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gif" ContentType="image/gif"/>
  <Default Extension="jpg" ContentType="image/jp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3.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4.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5.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6.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7.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8.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9.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10.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11.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12.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13.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theme/theme14.xml" ContentType="application/vnd.openxmlformats-officedocument.theme+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theme/theme15.xml" ContentType="application/vnd.openxmlformats-officedocument.theme+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16.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theme/theme17.xml" ContentType="application/vnd.openxmlformats-officedocument.theme+xml"/>
  <Override PartName="/ppt/theme/theme18.xml" ContentType="application/vnd.openxmlformats-officedocument.theme+xml"/>
  <Override PartName="/ppt/theme/theme19.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914" r:id="rId1"/>
    <p:sldMasterId id="2147484050" r:id="rId2"/>
    <p:sldMasterId id="2147484105" r:id="rId3"/>
    <p:sldMasterId id="2147484110" r:id="rId4"/>
    <p:sldMasterId id="2147484126" r:id="rId5"/>
    <p:sldMasterId id="2147484146" r:id="rId6"/>
    <p:sldMasterId id="2147484163" r:id="rId7"/>
    <p:sldMasterId id="2147484182" r:id="rId8"/>
    <p:sldMasterId id="2147484198" r:id="rId9"/>
    <p:sldMasterId id="2147484218" r:id="rId10"/>
    <p:sldMasterId id="2147484224" r:id="rId11"/>
    <p:sldMasterId id="2147484227" r:id="rId12"/>
    <p:sldMasterId id="2147484240" r:id="rId13"/>
    <p:sldMasterId id="2147484250" r:id="rId14"/>
    <p:sldMasterId id="2147484266" r:id="rId15"/>
    <p:sldMasterId id="2147484282" r:id="rId16"/>
    <p:sldMasterId id="2147484299" r:id="rId17"/>
  </p:sldMasterIdLst>
  <p:notesMasterIdLst>
    <p:notesMasterId r:id="rId149"/>
  </p:notesMasterIdLst>
  <p:handoutMasterIdLst>
    <p:handoutMasterId r:id="rId150"/>
  </p:handoutMasterIdLst>
  <p:sldIdLst>
    <p:sldId id="277" r:id="rId18"/>
    <p:sldId id="1642" r:id="rId19"/>
    <p:sldId id="544" r:id="rId20"/>
    <p:sldId id="1721" r:id="rId21"/>
    <p:sldId id="468" r:id="rId22"/>
    <p:sldId id="474" r:id="rId23"/>
    <p:sldId id="528" r:id="rId24"/>
    <p:sldId id="590" r:id="rId25"/>
    <p:sldId id="1170" r:id="rId26"/>
    <p:sldId id="1171" r:id="rId27"/>
    <p:sldId id="1172" r:id="rId28"/>
    <p:sldId id="1174" r:id="rId29"/>
    <p:sldId id="1175" r:id="rId30"/>
    <p:sldId id="447" r:id="rId31"/>
    <p:sldId id="1701" r:id="rId32"/>
    <p:sldId id="534" r:id="rId33"/>
    <p:sldId id="1702" r:id="rId34"/>
    <p:sldId id="317" r:id="rId35"/>
    <p:sldId id="1190" r:id="rId36"/>
    <p:sldId id="1712" r:id="rId37"/>
    <p:sldId id="1713" r:id="rId38"/>
    <p:sldId id="1703" r:id="rId39"/>
    <p:sldId id="1704" r:id="rId40"/>
    <p:sldId id="1688" r:id="rId41"/>
    <p:sldId id="1705" r:id="rId42"/>
    <p:sldId id="1690" r:id="rId43"/>
    <p:sldId id="1706" r:id="rId44"/>
    <p:sldId id="1692" r:id="rId45"/>
    <p:sldId id="1693" r:id="rId46"/>
    <p:sldId id="1694" r:id="rId47"/>
    <p:sldId id="1198" r:id="rId48"/>
    <p:sldId id="1723" r:id="rId49"/>
    <p:sldId id="1720" r:id="rId50"/>
    <p:sldId id="1696" r:id="rId51"/>
    <p:sldId id="265" r:id="rId52"/>
    <p:sldId id="1180" r:id="rId53"/>
    <p:sldId id="1639" r:id="rId54"/>
    <p:sldId id="1640" r:id="rId55"/>
    <p:sldId id="1183" r:id="rId56"/>
    <p:sldId id="1641" r:id="rId57"/>
    <p:sldId id="527" r:id="rId58"/>
    <p:sldId id="1697" r:id="rId59"/>
    <p:sldId id="1698" r:id="rId60"/>
    <p:sldId id="1205" r:id="rId61"/>
    <p:sldId id="1206" r:id="rId62"/>
    <p:sldId id="575" r:id="rId63"/>
    <p:sldId id="567" r:id="rId64"/>
    <p:sldId id="1217" r:id="rId65"/>
    <p:sldId id="1218" r:id="rId66"/>
    <p:sldId id="1219" r:id="rId67"/>
    <p:sldId id="1220" r:id="rId68"/>
    <p:sldId id="1207" r:id="rId69"/>
    <p:sldId id="1208" r:id="rId70"/>
    <p:sldId id="1209" r:id="rId71"/>
    <p:sldId id="1210" r:id="rId72"/>
    <p:sldId id="1211" r:id="rId73"/>
    <p:sldId id="1212" r:id="rId74"/>
    <p:sldId id="1213" r:id="rId75"/>
    <p:sldId id="1214" r:id="rId76"/>
    <p:sldId id="1215" r:id="rId77"/>
    <p:sldId id="1216" r:id="rId78"/>
    <p:sldId id="1221" r:id="rId79"/>
    <p:sldId id="1222" r:id="rId80"/>
    <p:sldId id="628" r:id="rId81"/>
    <p:sldId id="631" r:id="rId82"/>
    <p:sldId id="630" r:id="rId83"/>
    <p:sldId id="629" r:id="rId84"/>
    <p:sldId id="1699" r:id="rId85"/>
    <p:sldId id="1700" r:id="rId86"/>
    <p:sldId id="588" r:id="rId87"/>
    <p:sldId id="1722" r:id="rId88"/>
    <p:sldId id="1725" r:id="rId89"/>
    <p:sldId id="1727" r:id="rId90"/>
    <p:sldId id="1728" r:id="rId91"/>
    <p:sldId id="1729" r:id="rId92"/>
    <p:sldId id="1733" r:id="rId93"/>
    <p:sldId id="1724" r:id="rId94"/>
    <p:sldId id="1718" r:id="rId95"/>
    <p:sldId id="1708" r:id="rId96"/>
    <p:sldId id="1182" r:id="rId97"/>
    <p:sldId id="1709" r:id="rId98"/>
    <p:sldId id="604" r:id="rId99"/>
    <p:sldId id="1710" r:id="rId100"/>
    <p:sldId id="560" r:id="rId101"/>
    <p:sldId id="1188" r:id="rId102"/>
    <p:sldId id="483" r:id="rId103"/>
    <p:sldId id="543" r:id="rId104"/>
    <p:sldId id="1714" r:id="rId105"/>
    <p:sldId id="1200" r:id="rId106"/>
    <p:sldId id="1201" r:id="rId107"/>
    <p:sldId id="1715" r:id="rId108"/>
    <p:sldId id="1202" r:id="rId109"/>
    <p:sldId id="1716" r:id="rId110"/>
    <p:sldId id="610" r:id="rId111"/>
    <p:sldId id="1203" r:id="rId112"/>
    <p:sldId id="491" r:id="rId113"/>
    <p:sldId id="514" r:id="rId114"/>
    <p:sldId id="1204" r:id="rId115"/>
    <p:sldId id="1717" r:id="rId116"/>
    <p:sldId id="350" r:id="rId117"/>
    <p:sldId id="611" r:id="rId118"/>
    <p:sldId id="612" r:id="rId119"/>
    <p:sldId id="1647" r:id="rId120"/>
    <p:sldId id="1648" r:id="rId121"/>
    <p:sldId id="608" r:id="rId122"/>
    <p:sldId id="519" r:id="rId123"/>
    <p:sldId id="1650" r:id="rId124"/>
    <p:sldId id="1638" r:id="rId125"/>
    <p:sldId id="609" r:id="rId126"/>
    <p:sldId id="373" r:id="rId127"/>
    <p:sldId id="520" r:id="rId128"/>
    <p:sldId id="521" r:id="rId129"/>
    <p:sldId id="1684" r:id="rId130"/>
    <p:sldId id="1656" r:id="rId131"/>
    <p:sldId id="1657" r:id="rId132"/>
    <p:sldId id="1658" r:id="rId133"/>
    <p:sldId id="1681" r:id="rId134"/>
    <p:sldId id="536" r:id="rId135"/>
    <p:sldId id="424" r:id="rId136"/>
    <p:sldId id="425" r:id="rId137"/>
    <p:sldId id="1719" r:id="rId138"/>
    <p:sldId id="426" r:id="rId139"/>
    <p:sldId id="499" r:id="rId140"/>
    <p:sldId id="1686" r:id="rId141"/>
    <p:sldId id="553" r:id="rId142"/>
    <p:sldId id="1566" r:id="rId143"/>
    <p:sldId id="1568" r:id="rId144"/>
    <p:sldId id="1559" r:id="rId145"/>
    <p:sldId id="1711" r:id="rId146"/>
    <p:sldId id="524" r:id="rId147"/>
    <p:sldId id="283" r:id="rId148"/>
  </p:sldIdLst>
  <p:sldSz cx="12192000" cy="6858000"/>
  <p:notesSz cx="6797675" cy="9926638"/>
  <p:defaultTextStyle>
    <a:defPPr rtl="0">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3"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dmin" initials="a" lastIdx="1" clrIdx="0">
    <p:extLst>
      <p:ext uri="{19B8F6BF-5375-455C-9EA6-DF929625EA0E}">
        <p15:presenceInfo xmlns:p15="http://schemas.microsoft.com/office/powerpoint/2012/main" userId="admin"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6699"/>
    <a:srgbClr val="FF00FF"/>
    <a:srgbClr val="0000FF"/>
    <a:srgbClr val="003399"/>
    <a:srgbClr val="006600"/>
    <a:srgbClr val="FFFFCC"/>
    <a:srgbClr val="FFCCCC"/>
    <a:srgbClr val="CCCCFF"/>
    <a:srgbClr val="008000"/>
    <a:srgbClr val="CC99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21E4AEA4-8DFA-4A89-87EB-49C32662AFE0}" styleName="中等深淺樣式 2 - 輔色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3296810-A885-4BE3-A3E7-6D5BEEA58F35}" styleName="中等深淺樣式 2 - 輔色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526" autoAdjust="0"/>
    <p:restoredTop sz="94660"/>
  </p:normalViewPr>
  <p:slideViewPr>
    <p:cSldViewPr snapToGrid="0">
      <p:cViewPr varScale="1">
        <p:scale>
          <a:sx n="82" d="100"/>
          <a:sy n="82" d="100"/>
        </p:scale>
        <p:origin x="173" y="62"/>
      </p:cViewPr>
      <p:guideLst>
        <p:guide orient="horz" pos="2183"/>
        <p:guide pos="3840"/>
      </p:guideLst>
    </p:cSldViewPr>
  </p:slideViewPr>
  <p:notesTextViewPr>
    <p:cViewPr>
      <p:scale>
        <a:sx n="3" d="2"/>
        <a:sy n="3" d="2"/>
      </p:scale>
      <p:origin x="0" y="0"/>
    </p:cViewPr>
  </p:notesTextViewPr>
  <p:sorterViewPr>
    <p:cViewPr>
      <p:scale>
        <a:sx n="49" d="100"/>
        <a:sy n="49" d="100"/>
      </p:scale>
      <p:origin x="0" y="-2357"/>
    </p:cViewPr>
  </p:sorterViewPr>
  <p:notesViewPr>
    <p:cSldViewPr snapToGrid="0" showGuides="1">
      <p:cViewPr varScale="1">
        <p:scale>
          <a:sx n="90" d="100"/>
          <a:sy n="90" d="100"/>
        </p:scale>
        <p:origin x="3774" y="84"/>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00.xml"/><Relationship Id="rId21" Type="http://schemas.openxmlformats.org/officeDocument/2006/relationships/slide" Target="slides/slide4.xml"/><Relationship Id="rId42" Type="http://schemas.openxmlformats.org/officeDocument/2006/relationships/slide" Target="slides/slide25.xml"/><Relationship Id="rId63" Type="http://schemas.openxmlformats.org/officeDocument/2006/relationships/slide" Target="slides/slide46.xml"/><Relationship Id="rId84" Type="http://schemas.openxmlformats.org/officeDocument/2006/relationships/slide" Target="slides/slide67.xml"/><Relationship Id="rId138" Type="http://schemas.openxmlformats.org/officeDocument/2006/relationships/slide" Target="slides/slide121.xml"/><Relationship Id="rId107" Type="http://schemas.openxmlformats.org/officeDocument/2006/relationships/slide" Target="slides/slide90.xml"/><Relationship Id="rId11" Type="http://schemas.openxmlformats.org/officeDocument/2006/relationships/slideMaster" Target="slideMasters/slideMaster11.xml"/><Relationship Id="rId32" Type="http://schemas.openxmlformats.org/officeDocument/2006/relationships/slide" Target="slides/slide15.xml"/><Relationship Id="rId53" Type="http://schemas.openxmlformats.org/officeDocument/2006/relationships/slide" Target="slides/slide36.xml"/><Relationship Id="rId74" Type="http://schemas.openxmlformats.org/officeDocument/2006/relationships/slide" Target="slides/slide57.xml"/><Relationship Id="rId128" Type="http://schemas.openxmlformats.org/officeDocument/2006/relationships/slide" Target="slides/slide111.xml"/><Relationship Id="rId149" Type="http://schemas.openxmlformats.org/officeDocument/2006/relationships/notesMaster" Target="notesMasters/notesMaster1.xml"/><Relationship Id="rId5" Type="http://schemas.openxmlformats.org/officeDocument/2006/relationships/slideMaster" Target="slideMasters/slideMaster5.xml"/><Relationship Id="rId95" Type="http://schemas.openxmlformats.org/officeDocument/2006/relationships/slide" Target="slides/slide78.xml"/><Relationship Id="rId22" Type="http://schemas.openxmlformats.org/officeDocument/2006/relationships/slide" Target="slides/slide5.xml"/><Relationship Id="rId27" Type="http://schemas.openxmlformats.org/officeDocument/2006/relationships/slide" Target="slides/slide10.xml"/><Relationship Id="rId43" Type="http://schemas.openxmlformats.org/officeDocument/2006/relationships/slide" Target="slides/slide26.xml"/><Relationship Id="rId48" Type="http://schemas.openxmlformats.org/officeDocument/2006/relationships/slide" Target="slides/slide31.xml"/><Relationship Id="rId64" Type="http://schemas.openxmlformats.org/officeDocument/2006/relationships/slide" Target="slides/slide47.xml"/><Relationship Id="rId69" Type="http://schemas.openxmlformats.org/officeDocument/2006/relationships/slide" Target="slides/slide52.xml"/><Relationship Id="rId113" Type="http://schemas.openxmlformats.org/officeDocument/2006/relationships/slide" Target="slides/slide96.xml"/><Relationship Id="rId118" Type="http://schemas.openxmlformats.org/officeDocument/2006/relationships/slide" Target="slides/slide101.xml"/><Relationship Id="rId134" Type="http://schemas.openxmlformats.org/officeDocument/2006/relationships/slide" Target="slides/slide117.xml"/><Relationship Id="rId139" Type="http://schemas.openxmlformats.org/officeDocument/2006/relationships/slide" Target="slides/slide122.xml"/><Relationship Id="rId80" Type="http://schemas.openxmlformats.org/officeDocument/2006/relationships/slide" Target="slides/slide63.xml"/><Relationship Id="rId85" Type="http://schemas.openxmlformats.org/officeDocument/2006/relationships/slide" Target="slides/slide68.xml"/><Relationship Id="rId150" Type="http://schemas.openxmlformats.org/officeDocument/2006/relationships/handoutMaster" Target="handoutMasters/handoutMaster1.xml"/><Relationship Id="rId155" Type="http://schemas.openxmlformats.org/officeDocument/2006/relationships/tableStyles" Target="tableStyles.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 Target="slides/slide16.xml"/><Relationship Id="rId38" Type="http://schemas.openxmlformats.org/officeDocument/2006/relationships/slide" Target="slides/slide21.xml"/><Relationship Id="rId59" Type="http://schemas.openxmlformats.org/officeDocument/2006/relationships/slide" Target="slides/slide42.xml"/><Relationship Id="rId103" Type="http://schemas.openxmlformats.org/officeDocument/2006/relationships/slide" Target="slides/slide86.xml"/><Relationship Id="rId108" Type="http://schemas.openxmlformats.org/officeDocument/2006/relationships/slide" Target="slides/slide91.xml"/><Relationship Id="rId124" Type="http://schemas.openxmlformats.org/officeDocument/2006/relationships/slide" Target="slides/slide107.xml"/><Relationship Id="rId129" Type="http://schemas.openxmlformats.org/officeDocument/2006/relationships/slide" Target="slides/slide112.xml"/><Relationship Id="rId54" Type="http://schemas.openxmlformats.org/officeDocument/2006/relationships/slide" Target="slides/slide37.xml"/><Relationship Id="rId70" Type="http://schemas.openxmlformats.org/officeDocument/2006/relationships/slide" Target="slides/slide53.xml"/><Relationship Id="rId75" Type="http://schemas.openxmlformats.org/officeDocument/2006/relationships/slide" Target="slides/slide58.xml"/><Relationship Id="rId91" Type="http://schemas.openxmlformats.org/officeDocument/2006/relationships/slide" Target="slides/slide74.xml"/><Relationship Id="rId96" Type="http://schemas.openxmlformats.org/officeDocument/2006/relationships/slide" Target="slides/slide79.xml"/><Relationship Id="rId140" Type="http://schemas.openxmlformats.org/officeDocument/2006/relationships/slide" Target="slides/slide123.xml"/><Relationship Id="rId145" Type="http://schemas.openxmlformats.org/officeDocument/2006/relationships/slide" Target="slides/slide128.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 Target="slides/slide6.xml"/><Relationship Id="rId28" Type="http://schemas.openxmlformats.org/officeDocument/2006/relationships/slide" Target="slides/slide11.xml"/><Relationship Id="rId49" Type="http://schemas.openxmlformats.org/officeDocument/2006/relationships/slide" Target="slides/slide32.xml"/><Relationship Id="rId114" Type="http://schemas.openxmlformats.org/officeDocument/2006/relationships/slide" Target="slides/slide97.xml"/><Relationship Id="rId119" Type="http://schemas.openxmlformats.org/officeDocument/2006/relationships/slide" Target="slides/slide102.xml"/><Relationship Id="rId44" Type="http://schemas.openxmlformats.org/officeDocument/2006/relationships/slide" Target="slides/slide27.xml"/><Relationship Id="rId60" Type="http://schemas.openxmlformats.org/officeDocument/2006/relationships/slide" Target="slides/slide43.xml"/><Relationship Id="rId65" Type="http://schemas.openxmlformats.org/officeDocument/2006/relationships/slide" Target="slides/slide48.xml"/><Relationship Id="rId81" Type="http://schemas.openxmlformats.org/officeDocument/2006/relationships/slide" Target="slides/slide64.xml"/><Relationship Id="rId86" Type="http://schemas.openxmlformats.org/officeDocument/2006/relationships/slide" Target="slides/slide69.xml"/><Relationship Id="rId130" Type="http://schemas.openxmlformats.org/officeDocument/2006/relationships/slide" Target="slides/slide113.xml"/><Relationship Id="rId135" Type="http://schemas.openxmlformats.org/officeDocument/2006/relationships/slide" Target="slides/slide118.xml"/><Relationship Id="rId151" Type="http://schemas.openxmlformats.org/officeDocument/2006/relationships/commentAuthors" Target="commentAuthors.xml"/><Relationship Id="rId13" Type="http://schemas.openxmlformats.org/officeDocument/2006/relationships/slideMaster" Target="slideMasters/slideMaster13.xml"/><Relationship Id="rId18" Type="http://schemas.openxmlformats.org/officeDocument/2006/relationships/slide" Target="slides/slide1.xml"/><Relationship Id="rId39" Type="http://schemas.openxmlformats.org/officeDocument/2006/relationships/slide" Target="slides/slide22.xml"/><Relationship Id="rId109" Type="http://schemas.openxmlformats.org/officeDocument/2006/relationships/slide" Target="slides/slide92.xml"/><Relationship Id="rId34" Type="http://schemas.openxmlformats.org/officeDocument/2006/relationships/slide" Target="slides/slide17.xml"/><Relationship Id="rId50" Type="http://schemas.openxmlformats.org/officeDocument/2006/relationships/slide" Target="slides/slide33.xml"/><Relationship Id="rId55" Type="http://schemas.openxmlformats.org/officeDocument/2006/relationships/slide" Target="slides/slide38.xml"/><Relationship Id="rId76" Type="http://schemas.openxmlformats.org/officeDocument/2006/relationships/slide" Target="slides/slide59.xml"/><Relationship Id="rId97" Type="http://schemas.openxmlformats.org/officeDocument/2006/relationships/slide" Target="slides/slide80.xml"/><Relationship Id="rId104" Type="http://schemas.openxmlformats.org/officeDocument/2006/relationships/slide" Target="slides/slide87.xml"/><Relationship Id="rId120" Type="http://schemas.openxmlformats.org/officeDocument/2006/relationships/slide" Target="slides/slide103.xml"/><Relationship Id="rId125" Type="http://schemas.openxmlformats.org/officeDocument/2006/relationships/slide" Target="slides/slide108.xml"/><Relationship Id="rId141" Type="http://schemas.openxmlformats.org/officeDocument/2006/relationships/slide" Target="slides/slide124.xml"/><Relationship Id="rId146" Type="http://schemas.openxmlformats.org/officeDocument/2006/relationships/slide" Target="slides/slide129.xml"/><Relationship Id="rId7" Type="http://schemas.openxmlformats.org/officeDocument/2006/relationships/slideMaster" Target="slideMasters/slideMaster7.xml"/><Relationship Id="rId71" Type="http://schemas.openxmlformats.org/officeDocument/2006/relationships/slide" Target="slides/slide54.xml"/><Relationship Id="rId92" Type="http://schemas.openxmlformats.org/officeDocument/2006/relationships/slide" Target="slides/slide75.xml"/><Relationship Id="rId2" Type="http://schemas.openxmlformats.org/officeDocument/2006/relationships/slideMaster" Target="slideMasters/slideMaster2.xml"/><Relationship Id="rId29" Type="http://schemas.openxmlformats.org/officeDocument/2006/relationships/slide" Target="slides/slide12.xml"/><Relationship Id="rId24" Type="http://schemas.openxmlformats.org/officeDocument/2006/relationships/slide" Target="slides/slide7.xml"/><Relationship Id="rId40" Type="http://schemas.openxmlformats.org/officeDocument/2006/relationships/slide" Target="slides/slide23.xml"/><Relationship Id="rId45" Type="http://schemas.openxmlformats.org/officeDocument/2006/relationships/slide" Target="slides/slide28.xml"/><Relationship Id="rId66" Type="http://schemas.openxmlformats.org/officeDocument/2006/relationships/slide" Target="slides/slide49.xml"/><Relationship Id="rId87" Type="http://schemas.openxmlformats.org/officeDocument/2006/relationships/slide" Target="slides/slide70.xml"/><Relationship Id="rId110" Type="http://schemas.openxmlformats.org/officeDocument/2006/relationships/slide" Target="slides/slide93.xml"/><Relationship Id="rId115" Type="http://schemas.openxmlformats.org/officeDocument/2006/relationships/slide" Target="slides/slide98.xml"/><Relationship Id="rId131" Type="http://schemas.openxmlformats.org/officeDocument/2006/relationships/slide" Target="slides/slide114.xml"/><Relationship Id="rId136" Type="http://schemas.openxmlformats.org/officeDocument/2006/relationships/slide" Target="slides/slide119.xml"/><Relationship Id="rId61" Type="http://schemas.openxmlformats.org/officeDocument/2006/relationships/slide" Target="slides/slide44.xml"/><Relationship Id="rId82" Type="http://schemas.openxmlformats.org/officeDocument/2006/relationships/slide" Target="slides/slide65.xml"/><Relationship Id="rId152" Type="http://schemas.openxmlformats.org/officeDocument/2006/relationships/presProps" Target="presProps.xml"/><Relationship Id="rId19" Type="http://schemas.openxmlformats.org/officeDocument/2006/relationships/slide" Target="slides/slide2.xml"/><Relationship Id="rId14" Type="http://schemas.openxmlformats.org/officeDocument/2006/relationships/slideMaster" Target="slideMasters/slideMaster14.xml"/><Relationship Id="rId30" Type="http://schemas.openxmlformats.org/officeDocument/2006/relationships/slide" Target="slides/slide13.xml"/><Relationship Id="rId35" Type="http://schemas.openxmlformats.org/officeDocument/2006/relationships/slide" Target="slides/slide18.xml"/><Relationship Id="rId56" Type="http://schemas.openxmlformats.org/officeDocument/2006/relationships/slide" Target="slides/slide39.xml"/><Relationship Id="rId77" Type="http://schemas.openxmlformats.org/officeDocument/2006/relationships/slide" Target="slides/slide60.xml"/><Relationship Id="rId100" Type="http://schemas.openxmlformats.org/officeDocument/2006/relationships/slide" Target="slides/slide83.xml"/><Relationship Id="rId105" Type="http://schemas.openxmlformats.org/officeDocument/2006/relationships/slide" Target="slides/slide88.xml"/><Relationship Id="rId126" Type="http://schemas.openxmlformats.org/officeDocument/2006/relationships/slide" Target="slides/slide109.xml"/><Relationship Id="rId147" Type="http://schemas.openxmlformats.org/officeDocument/2006/relationships/slide" Target="slides/slide130.xml"/><Relationship Id="rId8" Type="http://schemas.openxmlformats.org/officeDocument/2006/relationships/slideMaster" Target="slideMasters/slideMaster8.xml"/><Relationship Id="rId51" Type="http://schemas.openxmlformats.org/officeDocument/2006/relationships/slide" Target="slides/slide34.xml"/><Relationship Id="rId72" Type="http://schemas.openxmlformats.org/officeDocument/2006/relationships/slide" Target="slides/slide55.xml"/><Relationship Id="rId93" Type="http://schemas.openxmlformats.org/officeDocument/2006/relationships/slide" Target="slides/slide76.xml"/><Relationship Id="rId98" Type="http://schemas.openxmlformats.org/officeDocument/2006/relationships/slide" Target="slides/slide81.xml"/><Relationship Id="rId121" Type="http://schemas.openxmlformats.org/officeDocument/2006/relationships/slide" Target="slides/slide104.xml"/><Relationship Id="rId142" Type="http://schemas.openxmlformats.org/officeDocument/2006/relationships/slide" Target="slides/slide125.xml"/><Relationship Id="rId3" Type="http://schemas.openxmlformats.org/officeDocument/2006/relationships/slideMaster" Target="slideMasters/slideMaster3.xml"/><Relationship Id="rId25" Type="http://schemas.openxmlformats.org/officeDocument/2006/relationships/slide" Target="slides/slide8.xml"/><Relationship Id="rId46" Type="http://schemas.openxmlformats.org/officeDocument/2006/relationships/slide" Target="slides/slide29.xml"/><Relationship Id="rId67" Type="http://schemas.openxmlformats.org/officeDocument/2006/relationships/slide" Target="slides/slide50.xml"/><Relationship Id="rId116" Type="http://schemas.openxmlformats.org/officeDocument/2006/relationships/slide" Target="slides/slide99.xml"/><Relationship Id="rId137" Type="http://schemas.openxmlformats.org/officeDocument/2006/relationships/slide" Target="slides/slide120.xml"/><Relationship Id="rId20" Type="http://schemas.openxmlformats.org/officeDocument/2006/relationships/slide" Target="slides/slide3.xml"/><Relationship Id="rId41" Type="http://schemas.openxmlformats.org/officeDocument/2006/relationships/slide" Target="slides/slide24.xml"/><Relationship Id="rId62" Type="http://schemas.openxmlformats.org/officeDocument/2006/relationships/slide" Target="slides/slide45.xml"/><Relationship Id="rId83" Type="http://schemas.openxmlformats.org/officeDocument/2006/relationships/slide" Target="slides/slide66.xml"/><Relationship Id="rId88" Type="http://schemas.openxmlformats.org/officeDocument/2006/relationships/slide" Target="slides/slide71.xml"/><Relationship Id="rId111" Type="http://schemas.openxmlformats.org/officeDocument/2006/relationships/slide" Target="slides/slide94.xml"/><Relationship Id="rId132" Type="http://schemas.openxmlformats.org/officeDocument/2006/relationships/slide" Target="slides/slide115.xml"/><Relationship Id="rId153" Type="http://schemas.openxmlformats.org/officeDocument/2006/relationships/viewProps" Target="viewProps.xml"/><Relationship Id="rId15" Type="http://schemas.openxmlformats.org/officeDocument/2006/relationships/slideMaster" Target="slideMasters/slideMaster15.xml"/><Relationship Id="rId36" Type="http://schemas.openxmlformats.org/officeDocument/2006/relationships/slide" Target="slides/slide19.xml"/><Relationship Id="rId57" Type="http://schemas.openxmlformats.org/officeDocument/2006/relationships/slide" Target="slides/slide40.xml"/><Relationship Id="rId106" Type="http://schemas.openxmlformats.org/officeDocument/2006/relationships/slide" Target="slides/slide89.xml"/><Relationship Id="rId127" Type="http://schemas.openxmlformats.org/officeDocument/2006/relationships/slide" Target="slides/slide110.xml"/><Relationship Id="rId10" Type="http://schemas.openxmlformats.org/officeDocument/2006/relationships/slideMaster" Target="slideMasters/slideMaster10.xml"/><Relationship Id="rId31" Type="http://schemas.openxmlformats.org/officeDocument/2006/relationships/slide" Target="slides/slide14.xml"/><Relationship Id="rId52" Type="http://schemas.openxmlformats.org/officeDocument/2006/relationships/slide" Target="slides/slide35.xml"/><Relationship Id="rId73" Type="http://schemas.openxmlformats.org/officeDocument/2006/relationships/slide" Target="slides/slide56.xml"/><Relationship Id="rId78" Type="http://schemas.openxmlformats.org/officeDocument/2006/relationships/slide" Target="slides/slide61.xml"/><Relationship Id="rId94" Type="http://schemas.openxmlformats.org/officeDocument/2006/relationships/slide" Target="slides/slide77.xml"/><Relationship Id="rId99" Type="http://schemas.openxmlformats.org/officeDocument/2006/relationships/slide" Target="slides/slide82.xml"/><Relationship Id="rId101" Type="http://schemas.openxmlformats.org/officeDocument/2006/relationships/slide" Target="slides/slide84.xml"/><Relationship Id="rId122" Type="http://schemas.openxmlformats.org/officeDocument/2006/relationships/slide" Target="slides/slide105.xml"/><Relationship Id="rId143" Type="http://schemas.openxmlformats.org/officeDocument/2006/relationships/slide" Target="slides/slide126.xml"/><Relationship Id="rId148" Type="http://schemas.openxmlformats.org/officeDocument/2006/relationships/slide" Target="slides/slide131.xml"/><Relationship Id="rId4" Type="http://schemas.openxmlformats.org/officeDocument/2006/relationships/slideMaster" Target="slideMasters/slideMaster4.xml"/><Relationship Id="rId9" Type="http://schemas.openxmlformats.org/officeDocument/2006/relationships/slideMaster" Target="slideMasters/slideMaster9.xml"/><Relationship Id="rId26" Type="http://schemas.openxmlformats.org/officeDocument/2006/relationships/slide" Target="slides/slide9.xml"/><Relationship Id="rId47" Type="http://schemas.openxmlformats.org/officeDocument/2006/relationships/slide" Target="slides/slide30.xml"/><Relationship Id="rId68" Type="http://schemas.openxmlformats.org/officeDocument/2006/relationships/slide" Target="slides/slide51.xml"/><Relationship Id="rId89" Type="http://schemas.openxmlformats.org/officeDocument/2006/relationships/slide" Target="slides/slide72.xml"/><Relationship Id="rId112" Type="http://schemas.openxmlformats.org/officeDocument/2006/relationships/slide" Target="slides/slide95.xml"/><Relationship Id="rId133" Type="http://schemas.openxmlformats.org/officeDocument/2006/relationships/slide" Target="slides/slide116.xml"/><Relationship Id="rId154" Type="http://schemas.openxmlformats.org/officeDocument/2006/relationships/theme" Target="theme/theme1.xml"/><Relationship Id="rId16" Type="http://schemas.openxmlformats.org/officeDocument/2006/relationships/slideMaster" Target="slideMasters/slideMaster16.xml"/><Relationship Id="rId37" Type="http://schemas.openxmlformats.org/officeDocument/2006/relationships/slide" Target="slides/slide20.xml"/><Relationship Id="rId58" Type="http://schemas.openxmlformats.org/officeDocument/2006/relationships/slide" Target="slides/slide41.xml"/><Relationship Id="rId79" Type="http://schemas.openxmlformats.org/officeDocument/2006/relationships/slide" Target="slides/slide62.xml"/><Relationship Id="rId102" Type="http://schemas.openxmlformats.org/officeDocument/2006/relationships/slide" Target="slides/slide85.xml"/><Relationship Id="rId123" Type="http://schemas.openxmlformats.org/officeDocument/2006/relationships/slide" Target="slides/slide106.xml"/><Relationship Id="rId144" Type="http://schemas.openxmlformats.org/officeDocument/2006/relationships/slide" Target="slides/slide127.xml"/><Relationship Id="rId90" Type="http://schemas.openxmlformats.org/officeDocument/2006/relationships/slide" Target="slides/slide73.xml"/></Relationships>
</file>

<file path=ppt/diagrams/_rels/data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slide" Target="../slides/slide16.xml"/></Relationships>
</file>

<file path=ppt/diagrams/_rels/data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slide" Target="../slides/slide16.xml"/></Relationships>
</file>

<file path=ppt/diagrams/_rels/data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slide" Target="../slides/slide16.xml"/></Relationships>
</file>

<file path=ppt/diagrams/_rels/data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slide" Target="../slides/slide27.xml"/></Relationships>
</file>

<file path=ppt/diagrams/_rels/data6.xml.rels><?xml version="1.0" encoding="UTF-8" standalone="yes"?>
<Relationships xmlns="http://schemas.openxmlformats.org/package/2006/relationships"><Relationship Id="rId1" Type="http://schemas.openxmlformats.org/officeDocument/2006/relationships/image" Target="../media/image41.pn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9691564-8C8C-45E8-AD5A-2EB350E8046C}" type="doc">
      <dgm:prSet loTypeId="urn:microsoft.com/office/officeart/2005/8/layout/hierarchy4" loCatId="hierarchy" qsTypeId="urn:microsoft.com/office/officeart/2005/8/quickstyle/simple1" qsCatId="simple" csTypeId="urn:microsoft.com/office/officeart/2005/8/colors/accent1_2" csCatId="accent1" phldr="1"/>
      <dgm:spPr/>
      <dgm:t>
        <a:bodyPr/>
        <a:lstStyle/>
        <a:p>
          <a:endParaRPr lang="zh-TW" altLang="en-US"/>
        </a:p>
      </dgm:t>
    </dgm:pt>
    <dgm:pt modelId="{F13EDBC7-562F-4973-9917-ABA0104B141C}">
      <dgm:prSet phldrT="[文字]" custT="1"/>
      <dgm:spPr>
        <a:solidFill>
          <a:schemeClr val="accent5"/>
        </a:solidFill>
        <a:scene3d>
          <a:camera prst="orthographicFront"/>
          <a:lightRig rig="threePt" dir="t"/>
        </a:scene3d>
        <a:sp3d>
          <a:bevelT w="254000" h="127000"/>
          <a:bevelB w="0" h="0"/>
        </a:sp3d>
      </dgm:spPr>
      <dgm:t>
        <a:bodyPr/>
        <a:lstStyle/>
        <a:p>
          <a:r>
            <a:rPr lang="zh-TW" altLang="en-US" sz="3200" b="1" dirty="0">
              <a:latin typeface="標楷體" panose="03000509000000000000" pitchFamily="65" charset="-120"/>
              <a:ea typeface="標楷體" panose="03000509000000000000" pitchFamily="65" charset="-120"/>
            </a:rPr>
            <a:t>國中生申請、選填志願</a:t>
          </a:r>
        </a:p>
      </dgm:t>
    </dgm:pt>
    <dgm:pt modelId="{06E81DB0-0B90-4A43-ACDF-67FD8B929E75}" type="parTrans" cxnId="{65AE4D67-6445-4C1E-9FBA-B7E9E46CE692}">
      <dgm:prSet/>
      <dgm:spPr/>
      <dgm:t>
        <a:bodyPr/>
        <a:lstStyle/>
        <a:p>
          <a:endParaRPr lang="zh-TW" altLang="en-US"/>
        </a:p>
      </dgm:t>
    </dgm:pt>
    <dgm:pt modelId="{F8093BCF-00EB-4DB0-8D81-907631EC8113}" type="sibTrans" cxnId="{65AE4D67-6445-4C1E-9FBA-B7E9E46CE692}">
      <dgm:prSet/>
      <dgm:spPr/>
      <dgm:t>
        <a:bodyPr/>
        <a:lstStyle/>
        <a:p>
          <a:endParaRPr lang="zh-TW" altLang="en-US"/>
        </a:p>
      </dgm:t>
    </dgm:pt>
    <dgm:pt modelId="{E019C4BF-1942-4740-82D3-06E1EBFDDC3E}">
      <dgm:prSet phldrT="[文字]" custT="1"/>
      <dgm:spPr>
        <a:solidFill>
          <a:schemeClr val="accent4">
            <a:lumMod val="60000"/>
            <a:lumOff val="40000"/>
          </a:schemeClr>
        </a:solidFill>
        <a:scene3d>
          <a:camera prst="orthographicFront"/>
          <a:lightRig rig="threePt" dir="t"/>
        </a:scene3d>
        <a:sp3d>
          <a:bevelT w="254000" h="127000"/>
        </a:sp3d>
      </dgm:spPr>
      <dgm:t>
        <a:bodyPr>
          <a:sp3d extrusionH="57150">
            <a:bevelT w="38100" h="38100"/>
          </a:sp3d>
        </a:bodyPr>
        <a:lstStyle/>
        <a:p>
          <a:pPr marL="0" algn="ctr" defTabSz="914400" rtl="0" eaLnBrk="1" latinLnBrk="0" hangingPunct="1">
            <a:defRPr/>
          </a:pPr>
          <a:r>
            <a:rPr lang="zh-TW" altLang="en-US" sz="2800" b="1" kern="1200" dirty="0">
              <a:solidFill>
                <a:srgbClr val="000099"/>
              </a:solidFill>
              <a:latin typeface="標楷體" panose="03000509000000000000" pitchFamily="65" charset="-120"/>
              <a:ea typeface="標楷體" panose="03000509000000000000" pitchFamily="65" charset="-120"/>
              <a:cs typeface="+mn-cs"/>
            </a:rPr>
            <a:t>申請人數</a:t>
          </a:r>
          <a:r>
            <a:rPr lang="en-US" altLang="zh-TW" sz="2800" b="1" kern="1200" dirty="0">
              <a:solidFill>
                <a:srgbClr val="000099"/>
              </a:solidFill>
              <a:latin typeface="標楷體" panose="03000509000000000000" pitchFamily="65" charset="-120"/>
              <a:ea typeface="標楷體" panose="03000509000000000000" pitchFamily="65" charset="-120"/>
              <a:cs typeface="+mn-cs"/>
            </a:rPr>
            <a:t/>
          </a:r>
          <a:br>
            <a:rPr lang="en-US" altLang="zh-TW" sz="2800" b="1" kern="1200" dirty="0">
              <a:solidFill>
                <a:srgbClr val="000099"/>
              </a:solidFill>
              <a:latin typeface="標楷體" panose="03000509000000000000" pitchFamily="65" charset="-120"/>
              <a:ea typeface="標楷體" panose="03000509000000000000" pitchFamily="65" charset="-120"/>
              <a:cs typeface="+mn-cs"/>
            </a:rPr>
          </a:br>
          <a:r>
            <a:rPr lang="zh-TW" altLang="en-US" sz="2800" b="1" kern="1200" dirty="0">
              <a:solidFill>
                <a:srgbClr val="FF0000"/>
              </a:solidFill>
              <a:latin typeface="標楷體" panose="03000509000000000000" pitchFamily="65" charset="-120"/>
              <a:ea typeface="標楷體" panose="03000509000000000000" pitchFamily="65" charset="-120"/>
              <a:cs typeface="+mn-cs"/>
            </a:rPr>
            <a:t>未</a:t>
          </a:r>
          <a:r>
            <a:rPr lang="zh-TW" altLang="en-US" sz="2800" b="1" kern="1200" dirty="0">
              <a:solidFill>
                <a:srgbClr val="000099"/>
              </a:solidFill>
              <a:latin typeface="標楷體" panose="03000509000000000000" pitchFamily="65" charset="-120"/>
              <a:ea typeface="標楷體" panose="03000509000000000000" pitchFamily="65" charset="-120"/>
              <a:cs typeface="+mn-cs"/>
            </a:rPr>
            <a:t>超過招生名額</a:t>
          </a:r>
          <a:r>
            <a:rPr lang="en-US" altLang="zh-TW" sz="2800" b="1" kern="1200" dirty="0">
              <a:solidFill>
                <a:srgbClr val="000099"/>
              </a:solidFill>
              <a:latin typeface="標楷體" panose="03000509000000000000" pitchFamily="65" charset="-120"/>
              <a:ea typeface="標楷體" panose="03000509000000000000" pitchFamily="65" charset="-120"/>
              <a:cs typeface="+mn-cs"/>
            </a:rPr>
            <a:t/>
          </a:r>
          <a:br>
            <a:rPr lang="en-US" altLang="zh-TW" sz="2800" b="1" kern="1200" dirty="0">
              <a:solidFill>
                <a:srgbClr val="000099"/>
              </a:solidFill>
              <a:latin typeface="標楷體" panose="03000509000000000000" pitchFamily="65" charset="-120"/>
              <a:ea typeface="標楷體" panose="03000509000000000000" pitchFamily="65" charset="-120"/>
              <a:cs typeface="+mn-cs"/>
            </a:rPr>
          </a:br>
          <a:r>
            <a:rPr lang="en-US" altLang="zh-TW" sz="2800" b="1" kern="1200" dirty="0">
              <a:solidFill>
                <a:srgbClr val="000099"/>
              </a:solidFill>
              <a:latin typeface="標楷體" panose="03000509000000000000" pitchFamily="65" charset="-120"/>
              <a:ea typeface="標楷體" panose="03000509000000000000" pitchFamily="65" charset="-120"/>
              <a:cs typeface="+mn-cs"/>
              <a:sym typeface="Wingdings" panose="05000000000000000000" pitchFamily="2" charset="2"/>
            </a:rPr>
            <a:t></a:t>
          </a:r>
          <a:r>
            <a:rPr lang="zh-TW" altLang="en-US" sz="2800" b="1" kern="1200" dirty="0">
              <a:solidFill>
                <a:srgbClr val="000099"/>
              </a:solidFill>
              <a:latin typeface="標楷體" panose="03000509000000000000" pitchFamily="65" charset="-120"/>
              <a:ea typeface="標楷體" panose="03000509000000000000" pitchFamily="65" charset="-120"/>
              <a:cs typeface="+mn-cs"/>
            </a:rPr>
            <a:t>全額錄取</a:t>
          </a:r>
          <a:r>
            <a:rPr lang="en-US" altLang="zh-TW" sz="2800" b="1" kern="1200" dirty="0">
              <a:solidFill>
                <a:srgbClr val="000099"/>
              </a:solidFill>
              <a:latin typeface="標楷體" panose="03000509000000000000" pitchFamily="65" charset="-120"/>
              <a:ea typeface="標楷體" panose="03000509000000000000" pitchFamily="65" charset="-120"/>
              <a:cs typeface="+mn-cs"/>
            </a:rPr>
            <a:t/>
          </a:r>
          <a:br>
            <a:rPr lang="en-US" altLang="zh-TW" sz="2800" b="1" kern="1200" dirty="0">
              <a:solidFill>
                <a:srgbClr val="000099"/>
              </a:solidFill>
              <a:latin typeface="標楷體" panose="03000509000000000000" pitchFamily="65" charset="-120"/>
              <a:ea typeface="標楷體" panose="03000509000000000000" pitchFamily="65" charset="-120"/>
              <a:cs typeface="+mn-cs"/>
            </a:rPr>
          </a:br>
          <a:r>
            <a:rPr lang="zh-TW" altLang="en-US" sz="2800" b="1" kern="1200" dirty="0">
              <a:solidFill>
                <a:srgbClr val="FF0000"/>
              </a:solidFill>
              <a:latin typeface="標楷體" panose="03000509000000000000" pitchFamily="65" charset="-120"/>
              <a:ea typeface="標楷體" panose="03000509000000000000" pitchFamily="65" charset="-120"/>
              <a:cs typeface="+mn-cs"/>
            </a:rPr>
            <a:t>每人限錄取</a:t>
          </a:r>
          <a:r>
            <a:rPr lang="en-US" altLang="zh-TW" sz="2800" b="1" kern="1200" dirty="0">
              <a:solidFill>
                <a:srgbClr val="FF0000"/>
              </a:solidFill>
              <a:latin typeface="標楷體" panose="03000509000000000000" pitchFamily="65" charset="-120"/>
              <a:ea typeface="標楷體" panose="03000509000000000000" pitchFamily="65" charset="-120"/>
              <a:cs typeface="+mn-cs"/>
            </a:rPr>
            <a:t>1</a:t>
          </a:r>
          <a:r>
            <a:rPr lang="zh-TW" altLang="en-US" sz="2800" b="1" kern="1200" dirty="0">
              <a:solidFill>
                <a:srgbClr val="FF0000"/>
              </a:solidFill>
              <a:latin typeface="標楷體" panose="03000509000000000000" pitchFamily="65" charset="-120"/>
              <a:ea typeface="標楷體" panose="03000509000000000000" pitchFamily="65" charset="-120"/>
              <a:cs typeface="+mn-cs"/>
            </a:rPr>
            <a:t>所</a:t>
          </a:r>
        </a:p>
      </dgm:t>
    </dgm:pt>
    <dgm:pt modelId="{88CAA038-85B2-477E-BABB-A8533C421F1B}" type="parTrans" cxnId="{8DAEC605-59C5-498D-A055-E4DED35B36F1}">
      <dgm:prSet/>
      <dgm:spPr/>
      <dgm:t>
        <a:bodyPr/>
        <a:lstStyle/>
        <a:p>
          <a:endParaRPr lang="zh-TW" altLang="en-US"/>
        </a:p>
      </dgm:t>
    </dgm:pt>
    <dgm:pt modelId="{3DC1CCF6-A507-4E58-8BAA-646E28344C64}" type="sibTrans" cxnId="{8DAEC605-59C5-498D-A055-E4DED35B36F1}">
      <dgm:prSet/>
      <dgm:spPr/>
      <dgm:t>
        <a:bodyPr/>
        <a:lstStyle/>
        <a:p>
          <a:endParaRPr lang="zh-TW" altLang="en-US"/>
        </a:p>
      </dgm:t>
    </dgm:pt>
    <dgm:pt modelId="{5E1AFED7-69E8-42D9-A475-D673FCDFB683}">
      <dgm:prSet phldrT="[文字]" custT="1"/>
      <dgm:spPr>
        <a:solidFill>
          <a:schemeClr val="accent5">
            <a:lumMod val="60000"/>
            <a:lumOff val="40000"/>
          </a:schemeClr>
        </a:solidFill>
        <a:scene3d>
          <a:camera prst="orthographicFront"/>
          <a:lightRig rig="threePt" dir="t"/>
        </a:scene3d>
        <a:sp3d>
          <a:bevelT w="254000" h="127000"/>
        </a:sp3d>
      </dgm:spPr>
      <dgm:t>
        <a:bodyPr>
          <a:sp3d extrusionH="57150">
            <a:bevelT w="38100" h="38100"/>
          </a:sp3d>
        </a:bodyPr>
        <a:lstStyle/>
        <a:p>
          <a:pPr marL="0" algn="ctr" defTabSz="914400" rtl="0" eaLnBrk="1" latinLnBrk="0" hangingPunct="1">
            <a:defRPr/>
          </a:pPr>
          <a:r>
            <a:rPr lang="zh-TW" altLang="en-US" sz="2800" b="1" kern="1200" dirty="0">
              <a:solidFill>
                <a:srgbClr val="000099"/>
              </a:solidFill>
              <a:latin typeface="標楷體" panose="03000509000000000000" pitchFamily="65" charset="-120"/>
              <a:ea typeface="標楷體" panose="03000509000000000000" pitchFamily="65" charset="-120"/>
              <a:cs typeface="+mn-cs"/>
            </a:rPr>
            <a:t>申請人數</a:t>
          </a:r>
          <a:endParaRPr lang="en-US" altLang="zh-TW" sz="2800" b="1" kern="1200" dirty="0">
            <a:solidFill>
              <a:srgbClr val="000099"/>
            </a:solidFill>
            <a:latin typeface="標楷體" panose="03000509000000000000" pitchFamily="65" charset="-120"/>
            <a:ea typeface="標楷體" panose="03000509000000000000" pitchFamily="65" charset="-120"/>
            <a:cs typeface="+mn-cs"/>
          </a:endParaRPr>
        </a:p>
        <a:p>
          <a:pPr marL="0" algn="ctr" defTabSz="914400" rtl="0" eaLnBrk="1" latinLnBrk="0" hangingPunct="1">
            <a:defRPr/>
          </a:pPr>
          <a:r>
            <a:rPr lang="zh-TW" altLang="en-US" sz="2800" b="1" kern="1200" dirty="0">
              <a:solidFill>
                <a:srgbClr val="000099"/>
              </a:solidFill>
              <a:latin typeface="標楷體" panose="03000509000000000000" pitchFamily="65" charset="-120"/>
              <a:ea typeface="標楷體" panose="03000509000000000000" pitchFamily="65" charset="-120"/>
              <a:cs typeface="+mn-cs"/>
            </a:rPr>
            <a:t>超過志願學校招生名額</a:t>
          </a:r>
        </a:p>
      </dgm:t>
    </dgm:pt>
    <dgm:pt modelId="{E53B6309-AC00-4680-960C-7D6A290F7FCF}" type="parTrans" cxnId="{8BAD61D1-971D-46DF-AC6A-69C478EECB59}">
      <dgm:prSet/>
      <dgm:spPr/>
      <dgm:t>
        <a:bodyPr/>
        <a:lstStyle/>
        <a:p>
          <a:endParaRPr lang="zh-TW" altLang="en-US"/>
        </a:p>
      </dgm:t>
    </dgm:pt>
    <dgm:pt modelId="{FCCFC18B-6FFF-41BF-A612-415F003E2F5D}" type="sibTrans" cxnId="{8BAD61D1-971D-46DF-AC6A-69C478EECB59}">
      <dgm:prSet/>
      <dgm:spPr/>
      <dgm:t>
        <a:bodyPr/>
        <a:lstStyle/>
        <a:p>
          <a:endParaRPr lang="zh-TW" altLang="en-US"/>
        </a:p>
      </dgm:t>
    </dgm:pt>
    <dgm:pt modelId="{636F35C6-8D2B-4442-9C98-0E4EE289B403}">
      <dgm:prSet phldrT="[文字]" custT="1"/>
      <dgm:spPr>
        <a:solidFill>
          <a:schemeClr val="accent1">
            <a:lumMod val="60000"/>
            <a:lumOff val="40000"/>
          </a:schemeClr>
        </a:solidFill>
        <a:scene3d>
          <a:camera prst="orthographicFront"/>
          <a:lightRig rig="threePt" dir="t"/>
        </a:scene3d>
        <a:sp3d>
          <a:bevelT w="254000" h="127000"/>
        </a:sp3d>
      </dgm:spPr>
      <dgm:t>
        <a:bodyPr>
          <a:sp3d extrusionH="57150">
            <a:bevelT w="38100" h="38100"/>
          </a:sp3d>
        </a:bodyPr>
        <a:lstStyle/>
        <a:p>
          <a:pPr marL="0" algn="ctr" defTabSz="914400" rtl="0" eaLnBrk="1" latinLnBrk="0" hangingPunct="1">
            <a:defRPr/>
          </a:pPr>
          <a:r>
            <a:rPr lang="zh-TW" altLang="en-US" sz="2800" b="1" kern="1200" dirty="0">
              <a:solidFill>
                <a:srgbClr val="000099"/>
              </a:solidFill>
              <a:latin typeface="標楷體" panose="03000509000000000000" pitchFamily="65" charset="-120"/>
              <a:ea typeface="標楷體" panose="03000509000000000000" pitchFamily="65" charset="-120"/>
              <a:cs typeface="+mn-cs"/>
            </a:rPr>
            <a:t>依總積分錄取</a:t>
          </a:r>
          <a:r>
            <a:rPr lang="en-US" altLang="zh-TW" sz="2800" b="1" kern="1200" dirty="0">
              <a:solidFill>
                <a:srgbClr val="000099"/>
              </a:solidFill>
              <a:latin typeface="標楷體" panose="03000509000000000000" pitchFamily="65" charset="-120"/>
              <a:ea typeface="標楷體" panose="03000509000000000000" pitchFamily="65" charset="-120"/>
              <a:cs typeface="+mn-cs"/>
            </a:rPr>
            <a:t/>
          </a:r>
          <a:br>
            <a:rPr lang="en-US" altLang="zh-TW" sz="2800" b="1" kern="1200" dirty="0">
              <a:solidFill>
                <a:srgbClr val="000099"/>
              </a:solidFill>
              <a:latin typeface="標楷體" panose="03000509000000000000" pitchFamily="65" charset="-120"/>
              <a:ea typeface="標楷體" panose="03000509000000000000" pitchFamily="65" charset="-120"/>
              <a:cs typeface="+mn-cs"/>
            </a:rPr>
          </a:br>
          <a:r>
            <a:rPr lang="zh-TW" altLang="en-US" sz="2800" b="1" kern="1200" dirty="0">
              <a:solidFill>
                <a:srgbClr val="000099"/>
              </a:solidFill>
              <a:latin typeface="標楷體" panose="03000509000000000000" pitchFamily="65" charset="-120"/>
              <a:ea typeface="標楷體" panose="03000509000000000000" pitchFamily="65" charset="-120"/>
              <a:cs typeface="+mn-cs"/>
            </a:rPr>
            <a:t>錄取名額內</a:t>
          </a:r>
          <a:r>
            <a:rPr lang="en-US" altLang="zh-TW" sz="2800" b="1" kern="1200" dirty="0">
              <a:solidFill>
                <a:srgbClr val="000099"/>
              </a:solidFill>
              <a:latin typeface="標楷體" panose="03000509000000000000" pitchFamily="65" charset="-120"/>
              <a:ea typeface="標楷體" panose="03000509000000000000" pitchFamily="65" charset="-120"/>
              <a:cs typeface="+mn-cs"/>
            </a:rPr>
            <a:t/>
          </a:r>
          <a:br>
            <a:rPr lang="en-US" altLang="zh-TW" sz="2800" b="1" kern="1200" dirty="0">
              <a:solidFill>
                <a:srgbClr val="000099"/>
              </a:solidFill>
              <a:latin typeface="標楷體" panose="03000509000000000000" pitchFamily="65" charset="-120"/>
              <a:ea typeface="標楷體" panose="03000509000000000000" pitchFamily="65" charset="-120"/>
              <a:cs typeface="+mn-cs"/>
            </a:rPr>
          </a:br>
          <a:r>
            <a:rPr lang="zh-TW" altLang="en-US" sz="2800" b="1" kern="1200" dirty="0">
              <a:solidFill>
                <a:srgbClr val="000099"/>
              </a:solidFill>
              <a:latin typeface="標楷體" panose="03000509000000000000" pitchFamily="65" charset="-120"/>
              <a:ea typeface="標楷體" panose="03000509000000000000" pitchFamily="65" charset="-120"/>
              <a:cs typeface="+mn-cs"/>
            </a:rPr>
            <a:t>均不比序</a:t>
          </a:r>
        </a:p>
      </dgm:t>
    </dgm:pt>
    <dgm:pt modelId="{BFDBC6A6-C25C-4154-8AF6-F2EC239D110A}" type="parTrans" cxnId="{CC58FA4E-497C-4CF5-B3F8-29E27F70EFD4}">
      <dgm:prSet/>
      <dgm:spPr/>
      <dgm:t>
        <a:bodyPr/>
        <a:lstStyle/>
        <a:p>
          <a:endParaRPr lang="zh-TW" altLang="en-US"/>
        </a:p>
      </dgm:t>
    </dgm:pt>
    <dgm:pt modelId="{66903EA1-4A2F-4736-A0C9-E14E69AF8BAC}" type="sibTrans" cxnId="{CC58FA4E-497C-4CF5-B3F8-29E27F70EFD4}">
      <dgm:prSet/>
      <dgm:spPr/>
      <dgm:t>
        <a:bodyPr/>
        <a:lstStyle/>
        <a:p>
          <a:endParaRPr lang="zh-TW" altLang="en-US"/>
        </a:p>
      </dgm:t>
    </dgm:pt>
    <dgm:pt modelId="{A4ED293C-049F-4B13-9304-D2AE5CFB0387}">
      <dgm:prSet phldrT="[文字]" custT="1"/>
      <dgm:spPr>
        <a:solidFill>
          <a:srgbClr val="3366FF"/>
        </a:solidFill>
        <a:scene3d>
          <a:camera prst="orthographicFront"/>
          <a:lightRig rig="threePt" dir="t"/>
        </a:scene3d>
        <a:sp3d>
          <a:bevelT w="254000" h="127000"/>
        </a:sp3d>
      </dgm:spPr>
      <dgm:t>
        <a:bodyPr/>
        <a:lstStyle/>
        <a:p>
          <a:r>
            <a:rPr lang="zh-TW" altLang="en-US" sz="2400" b="1" dirty="0">
              <a:solidFill>
                <a:schemeClr val="bg1"/>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最低錄取</a:t>
          </a:r>
          <a:r>
            <a:rPr lang="en-US" altLang="zh-TW" sz="2400" b="1" dirty="0">
              <a:solidFill>
                <a:schemeClr val="bg1"/>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chemeClr val="bg1"/>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chemeClr val="bg1"/>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總積分相同</a:t>
          </a:r>
          <a:r>
            <a:rPr lang="en-US" altLang="zh-TW" sz="2400" b="1" dirty="0">
              <a:solidFill>
                <a:schemeClr val="bg1"/>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chemeClr val="bg1"/>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en-US" altLang="zh-TW" sz="2400" b="1" dirty="0">
              <a:solidFill>
                <a:schemeClr val="bg1"/>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sym typeface="Wingdings" panose="05000000000000000000" pitchFamily="2" charset="2"/>
            </a:rPr>
            <a:t></a:t>
          </a:r>
          <a:r>
            <a:rPr lang="zh-TW" altLang="en-US" sz="2400" b="1" dirty="0">
              <a:solidFill>
                <a:schemeClr val="bg1"/>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進行</a:t>
          </a:r>
          <a:r>
            <a:rPr lang="zh-TW" altLang="en-US" sz="2400" b="1" dirty="0">
              <a:solidFill>
                <a:srgbClr val="FFFF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超額比序</a:t>
          </a:r>
          <a:endParaRPr lang="zh-TW" altLang="en-US" sz="2400" b="1" dirty="0">
            <a:solidFill>
              <a:srgbClr val="FFFF00"/>
            </a:solidFill>
            <a:latin typeface="標楷體" panose="03000509000000000000" pitchFamily="65" charset="-120"/>
            <a:ea typeface="標楷體" panose="03000509000000000000" pitchFamily="65" charset="-120"/>
          </a:endParaRPr>
        </a:p>
      </dgm:t>
    </dgm:pt>
    <dgm:pt modelId="{2AF99B0C-2BAD-41F8-93FF-E0DC7BB10920}" type="parTrans" cxnId="{8F0ADE82-1360-44F1-9066-D3DEC33BBC6D}">
      <dgm:prSet/>
      <dgm:spPr/>
      <dgm:t>
        <a:bodyPr/>
        <a:lstStyle/>
        <a:p>
          <a:endParaRPr lang="zh-TW" altLang="en-US"/>
        </a:p>
      </dgm:t>
    </dgm:pt>
    <dgm:pt modelId="{493BF1C3-EA08-4EEB-8CC3-BB00B8EFDB1D}" type="sibTrans" cxnId="{8F0ADE82-1360-44F1-9066-D3DEC33BBC6D}">
      <dgm:prSet/>
      <dgm:spPr/>
      <dgm:t>
        <a:bodyPr/>
        <a:lstStyle/>
        <a:p>
          <a:endParaRPr lang="zh-TW" altLang="en-US"/>
        </a:p>
      </dgm:t>
    </dgm:pt>
    <dgm:pt modelId="{356EB7D9-597C-4EDA-B458-1A0F1571B39C}" type="pres">
      <dgm:prSet presAssocID="{E9691564-8C8C-45E8-AD5A-2EB350E8046C}" presName="Name0" presStyleCnt="0">
        <dgm:presLayoutVars>
          <dgm:chPref val="1"/>
          <dgm:dir/>
          <dgm:animOne val="branch"/>
          <dgm:animLvl val="lvl"/>
          <dgm:resizeHandles/>
        </dgm:presLayoutVars>
      </dgm:prSet>
      <dgm:spPr/>
      <dgm:t>
        <a:bodyPr/>
        <a:lstStyle/>
        <a:p>
          <a:endParaRPr lang="zh-TW" altLang="en-US"/>
        </a:p>
      </dgm:t>
    </dgm:pt>
    <dgm:pt modelId="{1744B361-9A72-4BC1-A7E4-5F4174E69258}" type="pres">
      <dgm:prSet presAssocID="{F13EDBC7-562F-4973-9917-ABA0104B141C}" presName="vertOne" presStyleCnt="0"/>
      <dgm:spPr>
        <a:scene3d>
          <a:camera prst="orthographicFront"/>
          <a:lightRig rig="threePt" dir="t"/>
        </a:scene3d>
        <a:sp3d>
          <a:bevelT h="38100"/>
        </a:sp3d>
      </dgm:spPr>
    </dgm:pt>
    <dgm:pt modelId="{AE1DE969-E4ED-4707-A93F-28214D03F6F2}" type="pres">
      <dgm:prSet presAssocID="{F13EDBC7-562F-4973-9917-ABA0104B141C}" presName="txOne" presStyleLbl="node0" presStyleIdx="0" presStyleCnt="1" custScaleY="19852">
        <dgm:presLayoutVars>
          <dgm:chPref val="3"/>
        </dgm:presLayoutVars>
      </dgm:prSet>
      <dgm:spPr/>
      <dgm:t>
        <a:bodyPr/>
        <a:lstStyle/>
        <a:p>
          <a:endParaRPr lang="zh-TW" altLang="en-US"/>
        </a:p>
      </dgm:t>
    </dgm:pt>
    <dgm:pt modelId="{C80F91AB-33F6-4757-8EF1-9760496444E9}" type="pres">
      <dgm:prSet presAssocID="{F13EDBC7-562F-4973-9917-ABA0104B141C}" presName="parTransOne" presStyleCnt="0"/>
      <dgm:spPr>
        <a:scene3d>
          <a:camera prst="orthographicFront"/>
          <a:lightRig rig="threePt" dir="t"/>
        </a:scene3d>
        <a:sp3d>
          <a:bevelT h="38100"/>
        </a:sp3d>
      </dgm:spPr>
    </dgm:pt>
    <dgm:pt modelId="{73A0BCFD-3EF6-48EC-B593-F3D4A64E33AD}" type="pres">
      <dgm:prSet presAssocID="{F13EDBC7-562F-4973-9917-ABA0104B141C}" presName="horzOne" presStyleCnt="0"/>
      <dgm:spPr>
        <a:scene3d>
          <a:camera prst="orthographicFront"/>
          <a:lightRig rig="threePt" dir="t"/>
        </a:scene3d>
        <a:sp3d>
          <a:bevelT h="38100"/>
        </a:sp3d>
      </dgm:spPr>
    </dgm:pt>
    <dgm:pt modelId="{29F16B48-10A1-40A8-9708-1EE615F5FDB4}" type="pres">
      <dgm:prSet presAssocID="{E019C4BF-1942-4740-82D3-06E1EBFDDC3E}" presName="vertTwo" presStyleCnt="0"/>
      <dgm:spPr>
        <a:scene3d>
          <a:camera prst="orthographicFront"/>
          <a:lightRig rig="threePt" dir="t"/>
        </a:scene3d>
        <a:sp3d>
          <a:bevelT h="38100"/>
        </a:sp3d>
      </dgm:spPr>
    </dgm:pt>
    <dgm:pt modelId="{2E109CF9-D5F5-4E5F-BC0F-5C485B2416FA}" type="pres">
      <dgm:prSet presAssocID="{E019C4BF-1942-4740-82D3-06E1EBFDDC3E}" presName="txTwo" presStyleLbl="node2" presStyleIdx="0" presStyleCnt="2" custScaleX="112330" custScaleY="76234" custLinFactNeighborX="-36" custLinFactNeighborY="4645">
        <dgm:presLayoutVars>
          <dgm:chPref val="3"/>
        </dgm:presLayoutVars>
      </dgm:prSet>
      <dgm:spPr/>
      <dgm:t>
        <a:bodyPr/>
        <a:lstStyle/>
        <a:p>
          <a:endParaRPr lang="zh-TW" altLang="en-US"/>
        </a:p>
      </dgm:t>
    </dgm:pt>
    <dgm:pt modelId="{0C66D438-4B52-47E6-BB2B-2F7459C752B8}" type="pres">
      <dgm:prSet presAssocID="{E019C4BF-1942-4740-82D3-06E1EBFDDC3E}" presName="horzTwo" presStyleCnt="0"/>
      <dgm:spPr>
        <a:scene3d>
          <a:camera prst="orthographicFront"/>
          <a:lightRig rig="threePt" dir="t"/>
        </a:scene3d>
        <a:sp3d>
          <a:bevelT h="38100"/>
        </a:sp3d>
      </dgm:spPr>
    </dgm:pt>
    <dgm:pt modelId="{B2DA3F99-2379-4541-A733-D03D11FB5734}" type="pres">
      <dgm:prSet presAssocID="{3DC1CCF6-A507-4E58-8BAA-646E28344C64}" presName="sibSpaceTwo" presStyleCnt="0"/>
      <dgm:spPr>
        <a:scene3d>
          <a:camera prst="orthographicFront"/>
          <a:lightRig rig="threePt" dir="t"/>
        </a:scene3d>
        <a:sp3d>
          <a:bevelT h="38100"/>
        </a:sp3d>
      </dgm:spPr>
    </dgm:pt>
    <dgm:pt modelId="{44C71B48-2D9E-4C3C-864C-96183338D340}" type="pres">
      <dgm:prSet presAssocID="{5E1AFED7-69E8-42D9-A475-D673FCDFB683}" presName="vertTwo" presStyleCnt="0"/>
      <dgm:spPr>
        <a:scene3d>
          <a:camera prst="orthographicFront"/>
          <a:lightRig rig="threePt" dir="t"/>
        </a:scene3d>
        <a:sp3d>
          <a:bevelT h="38100"/>
        </a:sp3d>
      </dgm:spPr>
    </dgm:pt>
    <dgm:pt modelId="{BC985131-BA50-4A76-AA65-D591FC8D4E65}" type="pres">
      <dgm:prSet presAssocID="{5E1AFED7-69E8-42D9-A475-D673FCDFB683}" presName="txTwo" presStyleLbl="node2" presStyleIdx="1" presStyleCnt="2" custScaleY="26807" custLinFactNeighborX="37" custLinFactNeighborY="11814">
        <dgm:presLayoutVars>
          <dgm:chPref val="3"/>
        </dgm:presLayoutVars>
      </dgm:prSet>
      <dgm:spPr/>
      <dgm:t>
        <a:bodyPr/>
        <a:lstStyle/>
        <a:p>
          <a:endParaRPr lang="zh-TW" altLang="en-US"/>
        </a:p>
      </dgm:t>
    </dgm:pt>
    <dgm:pt modelId="{14E0E7F6-056E-4880-B5EE-87EB7B29D72A}" type="pres">
      <dgm:prSet presAssocID="{5E1AFED7-69E8-42D9-A475-D673FCDFB683}" presName="parTransTwo" presStyleCnt="0"/>
      <dgm:spPr>
        <a:scene3d>
          <a:camera prst="orthographicFront"/>
          <a:lightRig rig="threePt" dir="t"/>
        </a:scene3d>
        <a:sp3d>
          <a:bevelT h="38100"/>
        </a:sp3d>
      </dgm:spPr>
    </dgm:pt>
    <dgm:pt modelId="{1F723329-C723-4C54-A097-4CECCE2E6011}" type="pres">
      <dgm:prSet presAssocID="{5E1AFED7-69E8-42D9-A475-D673FCDFB683}" presName="horzTwo" presStyleCnt="0"/>
      <dgm:spPr>
        <a:scene3d>
          <a:camera prst="orthographicFront"/>
          <a:lightRig rig="threePt" dir="t"/>
        </a:scene3d>
        <a:sp3d>
          <a:bevelT h="38100"/>
        </a:sp3d>
      </dgm:spPr>
    </dgm:pt>
    <dgm:pt modelId="{24133D74-873B-438E-8F9B-88A06655848B}" type="pres">
      <dgm:prSet presAssocID="{636F35C6-8D2B-4442-9C98-0E4EE289B403}" presName="vertThree" presStyleCnt="0"/>
      <dgm:spPr>
        <a:scene3d>
          <a:camera prst="orthographicFront"/>
          <a:lightRig rig="threePt" dir="t"/>
        </a:scene3d>
        <a:sp3d>
          <a:bevelT h="38100"/>
        </a:sp3d>
      </dgm:spPr>
    </dgm:pt>
    <dgm:pt modelId="{FD09ADB4-3E43-4238-BF9C-C4E6E0D2CFC9}" type="pres">
      <dgm:prSet presAssocID="{636F35C6-8D2B-4442-9C98-0E4EE289B403}" presName="txThree" presStyleLbl="node3" presStyleIdx="0" presStyleCnt="2" custScaleY="33140" custLinFactNeighborY="3777">
        <dgm:presLayoutVars>
          <dgm:chPref val="3"/>
        </dgm:presLayoutVars>
      </dgm:prSet>
      <dgm:spPr/>
      <dgm:t>
        <a:bodyPr/>
        <a:lstStyle/>
        <a:p>
          <a:endParaRPr lang="zh-TW" altLang="en-US"/>
        </a:p>
      </dgm:t>
    </dgm:pt>
    <dgm:pt modelId="{F500879F-820B-401E-A606-80C7F4859985}" type="pres">
      <dgm:prSet presAssocID="{636F35C6-8D2B-4442-9C98-0E4EE289B403}" presName="horzThree" presStyleCnt="0"/>
      <dgm:spPr>
        <a:scene3d>
          <a:camera prst="orthographicFront"/>
          <a:lightRig rig="threePt" dir="t"/>
        </a:scene3d>
        <a:sp3d>
          <a:bevelT h="38100"/>
        </a:sp3d>
      </dgm:spPr>
    </dgm:pt>
    <dgm:pt modelId="{1B636AF1-3D07-496F-A4E6-41F89BE3D706}" type="pres">
      <dgm:prSet presAssocID="{66903EA1-4A2F-4736-A0C9-E14E69AF8BAC}" presName="sibSpaceThree" presStyleCnt="0"/>
      <dgm:spPr>
        <a:scene3d>
          <a:camera prst="orthographicFront"/>
          <a:lightRig rig="threePt" dir="t"/>
        </a:scene3d>
        <a:sp3d>
          <a:bevelT h="38100"/>
        </a:sp3d>
      </dgm:spPr>
    </dgm:pt>
    <dgm:pt modelId="{816BCD11-F969-47D4-8692-0C0D8CC84897}" type="pres">
      <dgm:prSet presAssocID="{A4ED293C-049F-4B13-9304-D2AE5CFB0387}" presName="vertThree" presStyleCnt="0"/>
      <dgm:spPr>
        <a:scene3d>
          <a:camera prst="orthographicFront"/>
          <a:lightRig rig="threePt" dir="t"/>
        </a:scene3d>
        <a:sp3d>
          <a:bevelT h="38100"/>
        </a:sp3d>
      </dgm:spPr>
    </dgm:pt>
    <dgm:pt modelId="{D5161A5D-345D-4645-AAA4-15A28B4984C4}" type="pres">
      <dgm:prSet presAssocID="{A4ED293C-049F-4B13-9304-D2AE5CFB0387}" presName="txThree" presStyleLbl="node3" presStyleIdx="1" presStyleCnt="2" custScaleY="33285" custLinFactNeighborX="75" custLinFactNeighborY="3689">
        <dgm:presLayoutVars>
          <dgm:chPref val="3"/>
        </dgm:presLayoutVars>
      </dgm:prSet>
      <dgm:spPr/>
      <dgm:t>
        <a:bodyPr/>
        <a:lstStyle/>
        <a:p>
          <a:endParaRPr lang="zh-TW" altLang="en-US"/>
        </a:p>
      </dgm:t>
    </dgm:pt>
    <dgm:pt modelId="{C29C489E-74E5-4FB8-AB46-02AA9C5AA048}" type="pres">
      <dgm:prSet presAssocID="{A4ED293C-049F-4B13-9304-D2AE5CFB0387}" presName="horzThree" presStyleCnt="0"/>
      <dgm:spPr>
        <a:scene3d>
          <a:camera prst="orthographicFront"/>
          <a:lightRig rig="threePt" dir="t"/>
        </a:scene3d>
        <a:sp3d>
          <a:bevelT h="38100"/>
        </a:sp3d>
      </dgm:spPr>
    </dgm:pt>
  </dgm:ptLst>
  <dgm:cxnLst>
    <dgm:cxn modelId="{DBC5CB91-5ACE-4496-9562-5A21233C4724}" type="presOf" srcId="{A4ED293C-049F-4B13-9304-D2AE5CFB0387}" destId="{D5161A5D-345D-4645-AAA4-15A28B4984C4}" srcOrd="0" destOrd="0" presId="urn:microsoft.com/office/officeart/2005/8/layout/hierarchy4"/>
    <dgm:cxn modelId="{2F329E68-ACE8-4310-B63A-958A1803BBE7}" type="presOf" srcId="{E019C4BF-1942-4740-82D3-06E1EBFDDC3E}" destId="{2E109CF9-D5F5-4E5F-BC0F-5C485B2416FA}" srcOrd="0" destOrd="0" presId="urn:microsoft.com/office/officeart/2005/8/layout/hierarchy4"/>
    <dgm:cxn modelId="{0CE2C4A1-DF79-4C47-857F-7147E3A2D553}" type="presOf" srcId="{E9691564-8C8C-45E8-AD5A-2EB350E8046C}" destId="{356EB7D9-597C-4EDA-B458-1A0F1571B39C}" srcOrd="0" destOrd="0" presId="urn:microsoft.com/office/officeart/2005/8/layout/hierarchy4"/>
    <dgm:cxn modelId="{8F0ADE82-1360-44F1-9066-D3DEC33BBC6D}" srcId="{5E1AFED7-69E8-42D9-A475-D673FCDFB683}" destId="{A4ED293C-049F-4B13-9304-D2AE5CFB0387}" srcOrd="1" destOrd="0" parTransId="{2AF99B0C-2BAD-41F8-93FF-E0DC7BB10920}" sibTransId="{493BF1C3-EA08-4EEB-8CC3-BB00B8EFDB1D}"/>
    <dgm:cxn modelId="{1EDF975A-E840-45B9-BFE4-3FEE63407015}" type="presOf" srcId="{F13EDBC7-562F-4973-9917-ABA0104B141C}" destId="{AE1DE969-E4ED-4707-A93F-28214D03F6F2}" srcOrd="0" destOrd="0" presId="urn:microsoft.com/office/officeart/2005/8/layout/hierarchy4"/>
    <dgm:cxn modelId="{9DE34DD0-2198-4847-B9A5-B3623FC3C887}" type="presOf" srcId="{5E1AFED7-69E8-42D9-A475-D673FCDFB683}" destId="{BC985131-BA50-4A76-AA65-D591FC8D4E65}" srcOrd="0" destOrd="0" presId="urn:microsoft.com/office/officeart/2005/8/layout/hierarchy4"/>
    <dgm:cxn modelId="{E9C79C5C-0C80-4752-A4D5-BC2E80F99D6A}" type="presOf" srcId="{636F35C6-8D2B-4442-9C98-0E4EE289B403}" destId="{FD09ADB4-3E43-4238-BF9C-C4E6E0D2CFC9}" srcOrd="0" destOrd="0" presId="urn:microsoft.com/office/officeart/2005/8/layout/hierarchy4"/>
    <dgm:cxn modelId="{CC58FA4E-497C-4CF5-B3F8-29E27F70EFD4}" srcId="{5E1AFED7-69E8-42D9-A475-D673FCDFB683}" destId="{636F35C6-8D2B-4442-9C98-0E4EE289B403}" srcOrd="0" destOrd="0" parTransId="{BFDBC6A6-C25C-4154-8AF6-F2EC239D110A}" sibTransId="{66903EA1-4A2F-4736-A0C9-E14E69AF8BAC}"/>
    <dgm:cxn modelId="{65AE4D67-6445-4C1E-9FBA-B7E9E46CE692}" srcId="{E9691564-8C8C-45E8-AD5A-2EB350E8046C}" destId="{F13EDBC7-562F-4973-9917-ABA0104B141C}" srcOrd="0" destOrd="0" parTransId="{06E81DB0-0B90-4A43-ACDF-67FD8B929E75}" sibTransId="{F8093BCF-00EB-4DB0-8D81-907631EC8113}"/>
    <dgm:cxn modelId="{8BAD61D1-971D-46DF-AC6A-69C478EECB59}" srcId="{F13EDBC7-562F-4973-9917-ABA0104B141C}" destId="{5E1AFED7-69E8-42D9-A475-D673FCDFB683}" srcOrd="1" destOrd="0" parTransId="{E53B6309-AC00-4680-960C-7D6A290F7FCF}" sibTransId="{FCCFC18B-6FFF-41BF-A612-415F003E2F5D}"/>
    <dgm:cxn modelId="{8DAEC605-59C5-498D-A055-E4DED35B36F1}" srcId="{F13EDBC7-562F-4973-9917-ABA0104B141C}" destId="{E019C4BF-1942-4740-82D3-06E1EBFDDC3E}" srcOrd="0" destOrd="0" parTransId="{88CAA038-85B2-477E-BABB-A8533C421F1B}" sibTransId="{3DC1CCF6-A507-4E58-8BAA-646E28344C64}"/>
    <dgm:cxn modelId="{320F7B21-F9AD-4299-8688-9181B974E3B6}" type="presParOf" srcId="{356EB7D9-597C-4EDA-B458-1A0F1571B39C}" destId="{1744B361-9A72-4BC1-A7E4-5F4174E69258}" srcOrd="0" destOrd="0" presId="urn:microsoft.com/office/officeart/2005/8/layout/hierarchy4"/>
    <dgm:cxn modelId="{AD36F7D3-4694-4CEF-AC49-DF5971942E1F}" type="presParOf" srcId="{1744B361-9A72-4BC1-A7E4-5F4174E69258}" destId="{AE1DE969-E4ED-4707-A93F-28214D03F6F2}" srcOrd="0" destOrd="0" presId="urn:microsoft.com/office/officeart/2005/8/layout/hierarchy4"/>
    <dgm:cxn modelId="{4D886D7B-F40C-45FE-9FDE-2C043DF21FF5}" type="presParOf" srcId="{1744B361-9A72-4BC1-A7E4-5F4174E69258}" destId="{C80F91AB-33F6-4757-8EF1-9760496444E9}" srcOrd="1" destOrd="0" presId="urn:microsoft.com/office/officeart/2005/8/layout/hierarchy4"/>
    <dgm:cxn modelId="{D1D07D95-1834-45A6-A3B2-9DD5926D3451}" type="presParOf" srcId="{1744B361-9A72-4BC1-A7E4-5F4174E69258}" destId="{73A0BCFD-3EF6-48EC-B593-F3D4A64E33AD}" srcOrd="2" destOrd="0" presId="urn:microsoft.com/office/officeart/2005/8/layout/hierarchy4"/>
    <dgm:cxn modelId="{BD93F81E-C9EA-400B-8E07-9584A7C20244}" type="presParOf" srcId="{73A0BCFD-3EF6-48EC-B593-F3D4A64E33AD}" destId="{29F16B48-10A1-40A8-9708-1EE615F5FDB4}" srcOrd="0" destOrd="0" presId="urn:microsoft.com/office/officeart/2005/8/layout/hierarchy4"/>
    <dgm:cxn modelId="{730F0F37-4F31-44F9-8082-20279E282371}" type="presParOf" srcId="{29F16B48-10A1-40A8-9708-1EE615F5FDB4}" destId="{2E109CF9-D5F5-4E5F-BC0F-5C485B2416FA}" srcOrd="0" destOrd="0" presId="urn:microsoft.com/office/officeart/2005/8/layout/hierarchy4"/>
    <dgm:cxn modelId="{48ED1FC6-A3AE-431A-B286-815A32D5A998}" type="presParOf" srcId="{29F16B48-10A1-40A8-9708-1EE615F5FDB4}" destId="{0C66D438-4B52-47E6-BB2B-2F7459C752B8}" srcOrd="1" destOrd="0" presId="urn:microsoft.com/office/officeart/2005/8/layout/hierarchy4"/>
    <dgm:cxn modelId="{E9969C1A-B4D7-4069-8DB7-D28DEA2EBC16}" type="presParOf" srcId="{73A0BCFD-3EF6-48EC-B593-F3D4A64E33AD}" destId="{B2DA3F99-2379-4541-A733-D03D11FB5734}" srcOrd="1" destOrd="0" presId="urn:microsoft.com/office/officeart/2005/8/layout/hierarchy4"/>
    <dgm:cxn modelId="{891A1DB1-8635-495E-B5E6-FC4C526068B1}" type="presParOf" srcId="{73A0BCFD-3EF6-48EC-B593-F3D4A64E33AD}" destId="{44C71B48-2D9E-4C3C-864C-96183338D340}" srcOrd="2" destOrd="0" presId="urn:microsoft.com/office/officeart/2005/8/layout/hierarchy4"/>
    <dgm:cxn modelId="{2EB5863E-120D-4512-B48E-565375A6B65B}" type="presParOf" srcId="{44C71B48-2D9E-4C3C-864C-96183338D340}" destId="{BC985131-BA50-4A76-AA65-D591FC8D4E65}" srcOrd="0" destOrd="0" presId="urn:microsoft.com/office/officeart/2005/8/layout/hierarchy4"/>
    <dgm:cxn modelId="{8826FEB1-6E32-4778-B202-67EA59FE3616}" type="presParOf" srcId="{44C71B48-2D9E-4C3C-864C-96183338D340}" destId="{14E0E7F6-056E-4880-B5EE-87EB7B29D72A}" srcOrd="1" destOrd="0" presId="urn:microsoft.com/office/officeart/2005/8/layout/hierarchy4"/>
    <dgm:cxn modelId="{0D7C272F-9879-416D-951F-98D362BD7267}" type="presParOf" srcId="{44C71B48-2D9E-4C3C-864C-96183338D340}" destId="{1F723329-C723-4C54-A097-4CECCE2E6011}" srcOrd="2" destOrd="0" presId="urn:microsoft.com/office/officeart/2005/8/layout/hierarchy4"/>
    <dgm:cxn modelId="{4E48E3CF-4A4B-4695-9D52-4D773422DE81}" type="presParOf" srcId="{1F723329-C723-4C54-A097-4CECCE2E6011}" destId="{24133D74-873B-438E-8F9B-88A06655848B}" srcOrd="0" destOrd="0" presId="urn:microsoft.com/office/officeart/2005/8/layout/hierarchy4"/>
    <dgm:cxn modelId="{D02AC5B1-4190-4230-B62E-30DF774F984C}" type="presParOf" srcId="{24133D74-873B-438E-8F9B-88A06655848B}" destId="{FD09ADB4-3E43-4238-BF9C-C4E6E0D2CFC9}" srcOrd="0" destOrd="0" presId="urn:microsoft.com/office/officeart/2005/8/layout/hierarchy4"/>
    <dgm:cxn modelId="{598D5620-0EFD-45EF-9D3B-627A23BF12C2}" type="presParOf" srcId="{24133D74-873B-438E-8F9B-88A06655848B}" destId="{F500879F-820B-401E-A606-80C7F4859985}" srcOrd="1" destOrd="0" presId="urn:microsoft.com/office/officeart/2005/8/layout/hierarchy4"/>
    <dgm:cxn modelId="{22F674DA-B04D-4484-8343-ED0D2BB39EBC}" type="presParOf" srcId="{1F723329-C723-4C54-A097-4CECCE2E6011}" destId="{1B636AF1-3D07-496F-A4E6-41F89BE3D706}" srcOrd="1" destOrd="0" presId="urn:microsoft.com/office/officeart/2005/8/layout/hierarchy4"/>
    <dgm:cxn modelId="{F0501589-29E7-4E49-BF7F-1C4D82D859C2}" type="presParOf" srcId="{1F723329-C723-4C54-A097-4CECCE2E6011}" destId="{816BCD11-F969-47D4-8692-0C0D8CC84897}" srcOrd="2" destOrd="0" presId="urn:microsoft.com/office/officeart/2005/8/layout/hierarchy4"/>
    <dgm:cxn modelId="{BD117273-7D39-4A88-8221-37300CB43F73}" type="presParOf" srcId="{816BCD11-F969-47D4-8692-0C0D8CC84897}" destId="{D5161A5D-345D-4645-AAA4-15A28B4984C4}" srcOrd="0" destOrd="0" presId="urn:microsoft.com/office/officeart/2005/8/layout/hierarchy4"/>
    <dgm:cxn modelId="{E1EDA6F3-B609-48A4-AC9A-E4A7DA190E57}" type="presParOf" srcId="{816BCD11-F969-47D4-8692-0C0D8CC84897}" destId="{C29C489E-74E5-4FB8-AB46-02AA9C5AA048}" srcOrd="1" destOrd="0" presId="urn:microsoft.com/office/officeart/2005/8/layout/hierarchy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B6E3CA9-C0BB-4C64-8B0F-DC8878A667A7}" type="doc">
      <dgm:prSet loTypeId="urn:microsoft.com/office/officeart/2005/8/layout/chart3" loCatId="relationship" qsTypeId="urn:microsoft.com/office/officeart/2005/8/quickstyle/simple1" qsCatId="simple" csTypeId="urn:microsoft.com/office/officeart/2005/8/colors/accent1_2" csCatId="accent1" phldr="1"/>
      <dgm:spPr/>
    </dgm:pt>
    <dgm:pt modelId="{D2DAEB99-7DCB-44EC-9F08-05D244A26B90}">
      <dgm:prSet phldrT="[文字]" custT="1"/>
      <dgm:spPr>
        <a:solidFill>
          <a:srgbClr val="00B050"/>
        </a:solidFill>
        <a:scene3d>
          <a:camera prst="orthographicFront"/>
          <a:lightRig rig="threePt" dir="t"/>
        </a:scene3d>
        <a:sp3d>
          <a:bevelT w="254000" h="254000"/>
        </a:sp3d>
      </dgm:spPr>
      <dgm:t>
        <a:bodyPr/>
        <a:lstStyle/>
        <a:p>
          <a:pPr>
            <a:lnSpc>
              <a:spcPct val="100000"/>
            </a:lnSpc>
            <a:spcAft>
              <a:spcPts val="0"/>
            </a:spcAft>
          </a:pPr>
          <a:r>
            <a:rPr lang="zh-TW" altLang="en-US" sz="3200" b="1" dirty="0">
              <a:solidFill>
                <a:srgbClr val="800000"/>
              </a:solidFill>
              <a:latin typeface="標楷體" panose="03000509000000000000" pitchFamily="65" charset="-120"/>
              <a:ea typeface="標楷體" panose="03000509000000000000" pitchFamily="65" charset="-120"/>
            </a:rPr>
            <a:t>志願序</a:t>
          </a:r>
          <a:endParaRPr lang="en-US" altLang="zh-TW" sz="3200" b="1" dirty="0">
            <a:solidFill>
              <a:srgbClr val="800000"/>
            </a:solidFill>
            <a:latin typeface="標楷體" panose="03000509000000000000" pitchFamily="65" charset="-120"/>
            <a:ea typeface="標楷體" panose="03000509000000000000" pitchFamily="65" charset="-120"/>
          </a:endParaRPr>
        </a:p>
        <a:p>
          <a:pPr>
            <a:lnSpc>
              <a:spcPct val="100000"/>
            </a:lnSpc>
            <a:spcAft>
              <a:spcPts val="0"/>
            </a:spcAft>
          </a:pPr>
          <a:r>
            <a:rPr lang="en-US" altLang="zh-TW" sz="3200" b="1" dirty="0">
              <a:solidFill>
                <a:srgbClr val="800000"/>
              </a:solidFill>
              <a:latin typeface="標楷體" panose="03000509000000000000" pitchFamily="65" charset="-120"/>
              <a:ea typeface="標楷體" panose="03000509000000000000" pitchFamily="65" charset="-120"/>
            </a:rPr>
            <a:t>36</a:t>
          </a:r>
          <a:r>
            <a:rPr lang="zh-TW" altLang="en-US" sz="3200" b="1" dirty="0">
              <a:solidFill>
                <a:srgbClr val="800000"/>
              </a:solidFill>
              <a:latin typeface="標楷體" panose="03000509000000000000" pitchFamily="65" charset="-120"/>
              <a:ea typeface="標楷體" panose="03000509000000000000" pitchFamily="65" charset="-120"/>
            </a:rPr>
            <a:t>分</a:t>
          </a:r>
          <a:endParaRPr lang="zh-TW" altLang="en-US" sz="3200" dirty="0"/>
        </a:p>
      </dgm:t>
    </dgm:pt>
    <dgm:pt modelId="{A7C00AED-C15A-487E-9C58-73282AC4DCCD}" type="parTrans" cxnId="{0606D67D-6469-442C-8F9A-584E46108C1E}">
      <dgm:prSet/>
      <dgm:spPr/>
      <dgm:t>
        <a:bodyPr/>
        <a:lstStyle/>
        <a:p>
          <a:endParaRPr lang="zh-TW" altLang="en-US"/>
        </a:p>
      </dgm:t>
    </dgm:pt>
    <dgm:pt modelId="{F28C4F8F-98E6-4BE2-9994-BDCCEB3A083C}" type="sibTrans" cxnId="{0606D67D-6469-442C-8F9A-584E46108C1E}">
      <dgm:prSet/>
      <dgm:spPr/>
      <dgm:t>
        <a:bodyPr/>
        <a:lstStyle/>
        <a:p>
          <a:endParaRPr lang="zh-TW" altLang="en-US"/>
        </a:p>
      </dgm:t>
    </dgm:pt>
    <dgm:pt modelId="{90359E69-6903-40ED-8CCB-C658C570032A}">
      <dgm:prSet phldrT="[文字]" custT="1"/>
      <dgm:spPr>
        <a:solidFill>
          <a:srgbClr val="B469FF"/>
        </a:solidFill>
        <a:scene3d>
          <a:camera prst="orthographicFront"/>
          <a:lightRig rig="threePt" dir="t"/>
        </a:scene3d>
        <a:sp3d>
          <a:bevelT w="254000" h="254000"/>
        </a:sp3d>
      </dgm:spPr>
      <dgm:t>
        <a:bodyPr/>
        <a:lstStyle/>
        <a:p>
          <a:pPr marL="0" lvl="0" defTabSz="1066800">
            <a:lnSpc>
              <a:spcPct val="100000"/>
            </a:lnSpc>
            <a:spcBef>
              <a:spcPct val="0"/>
            </a:spcBef>
            <a:spcAft>
              <a:spcPts val="0"/>
            </a:spcAft>
            <a:buNone/>
          </a:pPr>
          <a:r>
            <a:rPr lang="zh-TW" altLang="en-US" sz="2400" b="1" dirty="0">
              <a:solidFill>
                <a:srgbClr val="000066"/>
              </a:solidFill>
              <a:latin typeface="標楷體" panose="03000509000000000000" pitchFamily="65" charset="-120"/>
              <a:ea typeface="標楷體" panose="03000509000000000000" pitchFamily="65" charset="-120"/>
            </a:rPr>
            <a:t>多元學習</a:t>
          </a:r>
          <a:r>
            <a:rPr lang="en-US" altLang="zh-TW" sz="2400" b="1" dirty="0">
              <a:solidFill>
                <a:srgbClr val="000066"/>
              </a:solidFill>
              <a:latin typeface="標楷體" panose="03000509000000000000" pitchFamily="65" charset="-120"/>
              <a:ea typeface="標楷體" panose="03000509000000000000" pitchFamily="65" charset="-120"/>
            </a:rPr>
            <a:t>36</a:t>
          </a:r>
          <a:r>
            <a:rPr lang="zh-TW" altLang="en-US" sz="2400" b="1" dirty="0">
              <a:solidFill>
                <a:srgbClr val="000066"/>
              </a:solidFill>
              <a:latin typeface="標楷體" panose="03000509000000000000" pitchFamily="65" charset="-120"/>
              <a:ea typeface="標楷體" panose="03000509000000000000" pitchFamily="65" charset="-120"/>
            </a:rPr>
            <a:t>分</a:t>
          </a:r>
          <a:r>
            <a:rPr lang="en-US" altLang="zh-TW" sz="2400" b="1" dirty="0">
              <a:solidFill>
                <a:srgbClr val="000066"/>
              </a:solidFill>
              <a:latin typeface="標楷體" panose="03000509000000000000" pitchFamily="65" charset="-120"/>
              <a:ea typeface="標楷體" panose="03000509000000000000" pitchFamily="65" charset="-120"/>
            </a:rPr>
            <a:t/>
          </a:r>
          <a:br>
            <a:rPr lang="en-US" altLang="zh-TW" sz="2400" b="1" dirty="0">
              <a:solidFill>
                <a:srgbClr val="000066"/>
              </a:solidFill>
              <a:latin typeface="標楷體" panose="03000509000000000000" pitchFamily="65" charset="-120"/>
              <a:ea typeface="標楷體" panose="03000509000000000000" pitchFamily="65" charset="-120"/>
            </a:rPr>
          </a:br>
          <a:r>
            <a:rPr lang="zh-TW" altLang="en-US" sz="2400" b="1" dirty="0">
              <a:solidFill>
                <a:srgbClr val="000066"/>
              </a:solidFill>
              <a:latin typeface="標楷體" panose="03000509000000000000" pitchFamily="65" charset="-120"/>
              <a:ea typeface="標楷體" panose="03000509000000000000" pitchFamily="65" charset="-120"/>
            </a:rPr>
            <a:t> </a:t>
          </a:r>
          <a:r>
            <a:rPr lang="en-US" altLang="zh-TW" sz="1800" b="1" dirty="0">
              <a:solidFill>
                <a:srgbClr val="000066"/>
              </a:solidFill>
              <a:latin typeface="標楷體" panose="03000509000000000000" pitchFamily="65" charset="-120"/>
              <a:ea typeface="標楷體" panose="03000509000000000000" pitchFamily="65" charset="-120"/>
            </a:rPr>
            <a:t>(</a:t>
          </a:r>
          <a:r>
            <a:rPr lang="zh-TW" altLang="en-US" sz="1800" b="1" dirty="0">
              <a:solidFill>
                <a:srgbClr val="000066"/>
              </a:solidFill>
              <a:latin typeface="標楷體" panose="03000509000000000000" pitchFamily="65" charset="-120"/>
              <a:ea typeface="標楷體" panose="03000509000000000000" pitchFamily="65" charset="-120"/>
            </a:rPr>
            <a:t>均衡學習</a:t>
          </a:r>
          <a:r>
            <a:rPr lang="en-US" altLang="zh-TW" sz="1800" b="1" dirty="0">
              <a:solidFill>
                <a:srgbClr val="000066"/>
              </a:solidFill>
              <a:latin typeface="標楷體" panose="03000509000000000000" pitchFamily="65" charset="-120"/>
              <a:ea typeface="標楷體" panose="03000509000000000000" pitchFamily="65" charset="-120"/>
            </a:rPr>
            <a:t>21</a:t>
          </a:r>
          <a:r>
            <a:rPr lang="zh-TW" altLang="en-US" sz="1800" b="1" dirty="0">
              <a:solidFill>
                <a:srgbClr val="000066"/>
              </a:solidFill>
              <a:latin typeface="標楷體" panose="03000509000000000000" pitchFamily="65" charset="-120"/>
              <a:ea typeface="標楷體" panose="03000509000000000000" pitchFamily="65" charset="-120"/>
            </a:rPr>
            <a:t>分、服務學習</a:t>
          </a:r>
          <a:r>
            <a:rPr lang="en-US" altLang="zh-TW" sz="1800" b="1" dirty="0">
              <a:solidFill>
                <a:srgbClr val="000066"/>
              </a:solidFill>
              <a:latin typeface="標楷體" panose="03000509000000000000" pitchFamily="65" charset="-120"/>
              <a:ea typeface="標楷體" panose="03000509000000000000" pitchFamily="65" charset="-120"/>
            </a:rPr>
            <a:t>15</a:t>
          </a:r>
          <a:r>
            <a:rPr lang="zh-TW" altLang="en-US" sz="1800" b="1" dirty="0">
              <a:solidFill>
                <a:srgbClr val="000066"/>
              </a:solidFill>
              <a:latin typeface="標楷體" panose="03000509000000000000" pitchFamily="65" charset="-120"/>
              <a:ea typeface="標楷體" panose="03000509000000000000" pitchFamily="65" charset="-120"/>
            </a:rPr>
            <a:t>分</a:t>
          </a:r>
          <a:r>
            <a:rPr lang="en-US" altLang="zh-TW" sz="1800" b="1" dirty="0">
              <a:solidFill>
                <a:srgbClr val="000066"/>
              </a:solidFill>
              <a:latin typeface="標楷體" panose="03000509000000000000" pitchFamily="65" charset="-120"/>
              <a:ea typeface="標楷體" panose="03000509000000000000" pitchFamily="65" charset="-120"/>
            </a:rPr>
            <a:t>)</a:t>
          </a:r>
          <a:endParaRPr lang="zh-TW" altLang="en-US" sz="1800" b="1" dirty="0">
            <a:solidFill>
              <a:srgbClr val="660066"/>
            </a:solidFill>
            <a:latin typeface="標楷體" panose="03000509000000000000" pitchFamily="65" charset="-120"/>
            <a:ea typeface="標楷體" panose="03000509000000000000" pitchFamily="65" charset="-120"/>
          </a:endParaRP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B9E9ACE9-6056-4F5D-8B6C-1B90E1A6DCB4}" type="parTrans" cxnId="{A1381A05-CC98-4D44-9A0F-6F3783619060}">
      <dgm:prSet/>
      <dgm:spPr/>
      <dgm:t>
        <a:bodyPr/>
        <a:lstStyle/>
        <a:p>
          <a:endParaRPr lang="zh-TW" altLang="en-US"/>
        </a:p>
      </dgm:t>
    </dgm:pt>
    <dgm:pt modelId="{F550D091-EBD4-4E37-9F6B-1EADA47A8F79}" type="sibTrans" cxnId="{A1381A05-CC98-4D44-9A0F-6F3783619060}">
      <dgm:prSet/>
      <dgm:spPr/>
      <dgm:t>
        <a:bodyPr/>
        <a:lstStyle/>
        <a:p>
          <a:endParaRPr lang="zh-TW" altLang="en-US"/>
        </a:p>
      </dgm:t>
    </dgm:pt>
    <dgm:pt modelId="{320B41D1-B7DB-455C-854D-EEA0F93E2BED}">
      <dgm:prSet phldrT="[文字]" custT="1"/>
      <dgm:spPr>
        <a:solidFill>
          <a:srgbClr val="FF6699"/>
        </a:solidFill>
        <a:scene3d>
          <a:camera prst="orthographicFront"/>
          <a:lightRig rig="threePt" dir="t"/>
        </a:scene3d>
        <a:sp3d>
          <a:bevelT w="254000" h="254000"/>
        </a:sp3d>
      </dgm:spPr>
      <dgm:t>
        <a:bodyPr/>
        <a:lstStyle/>
        <a:p>
          <a:pPr>
            <a:lnSpc>
              <a:spcPct val="100000"/>
            </a:lnSpc>
            <a:spcAft>
              <a:spcPts val="0"/>
            </a:spcAft>
          </a:pPr>
          <a:r>
            <a:rPr lang="zh-TW" altLang="en-US" sz="3200" b="1" dirty="0">
              <a:solidFill>
                <a:srgbClr val="660066"/>
              </a:solidFill>
              <a:latin typeface="標楷體" panose="03000509000000000000" pitchFamily="65" charset="-120"/>
              <a:ea typeface="標楷體" panose="03000509000000000000" pitchFamily="65" charset="-120"/>
            </a:rPr>
            <a:t>會考</a:t>
          </a:r>
          <a:endParaRPr lang="en-US" altLang="zh-TW" sz="3200" b="1" dirty="0">
            <a:solidFill>
              <a:srgbClr val="660066"/>
            </a:solidFill>
            <a:latin typeface="標楷體" panose="03000509000000000000" pitchFamily="65" charset="-120"/>
            <a:ea typeface="標楷體" panose="03000509000000000000" pitchFamily="65" charset="-120"/>
          </a:endParaRPr>
        </a:p>
        <a:p>
          <a:pPr>
            <a:lnSpc>
              <a:spcPct val="100000"/>
            </a:lnSpc>
            <a:spcAft>
              <a:spcPts val="0"/>
            </a:spcAft>
          </a:pPr>
          <a:r>
            <a:rPr lang="en-US" altLang="zh-TW" sz="3200" b="1" dirty="0">
              <a:solidFill>
                <a:srgbClr val="660066"/>
              </a:solidFill>
              <a:latin typeface="標楷體" panose="03000509000000000000" pitchFamily="65" charset="-120"/>
              <a:ea typeface="標楷體" panose="03000509000000000000" pitchFamily="65" charset="-120"/>
            </a:rPr>
            <a:t>36</a:t>
          </a:r>
          <a:r>
            <a:rPr lang="zh-TW" altLang="en-US" sz="3200" b="1" dirty="0">
              <a:solidFill>
                <a:srgbClr val="660066"/>
              </a:solidFill>
              <a:latin typeface="標楷體" panose="03000509000000000000" pitchFamily="65" charset="-120"/>
              <a:ea typeface="標楷體" panose="03000509000000000000" pitchFamily="65" charset="-120"/>
            </a:rPr>
            <a:t>分</a:t>
          </a:r>
        </a:p>
      </dgm:t>
      <dgm:extLst>
        <a:ext uri="{E40237B7-FDA0-4F09-8148-C483321AD2D9}">
          <dgm14:cNvPr xmlns:dgm14="http://schemas.microsoft.com/office/drawing/2010/diagram" id="0" name="">
            <a:hlinkClick xmlns:r="http://schemas.openxmlformats.org/officeDocument/2006/relationships" r:id="rId2" action="ppaction://hlinksldjump"/>
          </dgm14:cNvPr>
        </a:ext>
      </dgm:extLst>
    </dgm:pt>
    <dgm:pt modelId="{3A8B831E-4349-4D12-88CD-33F20B338802}" type="parTrans" cxnId="{B61F81AB-8176-46BB-A1CF-04C9A857CD1F}">
      <dgm:prSet/>
      <dgm:spPr/>
      <dgm:t>
        <a:bodyPr/>
        <a:lstStyle/>
        <a:p>
          <a:endParaRPr lang="zh-TW" altLang="en-US"/>
        </a:p>
      </dgm:t>
    </dgm:pt>
    <dgm:pt modelId="{8A260C7C-FD4D-4DAF-AB97-90AA8FDFE849}" type="sibTrans" cxnId="{B61F81AB-8176-46BB-A1CF-04C9A857CD1F}">
      <dgm:prSet/>
      <dgm:spPr/>
      <dgm:t>
        <a:bodyPr/>
        <a:lstStyle/>
        <a:p>
          <a:endParaRPr lang="zh-TW" altLang="en-US"/>
        </a:p>
      </dgm:t>
    </dgm:pt>
    <dgm:pt modelId="{C92E9EB5-9EE3-4A84-892A-6313EED3D01C}" type="pres">
      <dgm:prSet presAssocID="{8B6E3CA9-C0BB-4C64-8B0F-DC8878A667A7}" presName="compositeShape" presStyleCnt="0">
        <dgm:presLayoutVars>
          <dgm:chMax val="7"/>
          <dgm:dir/>
          <dgm:resizeHandles val="exact"/>
        </dgm:presLayoutVars>
      </dgm:prSet>
      <dgm:spPr/>
    </dgm:pt>
    <dgm:pt modelId="{ECB698C3-219E-4085-8C1F-D2D282C4EC1E}" type="pres">
      <dgm:prSet presAssocID="{8B6E3CA9-C0BB-4C64-8B0F-DC8878A667A7}" presName="wedge1" presStyleLbl="node1" presStyleIdx="0" presStyleCnt="3" custScaleX="103899" custScaleY="103544" custLinFactNeighborX="-3524" custLinFactNeighborY="2075"/>
      <dgm:spPr/>
      <dgm:t>
        <a:bodyPr/>
        <a:lstStyle/>
        <a:p>
          <a:endParaRPr lang="zh-TW" altLang="en-US"/>
        </a:p>
      </dgm:t>
    </dgm:pt>
    <dgm:pt modelId="{19B10674-C13C-4A59-A671-7145CAA501FE}" type="pres">
      <dgm:prSet presAssocID="{8B6E3CA9-C0BB-4C64-8B0F-DC8878A667A7}" presName="wedge1Tx" presStyleLbl="node1" presStyleIdx="0" presStyleCnt="3">
        <dgm:presLayoutVars>
          <dgm:chMax val="0"/>
          <dgm:chPref val="0"/>
          <dgm:bulletEnabled val="1"/>
        </dgm:presLayoutVars>
      </dgm:prSet>
      <dgm:spPr/>
      <dgm:t>
        <a:bodyPr/>
        <a:lstStyle/>
        <a:p>
          <a:endParaRPr lang="zh-TW" altLang="en-US"/>
        </a:p>
      </dgm:t>
    </dgm:pt>
    <dgm:pt modelId="{15F566FC-72B1-4688-840B-7A3F0FAEFC30}" type="pres">
      <dgm:prSet presAssocID="{8B6E3CA9-C0BB-4C64-8B0F-DC8878A667A7}" presName="wedge2" presStyleLbl="node1" presStyleIdx="1" presStyleCnt="3" custScaleX="107916" custScaleY="109793" custLinFactNeighborX="461" custLinFactNeighborY="436"/>
      <dgm:spPr/>
      <dgm:t>
        <a:bodyPr/>
        <a:lstStyle/>
        <a:p>
          <a:endParaRPr lang="zh-TW" altLang="en-US"/>
        </a:p>
      </dgm:t>
    </dgm:pt>
    <dgm:pt modelId="{0B610FAD-5F36-4F4A-8566-FDE74BC3F4D0}" type="pres">
      <dgm:prSet presAssocID="{8B6E3CA9-C0BB-4C64-8B0F-DC8878A667A7}" presName="wedge2Tx" presStyleLbl="node1" presStyleIdx="1" presStyleCnt="3">
        <dgm:presLayoutVars>
          <dgm:chMax val="0"/>
          <dgm:chPref val="0"/>
          <dgm:bulletEnabled val="1"/>
        </dgm:presLayoutVars>
      </dgm:prSet>
      <dgm:spPr/>
      <dgm:t>
        <a:bodyPr/>
        <a:lstStyle/>
        <a:p>
          <a:endParaRPr lang="zh-TW" altLang="en-US"/>
        </a:p>
      </dgm:t>
    </dgm:pt>
    <dgm:pt modelId="{5B35F0B6-2145-4405-B65A-2EC93247AA51}" type="pres">
      <dgm:prSet presAssocID="{8B6E3CA9-C0BB-4C64-8B0F-DC8878A667A7}" presName="wedge3" presStyleLbl="node1" presStyleIdx="2" presStyleCnt="3" custScaleX="107916" custScaleY="103069" custLinFactNeighborX="461" custLinFactNeighborY="-965"/>
      <dgm:spPr/>
      <dgm:t>
        <a:bodyPr/>
        <a:lstStyle/>
        <a:p>
          <a:endParaRPr lang="zh-TW" altLang="en-US"/>
        </a:p>
      </dgm:t>
    </dgm:pt>
    <dgm:pt modelId="{C0001106-4215-4AAF-9B02-F1D1D6CC3D02}" type="pres">
      <dgm:prSet presAssocID="{8B6E3CA9-C0BB-4C64-8B0F-DC8878A667A7}" presName="wedge3Tx" presStyleLbl="node1" presStyleIdx="2" presStyleCnt="3">
        <dgm:presLayoutVars>
          <dgm:chMax val="0"/>
          <dgm:chPref val="0"/>
          <dgm:bulletEnabled val="1"/>
        </dgm:presLayoutVars>
      </dgm:prSet>
      <dgm:spPr/>
      <dgm:t>
        <a:bodyPr/>
        <a:lstStyle/>
        <a:p>
          <a:endParaRPr lang="zh-TW" altLang="en-US"/>
        </a:p>
      </dgm:t>
    </dgm:pt>
  </dgm:ptLst>
  <dgm:cxnLst>
    <dgm:cxn modelId="{A1381A05-CC98-4D44-9A0F-6F3783619060}" srcId="{8B6E3CA9-C0BB-4C64-8B0F-DC8878A667A7}" destId="{90359E69-6903-40ED-8CCB-C658C570032A}" srcOrd="1" destOrd="0" parTransId="{B9E9ACE9-6056-4F5D-8B6C-1B90E1A6DCB4}" sibTransId="{F550D091-EBD4-4E37-9F6B-1EADA47A8F79}"/>
    <dgm:cxn modelId="{D140BB3B-2423-482E-BA70-F06DD2B5E1FC}" type="presOf" srcId="{8B6E3CA9-C0BB-4C64-8B0F-DC8878A667A7}" destId="{C92E9EB5-9EE3-4A84-892A-6313EED3D01C}" srcOrd="0" destOrd="0" presId="urn:microsoft.com/office/officeart/2005/8/layout/chart3"/>
    <dgm:cxn modelId="{F73B5D55-9B33-4AA3-8E99-B158EA351F5B}" type="presOf" srcId="{320B41D1-B7DB-455C-854D-EEA0F93E2BED}" destId="{5B35F0B6-2145-4405-B65A-2EC93247AA51}" srcOrd="0" destOrd="0" presId="urn:microsoft.com/office/officeart/2005/8/layout/chart3"/>
    <dgm:cxn modelId="{7EF9E36C-AE99-4210-B3E3-D9A8A2130956}" type="presOf" srcId="{D2DAEB99-7DCB-44EC-9F08-05D244A26B90}" destId="{19B10674-C13C-4A59-A671-7145CAA501FE}" srcOrd="1" destOrd="0" presId="urn:microsoft.com/office/officeart/2005/8/layout/chart3"/>
    <dgm:cxn modelId="{F9DDEBBB-995A-401E-A831-6766897D36CD}" type="presOf" srcId="{320B41D1-B7DB-455C-854D-EEA0F93E2BED}" destId="{C0001106-4215-4AAF-9B02-F1D1D6CC3D02}" srcOrd="1" destOrd="0" presId="urn:microsoft.com/office/officeart/2005/8/layout/chart3"/>
    <dgm:cxn modelId="{2C0B2A78-DD45-4E32-9604-82E73EA0021D}" type="presOf" srcId="{90359E69-6903-40ED-8CCB-C658C570032A}" destId="{0B610FAD-5F36-4F4A-8566-FDE74BC3F4D0}" srcOrd="1" destOrd="0" presId="urn:microsoft.com/office/officeart/2005/8/layout/chart3"/>
    <dgm:cxn modelId="{0606D67D-6469-442C-8F9A-584E46108C1E}" srcId="{8B6E3CA9-C0BB-4C64-8B0F-DC8878A667A7}" destId="{D2DAEB99-7DCB-44EC-9F08-05D244A26B90}" srcOrd="0" destOrd="0" parTransId="{A7C00AED-C15A-487E-9C58-73282AC4DCCD}" sibTransId="{F28C4F8F-98E6-4BE2-9994-BDCCEB3A083C}"/>
    <dgm:cxn modelId="{786F965E-9EE6-47F1-BBD1-C0CBB9A88CDF}" type="presOf" srcId="{D2DAEB99-7DCB-44EC-9F08-05D244A26B90}" destId="{ECB698C3-219E-4085-8C1F-D2D282C4EC1E}" srcOrd="0" destOrd="0" presId="urn:microsoft.com/office/officeart/2005/8/layout/chart3"/>
    <dgm:cxn modelId="{E1C1C5D2-8F9E-43F9-88AC-44C4843C3B94}" type="presOf" srcId="{90359E69-6903-40ED-8CCB-C658C570032A}" destId="{15F566FC-72B1-4688-840B-7A3F0FAEFC30}" srcOrd="0" destOrd="0" presId="urn:microsoft.com/office/officeart/2005/8/layout/chart3"/>
    <dgm:cxn modelId="{B61F81AB-8176-46BB-A1CF-04C9A857CD1F}" srcId="{8B6E3CA9-C0BB-4C64-8B0F-DC8878A667A7}" destId="{320B41D1-B7DB-455C-854D-EEA0F93E2BED}" srcOrd="2" destOrd="0" parTransId="{3A8B831E-4349-4D12-88CD-33F20B338802}" sibTransId="{8A260C7C-FD4D-4DAF-AB97-90AA8FDFE849}"/>
    <dgm:cxn modelId="{F2EE0608-01AA-4322-99CF-752BFFA52A83}" type="presParOf" srcId="{C92E9EB5-9EE3-4A84-892A-6313EED3D01C}" destId="{ECB698C3-219E-4085-8C1F-D2D282C4EC1E}" srcOrd="0" destOrd="0" presId="urn:microsoft.com/office/officeart/2005/8/layout/chart3"/>
    <dgm:cxn modelId="{68E380A2-0108-470C-9BAE-E01561AC6295}" type="presParOf" srcId="{C92E9EB5-9EE3-4A84-892A-6313EED3D01C}" destId="{19B10674-C13C-4A59-A671-7145CAA501FE}" srcOrd="1" destOrd="0" presId="urn:microsoft.com/office/officeart/2005/8/layout/chart3"/>
    <dgm:cxn modelId="{E046CCBB-529D-450B-85CE-0F34C24352E9}" type="presParOf" srcId="{C92E9EB5-9EE3-4A84-892A-6313EED3D01C}" destId="{15F566FC-72B1-4688-840B-7A3F0FAEFC30}" srcOrd="2" destOrd="0" presId="urn:microsoft.com/office/officeart/2005/8/layout/chart3"/>
    <dgm:cxn modelId="{5A213BB7-3C12-4C1D-84F8-6D09A5219C9D}" type="presParOf" srcId="{C92E9EB5-9EE3-4A84-892A-6313EED3D01C}" destId="{0B610FAD-5F36-4F4A-8566-FDE74BC3F4D0}" srcOrd="3" destOrd="0" presId="urn:microsoft.com/office/officeart/2005/8/layout/chart3"/>
    <dgm:cxn modelId="{6ADF2D82-5807-4CB3-9E59-BA1336B418A5}" type="presParOf" srcId="{C92E9EB5-9EE3-4A84-892A-6313EED3D01C}" destId="{5B35F0B6-2145-4405-B65A-2EC93247AA51}" srcOrd="4" destOrd="0" presId="urn:microsoft.com/office/officeart/2005/8/layout/chart3"/>
    <dgm:cxn modelId="{A1E61811-52C4-4E30-8544-AB89A677F084}" type="presParOf" srcId="{C92E9EB5-9EE3-4A84-892A-6313EED3D01C}" destId="{C0001106-4215-4AAF-9B02-F1D1D6CC3D02}" srcOrd="5" destOrd="0" presId="urn:microsoft.com/office/officeart/2005/8/layout/chart3"/>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3.xml><?xml version="1.0" encoding="utf-8"?>
<dgm:dataModel xmlns:dgm="http://schemas.openxmlformats.org/drawingml/2006/diagram" xmlns:a="http://schemas.openxmlformats.org/drawingml/2006/main">
  <dgm:ptLst>
    <dgm:pt modelId="{8B6E3CA9-C0BB-4C64-8B0F-DC8878A667A7}" type="doc">
      <dgm:prSet loTypeId="urn:microsoft.com/office/officeart/2005/8/layout/chart3" loCatId="relationship" qsTypeId="urn:microsoft.com/office/officeart/2005/8/quickstyle/simple1" qsCatId="simple" csTypeId="urn:microsoft.com/office/officeart/2005/8/colors/accent1_2" csCatId="accent1" phldr="1"/>
      <dgm:spPr/>
    </dgm:pt>
    <dgm:pt modelId="{D2DAEB99-7DCB-44EC-9F08-05D244A26B90}">
      <dgm:prSet phldrT="[文字]" custT="1"/>
      <dgm:spPr>
        <a:solidFill>
          <a:srgbClr val="00B050"/>
        </a:solidFill>
        <a:scene3d>
          <a:camera prst="orthographicFront"/>
          <a:lightRig rig="threePt" dir="t"/>
        </a:scene3d>
        <a:sp3d>
          <a:bevelT w="254000" h="254000"/>
        </a:sp3d>
      </dgm:spPr>
      <dgm:t>
        <a:bodyPr/>
        <a:lstStyle/>
        <a:p>
          <a:pPr>
            <a:lnSpc>
              <a:spcPct val="100000"/>
            </a:lnSpc>
            <a:spcAft>
              <a:spcPts val="0"/>
            </a:spcAft>
          </a:pPr>
          <a:r>
            <a:rPr lang="zh-TW" altLang="en-US" sz="3200" b="1" dirty="0">
              <a:solidFill>
                <a:srgbClr val="800000"/>
              </a:solidFill>
              <a:latin typeface="標楷體" panose="03000509000000000000" pitchFamily="65" charset="-120"/>
              <a:ea typeface="標楷體" panose="03000509000000000000" pitchFamily="65" charset="-120"/>
            </a:rPr>
            <a:t>志願序</a:t>
          </a:r>
          <a:endParaRPr lang="en-US" altLang="zh-TW" sz="3200" b="1" dirty="0">
            <a:solidFill>
              <a:srgbClr val="800000"/>
            </a:solidFill>
            <a:latin typeface="標楷體" panose="03000509000000000000" pitchFamily="65" charset="-120"/>
            <a:ea typeface="標楷體" panose="03000509000000000000" pitchFamily="65" charset="-120"/>
          </a:endParaRPr>
        </a:p>
        <a:p>
          <a:pPr>
            <a:lnSpc>
              <a:spcPct val="100000"/>
            </a:lnSpc>
            <a:spcAft>
              <a:spcPts val="0"/>
            </a:spcAft>
          </a:pPr>
          <a:r>
            <a:rPr lang="en-US" altLang="zh-TW" sz="3200" b="1" dirty="0">
              <a:solidFill>
                <a:srgbClr val="800000"/>
              </a:solidFill>
              <a:latin typeface="標楷體" panose="03000509000000000000" pitchFamily="65" charset="-120"/>
              <a:ea typeface="標楷體" panose="03000509000000000000" pitchFamily="65" charset="-120"/>
            </a:rPr>
            <a:t>36</a:t>
          </a:r>
          <a:r>
            <a:rPr lang="zh-TW" altLang="en-US" sz="3200" b="1" dirty="0">
              <a:solidFill>
                <a:srgbClr val="800000"/>
              </a:solidFill>
              <a:latin typeface="標楷體" panose="03000509000000000000" pitchFamily="65" charset="-120"/>
              <a:ea typeface="標楷體" panose="03000509000000000000" pitchFamily="65" charset="-120"/>
            </a:rPr>
            <a:t>分</a:t>
          </a:r>
          <a:endParaRPr lang="zh-TW" altLang="en-US" sz="3200" dirty="0"/>
        </a:p>
      </dgm:t>
    </dgm:pt>
    <dgm:pt modelId="{A7C00AED-C15A-487E-9C58-73282AC4DCCD}" type="parTrans" cxnId="{0606D67D-6469-442C-8F9A-584E46108C1E}">
      <dgm:prSet/>
      <dgm:spPr/>
      <dgm:t>
        <a:bodyPr/>
        <a:lstStyle/>
        <a:p>
          <a:endParaRPr lang="zh-TW" altLang="en-US"/>
        </a:p>
      </dgm:t>
    </dgm:pt>
    <dgm:pt modelId="{F28C4F8F-98E6-4BE2-9994-BDCCEB3A083C}" type="sibTrans" cxnId="{0606D67D-6469-442C-8F9A-584E46108C1E}">
      <dgm:prSet/>
      <dgm:spPr/>
      <dgm:t>
        <a:bodyPr/>
        <a:lstStyle/>
        <a:p>
          <a:endParaRPr lang="zh-TW" altLang="en-US"/>
        </a:p>
      </dgm:t>
    </dgm:pt>
    <dgm:pt modelId="{90359E69-6903-40ED-8CCB-C658C570032A}">
      <dgm:prSet phldrT="[文字]" custT="1"/>
      <dgm:spPr>
        <a:solidFill>
          <a:srgbClr val="B469FF"/>
        </a:solidFill>
        <a:scene3d>
          <a:camera prst="orthographicFront"/>
          <a:lightRig rig="threePt" dir="t"/>
        </a:scene3d>
        <a:sp3d>
          <a:bevelT w="254000" h="254000"/>
        </a:sp3d>
      </dgm:spPr>
      <dgm:t>
        <a:bodyPr/>
        <a:lstStyle/>
        <a:p>
          <a:pPr marL="0" lvl="0" defTabSz="1066800">
            <a:lnSpc>
              <a:spcPct val="100000"/>
            </a:lnSpc>
            <a:spcBef>
              <a:spcPct val="0"/>
            </a:spcBef>
            <a:spcAft>
              <a:spcPts val="0"/>
            </a:spcAft>
            <a:buNone/>
          </a:pPr>
          <a:r>
            <a:rPr lang="zh-TW" altLang="en-US" sz="2400" b="1" dirty="0">
              <a:solidFill>
                <a:srgbClr val="000066"/>
              </a:solidFill>
              <a:latin typeface="標楷體" panose="03000509000000000000" pitchFamily="65" charset="-120"/>
              <a:ea typeface="標楷體" panose="03000509000000000000" pitchFamily="65" charset="-120"/>
            </a:rPr>
            <a:t>多元學習</a:t>
          </a:r>
          <a:r>
            <a:rPr lang="en-US" altLang="zh-TW" sz="2400" b="1" dirty="0">
              <a:solidFill>
                <a:srgbClr val="000066"/>
              </a:solidFill>
              <a:latin typeface="標楷體" panose="03000509000000000000" pitchFamily="65" charset="-120"/>
              <a:ea typeface="標楷體" panose="03000509000000000000" pitchFamily="65" charset="-120"/>
            </a:rPr>
            <a:t>36</a:t>
          </a:r>
          <a:r>
            <a:rPr lang="zh-TW" altLang="en-US" sz="2400" b="1" dirty="0">
              <a:solidFill>
                <a:srgbClr val="000066"/>
              </a:solidFill>
              <a:latin typeface="標楷體" panose="03000509000000000000" pitchFamily="65" charset="-120"/>
              <a:ea typeface="標楷體" panose="03000509000000000000" pitchFamily="65" charset="-120"/>
            </a:rPr>
            <a:t>分</a:t>
          </a:r>
          <a:r>
            <a:rPr lang="en-US" altLang="zh-TW" sz="2400" b="1" dirty="0">
              <a:solidFill>
                <a:srgbClr val="000066"/>
              </a:solidFill>
              <a:latin typeface="標楷體" panose="03000509000000000000" pitchFamily="65" charset="-120"/>
              <a:ea typeface="標楷體" panose="03000509000000000000" pitchFamily="65" charset="-120"/>
            </a:rPr>
            <a:t/>
          </a:r>
          <a:br>
            <a:rPr lang="en-US" altLang="zh-TW" sz="2400" b="1" dirty="0">
              <a:solidFill>
                <a:srgbClr val="000066"/>
              </a:solidFill>
              <a:latin typeface="標楷體" panose="03000509000000000000" pitchFamily="65" charset="-120"/>
              <a:ea typeface="標楷體" panose="03000509000000000000" pitchFamily="65" charset="-120"/>
            </a:rPr>
          </a:br>
          <a:r>
            <a:rPr lang="zh-TW" altLang="en-US" sz="2400" b="1" dirty="0">
              <a:solidFill>
                <a:srgbClr val="000066"/>
              </a:solidFill>
              <a:latin typeface="標楷體" panose="03000509000000000000" pitchFamily="65" charset="-120"/>
              <a:ea typeface="標楷體" panose="03000509000000000000" pitchFamily="65" charset="-120"/>
            </a:rPr>
            <a:t> </a:t>
          </a:r>
          <a:r>
            <a:rPr lang="en-US" altLang="zh-TW" sz="1800" b="1" dirty="0">
              <a:solidFill>
                <a:srgbClr val="000066"/>
              </a:solidFill>
              <a:latin typeface="標楷體" panose="03000509000000000000" pitchFamily="65" charset="-120"/>
              <a:ea typeface="標楷體" panose="03000509000000000000" pitchFamily="65" charset="-120"/>
            </a:rPr>
            <a:t>(</a:t>
          </a:r>
          <a:r>
            <a:rPr lang="zh-TW" altLang="en-US" sz="1800" b="1" dirty="0">
              <a:solidFill>
                <a:srgbClr val="000066"/>
              </a:solidFill>
              <a:latin typeface="標楷體" panose="03000509000000000000" pitchFamily="65" charset="-120"/>
              <a:ea typeface="標楷體" panose="03000509000000000000" pitchFamily="65" charset="-120"/>
            </a:rPr>
            <a:t>均衡學習</a:t>
          </a:r>
          <a:r>
            <a:rPr lang="en-US" altLang="zh-TW" sz="1800" b="1" dirty="0">
              <a:solidFill>
                <a:srgbClr val="000066"/>
              </a:solidFill>
              <a:latin typeface="標楷體" panose="03000509000000000000" pitchFamily="65" charset="-120"/>
              <a:ea typeface="標楷體" panose="03000509000000000000" pitchFamily="65" charset="-120"/>
            </a:rPr>
            <a:t>21</a:t>
          </a:r>
          <a:r>
            <a:rPr lang="zh-TW" altLang="en-US" sz="1800" b="1" dirty="0">
              <a:solidFill>
                <a:srgbClr val="000066"/>
              </a:solidFill>
              <a:latin typeface="標楷體" panose="03000509000000000000" pitchFamily="65" charset="-120"/>
              <a:ea typeface="標楷體" panose="03000509000000000000" pitchFamily="65" charset="-120"/>
            </a:rPr>
            <a:t>分、服務學習</a:t>
          </a:r>
          <a:r>
            <a:rPr lang="en-US" altLang="zh-TW" sz="1800" b="1" dirty="0">
              <a:solidFill>
                <a:srgbClr val="000066"/>
              </a:solidFill>
              <a:latin typeface="標楷體" panose="03000509000000000000" pitchFamily="65" charset="-120"/>
              <a:ea typeface="標楷體" panose="03000509000000000000" pitchFamily="65" charset="-120"/>
            </a:rPr>
            <a:t>15</a:t>
          </a:r>
          <a:r>
            <a:rPr lang="zh-TW" altLang="en-US" sz="1800" b="1" dirty="0">
              <a:solidFill>
                <a:srgbClr val="000066"/>
              </a:solidFill>
              <a:latin typeface="標楷體" panose="03000509000000000000" pitchFamily="65" charset="-120"/>
              <a:ea typeface="標楷體" panose="03000509000000000000" pitchFamily="65" charset="-120"/>
            </a:rPr>
            <a:t>分</a:t>
          </a:r>
          <a:r>
            <a:rPr lang="en-US" altLang="zh-TW" sz="1800" b="1" dirty="0">
              <a:solidFill>
                <a:srgbClr val="000066"/>
              </a:solidFill>
              <a:latin typeface="標楷體" panose="03000509000000000000" pitchFamily="65" charset="-120"/>
              <a:ea typeface="標楷體" panose="03000509000000000000" pitchFamily="65" charset="-120"/>
            </a:rPr>
            <a:t>)</a:t>
          </a:r>
          <a:endParaRPr lang="zh-TW" altLang="en-US" sz="1800" b="1" dirty="0">
            <a:solidFill>
              <a:srgbClr val="660066"/>
            </a:solidFill>
            <a:latin typeface="標楷體" panose="03000509000000000000" pitchFamily="65" charset="-120"/>
            <a:ea typeface="標楷體" panose="03000509000000000000" pitchFamily="65" charset="-120"/>
          </a:endParaRP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B9E9ACE9-6056-4F5D-8B6C-1B90E1A6DCB4}" type="parTrans" cxnId="{A1381A05-CC98-4D44-9A0F-6F3783619060}">
      <dgm:prSet/>
      <dgm:spPr/>
      <dgm:t>
        <a:bodyPr/>
        <a:lstStyle/>
        <a:p>
          <a:endParaRPr lang="zh-TW" altLang="en-US"/>
        </a:p>
      </dgm:t>
    </dgm:pt>
    <dgm:pt modelId="{F550D091-EBD4-4E37-9F6B-1EADA47A8F79}" type="sibTrans" cxnId="{A1381A05-CC98-4D44-9A0F-6F3783619060}">
      <dgm:prSet/>
      <dgm:spPr/>
      <dgm:t>
        <a:bodyPr/>
        <a:lstStyle/>
        <a:p>
          <a:endParaRPr lang="zh-TW" altLang="en-US"/>
        </a:p>
      </dgm:t>
    </dgm:pt>
    <dgm:pt modelId="{320B41D1-B7DB-455C-854D-EEA0F93E2BED}">
      <dgm:prSet phldrT="[文字]" custT="1"/>
      <dgm:spPr>
        <a:solidFill>
          <a:srgbClr val="FF6699"/>
        </a:solidFill>
        <a:scene3d>
          <a:camera prst="orthographicFront"/>
          <a:lightRig rig="threePt" dir="t"/>
        </a:scene3d>
        <a:sp3d>
          <a:bevelT w="254000" h="254000"/>
        </a:sp3d>
      </dgm:spPr>
      <dgm:t>
        <a:bodyPr/>
        <a:lstStyle/>
        <a:p>
          <a:pPr>
            <a:lnSpc>
              <a:spcPct val="100000"/>
            </a:lnSpc>
            <a:spcAft>
              <a:spcPts val="0"/>
            </a:spcAft>
          </a:pPr>
          <a:r>
            <a:rPr lang="zh-TW" altLang="en-US" sz="3200" b="1" dirty="0">
              <a:solidFill>
                <a:srgbClr val="660066"/>
              </a:solidFill>
              <a:latin typeface="標楷體" panose="03000509000000000000" pitchFamily="65" charset="-120"/>
              <a:ea typeface="標楷體" panose="03000509000000000000" pitchFamily="65" charset="-120"/>
            </a:rPr>
            <a:t>會考</a:t>
          </a:r>
          <a:endParaRPr lang="en-US" altLang="zh-TW" sz="3200" b="1" dirty="0">
            <a:solidFill>
              <a:srgbClr val="660066"/>
            </a:solidFill>
            <a:latin typeface="標楷體" panose="03000509000000000000" pitchFamily="65" charset="-120"/>
            <a:ea typeface="標楷體" panose="03000509000000000000" pitchFamily="65" charset="-120"/>
          </a:endParaRPr>
        </a:p>
        <a:p>
          <a:pPr>
            <a:lnSpc>
              <a:spcPct val="100000"/>
            </a:lnSpc>
            <a:spcAft>
              <a:spcPts val="0"/>
            </a:spcAft>
          </a:pPr>
          <a:r>
            <a:rPr lang="en-US" altLang="zh-TW" sz="3200" b="1" dirty="0">
              <a:solidFill>
                <a:srgbClr val="660066"/>
              </a:solidFill>
              <a:latin typeface="標楷體" panose="03000509000000000000" pitchFamily="65" charset="-120"/>
              <a:ea typeface="標楷體" panose="03000509000000000000" pitchFamily="65" charset="-120"/>
            </a:rPr>
            <a:t>36</a:t>
          </a:r>
          <a:r>
            <a:rPr lang="zh-TW" altLang="en-US" sz="3200" b="1" dirty="0">
              <a:solidFill>
                <a:srgbClr val="660066"/>
              </a:solidFill>
              <a:latin typeface="標楷體" panose="03000509000000000000" pitchFamily="65" charset="-120"/>
              <a:ea typeface="標楷體" panose="03000509000000000000" pitchFamily="65" charset="-120"/>
            </a:rPr>
            <a:t>分</a:t>
          </a:r>
        </a:p>
      </dgm:t>
      <dgm:extLst>
        <a:ext uri="{E40237B7-FDA0-4F09-8148-C483321AD2D9}">
          <dgm14:cNvPr xmlns:dgm14="http://schemas.microsoft.com/office/drawing/2010/diagram" id="0" name="">
            <a:hlinkClick xmlns:r="http://schemas.openxmlformats.org/officeDocument/2006/relationships" r:id="rId2" action="ppaction://hlinksldjump"/>
          </dgm14:cNvPr>
        </a:ext>
      </dgm:extLst>
    </dgm:pt>
    <dgm:pt modelId="{3A8B831E-4349-4D12-88CD-33F20B338802}" type="parTrans" cxnId="{B61F81AB-8176-46BB-A1CF-04C9A857CD1F}">
      <dgm:prSet/>
      <dgm:spPr/>
      <dgm:t>
        <a:bodyPr/>
        <a:lstStyle/>
        <a:p>
          <a:endParaRPr lang="zh-TW" altLang="en-US"/>
        </a:p>
      </dgm:t>
    </dgm:pt>
    <dgm:pt modelId="{8A260C7C-FD4D-4DAF-AB97-90AA8FDFE849}" type="sibTrans" cxnId="{B61F81AB-8176-46BB-A1CF-04C9A857CD1F}">
      <dgm:prSet/>
      <dgm:spPr/>
      <dgm:t>
        <a:bodyPr/>
        <a:lstStyle/>
        <a:p>
          <a:endParaRPr lang="zh-TW" altLang="en-US"/>
        </a:p>
      </dgm:t>
    </dgm:pt>
    <dgm:pt modelId="{C92E9EB5-9EE3-4A84-892A-6313EED3D01C}" type="pres">
      <dgm:prSet presAssocID="{8B6E3CA9-C0BB-4C64-8B0F-DC8878A667A7}" presName="compositeShape" presStyleCnt="0">
        <dgm:presLayoutVars>
          <dgm:chMax val="7"/>
          <dgm:dir/>
          <dgm:resizeHandles val="exact"/>
        </dgm:presLayoutVars>
      </dgm:prSet>
      <dgm:spPr/>
    </dgm:pt>
    <dgm:pt modelId="{ECB698C3-219E-4085-8C1F-D2D282C4EC1E}" type="pres">
      <dgm:prSet presAssocID="{8B6E3CA9-C0BB-4C64-8B0F-DC8878A667A7}" presName="wedge1" presStyleLbl="node1" presStyleIdx="0" presStyleCnt="3" custScaleX="103899" custScaleY="103544" custLinFactNeighborX="-3524" custLinFactNeighborY="2075"/>
      <dgm:spPr/>
      <dgm:t>
        <a:bodyPr/>
        <a:lstStyle/>
        <a:p>
          <a:endParaRPr lang="zh-TW" altLang="en-US"/>
        </a:p>
      </dgm:t>
    </dgm:pt>
    <dgm:pt modelId="{19B10674-C13C-4A59-A671-7145CAA501FE}" type="pres">
      <dgm:prSet presAssocID="{8B6E3CA9-C0BB-4C64-8B0F-DC8878A667A7}" presName="wedge1Tx" presStyleLbl="node1" presStyleIdx="0" presStyleCnt="3">
        <dgm:presLayoutVars>
          <dgm:chMax val="0"/>
          <dgm:chPref val="0"/>
          <dgm:bulletEnabled val="1"/>
        </dgm:presLayoutVars>
      </dgm:prSet>
      <dgm:spPr/>
      <dgm:t>
        <a:bodyPr/>
        <a:lstStyle/>
        <a:p>
          <a:endParaRPr lang="zh-TW" altLang="en-US"/>
        </a:p>
      </dgm:t>
    </dgm:pt>
    <dgm:pt modelId="{15F566FC-72B1-4688-840B-7A3F0FAEFC30}" type="pres">
      <dgm:prSet presAssocID="{8B6E3CA9-C0BB-4C64-8B0F-DC8878A667A7}" presName="wedge2" presStyleLbl="node1" presStyleIdx="1" presStyleCnt="3" custScaleX="107916" custScaleY="109793" custLinFactNeighborX="461" custLinFactNeighborY="436"/>
      <dgm:spPr/>
      <dgm:t>
        <a:bodyPr/>
        <a:lstStyle/>
        <a:p>
          <a:endParaRPr lang="zh-TW" altLang="en-US"/>
        </a:p>
      </dgm:t>
    </dgm:pt>
    <dgm:pt modelId="{0B610FAD-5F36-4F4A-8566-FDE74BC3F4D0}" type="pres">
      <dgm:prSet presAssocID="{8B6E3CA9-C0BB-4C64-8B0F-DC8878A667A7}" presName="wedge2Tx" presStyleLbl="node1" presStyleIdx="1" presStyleCnt="3">
        <dgm:presLayoutVars>
          <dgm:chMax val="0"/>
          <dgm:chPref val="0"/>
          <dgm:bulletEnabled val="1"/>
        </dgm:presLayoutVars>
      </dgm:prSet>
      <dgm:spPr/>
      <dgm:t>
        <a:bodyPr/>
        <a:lstStyle/>
        <a:p>
          <a:endParaRPr lang="zh-TW" altLang="en-US"/>
        </a:p>
      </dgm:t>
    </dgm:pt>
    <dgm:pt modelId="{5B35F0B6-2145-4405-B65A-2EC93247AA51}" type="pres">
      <dgm:prSet presAssocID="{8B6E3CA9-C0BB-4C64-8B0F-DC8878A667A7}" presName="wedge3" presStyleLbl="node1" presStyleIdx="2" presStyleCnt="3" custScaleX="107916" custScaleY="103069" custLinFactNeighborX="461" custLinFactNeighborY="-965"/>
      <dgm:spPr/>
      <dgm:t>
        <a:bodyPr/>
        <a:lstStyle/>
        <a:p>
          <a:endParaRPr lang="zh-TW" altLang="en-US"/>
        </a:p>
      </dgm:t>
    </dgm:pt>
    <dgm:pt modelId="{C0001106-4215-4AAF-9B02-F1D1D6CC3D02}" type="pres">
      <dgm:prSet presAssocID="{8B6E3CA9-C0BB-4C64-8B0F-DC8878A667A7}" presName="wedge3Tx" presStyleLbl="node1" presStyleIdx="2" presStyleCnt="3">
        <dgm:presLayoutVars>
          <dgm:chMax val="0"/>
          <dgm:chPref val="0"/>
          <dgm:bulletEnabled val="1"/>
        </dgm:presLayoutVars>
      </dgm:prSet>
      <dgm:spPr/>
      <dgm:t>
        <a:bodyPr/>
        <a:lstStyle/>
        <a:p>
          <a:endParaRPr lang="zh-TW" altLang="en-US"/>
        </a:p>
      </dgm:t>
    </dgm:pt>
  </dgm:ptLst>
  <dgm:cxnLst>
    <dgm:cxn modelId="{A1381A05-CC98-4D44-9A0F-6F3783619060}" srcId="{8B6E3CA9-C0BB-4C64-8B0F-DC8878A667A7}" destId="{90359E69-6903-40ED-8CCB-C658C570032A}" srcOrd="1" destOrd="0" parTransId="{B9E9ACE9-6056-4F5D-8B6C-1B90E1A6DCB4}" sibTransId="{F550D091-EBD4-4E37-9F6B-1EADA47A8F79}"/>
    <dgm:cxn modelId="{D140BB3B-2423-482E-BA70-F06DD2B5E1FC}" type="presOf" srcId="{8B6E3CA9-C0BB-4C64-8B0F-DC8878A667A7}" destId="{C92E9EB5-9EE3-4A84-892A-6313EED3D01C}" srcOrd="0" destOrd="0" presId="urn:microsoft.com/office/officeart/2005/8/layout/chart3"/>
    <dgm:cxn modelId="{F73B5D55-9B33-4AA3-8E99-B158EA351F5B}" type="presOf" srcId="{320B41D1-B7DB-455C-854D-EEA0F93E2BED}" destId="{5B35F0B6-2145-4405-B65A-2EC93247AA51}" srcOrd="0" destOrd="0" presId="urn:microsoft.com/office/officeart/2005/8/layout/chart3"/>
    <dgm:cxn modelId="{7EF9E36C-AE99-4210-B3E3-D9A8A2130956}" type="presOf" srcId="{D2DAEB99-7DCB-44EC-9F08-05D244A26B90}" destId="{19B10674-C13C-4A59-A671-7145CAA501FE}" srcOrd="1" destOrd="0" presId="urn:microsoft.com/office/officeart/2005/8/layout/chart3"/>
    <dgm:cxn modelId="{F9DDEBBB-995A-401E-A831-6766897D36CD}" type="presOf" srcId="{320B41D1-B7DB-455C-854D-EEA0F93E2BED}" destId="{C0001106-4215-4AAF-9B02-F1D1D6CC3D02}" srcOrd="1" destOrd="0" presId="urn:microsoft.com/office/officeart/2005/8/layout/chart3"/>
    <dgm:cxn modelId="{2C0B2A78-DD45-4E32-9604-82E73EA0021D}" type="presOf" srcId="{90359E69-6903-40ED-8CCB-C658C570032A}" destId="{0B610FAD-5F36-4F4A-8566-FDE74BC3F4D0}" srcOrd="1" destOrd="0" presId="urn:microsoft.com/office/officeart/2005/8/layout/chart3"/>
    <dgm:cxn modelId="{0606D67D-6469-442C-8F9A-584E46108C1E}" srcId="{8B6E3CA9-C0BB-4C64-8B0F-DC8878A667A7}" destId="{D2DAEB99-7DCB-44EC-9F08-05D244A26B90}" srcOrd="0" destOrd="0" parTransId="{A7C00AED-C15A-487E-9C58-73282AC4DCCD}" sibTransId="{F28C4F8F-98E6-4BE2-9994-BDCCEB3A083C}"/>
    <dgm:cxn modelId="{786F965E-9EE6-47F1-BBD1-C0CBB9A88CDF}" type="presOf" srcId="{D2DAEB99-7DCB-44EC-9F08-05D244A26B90}" destId="{ECB698C3-219E-4085-8C1F-D2D282C4EC1E}" srcOrd="0" destOrd="0" presId="urn:microsoft.com/office/officeart/2005/8/layout/chart3"/>
    <dgm:cxn modelId="{E1C1C5D2-8F9E-43F9-88AC-44C4843C3B94}" type="presOf" srcId="{90359E69-6903-40ED-8CCB-C658C570032A}" destId="{15F566FC-72B1-4688-840B-7A3F0FAEFC30}" srcOrd="0" destOrd="0" presId="urn:microsoft.com/office/officeart/2005/8/layout/chart3"/>
    <dgm:cxn modelId="{B61F81AB-8176-46BB-A1CF-04C9A857CD1F}" srcId="{8B6E3CA9-C0BB-4C64-8B0F-DC8878A667A7}" destId="{320B41D1-B7DB-455C-854D-EEA0F93E2BED}" srcOrd="2" destOrd="0" parTransId="{3A8B831E-4349-4D12-88CD-33F20B338802}" sibTransId="{8A260C7C-FD4D-4DAF-AB97-90AA8FDFE849}"/>
    <dgm:cxn modelId="{F2EE0608-01AA-4322-99CF-752BFFA52A83}" type="presParOf" srcId="{C92E9EB5-9EE3-4A84-892A-6313EED3D01C}" destId="{ECB698C3-219E-4085-8C1F-D2D282C4EC1E}" srcOrd="0" destOrd="0" presId="urn:microsoft.com/office/officeart/2005/8/layout/chart3"/>
    <dgm:cxn modelId="{68E380A2-0108-470C-9BAE-E01561AC6295}" type="presParOf" srcId="{C92E9EB5-9EE3-4A84-892A-6313EED3D01C}" destId="{19B10674-C13C-4A59-A671-7145CAA501FE}" srcOrd="1" destOrd="0" presId="urn:microsoft.com/office/officeart/2005/8/layout/chart3"/>
    <dgm:cxn modelId="{E046CCBB-529D-450B-85CE-0F34C24352E9}" type="presParOf" srcId="{C92E9EB5-9EE3-4A84-892A-6313EED3D01C}" destId="{15F566FC-72B1-4688-840B-7A3F0FAEFC30}" srcOrd="2" destOrd="0" presId="urn:microsoft.com/office/officeart/2005/8/layout/chart3"/>
    <dgm:cxn modelId="{5A213BB7-3C12-4C1D-84F8-6D09A5219C9D}" type="presParOf" srcId="{C92E9EB5-9EE3-4A84-892A-6313EED3D01C}" destId="{0B610FAD-5F36-4F4A-8566-FDE74BC3F4D0}" srcOrd="3" destOrd="0" presId="urn:microsoft.com/office/officeart/2005/8/layout/chart3"/>
    <dgm:cxn modelId="{6ADF2D82-5807-4CB3-9E59-BA1336B418A5}" type="presParOf" srcId="{C92E9EB5-9EE3-4A84-892A-6313EED3D01C}" destId="{5B35F0B6-2145-4405-B65A-2EC93247AA51}" srcOrd="4" destOrd="0" presId="urn:microsoft.com/office/officeart/2005/8/layout/chart3"/>
    <dgm:cxn modelId="{A1E61811-52C4-4E30-8544-AB89A677F084}" type="presParOf" srcId="{C92E9EB5-9EE3-4A84-892A-6313EED3D01C}" destId="{C0001106-4215-4AAF-9B02-F1D1D6CC3D02}" srcOrd="5" destOrd="0" presId="urn:microsoft.com/office/officeart/2005/8/layout/chart3"/>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4.xml><?xml version="1.0" encoding="utf-8"?>
<dgm:dataModel xmlns:dgm="http://schemas.openxmlformats.org/drawingml/2006/diagram" xmlns:a="http://schemas.openxmlformats.org/drawingml/2006/main">
  <dgm:ptLst>
    <dgm:pt modelId="{8B6E3CA9-C0BB-4C64-8B0F-DC8878A667A7}" type="doc">
      <dgm:prSet loTypeId="urn:microsoft.com/office/officeart/2005/8/layout/chart3" loCatId="relationship" qsTypeId="urn:microsoft.com/office/officeart/2005/8/quickstyle/simple1" qsCatId="simple" csTypeId="urn:microsoft.com/office/officeart/2005/8/colors/accent1_2" csCatId="accent1" phldr="1"/>
      <dgm:spPr/>
    </dgm:pt>
    <dgm:pt modelId="{D2DAEB99-7DCB-44EC-9F08-05D244A26B90}">
      <dgm:prSet phldrT="[文字]" custT="1"/>
      <dgm:spPr>
        <a:solidFill>
          <a:srgbClr val="00B050"/>
        </a:solidFill>
        <a:scene3d>
          <a:camera prst="orthographicFront"/>
          <a:lightRig rig="threePt" dir="t"/>
        </a:scene3d>
        <a:sp3d>
          <a:bevelT w="254000" h="254000"/>
        </a:sp3d>
      </dgm:spPr>
      <dgm:t>
        <a:bodyPr/>
        <a:lstStyle/>
        <a:p>
          <a:pPr>
            <a:lnSpc>
              <a:spcPct val="100000"/>
            </a:lnSpc>
            <a:spcAft>
              <a:spcPts val="0"/>
            </a:spcAft>
          </a:pPr>
          <a:r>
            <a:rPr lang="zh-TW" altLang="en-US" sz="3200" b="1" dirty="0">
              <a:solidFill>
                <a:srgbClr val="800000"/>
              </a:solidFill>
              <a:latin typeface="標楷體" panose="03000509000000000000" pitchFamily="65" charset="-120"/>
              <a:ea typeface="標楷體" panose="03000509000000000000" pitchFamily="65" charset="-120"/>
            </a:rPr>
            <a:t>志願序</a:t>
          </a:r>
          <a:endParaRPr lang="en-US" altLang="zh-TW" sz="3200" b="1" dirty="0">
            <a:solidFill>
              <a:srgbClr val="800000"/>
            </a:solidFill>
            <a:latin typeface="標楷體" panose="03000509000000000000" pitchFamily="65" charset="-120"/>
            <a:ea typeface="標楷體" panose="03000509000000000000" pitchFamily="65" charset="-120"/>
          </a:endParaRPr>
        </a:p>
        <a:p>
          <a:pPr>
            <a:lnSpc>
              <a:spcPct val="100000"/>
            </a:lnSpc>
            <a:spcAft>
              <a:spcPts val="0"/>
            </a:spcAft>
          </a:pPr>
          <a:r>
            <a:rPr lang="en-US" altLang="zh-TW" sz="3200" b="1" dirty="0">
              <a:solidFill>
                <a:srgbClr val="800000"/>
              </a:solidFill>
              <a:latin typeface="標楷體" panose="03000509000000000000" pitchFamily="65" charset="-120"/>
              <a:ea typeface="標楷體" panose="03000509000000000000" pitchFamily="65" charset="-120"/>
            </a:rPr>
            <a:t>36</a:t>
          </a:r>
          <a:r>
            <a:rPr lang="zh-TW" altLang="en-US" sz="3200" b="1" dirty="0">
              <a:solidFill>
                <a:srgbClr val="800000"/>
              </a:solidFill>
              <a:latin typeface="標楷體" panose="03000509000000000000" pitchFamily="65" charset="-120"/>
              <a:ea typeface="標楷體" panose="03000509000000000000" pitchFamily="65" charset="-120"/>
            </a:rPr>
            <a:t>分</a:t>
          </a:r>
          <a:endParaRPr lang="zh-TW" altLang="en-US" sz="3200" dirty="0"/>
        </a:p>
      </dgm:t>
    </dgm:pt>
    <dgm:pt modelId="{A7C00AED-C15A-487E-9C58-73282AC4DCCD}" type="parTrans" cxnId="{0606D67D-6469-442C-8F9A-584E46108C1E}">
      <dgm:prSet/>
      <dgm:spPr/>
      <dgm:t>
        <a:bodyPr/>
        <a:lstStyle/>
        <a:p>
          <a:endParaRPr lang="zh-TW" altLang="en-US"/>
        </a:p>
      </dgm:t>
    </dgm:pt>
    <dgm:pt modelId="{F28C4F8F-98E6-4BE2-9994-BDCCEB3A083C}" type="sibTrans" cxnId="{0606D67D-6469-442C-8F9A-584E46108C1E}">
      <dgm:prSet/>
      <dgm:spPr/>
      <dgm:t>
        <a:bodyPr/>
        <a:lstStyle/>
        <a:p>
          <a:endParaRPr lang="zh-TW" altLang="en-US"/>
        </a:p>
      </dgm:t>
    </dgm:pt>
    <dgm:pt modelId="{90359E69-6903-40ED-8CCB-C658C570032A}">
      <dgm:prSet phldrT="[文字]" custT="1"/>
      <dgm:spPr>
        <a:solidFill>
          <a:srgbClr val="B469FF"/>
        </a:solidFill>
        <a:scene3d>
          <a:camera prst="orthographicFront"/>
          <a:lightRig rig="threePt" dir="t"/>
        </a:scene3d>
        <a:sp3d>
          <a:bevelT w="254000" h="254000"/>
        </a:sp3d>
      </dgm:spPr>
      <dgm:t>
        <a:bodyPr/>
        <a:lstStyle/>
        <a:p>
          <a:pPr marL="0" lvl="0" defTabSz="1066800">
            <a:lnSpc>
              <a:spcPct val="100000"/>
            </a:lnSpc>
            <a:spcBef>
              <a:spcPct val="0"/>
            </a:spcBef>
            <a:spcAft>
              <a:spcPts val="0"/>
            </a:spcAft>
            <a:buNone/>
          </a:pPr>
          <a:r>
            <a:rPr lang="zh-TW" altLang="en-US" sz="2400" b="1" dirty="0">
              <a:solidFill>
                <a:srgbClr val="000066"/>
              </a:solidFill>
              <a:latin typeface="標楷體" panose="03000509000000000000" pitchFamily="65" charset="-120"/>
              <a:ea typeface="標楷體" panose="03000509000000000000" pitchFamily="65" charset="-120"/>
            </a:rPr>
            <a:t>多元學習</a:t>
          </a:r>
          <a:r>
            <a:rPr lang="en-US" altLang="zh-TW" sz="2400" b="1" dirty="0">
              <a:solidFill>
                <a:srgbClr val="000066"/>
              </a:solidFill>
              <a:latin typeface="標楷體" panose="03000509000000000000" pitchFamily="65" charset="-120"/>
              <a:ea typeface="標楷體" panose="03000509000000000000" pitchFamily="65" charset="-120"/>
            </a:rPr>
            <a:t>36</a:t>
          </a:r>
          <a:r>
            <a:rPr lang="zh-TW" altLang="en-US" sz="2400" b="1" dirty="0">
              <a:solidFill>
                <a:srgbClr val="000066"/>
              </a:solidFill>
              <a:latin typeface="標楷體" panose="03000509000000000000" pitchFamily="65" charset="-120"/>
              <a:ea typeface="標楷體" panose="03000509000000000000" pitchFamily="65" charset="-120"/>
            </a:rPr>
            <a:t>分</a:t>
          </a:r>
          <a:r>
            <a:rPr lang="en-US" altLang="zh-TW" sz="2400" b="1" dirty="0">
              <a:solidFill>
                <a:srgbClr val="000066"/>
              </a:solidFill>
              <a:latin typeface="標楷體" panose="03000509000000000000" pitchFamily="65" charset="-120"/>
              <a:ea typeface="標楷體" panose="03000509000000000000" pitchFamily="65" charset="-120"/>
            </a:rPr>
            <a:t/>
          </a:r>
          <a:br>
            <a:rPr lang="en-US" altLang="zh-TW" sz="2400" b="1" dirty="0">
              <a:solidFill>
                <a:srgbClr val="000066"/>
              </a:solidFill>
              <a:latin typeface="標楷體" panose="03000509000000000000" pitchFamily="65" charset="-120"/>
              <a:ea typeface="標楷體" panose="03000509000000000000" pitchFamily="65" charset="-120"/>
            </a:rPr>
          </a:br>
          <a:r>
            <a:rPr lang="zh-TW" altLang="en-US" sz="2400" b="1" dirty="0">
              <a:solidFill>
                <a:srgbClr val="000066"/>
              </a:solidFill>
              <a:latin typeface="標楷體" panose="03000509000000000000" pitchFamily="65" charset="-120"/>
              <a:ea typeface="標楷體" panose="03000509000000000000" pitchFamily="65" charset="-120"/>
            </a:rPr>
            <a:t> </a:t>
          </a:r>
          <a:r>
            <a:rPr lang="en-US" altLang="zh-TW" sz="1800" b="1" dirty="0">
              <a:solidFill>
                <a:srgbClr val="000066"/>
              </a:solidFill>
              <a:latin typeface="標楷體" panose="03000509000000000000" pitchFamily="65" charset="-120"/>
              <a:ea typeface="標楷體" panose="03000509000000000000" pitchFamily="65" charset="-120"/>
            </a:rPr>
            <a:t>(</a:t>
          </a:r>
          <a:r>
            <a:rPr lang="zh-TW" altLang="en-US" sz="1800" b="1" dirty="0">
              <a:solidFill>
                <a:srgbClr val="000066"/>
              </a:solidFill>
              <a:latin typeface="標楷體" panose="03000509000000000000" pitchFamily="65" charset="-120"/>
              <a:ea typeface="標楷體" panose="03000509000000000000" pitchFamily="65" charset="-120"/>
            </a:rPr>
            <a:t>均衡學習</a:t>
          </a:r>
          <a:r>
            <a:rPr lang="en-US" altLang="zh-TW" sz="1800" b="1" dirty="0">
              <a:solidFill>
                <a:srgbClr val="000066"/>
              </a:solidFill>
              <a:latin typeface="標楷體" panose="03000509000000000000" pitchFamily="65" charset="-120"/>
              <a:ea typeface="標楷體" panose="03000509000000000000" pitchFamily="65" charset="-120"/>
            </a:rPr>
            <a:t>21</a:t>
          </a:r>
          <a:r>
            <a:rPr lang="zh-TW" altLang="en-US" sz="1800" b="1" dirty="0">
              <a:solidFill>
                <a:srgbClr val="000066"/>
              </a:solidFill>
              <a:latin typeface="標楷體" panose="03000509000000000000" pitchFamily="65" charset="-120"/>
              <a:ea typeface="標楷體" panose="03000509000000000000" pitchFamily="65" charset="-120"/>
            </a:rPr>
            <a:t>分、服務學習</a:t>
          </a:r>
          <a:r>
            <a:rPr lang="en-US" altLang="zh-TW" sz="1800" b="1" dirty="0">
              <a:solidFill>
                <a:srgbClr val="000066"/>
              </a:solidFill>
              <a:latin typeface="標楷體" panose="03000509000000000000" pitchFamily="65" charset="-120"/>
              <a:ea typeface="標楷體" panose="03000509000000000000" pitchFamily="65" charset="-120"/>
            </a:rPr>
            <a:t>15</a:t>
          </a:r>
          <a:r>
            <a:rPr lang="zh-TW" altLang="en-US" sz="1800" b="1" dirty="0">
              <a:solidFill>
                <a:srgbClr val="000066"/>
              </a:solidFill>
              <a:latin typeface="標楷體" panose="03000509000000000000" pitchFamily="65" charset="-120"/>
              <a:ea typeface="標楷體" panose="03000509000000000000" pitchFamily="65" charset="-120"/>
            </a:rPr>
            <a:t>分</a:t>
          </a:r>
          <a:r>
            <a:rPr lang="en-US" altLang="zh-TW" sz="1800" b="1" dirty="0">
              <a:solidFill>
                <a:srgbClr val="000066"/>
              </a:solidFill>
              <a:latin typeface="標楷體" panose="03000509000000000000" pitchFamily="65" charset="-120"/>
              <a:ea typeface="標楷體" panose="03000509000000000000" pitchFamily="65" charset="-120"/>
            </a:rPr>
            <a:t>)</a:t>
          </a:r>
          <a:endParaRPr lang="zh-TW" altLang="en-US" sz="1800" b="1" dirty="0">
            <a:solidFill>
              <a:srgbClr val="660066"/>
            </a:solidFill>
            <a:latin typeface="標楷體" panose="03000509000000000000" pitchFamily="65" charset="-120"/>
            <a:ea typeface="標楷體" panose="03000509000000000000" pitchFamily="65" charset="-120"/>
          </a:endParaRP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B9E9ACE9-6056-4F5D-8B6C-1B90E1A6DCB4}" type="parTrans" cxnId="{A1381A05-CC98-4D44-9A0F-6F3783619060}">
      <dgm:prSet/>
      <dgm:spPr/>
      <dgm:t>
        <a:bodyPr/>
        <a:lstStyle/>
        <a:p>
          <a:endParaRPr lang="zh-TW" altLang="en-US"/>
        </a:p>
      </dgm:t>
    </dgm:pt>
    <dgm:pt modelId="{F550D091-EBD4-4E37-9F6B-1EADA47A8F79}" type="sibTrans" cxnId="{A1381A05-CC98-4D44-9A0F-6F3783619060}">
      <dgm:prSet/>
      <dgm:spPr/>
      <dgm:t>
        <a:bodyPr/>
        <a:lstStyle/>
        <a:p>
          <a:endParaRPr lang="zh-TW" altLang="en-US"/>
        </a:p>
      </dgm:t>
    </dgm:pt>
    <dgm:pt modelId="{320B41D1-B7DB-455C-854D-EEA0F93E2BED}">
      <dgm:prSet phldrT="[文字]" custT="1"/>
      <dgm:spPr>
        <a:solidFill>
          <a:srgbClr val="FF6699"/>
        </a:solidFill>
        <a:scene3d>
          <a:camera prst="orthographicFront"/>
          <a:lightRig rig="threePt" dir="t"/>
        </a:scene3d>
        <a:sp3d>
          <a:bevelT w="254000" h="254000"/>
        </a:sp3d>
      </dgm:spPr>
      <dgm:t>
        <a:bodyPr/>
        <a:lstStyle/>
        <a:p>
          <a:pPr>
            <a:lnSpc>
              <a:spcPct val="100000"/>
            </a:lnSpc>
            <a:spcAft>
              <a:spcPts val="0"/>
            </a:spcAft>
          </a:pPr>
          <a:r>
            <a:rPr lang="zh-TW" altLang="en-US" sz="3200" b="1" dirty="0">
              <a:solidFill>
                <a:srgbClr val="660066"/>
              </a:solidFill>
              <a:latin typeface="標楷體" panose="03000509000000000000" pitchFamily="65" charset="-120"/>
              <a:ea typeface="標楷體" panose="03000509000000000000" pitchFamily="65" charset="-120"/>
            </a:rPr>
            <a:t>會考</a:t>
          </a:r>
          <a:endParaRPr lang="en-US" altLang="zh-TW" sz="3200" b="1" dirty="0">
            <a:solidFill>
              <a:srgbClr val="660066"/>
            </a:solidFill>
            <a:latin typeface="標楷體" panose="03000509000000000000" pitchFamily="65" charset="-120"/>
            <a:ea typeface="標楷體" panose="03000509000000000000" pitchFamily="65" charset="-120"/>
          </a:endParaRPr>
        </a:p>
        <a:p>
          <a:pPr>
            <a:lnSpc>
              <a:spcPct val="100000"/>
            </a:lnSpc>
            <a:spcAft>
              <a:spcPts val="0"/>
            </a:spcAft>
          </a:pPr>
          <a:r>
            <a:rPr lang="en-US" altLang="zh-TW" sz="3200" b="1" dirty="0">
              <a:solidFill>
                <a:srgbClr val="660066"/>
              </a:solidFill>
              <a:latin typeface="標楷體" panose="03000509000000000000" pitchFamily="65" charset="-120"/>
              <a:ea typeface="標楷體" panose="03000509000000000000" pitchFamily="65" charset="-120"/>
            </a:rPr>
            <a:t>36</a:t>
          </a:r>
          <a:r>
            <a:rPr lang="zh-TW" altLang="en-US" sz="3200" b="1" dirty="0">
              <a:solidFill>
                <a:srgbClr val="660066"/>
              </a:solidFill>
              <a:latin typeface="標楷體" panose="03000509000000000000" pitchFamily="65" charset="-120"/>
              <a:ea typeface="標楷體" panose="03000509000000000000" pitchFamily="65" charset="-120"/>
            </a:rPr>
            <a:t>分</a:t>
          </a:r>
        </a:p>
      </dgm:t>
      <dgm:extLst>
        <a:ext uri="{E40237B7-FDA0-4F09-8148-C483321AD2D9}">
          <dgm14:cNvPr xmlns:dgm14="http://schemas.microsoft.com/office/drawing/2010/diagram" id="0" name="">
            <a:hlinkClick xmlns:r="http://schemas.openxmlformats.org/officeDocument/2006/relationships" r:id="rId2" action="ppaction://hlinksldjump"/>
          </dgm14:cNvPr>
        </a:ext>
      </dgm:extLst>
    </dgm:pt>
    <dgm:pt modelId="{3A8B831E-4349-4D12-88CD-33F20B338802}" type="parTrans" cxnId="{B61F81AB-8176-46BB-A1CF-04C9A857CD1F}">
      <dgm:prSet/>
      <dgm:spPr/>
      <dgm:t>
        <a:bodyPr/>
        <a:lstStyle/>
        <a:p>
          <a:endParaRPr lang="zh-TW" altLang="en-US"/>
        </a:p>
      </dgm:t>
    </dgm:pt>
    <dgm:pt modelId="{8A260C7C-FD4D-4DAF-AB97-90AA8FDFE849}" type="sibTrans" cxnId="{B61F81AB-8176-46BB-A1CF-04C9A857CD1F}">
      <dgm:prSet/>
      <dgm:spPr/>
      <dgm:t>
        <a:bodyPr/>
        <a:lstStyle/>
        <a:p>
          <a:endParaRPr lang="zh-TW" altLang="en-US"/>
        </a:p>
      </dgm:t>
    </dgm:pt>
    <dgm:pt modelId="{C92E9EB5-9EE3-4A84-892A-6313EED3D01C}" type="pres">
      <dgm:prSet presAssocID="{8B6E3CA9-C0BB-4C64-8B0F-DC8878A667A7}" presName="compositeShape" presStyleCnt="0">
        <dgm:presLayoutVars>
          <dgm:chMax val="7"/>
          <dgm:dir/>
          <dgm:resizeHandles val="exact"/>
        </dgm:presLayoutVars>
      </dgm:prSet>
      <dgm:spPr/>
    </dgm:pt>
    <dgm:pt modelId="{ECB698C3-219E-4085-8C1F-D2D282C4EC1E}" type="pres">
      <dgm:prSet presAssocID="{8B6E3CA9-C0BB-4C64-8B0F-DC8878A667A7}" presName="wedge1" presStyleLbl="node1" presStyleIdx="0" presStyleCnt="3" custScaleX="103899" custScaleY="103544" custLinFactNeighborX="-3524" custLinFactNeighborY="2075"/>
      <dgm:spPr/>
      <dgm:t>
        <a:bodyPr/>
        <a:lstStyle/>
        <a:p>
          <a:endParaRPr lang="zh-TW" altLang="en-US"/>
        </a:p>
      </dgm:t>
    </dgm:pt>
    <dgm:pt modelId="{19B10674-C13C-4A59-A671-7145CAA501FE}" type="pres">
      <dgm:prSet presAssocID="{8B6E3CA9-C0BB-4C64-8B0F-DC8878A667A7}" presName="wedge1Tx" presStyleLbl="node1" presStyleIdx="0" presStyleCnt="3">
        <dgm:presLayoutVars>
          <dgm:chMax val="0"/>
          <dgm:chPref val="0"/>
          <dgm:bulletEnabled val="1"/>
        </dgm:presLayoutVars>
      </dgm:prSet>
      <dgm:spPr/>
      <dgm:t>
        <a:bodyPr/>
        <a:lstStyle/>
        <a:p>
          <a:endParaRPr lang="zh-TW" altLang="en-US"/>
        </a:p>
      </dgm:t>
    </dgm:pt>
    <dgm:pt modelId="{15F566FC-72B1-4688-840B-7A3F0FAEFC30}" type="pres">
      <dgm:prSet presAssocID="{8B6E3CA9-C0BB-4C64-8B0F-DC8878A667A7}" presName="wedge2" presStyleLbl="node1" presStyleIdx="1" presStyleCnt="3" custScaleX="107916" custScaleY="109793" custLinFactNeighborX="461" custLinFactNeighborY="436"/>
      <dgm:spPr/>
      <dgm:t>
        <a:bodyPr/>
        <a:lstStyle/>
        <a:p>
          <a:endParaRPr lang="zh-TW" altLang="en-US"/>
        </a:p>
      </dgm:t>
    </dgm:pt>
    <dgm:pt modelId="{0B610FAD-5F36-4F4A-8566-FDE74BC3F4D0}" type="pres">
      <dgm:prSet presAssocID="{8B6E3CA9-C0BB-4C64-8B0F-DC8878A667A7}" presName="wedge2Tx" presStyleLbl="node1" presStyleIdx="1" presStyleCnt="3">
        <dgm:presLayoutVars>
          <dgm:chMax val="0"/>
          <dgm:chPref val="0"/>
          <dgm:bulletEnabled val="1"/>
        </dgm:presLayoutVars>
      </dgm:prSet>
      <dgm:spPr/>
      <dgm:t>
        <a:bodyPr/>
        <a:lstStyle/>
        <a:p>
          <a:endParaRPr lang="zh-TW" altLang="en-US"/>
        </a:p>
      </dgm:t>
    </dgm:pt>
    <dgm:pt modelId="{5B35F0B6-2145-4405-B65A-2EC93247AA51}" type="pres">
      <dgm:prSet presAssocID="{8B6E3CA9-C0BB-4C64-8B0F-DC8878A667A7}" presName="wedge3" presStyleLbl="node1" presStyleIdx="2" presStyleCnt="3" custScaleX="107916" custScaleY="103069" custLinFactNeighborX="461" custLinFactNeighborY="-965"/>
      <dgm:spPr/>
      <dgm:t>
        <a:bodyPr/>
        <a:lstStyle/>
        <a:p>
          <a:endParaRPr lang="zh-TW" altLang="en-US"/>
        </a:p>
      </dgm:t>
    </dgm:pt>
    <dgm:pt modelId="{C0001106-4215-4AAF-9B02-F1D1D6CC3D02}" type="pres">
      <dgm:prSet presAssocID="{8B6E3CA9-C0BB-4C64-8B0F-DC8878A667A7}" presName="wedge3Tx" presStyleLbl="node1" presStyleIdx="2" presStyleCnt="3">
        <dgm:presLayoutVars>
          <dgm:chMax val="0"/>
          <dgm:chPref val="0"/>
          <dgm:bulletEnabled val="1"/>
        </dgm:presLayoutVars>
      </dgm:prSet>
      <dgm:spPr/>
      <dgm:t>
        <a:bodyPr/>
        <a:lstStyle/>
        <a:p>
          <a:endParaRPr lang="zh-TW" altLang="en-US"/>
        </a:p>
      </dgm:t>
    </dgm:pt>
  </dgm:ptLst>
  <dgm:cxnLst>
    <dgm:cxn modelId="{A1381A05-CC98-4D44-9A0F-6F3783619060}" srcId="{8B6E3CA9-C0BB-4C64-8B0F-DC8878A667A7}" destId="{90359E69-6903-40ED-8CCB-C658C570032A}" srcOrd="1" destOrd="0" parTransId="{B9E9ACE9-6056-4F5D-8B6C-1B90E1A6DCB4}" sibTransId="{F550D091-EBD4-4E37-9F6B-1EADA47A8F79}"/>
    <dgm:cxn modelId="{D140BB3B-2423-482E-BA70-F06DD2B5E1FC}" type="presOf" srcId="{8B6E3CA9-C0BB-4C64-8B0F-DC8878A667A7}" destId="{C92E9EB5-9EE3-4A84-892A-6313EED3D01C}" srcOrd="0" destOrd="0" presId="urn:microsoft.com/office/officeart/2005/8/layout/chart3"/>
    <dgm:cxn modelId="{F73B5D55-9B33-4AA3-8E99-B158EA351F5B}" type="presOf" srcId="{320B41D1-B7DB-455C-854D-EEA0F93E2BED}" destId="{5B35F0B6-2145-4405-B65A-2EC93247AA51}" srcOrd="0" destOrd="0" presId="urn:microsoft.com/office/officeart/2005/8/layout/chart3"/>
    <dgm:cxn modelId="{7EF9E36C-AE99-4210-B3E3-D9A8A2130956}" type="presOf" srcId="{D2DAEB99-7DCB-44EC-9F08-05D244A26B90}" destId="{19B10674-C13C-4A59-A671-7145CAA501FE}" srcOrd="1" destOrd="0" presId="urn:microsoft.com/office/officeart/2005/8/layout/chart3"/>
    <dgm:cxn modelId="{F9DDEBBB-995A-401E-A831-6766897D36CD}" type="presOf" srcId="{320B41D1-B7DB-455C-854D-EEA0F93E2BED}" destId="{C0001106-4215-4AAF-9B02-F1D1D6CC3D02}" srcOrd="1" destOrd="0" presId="urn:microsoft.com/office/officeart/2005/8/layout/chart3"/>
    <dgm:cxn modelId="{2C0B2A78-DD45-4E32-9604-82E73EA0021D}" type="presOf" srcId="{90359E69-6903-40ED-8CCB-C658C570032A}" destId="{0B610FAD-5F36-4F4A-8566-FDE74BC3F4D0}" srcOrd="1" destOrd="0" presId="urn:microsoft.com/office/officeart/2005/8/layout/chart3"/>
    <dgm:cxn modelId="{0606D67D-6469-442C-8F9A-584E46108C1E}" srcId="{8B6E3CA9-C0BB-4C64-8B0F-DC8878A667A7}" destId="{D2DAEB99-7DCB-44EC-9F08-05D244A26B90}" srcOrd="0" destOrd="0" parTransId="{A7C00AED-C15A-487E-9C58-73282AC4DCCD}" sibTransId="{F28C4F8F-98E6-4BE2-9994-BDCCEB3A083C}"/>
    <dgm:cxn modelId="{786F965E-9EE6-47F1-BBD1-C0CBB9A88CDF}" type="presOf" srcId="{D2DAEB99-7DCB-44EC-9F08-05D244A26B90}" destId="{ECB698C3-219E-4085-8C1F-D2D282C4EC1E}" srcOrd="0" destOrd="0" presId="urn:microsoft.com/office/officeart/2005/8/layout/chart3"/>
    <dgm:cxn modelId="{E1C1C5D2-8F9E-43F9-88AC-44C4843C3B94}" type="presOf" srcId="{90359E69-6903-40ED-8CCB-C658C570032A}" destId="{15F566FC-72B1-4688-840B-7A3F0FAEFC30}" srcOrd="0" destOrd="0" presId="urn:microsoft.com/office/officeart/2005/8/layout/chart3"/>
    <dgm:cxn modelId="{B61F81AB-8176-46BB-A1CF-04C9A857CD1F}" srcId="{8B6E3CA9-C0BB-4C64-8B0F-DC8878A667A7}" destId="{320B41D1-B7DB-455C-854D-EEA0F93E2BED}" srcOrd="2" destOrd="0" parTransId="{3A8B831E-4349-4D12-88CD-33F20B338802}" sibTransId="{8A260C7C-FD4D-4DAF-AB97-90AA8FDFE849}"/>
    <dgm:cxn modelId="{F2EE0608-01AA-4322-99CF-752BFFA52A83}" type="presParOf" srcId="{C92E9EB5-9EE3-4A84-892A-6313EED3D01C}" destId="{ECB698C3-219E-4085-8C1F-D2D282C4EC1E}" srcOrd="0" destOrd="0" presId="urn:microsoft.com/office/officeart/2005/8/layout/chart3"/>
    <dgm:cxn modelId="{68E380A2-0108-470C-9BAE-E01561AC6295}" type="presParOf" srcId="{C92E9EB5-9EE3-4A84-892A-6313EED3D01C}" destId="{19B10674-C13C-4A59-A671-7145CAA501FE}" srcOrd="1" destOrd="0" presId="urn:microsoft.com/office/officeart/2005/8/layout/chart3"/>
    <dgm:cxn modelId="{E046CCBB-529D-450B-85CE-0F34C24352E9}" type="presParOf" srcId="{C92E9EB5-9EE3-4A84-892A-6313EED3D01C}" destId="{15F566FC-72B1-4688-840B-7A3F0FAEFC30}" srcOrd="2" destOrd="0" presId="urn:microsoft.com/office/officeart/2005/8/layout/chart3"/>
    <dgm:cxn modelId="{5A213BB7-3C12-4C1D-84F8-6D09A5219C9D}" type="presParOf" srcId="{C92E9EB5-9EE3-4A84-892A-6313EED3D01C}" destId="{0B610FAD-5F36-4F4A-8566-FDE74BC3F4D0}" srcOrd="3" destOrd="0" presId="urn:microsoft.com/office/officeart/2005/8/layout/chart3"/>
    <dgm:cxn modelId="{6ADF2D82-5807-4CB3-9E59-BA1336B418A5}" type="presParOf" srcId="{C92E9EB5-9EE3-4A84-892A-6313EED3D01C}" destId="{5B35F0B6-2145-4405-B65A-2EC93247AA51}" srcOrd="4" destOrd="0" presId="urn:microsoft.com/office/officeart/2005/8/layout/chart3"/>
    <dgm:cxn modelId="{A1E61811-52C4-4E30-8544-AB89A677F084}" type="presParOf" srcId="{C92E9EB5-9EE3-4A84-892A-6313EED3D01C}" destId="{C0001106-4215-4AAF-9B02-F1D1D6CC3D02}" srcOrd="5" destOrd="0" presId="urn:microsoft.com/office/officeart/2005/8/layout/chart3"/>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5.xml><?xml version="1.0" encoding="utf-8"?>
<dgm:dataModel xmlns:dgm="http://schemas.openxmlformats.org/drawingml/2006/diagram" xmlns:a="http://schemas.openxmlformats.org/drawingml/2006/main">
  <dgm:ptLst>
    <dgm:pt modelId="{8B6E3CA9-C0BB-4C64-8B0F-DC8878A667A7}" type="doc">
      <dgm:prSet loTypeId="urn:microsoft.com/office/officeart/2005/8/layout/chart3" loCatId="relationship" qsTypeId="urn:microsoft.com/office/officeart/2005/8/quickstyle/simple1" qsCatId="simple" csTypeId="urn:microsoft.com/office/officeart/2005/8/colors/accent1_2" csCatId="accent1" phldr="1"/>
      <dgm:spPr/>
    </dgm:pt>
    <dgm:pt modelId="{D2DAEB99-7DCB-44EC-9F08-05D244A26B90}">
      <dgm:prSet phldrT="[文字]" custT="1"/>
      <dgm:spPr>
        <a:solidFill>
          <a:srgbClr val="00B050"/>
        </a:solidFill>
        <a:scene3d>
          <a:camera prst="orthographicFront"/>
          <a:lightRig rig="threePt" dir="t"/>
        </a:scene3d>
        <a:sp3d>
          <a:bevelT w="254000" h="254000"/>
        </a:sp3d>
      </dgm:spPr>
      <dgm:t>
        <a:bodyPr/>
        <a:lstStyle/>
        <a:p>
          <a:pPr>
            <a:lnSpc>
              <a:spcPct val="100000"/>
            </a:lnSpc>
            <a:spcAft>
              <a:spcPts val="0"/>
            </a:spcAft>
          </a:pPr>
          <a:r>
            <a:rPr lang="zh-TW" altLang="en-US" sz="3200" b="1" dirty="0">
              <a:solidFill>
                <a:srgbClr val="800000"/>
              </a:solidFill>
              <a:latin typeface="標楷體" panose="03000509000000000000" pitchFamily="65" charset="-120"/>
              <a:ea typeface="標楷體" panose="03000509000000000000" pitchFamily="65" charset="-120"/>
            </a:rPr>
            <a:t>志願序</a:t>
          </a:r>
          <a:endParaRPr lang="en-US" altLang="zh-TW" sz="3200" b="1" dirty="0">
            <a:solidFill>
              <a:srgbClr val="800000"/>
            </a:solidFill>
            <a:latin typeface="標楷體" panose="03000509000000000000" pitchFamily="65" charset="-120"/>
            <a:ea typeface="標楷體" panose="03000509000000000000" pitchFamily="65" charset="-120"/>
          </a:endParaRPr>
        </a:p>
        <a:p>
          <a:pPr>
            <a:lnSpc>
              <a:spcPct val="100000"/>
            </a:lnSpc>
            <a:spcAft>
              <a:spcPts val="0"/>
            </a:spcAft>
          </a:pPr>
          <a:r>
            <a:rPr lang="en-US" altLang="zh-TW" sz="3200" b="1" dirty="0">
              <a:solidFill>
                <a:srgbClr val="800000"/>
              </a:solidFill>
              <a:latin typeface="標楷體" panose="03000509000000000000" pitchFamily="65" charset="-120"/>
              <a:ea typeface="標楷體" panose="03000509000000000000" pitchFamily="65" charset="-120"/>
            </a:rPr>
            <a:t>36</a:t>
          </a:r>
          <a:r>
            <a:rPr lang="zh-TW" altLang="en-US" sz="3200" b="1" dirty="0">
              <a:solidFill>
                <a:srgbClr val="800000"/>
              </a:solidFill>
              <a:latin typeface="標楷體" panose="03000509000000000000" pitchFamily="65" charset="-120"/>
              <a:ea typeface="標楷體" panose="03000509000000000000" pitchFamily="65" charset="-120"/>
            </a:rPr>
            <a:t>分</a:t>
          </a:r>
          <a:endParaRPr lang="zh-TW" altLang="en-US" sz="3200" dirty="0"/>
        </a:p>
      </dgm:t>
    </dgm:pt>
    <dgm:pt modelId="{A7C00AED-C15A-487E-9C58-73282AC4DCCD}" type="parTrans" cxnId="{0606D67D-6469-442C-8F9A-584E46108C1E}">
      <dgm:prSet/>
      <dgm:spPr/>
      <dgm:t>
        <a:bodyPr/>
        <a:lstStyle/>
        <a:p>
          <a:endParaRPr lang="zh-TW" altLang="en-US"/>
        </a:p>
      </dgm:t>
    </dgm:pt>
    <dgm:pt modelId="{F28C4F8F-98E6-4BE2-9994-BDCCEB3A083C}" type="sibTrans" cxnId="{0606D67D-6469-442C-8F9A-584E46108C1E}">
      <dgm:prSet/>
      <dgm:spPr/>
      <dgm:t>
        <a:bodyPr/>
        <a:lstStyle/>
        <a:p>
          <a:endParaRPr lang="zh-TW" altLang="en-US"/>
        </a:p>
      </dgm:t>
    </dgm:pt>
    <dgm:pt modelId="{90359E69-6903-40ED-8CCB-C658C570032A}">
      <dgm:prSet phldrT="[文字]" custT="1"/>
      <dgm:spPr>
        <a:solidFill>
          <a:srgbClr val="B469FF"/>
        </a:solidFill>
        <a:scene3d>
          <a:camera prst="orthographicFront"/>
          <a:lightRig rig="threePt" dir="t"/>
        </a:scene3d>
        <a:sp3d>
          <a:bevelT w="254000" h="254000"/>
        </a:sp3d>
      </dgm:spPr>
      <dgm:t>
        <a:bodyPr/>
        <a:lstStyle/>
        <a:p>
          <a:pPr>
            <a:lnSpc>
              <a:spcPct val="100000"/>
            </a:lnSpc>
            <a:spcAft>
              <a:spcPts val="0"/>
            </a:spcAft>
          </a:pPr>
          <a:r>
            <a:rPr lang="zh-TW" altLang="en-US" sz="2400" b="1" dirty="0">
              <a:solidFill>
                <a:srgbClr val="000066"/>
              </a:solidFill>
              <a:latin typeface="標楷體" panose="03000509000000000000" pitchFamily="65" charset="-120"/>
              <a:ea typeface="標楷體" panose="03000509000000000000" pitchFamily="65" charset="-120"/>
            </a:rPr>
            <a:t>多元學習</a:t>
          </a:r>
          <a:r>
            <a:rPr lang="en-US" altLang="zh-TW" sz="2400" b="1" dirty="0">
              <a:solidFill>
                <a:srgbClr val="000066"/>
              </a:solidFill>
              <a:latin typeface="標楷體" panose="03000509000000000000" pitchFamily="65" charset="-120"/>
              <a:ea typeface="標楷體" panose="03000509000000000000" pitchFamily="65" charset="-120"/>
            </a:rPr>
            <a:t>36</a:t>
          </a:r>
          <a:r>
            <a:rPr lang="zh-TW" altLang="en-US" sz="2400" b="1" dirty="0">
              <a:solidFill>
                <a:srgbClr val="000066"/>
              </a:solidFill>
              <a:latin typeface="標楷體" panose="03000509000000000000" pitchFamily="65" charset="-120"/>
              <a:ea typeface="標楷體" panose="03000509000000000000" pitchFamily="65" charset="-120"/>
            </a:rPr>
            <a:t>分</a:t>
          </a:r>
          <a:endParaRPr lang="en-US" altLang="zh-TW" sz="2400" b="1" dirty="0">
            <a:solidFill>
              <a:srgbClr val="000066"/>
            </a:solidFill>
            <a:latin typeface="標楷體" panose="03000509000000000000" pitchFamily="65" charset="-120"/>
            <a:ea typeface="標楷體" panose="03000509000000000000" pitchFamily="65" charset="-120"/>
          </a:endParaRPr>
        </a:p>
        <a:p>
          <a:pPr>
            <a:lnSpc>
              <a:spcPct val="100000"/>
            </a:lnSpc>
            <a:spcAft>
              <a:spcPts val="0"/>
            </a:spcAft>
          </a:pPr>
          <a:r>
            <a:rPr lang="en-US" altLang="zh-TW" sz="1800" b="1" dirty="0">
              <a:solidFill>
                <a:srgbClr val="000066"/>
              </a:solidFill>
              <a:latin typeface="標楷體" panose="03000509000000000000" pitchFamily="65" charset="-120"/>
              <a:ea typeface="標楷體" panose="03000509000000000000" pitchFamily="65" charset="-120"/>
            </a:rPr>
            <a:t>(</a:t>
          </a:r>
          <a:r>
            <a:rPr lang="zh-TW" altLang="en-US" sz="1800" b="1" dirty="0">
              <a:solidFill>
                <a:srgbClr val="000066"/>
              </a:solidFill>
              <a:latin typeface="標楷體" panose="03000509000000000000" pitchFamily="65" charset="-120"/>
              <a:ea typeface="標楷體" panose="03000509000000000000" pitchFamily="65" charset="-120"/>
            </a:rPr>
            <a:t>均衡學習</a:t>
          </a:r>
          <a:r>
            <a:rPr lang="en-US" altLang="zh-TW" sz="1800" b="1" dirty="0">
              <a:solidFill>
                <a:srgbClr val="000066"/>
              </a:solidFill>
              <a:latin typeface="標楷體" panose="03000509000000000000" pitchFamily="65" charset="-120"/>
              <a:ea typeface="標楷體" panose="03000509000000000000" pitchFamily="65" charset="-120"/>
            </a:rPr>
            <a:t>21</a:t>
          </a:r>
          <a:r>
            <a:rPr lang="zh-TW" altLang="en-US" sz="1800" b="1" dirty="0">
              <a:solidFill>
                <a:srgbClr val="000066"/>
              </a:solidFill>
              <a:latin typeface="標楷體" panose="03000509000000000000" pitchFamily="65" charset="-120"/>
              <a:ea typeface="標楷體" panose="03000509000000000000" pitchFamily="65" charset="-120"/>
            </a:rPr>
            <a:t>分、</a:t>
          </a:r>
          <a:r>
            <a:rPr lang="en-US" altLang="zh-TW" sz="1800" b="1" dirty="0">
              <a:solidFill>
                <a:srgbClr val="000066"/>
              </a:solidFill>
              <a:latin typeface="標楷體" panose="03000509000000000000" pitchFamily="65" charset="-120"/>
              <a:ea typeface="標楷體" panose="03000509000000000000" pitchFamily="65" charset="-120"/>
            </a:rPr>
            <a:t/>
          </a:r>
          <a:br>
            <a:rPr lang="en-US" altLang="zh-TW" sz="1800" b="1" dirty="0">
              <a:solidFill>
                <a:srgbClr val="000066"/>
              </a:solidFill>
              <a:latin typeface="標楷體" panose="03000509000000000000" pitchFamily="65" charset="-120"/>
              <a:ea typeface="標楷體" panose="03000509000000000000" pitchFamily="65" charset="-120"/>
            </a:rPr>
          </a:br>
          <a:r>
            <a:rPr lang="zh-TW" altLang="en-US" sz="1800" b="1" dirty="0">
              <a:solidFill>
                <a:srgbClr val="000066"/>
              </a:solidFill>
              <a:latin typeface="標楷體" panose="03000509000000000000" pitchFamily="65" charset="-120"/>
              <a:ea typeface="標楷體" panose="03000509000000000000" pitchFamily="65" charset="-120"/>
            </a:rPr>
            <a:t>服務學習</a:t>
          </a:r>
          <a:r>
            <a:rPr lang="en-US" altLang="zh-TW" sz="1800" b="1" dirty="0">
              <a:solidFill>
                <a:srgbClr val="000066"/>
              </a:solidFill>
              <a:latin typeface="標楷體" panose="03000509000000000000" pitchFamily="65" charset="-120"/>
              <a:ea typeface="標楷體" panose="03000509000000000000" pitchFamily="65" charset="-120"/>
            </a:rPr>
            <a:t>15</a:t>
          </a:r>
          <a:r>
            <a:rPr lang="zh-TW" altLang="en-US" sz="1800" b="1" dirty="0">
              <a:solidFill>
                <a:srgbClr val="000066"/>
              </a:solidFill>
              <a:latin typeface="標楷體" panose="03000509000000000000" pitchFamily="65" charset="-120"/>
              <a:ea typeface="標楷體" panose="03000509000000000000" pitchFamily="65" charset="-120"/>
            </a:rPr>
            <a:t>分</a:t>
          </a:r>
          <a:r>
            <a:rPr lang="en-US" altLang="zh-TW" sz="1800" b="1" dirty="0">
              <a:solidFill>
                <a:srgbClr val="000066"/>
              </a:solidFill>
              <a:latin typeface="標楷體" panose="03000509000000000000" pitchFamily="65" charset="-120"/>
              <a:ea typeface="標楷體" panose="03000509000000000000" pitchFamily="65" charset="-120"/>
            </a:rPr>
            <a:t>)</a:t>
          </a:r>
          <a:endParaRPr lang="zh-TW" altLang="en-US" sz="1800" b="1" dirty="0">
            <a:solidFill>
              <a:srgbClr val="660066"/>
            </a:solidFill>
            <a:latin typeface="標楷體" panose="03000509000000000000" pitchFamily="65" charset="-120"/>
            <a:ea typeface="標楷體" panose="03000509000000000000" pitchFamily="65" charset="-120"/>
          </a:endParaRPr>
        </a:p>
      </dgm:t>
      <dgm:extLst>
        <a:ext uri="{E40237B7-FDA0-4F09-8148-C483321AD2D9}">
          <dgm14:cNvPr xmlns:dgm14="http://schemas.microsoft.com/office/drawing/2010/diagram" id="0" name="">
            <a:hlinkClick xmlns:r="http://schemas.openxmlformats.org/officeDocument/2006/relationships" r:id="rId1" action="ppaction://hlinksldjump"/>
          </dgm14:cNvPr>
        </a:ext>
      </dgm:extLst>
    </dgm:pt>
    <dgm:pt modelId="{B9E9ACE9-6056-4F5D-8B6C-1B90E1A6DCB4}" type="parTrans" cxnId="{A1381A05-CC98-4D44-9A0F-6F3783619060}">
      <dgm:prSet/>
      <dgm:spPr/>
      <dgm:t>
        <a:bodyPr/>
        <a:lstStyle/>
        <a:p>
          <a:endParaRPr lang="zh-TW" altLang="en-US"/>
        </a:p>
      </dgm:t>
    </dgm:pt>
    <dgm:pt modelId="{F550D091-EBD4-4E37-9F6B-1EADA47A8F79}" type="sibTrans" cxnId="{A1381A05-CC98-4D44-9A0F-6F3783619060}">
      <dgm:prSet/>
      <dgm:spPr/>
      <dgm:t>
        <a:bodyPr/>
        <a:lstStyle/>
        <a:p>
          <a:endParaRPr lang="zh-TW" altLang="en-US"/>
        </a:p>
      </dgm:t>
    </dgm:pt>
    <dgm:pt modelId="{320B41D1-B7DB-455C-854D-EEA0F93E2BED}">
      <dgm:prSet phldrT="[文字]" custT="1"/>
      <dgm:spPr>
        <a:solidFill>
          <a:srgbClr val="FF6699"/>
        </a:solidFill>
        <a:scene3d>
          <a:camera prst="orthographicFront"/>
          <a:lightRig rig="threePt" dir="t"/>
        </a:scene3d>
        <a:sp3d>
          <a:bevelT w="254000" h="254000"/>
        </a:sp3d>
      </dgm:spPr>
      <dgm:t>
        <a:bodyPr/>
        <a:lstStyle/>
        <a:p>
          <a:pPr>
            <a:lnSpc>
              <a:spcPct val="100000"/>
            </a:lnSpc>
            <a:spcAft>
              <a:spcPts val="0"/>
            </a:spcAft>
          </a:pPr>
          <a:r>
            <a:rPr lang="zh-TW" altLang="en-US" sz="3200" b="1" dirty="0">
              <a:solidFill>
                <a:srgbClr val="660066"/>
              </a:solidFill>
              <a:latin typeface="標楷體" panose="03000509000000000000" pitchFamily="65" charset="-120"/>
              <a:ea typeface="標楷體" panose="03000509000000000000" pitchFamily="65" charset="-120"/>
            </a:rPr>
            <a:t>會考</a:t>
          </a:r>
          <a:endParaRPr lang="en-US" altLang="zh-TW" sz="3200" b="1" dirty="0">
            <a:solidFill>
              <a:srgbClr val="660066"/>
            </a:solidFill>
            <a:latin typeface="標楷體" panose="03000509000000000000" pitchFamily="65" charset="-120"/>
            <a:ea typeface="標楷體" panose="03000509000000000000" pitchFamily="65" charset="-120"/>
          </a:endParaRPr>
        </a:p>
        <a:p>
          <a:pPr>
            <a:lnSpc>
              <a:spcPct val="100000"/>
            </a:lnSpc>
            <a:spcAft>
              <a:spcPts val="0"/>
            </a:spcAft>
          </a:pPr>
          <a:r>
            <a:rPr lang="en-US" altLang="zh-TW" sz="3200" b="1" dirty="0">
              <a:solidFill>
                <a:srgbClr val="660066"/>
              </a:solidFill>
              <a:latin typeface="標楷體" panose="03000509000000000000" pitchFamily="65" charset="-120"/>
              <a:ea typeface="標楷體" panose="03000509000000000000" pitchFamily="65" charset="-120"/>
            </a:rPr>
            <a:t>36</a:t>
          </a:r>
          <a:r>
            <a:rPr lang="zh-TW" altLang="en-US" sz="3200" b="1" dirty="0">
              <a:solidFill>
                <a:srgbClr val="660066"/>
              </a:solidFill>
              <a:latin typeface="標楷體" panose="03000509000000000000" pitchFamily="65" charset="-120"/>
              <a:ea typeface="標楷體" panose="03000509000000000000" pitchFamily="65" charset="-120"/>
            </a:rPr>
            <a:t>分</a:t>
          </a:r>
        </a:p>
      </dgm:t>
      <dgm:extLst>
        <a:ext uri="{E40237B7-FDA0-4F09-8148-C483321AD2D9}">
          <dgm14:cNvPr xmlns:dgm14="http://schemas.microsoft.com/office/drawing/2010/diagram" id="0" name="">
            <a:hlinkClick xmlns:r="http://schemas.openxmlformats.org/officeDocument/2006/relationships" r:id="rId2" action="ppaction://hlinksldjump"/>
          </dgm14:cNvPr>
        </a:ext>
      </dgm:extLst>
    </dgm:pt>
    <dgm:pt modelId="{3A8B831E-4349-4D12-88CD-33F20B338802}" type="parTrans" cxnId="{B61F81AB-8176-46BB-A1CF-04C9A857CD1F}">
      <dgm:prSet/>
      <dgm:spPr/>
      <dgm:t>
        <a:bodyPr/>
        <a:lstStyle/>
        <a:p>
          <a:endParaRPr lang="zh-TW" altLang="en-US"/>
        </a:p>
      </dgm:t>
    </dgm:pt>
    <dgm:pt modelId="{8A260C7C-FD4D-4DAF-AB97-90AA8FDFE849}" type="sibTrans" cxnId="{B61F81AB-8176-46BB-A1CF-04C9A857CD1F}">
      <dgm:prSet/>
      <dgm:spPr/>
      <dgm:t>
        <a:bodyPr/>
        <a:lstStyle/>
        <a:p>
          <a:endParaRPr lang="zh-TW" altLang="en-US"/>
        </a:p>
      </dgm:t>
    </dgm:pt>
    <dgm:pt modelId="{C92E9EB5-9EE3-4A84-892A-6313EED3D01C}" type="pres">
      <dgm:prSet presAssocID="{8B6E3CA9-C0BB-4C64-8B0F-DC8878A667A7}" presName="compositeShape" presStyleCnt="0">
        <dgm:presLayoutVars>
          <dgm:chMax val="7"/>
          <dgm:dir/>
          <dgm:resizeHandles val="exact"/>
        </dgm:presLayoutVars>
      </dgm:prSet>
      <dgm:spPr/>
    </dgm:pt>
    <dgm:pt modelId="{ECB698C3-219E-4085-8C1F-D2D282C4EC1E}" type="pres">
      <dgm:prSet presAssocID="{8B6E3CA9-C0BB-4C64-8B0F-DC8878A667A7}" presName="wedge1" presStyleLbl="node1" presStyleIdx="0" presStyleCnt="3" custScaleX="103899" custScaleY="103544" custLinFactNeighborX="-3524" custLinFactNeighborY="2075"/>
      <dgm:spPr/>
      <dgm:t>
        <a:bodyPr/>
        <a:lstStyle/>
        <a:p>
          <a:endParaRPr lang="zh-TW" altLang="en-US"/>
        </a:p>
      </dgm:t>
    </dgm:pt>
    <dgm:pt modelId="{19B10674-C13C-4A59-A671-7145CAA501FE}" type="pres">
      <dgm:prSet presAssocID="{8B6E3CA9-C0BB-4C64-8B0F-DC8878A667A7}" presName="wedge1Tx" presStyleLbl="node1" presStyleIdx="0" presStyleCnt="3">
        <dgm:presLayoutVars>
          <dgm:chMax val="0"/>
          <dgm:chPref val="0"/>
          <dgm:bulletEnabled val="1"/>
        </dgm:presLayoutVars>
      </dgm:prSet>
      <dgm:spPr/>
      <dgm:t>
        <a:bodyPr/>
        <a:lstStyle/>
        <a:p>
          <a:endParaRPr lang="zh-TW" altLang="en-US"/>
        </a:p>
      </dgm:t>
    </dgm:pt>
    <dgm:pt modelId="{15F566FC-72B1-4688-840B-7A3F0FAEFC30}" type="pres">
      <dgm:prSet presAssocID="{8B6E3CA9-C0BB-4C64-8B0F-DC8878A667A7}" presName="wedge2" presStyleLbl="node1" presStyleIdx="1" presStyleCnt="3" custScaleX="107916" custScaleY="109793" custLinFactNeighborX="461" custLinFactNeighborY="436"/>
      <dgm:spPr/>
      <dgm:t>
        <a:bodyPr/>
        <a:lstStyle/>
        <a:p>
          <a:endParaRPr lang="zh-TW" altLang="en-US"/>
        </a:p>
      </dgm:t>
    </dgm:pt>
    <dgm:pt modelId="{0B610FAD-5F36-4F4A-8566-FDE74BC3F4D0}" type="pres">
      <dgm:prSet presAssocID="{8B6E3CA9-C0BB-4C64-8B0F-DC8878A667A7}" presName="wedge2Tx" presStyleLbl="node1" presStyleIdx="1" presStyleCnt="3">
        <dgm:presLayoutVars>
          <dgm:chMax val="0"/>
          <dgm:chPref val="0"/>
          <dgm:bulletEnabled val="1"/>
        </dgm:presLayoutVars>
      </dgm:prSet>
      <dgm:spPr/>
      <dgm:t>
        <a:bodyPr/>
        <a:lstStyle/>
        <a:p>
          <a:endParaRPr lang="zh-TW" altLang="en-US"/>
        </a:p>
      </dgm:t>
    </dgm:pt>
    <dgm:pt modelId="{5B35F0B6-2145-4405-B65A-2EC93247AA51}" type="pres">
      <dgm:prSet presAssocID="{8B6E3CA9-C0BB-4C64-8B0F-DC8878A667A7}" presName="wedge3" presStyleLbl="node1" presStyleIdx="2" presStyleCnt="3" custScaleX="107916" custScaleY="103069" custLinFactNeighborX="461" custLinFactNeighborY="-965"/>
      <dgm:spPr/>
      <dgm:t>
        <a:bodyPr/>
        <a:lstStyle/>
        <a:p>
          <a:endParaRPr lang="zh-TW" altLang="en-US"/>
        </a:p>
      </dgm:t>
    </dgm:pt>
    <dgm:pt modelId="{C0001106-4215-4AAF-9B02-F1D1D6CC3D02}" type="pres">
      <dgm:prSet presAssocID="{8B6E3CA9-C0BB-4C64-8B0F-DC8878A667A7}" presName="wedge3Tx" presStyleLbl="node1" presStyleIdx="2" presStyleCnt="3">
        <dgm:presLayoutVars>
          <dgm:chMax val="0"/>
          <dgm:chPref val="0"/>
          <dgm:bulletEnabled val="1"/>
        </dgm:presLayoutVars>
      </dgm:prSet>
      <dgm:spPr/>
      <dgm:t>
        <a:bodyPr/>
        <a:lstStyle/>
        <a:p>
          <a:endParaRPr lang="zh-TW" altLang="en-US"/>
        </a:p>
      </dgm:t>
    </dgm:pt>
  </dgm:ptLst>
  <dgm:cxnLst>
    <dgm:cxn modelId="{A1381A05-CC98-4D44-9A0F-6F3783619060}" srcId="{8B6E3CA9-C0BB-4C64-8B0F-DC8878A667A7}" destId="{90359E69-6903-40ED-8CCB-C658C570032A}" srcOrd="1" destOrd="0" parTransId="{B9E9ACE9-6056-4F5D-8B6C-1B90E1A6DCB4}" sibTransId="{F550D091-EBD4-4E37-9F6B-1EADA47A8F79}"/>
    <dgm:cxn modelId="{D140BB3B-2423-482E-BA70-F06DD2B5E1FC}" type="presOf" srcId="{8B6E3CA9-C0BB-4C64-8B0F-DC8878A667A7}" destId="{C92E9EB5-9EE3-4A84-892A-6313EED3D01C}" srcOrd="0" destOrd="0" presId="urn:microsoft.com/office/officeart/2005/8/layout/chart3"/>
    <dgm:cxn modelId="{F73B5D55-9B33-4AA3-8E99-B158EA351F5B}" type="presOf" srcId="{320B41D1-B7DB-455C-854D-EEA0F93E2BED}" destId="{5B35F0B6-2145-4405-B65A-2EC93247AA51}" srcOrd="0" destOrd="0" presId="urn:microsoft.com/office/officeart/2005/8/layout/chart3"/>
    <dgm:cxn modelId="{7EF9E36C-AE99-4210-B3E3-D9A8A2130956}" type="presOf" srcId="{D2DAEB99-7DCB-44EC-9F08-05D244A26B90}" destId="{19B10674-C13C-4A59-A671-7145CAA501FE}" srcOrd="1" destOrd="0" presId="urn:microsoft.com/office/officeart/2005/8/layout/chart3"/>
    <dgm:cxn modelId="{F9DDEBBB-995A-401E-A831-6766897D36CD}" type="presOf" srcId="{320B41D1-B7DB-455C-854D-EEA0F93E2BED}" destId="{C0001106-4215-4AAF-9B02-F1D1D6CC3D02}" srcOrd="1" destOrd="0" presId="urn:microsoft.com/office/officeart/2005/8/layout/chart3"/>
    <dgm:cxn modelId="{2C0B2A78-DD45-4E32-9604-82E73EA0021D}" type="presOf" srcId="{90359E69-6903-40ED-8CCB-C658C570032A}" destId="{0B610FAD-5F36-4F4A-8566-FDE74BC3F4D0}" srcOrd="1" destOrd="0" presId="urn:microsoft.com/office/officeart/2005/8/layout/chart3"/>
    <dgm:cxn modelId="{0606D67D-6469-442C-8F9A-584E46108C1E}" srcId="{8B6E3CA9-C0BB-4C64-8B0F-DC8878A667A7}" destId="{D2DAEB99-7DCB-44EC-9F08-05D244A26B90}" srcOrd="0" destOrd="0" parTransId="{A7C00AED-C15A-487E-9C58-73282AC4DCCD}" sibTransId="{F28C4F8F-98E6-4BE2-9994-BDCCEB3A083C}"/>
    <dgm:cxn modelId="{786F965E-9EE6-47F1-BBD1-C0CBB9A88CDF}" type="presOf" srcId="{D2DAEB99-7DCB-44EC-9F08-05D244A26B90}" destId="{ECB698C3-219E-4085-8C1F-D2D282C4EC1E}" srcOrd="0" destOrd="0" presId="urn:microsoft.com/office/officeart/2005/8/layout/chart3"/>
    <dgm:cxn modelId="{E1C1C5D2-8F9E-43F9-88AC-44C4843C3B94}" type="presOf" srcId="{90359E69-6903-40ED-8CCB-C658C570032A}" destId="{15F566FC-72B1-4688-840B-7A3F0FAEFC30}" srcOrd="0" destOrd="0" presId="urn:microsoft.com/office/officeart/2005/8/layout/chart3"/>
    <dgm:cxn modelId="{B61F81AB-8176-46BB-A1CF-04C9A857CD1F}" srcId="{8B6E3CA9-C0BB-4C64-8B0F-DC8878A667A7}" destId="{320B41D1-B7DB-455C-854D-EEA0F93E2BED}" srcOrd="2" destOrd="0" parTransId="{3A8B831E-4349-4D12-88CD-33F20B338802}" sibTransId="{8A260C7C-FD4D-4DAF-AB97-90AA8FDFE849}"/>
    <dgm:cxn modelId="{F2EE0608-01AA-4322-99CF-752BFFA52A83}" type="presParOf" srcId="{C92E9EB5-9EE3-4A84-892A-6313EED3D01C}" destId="{ECB698C3-219E-4085-8C1F-D2D282C4EC1E}" srcOrd="0" destOrd="0" presId="urn:microsoft.com/office/officeart/2005/8/layout/chart3"/>
    <dgm:cxn modelId="{68E380A2-0108-470C-9BAE-E01561AC6295}" type="presParOf" srcId="{C92E9EB5-9EE3-4A84-892A-6313EED3D01C}" destId="{19B10674-C13C-4A59-A671-7145CAA501FE}" srcOrd="1" destOrd="0" presId="urn:microsoft.com/office/officeart/2005/8/layout/chart3"/>
    <dgm:cxn modelId="{E046CCBB-529D-450B-85CE-0F34C24352E9}" type="presParOf" srcId="{C92E9EB5-9EE3-4A84-892A-6313EED3D01C}" destId="{15F566FC-72B1-4688-840B-7A3F0FAEFC30}" srcOrd="2" destOrd="0" presId="urn:microsoft.com/office/officeart/2005/8/layout/chart3"/>
    <dgm:cxn modelId="{5A213BB7-3C12-4C1D-84F8-6D09A5219C9D}" type="presParOf" srcId="{C92E9EB5-9EE3-4A84-892A-6313EED3D01C}" destId="{0B610FAD-5F36-4F4A-8566-FDE74BC3F4D0}" srcOrd="3" destOrd="0" presId="urn:microsoft.com/office/officeart/2005/8/layout/chart3"/>
    <dgm:cxn modelId="{6ADF2D82-5807-4CB3-9E59-BA1336B418A5}" type="presParOf" srcId="{C92E9EB5-9EE3-4A84-892A-6313EED3D01C}" destId="{5B35F0B6-2145-4405-B65A-2EC93247AA51}" srcOrd="4" destOrd="0" presId="urn:microsoft.com/office/officeart/2005/8/layout/chart3"/>
    <dgm:cxn modelId="{A1E61811-52C4-4E30-8544-AB89A677F084}" type="presParOf" srcId="{C92E9EB5-9EE3-4A84-892A-6313EED3D01C}" destId="{C0001106-4215-4AAF-9B02-F1D1D6CC3D02}" srcOrd="5" destOrd="0" presId="urn:microsoft.com/office/officeart/2005/8/layout/chart3"/>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6.xml><?xml version="1.0" encoding="utf-8"?>
<dgm:dataModel xmlns:dgm="http://schemas.openxmlformats.org/drawingml/2006/diagram" xmlns:a="http://schemas.openxmlformats.org/drawingml/2006/main">
  <dgm:ptLst>
    <dgm:pt modelId="{8DE05AED-B4D9-4390-B98B-14A5CE750D8E}" type="doc">
      <dgm:prSet loTypeId="urn:microsoft.com/office/officeart/2008/layout/VerticalCurvedList" loCatId="list" qsTypeId="urn:microsoft.com/office/officeart/2005/8/quickstyle/3d1" qsCatId="3D" csTypeId="urn:microsoft.com/office/officeart/2005/8/colors/colorful5" csCatId="colorful" phldr="1"/>
      <dgm:spPr/>
      <dgm:t>
        <a:bodyPr/>
        <a:lstStyle/>
        <a:p>
          <a:endParaRPr lang="zh-TW" altLang="en-US"/>
        </a:p>
      </dgm:t>
    </dgm:pt>
    <dgm:pt modelId="{161E16BB-A4C6-41B9-88B3-1FA853858FE3}">
      <dgm:prSet phldrT="[文字]" custT="1"/>
      <dgm:spPr>
        <a:solidFill>
          <a:srgbClr val="FF6699"/>
        </a:solidFill>
        <a:scene3d>
          <a:camera prst="orthographicFront"/>
          <a:lightRig rig="flat" dir="t"/>
        </a:scene3d>
        <a:sp3d prstMaterial="plastic">
          <a:bevelT w="254000" h="254000"/>
          <a:bevelB w="88900" h="31750" prst="angle"/>
        </a:sp3d>
      </dgm:spPr>
      <dgm:t>
        <a:bodyPr/>
        <a:lstStyle/>
        <a:p>
          <a:pPr algn="dist"/>
          <a:r>
            <a:rPr lang="en-US" altLang="zh-TW" sz="2800" b="1" dirty="0">
              <a:solidFill>
                <a:schemeClr val="bg1"/>
              </a:solidFill>
              <a:latin typeface="Times New Roman" pitchFamily="18" charset="0"/>
              <a:ea typeface="標楷體" pitchFamily="65" charset="-120"/>
              <a:cs typeface="Times New Roman" pitchFamily="18" charset="0"/>
            </a:rPr>
            <a:t>112</a:t>
          </a:r>
          <a:r>
            <a:rPr lang="zh-TW" altLang="en-US" sz="2800" b="1" dirty="0">
              <a:solidFill>
                <a:schemeClr val="bg1"/>
              </a:solidFill>
              <a:latin typeface="Times New Roman" pitchFamily="18" charset="0"/>
              <a:ea typeface="標楷體" pitchFamily="65" charset="-120"/>
              <a:cs typeface="Times New Roman" pitchFamily="18" charset="0"/>
            </a:rPr>
            <a:t>學年度五專招生以「免試入學」為主要招生管道，</a:t>
          </a:r>
          <a:r>
            <a:rPr lang="en-US" altLang="zh-TW" sz="2800" b="1" dirty="0">
              <a:solidFill>
                <a:schemeClr val="bg1"/>
              </a:solidFill>
              <a:latin typeface="Times New Roman" pitchFamily="18" charset="0"/>
              <a:ea typeface="標楷體" pitchFamily="65" charset="-120"/>
              <a:cs typeface="Times New Roman" pitchFamily="18" charset="0"/>
            </a:rPr>
            <a:t/>
          </a:r>
          <a:br>
            <a:rPr lang="en-US" altLang="zh-TW" sz="2800" b="1" dirty="0">
              <a:solidFill>
                <a:schemeClr val="bg1"/>
              </a:solidFill>
              <a:latin typeface="Times New Roman" pitchFamily="18" charset="0"/>
              <a:ea typeface="標楷體" pitchFamily="65" charset="-120"/>
              <a:cs typeface="Times New Roman" pitchFamily="18" charset="0"/>
            </a:rPr>
          </a:br>
          <a:r>
            <a:rPr lang="zh-TW" altLang="en-US" sz="2800" b="1" dirty="0">
              <a:solidFill>
                <a:schemeClr val="bg1"/>
              </a:solidFill>
              <a:latin typeface="Times New Roman" pitchFamily="18" charset="0"/>
              <a:ea typeface="標楷體" pitchFamily="65" charset="-120"/>
              <a:cs typeface="Times New Roman" pitchFamily="18" charset="0"/>
            </a:rPr>
            <a:t>七年一貫制系組則採「特色招生甄選入學」辦理招生。</a:t>
          </a:r>
        </a:p>
      </dgm:t>
    </dgm:pt>
    <dgm:pt modelId="{4B26A655-427E-4A25-8DB1-3C7E603537D6}" type="parTrans" cxnId="{AADA1B15-D4EB-408F-B119-857C2A9BA19E}">
      <dgm:prSet/>
      <dgm:spPr/>
      <dgm:t>
        <a:bodyPr/>
        <a:lstStyle/>
        <a:p>
          <a:endParaRPr lang="zh-TW" altLang="en-US"/>
        </a:p>
      </dgm:t>
    </dgm:pt>
    <dgm:pt modelId="{3EB948A8-36B9-49ED-8AD4-07D4087AE2FE}" type="sibTrans" cxnId="{AADA1B15-D4EB-408F-B119-857C2A9BA19E}">
      <dgm:prSet/>
      <dgm:spPr/>
      <dgm:t>
        <a:bodyPr/>
        <a:lstStyle/>
        <a:p>
          <a:endParaRPr lang="zh-TW" altLang="en-US"/>
        </a:p>
      </dgm:t>
    </dgm:pt>
    <dgm:pt modelId="{7B1C32BB-3C0C-4965-B7C2-7E3E1D929C0B}">
      <dgm:prSet phldrT="[文字]" custT="1"/>
      <dgm:spPr>
        <a:solidFill>
          <a:schemeClr val="tx1">
            <a:lumMod val="40000"/>
            <a:lumOff val="60000"/>
          </a:schemeClr>
        </a:solidFill>
        <a:scene3d>
          <a:camera prst="orthographicFront"/>
          <a:lightRig rig="flat" dir="t"/>
        </a:scene3d>
        <a:sp3d prstMaterial="plastic">
          <a:bevelT w="254000" h="254000"/>
          <a:bevelB w="88900" h="31750" prst="angle"/>
        </a:sp3d>
      </dgm:spPr>
      <dgm:t>
        <a:bodyPr/>
        <a:lstStyle/>
        <a:p>
          <a:pPr marL="0" indent="0" algn="just"/>
          <a:r>
            <a:rPr lang="en-US" altLang="zh-TW" sz="2800" dirty="0">
              <a:solidFill>
                <a:srgbClr val="4A09ED"/>
              </a:solidFill>
              <a:latin typeface="Times New Roman" pitchFamily="18" charset="0"/>
              <a:ea typeface="標楷體" pitchFamily="65" charset="-120"/>
              <a:cs typeface="Times New Roman" pitchFamily="18" charset="0"/>
            </a:rPr>
            <a:t>112</a:t>
          </a:r>
          <a:r>
            <a:rPr lang="zh-TW" altLang="en-US" sz="2800" dirty="0">
              <a:solidFill>
                <a:srgbClr val="4A09ED"/>
              </a:solidFill>
              <a:latin typeface="Times New Roman" pitchFamily="18" charset="0"/>
              <a:ea typeface="標楷體" pitchFamily="65" charset="-120"/>
              <a:cs typeface="Times New Roman" pitchFamily="18" charset="0"/>
            </a:rPr>
            <a:t>學年度</a:t>
          </a:r>
          <a:r>
            <a:rPr lang="zh-TW" altLang="en-US" sz="2800" b="1" dirty="0">
              <a:solidFill>
                <a:srgbClr val="FF0000"/>
              </a:solidFill>
              <a:effectLst>
                <a:outerShdw blurRad="38100" dist="38100" dir="2700000" algn="tl">
                  <a:srgbClr val="000000">
                    <a:alpha val="43137"/>
                  </a:srgbClr>
                </a:outerShdw>
              </a:effectLst>
              <a:latin typeface="Times New Roman" pitchFamily="18" charset="0"/>
              <a:ea typeface="標楷體" pitchFamily="65" charset="-120"/>
              <a:cs typeface="Times New Roman" pitchFamily="18" charset="0"/>
            </a:rPr>
            <a:t>五專優先免試入學</a:t>
          </a:r>
          <a:r>
            <a:rPr lang="zh-TW" altLang="en-US" sz="2800" dirty="0">
              <a:solidFill>
                <a:srgbClr val="4A09ED"/>
              </a:solidFill>
              <a:latin typeface="Times New Roman" pitchFamily="18" charset="0"/>
              <a:ea typeface="標楷體" pitchFamily="65" charset="-120"/>
              <a:cs typeface="Times New Roman" pitchFamily="18" charset="0"/>
            </a:rPr>
            <a:t>招生管道，以全國為一區，免試生辦理電腦統一分發。</a:t>
          </a:r>
          <a:r>
            <a:rPr lang="zh-TW" altLang="en-US" sz="2800" b="1" dirty="0">
              <a:solidFill>
                <a:srgbClr val="FF0000"/>
              </a:solidFill>
              <a:effectLst>
                <a:outerShdw blurRad="38100" dist="38100" dir="2700000" algn="tl">
                  <a:srgbClr val="000000">
                    <a:alpha val="43137"/>
                  </a:srgbClr>
                </a:outerShdw>
              </a:effectLst>
              <a:latin typeface="Times New Roman" pitchFamily="18" charset="0"/>
              <a:ea typeface="標楷體" pitchFamily="65" charset="-120"/>
              <a:cs typeface="Times New Roman" pitchFamily="18" charset="0"/>
            </a:rPr>
            <a:t>至多可選填</a:t>
          </a:r>
          <a:r>
            <a:rPr lang="en-US" altLang="zh-TW" sz="2800" b="1" dirty="0">
              <a:solidFill>
                <a:srgbClr val="FF0000"/>
              </a:solidFill>
              <a:effectLst>
                <a:outerShdw blurRad="38100" dist="38100" dir="2700000" algn="tl">
                  <a:srgbClr val="000000">
                    <a:alpha val="43137"/>
                  </a:srgbClr>
                </a:outerShdw>
              </a:effectLst>
              <a:latin typeface="Times New Roman" pitchFamily="18" charset="0"/>
              <a:ea typeface="標楷體" pitchFamily="65" charset="-120"/>
              <a:cs typeface="Times New Roman" pitchFamily="18" charset="0"/>
            </a:rPr>
            <a:t>30</a:t>
          </a:r>
          <a:r>
            <a:rPr lang="zh-TW" altLang="en-US" sz="2800" b="1" dirty="0">
              <a:solidFill>
                <a:srgbClr val="FF0000"/>
              </a:solidFill>
              <a:effectLst>
                <a:outerShdw blurRad="38100" dist="38100" dir="2700000" algn="tl">
                  <a:srgbClr val="000000">
                    <a:alpha val="43137"/>
                  </a:srgbClr>
                </a:outerShdw>
              </a:effectLst>
              <a:latin typeface="Times New Roman" pitchFamily="18" charset="0"/>
              <a:ea typeface="標楷體" pitchFamily="65" charset="-120"/>
              <a:cs typeface="Times New Roman" pitchFamily="18" charset="0"/>
            </a:rPr>
            <a:t>個科組志願</a:t>
          </a:r>
          <a:r>
            <a:rPr lang="zh-TW" altLang="en-US" sz="2800" dirty="0">
              <a:solidFill>
                <a:srgbClr val="4A09ED"/>
              </a:solidFill>
              <a:latin typeface="Times New Roman" pitchFamily="18" charset="0"/>
              <a:ea typeface="標楷體" pitchFamily="65" charset="-120"/>
              <a:cs typeface="Times New Roman" pitchFamily="18" charset="0"/>
            </a:rPr>
            <a:t>。</a:t>
          </a:r>
          <a:endParaRPr lang="zh-TW" altLang="en-US" sz="2800" dirty="0">
            <a:solidFill>
              <a:srgbClr val="4A09ED"/>
            </a:solidFill>
          </a:endParaRPr>
        </a:p>
      </dgm:t>
    </dgm:pt>
    <dgm:pt modelId="{5156300A-F910-4B7A-BF7A-2F800D5C8B6C}" type="parTrans" cxnId="{6388F312-F990-4F05-9592-582C5CE3349B}">
      <dgm:prSet/>
      <dgm:spPr/>
      <dgm:t>
        <a:bodyPr/>
        <a:lstStyle/>
        <a:p>
          <a:endParaRPr lang="zh-TW" altLang="en-US"/>
        </a:p>
      </dgm:t>
    </dgm:pt>
    <dgm:pt modelId="{A943D77C-D207-496E-9C5F-A0D30CAE8770}" type="sibTrans" cxnId="{6388F312-F990-4F05-9592-582C5CE3349B}">
      <dgm:prSet/>
      <dgm:spPr/>
      <dgm:t>
        <a:bodyPr/>
        <a:lstStyle/>
        <a:p>
          <a:endParaRPr lang="zh-TW" altLang="en-US"/>
        </a:p>
      </dgm:t>
    </dgm:pt>
    <dgm:pt modelId="{B32648D1-81B1-478F-9304-9B050F5EE5E1}">
      <dgm:prSet phldrT="[文字]" custT="1"/>
      <dgm:spPr>
        <a:gradFill rotWithShape="0">
          <a:gsLst>
            <a:gs pos="0">
              <a:srgbClr val="FFCC99"/>
            </a:gs>
            <a:gs pos="100000">
              <a:srgbClr val="FF9966"/>
            </a:gs>
          </a:gsLst>
        </a:gradFill>
        <a:scene3d>
          <a:camera prst="orthographicFront"/>
          <a:lightRig rig="flat" dir="t"/>
        </a:scene3d>
        <a:sp3d prstMaterial="plastic">
          <a:bevelT w="254000" h="254000"/>
          <a:bevelB w="88900" h="31750" prst="angle"/>
        </a:sp3d>
      </dgm:spPr>
      <dgm:t>
        <a:bodyPr/>
        <a:lstStyle/>
        <a:p>
          <a:pPr algn="just">
            <a:lnSpc>
              <a:spcPct val="80000"/>
            </a:lnSpc>
          </a:pPr>
          <a:r>
            <a:rPr lang="en-US" altLang="zh-TW" sz="2800" dirty="0">
              <a:solidFill>
                <a:srgbClr val="4A09ED"/>
              </a:solidFill>
              <a:latin typeface="Times New Roman" pitchFamily="18" charset="0"/>
              <a:ea typeface="標楷體" pitchFamily="65" charset="-120"/>
              <a:cs typeface="Times New Roman" pitchFamily="18" charset="0"/>
            </a:rPr>
            <a:t>112</a:t>
          </a:r>
          <a:r>
            <a:rPr lang="zh-TW" altLang="en-US" sz="2800" dirty="0">
              <a:solidFill>
                <a:srgbClr val="4A09ED"/>
              </a:solidFill>
              <a:latin typeface="Times New Roman" pitchFamily="18" charset="0"/>
              <a:ea typeface="標楷體" pitchFamily="65" charset="-120"/>
              <a:cs typeface="Times New Roman" pitchFamily="18" charset="0"/>
            </a:rPr>
            <a:t>學年度五專招生以「聯合免試入學」為主要招生管道，以</a:t>
          </a:r>
          <a:r>
            <a:rPr lang="zh-TW" altLang="en-US" sz="2800" b="1" dirty="0">
              <a:solidFill>
                <a:srgbClr val="FF0000"/>
              </a:solidFill>
              <a:effectLst>
                <a:outerShdw blurRad="38100" dist="38100" dir="2700000" algn="tl">
                  <a:srgbClr val="000000">
                    <a:alpha val="43137"/>
                  </a:srgbClr>
                </a:outerShdw>
              </a:effectLst>
              <a:latin typeface="Times New Roman" pitchFamily="18" charset="0"/>
              <a:ea typeface="標楷體" pitchFamily="65" charset="-120"/>
              <a:cs typeface="Times New Roman" pitchFamily="18" charset="0"/>
            </a:rPr>
            <a:t>全國為一區，分北中南三區辦理</a:t>
          </a:r>
          <a:r>
            <a:rPr lang="zh-TW" altLang="en-US" sz="2800" dirty="0">
              <a:solidFill>
                <a:srgbClr val="4A09ED"/>
              </a:solidFill>
              <a:latin typeface="Times New Roman" pitchFamily="18" charset="0"/>
              <a:ea typeface="標楷體" pitchFamily="65" charset="-120"/>
              <a:cs typeface="Times New Roman" pitchFamily="18" charset="0"/>
            </a:rPr>
            <a:t>，考生得同時報名三區各一所學校，僅擇一所學校參加現場登記分發報到。</a:t>
          </a:r>
          <a:endParaRPr lang="zh-TW" altLang="en-US" sz="2800" dirty="0">
            <a:solidFill>
              <a:srgbClr val="4A09ED"/>
            </a:solidFill>
          </a:endParaRPr>
        </a:p>
      </dgm:t>
    </dgm:pt>
    <dgm:pt modelId="{C3D963D6-D346-4EB4-890F-3D00795EE66C}" type="parTrans" cxnId="{E5DCFEDF-6E6D-471D-997D-7CB8F36942B0}">
      <dgm:prSet/>
      <dgm:spPr/>
      <dgm:t>
        <a:bodyPr/>
        <a:lstStyle/>
        <a:p>
          <a:endParaRPr lang="zh-TW" altLang="en-US"/>
        </a:p>
      </dgm:t>
    </dgm:pt>
    <dgm:pt modelId="{513CBBFD-5801-4B0B-9528-E35D59E45118}" type="sibTrans" cxnId="{E5DCFEDF-6E6D-471D-997D-7CB8F36942B0}">
      <dgm:prSet/>
      <dgm:spPr/>
      <dgm:t>
        <a:bodyPr/>
        <a:lstStyle/>
        <a:p>
          <a:endParaRPr lang="zh-TW" altLang="en-US"/>
        </a:p>
      </dgm:t>
    </dgm:pt>
    <dgm:pt modelId="{92178B91-B953-40BA-BBC8-7DB87B266D30}">
      <dgm:prSet phldrT="[文字]" custT="1"/>
      <dgm:spPr>
        <a:solidFill>
          <a:srgbClr val="00B0F0"/>
        </a:solidFill>
        <a:scene3d>
          <a:camera prst="orthographicFront"/>
          <a:lightRig rig="flat" dir="t"/>
        </a:scene3d>
        <a:sp3d prstMaterial="plastic">
          <a:bevelT w="254000" h="254000"/>
          <a:bevelB w="88900" h="31750" prst="angle"/>
        </a:sp3d>
      </dgm:spPr>
      <dgm:t>
        <a:bodyPr/>
        <a:lstStyle/>
        <a:p>
          <a:pPr algn="l">
            <a:lnSpc>
              <a:spcPct val="80000"/>
            </a:lnSpc>
          </a:pPr>
          <a:r>
            <a:rPr lang="zh-TW" altLang="en-US" sz="2800" b="1" dirty="0">
              <a:solidFill>
                <a:schemeClr val="bg1"/>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其他特殊專班招生管道。</a:t>
          </a:r>
        </a:p>
      </dgm:t>
    </dgm:pt>
    <dgm:pt modelId="{65FF6404-F878-463E-8D41-D7812B8F9ACC}" type="sibTrans" cxnId="{B09C4C9C-2071-4971-B93B-F0DBFFD90233}">
      <dgm:prSet/>
      <dgm:spPr/>
      <dgm:t>
        <a:bodyPr/>
        <a:lstStyle/>
        <a:p>
          <a:endParaRPr lang="zh-TW" altLang="en-US"/>
        </a:p>
      </dgm:t>
    </dgm:pt>
    <dgm:pt modelId="{6158DE0B-2D24-4AD6-BDFD-4B53F07C1807}" type="parTrans" cxnId="{B09C4C9C-2071-4971-B93B-F0DBFFD90233}">
      <dgm:prSet/>
      <dgm:spPr/>
      <dgm:t>
        <a:bodyPr/>
        <a:lstStyle/>
        <a:p>
          <a:endParaRPr lang="zh-TW" altLang="en-US"/>
        </a:p>
      </dgm:t>
    </dgm:pt>
    <dgm:pt modelId="{71701AA5-5DF8-4D4C-9082-9CEE7E609856}" type="pres">
      <dgm:prSet presAssocID="{8DE05AED-B4D9-4390-B98B-14A5CE750D8E}" presName="Name0" presStyleCnt="0">
        <dgm:presLayoutVars>
          <dgm:chMax val="7"/>
          <dgm:chPref val="7"/>
          <dgm:dir/>
        </dgm:presLayoutVars>
      </dgm:prSet>
      <dgm:spPr/>
      <dgm:t>
        <a:bodyPr/>
        <a:lstStyle/>
        <a:p>
          <a:endParaRPr lang="zh-TW" altLang="en-US"/>
        </a:p>
      </dgm:t>
    </dgm:pt>
    <dgm:pt modelId="{A2DBEAA5-0C9D-4A84-B8FD-205C5D61B859}" type="pres">
      <dgm:prSet presAssocID="{8DE05AED-B4D9-4390-B98B-14A5CE750D8E}" presName="Name1" presStyleCnt="0"/>
      <dgm:spPr/>
    </dgm:pt>
    <dgm:pt modelId="{0A0048B2-30CF-44EC-A258-E5A58DA11A78}" type="pres">
      <dgm:prSet presAssocID="{8DE05AED-B4D9-4390-B98B-14A5CE750D8E}" presName="cycle" presStyleCnt="0"/>
      <dgm:spPr/>
    </dgm:pt>
    <dgm:pt modelId="{D4D03A91-E5D0-48D0-AD1F-EC3AF6215825}" type="pres">
      <dgm:prSet presAssocID="{8DE05AED-B4D9-4390-B98B-14A5CE750D8E}" presName="srcNode" presStyleLbl="node1" presStyleIdx="0" presStyleCnt="4"/>
      <dgm:spPr/>
    </dgm:pt>
    <dgm:pt modelId="{764D1B9A-1429-43D7-ACD5-7BCB37A59696}" type="pres">
      <dgm:prSet presAssocID="{8DE05AED-B4D9-4390-B98B-14A5CE750D8E}" presName="conn" presStyleLbl="parChTrans1D2" presStyleIdx="0" presStyleCnt="1" custLinFactNeighborX="-7759" custLinFactNeighborY="-1043"/>
      <dgm:spPr/>
      <dgm:t>
        <a:bodyPr/>
        <a:lstStyle/>
        <a:p>
          <a:endParaRPr lang="zh-TW" altLang="en-US"/>
        </a:p>
      </dgm:t>
    </dgm:pt>
    <dgm:pt modelId="{C45162CD-7A63-47A9-8DE0-C9794CC24DD4}" type="pres">
      <dgm:prSet presAssocID="{8DE05AED-B4D9-4390-B98B-14A5CE750D8E}" presName="extraNode" presStyleLbl="node1" presStyleIdx="0" presStyleCnt="4"/>
      <dgm:spPr/>
    </dgm:pt>
    <dgm:pt modelId="{FBF2AE67-1A8A-4417-BE16-3C986A3F5E57}" type="pres">
      <dgm:prSet presAssocID="{8DE05AED-B4D9-4390-B98B-14A5CE750D8E}" presName="dstNode" presStyleLbl="node1" presStyleIdx="0" presStyleCnt="4"/>
      <dgm:spPr/>
    </dgm:pt>
    <dgm:pt modelId="{E6055FCD-3640-425F-B96F-584202FDFDC2}" type="pres">
      <dgm:prSet presAssocID="{161E16BB-A4C6-41B9-88B3-1FA853858FE3}" presName="text_1" presStyleLbl="node1" presStyleIdx="0" presStyleCnt="4" custScaleX="96234" custScaleY="151118" custLinFactNeighborX="-100" custLinFactNeighborY="-15514">
        <dgm:presLayoutVars>
          <dgm:bulletEnabled val="1"/>
        </dgm:presLayoutVars>
      </dgm:prSet>
      <dgm:spPr/>
      <dgm:t>
        <a:bodyPr/>
        <a:lstStyle/>
        <a:p>
          <a:endParaRPr lang="zh-TW" altLang="en-US"/>
        </a:p>
      </dgm:t>
    </dgm:pt>
    <dgm:pt modelId="{4194A4AA-2836-4B00-8FC9-ACA0BB96B03A}" type="pres">
      <dgm:prSet presAssocID="{161E16BB-A4C6-41B9-88B3-1FA853858FE3}" presName="accent_1" presStyleCnt="0"/>
      <dgm:spPr/>
    </dgm:pt>
    <dgm:pt modelId="{ECEEE6EB-4001-4D7E-95C4-B3AB60CA5B37}" type="pres">
      <dgm:prSet presAssocID="{161E16BB-A4C6-41B9-88B3-1FA853858FE3}" presName="accentRepeatNode" presStyleLbl="solidFgAcc1" presStyleIdx="0" presStyleCnt="4" custAng="0" custFlipVert="0" custScaleX="81889" custScaleY="18792" custLinFactNeighborX="-14464" custLinFactNeighborY="28376"/>
      <dgm:spPr/>
    </dgm:pt>
    <dgm:pt modelId="{704AAB3B-1DF7-4BC1-A738-AAD844BF8D64}" type="pres">
      <dgm:prSet presAssocID="{7B1C32BB-3C0C-4965-B7C2-7E3E1D929C0B}" presName="text_2" presStyleLbl="node1" presStyleIdx="1" presStyleCnt="4" custScaleX="98382" custScaleY="174332" custLinFactNeighborX="-1168" custLinFactNeighborY="-9806">
        <dgm:presLayoutVars>
          <dgm:bulletEnabled val="1"/>
        </dgm:presLayoutVars>
      </dgm:prSet>
      <dgm:spPr/>
      <dgm:t>
        <a:bodyPr/>
        <a:lstStyle/>
        <a:p>
          <a:endParaRPr lang="zh-TW" altLang="en-US"/>
        </a:p>
      </dgm:t>
    </dgm:pt>
    <dgm:pt modelId="{9AB11115-56BC-4D03-B080-81D589BD37DB}" type="pres">
      <dgm:prSet presAssocID="{7B1C32BB-3C0C-4965-B7C2-7E3E1D929C0B}" presName="accent_2" presStyleCnt="0"/>
      <dgm:spPr/>
    </dgm:pt>
    <dgm:pt modelId="{0402F6C4-2A3F-40AC-B229-1BEA96F180A3}" type="pres">
      <dgm:prSet presAssocID="{7B1C32BB-3C0C-4965-B7C2-7E3E1D929C0B}" presName="accentRepeatNode" presStyleLbl="solidFgAcc1" presStyleIdx="1" presStyleCnt="4" custFlipVert="1" custScaleX="80741" custScaleY="18567" custLinFactNeighborX="-7659" custLinFactNeighborY="34783"/>
      <dgm:spPr/>
    </dgm:pt>
    <dgm:pt modelId="{3AECF377-077A-406B-9EF5-86A3B557850B}" type="pres">
      <dgm:prSet presAssocID="{B32648D1-81B1-478F-9304-9B050F5EE5E1}" presName="text_3" presStyleLbl="node1" presStyleIdx="2" presStyleCnt="4" custScaleX="94941" custScaleY="198772" custLinFactNeighborX="479" custLinFactNeighborY="20217">
        <dgm:presLayoutVars>
          <dgm:bulletEnabled val="1"/>
        </dgm:presLayoutVars>
      </dgm:prSet>
      <dgm:spPr/>
      <dgm:t>
        <a:bodyPr/>
        <a:lstStyle/>
        <a:p>
          <a:endParaRPr lang="zh-TW" altLang="en-US"/>
        </a:p>
      </dgm:t>
    </dgm:pt>
    <dgm:pt modelId="{E92AD529-3104-4C51-A947-6A5F3384627A}" type="pres">
      <dgm:prSet presAssocID="{B32648D1-81B1-478F-9304-9B050F5EE5E1}" presName="accent_3" presStyleCnt="0"/>
      <dgm:spPr/>
    </dgm:pt>
    <dgm:pt modelId="{3E5FD37C-C935-4B5A-856E-A7D9F8E8708A}" type="pres">
      <dgm:prSet presAssocID="{B32648D1-81B1-478F-9304-9B050F5EE5E1}" presName="accentRepeatNode" presStyleLbl="solidFgAcc1" presStyleIdx="2" presStyleCnt="4" custFlipVert="1" custScaleX="96207" custScaleY="32006" custLinFactNeighborX="-1305" custLinFactNeighborY="54888"/>
      <dgm:spPr/>
    </dgm:pt>
    <dgm:pt modelId="{094F859F-6E6C-4B84-83C2-7D3F86017E3B}" type="pres">
      <dgm:prSet presAssocID="{92178B91-B953-40BA-BBC8-7DB87B266D30}" presName="text_4" presStyleLbl="node1" presStyleIdx="3" presStyleCnt="4" custScaleX="96487" custScaleY="129219" custLinFactNeighborX="-488" custLinFactNeighborY="35365">
        <dgm:presLayoutVars>
          <dgm:bulletEnabled val="1"/>
        </dgm:presLayoutVars>
      </dgm:prSet>
      <dgm:spPr/>
      <dgm:t>
        <a:bodyPr/>
        <a:lstStyle/>
        <a:p>
          <a:endParaRPr lang="zh-TW" altLang="en-US"/>
        </a:p>
      </dgm:t>
    </dgm:pt>
    <dgm:pt modelId="{AFD12CE6-827A-4274-8E7C-EBCAEF5DAFDF}" type="pres">
      <dgm:prSet presAssocID="{92178B91-B953-40BA-BBC8-7DB87B266D30}" presName="accent_4" presStyleCnt="0"/>
      <dgm:spPr/>
    </dgm:pt>
    <dgm:pt modelId="{A7CF037D-5956-4E59-BE31-A3A3E4AD71D9}" type="pres">
      <dgm:prSet presAssocID="{92178B91-B953-40BA-BBC8-7DB87B266D30}" presName="accentRepeatNode" presStyleLbl="solidFgAcc1" presStyleIdx="3" presStyleCnt="4" custScaleX="72757" custScaleY="77865" custLinFactNeighborX="-9753" custLinFactNeighborY="20664"/>
      <dgm:spPr>
        <a:blipFill rotWithShape="0">
          <a:blip xmlns:r="http://schemas.openxmlformats.org/officeDocument/2006/relationships" r:embed="rId1" cstate="print">
            <a:extLst>
              <a:ext uri="{28A0092B-C50C-407E-A947-70E740481C1C}">
                <a14:useLocalDpi xmlns:a14="http://schemas.microsoft.com/office/drawing/2010/main" val="0"/>
              </a:ext>
            </a:extLst>
          </a:blip>
          <a:srcRect/>
          <a:stretch>
            <a:fillRect/>
          </a:stretch>
        </a:blipFill>
      </dgm:spPr>
    </dgm:pt>
  </dgm:ptLst>
  <dgm:cxnLst>
    <dgm:cxn modelId="{812A3084-4B65-4529-9F38-514541FBEABA}" type="presOf" srcId="{3EB948A8-36B9-49ED-8AD4-07D4087AE2FE}" destId="{764D1B9A-1429-43D7-ACD5-7BCB37A59696}" srcOrd="0" destOrd="0" presId="urn:microsoft.com/office/officeart/2008/layout/VerticalCurvedList"/>
    <dgm:cxn modelId="{6388F312-F990-4F05-9592-582C5CE3349B}" srcId="{8DE05AED-B4D9-4390-B98B-14A5CE750D8E}" destId="{7B1C32BB-3C0C-4965-B7C2-7E3E1D929C0B}" srcOrd="1" destOrd="0" parTransId="{5156300A-F910-4B7A-BF7A-2F800D5C8B6C}" sibTransId="{A943D77C-D207-496E-9C5F-A0D30CAE8770}"/>
    <dgm:cxn modelId="{3DF53AC8-71F9-47D0-A7DD-9B7DAD4D409B}" type="presOf" srcId="{161E16BB-A4C6-41B9-88B3-1FA853858FE3}" destId="{E6055FCD-3640-425F-B96F-584202FDFDC2}" srcOrd="0" destOrd="0" presId="urn:microsoft.com/office/officeart/2008/layout/VerticalCurvedList"/>
    <dgm:cxn modelId="{E5DCFEDF-6E6D-471D-997D-7CB8F36942B0}" srcId="{8DE05AED-B4D9-4390-B98B-14A5CE750D8E}" destId="{B32648D1-81B1-478F-9304-9B050F5EE5E1}" srcOrd="2" destOrd="0" parTransId="{C3D963D6-D346-4EB4-890F-3D00795EE66C}" sibTransId="{513CBBFD-5801-4B0B-9528-E35D59E45118}"/>
    <dgm:cxn modelId="{42AFAEE9-E0DD-4916-89DA-AA685D22C2D3}" type="presOf" srcId="{B32648D1-81B1-478F-9304-9B050F5EE5E1}" destId="{3AECF377-077A-406B-9EF5-86A3B557850B}" srcOrd="0" destOrd="0" presId="urn:microsoft.com/office/officeart/2008/layout/VerticalCurvedList"/>
    <dgm:cxn modelId="{BAF94499-B72A-4E7F-BBCC-ABF398B53D3E}" type="presOf" srcId="{8DE05AED-B4D9-4390-B98B-14A5CE750D8E}" destId="{71701AA5-5DF8-4D4C-9082-9CEE7E609856}" srcOrd="0" destOrd="0" presId="urn:microsoft.com/office/officeart/2008/layout/VerticalCurvedList"/>
    <dgm:cxn modelId="{B09C4C9C-2071-4971-B93B-F0DBFFD90233}" srcId="{8DE05AED-B4D9-4390-B98B-14A5CE750D8E}" destId="{92178B91-B953-40BA-BBC8-7DB87B266D30}" srcOrd="3" destOrd="0" parTransId="{6158DE0B-2D24-4AD6-BDFD-4B53F07C1807}" sibTransId="{65FF6404-F878-463E-8D41-D7812B8F9ACC}"/>
    <dgm:cxn modelId="{9B076DB6-5A58-492B-8C02-1A66457F421B}" type="presOf" srcId="{7B1C32BB-3C0C-4965-B7C2-7E3E1D929C0B}" destId="{704AAB3B-1DF7-4BC1-A738-AAD844BF8D64}" srcOrd="0" destOrd="0" presId="urn:microsoft.com/office/officeart/2008/layout/VerticalCurvedList"/>
    <dgm:cxn modelId="{AADA1B15-D4EB-408F-B119-857C2A9BA19E}" srcId="{8DE05AED-B4D9-4390-B98B-14A5CE750D8E}" destId="{161E16BB-A4C6-41B9-88B3-1FA853858FE3}" srcOrd="0" destOrd="0" parTransId="{4B26A655-427E-4A25-8DB1-3C7E603537D6}" sibTransId="{3EB948A8-36B9-49ED-8AD4-07D4087AE2FE}"/>
    <dgm:cxn modelId="{39E35A7A-818C-4375-BF0E-23AA9C433331}" type="presOf" srcId="{92178B91-B953-40BA-BBC8-7DB87B266D30}" destId="{094F859F-6E6C-4B84-83C2-7D3F86017E3B}" srcOrd="0" destOrd="0" presId="urn:microsoft.com/office/officeart/2008/layout/VerticalCurvedList"/>
    <dgm:cxn modelId="{312794BE-7EAA-4C24-B860-ED5CECDC498B}" type="presParOf" srcId="{71701AA5-5DF8-4D4C-9082-9CEE7E609856}" destId="{A2DBEAA5-0C9D-4A84-B8FD-205C5D61B859}" srcOrd="0" destOrd="0" presId="urn:microsoft.com/office/officeart/2008/layout/VerticalCurvedList"/>
    <dgm:cxn modelId="{8D5A19A2-B243-437D-A314-51C3A3C11511}" type="presParOf" srcId="{A2DBEAA5-0C9D-4A84-B8FD-205C5D61B859}" destId="{0A0048B2-30CF-44EC-A258-E5A58DA11A78}" srcOrd="0" destOrd="0" presId="urn:microsoft.com/office/officeart/2008/layout/VerticalCurvedList"/>
    <dgm:cxn modelId="{9BEB9A9C-6489-41A4-957E-62077937CCBC}" type="presParOf" srcId="{0A0048B2-30CF-44EC-A258-E5A58DA11A78}" destId="{D4D03A91-E5D0-48D0-AD1F-EC3AF6215825}" srcOrd="0" destOrd="0" presId="urn:microsoft.com/office/officeart/2008/layout/VerticalCurvedList"/>
    <dgm:cxn modelId="{5C5D8D0B-7FEA-4347-9C11-815BA1D54A43}" type="presParOf" srcId="{0A0048B2-30CF-44EC-A258-E5A58DA11A78}" destId="{764D1B9A-1429-43D7-ACD5-7BCB37A59696}" srcOrd="1" destOrd="0" presId="urn:microsoft.com/office/officeart/2008/layout/VerticalCurvedList"/>
    <dgm:cxn modelId="{640FCEDA-ABB1-4B1B-8A87-7DD99B2376D3}" type="presParOf" srcId="{0A0048B2-30CF-44EC-A258-E5A58DA11A78}" destId="{C45162CD-7A63-47A9-8DE0-C9794CC24DD4}" srcOrd="2" destOrd="0" presId="urn:microsoft.com/office/officeart/2008/layout/VerticalCurvedList"/>
    <dgm:cxn modelId="{AD99438A-B9BD-4638-A312-74490F9DD37B}" type="presParOf" srcId="{0A0048B2-30CF-44EC-A258-E5A58DA11A78}" destId="{FBF2AE67-1A8A-4417-BE16-3C986A3F5E57}" srcOrd="3" destOrd="0" presId="urn:microsoft.com/office/officeart/2008/layout/VerticalCurvedList"/>
    <dgm:cxn modelId="{31103458-D0BC-498C-8431-F39E1CEA08BA}" type="presParOf" srcId="{A2DBEAA5-0C9D-4A84-B8FD-205C5D61B859}" destId="{E6055FCD-3640-425F-B96F-584202FDFDC2}" srcOrd="1" destOrd="0" presId="urn:microsoft.com/office/officeart/2008/layout/VerticalCurvedList"/>
    <dgm:cxn modelId="{BC44A8A8-D4F9-4D86-B22C-FFBA8AE5CB23}" type="presParOf" srcId="{A2DBEAA5-0C9D-4A84-B8FD-205C5D61B859}" destId="{4194A4AA-2836-4B00-8FC9-ACA0BB96B03A}" srcOrd="2" destOrd="0" presId="urn:microsoft.com/office/officeart/2008/layout/VerticalCurvedList"/>
    <dgm:cxn modelId="{0E4519A3-EEAD-4336-8AFC-5C73042244E6}" type="presParOf" srcId="{4194A4AA-2836-4B00-8FC9-ACA0BB96B03A}" destId="{ECEEE6EB-4001-4D7E-95C4-B3AB60CA5B37}" srcOrd="0" destOrd="0" presId="urn:microsoft.com/office/officeart/2008/layout/VerticalCurvedList"/>
    <dgm:cxn modelId="{2BAAD6E7-C6BC-4002-9B8F-61833E98BF17}" type="presParOf" srcId="{A2DBEAA5-0C9D-4A84-B8FD-205C5D61B859}" destId="{704AAB3B-1DF7-4BC1-A738-AAD844BF8D64}" srcOrd="3" destOrd="0" presId="urn:microsoft.com/office/officeart/2008/layout/VerticalCurvedList"/>
    <dgm:cxn modelId="{F62495A1-C0E0-46DC-93C2-09A2F83BAF9A}" type="presParOf" srcId="{A2DBEAA5-0C9D-4A84-B8FD-205C5D61B859}" destId="{9AB11115-56BC-4D03-B080-81D589BD37DB}" srcOrd="4" destOrd="0" presId="urn:microsoft.com/office/officeart/2008/layout/VerticalCurvedList"/>
    <dgm:cxn modelId="{C63D28BF-9E6B-4569-A722-9BAF53D1249E}" type="presParOf" srcId="{9AB11115-56BC-4D03-B080-81D589BD37DB}" destId="{0402F6C4-2A3F-40AC-B229-1BEA96F180A3}" srcOrd="0" destOrd="0" presId="urn:microsoft.com/office/officeart/2008/layout/VerticalCurvedList"/>
    <dgm:cxn modelId="{FEB50377-D385-4939-BE66-891237BA145A}" type="presParOf" srcId="{A2DBEAA5-0C9D-4A84-B8FD-205C5D61B859}" destId="{3AECF377-077A-406B-9EF5-86A3B557850B}" srcOrd="5" destOrd="0" presId="urn:microsoft.com/office/officeart/2008/layout/VerticalCurvedList"/>
    <dgm:cxn modelId="{92C990AB-867E-4942-AA70-7A198F45EFA1}" type="presParOf" srcId="{A2DBEAA5-0C9D-4A84-B8FD-205C5D61B859}" destId="{E92AD529-3104-4C51-A947-6A5F3384627A}" srcOrd="6" destOrd="0" presId="urn:microsoft.com/office/officeart/2008/layout/VerticalCurvedList"/>
    <dgm:cxn modelId="{436AB507-4EC0-40AF-8BC7-5A67F906BDA7}" type="presParOf" srcId="{E92AD529-3104-4C51-A947-6A5F3384627A}" destId="{3E5FD37C-C935-4B5A-856E-A7D9F8E8708A}" srcOrd="0" destOrd="0" presId="urn:microsoft.com/office/officeart/2008/layout/VerticalCurvedList"/>
    <dgm:cxn modelId="{FA2DF390-A9DF-4CE7-80A2-CB890AECAD95}" type="presParOf" srcId="{A2DBEAA5-0C9D-4A84-B8FD-205C5D61B859}" destId="{094F859F-6E6C-4B84-83C2-7D3F86017E3B}" srcOrd="7" destOrd="0" presId="urn:microsoft.com/office/officeart/2008/layout/VerticalCurvedList"/>
    <dgm:cxn modelId="{82858FAD-7C8A-4635-AB6E-CC35799B8BED}" type="presParOf" srcId="{A2DBEAA5-0C9D-4A84-B8FD-205C5D61B859}" destId="{AFD12CE6-827A-4274-8E7C-EBCAEF5DAFDF}" srcOrd="8" destOrd="0" presId="urn:microsoft.com/office/officeart/2008/layout/VerticalCurvedList"/>
    <dgm:cxn modelId="{6D0AD6FA-4181-412F-853D-AA523ED284EE}" type="presParOf" srcId="{AFD12CE6-827A-4274-8E7C-EBCAEF5DAFDF}" destId="{A7CF037D-5956-4E59-BE31-A3A3E4AD71D9}"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DE05AED-B4D9-4390-B98B-14A5CE750D8E}" type="doc">
      <dgm:prSet loTypeId="urn:microsoft.com/office/officeart/2008/layout/VerticalCurvedList" loCatId="list" qsTypeId="urn:microsoft.com/office/officeart/2005/8/quickstyle/3d1" qsCatId="3D" csTypeId="urn:microsoft.com/office/officeart/2005/8/colors/colorful5" csCatId="colorful" phldr="1"/>
      <dgm:spPr/>
      <dgm:t>
        <a:bodyPr/>
        <a:lstStyle/>
        <a:p>
          <a:endParaRPr lang="zh-TW" altLang="en-US"/>
        </a:p>
      </dgm:t>
    </dgm:pt>
    <dgm:pt modelId="{161E16BB-A4C6-41B9-88B3-1FA853858FE3}">
      <dgm:prSet phldrT="[文字]" custT="1"/>
      <dgm:spPr>
        <a:solidFill>
          <a:srgbClr val="FF6699"/>
        </a:solidFill>
        <a:scene3d>
          <a:camera prst="orthographicFront"/>
          <a:lightRig rig="flat" dir="t"/>
        </a:scene3d>
        <a:sp3d prstMaterial="plastic">
          <a:bevelT w="254000" h="254000"/>
          <a:bevelB w="88900" h="31750" prst="angle"/>
        </a:sp3d>
      </dgm:spPr>
      <dgm:t>
        <a:bodyPr>
          <a:sp3d extrusionH="57150">
            <a:bevelT w="38100" h="38100"/>
          </a:sp3d>
        </a:bodyPr>
        <a:lstStyle/>
        <a:p>
          <a:pPr algn="dist"/>
          <a:r>
            <a:rPr lang="en-US" altLang="zh-TW" sz="2800" b="1" dirty="0">
              <a:solidFill>
                <a:schemeClr val="bg1"/>
              </a:solidFill>
              <a:latin typeface="Times New Roman" pitchFamily="18" charset="0"/>
              <a:ea typeface="標楷體" pitchFamily="65" charset="-120"/>
              <a:cs typeface="Times New Roman" pitchFamily="18" charset="0"/>
            </a:rPr>
            <a:t>112</a:t>
          </a:r>
          <a:r>
            <a:rPr lang="zh-TW" altLang="en-US" sz="2800" b="1" dirty="0">
              <a:solidFill>
                <a:schemeClr val="bg1"/>
              </a:solidFill>
              <a:latin typeface="Times New Roman" pitchFamily="18" charset="0"/>
              <a:ea typeface="標楷體" pitchFamily="65" charset="-120"/>
              <a:cs typeface="Times New Roman" pitchFamily="18" charset="0"/>
            </a:rPr>
            <a:t>學年度五專招生以「免試入學」為主要招生管道，</a:t>
          </a:r>
          <a:r>
            <a:rPr lang="en-US" altLang="zh-TW" sz="2800" b="1" dirty="0">
              <a:solidFill>
                <a:schemeClr val="bg1"/>
              </a:solidFill>
              <a:latin typeface="Times New Roman" pitchFamily="18" charset="0"/>
              <a:ea typeface="標楷體" pitchFamily="65" charset="-120"/>
              <a:cs typeface="Times New Roman" pitchFamily="18" charset="0"/>
            </a:rPr>
            <a:t/>
          </a:r>
          <a:br>
            <a:rPr lang="en-US" altLang="zh-TW" sz="2800" b="1" dirty="0">
              <a:solidFill>
                <a:schemeClr val="bg1"/>
              </a:solidFill>
              <a:latin typeface="Times New Roman" pitchFamily="18" charset="0"/>
              <a:ea typeface="標楷體" pitchFamily="65" charset="-120"/>
              <a:cs typeface="Times New Roman" pitchFamily="18" charset="0"/>
            </a:rPr>
          </a:br>
          <a:r>
            <a:rPr lang="zh-TW" altLang="en-US" sz="2800" b="1" dirty="0">
              <a:solidFill>
                <a:schemeClr val="bg1"/>
              </a:solidFill>
              <a:latin typeface="Times New Roman" pitchFamily="18" charset="0"/>
              <a:ea typeface="標楷體" pitchFamily="65" charset="-120"/>
              <a:cs typeface="Times New Roman" pitchFamily="18" charset="0"/>
            </a:rPr>
            <a:t>七年一貫制系組則採「特色招生甄選入學」辦理招生。</a:t>
          </a:r>
        </a:p>
      </dgm:t>
    </dgm:pt>
    <dgm:pt modelId="{4B26A655-427E-4A25-8DB1-3C7E603537D6}" type="parTrans" cxnId="{AADA1B15-D4EB-408F-B119-857C2A9BA19E}">
      <dgm:prSet/>
      <dgm:spPr/>
      <dgm:t>
        <a:bodyPr/>
        <a:lstStyle/>
        <a:p>
          <a:endParaRPr lang="zh-TW" altLang="en-US"/>
        </a:p>
      </dgm:t>
    </dgm:pt>
    <dgm:pt modelId="{3EB948A8-36B9-49ED-8AD4-07D4087AE2FE}" type="sibTrans" cxnId="{AADA1B15-D4EB-408F-B119-857C2A9BA19E}">
      <dgm:prSet/>
      <dgm:spPr/>
      <dgm:t>
        <a:bodyPr/>
        <a:lstStyle/>
        <a:p>
          <a:endParaRPr lang="zh-TW" altLang="en-US"/>
        </a:p>
      </dgm:t>
    </dgm:pt>
    <dgm:pt modelId="{7B1C32BB-3C0C-4965-B7C2-7E3E1D929C0B}">
      <dgm:prSet phldrT="[文字]" custT="1"/>
      <dgm:spPr>
        <a:solidFill>
          <a:schemeClr val="tx1">
            <a:lumMod val="40000"/>
            <a:lumOff val="60000"/>
          </a:schemeClr>
        </a:solidFill>
        <a:scene3d>
          <a:camera prst="orthographicFront"/>
          <a:lightRig rig="flat" dir="t"/>
        </a:scene3d>
        <a:sp3d prstMaterial="plastic">
          <a:bevelT w="254000" h="254000"/>
          <a:bevelB w="88900" h="31750" prst="angle"/>
        </a:sp3d>
      </dgm:spPr>
      <dgm:t>
        <a:bodyPr>
          <a:sp3d extrusionH="57150">
            <a:bevelT w="38100" h="38100"/>
          </a:sp3d>
        </a:bodyPr>
        <a:lstStyle/>
        <a:p>
          <a:pPr marL="0" indent="0" algn="just"/>
          <a:r>
            <a:rPr lang="en-US" altLang="zh-TW" sz="2800" dirty="0">
              <a:solidFill>
                <a:srgbClr val="4A09ED"/>
              </a:solidFill>
              <a:latin typeface="Times New Roman" pitchFamily="18" charset="0"/>
              <a:ea typeface="標楷體" pitchFamily="65" charset="-120"/>
              <a:cs typeface="Times New Roman" pitchFamily="18" charset="0"/>
            </a:rPr>
            <a:t>112</a:t>
          </a:r>
          <a:r>
            <a:rPr lang="zh-TW" altLang="en-US" sz="2800" dirty="0">
              <a:solidFill>
                <a:srgbClr val="4A09ED"/>
              </a:solidFill>
              <a:latin typeface="Times New Roman" pitchFamily="18" charset="0"/>
              <a:ea typeface="標楷體" pitchFamily="65" charset="-120"/>
              <a:cs typeface="Times New Roman" pitchFamily="18" charset="0"/>
            </a:rPr>
            <a:t>學年度</a:t>
          </a:r>
          <a:r>
            <a:rPr lang="zh-TW" altLang="en-US" sz="2800" b="1" dirty="0">
              <a:solidFill>
                <a:srgbClr val="FF0000"/>
              </a:solidFill>
              <a:effectLst>
                <a:outerShdw blurRad="38100" dist="38100" dir="2700000" algn="tl">
                  <a:srgbClr val="000000">
                    <a:alpha val="43137"/>
                  </a:srgbClr>
                </a:outerShdw>
              </a:effectLst>
              <a:latin typeface="Times New Roman" pitchFamily="18" charset="0"/>
              <a:ea typeface="標楷體" pitchFamily="65" charset="-120"/>
              <a:cs typeface="Times New Roman" pitchFamily="18" charset="0"/>
            </a:rPr>
            <a:t>五專優先免試入學</a:t>
          </a:r>
          <a:r>
            <a:rPr lang="zh-TW" altLang="en-US" sz="2800" dirty="0">
              <a:solidFill>
                <a:srgbClr val="4A09ED"/>
              </a:solidFill>
              <a:latin typeface="Times New Roman" pitchFamily="18" charset="0"/>
              <a:ea typeface="標楷體" pitchFamily="65" charset="-120"/>
              <a:cs typeface="Times New Roman" pitchFamily="18" charset="0"/>
            </a:rPr>
            <a:t>招生管道，以全國為一區，</a:t>
          </a:r>
          <a:r>
            <a:rPr lang="en-US" altLang="zh-TW" sz="2800" dirty="0">
              <a:solidFill>
                <a:srgbClr val="4A09ED"/>
              </a:solidFill>
              <a:latin typeface="Times New Roman" pitchFamily="18" charset="0"/>
              <a:ea typeface="標楷體" pitchFamily="65" charset="-120"/>
              <a:cs typeface="Times New Roman" pitchFamily="18" charset="0"/>
            </a:rPr>
            <a:t/>
          </a:r>
          <a:br>
            <a:rPr lang="en-US" altLang="zh-TW" sz="2800" dirty="0">
              <a:solidFill>
                <a:srgbClr val="4A09ED"/>
              </a:solidFill>
              <a:latin typeface="Times New Roman" pitchFamily="18" charset="0"/>
              <a:ea typeface="標楷體" pitchFamily="65" charset="-120"/>
              <a:cs typeface="Times New Roman" pitchFamily="18" charset="0"/>
            </a:rPr>
          </a:br>
          <a:r>
            <a:rPr lang="zh-TW" altLang="en-US" sz="2800" dirty="0">
              <a:solidFill>
                <a:srgbClr val="4A09ED"/>
              </a:solidFill>
              <a:latin typeface="Times New Roman" pitchFamily="18" charset="0"/>
              <a:ea typeface="標楷體" pitchFamily="65" charset="-120"/>
              <a:cs typeface="Times New Roman" pitchFamily="18" charset="0"/>
            </a:rPr>
            <a:t>免試生辦理電腦統一分發。</a:t>
          </a:r>
          <a:r>
            <a:rPr lang="zh-TW" altLang="en-US" sz="2800" b="1" dirty="0">
              <a:solidFill>
                <a:srgbClr val="FF0000"/>
              </a:solidFill>
              <a:effectLst>
                <a:outerShdw blurRad="38100" dist="38100" dir="2700000" algn="tl">
                  <a:srgbClr val="000000">
                    <a:alpha val="43137"/>
                  </a:srgbClr>
                </a:outerShdw>
              </a:effectLst>
              <a:latin typeface="Times New Roman" pitchFamily="18" charset="0"/>
              <a:ea typeface="標楷體" pitchFamily="65" charset="-120"/>
              <a:cs typeface="Times New Roman" pitchFamily="18" charset="0"/>
            </a:rPr>
            <a:t>至多可選填</a:t>
          </a:r>
          <a:r>
            <a:rPr lang="en-US" altLang="zh-TW" sz="2800" b="1" dirty="0">
              <a:solidFill>
                <a:srgbClr val="FF0000"/>
              </a:solidFill>
              <a:effectLst>
                <a:outerShdw blurRad="38100" dist="38100" dir="2700000" algn="tl">
                  <a:srgbClr val="000000">
                    <a:alpha val="43137"/>
                  </a:srgbClr>
                </a:outerShdw>
              </a:effectLst>
              <a:latin typeface="Times New Roman" pitchFamily="18" charset="0"/>
              <a:ea typeface="標楷體" pitchFamily="65" charset="-120"/>
              <a:cs typeface="Times New Roman" pitchFamily="18" charset="0"/>
            </a:rPr>
            <a:t>30</a:t>
          </a:r>
          <a:r>
            <a:rPr lang="zh-TW" altLang="en-US" sz="2800" b="1" dirty="0">
              <a:solidFill>
                <a:srgbClr val="FF0000"/>
              </a:solidFill>
              <a:effectLst>
                <a:outerShdw blurRad="38100" dist="38100" dir="2700000" algn="tl">
                  <a:srgbClr val="000000">
                    <a:alpha val="43137"/>
                  </a:srgbClr>
                </a:outerShdw>
              </a:effectLst>
              <a:latin typeface="Times New Roman" pitchFamily="18" charset="0"/>
              <a:ea typeface="標楷體" pitchFamily="65" charset="-120"/>
              <a:cs typeface="Times New Roman" pitchFamily="18" charset="0"/>
            </a:rPr>
            <a:t>個科組志願</a:t>
          </a:r>
          <a:r>
            <a:rPr lang="zh-TW" altLang="en-US" sz="2800" dirty="0">
              <a:solidFill>
                <a:srgbClr val="4A09ED"/>
              </a:solidFill>
              <a:latin typeface="Times New Roman" pitchFamily="18" charset="0"/>
              <a:ea typeface="標楷體" pitchFamily="65" charset="-120"/>
              <a:cs typeface="Times New Roman" pitchFamily="18" charset="0"/>
            </a:rPr>
            <a:t>。</a:t>
          </a:r>
          <a:endParaRPr lang="zh-TW" altLang="en-US" sz="2800" dirty="0">
            <a:solidFill>
              <a:srgbClr val="4A09ED"/>
            </a:solidFill>
          </a:endParaRPr>
        </a:p>
      </dgm:t>
    </dgm:pt>
    <dgm:pt modelId="{5156300A-F910-4B7A-BF7A-2F800D5C8B6C}" type="parTrans" cxnId="{6388F312-F990-4F05-9592-582C5CE3349B}">
      <dgm:prSet/>
      <dgm:spPr/>
      <dgm:t>
        <a:bodyPr/>
        <a:lstStyle/>
        <a:p>
          <a:endParaRPr lang="zh-TW" altLang="en-US"/>
        </a:p>
      </dgm:t>
    </dgm:pt>
    <dgm:pt modelId="{A943D77C-D207-496E-9C5F-A0D30CAE8770}" type="sibTrans" cxnId="{6388F312-F990-4F05-9592-582C5CE3349B}">
      <dgm:prSet/>
      <dgm:spPr/>
      <dgm:t>
        <a:bodyPr/>
        <a:lstStyle/>
        <a:p>
          <a:endParaRPr lang="zh-TW" altLang="en-US"/>
        </a:p>
      </dgm:t>
    </dgm:pt>
    <dgm:pt modelId="{B32648D1-81B1-478F-9304-9B050F5EE5E1}">
      <dgm:prSet phldrT="[文字]" custT="1"/>
      <dgm:spPr>
        <a:gradFill rotWithShape="0">
          <a:gsLst>
            <a:gs pos="0">
              <a:srgbClr val="FFCC99"/>
            </a:gs>
            <a:gs pos="100000">
              <a:srgbClr val="FF9966"/>
            </a:gs>
          </a:gsLst>
        </a:gradFill>
        <a:scene3d>
          <a:camera prst="orthographicFront"/>
          <a:lightRig rig="flat" dir="t"/>
        </a:scene3d>
        <a:sp3d prstMaterial="plastic">
          <a:bevelT w="254000" h="254000"/>
          <a:bevelB w="88900" h="31750" prst="angle"/>
        </a:sp3d>
      </dgm:spPr>
      <dgm:t>
        <a:bodyPr>
          <a:sp3d extrusionH="57150">
            <a:bevelT w="38100" h="38100"/>
          </a:sp3d>
        </a:bodyPr>
        <a:lstStyle/>
        <a:p>
          <a:pPr algn="l">
            <a:lnSpc>
              <a:spcPct val="100000"/>
            </a:lnSpc>
          </a:pPr>
          <a:r>
            <a:rPr lang="en-US" altLang="zh-TW" sz="2800" dirty="0">
              <a:solidFill>
                <a:srgbClr val="4A09ED"/>
              </a:solidFill>
              <a:latin typeface="Times New Roman" pitchFamily="18" charset="0"/>
              <a:ea typeface="標楷體" pitchFamily="65" charset="-120"/>
              <a:cs typeface="Times New Roman" pitchFamily="18" charset="0"/>
            </a:rPr>
            <a:t>112</a:t>
          </a:r>
          <a:r>
            <a:rPr lang="zh-TW" altLang="en-US" sz="2800" dirty="0">
              <a:solidFill>
                <a:srgbClr val="4A09ED"/>
              </a:solidFill>
              <a:latin typeface="Times New Roman" pitchFamily="18" charset="0"/>
              <a:ea typeface="標楷體" pitchFamily="65" charset="-120"/>
              <a:cs typeface="Times New Roman" pitchFamily="18" charset="0"/>
            </a:rPr>
            <a:t>學年度五專招生以「聯合免試入學」為主要招生管道，以</a:t>
          </a:r>
          <a:r>
            <a:rPr lang="zh-TW" altLang="en-US" sz="2800" b="1" dirty="0">
              <a:solidFill>
                <a:srgbClr val="FF0000"/>
              </a:solidFill>
              <a:effectLst>
                <a:outerShdw blurRad="38100" dist="38100" dir="2700000" algn="tl">
                  <a:srgbClr val="000000">
                    <a:alpha val="43137"/>
                  </a:srgbClr>
                </a:outerShdw>
              </a:effectLst>
              <a:latin typeface="Times New Roman" pitchFamily="18" charset="0"/>
              <a:ea typeface="標楷體" pitchFamily="65" charset="-120"/>
              <a:cs typeface="Times New Roman" pitchFamily="18" charset="0"/>
            </a:rPr>
            <a:t>全國為一區，分北中南三區辦理</a:t>
          </a:r>
          <a:r>
            <a:rPr lang="zh-TW" altLang="en-US" sz="2800" dirty="0">
              <a:solidFill>
                <a:srgbClr val="4A09ED"/>
              </a:solidFill>
              <a:latin typeface="Times New Roman" pitchFamily="18" charset="0"/>
              <a:ea typeface="標楷體" pitchFamily="65" charset="-120"/>
              <a:cs typeface="Times New Roman" pitchFamily="18" charset="0"/>
            </a:rPr>
            <a:t>，</a:t>
          </a:r>
          <a:r>
            <a:rPr lang="en-US" altLang="zh-TW" sz="2800" dirty="0">
              <a:solidFill>
                <a:srgbClr val="4A09ED"/>
              </a:solidFill>
              <a:latin typeface="Times New Roman" pitchFamily="18" charset="0"/>
              <a:ea typeface="標楷體" pitchFamily="65" charset="-120"/>
              <a:cs typeface="Times New Roman" pitchFamily="18" charset="0"/>
            </a:rPr>
            <a:t/>
          </a:r>
          <a:br>
            <a:rPr lang="en-US" altLang="zh-TW" sz="2800" dirty="0">
              <a:solidFill>
                <a:srgbClr val="4A09ED"/>
              </a:solidFill>
              <a:latin typeface="Times New Roman" pitchFamily="18" charset="0"/>
              <a:ea typeface="標楷體" pitchFamily="65" charset="-120"/>
              <a:cs typeface="Times New Roman" pitchFamily="18" charset="0"/>
            </a:rPr>
          </a:br>
          <a:r>
            <a:rPr lang="zh-TW" altLang="en-US" sz="2800" dirty="0">
              <a:solidFill>
                <a:srgbClr val="4A09ED"/>
              </a:solidFill>
              <a:latin typeface="Times New Roman" pitchFamily="18" charset="0"/>
              <a:ea typeface="標楷體" pitchFamily="65" charset="-120"/>
              <a:cs typeface="Times New Roman" pitchFamily="18" charset="0"/>
            </a:rPr>
            <a:t>考生得同時報名三區各一所學校，</a:t>
          </a:r>
          <a:r>
            <a:rPr lang="en-US" altLang="zh-TW" sz="2800" dirty="0">
              <a:solidFill>
                <a:srgbClr val="4A09ED"/>
              </a:solidFill>
              <a:latin typeface="Times New Roman" pitchFamily="18" charset="0"/>
              <a:ea typeface="標楷體" pitchFamily="65" charset="-120"/>
              <a:cs typeface="Times New Roman" pitchFamily="18" charset="0"/>
            </a:rPr>
            <a:t/>
          </a:r>
          <a:br>
            <a:rPr lang="en-US" altLang="zh-TW" sz="2800" dirty="0">
              <a:solidFill>
                <a:srgbClr val="4A09ED"/>
              </a:solidFill>
              <a:latin typeface="Times New Roman" pitchFamily="18" charset="0"/>
              <a:ea typeface="標楷體" pitchFamily="65" charset="-120"/>
              <a:cs typeface="Times New Roman" pitchFamily="18" charset="0"/>
            </a:rPr>
          </a:br>
          <a:r>
            <a:rPr lang="zh-TW" altLang="en-US" sz="2800" dirty="0">
              <a:solidFill>
                <a:srgbClr val="4A09ED"/>
              </a:solidFill>
              <a:latin typeface="Times New Roman" pitchFamily="18" charset="0"/>
              <a:ea typeface="標楷體" pitchFamily="65" charset="-120"/>
              <a:cs typeface="Times New Roman" pitchFamily="18" charset="0"/>
            </a:rPr>
            <a:t>僅擇一所學校參加現場登記分發報到。</a:t>
          </a:r>
          <a:endParaRPr lang="zh-TW" altLang="en-US" sz="2800" dirty="0">
            <a:solidFill>
              <a:srgbClr val="4A09ED"/>
            </a:solidFill>
          </a:endParaRPr>
        </a:p>
      </dgm:t>
    </dgm:pt>
    <dgm:pt modelId="{C3D963D6-D346-4EB4-890F-3D00795EE66C}" type="parTrans" cxnId="{E5DCFEDF-6E6D-471D-997D-7CB8F36942B0}">
      <dgm:prSet/>
      <dgm:spPr/>
      <dgm:t>
        <a:bodyPr/>
        <a:lstStyle/>
        <a:p>
          <a:endParaRPr lang="zh-TW" altLang="en-US"/>
        </a:p>
      </dgm:t>
    </dgm:pt>
    <dgm:pt modelId="{513CBBFD-5801-4B0B-9528-E35D59E45118}" type="sibTrans" cxnId="{E5DCFEDF-6E6D-471D-997D-7CB8F36942B0}">
      <dgm:prSet/>
      <dgm:spPr/>
      <dgm:t>
        <a:bodyPr/>
        <a:lstStyle/>
        <a:p>
          <a:endParaRPr lang="zh-TW" altLang="en-US"/>
        </a:p>
      </dgm:t>
    </dgm:pt>
    <dgm:pt modelId="{71701AA5-5DF8-4D4C-9082-9CEE7E609856}" type="pres">
      <dgm:prSet presAssocID="{8DE05AED-B4D9-4390-B98B-14A5CE750D8E}" presName="Name0" presStyleCnt="0">
        <dgm:presLayoutVars>
          <dgm:chMax val="7"/>
          <dgm:chPref val="7"/>
          <dgm:dir/>
        </dgm:presLayoutVars>
      </dgm:prSet>
      <dgm:spPr/>
      <dgm:t>
        <a:bodyPr/>
        <a:lstStyle/>
        <a:p>
          <a:endParaRPr lang="zh-TW" altLang="en-US"/>
        </a:p>
      </dgm:t>
    </dgm:pt>
    <dgm:pt modelId="{A2DBEAA5-0C9D-4A84-B8FD-205C5D61B859}" type="pres">
      <dgm:prSet presAssocID="{8DE05AED-B4D9-4390-B98B-14A5CE750D8E}" presName="Name1" presStyleCnt="0"/>
      <dgm:spPr/>
    </dgm:pt>
    <dgm:pt modelId="{0A0048B2-30CF-44EC-A258-E5A58DA11A78}" type="pres">
      <dgm:prSet presAssocID="{8DE05AED-B4D9-4390-B98B-14A5CE750D8E}" presName="cycle" presStyleCnt="0"/>
      <dgm:spPr/>
    </dgm:pt>
    <dgm:pt modelId="{D4D03A91-E5D0-48D0-AD1F-EC3AF6215825}" type="pres">
      <dgm:prSet presAssocID="{8DE05AED-B4D9-4390-B98B-14A5CE750D8E}" presName="srcNode" presStyleLbl="node1" presStyleIdx="0" presStyleCnt="3"/>
      <dgm:spPr/>
    </dgm:pt>
    <dgm:pt modelId="{764D1B9A-1429-43D7-ACD5-7BCB37A59696}" type="pres">
      <dgm:prSet presAssocID="{8DE05AED-B4D9-4390-B98B-14A5CE750D8E}" presName="conn" presStyleLbl="parChTrans1D2" presStyleIdx="0" presStyleCnt="1" custLinFactNeighborX="-7759" custLinFactNeighborY="-1043"/>
      <dgm:spPr/>
      <dgm:t>
        <a:bodyPr/>
        <a:lstStyle/>
        <a:p>
          <a:endParaRPr lang="zh-TW" altLang="en-US"/>
        </a:p>
      </dgm:t>
    </dgm:pt>
    <dgm:pt modelId="{C45162CD-7A63-47A9-8DE0-C9794CC24DD4}" type="pres">
      <dgm:prSet presAssocID="{8DE05AED-B4D9-4390-B98B-14A5CE750D8E}" presName="extraNode" presStyleLbl="node1" presStyleIdx="0" presStyleCnt="3"/>
      <dgm:spPr/>
    </dgm:pt>
    <dgm:pt modelId="{FBF2AE67-1A8A-4417-BE16-3C986A3F5E57}" type="pres">
      <dgm:prSet presAssocID="{8DE05AED-B4D9-4390-B98B-14A5CE750D8E}" presName="dstNode" presStyleLbl="node1" presStyleIdx="0" presStyleCnt="3"/>
      <dgm:spPr/>
    </dgm:pt>
    <dgm:pt modelId="{E6055FCD-3640-425F-B96F-584202FDFDC2}" type="pres">
      <dgm:prSet presAssocID="{161E16BB-A4C6-41B9-88B3-1FA853858FE3}" presName="text_1" presStyleLbl="node1" presStyleIdx="0" presStyleCnt="3" custScaleX="91606" custScaleY="151118" custLinFactNeighborX="-100" custLinFactNeighborY="-15514">
        <dgm:presLayoutVars>
          <dgm:bulletEnabled val="1"/>
        </dgm:presLayoutVars>
      </dgm:prSet>
      <dgm:spPr/>
      <dgm:t>
        <a:bodyPr/>
        <a:lstStyle/>
        <a:p>
          <a:endParaRPr lang="zh-TW" altLang="en-US"/>
        </a:p>
      </dgm:t>
    </dgm:pt>
    <dgm:pt modelId="{4194A4AA-2836-4B00-8FC9-ACA0BB96B03A}" type="pres">
      <dgm:prSet presAssocID="{161E16BB-A4C6-41B9-88B3-1FA853858FE3}" presName="accent_1" presStyleCnt="0"/>
      <dgm:spPr/>
    </dgm:pt>
    <dgm:pt modelId="{ECEEE6EB-4001-4D7E-95C4-B3AB60CA5B37}" type="pres">
      <dgm:prSet presAssocID="{161E16BB-A4C6-41B9-88B3-1FA853858FE3}" presName="accentRepeatNode" presStyleLbl="solidFgAcc1" presStyleIdx="0" presStyleCnt="3" custAng="0" custFlipVert="0" custScaleX="81889" custScaleY="18792" custLinFactNeighborX="-14464" custLinFactNeighborY="28376"/>
      <dgm:spPr/>
    </dgm:pt>
    <dgm:pt modelId="{704AAB3B-1DF7-4BC1-A738-AAD844BF8D64}" type="pres">
      <dgm:prSet presAssocID="{7B1C32BB-3C0C-4965-B7C2-7E3E1D929C0B}" presName="text_2" presStyleLbl="node1" presStyleIdx="1" presStyleCnt="3" custScaleX="95158" custScaleY="174332" custLinFactNeighborX="-1821" custLinFactNeighborY="-12656">
        <dgm:presLayoutVars>
          <dgm:bulletEnabled val="1"/>
        </dgm:presLayoutVars>
      </dgm:prSet>
      <dgm:spPr/>
      <dgm:t>
        <a:bodyPr/>
        <a:lstStyle/>
        <a:p>
          <a:endParaRPr lang="zh-TW" altLang="en-US"/>
        </a:p>
      </dgm:t>
    </dgm:pt>
    <dgm:pt modelId="{9AB11115-56BC-4D03-B080-81D589BD37DB}" type="pres">
      <dgm:prSet presAssocID="{7B1C32BB-3C0C-4965-B7C2-7E3E1D929C0B}" presName="accent_2" presStyleCnt="0"/>
      <dgm:spPr/>
    </dgm:pt>
    <dgm:pt modelId="{0402F6C4-2A3F-40AC-B229-1BEA96F180A3}" type="pres">
      <dgm:prSet presAssocID="{7B1C32BB-3C0C-4965-B7C2-7E3E1D929C0B}" presName="accentRepeatNode" presStyleLbl="solidFgAcc1" presStyleIdx="1" presStyleCnt="3" custFlipVert="1" custScaleX="80741" custScaleY="18567" custLinFactNeighborX="-7659" custLinFactNeighborY="34783"/>
      <dgm:spPr/>
    </dgm:pt>
    <dgm:pt modelId="{3AECF377-077A-406B-9EF5-86A3B557850B}" type="pres">
      <dgm:prSet presAssocID="{B32648D1-81B1-478F-9304-9B050F5EE5E1}" presName="text_3" presStyleLbl="node1" presStyleIdx="2" presStyleCnt="3" custScaleX="92084" custScaleY="198772" custLinFactNeighborX="-106" custLinFactNeighborY="4448">
        <dgm:presLayoutVars>
          <dgm:bulletEnabled val="1"/>
        </dgm:presLayoutVars>
      </dgm:prSet>
      <dgm:spPr/>
      <dgm:t>
        <a:bodyPr/>
        <a:lstStyle/>
        <a:p>
          <a:endParaRPr lang="zh-TW" altLang="en-US"/>
        </a:p>
      </dgm:t>
    </dgm:pt>
    <dgm:pt modelId="{E92AD529-3104-4C51-A947-6A5F3384627A}" type="pres">
      <dgm:prSet presAssocID="{B32648D1-81B1-478F-9304-9B050F5EE5E1}" presName="accent_3" presStyleCnt="0"/>
      <dgm:spPr/>
    </dgm:pt>
    <dgm:pt modelId="{3E5FD37C-C935-4B5A-856E-A7D9F8E8708A}" type="pres">
      <dgm:prSet presAssocID="{B32648D1-81B1-478F-9304-9B050F5EE5E1}" presName="accentRepeatNode" presStyleLbl="solidFgAcc1" presStyleIdx="2" presStyleCnt="3" custFlipVert="1" custScaleX="96207" custScaleY="32006" custLinFactNeighborX="-1305" custLinFactNeighborY="54888"/>
      <dgm:spPr/>
    </dgm:pt>
  </dgm:ptLst>
  <dgm:cxnLst>
    <dgm:cxn modelId="{3DF53AC8-71F9-47D0-A7DD-9B7DAD4D409B}" type="presOf" srcId="{161E16BB-A4C6-41B9-88B3-1FA853858FE3}" destId="{E6055FCD-3640-425F-B96F-584202FDFDC2}" srcOrd="0" destOrd="0" presId="urn:microsoft.com/office/officeart/2008/layout/VerticalCurvedList"/>
    <dgm:cxn modelId="{AADA1B15-D4EB-408F-B119-857C2A9BA19E}" srcId="{8DE05AED-B4D9-4390-B98B-14A5CE750D8E}" destId="{161E16BB-A4C6-41B9-88B3-1FA853858FE3}" srcOrd="0" destOrd="0" parTransId="{4B26A655-427E-4A25-8DB1-3C7E603537D6}" sibTransId="{3EB948A8-36B9-49ED-8AD4-07D4087AE2FE}"/>
    <dgm:cxn modelId="{6388F312-F990-4F05-9592-582C5CE3349B}" srcId="{8DE05AED-B4D9-4390-B98B-14A5CE750D8E}" destId="{7B1C32BB-3C0C-4965-B7C2-7E3E1D929C0B}" srcOrd="1" destOrd="0" parTransId="{5156300A-F910-4B7A-BF7A-2F800D5C8B6C}" sibTransId="{A943D77C-D207-496E-9C5F-A0D30CAE8770}"/>
    <dgm:cxn modelId="{42AFAEE9-E0DD-4916-89DA-AA685D22C2D3}" type="presOf" srcId="{B32648D1-81B1-478F-9304-9B050F5EE5E1}" destId="{3AECF377-077A-406B-9EF5-86A3B557850B}" srcOrd="0" destOrd="0" presId="urn:microsoft.com/office/officeart/2008/layout/VerticalCurvedList"/>
    <dgm:cxn modelId="{9B076DB6-5A58-492B-8C02-1A66457F421B}" type="presOf" srcId="{7B1C32BB-3C0C-4965-B7C2-7E3E1D929C0B}" destId="{704AAB3B-1DF7-4BC1-A738-AAD844BF8D64}" srcOrd="0" destOrd="0" presId="urn:microsoft.com/office/officeart/2008/layout/VerticalCurvedList"/>
    <dgm:cxn modelId="{812A3084-4B65-4529-9F38-514541FBEABA}" type="presOf" srcId="{3EB948A8-36B9-49ED-8AD4-07D4087AE2FE}" destId="{764D1B9A-1429-43D7-ACD5-7BCB37A59696}" srcOrd="0" destOrd="0" presId="urn:microsoft.com/office/officeart/2008/layout/VerticalCurvedList"/>
    <dgm:cxn modelId="{BAF94499-B72A-4E7F-BBCC-ABF398B53D3E}" type="presOf" srcId="{8DE05AED-B4D9-4390-B98B-14A5CE750D8E}" destId="{71701AA5-5DF8-4D4C-9082-9CEE7E609856}" srcOrd="0" destOrd="0" presId="urn:microsoft.com/office/officeart/2008/layout/VerticalCurvedList"/>
    <dgm:cxn modelId="{E5DCFEDF-6E6D-471D-997D-7CB8F36942B0}" srcId="{8DE05AED-B4D9-4390-B98B-14A5CE750D8E}" destId="{B32648D1-81B1-478F-9304-9B050F5EE5E1}" srcOrd="2" destOrd="0" parTransId="{C3D963D6-D346-4EB4-890F-3D00795EE66C}" sibTransId="{513CBBFD-5801-4B0B-9528-E35D59E45118}"/>
    <dgm:cxn modelId="{312794BE-7EAA-4C24-B860-ED5CECDC498B}" type="presParOf" srcId="{71701AA5-5DF8-4D4C-9082-9CEE7E609856}" destId="{A2DBEAA5-0C9D-4A84-B8FD-205C5D61B859}" srcOrd="0" destOrd="0" presId="urn:microsoft.com/office/officeart/2008/layout/VerticalCurvedList"/>
    <dgm:cxn modelId="{8D5A19A2-B243-437D-A314-51C3A3C11511}" type="presParOf" srcId="{A2DBEAA5-0C9D-4A84-B8FD-205C5D61B859}" destId="{0A0048B2-30CF-44EC-A258-E5A58DA11A78}" srcOrd="0" destOrd="0" presId="urn:microsoft.com/office/officeart/2008/layout/VerticalCurvedList"/>
    <dgm:cxn modelId="{9BEB9A9C-6489-41A4-957E-62077937CCBC}" type="presParOf" srcId="{0A0048B2-30CF-44EC-A258-E5A58DA11A78}" destId="{D4D03A91-E5D0-48D0-AD1F-EC3AF6215825}" srcOrd="0" destOrd="0" presId="urn:microsoft.com/office/officeart/2008/layout/VerticalCurvedList"/>
    <dgm:cxn modelId="{5C5D8D0B-7FEA-4347-9C11-815BA1D54A43}" type="presParOf" srcId="{0A0048B2-30CF-44EC-A258-E5A58DA11A78}" destId="{764D1B9A-1429-43D7-ACD5-7BCB37A59696}" srcOrd="1" destOrd="0" presId="urn:microsoft.com/office/officeart/2008/layout/VerticalCurvedList"/>
    <dgm:cxn modelId="{640FCEDA-ABB1-4B1B-8A87-7DD99B2376D3}" type="presParOf" srcId="{0A0048B2-30CF-44EC-A258-E5A58DA11A78}" destId="{C45162CD-7A63-47A9-8DE0-C9794CC24DD4}" srcOrd="2" destOrd="0" presId="urn:microsoft.com/office/officeart/2008/layout/VerticalCurvedList"/>
    <dgm:cxn modelId="{AD99438A-B9BD-4638-A312-74490F9DD37B}" type="presParOf" srcId="{0A0048B2-30CF-44EC-A258-E5A58DA11A78}" destId="{FBF2AE67-1A8A-4417-BE16-3C986A3F5E57}" srcOrd="3" destOrd="0" presId="urn:microsoft.com/office/officeart/2008/layout/VerticalCurvedList"/>
    <dgm:cxn modelId="{31103458-D0BC-498C-8431-F39E1CEA08BA}" type="presParOf" srcId="{A2DBEAA5-0C9D-4A84-B8FD-205C5D61B859}" destId="{E6055FCD-3640-425F-B96F-584202FDFDC2}" srcOrd="1" destOrd="0" presId="urn:microsoft.com/office/officeart/2008/layout/VerticalCurvedList"/>
    <dgm:cxn modelId="{BC44A8A8-D4F9-4D86-B22C-FFBA8AE5CB23}" type="presParOf" srcId="{A2DBEAA5-0C9D-4A84-B8FD-205C5D61B859}" destId="{4194A4AA-2836-4B00-8FC9-ACA0BB96B03A}" srcOrd="2" destOrd="0" presId="urn:microsoft.com/office/officeart/2008/layout/VerticalCurvedList"/>
    <dgm:cxn modelId="{0E4519A3-EEAD-4336-8AFC-5C73042244E6}" type="presParOf" srcId="{4194A4AA-2836-4B00-8FC9-ACA0BB96B03A}" destId="{ECEEE6EB-4001-4D7E-95C4-B3AB60CA5B37}" srcOrd="0" destOrd="0" presId="urn:microsoft.com/office/officeart/2008/layout/VerticalCurvedList"/>
    <dgm:cxn modelId="{2BAAD6E7-C6BC-4002-9B8F-61833E98BF17}" type="presParOf" srcId="{A2DBEAA5-0C9D-4A84-B8FD-205C5D61B859}" destId="{704AAB3B-1DF7-4BC1-A738-AAD844BF8D64}" srcOrd="3" destOrd="0" presId="urn:microsoft.com/office/officeart/2008/layout/VerticalCurvedList"/>
    <dgm:cxn modelId="{F62495A1-C0E0-46DC-93C2-09A2F83BAF9A}" type="presParOf" srcId="{A2DBEAA5-0C9D-4A84-B8FD-205C5D61B859}" destId="{9AB11115-56BC-4D03-B080-81D589BD37DB}" srcOrd="4" destOrd="0" presId="urn:microsoft.com/office/officeart/2008/layout/VerticalCurvedList"/>
    <dgm:cxn modelId="{C63D28BF-9E6B-4569-A722-9BAF53D1249E}" type="presParOf" srcId="{9AB11115-56BC-4D03-B080-81D589BD37DB}" destId="{0402F6C4-2A3F-40AC-B229-1BEA96F180A3}" srcOrd="0" destOrd="0" presId="urn:microsoft.com/office/officeart/2008/layout/VerticalCurvedList"/>
    <dgm:cxn modelId="{FEB50377-D385-4939-BE66-891237BA145A}" type="presParOf" srcId="{A2DBEAA5-0C9D-4A84-B8FD-205C5D61B859}" destId="{3AECF377-077A-406B-9EF5-86A3B557850B}" srcOrd="5" destOrd="0" presId="urn:microsoft.com/office/officeart/2008/layout/VerticalCurvedList"/>
    <dgm:cxn modelId="{92C990AB-867E-4942-AA70-7A198F45EFA1}" type="presParOf" srcId="{A2DBEAA5-0C9D-4A84-B8FD-205C5D61B859}" destId="{E92AD529-3104-4C51-A947-6A5F3384627A}" srcOrd="6" destOrd="0" presId="urn:microsoft.com/office/officeart/2008/layout/VerticalCurvedList"/>
    <dgm:cxn modelId="{436AB507-4EC0-40AF-8BC7-5A67F906BDA7}" type="presParOf" srcId="{E92AD529-3104-4C51-A947-6A5F3384627A}" destId="{3E5FD37C-C935-4B5A-856E-A7D9F8E8708A}"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hart3">
  <dgm:title val=""/>
  <dgm:desc val=""/>
  <dgm:catLst>
    <dgm:cat type="relationship" pri="27000"/>
    <dgm:cat type="cycle" pri="8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ompositeShape">
    <dgm:varLst>
      <dgm:chMax val="7"/>
      <dgm:dir/>
      <dgm:resizeHandles val="exact"/>
    </dgm:varLst>
    <dgm:alg type="composite">
      <dgm:param type="horzAlign" val="ctr"/>
      <dgm:param type="vertAlign" val="mid"/>
      <dgm:param type="ar" val="1"/>
    </dgm:alg>
    <dgm:presOf/>
    <dgm:shape xmlns:r="http://schemas.openxmlformats.org/officeDocument/2006/relationships" r:blip="">
      <dgm:adjLst/>
    </dgm:shape>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wedge1Tx" refType="w" fact="0.205"/>
          <dgm:constr type="t" for="ch" forName="wedge1Tx" refType="h" fact="0.205"/>
          <dgm:constr type="w" for="ch" forName="wedge1Tx" refType="w" fact="0.59"/>
          <dgm:constr type="h" for="ch" forName="wedge1Tx" refType="h" fact="0.59"/>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wedge1Tx" refType="w" fact="0.52"/>
          <dgm:constr type="t" for="ch" forName="wedge1Tx" refType="h" fact="0.205"/>
          <dgm:constr type="w" for="ch" forName="wedge1Tx" refType="w" fact="0.295"/>
          <dgm:constr type="h" for="ch" forName="wedge1Tx" refType="h" fact="0.59"/>
          <dgm:constr type="l" for="ch" forName="wedge2" refType="w" fact="0.08"/>
          <dgm:constr type="t" for="ch" forName="wedge2" refType="w" fact="0.08"/>
          <dgm:constr type="w" for="ch" forName="wedge2" refType="w" fact="0.84"/>
          <dgm:constr type="h" for="ch" forName="wedge2" refType="h" fact="0.84"/>
          <dgm:constr type="l" for="ch" forName="wedge2Tx" refType="w" fact="0.2"/>
          <dgm:constr type="t" for="ch" forName="wedge2Tx" refType="h" fact="0.205"/>
          <dgm:constr type="w" for="ch" forName="wedge2Tx" refType="w" fact="0.295"/>
          <dgm:constr type="h" for="ch" forName="wedge2Tx" refType="h" fact="0.59"/>
          <dgm:constr type="primFontSz" for="ch" ptType="node" op="equ"/>
        </dgm:constrLst>
      </dgm:if>
      <dgm:if name="Name3" axis="ch" ptType="node" func="cnt" op="equ" val="3">
        <dgm:choose name="Name4">
          <dgm:if name="Name5" func="var" arg="dir" op="equ" val="norm">
            <dgm:constrLst>
              <dgm:constr type="l" for="ch" forName="wedge1" refType="w" fact="0.1233"/>
              <dgm:constr type="t" for="ch" forName="wedge1" refType="w" fact="0.055"/>
              <dgm:constr type="w" for="ch" forName="wedge1" refType="w" fact="0.84"/>
              <dgm:constr type="h" for="ch" forName="wedge1" refType="h" fact="0.84"/>
              <dgm:constr type="l" for="ch" forName="wedge1Tx" refType="w" fact="0.58"/>
              <dgm:constr type="t" for="ch" forName="wedge1Tx" refType="h" fact="0.21"/>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8"/>
              <dgm:constr type="t" for="ch" forName="wedge3" refType="w" fact="0.08"/>
              <dgm:constr type="w" for="ch" forName="wedge3" refType="w" fact="0.84"/>
              <dgm:constr type="h" for="ch" forName="wedge3" refType="h" fact="0.84"/>
              <dgm:constr type="l" for="ch" forName="wedge3Tx" refType="w" fact="0.17"/>
              <dgm:constr type="t" for="ch" forName="wedge3Tx" refType="h" fact="0.245"/>
              <dgm:constr type="w" for="ch" forName="wedge3Tx" refType="w" fact="0.285"/>
              <dgm:constr type="h" for="ch" forName="wedge3Tx" refType="h" fact="0.28"/>
              <dgm:constr type="primFontSz" for="ch" ptType="node" op="equ"/>
            </dgm:constrLst>
          </dgm:if>
          <dgm:else name="Name6">
            <dgm:constrLst>
              <dgm:constr type="l" for="ch" forName="wedge1" refType="w" fact="0.08"/>
              <dgm:constr type="t" for="ch" forName="wedge1" refType="w" fact="0.08"/>
              <dgm:constr type="w" for="ch" forName="wedge1" refType="w" fact="0.84"/>
              <dgm:constr type="h" for="ch" forName="wedge1" refType="h" fact="0.84"/>
              <dgm:constr type="l" for="ch" forName="wedge1Tx" refType="w" fact="0.545"/>
              <dgm:constr type="t" for="ch" forName="wedge1Tx" refType="h" fact="0.245"/>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367"/>
              <dgm:constr type="t" for="ch" forName="wedge3" refType="w" fact="0.055"/>
              <dgm:constr type="w" for="ch" forName="wedge3" refType="w" fact="0.84"/>
              <dgm:constr type="h" for="ch" forName="wedge3" refType="h" fact="0.84"/>
              <dgm:constr type="l" for="ch" forName="wedge3Tx" refType="w" fact="0.14"/>
              <dgm:constr type="t" for="ch" forName="wedge3Tx" refType="h" fact="0.21"/>
              <dgm:constr type="w" for="ch" forName="wedge3Tx" refType="w" fact="0.285"/>
              <dgm:constr type="h" for="ch" forName="wedge3Tx" refType="h" fact="0.28"/>
              <dgm:constr type="primFontSz" for="ch" ptType="node" op="equ"/>
            </dgm:constrLst>
          </dgm:else>
        </dgm:choose>
      </dgm:if>
      <dgm:if name="Name7" axis="ch" ptType="node" func="cnt" op="equ" val="4">
        <dgm:choose name="Name8">
          <dgm:if name="Name9" func="var" arg="dir" op="equ" val="norm">
            <dgm:constrLst>
              <dgm:constr type="l" for="ch" forName="wedge1" refType="w" fact="0.1154"/>
              <dgm:constr type="t" for="ch" forName="wedge1" refType="w" fact="0.0446"/>
              <dgm:constr type="w" for="ch" forName="wedge1" refType="w" fact="0.84"/>
              <dgm:constr type="h" for="ch" forName="wedge1" refType="h" fact="0.84"/>
              <dgm:constr type="l" for="ch" forName="wedge1Tx" refType="w" fact="0.545"/>
              <dgm:constr type="t" for="ch" forName="wedge1Tx" refType="h" fact="0.2"/>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8"/>
              <dgm:constr type="t" for="ch" forName="wedge4" refType="h" fact="0.08"/>
              <dgm:constr type="w" for="ch" forName="wedge4" refType="w" fact="0.84"/>
              <dgm:constr type="h" for="ch" forName="wedge4" refType="h" fact="0.84"/>
              <dgm:constr type="l" for="ch" forName="wedge4Tx" refType="w" fact="0.175"/>
              <dgm:constr type="t" for="ch" forName="wedge4Tx" refType="h" fact="0.235"/>
              <dgm:constr type="w" for="ch" forName="wedge4Tx" refType="w" fact="0.31"/>
              <dgm:constr type="h" for="ch" forName="wedge4Tx" refType="h" fact="0.25"/>
              <dgm:constr type="primFontSz" for="ch" ptType="node" op="equ"/>
            </dgm:constrLst>
          </dgm:if>
          <dgm:else name="Name10">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5"/>
              <dgm:constr type="t" for="ch" forName="wedge1Tx" refType="h" fact="0.235"/>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446"/>
              <dgm:constr type="t" for="ch" forName="wedge4" refType="h" fact="0.0446"/>
              <dgm:constr type="w" for="ch" forName="wedge4" refType="w" fact="0.84"/>
              <dgm:constr type="h" for="ch" forName="wedge4" refType="h" fact="0.84"/>
              <dgm:constr type="l" for="ch" forName="wedge4Tx" refType="w" fact="0.145"/>
              <dgm:constr type="t" for="ch" forName="wedge4Tx" refType="h" fact="0.2"/>
              <dgm:constr type="w" for="ch" forName="wedge4Tx" refType="w" fact="0.31"/>
              <dgm:constr type="h" for="ch" forName="wedge4Tx" refType="h" fact="0.25"/>
              <dgm:constr type="primFontSz" for="ch" ptType="node" op="equ"/>
            </dgm:constrLst>
          </dgm:else>
        </dgm:choose>
      </dgm:if>
      <dgm:if name="Name11" axis="ch" ptType="node" func="cnt" op="equ" val="5">
        <dgm:choose name="Name12">
          <dgm:if name="Name13" func="var" arg="dir" op="equ" val="norm">
            <dgm:constrLst>
              <dgm:constr type="l" for="ch" forName="wedge1" refType="w" fact="0.1094"/>
              <dgm:constr type="t" for="ch" forName="wedge1" refType="w" fact="0.0395"/>
              <dgm:constr type="w" for="ch" forName="wedge1" refType="w" fact="0.84"/>
              <dgm:constr type="h" for="ch" forName="wedge1" refType="h" fact="0.84"/>
              <dgm:constr type="l" for="ch" forName="wedge1Tx" refType="w" fact="0.54"/>
              <dgm:constr type="t" for="ch" forName="wedge1Tx" refType="h" fact="0.165"/>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8"/>
              <dgm:constr type="t" for="ch" forName="wedge5" refType="h" fact="0.08"/>
              <dgm:constr type="w" for="ch" forName="wedge5" refType="w" fact="0.84"/>
              <dgm:constr type="h" for="ch" forName="wedge5" refType="h" fact="0.84"/>
              <dgm:constr type="l" for="ch" forName="wedge5Tx" refType="w" fact="0.2025"/>
              <dgm:constr type="t" for="ch" forName="wedge5Tx" refType="h" fact="0.208"/>
              <dgm:constr type="w" for="ch" forName="wedge5Tx" refType="w" fact="0.285"/>
              <dgm:constr type="h" for="ch" forName="wedge5Tx" refType="h" fact="0.195"/>
              <dgm:constr type="primFontSz" for="ch" ptType="node" op="equ"/>
            </dgm:constrLst>
          </dgm:if>
          <dgm:else name="Name14">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
              <dgm:constr type="t" for="ch" forName="wedge1Tx" refType="h" fact="0.208"/>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506"/>
              <dgm:constr type="t" for="ch" forName="wedge5" refType="h" fact="0.0395"/>
              <dgm:constr type="w" for="ch" forName="wedge5" refType="w" fact="0.84"/>
              <dgm:constr type="h" for="ch" forName="wedge5" refType="h" fact="0.84"/>
              <dgm:constr type="l" for="ch" forName="wedge5Tx" refType="w" fact="0.18"/>
              <dgm:constr type="t" for="ch" forName="wedge5Tx" refType="h" fact="0.165"/>
              <dgm:constr type="w" for="ch" forName="wedge5Tx" refType="w" fact="0.285"/>
              <dgm:constr type="h" for="ch" forName="wedge5Tx" refType="h" fact="0.195"/>
              <dgm:constr type="primFontSz" for="ch" ptType="node" op="equ"/>
            </dgm:constrLst>
          </dgm:else>
        </dgm:choose>
      </dgm:if>
      <dgm:if name="Name15" axis="ch" ptType="node" func="cnt" op="equ" val="6">
        <dgm:choose name="Name16">
          <dgm:if name="Name17" func="var" arg="dir" op="equ" val="norm">
            <dgm:constrLst>
              <dgm:constr type="l" for="ch" forName="wedge1" refType="w" fact="0.105"/>
              <dgm:constr type="t" for="ch" forName="wedge1" refType="w" fact="0.0367"/>
              <dgm:constr type="w" for="ch" forName="wedge1" refType="w" fact="0.84"/>
              <dgm:constr type="h" for="ch" forName="wedge1" refType="h" fact="0.84"/>
              <dgm:constr type="l" for="ch" forName="wedge1Tx" refType="w" fact="0.534"/>
              <dgm:constr type="t" for="ch" forName="wedge1Tx" refType="h" fact="0.126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8"/>
              <dgm:constr type="t" for="ch" forName="wedge6" refType="h" fact="0.08"/>
              <dgm:constr type="w" for="ch" forName="wedge6" refType="w" fact="0.84"/>
              <dgm:constr type="h" for="ch" forName="wedge6" refType="h" fact="0.84"/>
              <dgm:constr type="l" for="ch" forName="wedge6Tx" refType="w" fact="0.246"/>
              <dgm:constr type="t" for="ch" forName="wedge6Tx" refType="h" fact="0.17"/>
              <dgm:constr type="w" for="ch" forName="wedge6Tx" refType="w" fact="0.245"/>
              <dgm:constr type="h" for="ch" forName="wedge6Tx" refType="h" fact="0.18"/>
              <dgm:constr type="primFontSz" for="ch" ptType="node" op="equ"/>
            </dgm:constrLst>
          </dgm:if>
          <dgm:else name="Name18">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9"/>
              <dgm:constr type="t" for="ch" forName="wedge1Tx" refType="h" fact="0.1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55"/>
              <dgm:constr type="t" for="ch" forName="wedge6" refType="h" fact="0.0367"/>
              <dgm:constr type="w" for="ch" forName="wedge6" refType="w" fact="0.84"/>
              <dgm:constr type="h" for="ch" forName="wedge6" refType="h" fact="0.84"/>
              <dgm:constr type="l" for="ch" forName="wedge6Tx" refType="w" fact="0.221"/>
              <dgm:constr type="t" for="ch" forName="wedge6Tx" refType="h" fact="0.1267"/>
              <dgm:constr type="w" for="ch" forName="wedge6Tx" refType="w" fact="0.245"/>
              <dgm:constr type="h" for="ch" forName="wedge6Tx" refType="h" fact="0.18"/>
              <dgm:constr type="primFontSz" for="ch" ptType="node" op="equ"/>
            </dgm:constrLst>
          </dgm:else>
        </dgm:choose>
      </dgm:if>
      <dgm:else name="Name19">
        <dgm:choose name="Name20">
          <dgm:if name="Name21" func="var" arg="dir" op="equ" val="norm">
            <dgm:constrLst>
              <dgm:constr type="l" for="ch" forName="wedge1" refType="w" fact="0.1017"/>
              <dgm:constr type="t" for="ch" forName="wedge1" refType="w" fact="0.035"/>
              <dgm:constr type="w" for="ch" forName="wedge1" refType="w" fact="0.84"/>
              <dgm:constr type="h" for="ch" forName="wedge1" refType="h" fact="0.84"/>
              <dgm:constr type="l" for="ch" forName="wedge1Tx" refType="w" fact="0.53"/>
              <dgm:constr type="t" for="ch" forName="wedge1Tx" refType="h" fact="0.115"/>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8"/>
              <dgm:constr type="t" for="ch" forName="wedge7" refType="h" fact="0.08"/>
              <dgm:constr type="w" for="ch" forName="wedge7" refType="w" fact="0.84"/>
              <dgm:constr type="h" for="ch" forName="wedge7" refType="h" fact="0.84"/>
              <dgm:constr type="l" for="ch" forName="wedge7Tx" refType="w" fact="0.262"/>
              <dgm:constr type="t" for="ch" forName="wedge7Tx" refType="h" fact="0.16"/>
              <dgm:constr type="w" for="ch" forName="wedge7Tx" refType="w" fact="0.23"/>
              <dgm:constr type="h" for="ch" forName="wedge7Tx" refType="h" fact="0.145"/>
              <dgm:constr type="primFontSz" for="ch" ptType="node" op="equ"/>
            </dgm:constrLst>
          </dgm:if>
          <dgm:else name="Name22">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8"/>
              <dgm:constr type="t" for="ch" forName="wedge1Tx" refType="h" fact="0.16"/>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583"/>
              <dgm:constr type="t" for="ch" forName="wedge7" refType="h" fact="0.035"/>
              <dgm:constr type="w" for="ch" forName="wedge7" refType="w" fact="0.84"/>
              <dgm:constr type="h" for="ch" forName="wedge7" refType="h" fact="0.84"/>
              <dgm:constr type="l" for="ch" forName="wedge7Tx" refType="w" fact="0.2403"/>
              <dgm:constr type="t" for="ch" forName="wedge7Tx" refType="h" fact="0.115"/>
              <dgm:constr type="w" for="ch" forName="wedge7Tx" refType="w" fact="0.23"/>
              <dgm:constr type="h" for="ch" forName="wedge7Tx" refType="h" fact="0.145"/>
              <dgm:constr type="primFontSz" for="ch" ptType="node" op="equ"/>
            </dgm:constrLst>
          </dgm:else>
        </dgm:choose>
      </dgm:else>
    </dgm:choose>
    <dgm:ruleLst/>
    <dgm:choose name="Name23">
      <dgm:if name="Name24" axis="ch" ptType="node" func="cnt" op="gte" val="1">
        <dgm:layoutNode name="wedge1">
          <dgm:alg type="sp"/>
          <dgm:choose name="Name25">
            <dgm:if name="Name26" axis="ch" ptType="node" func="cnt" op="equ" val="1">
              <dgm:shape xmlns:r="http://schemas.openxmlformats.org/officeDocument/2006/relationships" type="ellipse" r:blip="">
                <dgm:adjLst/>
              </dgm:shape>
            </dgm:if>
            <dgm:if name="Name27" axis="ch" ptType="node" func="cnt" op="equ" val="2">
              <dgm:shape xmlns:r="http://schemas.openxmlformats.org/officeDocument/2006/relationships" type="pie" r:blip="">
                <dgm:adjLst>
                  <dgm:adj idx="1" val="270"/>
                  <dgm:adj idx="2" val="90"/>
                </dgm:adjLst>
              </dgm:shape>
            </dgm:if>
            <dgm:if name="Name28" axis="ch" ptType="node" func="cnt" op="equ" val="3">
              <dgm:shape xmlns:r="http://schemas.openxmlformats.org/officeDocument/2006/relationships" type="pie" r:blip="">
                <dgm:adjLst>
                  <dgm:adj idx="1" val="270"/>
                  <dgm:adj idx="2" val="30"/>
                </dgm:adjLst>
              </dgm:shape>
            </dgm:if>
            <dgm:if name="Name29" axis="ch" ptType="node" func="cnt" op="equ" val="4">
              <dgm:shape xmlns:r="http://schemas.openxmlformats.org/officeDocument/2006/relationships" type="pie" r:blip="">
                <dgm:adjLst>
                  <dgm:adj idx="1" val="270"/>
                  <dgm:adj idx="2" val="0"/>
                </dgm:adjLst>
              </dgm:shape>
            </dgm:if>
            <dgm:if name="Name30" axis="ch" ptType="node" func="cnt" op="equ" val="5">
              <dgm:shape xmlns:r="http://schemas.openxmlformats.org/officeDocument/2006/relationships" type="pie" r:blip="">
                <dgm:adjLst>
                  <dgm:adj idx="1" val="270"/>
                  <dgm:adj idx="2" val="342"/>
                </dgm:adjLst>
              </dgm:shape>
            </dgm:if>
            <dgm:if name="Name31" axis="ch" ptType="node" func="cnt" op="equ" val="6">
              <dgm:shape xmlns:r="http://schemas.openxmlformats.org/officeDocument/2006/relationships" type="pie" r:blip="">
                <dgm:adjLst>
                  <dgm:adj idx="1" val="270"/>
                  <dgm:adj idx="2" val="330"/>
                </dgm:adjLst>
              </dgm:shape>
            </dgm:if>
            <dgm:else name="Name32">
              <dgm:shape xmlns:r="http://schemas.openxmlformats.org/officeDocument/2006/relationships" type="pie" r:blip="">
                <dgm:adjLst>
                  <dgm:adj idx="1" val="270"/>
                  <dgm:adj idx="2" val="321.4286"/>
                </dgm:adjLst>
              </dgm:shape>
            </dgm:else>
          </dgm:choose>
          <dgm:choose name="Name33">
            <dgm:if name="Name34" func="var" arg="dir" op="equ" val="norm">
              <dgm:presOf axis="ch desOrSelf" ptType="node node" st="1 1" cnt="1 0"/>
            </dgm:if>
            <dgm:else name="Name35">
              <dgm:choose name="Name36">
                <dgm:if name="Name37" axis="ch" ptType="node" func="cnt" op="equ" val="1">
                  <dgm:presOf axis="ch desOrSelf" ptType="node node" st="1 1" cnt="1 0"/>
                </dgm:if>
                <dgm:if name="Name38" axis="ch" ptType="node" func="cnt" op="equ" val="2">
                  <dgm:presOf axis="ch desOrSelf" ptType="node node" st="2 1" cnt="1 0"/>
                </dgm:if>
                <dgm:if name="Name39" axis="ch" ptType="node" func="cnt" op="equ" val="3">
                  <dgm:presOf axis="ch desOrSelf" ptType="node node" st="3 1" cnt="1 0"/>
                </dgm:if>
                <dgm:if name="Name40" axis="ch" ptType="node" func="cnt" op="equ" val="4">
                  <dgm:presOf axis="ch desOrSelf" ptType="node node" st="4 1" cnt="1 0"/>
                </dgm:if>
                <dgm:if name="Name41" axis="ch" ptType="node" func="cnt" op="equ" val="5">
                  <dgm:presOf axis="ch desOrSelf" ptType="node node" st="5 1" cnt="1 0"/>
                </dgm:if>
                <dgm:if name="Name42" axis="ch" ptType="node" func="cnt" op="equ" val="6">
                  <dgm:presOf axis="ch desOrSelf" ptType="node node" st="6 1" cnt="1 0"/>
                </dgm:if>
                <dgm:else name="Name43">
                  <dgm:presOf axis="ch desOrSelf" ptType="node node" st="7 1" cnt="1 0"/>
                </dgm:else>
              </dgm:choose>
            </dgm:else>
          </dgm:choose>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44">
            <dgm:if name="Name45" func="var" arg="dir" op="equ" val="norm">
              <dgm:presOf axis="ch desOrSelf" ptType="node node" st="1 1" cnt="1 0"/>
            </dgm:if>
            <dgm:else name="Name46">
              <dgm:choose name="Name47">
                <dgm:if name="Name48" axis="ch" ptType="node" func="cnt" op="equ" val="1">
                  <dgm:presOf axis="ch desOrSelf" ptType="node node" st="1 1" cnt="1 0"/>
                </dgm:if>
                <dgm:if name="Name49" axis="ch" ptType="node" func="cnt" op="equ" val="2">
                  <dgm:presOf axis="ch desOrSelf" ptType="node node" st="2 1" cnt="1 0"/>
                </dgm:if>
                <dgm:if name="Name50" axis="ch" ptType="node" func="cnt" op="equ" val="3">
                  <dgm:presOf axis="ch desOrSelf" ptType="node node" st="3 1" cnt="1 0"/>
                </dgm:if>
                <dgm:if name="Name51" axis="ch" ptType="node" func="cnt" op="equ" val="4">
                  <dgm:presOf axis="ch desOrSelf" ptType="node node" st="4 1" cnt="1 0"/>
                </dgm:if>
                <dgm:if name="Name52" axis="ch" ptType="node" func="cnt" op="equ" val="5">
                  <dgm:presOf axis="ch desOrSelf" ptType="node node" st="5 1" cnt="1 0"/>
                </dgm:if>
                <dgm:if name="Name53" axis="ch" ptType="node" func="cnt" op="equ" val="6">
                  <dgm:presOf axis="ch desOrSelf" ptType="node node" st="6 1" cnt="1 0"/>
                </dgm:if>
                <dgm:else name="Name54">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55"/>
    </dgm:choose>
    <dgm:choose name="Name56">
      <dgm:if name="Name57" axis="ch" ptType="node" func="cnt" op="gte" val="2">
        <dgm:layoutNode name="wedge2">
          <dgm:alg type="sp"/>
          <dgm:choose name="Name58">
            <dgm:if name="Name59" axis="ch" ptType="node" func="cnt" op="equ" val="2">
              <dgm:shape xmlns:r="http://schemas.openxmlformats.org/officeDocument/2006/relationships" type="pie" r:blip="">
                <dgm:adjLst>
                  <dgm:adj idx="1" val="90"/>
                  <dgm:adj idx="2" val="270"/>
                </dgm:adjLst>
              </dgm:shape>
            </dgm:if>
            <dgm:if name="Name60" axis="ch" ptType="node" func="cnt" op="equ" val="3">
              <dgm:shape xmlns:r="http://schemas.openxmlformats.org/officeDocument/2006/relationships" type="pie" r:blip="">
                <dgm:adjLst>
                  <dgm:adj idx="1" val="30"/>
                  <dgm:adj idx="2" val="150"/>
                </dgm:adjLst>
              </dgm:shape>
            </dgm:if>
            <dgm:if name="Name61" axis="ch" ptType="node" func="cnt" op="equ" val="4">
              <dgm:shape xmlns:r="http://schemas.openxmlformats.org/officeDocument/2006/relationships" type="pie" r:blip="">
                <dgm:adjLst>
                  <dgm:adj idx="1" val="0"/>
                  <dgm:adj idx="2" val="90"/>
                </dgm:adjLst>
              </dgm:shape>
            </dgm:if>
            <dgm:if name="Name62" axis="ch" ptType="node" func="cnt" op="equ" val="5">
              <dgm:shape xmlns:r="http://schemas.openxmlformats.org/officeDocument/2006/relationships" type="pie" r:blip="">
                <dgm:adjLst>
                  <dgm:adj idx="1" val="342"/>
                  <dgm:adj idx="2" val="54"/>
                </dgm:adjLst>
              </dgm:shape>
            </dgm:if>
            <dgm:if name="Name63" axis="ch" ptType="node" func="cnt" op="equ" val="6">
              <dgm:shape xmlns:r="http://schemas.openxmlformats.org/officeDocument/2006/relationships" type="pie" r:blip="">
                <dgm:adjLst>
                  <dgm:adj idx="1" val="330"/>
                  <dgm:adj idx="2" val="30"/>
                </dgm:adjLst>
              </dgm:shape>
            </dgm:if>
            <dgm:else name="Name64">
              <dgm:shape xmlns:r="http://schemas.openxmlformats.org/officeDocument/2006/relationships" type="pie" r:blip="">
                <dgm:adjLst>
                  <dgm:adj idx="1" val="321.4286"/>
                  <dgm:adj idx="2" val="12.85714"/>
                </dgm:adjLst>
              </dgm:shape>
            </dgm:else>
          </dgm:choose>
          <dgm:choose name="Name65">
            <dgm:if name="Name66" func="var" arg="dir" op="equ" val="norm">
              <dgm:presOf axis="ch desOrSelf" ptType="node node" st="2 1" cnt="1 0"/>
            </dgm:if>
            <dgm:else name="Name67">
              <dgm:choose name="Name68">
                <dgm:if name="Name69" axis="ch" ptType="node" func="cnt" op="equ" val="2">
                  <dgm:presOf axis="ch desOrSelf" ptType="node node" st="1 1" cnt="1 0"/>
                </dgm:if>
                <dgm:if name="Name70" axis="ch" ptType="node" func="cnt" op="equ" val="3">
                  <dgm:presOf axis="ch desOrSelf" ptType="node node" st="2 1" cnt="1 0"/>
                </dgm:if>
                <dgm:if name="Name71" axis="ch" ptType="node" func="cnt" op="equ" val="4">
                  <dgm:presOf axis="ch desOrSelf" ptType="node node" st="3 1" cnt="1 0"/>
                </dgm:if>
                <dgm:if name="Name72" axis="ch" ptType="node" func="cnt" op="equ" val="5">
                  <dgm:presOf axis="ch desOrSelf" ptType="node node" st="4 1" cnt="1 0"/>
                </dgm:if>
                <dgm:if name="Name73" axis="ch" ptType="node" func="cnt" op="equ" val="6">
                  <dgm:presOf axis="ch desOrSelf" ptType="node node" st="5 1" cnt="1 0"/>
                </dgm:if>
                <dgm:else name="Name74">
                  <dgm:presOf axis="ch desOrSelf" ptType="node node" st="6 1" cnt="1 0"/>
                </dgm:else>
              </dgm:choose>
            </dgm:else>
          </dgm:choose>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75">
            <dgm:if name="Name76" func="var" arg="dir" op="equ" val="norm">
              <dgm:presOf axis="ch desOrSelf" ptType="node node" st="2 1" cnt="1 0"/>
            </dgm:if>
            <dgm:else name="Name77">
              <dgm:choose name="Name78">
                <dgm:if name="Name79" axis="ch" ptType="node" func="cnt" op="equ" val="2">
                  <dgm:presOf axis="ch desOrSelf" ptType="node node" st="1 1" cnt="1 0"/>
                </dgm:if>
                <dgm:if name="Name80" axis="ch" ptType="node" func="cnt" op="equ" val="3">
                  <dgm:presOf axis="ch desOrSelf" ptType="node node" st="2 1" cnt="1 0"/>
                </dgm:if>
                <dgm:if name="Name81" axis="ch" ptType="node" func="cnt" op="equ" val="4">
                  <dgm:presOf axis="ch desOrSelf" ptType="node node" st="3 1" cnt="1 0"/>
                </dgm:if>
                <dgm:if name="Name82" axis="ch" ptType="node" func="cnt" op="equ" val="5">
                  <dgm:presOf axis="ch desOrSelf" ptType="node node" st="4 1" cnt="1 0"/>
                </dgm:if>
                <dgm:if name="Name83" axis="ch" ptType="node" func="cnt" op="equ" val="6">
                  <dgm:presOf axis="ch desOrSelf" ptType="node node" st="5 1" cnt="1 0"/>
                </dgm:if>
                <dgm:else name="Name84">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85"/>
    </dgm:choose>
    <dgm:choose name="Name86">
      <dgm:if name="Name87" axis="ch" ptType="node" func="cnt" op="gte" val="3">
        <dgm:layoutNode name="wedge3">
          <dgm:alg type="sp"/>
          <dgm:choose name="Name88">
            <dgm:if name="Name89" axis="ch" ptType="node" func="cnt" op="equ" val="3">
              <dgm:shape xmlns:r="http://schemas.openxmlformats.org/officeDocument/2006/relationships" type="pie" r:blip="">
                <dgm:adjLst>
                  <dgm:adj idx="1" val="150"/>
                  <dgm:adj idx="2" val="270"/>
                </dgm:adjLst>
              </dgm:shape>
            </dgm:if>
            <dgm:if name="Name90" axis="ch" ptType="node" func="cnt" op="equ" val="4">
              <dgm:shape xmlns:r="http://schemas.openxmlformats.org/officeDocument/2006/relationships" type="pie" r:blip="">
                <dgm:adjLst>
                  <dgm:adj idx="1" val="90"/>
                  <dgm:adj idx="2" val="180"/>
                </dgm:adjLst>
              </dgm:shape>
            </dgm:if>
            <dgm:if name="Name91" axis="ch" ptType="node" func="cnt" op="equ" val="5">
              <dgm:shape xmlns:r="http://schemas.openxmlformats.org/officeDocument/2006/relationships" type="pie" r:blip="">
                <dgm:adjLst>
                  <dgm:adj idx="1" val="54"/>
                  <dgm:adj idx="2" val="126"/>
                </dgm:adjLst>
              </dgm:shape>
            </dgm:if>
            <dgm:if name="Name92" axis="ch" ptType="node" func="cnt" op="equ" val="6">
              <dgm:shape xmlns:r="http://schemas.openxmlformats.org/officeDocument/2006/relationships" type="pie" r:blip="">
                <dgm:adjLst>
                  <dgm:adj idx="1" val="30"/>
                  <dgm:adj idx="2" val="90"/>
                </dgm:adjLst>
              </dgm:shape>
            </dgm:if>
            <dgm:else name="Name93">
              <dgm:shape xmlns:r="http://schemas.openxmlformats.org/officeDocument/2006/relationships" type="pie" r:blip="">
                <dgm:adjLst>
                  <dgm:adj idx="1" val="12.85714"/>
                  <dgm:adj idx="2" val="64.28571"/>
                </dgm:adjLst>
              </dgm:shape>
            </dgm:else>
          </dgm:choose>
          <dgm:choose name="Name94">
            <dgm:if name="Name95" func="var" arg="dir" op="equ" val="norm">
              <dgm:presOf axis="ch desOrSelf" ptType="node node" st="3 1" cnt="1 0"/>
            </dgm:if>
            <dgm:else name="Name96">
              <dgm:choose name="Name97">
                <dgm:if name="Name98" axis="ch" ptType="node" func="cnt" op="equ" val="3">
                  <dgm:presOf axis="ch desOrSelf" ptType="node node" st="1 1" cnt="1 0"/>
                </dgm:if>
                <dgm:if name="Name99" axis="ch" ptType="node" func="cnt" op="equ" val="4">
                  <dgm:presOf axis="ch desOrSelf" ptType="node node" st="2 1" cnt="1 0"/>
                </dgm:if>
                <dgm:if name="Name100" axis="ch" ptType="node" func="cnt" op="equ" val="5">
                  <dgm:presOf axis="ch desOrSelf" ptType="node node" st="3 1" cnt="1 0"/>
                </dgm:if>
                <dgm:if name="Name101" axis="ch" ptType="node" func="cnt" op="equ" val="6">
                  <dgm:presOf axis="ch desOrSelf" ptType="node node" st="4 1" cnt="1 0"/>
                </dgm:if>
                <dgm:else name="Name102">
                  <dgm:presOf axis="ch desOrSelf" ptType="node node" st="5 1" cnt="1 0"/>
                </dgm:else>
              </dgm:choose>
            </dgm:else>
          </dgm:choose>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103">
            <dgm:if name="Name104" func="var" arg="dir" op="equ" val="norm">
              <dgm:presOf axis="ch desOrSelf" ptType="node node" st="3 1" cnt="1 0"/>
            </dgm:if>
            <dgm:else name="Name105">
              <dgm:choose name="Name106">
                <dgm:if name="Name107" axis="ch" ptType="node" func="cnt" op="equ" val="3">
                  <dgm:presOf axis="ch desOrSelf" ptType="node node" st="1 1" cnt="1 0"/>
                </dgm:if>
                <dgm:if name="Name108" axis="ch" ptType="node" func="cnt" op="equ" val="4">
                  <dgm:presOf axis="ch desOrSelf" ptType="node node" st="2 1" cnt="1 0"/>
                </dgm:if>
                <dgm:if name="Name109" axis="ch" ptType="node" func="cnt" op="equ" val="5">
                  <dgm:presOf axis="ch desOrSelf" ptType="node node" st="3 1" cnt="1 0"/>
                </dgm:if>
                <dgm:if name="Name110" axis="ch" ptType="node" func="cnt" op="equ" val="6">
                  <dgm:presOf axis="ch desOrSelf" ptType="node node" st="4 1" cnt="1 0"/>
                </dgm:if>
                <dgm:else name="Name111">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12"/>
    </dgm:choose>
    <dgm:choose name="Name113">
      <dgm:if name="Name114" axis="ch" ptType="node" func="cnt" op="gte" val="4">
        <dgm:layoutNode name="wedge4">
          <dgm:alg type="sp"/>
          <dgm:choose name="Name115">
            <dgm:if name="Name116" axis="ch" ptType="node" func="cnt" op="equ" val="4">
              <dgm:shape xmlns:r="http://schemas.openxmlformats.org/officeDocument/2006/relationships" type="pie" r:blip="">
                <dgm:adjLst>
                  <dgm:adj idx="1" val="180"/>
                  <dgm:adj idx="2" val="270"/>
                </dgm:adjLst>
              </dgm:shape>
            </dgm:if>
            <dgm:if name="Name117" axis="ch" ptType="node" func="cnt" op="equ" val="5">
              <dgm:shape xmlns:r="http://schemas.openxmlformats.org/officeDocument/2006/relationships" type="pie" r:blip="">
                <dgm:adjLst>
                  <dgm:adj idx="1" val="126"/>
                  <dgm:adj idx="2" val="198"/>
                </dgm:adjLst>
              </dgm:shape>
            </dgm:if>
            <dgm:if name="Name118" axis="ch" ptType="node" func="cnt" op="equ" val="6">
              <dgm:shape xmlns:r="http://schemas.openxmlformats.org/officeDocument/2006/relationships" type="pie" r:blip="">
                <dgm:adjLst>
                  <dgm:adj idx="1" val="90"/>
                  <dgm:adj idx="2" val="150"/>
                </dgm:adjLst>
              </dgm:shape>
            </dgm:if>
            <dgm:else name="Name119">
              <dgm:shape xmlns:r="http://schemas.openxmlformats.org/officeDocument/2006/relationships" type="pie" r:blip="">
                <dgm:adjLst>
                  <dgm:adj idx="1" val="64.2871"/>
                  <dgm:adj idx="2" val="115.7143"/>
                </dgm:adjLst>
              </dgm:shape>
            </dgm:else>
          </dgm:choose>
          <dgm:choose name="Name120">
            <dgm:if name="Name121" func="var" arg="dir" op="equ" val="norm">
              <dgm:presOf axis="ch desOrSelf" ptType="node node" st="4 1" cnt="1 0"/>
            </dgm:if>
            <dgm:else name="Name122">
              <dgm:choose name="Name123">
                <dgm:if name="Name124" axis="ch" ptType="node" func="cnt" op="equ" val="4">
                  <dgm:presOf axis="ch desOrSelf" ptType="node node" st="1 1" cnt="1 0"/>
                </dgm:if>
                <dgm:if name="Name125" axis="ch" ptType="node" func="cnt" op="equ" val="5">
                  <dgm:presOf axis="ch desOrSelf" ptType="node node" st="2 1" cnt="1 0"/>
                </dgm:if>
                <dgm:if name="Name126" axis="ch" ptType="node" func="cnt" op="equ" val="6">
                  <dgm:presOf axis="ch desOrSelf" ptType="node node" st="3 1" cnt="1 0"/>
                </dgm:if>
                <dgm:else name="Name127">
                  <dgm:presOf axis="ch desOrSelf" ptType="node node" st="4 1" cnt="1 0"/>
                </dgm:else>
              </dgm:choose>
            </dgm:else>
          </dgm:choose>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28">
            <dgm:if name="Name129" func="var" arg="dir" op="equ" val="norm">
              <dgm:presOf axis="ch desOrSelf" ptType="node node" st="4 1" cnt="1 0"/>
            </dgm:if>
            <dgm:else name="Name130">
              <dgm:choose name="Name131">
                <dgm:if name="Name132" axis="ch" ptType="node" func="cnt" op="equ" val="4">
                  <dgm:presOf axis="ch desOrSelf" ptType="node node" st="1 1" cnt="1 0"/>
                </dgm:if>
                <dgm:if name="Name133" axis="ch" ptType="node" func="cnt" op="equ" val="5">
                  <dgm:presOf axis="ch desOrSelf" ptType="node node" st="2 1" cnt="1 0"/>
                </dgm:if>
                <dgm:if name="Name134" axis="ch" ptType="node" func="cnt" op="equ" val="6">
                  <dgm:presOf axis="ch desOrSelf" ptType="node node" st="3 1" cnt="1 0"/>
                </dgm:if>
                <dgm:else name="Name135">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36"/>
    </dgm:choose>
    <dgm:choose name="Name137">
      <dgm:if name="Name138" axis="ch" ptType="node" func="cnt" op="gte" val="5">
        <dgm:layoutNode name="wedge5">
          <dgm:alg type="sp"/>
          <dgm:choose name="Name139">
            <dgm:if name="Name140" axis="ch" ptType="node" func="cnt" op="equ" val="5">
              <dgm:shape xmlns:r="http://schemas.openxmlformats.org/officeDocument/2006/relationships" type="pie" r:blip="">
                <dgm:adjLst>
                  <dgm:adj idx="1" val="198"/>
                  <dgm:adj idx="2" val="270"/>
                </dgm:adjLst>
              </dgm:shape>
            </dgm:if>
            <dgm:if name="Name141" axis="ch" ptType="node" func="cnt" op="equ" val="6">
              <dgm:shape xmlns:r="http://schemas.openxmlformats.org/officeDocument/2006/relationships" type="pie" r:blip="">
                <dgm:adjLst>
                  <dgm:adj idx="1" val="150"/>
                  <dgm:adj idx="2" val="210"/>
                </dgm:adjLst>
              </dgm:shape>
            </dgm:if>
            <dgm:else name="Name142">
              <dgm:shape xmlns:r="http://schemas.openxmlformats.org/officeDocument/2006/relationships" type="pie" r:blip="">
                <dgm:adjLst>
                  <dgm:adj idx="1" val="115.7143"/>
                  <dgm:adj idx="2" val="167.1429"/>
                </dgm:adjLst>
              </dgm:shape>
            </dgm:else>
          </dgm:choose>
          <dgm:choose name="Name143">
            <dgm:if name="Name144" func="var" arg="dir" op="equ" val="norm">
              <dgm:presOf axis="ch desOrSelf" ptType="node node" st="5 1" cnt="1 0"/>
            </dgm:if>
            <dgm:else name="Name145">
              <dgm:choose name="Name146">
                <dgm:if name="Name147" axis="ch" ptType="node" func="cnt" op="equ" val="5">
                  <dgm:presOf axis="ch desOrSelf" ptType="node node" st="1 1" cnt="1 0"/>
                </dgm:if>
                <dgm:if name="Name148" axis="ch" ptType="node" func="cnt" op="equ" val="6">
                  <dgm:presOf axis="ch desOrSelf" ptType="node node" st="2 1" cnt="1 0"/>
                </dgm:if>
                <dgm:else name="Name149">
                  <dgm:presOf axis="ch desOrSelf" ptType="node node" st="3 1" cnt="1 0"/>
                </dgm:else>
              </dgm:choose>
            </dgm:else>
          </dgm:choose>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50">
            <dgm:if name="Name151" func="var" arg="dir" op="equ" val="norm">
              <dgm:presOf axis="ch desOrSelf" ptType="node node" st="5 1" cnt="1 0"/>
            </dgm:if>
            <dgm:else name="Name152">
              <dgm:choose name="Name153">
                <dgm:if name="Name154" axis="ch" ptType="node" func="cnt" op="equ" val="5">
                  <dgm:presOf axis="ch desOrSelf" ptType="node node" st="1 1" cnt="1 0"/>
                </dgm:if>
                <dgm:if name="Name155" axis="ch" ptType="node" func="cnt" op="equ" val="6">
                  <dgm:presOf axis="ch desOrSelf" ptType="node node" st="2 1" cnt="1 0"/>
                </dgm:if>
                <dgm:else name="Name156">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57"/>
    </dgm:choose>
    <dgm:choose name="Name158">
      <dgm:if name="Name159" axis="ch" ptType="node" func="cnt" op="gte" val="6">
        <dgm:layoutNode name="wedge6">
          <dgm:alg type="sp"/>
          <dgm:choose name="Name160">
            <dgm:if name="Name161" axis="ch" ptType="node" func="cnt" op="equ" val="6">
              <dgm:shape xmlns:r="http://schemas.openxmlformats.org/officeDocument/2006/relationships" type="pie" r:blip="">
                <dgm:adjLst>
                  <dgm:adj idx="1" val="210"/>
                  <dgm:adj idx="2" val="270"/>
                </dgm:adjLst>
              </dgm:shape>
            </dgm:if>
            <dgm:else name="Name162">
              <dgm:shape xmlns:r="http://schemas.openxmlformats.org/officeDocument/2006/relationships" type="pie" r:blip="">
                <dgm:adjLst>
                  <dgm:adj idx="1" val="167.1429"/>
                  <dgm:adj idx="2" val="218.5714"/>
                </dgm:adjLst>
              </dgm:shape>
            </dgm:else>
          </dgm:choose>
          <dgm:choose name="Name163">
            <dgm:if name="Name164" func="var" arg="dir" op="equ" val="norm">
              <dgm:presOf axis="ch desOrSelf" ptType="node node" st="6 1" cnt="1 0"/>
            </dgm:if>
            <dgm:else name="Name165">
              <dgm:choose name="Name166">
                <dgm:if name="Name167" axis="ch" ptType="node" func="cnt" op="equ" val="6">
                  <dgm:presOf axis="ch desOrSelf" ptType="node node" st="1 1" cnt="1 0"/>
                </dgm:if>
                <dgm:else name="Name168">
                  <dgm:presOf axis="ch desOrSelf" ptType="node node" st="2 1" cnt="1 0"/>
                </dgm:else>
              </dgm:choose>
            </dgm:else>
          </dgm:choose>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69">
            <dgm:if name="Name170" func="var" arg="dir" op="equ" val="norm">
              <dgm:presOf axis="ch desOrSelf" ptType="node node" st="6 1" cnt="1 0"/>
            </dgm:if>
            <dgm:else name="Name171">
              <dgm:choose name="Name172">
                <dgm:if name="Name173" axis="ch" ptType="node" func="cnt" op="equ" val="6">
                  <dgm:presOf axis="ch desOrSelf" ptType="node node" st="1 1" cnt="1 0"/>
                </dgm:if>
                <dgm:else name="Name174">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75"/>
    </dgm:choose>
    <dgm:choose name="Name176">
      <dgm:if name="Name177" axis="ch" ptType="node" func="cnt" op="gte" val="7">
        <dgm:layoutNode name="wedge7">
          <dgm:alg type="sp"/>
          <dgm:shape xmlns:r="http://schemas.openxmlformats.org/officeDocument/2006/relationships" type="pie" r:blip="">
            <dgm:adjLst>
              <dgm:adj idx="1" val="218.5714"/>
              <dgm:adj idx="2" val="270"/>
            </dgm:adjLst>
          </dgm:shape>
          <dgm:choose name="Name178">
            <dgm:if name="Name179" func="var" arg="dir" op="equ" val="norm">
              <dgm:presOf axis="ch desOrSelf" ptType="node node" st="7 1" cnt="1 0"/>
            </dgm:if>
            <dgm:else name="Name180">
              <dgm:presOf axis="ch desOrSelf" ptType="node node" st="1 1" cnt="1 0"/>
            </dgm:else>
          </dgm:choose>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81">
            <dgm:if name="Name182" func="var" arg="dir" op="equ" val="norm">
              <dgm:presOf axis="ch desOrSelf" ptType="node node" st="7 1" cnt="1 0"/>
            </dgm:if>
            <dgm:else name="Name183">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84"/>
    </dgm:choose>
  </dgm:layoutNode>
</dgm:layoutDef>
</file>

<file path=ppt/diagrams/layout3.xml><?xml version="1.0" encoding="utf-8"?>
<dgm:layoutDef xmlns:dgm="http://schemas.openxmlformats.org/drawingml/2006/diagram" xmlns:a="http://schemas.openxmlformats.org/drawingml/2006/main" uniqueId="urn:microsoft.com/office/officeart/2005/8/layout/chart3">
  <dgm:title val=""/>
  <dgm:desc val=""/>
  <dgm:catLst>
    <dgm:cat type="relationship" pri="27000"/>
    <dgm:cat type="cycle" pri="8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ompositeShape">
    <dgm:varLst>
      <dgm:chMax val="7"/>
      <dgm:dir/>
      <dgm:resizeHandles val="exact"/>
    </dgm:varLst>
    <dgm:alg type="composite">
      <dgm:param type="horzAlign" val="ctr"/>
      <dgm:param type="vertAlign" val="mid"/>
      <dgm:param type="ar" val="1"/>
    </dgm:alg>
    <dgm:presOf/>
    <dgm:shape xmlns:r="http://schemas.openxmlformats.org/officeDocument/2006/relationships" r:blip="">
      <dgm:adjLst/>
    </dgm:shape>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wedge1Tx" refType="w" fact="0.205"/>
          <dgm:constr type="t" for="ch" forName="wedge1Tx" refType="h" fact="0.205"/>
          <dgm:constr type="w" for="ch" forName="wedge1Tx" refType="w" fact="0.59"/>
          <dgm:constr type="h" for="ch" forName="wedge1Tx" refType="h" fact="0.59"/>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wedge1Tx" refType="w" fact="0.52"/>
          <dgm:constr type="t" for="ch" forName="wedge1Tx" refType="h" fact="0.205"/>
          <dgm:constr type="w" for="ch" forName="wedge1Tx" refType="w" fact="0.295"/>
          <dgm:constr type="h" for="ch" forName="wedge1Tx" refType="h" fact="0.59"/>
          <dgm:constr type="l" for="ch" forName="wedge2" refType="w" fact="0.08"/>
          <dgm:constr type="t" for="ch" forName="wedge2" refType="w" fact="0.08"/>
          <dgm:constr type="w" for="ch" forName="wedge2" refType="w" fact="0.84"/>
          <dgm:constr type="h" for="ch" forName="wedge2" refType="h" fact="0.84"/>
          <dgm:constr type="l" for="ch" forName="wedge2Tx" refType="w" fact="0.2"/>
          <dgm:constr type="t" for="ch" forName="wedge2Tx" refType="h" fact="0.205"/>
          <dgm:constr type="w" for="ch" forName="wedge2Tx" refType="w" fact="0.295"/>
          <dgm:constr type="h" for="ch" forName="wedge2Tx" refType="h" fact="0.59"/>
          <dgm:constr type="primFontSz" for="ch" ptType="node" op="equ"/>
        </dgm:constrLst>
      </dgm:if>
      <dgm:if name="Name3" axis="ch" ptType="node" func="cnt" op="equ" val="3">
        <dgm:choose name="Name4">
          <dgm:if name="Name5" func="var" arg="dir" op="equ" val="norm">
            <dgm:constrLst>
              <dgm:constr type="l" for="ch" forName="wedge1" refType="w" fact="0.1233"/>
              <dgm:constr type="t" for="ch" forName="wedge1" refType="w" fact="0.055"/>
              <dgm:constr type="w" for="ch" forName="wedge1" refType="w" fact="0.84"/>
              <dgm:constr type="h" for="ch" forName="wedge1" refType="h" fact="0.84"/>
              <dgm:constr type="l" for="ch" forName="wedge1Tx" refType="w" fact="0.58"/>
              <dgm:constr type="t" for="ch" forName="wedge1Tx" refType="h" fact="0.21"/>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8"/>
              <dgm:constr type="t" for="ch" forName="wedge3" refType="w" fact="0.08"/>
              <dgm:constr type="w" for="ch" forName="wedge3" refType="w" fact="0.84"/>
              <dgm:constr type="h" for="ch" forName="wedge3" refType="h" fact="0.84"/>
              <dgm:constr type="l" for="ch" forName="wedge3Tx" refType="w" fact="0.17"/>
              <dgm:constr type="t" for="ch" forName="wedge3Tx" refType="h" fact="0.245"/>
              <dgm:constr type="w" for="ch" forName="wedge3Tx" refType="w" fact="0.285"/>
              <dgm:constr type="h" for="ch" forName="wedge3Tx" refType="h" fact="0.28"/>
              <dgm:constr type="primFontSz" for="ch" ptType="node" op="equ"/>
            </dgm:constrLst>
          </dgm:if>
          <dgm:else name="Name6">
            <dgm:constrLst>
              <dgm:constr type="l" for="ch" forName="wedge1" refType="w" fact="0.08"/>
              <dgm:constr type="t" for="ch" forName="wedge1" refType="w" fact="0.08"/>
              <dgm:constr type="w" for="ch" forName="wedge1" refType="w" fact="0.84"/>
              <dgm:constr type="h" for="ch" forName="wedge1" refType="h" fact="0.84"/>
              <dgm:constr type="l" for="ch" forName="wedge1Tx" refType="w" fact="0.545"/>
              <dgm:constr type="t" for="ch" forName="wedge1Tx" refType="h" fact="0.245"/>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367"/>
              <dgm:constr type="t" for="ch" forName="wedge3" refType="w" fact="0.055"/>
              <dgm:constr type="w" for="ch" forName="wedge3" refType="w" fact="0.84"/>
              <dgm:constr type="h" for="ch" forName="wedge3" refType="h" fact="0.84"/>
              <dgm:constr type="l" for="ch" forName="wedge3Tx" refType="w" fact="0.14"/>
              <dgm:constr type="t" for="ch" forName="wedge3Tx" refType="h" fact="0.21"/>
              <dgm:constr type="w" for="ch" forName="wedge3Tx" refType="w" fact="0.285"/>
              <dgm:constr type="h" for="ch" forName="wedge3Tx" refType="h" fact="0.28"/>
              <dgm:constr type="primFontSz" for="ch" ptType="node" op="equ"/>
            </dgm:constrLst>
          </dgm:else>
        </dgm:choose>
      </dgm:if>
      <dgm:if name="Name7" axis="ch" ptType="node" func="cnt" op="equ" val="4">
        <dgm:choose name="Name8">
          <dgm:if name="Name9" func="var" arg="dir" op="equ" val="norm">
            <dgm:constrLst>
              <dgm:constr type="l" for="ch" forName="wedge1" refType="w" fact="0.1154"/>
              <dgm:constr type="t" for="ch" forName="wedge1" refType="w" fact="0.0446"/>
              <dgm:constr type="w" for="ch" forName="wedge1" refType="w" fact="0.84"/>
              <dgm:constr type="h" for="ch" forName="wedge1" refType="h" fact="0.84"/>
              <dgm:constr type="l" for="ch" forName="wedge1Tx" refType="w" fact="0.545"/>
              <dgm:constr type="t" for="ch" forName="wedge1Tx" refType="h" fact="0.2"/>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8"/>
              <dgm:constr type="t" for="ch" forName="wedge4" refType="h" fact="0.08"/>
              <dgm:constr type="w" for="ch" forName="wedge4" refType="w" fact="0.84"/>
              <dgm:constr type="h" for="ch" forName="wedge4" refType="h" fact="0.84"/>
              <dgm:constr type="l" for="ch" forName="wedge4Tx" refType="w" fact="0.175"/>
              <dgm:constr type="t" for="ch" forName="wedge4Tx" refType="h" fact="0.235"/>
              <dgm:constr type="w" for="ch" forName="wedge4Tx" refType="w" fact="0.31"/>
              <dgm:constr type="h" for="ch" forName="wedge4Tx" refType="h" fact="0.25"/>
              <dgm:constr type="primFontSz" for="ch" ptType="node" op="equ"/>
            </dgm:constrLst>
          </dgm:if>
          <dgm:else name="Name10">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5"/>
              <dgm:constr type="t" for="ch" forName="wedge1Tx" refType="h" fact="0.235"/>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446"/>
              <dgm:constr type="t" for="ch" forName="wedge4" refType="h" fact="0.0446"/>
              <dgm:constr type="w" for="ch" forName="wedge4" refType="w" fact="0.84"/>
              <dgm:constr type="h" for="ch" forName="wedge4" refType="h" fact="0.84"/>
              <dgm:constr type="l" for="ch" forName="wedge4Tx" refType="w" fact="0.145"/>
              <dgm:constr type="t" for="ch" forName="wedge4Tx" refType="h" fact="0.2"/>
              <dgm:constr type="w" for="ch" forName="wedge4Tx" refType="w" fact="0.31"/>
              <dgm:constr type="h" for="ch" forName="wedge4Tx" refType="h" fact="0.25"/>
              <dgm:constr type="primFontSz" for="ch" ptType="node" op="equ"/>
            </dgm:constrLst>
          </dgm:else>
        </dgm:choose>
      </dgm:if>
      <dgm:if name="Name11" axis="ch" ptType="node" func="cnt" op="equ" val="5">
        <dgm:choose name="Name12">
          <dgm:if name="Name13" func="var" arg="dir" op="equ" val="norm">
            <dgm:constrLst>
              <dgm:constr type="l" for="ch" forName="wedge1" refType="w" fact="0.1094"/>
              <dgm:constr type="t" for="ch" forName="wedge1" refType="w" fact="0.0395"/>
              <dgm:constr type="w" for="ch" forName="wedge1" refType="w" fact="0.84"/>
              <dgm:constr type="h" for="ch" forName="wedge1" refType="h" fact="0.84"/>
              <dgm:constr type="l" for="ch" forName="wedge1Tx" refType="w" fact="0.54"/>
              <dgm:constr type="t" for="ch" forName="wedge1Tx" refType="h" fact="0.165"/>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8"/>
              <dgm:constr type="t" for="ch" forName="wedge5" refType="h" fact="0.08"/>
              <dgm:constr type="w" for="ch" forName="wedge5" refType="w" fact="0.84"/>
              <dgm:constr type="h" for="ch" forName="wedge5" refType="h" fact="0.84"/>
              <dgm:constr type="l" for="ch" forName="wedge5Tx" refType="w" fact="0.2025"/>
              <dgm:constr type="t" for="ch" forName="wedge5Tx" refType="h" fact="0.208"/>
              <dgm:constr type="w" for="ch" forName="wedge5Tx" refType="w" fact="0.285"/>
              <dgm:constr type="h" for="ch" forName="wedge5Tx" refType="h" fact="0.195"/>
              <dgm:constr type="primFontSz" for="ch" ptType="node" op="equ"/>
            </dgm:constrLst>
          </dgm:if>
          <dgm:else name="Name14">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
              <dgm:constr type="t" for="ch" forName="wedge1Tx" refType="h" fact="0.208"/>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506"/>
              <dgm:constr type="t" for="ch" forName="wedge5" refType="h" fact="0.0395"/>
              <dgm:constr type="w" for="ch" forName="wedge5" refType="w" fact="0.84"/>
              <dgm:constr type="h" for="ch" forName="wedge5" refType="h" fact="0.84"/>
              <dgm:constr type="l" for="ch" forName="wedge5Tx" refType="w" fact="0.18"/>
              <dgm:constr type="t" for="ch" forName="wedge5Tx" refType="h" fact="0.165"/>
              <dgm:constr type="w" for="ch" forName="wedge5Tx" refType="w" fact="0.285"/>
              <dgm:constr type="h" for="ch" forName="wedge5Tx" refType="h" fact="0.195"/>
              <dgm:constr type="primFontSz" for="ch" ptType="node" op="equ"/>
            </dgm:constrLst>
          </dgm:else>
        </dgm:choose>
      </dgm:if>
      <dgm:if name="Name15" axis="ch" ptType="node" func="cnt" op="equ" val="6">
        <dgm:choose name="Name16">
          <dgm:if name="Name17" func="var" arg="dir" op="equ" val="norm">
            <dgm:constrLst>
              <dgm:constr type="l" for="ch" forName="wedge1" refType="w" fact="0.105"/>
              <dgm:constr type="t" for="ch" forName="wedge1" refType="w" fact="0.0367"/>
              <dgm:constr type="w" for="ch" forName="wedge1" refType="w" fact="0.84"/>
              <dgm:constr type="h" for="ch" forName="wedge1" refType="h" fact="0.84"/>
              <dgm:constr type="l" for="ch" forName="wedge1Tx" refType="w" fact="0.534"/>
              <dgm:constr type="t" for="ch" forName="wedge1Tx" refType="h" fact="0.126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8"/>
              <dgm:constr type="t" for="ch" forName="wedge6" refType="h" fact="0.08"/>
              <dgm:constr type="w" for="ch" forName="wedge6" refType="w" fact="0.84"/>
              <dgm:constr type="h" for="ch" forName="wedge6" refType="h" fact="0.84"/>
              <dgm:constr type="l" for="ch" forName="wedge6Tx" refType="w" fact="0.246"/>
              <dgm:constr type="t" for="ch" forName="wedge6Tx" refType="h" fact="0.17"/>
              <dgm:constr type="w" for="ch" forName="wedge6Tx" refType="w" fact="0.245"/>
              <dgm:constr type="h" for="ch" forName="wedge6Tx" refType="h" fact="0.18"/>
              <dgm:constr type="primFontSz" for="ch" ptType="node" op="equ"/>
            </dgm:constrLst>
          </dgm:if>
          <dgm:else name="Name18">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9"/>
              <dgm:constr type="t" for="ch" forName="wedge1Tx" refType="h" fact="0.1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55"/>
              <dgm:constr type="t" for="ch" forName="wedge6" refType="h" fact="0.0367"/>
              <dgm:constr type="w" for="ch" forName="wedge6" refType="w" fact="0.84"/>
              <dgm:constr type="h" for="ch" forName="wedge6" refType="h" fact="0.84"/>
              <dgm:constr type="l" for="ch" forName="wedge6Tx" refType="w" fact="0.221"/>
              <dgm:constr type="t" for="ch" forName="wedge6Tx" refType="h" fact="0.1267"/>
              <dgm:constr type="w" for="ch" forName="wedge6Tx" refType="w" fact="0.245"/>
              <dgm:constr type="h" for="ch" forName="wedge6Tx" refType="h" fact="0.18"/>
              <dgm:constr type="primFontSz" for="ch" ptType="node" op="equ"/>
            </dgm:constrLst>
          </dgm:else>
        </dgm:choose>
      </dgm:if>
      <dgm:else name="Name19">
        <dgm:choose name="Name20">
          <dgm:if name="Name21" func="var" arg="dir" op="equ" val="norm">
            <dgm:constrLst>
              <dgm:constr type="l" for="ch" forName="wedge1" refType="w" fact="0.1017"/>
              <dgm:constr type="t" for="ch" forName="wedge1" refType="w" fact="0.035"/>
              <dgm:constr type="w" for="ch" forName="wedge1" refType="w" fact="0.84"/>
              <dgm:constr type="h" for="ch" forName="wedge1" refType="h" fact="0.84"/>
              <dgm:constr type="l" for="ch" forName="wedge1Tx" refType="w" fact="0.53"/>
              <dgm:constr type="t" for="ch" forName="wedge1Tx" refType="h" fact="0.115"/>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8"/>
              <dgm:constr type="t" for="ch" forName="wedge7" refType="h" fact="0.08"/>
              <dgm:constr type="w" for="ch" forName="wedge7" refType="w" fact="0.84"/>
              <dgm:constr type="h" for="ch" forName="wedge7" refType="h" fact="0.84"/>
              <dgm:constr type="l" for="ch" forName="wedge7Tx" refType="w" fact="0.262"/>
              <dgm:constr type="t" for="ch" forName="wedge7Tx" refType="h" fact="0.16"/>
              <dgm:constr type="w" for="ch" forName="wedge7Tx" refType="w" fact="0.23"/>
              <dgm:constr type="h" for="ch" forName="wedge7Tx" refType="h" fact="0.145"/>
              <dgm:constr type="primFontSz" for="ch" ptType="node" op="equ"/>
            </dgm:constrLst>
          </dgm:if>
          <dgm:else name="Name22">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8"/>
              <dgm:constr type="t" for="ch" forName="wedge1Tx" refType="h" fact="0.16"/>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583"/>
              <dgm:constr type="t" for="ch" forName="wedge7" refType="h" fact="0.035"/>
              <dgm:constr type="w" for="ch" forName="wedge7" refType="w" fact="0.84"/>
              <dgm:constr type="h" for="ch" forName="wedge7" refType="h" fact="0.84"/>
              <dgm:constr type="l" for="ch" forName="wedge7Tx" refType="w" fact="0.2403"/>
              <dgm:constr type="t" for="ch" forName="wedge7Tx" refType="h" fact="0.115"/>
              <dgm:constr type="w" for="ch" forName="wedge7Tx" refType="w" fact="0.23"/>
              <dgm:constr type="h" for="ch" forName="wedge7Tx" refType="h" fact="0.145"/>
              <dgm:constr type="primFontSz" for="ch" ptType="node" op="equ"/>
            </dgm:constrLst>
          </dgm:else>
        </dgm:choose>
      </dgm:else>
    </dgm:choose>
    <dgm:ruleLst/>
    <dgm:choose name="Name23">
      <dgm:if name="Name24" axis="ch" ptType="node" func="cnt" op="gte" val="1">
        <dgm:layoutNode name="wedge1">
          <dgm:alg type="sp"/>
          <dgm:choose name="Name25">
            <dgm:if name="Name26" axis="ch" ptType="node" func="cnt" op="equ" val="1">
              <dgm:shape xmlns:r="http://schemas.openxmlformats.org/officeDocument/2006/relationships" type="ellipse" r:blip="">
                <dgm:adjLst/>
              </dgm:shape>
            </dgm:if>
            <dgm:if name="Name27" axis="ch" ptType="node" func="cnt" op="equ" val="2">
              <dgm:shape xmlns:r="http://schemas.openxmlformats.org/officeDocument/2006/relationships" type="pie" r:blip="">
                <dgm:adjLst>
                  <dgm:adj idx="1" val="270"/>
                  <dgm:adj idx="2" val="90"/>
                </dgm:adjLst>
              </dgm:shape>
            </dgm:if>
            <dgm:if name="Name28" axis="ch" ptType="node" func="cnt" op="equ" val="3">
              <dgm:shape xmlns:r="http://schemas.openxmlformats.org/officeDocument/2006/relationships" type="pie" r:blip="">
                <dgm:adjLst>
                  <dgm:adj idx="1" val="270"/>
                  <dgm:adj idx="2" val="30"/>
                </dgm:adjLst>
              </dgm:shape>
            </dgm:if>
            <dgm:if name="Name29" axis="ch" ptType="node" func="cnt" op="equ" val="4">
              <dgm:shape xmlns:r="http://schemas.openxmlformats.org/officeDocument/2006/relationships" type="pie" r:blip="">
                <dgm:adjLst>
                  <dgm:adj idx="1" val="270"/>
                  <dgm:adj idx="2" val="0"/>
                </dgm:adjLst>
              </dgm:shape>
            </dgm:if>
            <dgm:if name="Name30" axis="ch" ptType="node" func="cnt" op="equ" val="5">
              <dgm:shape xmlns:r="http://schemas.openxmlformats.org/officeDocument/2006/relationships" type="pie" r:blip="">
                <dgm:adjLst>
                  <dgm:adj idx="1" val="270"/>
                  <dgm:adj idx="2" val="342"/>
                </dgm:adjLst>
              </dgm:shape>
            </dgm:if>
            <dgm:if name="Name31" axis="ch" ptType="node" func="cnt" op="equ" val="6">
              <dgm:shape xmlns:r="http://schemas.openxmlformats.org/officeDocument/2006/relationships" type="pie" r:blip="">
                <dgm:adjLst>
                  <dgm:adj idx="1" val="270"/>
                  <dgm:adj idx="2" val="330"/>
                </dgm:adjLst>
              </dgm:shape>
            </dgm:if>
            <dgm:else name="Name32">
              <dgm:shape xmlns:r="http://schemas.openxmlformats.org/officeDocument/2006/relationships" type="pie" r:blip="">
                <dgm:adjLst>
                  <dgm:adj idx="1" val="270"/>
                  <dgm:adj idx="2" val="321.4286"/>
                </dgm:adjLst>
              </dgm:shape>
            </dgm:else>
          </dgm:choose>
          <dgm:choose name="Name33">
            <dgm:if name="Name34" func="var" arg="dir" op="equ" val="norm">
              <dgm:presOf axis="ch desOrSelf" ptType="node node" st="1 1" cnt="1 0"/>
            </dgm:if>
            <dgm:else name="Name35">
              <dgm:choose name="Name36">
                <dgm:if name="Name37" axis="ch" ptType="node" func="cnt" op="equ" val="1">
                  <dgm:presOf axis="ch desOrSelf" ptType="node node" st="1 1" cnt="1 0"/>
                </dgm:if>
                <dgm:if name="Name38" axis="ch" ptType="node" func="cnt" op="equ" val="2">
                  <dgm:presOf axis="ch desOrSelf" ptType="node node" st="2 1" cnt="1 0"/>
                </dgm:if>
                <dgm:if name="Name39" axis="ch" ptType="node" func="cnt" op="equ" val="3">
                  <dgm:presOf axis="ch desOrSelf" ptType="node node" st="3 1" cnt="1 0"/>
                </dgm:if>
                <dgm:if name="Name40" axis="ch" ptType="node" func="cnt" op="equ" val="4">
                  <dgm:presOf axis="ch desOrSelf" ptType="node node" st="4 1" cnt="1 0"/>
                </dgm:if>
                <dgm:if name="Name41" axis="ch" ptType="node" func="cnt" op="equ" val="5">
                  <dgm:presOf axis="ch desOrSelf" ptType="node node" st="5 1" cnt="1 0"/>
                </dgm:if>
                <dgm:if name="Name42" axis="ch" ptType="node" func="cnt" op="equ" val="6">
                  <dgm:presOf axis="ch desOrSelf" ptType="node node" st="6 1" cnt="1 0"/>
                </dgm:if>
                <dgm:else name="Name43">
                  <dgm:presOf axis="ch desOrSelf" ptType="node node" st="7 1" cnt="1 0"/>
                </dgm:else>
              </dgm:choose>
            </dgm:else>
          </dgm:choose>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44">
            <dgm:if name="Name45" func="var" arg="dir" op="equ" val="norm">
              <dgm:presOf axis="ch desOrSelf" ptType="node node" st="1 1" cnt="1 0"/>
            </dgm:if>
            <dgm:else name="Name46">
              <dgm:choose name="Name47">
                <dgm:if name="Name48" axis="ch" ptType="node" func="cnt" op="equ" val="1">
                  <dgm:presOf axis="ch desOrSelf" ptType="node node" st="1 1" cnt="1 0"/>
                </dgm:if>
                <dgm:if name="Name49" axis="ch" ptType="node" func="cnt" op="equ" val="2">
                  <dgm:presOf axis="ch desOrSelf" ptType="node node" st="2 1" cnt="1 0"/>
                </dgm:if>
                <dgm:if name="Name50" axis="ch" ptType="node" func="cnt" op="equ" val="3">
                  <dgm:presOf axis="ch desOrSelf" ptType="node node" st="3 1" cnt="1 0"/>
                </dgm:if>
                <dgm:if name="Name51" axis="ch" ptType="node" func="cnt" op="equ" val="4">
                  <dgm:presOf axis="ch desOrSelf" ptType="node node" st="4 1" cnt="1 0"/>
                </dgm:if>
                <dgm:if name="Name52" axis="ch" ptType="node" func="cnt" op="equ" val="5">
                  <dgm:presOf axis="ch desOrSelf" ptType="node node" st="5 1" cnt="1 0"/>
                </dgm:if>
                <dgm:if name="Name53" axis="ch" ptType="node" func="cnt" op="equ" val="6">
                  <dgm:presOf axis="ch desOrSelf" ptType="node node" st="6 1" cnt="1 0"/>
                </dgm:if>
                <dgm:else name="Name54">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55"/>
    </dgm:choose>
    <dgm:choose name="Name56">
      <dgm:if name="Name57" axis="ch" ptType="node" func="cnt" op="gte" val="2">
        <dgm:layoutNode name="wedge2">
          <dgm:alg type="sp"/>
          <dgm:choose name="Name58">
            <dgm:if name="Name59" axis="ch" ptType="node" func="cnt" op="equ" val="2">
              <dgm:shape xmlns:r="http://schemas.openxmlformats.org/officeDocument/2006/relationships" type="pie" r:blip="">
                <dgm:adjLst>
                  <dgm:adj idx="1" val="90"/>
                  <dgm:adj idx="2" val="270"/>
                </dgm:adjLst>
              </dgm:shape>
            </dgm:if>
            <dgm:if name="Name60" axis="ch" ptType="node" func="cnt" op="equ" val="3">
              <dgm:shape xmlns:r="http://schemas.openxmlformats.org/officeDocument/2006/relationships" type="pie" r:blip="">
                <dgm:adjLst>
                  <dgm:adj idx="1" val="30"/>
                  <dgm:adj idx="2" val="150"/>
                </dgm:adjLst>
              </dgm:shape>
            </dgm:if>
            <dgm:if name="Name61" axis="ch" ptType="node" func="cnt" op="equ" val="4">
              <dgm:shape xmlns:r="http://schemas.openxmlformats.org/officeDocument/2006/relationships" type="pie" r:blip="">
                <dgm:adjLst>
                  <dgm:adj idx="1" val="0"/>
                  <dgm:adj idx="2" val="90"/>
                </dgm:adjLst>
              </dgm:shape>
            </dgm:if>
            <dgm:if name="Name62" axis="ch" ptType="node" func="cnt" op="equ" val="5">
              <dgm:shape xmlns:r="http://schemas.openxmlformats.org/officeDocument/2006/relationships" type="pie" r:blip="">
                <dgm:adjLst>
                  <dgm:adj idx="1" val="342"/>
                  <dgm:adj idx="2" val="54"/>
                </dgm:adjLst>
              </dgm:shape>
            </dgm:if>
            <dgm:if name="Name63" axis="ch" ptType="node" func="cnt" op="equ" val="6">
              <dgm:shape xmlns:r="http://schemas.openxmlformats.org/officeDocument/2006/relationships" type="pie" r:blip="">
                <dgm:adjLst>
                  <dgm:adj idx="1" val="330"/>
                  <dgm:adj idx="2" val="30"/>
                </dgm:adjLst>
              </dgm:shape>
            </dgm:if>
            <dgm:else name="Name64">
              <dgm:shape xmlns:r="http://schemas.openxmlformats.org/officeDocument/2006/relationships" type="pie" r:blip="">
                <dgm:adjLst>
                  <dgm:adj idx="1" val="321.4286"/>
                  <dgm:adj idx="2" val="12.85714"/>
                </dgm:adjLst>
              </dgm:shape>
            </dgm:else>
          </dgm:choose>
          <dgm:choose name="Name65">
            <dgm:if name="Name66" func="var" arg="dir" op="equ" val="norm">
              <dgm:presOf axis="ch desOrSelf" ptType="node node" st="2 1" cnt="1 0"/>
            </dgm:if>
            <dgm:else name="Name67">
              <dgm:choose name="Name68">
                <dgm:if name="Name69" axis="ch" ptType="node" func="cnt" op="equ" val="2">
                  <dgm:presOf axis="ch desOrSelf" ptType="node node" st="1 1" cnt="1 0"/>
                </dgm:if>
                <dgm:if name="Name70" axis="ch" ptType="node" func="cnt" op="equ" val="3">
                  <dgm:presOf axis="ch desOrSelf" ptType="node node" st="2 1" cnt="1 0"/>
                </dgm:if>
                <dgm:if name="Name71" axis="ch" ptType="node" func="cnt" op="equ" val="4">
                  <dgm:presOf axis="ch desOrSelf" ptType="node node" st="3 1" cnt="1 0"/>
                </dgm:if>
                <dgm:if name="Name72" axis="ch" ptType="node" func="cnt" op="equ" val="5">
                  <dgm:presOf axis="ch desOrSelf" ptType="node node" st="4 1" cnt="1 0"/>
                </dgm:if>
                <dgm:if name="Name73" axis="ch" ptType="node" func="cnt" op="equ" val="6">
                  <dgm:presOf axis="ch desOrSelf" ptType="node node" st="5 1" cnt="1 0"/>
                </dgm:if>
                <dgm:else name="Name74">
                  <dgm:presOf axis="ch desOrSelf" ptType="node node" st="6 1" cnt="1 0"/>
                </dgm:else>
              </dgm:choose>
            </dgm:else>
          </dgm:choose>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75">
            <dgm:if name="Name76" func="var" arg="dir" op="equ" val="norm">
              <dgm:presOf axis="ch desOrSelf" ptType="node node" st="2 1" cnt="1 0"/>
            </dgm:if>
            <dgm:else name="Name77">
              <dgm:choose name="Name78">
                <dgm:if name="Name79" axis="ch" ptType="node" func="cnt" op="equ" val="2">
                  <dgm:presOf axis="ch desOrSelf" ptType="node node" st="1 1" cnt="1 0"/>
                </dgm:if>
                <dgm:if name="Name80" axis="ch" ptType="node" func="cnt" op="equ" val="3">
                  <dgm:presOf axis="ch desOrSelf" ptType="node node" st="2 1" cnt="1 0"/>
                </dgm:if>
                <dgm:if name="Name81" axis="ch" ptType="node" func="cnt" op="equ" val="4">
                  <dgm:presOf axis="ch desOrSelf" ptType="node node" st="3 1" cnt="1 0"/>
                </dgm:if>
                <dgm:if name="Name82" axis="ch" ptType="node" func="cnt" op="equ" val="5">
                  <dgm:presOf axis="ch desOrSelf" ptType="node node" st="4 1" cnt="1 0"/>
                </dgm:if>
                <dgm:if name="Name83" axis="ch" ptType="node" func="cnt" op="equ" val="6">
                  <dgm:presOf axis="ch desOrSelf" ptType="node node" st="5 1" cnt="1 0"/>
                </dgm:if>
                <dgm:else name="Name84">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85"/>
    </dgm:choose>
    <dgm:choose name="Name86">
      <dgm:if name="Name87" axis="ch" ptType="node" func="cnt" op="gte" val="3">
        <dgm:layoutNode name="wedge3">
          <dgm:alg type="sp"/>
          <dgm:choose name="Name88">
            <dgm:if name="Name89" axis="ch" ptType="node" func="cnt" op="equ" val="3">
              <dgm:shape xmlns:r="http://schemas.openxmlformats.org/officeDocument/2006/relationships" type="pie" r:blip="">
                <dgm:adjLst>
                  <dgm:adj idx="1" val="150"/>
                  <dgm:adj idx="2" val="270"/>
                </dgm:adjLst>
              </dgm:shape>
            </dgm:if>
            <dgm:if name="Name90" axis="ch" ptType="node" func="cnt" op="equ" val="4">
              <dgm:shape xmlns:r="http://schemas.openxmlformats.org/officeDocument/2006/relationships" type="pie" r:blip="">
                <dgm:adjLst>
                  <dgm:adj idx="1" val="90"/>
                  <dgm:adj idx="2" val="180"/>
                </dgm:adjLst>
              </dgm:shape>
            </dgm:if>
            <dgm:if name="Name91" axis="ch" ptType="node" func="cnt" op="equ" val="5">
              <dgm:shape xmlns:r="http://schemas.openxmlformats.org/officeDocument/2006/relationships" type="pie" r:blip="">
                <dgm:adjLst>
                  <dgm:adj idx="1" val="54"/>
                  <dgm:adj idx="2" val="126"/>
                </dgm:adjLst>
              </dgm:shape>
            </dgm:if>
            <dgm:if name="Name92" axis="ch" ptType="node" func="cnt" op="equ" val="6">
              <dgm:shape xmlns:r="http://schemas.openxmlformats.org/officeDocument/2006/relationships" type="pie" r:blip="">
                <dgm:adjLst>
                  <dgm:adj idx="1" val="30"/>
                  <dgm:adj idx="2" val="90"/>
                </dgm:adjLst>
              </dgm:shape>
            </dgm:if>
            <dgm:else name="Name93">
              <dgm:shape xmlns:r="http://schemas.openxmlformats.org/officeDocument/2006/relationships" type="pie" r:blip="">
                <dgm:adjLst>
                  <dgm:adj idx="1" val="12.85714"/>
                  <dgm:adj idx="2" val="64.28571"/>
                </dgm:adjLst>
              </dgm:shape>
            </dgm:else>
          </dgm:choose>
          <dgm:choose name="Name94">
            <dgm:if name="Name95" func="var" arg="dir" op="equ" val="norm">
              <dgm:presOf axis="ch desOrSelf" ptType="node node" st="3 1" cnt="1 0"/>
            </dgm:if>
            <dgm:else name="Name96">
              <dgm:choose name="Name97">
                <dgm:if name="Name98" axis="ch" ptType="node" func="cnt" op="equ" val="3">
                  <dgm:presOf axis="ch desOrSelf" ptType="node node" st="1 1" cnt="1 0"/>
                </dgm:if>
                <dgm:if name="Name99" axis="ch" ptType="node" func="cnt" op="equ" val="4">
                  <dgm:presOf axis="ch desOrSelf" ptType="node node" st="2 1" cnt="1 0"/>
                </dgm:if>
                <dgm:if name="Name100" axis="ch" ptType="node" func="cnt" op="equ" val="5">
                  <dgm:presOf axis="ch desOrSelf" ptType="node node" st="3 1" cnt="1 0"/>
                </dgm:if>
                <dgm:if name="Name101" axis="ch" ptType="node" func="cnt" op="equ" val="6">
                  <dgm:presOf axis="ch desOrSelf" ptType="node node" st="4 1" cnt="1 0"/>
                </dgm:if>
                <dgm:else name="Name102">
                  <dgm:presOf axis="ch desOrSelf" ptType="node node" st="5 1" cnt="1 0"/>
                </dgm:else>
              </dgm:choose>
            </dgm:else>
          </dgm:choose>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103">
            <dgm:if name="Name104" func="var" arg="dir" op="equ" val="norm">
              <dgm:presOf axis="ch desOrSelf" ptType="node node" st="3 1" cnt="1 0"/>
            </dgm:if>
            <dgm:else name="Name105">
              <dgm:choose name="Name106">
                <dgm:if name="Name107" axis="ch" ptType="node" func="cnt" op="equ" val="3">
                  <dgm:presOf axis="ch desOrSelf" ptType="node node" st="1 1" cnt="1 0"/>
                </dgm:if>
                <dgm:if name="Name108" axis="ch" ptType="node" func="cnt" op="equ" val="4">
                  <dgm:presOf axis="ch desOrSelf" ptType="node node" st="2 1" cnt="1 0"/>
                </dgm:if>
                <dgm:if name="Name109" axis="ch" ptType="node" func="cnt" op="equ" val="5">
                  <dgm:presOf axis="ch desOrSelf" ptType="node node" st="3 1" cnt="1 0"/>
                </dgm:if>
                <dgm:if name="Name110" axis="ch" ptType="node" func="cnt" op="equ" val="6">
                  <dgm:presOf axis="ch desOrSelf" ptType="node node" st="4 1" cnt="1 0"/>
                </dgm:if>
                <dgm:else name="Name111">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12"/>
    </dgm:choose>
    <dgm:choose name="Name113">
      <dgm:if name="Name114" axis="ch" ptType="node" func="cnt" op="gte" val="4">
        <dgm:layoutNode name="wedge4">
          <dgm:alg type="sp"/>
          <dgm:choose name="Name115">
            <dgm:if name="Name116" axis="ch" ptType="node" func="cnt" op="equ" val="4">
              <dgm:shape xmlns:r="http://schemas.openxmlformats.org/officeDocument/2006/relationships" type="pie" r:blip="">
                <dgm:adjLst>
                  <dgm:adj idx="1" val="180"/>
                  <dgm:adj idx="2" val="270"/>
                </dgm:adjLst>
              </dgm:shape>
            </dgm:if>
            <dgm:if name="Name117" axis="ch" ptType="node" func="cnt" op="equ" val="5">
              <dgm:shape xmlns:r="http://schemas.openxmlformats.org/officeDocument/2006/relationships" type="pie" r:blip="">
                <dgm:adjLst>
                  <dgm:adj idx="1" val="126"/>
                  <dgm:adj idx="2" val="198"/>
                </dgm:adjLst>
              </dgm:shape>
            </dgm:if>
            <dgm:if name="Name118" axis="ch" ptType="node" func="cnt" op="equ" val="6">
              <dgm:shape xmlns:r="http://schemas.openxmlformats.org/officeDocument/2006/relationships" type="pie" r:blip="">
                <dgm:adjLst>
                  <dgm:adj idx="1" val="90"/>
                  <dgm:adj idx="2" val="150"/>
                </dgm:adjLst>
              </dgm:shape>
            </dgm:if>
            <dgm:else name="Name119">
              <dgm:shape xmlns:r="http://schemas.openxmlformats.org/officeDocument/2006/relationships" type="pie" r:blip="">
                <dgm:adjLst>
                  <dgm:adj idx="1" val="64.2871"/>
                  <dgm:adj idx="2" val="115.7143"/>
                </dgm:adjLst>
              </dgm:shape>
            </dgm:else>
          </dgm:choose>
          <dgm:choose name="Name120">
            <dgm:if name="Name121" func="var" arg="dir" op="equ" val="norm">
              <dgm:presOf axis="ch desOrSelf" ptType="node node" st="4 1" cnt="1 0"/>
            </dgm:if>
            <dgm:else name="Name122">
              <dgm:choose name="Name123">
                <dgm:if name="Name124" axis="ch" ptType="node" func="cnt" op="equ" val="4">
                  <dgm:presOf axis="ch desOrSelf" ptType="node node" st="1 1" cnt="1 0"/>
                </dgm:if>
                <dgm:if name="Name125" axis="ch" ptType="node" func="cnt" op="equ" val="5">
                  <dgm:presOf axis="ch desOrSelf" ptType="node node" st="2 1" cnt="1 0"/>
                </dgm:if>
                <dgm:if name="Name126" axis="ch" ptType="node" func="cnt" op="equ" val="6">
                  <dgm:presOf axis="ch desOrSelf" ptType="node node" st="3 1" cnt="1 0"/>
                </dgm:if>
                <dgm:else name="Name127">
                  <dgm:presOf axis="ch desOrSelf" ptType="node node" st="4 1" cnt="1 0"/>
                </dgm:else>
              </dgm:choose>
            </dgm:else>
          </dgm:choose>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28">
            <dgm:if name="Name129" func="var" arg="dir" op="equ" val="norm">
              <dgm:presOf axis="ch desOrSelf" ptType="node node" st="4 1" cnt="1 0"/>
            </dgm:if>
            <dgm:else name="Name130">
              <dgm:choose name="Name131">
                <dgm:if name="Name132" axis="ch" ptType="node" func="cnt" op="equ" val="4">
                  <dgm:presOf axis="ch desOrSelf" ptType="node node" st="1 1" cnt="1 0"/>
                </dgm:if>
                <dgm:if name="Name133" axis="ch" ptType="node" func="cnt" op="equ" val="5">
                  <dgm:presOf axis="ch desOrSelf" ptType="node node" st="2 1" cnt="1 0"/>
                </dgm:if>
                <dgm:if name="Name134" axis="ch" ptType="node" func="cnt" op="equ" val="6">
                  <dgm:presOf axis="ch desOrSelf" ptType="node node" st="3 1" cnt="1 0"/>
                </dgm:if>
                <dgm:else name="Name135">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36"/>
    </dgm:choose>
    <dgm:choose name="Name137">
      <dgm:if name="Name138" axis="ch" ptType="node" func="cnt" op="gte" val="5">
        <dgm:layoutNode name="wedge5">
          <dgm:alg type="sp"/>
          <dgm:choose name="Name139">
            <dgm:if name="Name140" axis="ch" ptType="node" func="cnt" op="equ" val="5">
              <dgm:shape xmlns:r="http://schemas.openxmlformats.org/officeDocument/2006/relationships" type="pie" r:blip="">
                <dgm:adjLst>
                  <dgm:adj idx="1" val="198"/>
                  <dgm:adj idx="2" val="270"/>
                </dgm:adjLst>
              </dgm:shape>
            </dgm:if>
            <dgm:if name="Name141" axis="ch" ptType="node" func="cnt" op="equ" val="6">
              <dgm:shape xmlns:r="http://schemas.openxmlformats.org/officeDocument/2006/relationships" type="pie" r:blip="">
                <dgm:adjLst>
                  <dgm:adj idx="1" val="150"/>
                  <dgm:adj idx="2" val="210"/>
                </dgm:adjLst>
              </dgm:shape>
            </dgm:if>
            <dgm:else name="Name142">
              <dgm:shape xmlns:r="http://schemas.openxmlformats.org/officeDocument/2006/relationships" type="pie" r:blip="">
                <dgm:adjLst>
                  <dgm:adj idx="1" val="115.7143"/>
                  <dgm:adj idx="2" val="167.1429"/>
                </dgm:adjLst>
              </dgm:shape>
            </dgm:else>
          </dgm:choose>
          <dgm:choose name="Name143">
            <dgm:if name="Name144" func="var" arg="dir" op="equ" val="norm">
              <dgm:presOf axis="ch desOrSelf" ptType="node node" st="5 1" cnt="1 0"/>
            </dgm:if>
            <dgm:else name="Name145">
              <dgm:choose name="Name146">
                <dgm:if name="Name147" axis="ch" ptType="node" func="cnt" op="equ" val="5">
                  <dgm:presOf axis="ch desOrSelf" ptType="node node" st="1 1" cnt="1 0"/>
                </dgm:if>
                <dgm:if name="Name148" axis="ch" ptType="node" func="cnt" op="equ" val="6">
                  <dgm:presOf axis="ch desOrSelf" ptType="node node" st="2 1" cnt="1 0"/>
                </dgm:if>
                <dgm:else name="Name149">
                  <dgm:presOf axis="ch desOrSelf" ptType="node node" st="3 1" cnt="1 0"/>
                </dgm:else>
              </dgm:choose>
            </dgm:else>
          </dgm:choose>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50">
            <dgm:if name="Name151" func="var" arg="dir" op="equ" val="norm">
              <dgm:presOf axis="ch desOrSelf" ptType="node node" st="5 1" cnt="1 0"/>
            </dgm:if>
            <dgm:else name="Name152">
              <dgm:choose name="Name153">
                <dgm:if name="Name154" axis="ch" ptType="node" func="cnt" op="equ" val="5">
                  <dgm:presOf axis="ch desOrSelf" ptType="node node" st="1 1" cnt="1 0"/>
                </dgm:if>
                <dgm:if name="Name155" axis="ch" ptType="node" func="cnt" op="equ" val="6">
                  <dgm:presOf axis="ch desOrSelf" ptType="node node" st="2 1" cnt="1 0"/>
                </dgm:if>
                <dgm:else name="Name156">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57"/>
    </dgm:choose>
    <dgm:choose name="Name158">
      <dgm:if name="Name159" axis="ch" ptType="node" func="cnt" op="gte" val="6">
        <dgm:layoutNode name="wedge6">
          <dgm:alg type="sp"/>
          <dgm:choose name="Name160">
            <dgm:if name="Name161" axis="ch" ptType="node" func="cnt" op="equ" val="6">
              <dgm:shape xmlns:r="http://schemas.openxmlformats.org/officeDocument/2006/relationships" type="pie" r:blip="">
                <dgm:adjLst>
                  <dgm:adj idx="1" val="210"/>
                  <dgm:adj idx="2" val="270"/>
                </dgm:adjLst>
              </dgm:shape>
            </dgm:if>
            <dgm:else name="Name162">
              <dgm:shape xmlns:r="http://schemas.openxmlformats.org/officeDocument/2006/relationships" type="pie" r:blip="">
                <dgm:adjLst>
                  <dgm:adj idx="1" val="167.1429"/>
                  <dgm:adj idx="2" val="218.5714"/>
                </dgm:adjLst>
              </dgm:shape>
            </dgm:else>
          </dgm:choose>
          <dgm:choose name="Name163">
            <dgm:if name="Name164" func="var" arg="dir" op="equ" val="norm">
              <dgm:presOf axis="ch desOrSelf" ptType="node node" st="6 1" cnt="1 0"/>
            </dgm:if>
            <dgm:else name="Name165">
              <dgm:choose name="Name166">
                <dgm:if name="Name167" axis="ch" ptType="node" func="cnt" op="equ" val="6">
                  <dgm:presOf axis="ch desOrSelf" ptType="node node" st="1 1" cnt="1 0"/>
                </dgm:if>
                <dgm:else name="Name168">
                  <dgm:presOf axis="ch desOrSelf" ptType="node node" st="2 1" cnt="1 0"/>
                </dgm:else>
              </dgm:choose>
            </dgm:else>
          </dgm:choose>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69">
            <dgm:if name="Name170" func="var" arg="dir" op="equ" val="norm">
              <dgm:presOf axis="ch desOrSelf" ptType="node node" st="6 1" cnt="1 0"/>
            </dgm:if>
            <dgm:else name="Name171">
              <dgm:choose name="Name172">
                <dgm:if name="Name173" axis="ch" ptType="node" func="cnt" op="equ" val="6">
                  <dgm:presOf axis="ch desOrSelf" ptType="node node" st="1 1" cnt="1 0"/>
                </dgm:if>
                <dgm:else name="Name174">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75"/>
    </dgm:choose>
    <dgm:choose name="Name176">
      <dgm:if name="Name177" axis="ch" ptType="node" func="cnt" op="gte" val="7">
        <dgm:layoutNode name="wedge7">
          <dgm:alg type="sp"/>
          <dgm:shape xmlns:r="http://schemas.openxmlformats.org/officeDocument/2006/relationships" type="pie" r:blip="">
            <dgm:adjLst>
              <dgm:adj idx="1" val="218.5714"/>
              <dgm:adj idx="2" val="270"/>
            </dgm:adjLst>
          </dgm:shape>
          <dgm:choose name="Name178">
            <dgm:if name="Name179" func="var" arg="dir" op="equ" val="norm">
              <dgm:presOf axis="ch desOrSelf" ptType="node node" st="7 1" cnt="1 0"/>
            </dgm:if>
            <dgm:else name="Name180">
              <dgm:presOf axis="ch desOrSelf" ptType="node node" st="1 1" cnt="1 0"/>
            </dgm:else>
          </dgm:choose>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81">
            <dgm:if name="Name182" func="var" arg="dir" op="equ" val="norm">
              <dgm:presOf axis="ch desOrSelf" ptType="node node" st="7 1" cnt="1 0"/>
            </dgm:if>
            <dgm:else name="Name183">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84"/>
    </dgm:choose>
  </dgm:layoutNode>
</dgm:layoutDef>
</file>

<file path=ppt/diagrams/layout4.xml><?xml version="1.0" encoding="utf-8"?>
<dgm:layoutDef xmlns:dgm="http://schemas.openxmlformats.org/drawingml/2006/diagram" xmlns:a="http://schemas.openxmlformats.org/drawingml/2006/main" uniqueId="urn:microsoft.com/office/officeart/2005/8/layout/chart3">
  <dgm:title val=""/>
  <dgm:desc val=""/>
  <dgm:catLst>
    <dgm:cat type="relationship" pri="27000"/>
    <dgm:cat type="cycle" pri="8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ompositeShape">
    <dgm:varLst>
      <dgm:chMax val="7"/>
      <dgm:dir/>
      <dgm:resizeHandles val="exact"/>
    </dgm:varLst>
    <dgm:alg type="composite">
      <dgm:param type="horzAlign" val="ctr"/>
      <dgm:param type="vertAlign" val="mid"/>
      <dgm:param type="ar" val="1"/>
    </dgm:alg>
    <dgm:presOf/>
    <dgm:shape xmlns:r="http://schemas.openxmlformats.org/officeDocument/2006/relationships" r:blip="">
      <dgm:adjLst/>
    </dgm:shape>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wedge1Tx" refType="w" fact="0.205"/>
          <dgm:constr type="t" for="ch" forName="wedge1Tx" refType="h" fact="0.205"/>
          <dgm:constr type="w" for="ch" forName="wedge1Tx" refType="w" fact="0.59"/>
          <dgm:constr type="h" for="ch" forName="wedge1Tx" refType="h" fact="0.59"/>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wedge1Tx" refType="w" fact="0.52"/>
          <dgm:constr type="t" for="ch" forName="wedge1Tx" refType="h" fact="0.205"/>
          <dgm:constr type="w" for="ch" forName="wedge1Tx" refType="w" fact="0.295"/>
          <dgm:constr type="h" for="ch" forName="wedge1Tx" refType="h" fact="0.59"/>
          <dgm:constr type="l" for="ch" forName="wedge2" refType="w" fact="0.08"/>
          <dgm:constr type="t" for="ch" forName="wedge2" refType="w" fact="0.08"/>
          <dgm:constr type="w" for="ch" forName="wedge2" refType="w" fact="0.84"/>
          <dgm:constr type="h" for="ch" forName="wedge2" refType="h" fact="0.84"/>
          <dgm:constr type="l" for="ch" forName="wedge2Tx" refType="w" fact="0.2"/>
          <dgm:constr type="t" for="ch" forName="wedge2Tx" refType="h" fact="0.205"/>
          <dgm:constr type="w" for="ch" forName="wedge2Tx" refType="w" fact="0.295"/>
          <dgm:constr type="h" for="ch" forName="wedge2Tx" refType="h" fact="0.59"/>
          <dgm:constr type="primFontSz" for="ch" ptType="node" op="equ"/>
        </dgm:constrLst>
      </dgm:if>
      <dgm:if name="Name3" axis="ch" ptType="node" func="cnt" op="equ" val="3">
        <dgm:choose name="Name4">
          <dgm:if name="Name5" func="var" arg="dir" op="equ" val="norm">
            <dgm:constrLst>
              <dgm:constr type="l" for="ch" forName="wedge1" refType="w" fact="0.1233"/>
              <dgm:constr type="t" for="ch" forName="wedge1" refType="w" fact="0.055"/>
              <dgm:constr type="w" for="ch" forName="wedge1" refType="w" fact="0.84"/>
              <dgm:constr type="h" for="ch" forName="wedge1" refType="h" fact="0.84"/>
              <dgm:constr type="l" for="ch" forName="wedge1Tx" refType="w" fact="0.58"/>
              <dgm:constr type="t" for="ch" forName="wedge1Tx" refType="h" fact="0.21"/>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8"/>
              <dgm:constr type="t" for="ch" forName="wedge3" refType="w" fact="0.08"/>
              <dgm:constr type="w" for="ch" forName="wedge3" refType="w" fact="0.84"/>
              <dgm:constr type="h" for="ch" forName="wedge3" refType="h" fact="0.84"/>
              <dgm:constr type="l" for="ch" forName="wedge3Tx" refType="w" fact="0.17"/>
              <dgm:constr type="t" for="ch" forName="wedge3Tx" refType="h" fact="0.245"/>
              <dgm:constr type="w" for="ch" forName="wedge3Tx" refType="w" fact="0.285"/>
              <dgm:constr type="h" for="ch" forName="wedge3Tx" refType="h" fact="0.28"/>
              <dgm:constr type="primFontSz" for="ch" ptType="node" op="equ"/>
            </dgm:constrLst>
          </dgm:if>
          <dgm:else name="Name6">
            <dgm:constrLst>
              <dgm:constr type="l" for="ch" forName="wedge1" refType="w" fact="0.08"/>
              <dgm:constr type="t" for="ch" forName="wedge1" refType="w" fact="0.08"/>
              <dgm:constr type="w" for="ch" forName="wedge1" refType="w" fact="0.84"/>
              <dgm:constr type="h" for="ch" forName="wedge1" refType="h" fact="0.84"/>
              <dgm:constr type="l" for="ch" forName="wedge1Tx" refType="w" fact="0.545"/>
              <dgm:constr type="t" for="ch" forName="wedge1Tx" refType="h" fact="0.245"/>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367"/>
              <dgm:constr type="t" for="ch" forName="wedge3" refType="w" fact="0.055"/>
              <dgm:constr type="w" for="ch" forName="wedge3" refType="w" fact="0.84"/>
              <dgm:constr type="h" for="ch" forName="wedge3" refType="h" fact="0.84"/>
              <dgm:constr type="l" for="ch" forName="wedge3Tx" refType="w" fact="0.14"/>
              <dgm:constr type="t" for="ch" forName="wedge3Tx" refType="h" fact="0.21"/>
              <dgm:constr type="w" for="ch" forName="wedge3Tx" refType="w" fact="0.285"/>
              <dgm:constr type="h" for="ch" forName="wedge3Tx" refType="h" fact="0.28"/>
              <dgm:constr type="primFontSz" for="ch" ptType="node" op="equ"/>
            </dgm:constrLst>
          </dgm:else>
        </dgm:choose>
      </dgm:if>
      <dgm:if name="Name7" axis="ch" ptType="node" func="cnt" op="equ" val="4">
        <dgm:choose name="Name8">
          <dgm:if name="Name9" func="var" arg="dir" op="equ" val="norm">
            <dgm:constrLst>
              <dgm:constr type="l" for="ch" forName="wedge1" refType="w" fact="0.1154"/>
              <dgm:constr type="t" for="ch" forName="wedge1" refType="w" fact="0.0446"/>
              <dgm:constr type="w" for="ch" forName="wedge1" refType="w" fact="0.84"/>
              <dgm:constr type="h" for="ch" forName="wedge1" refType="h" fact="0.84"/>
              <dgm:constr type="l" for="ch" forName="wedge1Tx" refType="w" fact="0.545"/>
              <dgm:constr type="t" for="ch" forName="wedge1Tx" refType="h" fact="0.2"/>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8"/>
              <dgm:constr type="t" for="ch" forName="wedge4" refType="h" fact="0.08"/>
              <dgm:constr type="w" for="ch" forName="wedge4" refType="w" fact="0.84"/>
              <dgm:constr type="h" for="ch" forName="wedge4" refType="h" fact="0.84"/>
              <dgm:constr type="l" for="ch" forName="wedge4Tx" refType="w" fact="0.175"/>
              <dgm:constr type="t" for="ch" forName="wedge4Tx" refType="h" fact="0.235"/>
              <dgm:constr type="w" for="ch" forName="wedge4Tx" refType="w" fact="0.31"/>
              <dgm:constr type="h" for="ch" forName="wedge4Tx" refType="h" fact="0.25"/>
              <dgm:constr type="primFontSz" for="ch" ptType="node" op="equ"/>
            </dgm:constrLst>
          </dgm:if>
          <dgm:else name="Name10">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5"/>
              <dgm:constr type="t" for="ch" forName="wedge1Tx" refType="h" fact="0.235"/>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446"/>
              <dgm:constr type="t" for="ch" forName="wedge4" refType="h" fact="0.0446"/>
              <dgm:constr type="w" for="ch" forName="wedge4" refType="w" fact="0.84"/>
              <dgm:constr type="h" for="ch" forName="wedge4" refType="h" fact="0.84"/>
              <dgm:constr type="l" for="ch" forName="wedge4Tx" refType="w" fact="0.145"/>
              <dgm:constr type="t" for="ch" forName="wedge4Tx" refType="h" fact="0.2"/>
              <dgm:constr type="w" for="ch" forName="wedge4Tx" refType="w" fact="0.31"/>
              <dgm:constr type="h" for="ch" forName="wedge4Tx" refType="h" fact="0.25"/>
              <dgm:constr type="primFontSz" for="ch" ptType="node" op="equ"/>
            </dgm:constrLst>
          </dgm:else>
        </dgm:choose>
      </dgm:if>
      <dgm:if name="Name11" axis="ch" ptType="node" func="cnt" op="equ" val="5">
        <dgm:choose name="Name12">
          <dgm:if name="Name13" func="var" arg="dir" op="equ" val="norm">
            <dgm:constrLst>
              <dgm:constr type="l" for="ch" forName="wedge1" refType="w" fact="0.1094"/>
              <dgm:constr type="t" for="ch" forName="wedge1" refType="w" fact="0.0395"/>
              <dgm:constr type="w" for="ch" forName="wedge1" refType="w" fact="0.84"/>
              <dgm:constr type="h" for="ch" forName="wedge1" refType="h" fact="0.84"/>
              <dgm:constr type="l" for="ch" forName="wedge1Tx" refType="w" fact="0.54"/>
              <dgm:constr type="t" for="ch" forName="wedge1Tx" refType="h" fact="0.165"/>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8"/>
              <dgm:constr type="t" for="ch" forName="wedge5" refType="h" fact="0.08"/>
              <dgm:constr type="w" for="ch" forName="wedge5" refType="w" fact="0.84"/>
              <dgm:constr type="h" for="ch" forName="wedge5" refType="h" fact="0.84"/>
              <dgm:constr type="l" for="ch" forName="wedge5Tx" refType="w" fact="0.2025"/>
              <dgm:constr type="t" for="ch" forName="wedge5Tx" refType="h" fact="0.208"/>
              <dgm:constr type="w" for="ch" forName="wedge5Tx" refType="w" fact="0.285"/>
              <dgm:constr type="h" for="ch" forName="wedge5Tx" refType="h" fact="0.195"/>
              <dgm:constr type="primFontSz" for="ch" ptType="node" op="equ"/>
            </dgm:constrLst>
          </dgm:if>
          <dgm:else name="Name14">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
              <dgm:constr type="t" for="ch" forName="wedge1Tx" refType="h" fact="0.208"/>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506"/>
              <dgm:constr type="t" for="ch" forName="wedge5" refType="h" fact="0.0395"/>
              <dgm:constr type="w" for="ch" forName="wedge5" refType="w" fact="0.84"/>
              <dgm:constr type="h" for="ch" forName="wedge5" refType="h" fact="0.84"/>
              <dgm:constr type="l" for="ch" forName="wedge5Tx" refType="w" fact="0.18"/>
              <dgm:constr type="t" for="ch" forName="wedge5Tx" refType="h" fact="0.165"/>
              <dgm:constr type="w" for="ch" forName="wedge5Tx" refType="w" fact="0.285"/>
              <dgm:constr type="h" for="ch" forName="wedge5Tx" refType="h" fact="0.195"/>
              <dgm:constr type="primFontSz" for="ch" ptType="node" op="equ"/>
            </dgm:constrLst>
          </dgm:else>
        </dgm:choose>
      </dgm:if>
      <dgm:if name="Name15" axis="ch" ptType="node" func="cnt" op="equ" val="6">
        <dgm:choose name="Name16">
          <dgm:if name="Name17" func="var" arg="dir" op="equ" val="norm">
            <dgm:constrLst>
              <dgm:constr type="l" for="ch" forName="wedge1" refType="w" fact="0.105"/>
              <dgm:constr type="t" for="ch" forName="wedge1" refType="w" fact="0.0367"/>
              <dgm:constr type="w" for="ch" forName="wedge1" refType="w" fact="0.84"/>
              <dgm:constr type="h" for="ch" forName="wedge1" refType="h" fact="0.84"/>
              <dgm:constr type="l" for="ch" forName="wedge1Tx" refType="w" fact="0.534"/>
              <dgm:constr type="t" for="ch" forName="wedge1Tx" refType="h" fact="0.126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8"/>
              <dgm:constr type="t" for="ch" forName="wedge6" refType="h" fact="0.08"/>
              <dgm:constr type="w" for="ch" forName="wedge6" refType="w" fact="0.84"/>
              <dgm:constr type="h" for="ch" forName="wedge6" refType="h" fact="0.84"/>
              <dgm:constr type="l" for="ch" forName="wedge6Tx" refType="w" fact="0.246"/>
              <dgm:constr type="t" for="ch" forName="wedge6Tx" refType="h" fact="0.17"/>
              <dgm:constr type="w" for="ch" forName="wedge6Tx" refType="w" fact="0.245"/>
              <dgm:constr type="h" for="ch" forName="wedge6Tx" refType="h" fact="0.18"/>
              <dgm:constr type="primFontSz" for="ch" ptType="node" op="equ"/>
            </dgm:constrLst>
          </dgm:if>
          <dgm:else name="Name18">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9"/>
              <dgm:constr type="t" for="ch" forName="wedge1Tx" refType="h" fact="0.1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55"/>
              <dgm:constr type="t" for="ch" forName="wedge6" refType="h" fact="0.0367"/>
              <dgm:constr type="w" for="ch" forName="wedge6" refType="w" fact="0.84"/>
              <dgm:constr type="h" for="ch" forName="wedge6" refType="h" fact="0.84"/>
              <dgm:constr type="l" for="ch" forName="wedge6Tx" refType="w" fact="0.221"/>
              <dgm:constr type="t" for="ch" forName="wedge6Tx" refType="h" fact="0.1267"/>
              <dgm:constr type="w" for="ch" forName="wedge6Tx" refType="w" fact="0.245"/>
              <dgm:constr type="h" for="ch" forName="wedge6Tx" refType="h" fact="0.18"/>
              <dgm:constr type="primFontSz" for="ch" ptType="node" op="equ"/>
            </dgm:constrLst>
          </dgm:else>
        </dgm:choose>
      </dgm:if>
      <dgm:else name="Name19">
        <dgm:choose name="Name20">
          <dgm:if name="Name21" func="var" arg="dir" op="equ" val="norm">
            <dgm:constrLst>
              <dgm:constr type="l" for="ch" forName="wedge1" refType="w" fact="0.1017"/>
              <dgm:constr type="t" for="ch" forName="wedge1" refType="w" fact="0.035"/>
              <dgm:constr type="w" for="ch" forName="wedge1" refType="w" fact="0.84"/>
              <dgm:constr type="h" for="ch" forName="wedge1" refType="h" fact="0.84"/>
              <dgm:constr type="l" for="ch" forName="wedge1Tx" refType="w" fact="0.53"/>
              <dgm:constr type="t" for="ch" forName="wedge1Tx" refType="h" fact="0.115"/>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8"/>
              <dgm:constr type="t" for="ch" forName="wedge7" refType="h" fact="0.08"/>
              <dgm:constr type="w" for="ch" forName="wedge7" refType="w" fact="0.84"/>
              <dgm:constr type="h" for="ch" forName="wedge7" refType="h" fact="0.84"/>
              <dgm:constr type="l" for="ch" forName="wedge7Tx" refType="w" fact="0.262"/>
              <dgm:constr type="t" for="ch" forName="wedge7Tx" refType="h" fact="0.16"/>
              <dgm:constr type="w" for="ch" forName="wedge7Tx" refType="w" fact="0.23"/>
              <dgm:constr type="h" for="ch" forName="wedge7Tx" refType="h" fact="0.145"/>
              <dgm:constr type="primFontSz" for="ch" ptType="node" op="equ"/>
            </dgm:constrLst>
          </dgm:if>
          <dgm:else name="Name22">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8"/>
              <dgm:constr type="t" for="ch" forName="wedge1Tx" refType="h" fact="0.16"/>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583"/>
              <dgm:constr type="t" for="ch" forName="wedge7" refType="h" fact="0.035"/>
              <dgm:constr type="w" for="ch" forName="wedge7" refType="w" fact="0.84"/>
              <dgm:constr type="h" for="ch" forName="wedge7" refType="h" fact="0.84"/>
              <dgm:constr type="l" for="ch" forName="wedge7Tx" refType="w" fact="0.2403"/>
              <dgm:constr type="t" for="ch" forName="wedge7Tx" refType="h" fact="0.115"/>
              <dgm:constr type="w" for="ch" forName="wedge7Tx" refType="w" fact="0.23"/>
              <dgm:constr type="h" for="ch" forName="wedge7Tx" refType="h" fact="0.145"/>
              <dgm:constr type="primFontSz" for="ch" ptType="node" op="equ"/>
            </dgm:constrLst>
          </dgm:else>
        </dgm:choose>
      </dgm:else>
    </dgm:choose>
    <dgm:ruleLst/>
    <dgm:choose name="Name23">
      <dgm:if name="Name24" axis="ch" ptType="node" func="cnt" op="gte" val="1">
        <dgm:layoutNode name="wedge1">
          <dgm:alg type="sp"/>
          <dgm:choose name="Name25">
            <dgm:if name="Name26" axis="ch" ptType="node" func="cnt" op="equ" val="1">
              <dgm:shape xmlns:r="http://schemas.openxmlformats.org/officeDocument/2006/relationships" type="ellipse" r:blip="">
                <dgm:adjLst/>
              </dgm:shape>
            </dgm:if>
            <dgm:if name="Name27" axis="ch" ptType="node" func="cnt" op="equ" val="2">
              <dgm:shape xmlns:r="http://schemas.openxmlformats.org/officeDocument/2006/relationships" type="pie" r:blip="">
                <dgm:adjLst>
                  <dgm:adj idx="1" val="270"/>
                  <dgm:adj idx="2" val="90"/>
                </dgm:adjLst>
              </dgm:shape>
            </dgm:if>
            <dgm:if name="Name28" axis="ch" ptType="node" func="cnt" op="equ" val="3">
              <dgm:shape xmlns:r="http://schemas.openxmlformats.org/officeDocument/2006/relationships" type="pie" r:blip="">
                <dgm:adjLst>
                  <dgm:adj idx="1" val="270"/>
                  <dgm:adj idx="2" val="30"/>
                </dgm:adjLst>
              </dgm:shape>
            </dgm:if>
            <dgm:if name="Name29" axis="ch" ptType="node" func="cnt" op="equ" val="4">
              <dgm:shape xmlns:r="http://schemas.openxmlformats.org/officeDocument/2006/relationships" type="pie" r:blip="">
                <dgm:adjLst>
                  <dgm:adj idx="1" val="270"/>
                  <dgm:adj idx="2" val="0"/>
                </dgm:adjLst>
              </dgm:shape>
            </dgm:if>
            <dgm:if name="Name30" axis="ch" ptType="node" func="cnt" op="equ" val="5">
              <dgm:shape xmlns:r="http://schemas.openxmlformats.org/officeDocument/2006/relationships" type="pie" r:blip="">
                <dgm:adjLst>
                  <dgm:adj idx="1" val="270"/>
                  <dgm:adj idx="2" val="342"/>
                </dgm:adjLst>
              </dgm:shape>
            </dgm:if>
            <dgm:if name="Name31" axis="ch" ptType="node" func="cnt" op="equ" val="6">
              <dgm:shape xmlns:r="http://schemas.openxmlformats.org/officeDocument/2006/relationships" type="pie" r:blip="">
                <dgm:adjLst>
                  <dgm:adj idx="1" val="270"/>
                  <dgm:adj idx="2" val="330"/>
                </dgm:adjLst>
              </dgm:shape>
            </dgm:if>
            <dgm:else name="Name32">
              <dgm:shape xmlns:r="http://schemas.openxmlformats.org/officeDocument/2006/relationships" type="pie" r:blip="">
                <dgm:adjLst>
                  <dgm:adj idx="1" val="270"/>
                  <dgm:adj idx="2" val="321.4286"/>
                </dgm:adjLst>
              </dgm:shape>
            </dgm:else>
          </dgm:choose>
          <dgm:choose name="Name33">
            <dgm:if name="Name34" func="var" arg="dir" op="equ" val="norm">
              <dgm:presOf axis="ch desOrSelf" ptType="node node" st="1 1" cnt="1 0"/>
            </dgm:if>
            <dgm:else name="Name35">
              <dgm:choose name="Name36">
                <dgm:if name="Name37" axis="ch" ptType="node" func="cnt" op="equ" val="1">
                  <dgm:presOf axis="ch desOrSelf" ptType="node node" st="1 1" cnt="1 0"/>
                </dgm:if>
                <dgm:if name="Name38" axis="ch" ptType="node" func="cnt" op="equ" val="2">
                  <dgm:presOf axis="ch desOrSelf" ptType="node node" st="2 1" cnt="1 0"/>
                </dgm:if>
                <dgm:if name="Name39" axis="ch" ptType="node" func="cnt" op="equ" val="3">
                  <dgm:presOf axis="ch desOrSelf" ptType="node node" st="3 1" cnt="1 0"/>
                </dgm:if>
                <dgm:if name="Name40" axis="ch" ptType="node" func="cnt" op="equ" val="4">
                  <dgm:presOf axis="ch desOrSelf" ptType="node node" st="4 1" cnt="1 0"/>
                </dgm:if>
                <dgm:if name="Name41" axis="ch" ptType="node" func="cnt" op="equ" val="5">
                  <dgm:presOf axis="ch desOrSelf" ptType="node node" st="5 1" cnt="1 0"/>
                </dgm:if>
                <dgm:if name="Name42" axis="ch" ptType="node" func="cnt" op="equ" val="6">
                  <dgm:presOf axis="ch desOrSelf" ptType="node node" st="6 1" cnt="1 0"/>
                </dgm:if>
                <dgm:else name="Name43">
                  <dgm:presOf axis="ch desOrSelf" ptType="node node" st="7 1" cnt="1 0"/>
                </dgm:else>
              </dgm:choose>
            </dgm:else>
          </dgm:choose>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44">
            <dgm:if name="Name45" func="var" arg="dir" op="equ" val="norm">
              <dgm:presOf axis="ch desOrSelf" ptType="node node" st="1 1" cnt="1 0"/>
            </dgm:if>
            <dgm:else name="Name46">
              <dgm:choose name="Name47">
                <dgm:if name="Name48" axis="ch" ptType="node" func="cnt" op="equ" val="1">
                  <dgm:presOf axis="ch desOrSelf" ptType="node node" st="1 1" cnt="1 0"/>
                </dgm:if>
                <dgm:if name="Name49" axis="ch" ptType="node" func="cnt" op="equ" val="2">
                  <dgm:presOf axis="ch desOrSelf" ptType="node node" st="2 1" cnt="1 0"/>
                </dgm:if>
                <dgm:if name="Name50" axis="ch" ptType="node" func="cnt" op="equ" val="3">
                  <dgm:presOf axis="ch desOrSelf" ptType="node node" st="3 1" cnt="1 0"/>
                </dgm:if>
                <dgm:if name="Name51" axis="ch" ptType="node" func="cnt" op="equ" val="4">
                  <dgm:presOf axis="ch desOrSelf" ptType="node node" st="4 1" cnt="1 0"/>
                </dgm:if>
                <dgm:if name="Name52" axis="ch" ptType="node" func="cnt" op="equ" val="5">
                  <dgm:presOf axis="ch desOrSelf" ptType="node node" st="5 1" cnt="1 0"/>
                </dgm:if>
                <dgm:if name="Name53" axis="ch" ptType="node" func="cnt" op="equ" val="6">
                  <dgm:presOf axis="ch desOrSelf" ptType="node node" st="6 1" cnt="1 0"/>
                </dgm:if>
                <dgm:else name="Name54">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55"/>
    </dgm:choose>
    <dgm:choose name="Name56">
      <dgm:if name="Name57" axis="ch" ptType="node" func="cnt" op="gte" val="2">
        <dgm:layoutNode name="wedge2">
          <dgm:alg type="sp"/>
          <dgm:choose name="Name58">
            <dgm:if name="Name59" axis="ch" ptType="node" func="cnt" op="equ" val="2">
              <dgm:shape xmlns:r="http://schemas.openxmlformats.org/officeDocument/2006/relationships" type="pie" r:blip="">
                <dgm:adjLst>
                  <dgm:adj idx="1" val="90"/>
                  <dgm:adj idx="2" val="270"/>
                </dgm:adjLst>
              </dgm:shape>
            </dgm:if>
            <dgm:if name="Name60" axis="ch" ptType="node" func="cnt" op="equ" val="3">
              <dgm:shape xmlns:r="http://schemas.openxmlformats.org/officeDocument/2006/relationships" type="pie" r:blip="">
                <dgm:adjLst>
                  <dgm:adj idx="1" val="30"/>
                  <dgm:adj idx="2" val="150"/>
                </dgm:adjLst>
              </dgm:shape>
            </dgm:if>
            <dgm:if name="Name61" axis="ch" ptType="node" func="cnt" op="equ" val="4">
              <dgm:shape xmlns:r="http://schemas.openxmlformats.org/officeDocument/2006/relationships" type="pie" r:blip="">
                <dgm:adjLst>
                  <dgm:adj idx="1" val="0"/>
                  <dgm:adj idx="2" val="90"/>
                </dgm:adjLst>
              </dgm:shape>
            </dgm:if>
            <dgm:if name="Name62" axis="ch" ptType="node" func="cnt" op="equ" val="5">
              <dgm:shape xmlns:r="http://schemas.openxmlformats.org/officeDocument/2006/relationships" type="pie" r:blip="">
                <dgm:adjLst>
                  <dgm:adj idx="1" val="342"/>
                  <dgm:adj idx="2" val="54"/>
                </dgm:adjLst>
              </dgm:shape>
            </dgm:if>
            <dgm:if name="Name63" axis="ch" ptType="node" func="cnt" op="equ" val="6">
              <dgm:shape xmlns:r="http://schemas.openxmlformats.org/officeDocument/2006/relationships" type="pie" r:blip="">
                <dgm:adjLst>
                  <dgm:adj idx="1" val="330"/>
                  <dgm:adj idx="2" val="30"/>
                </dgm:adjLst>
              </dgm:shape>
            </dgm:if>
            <dgm:else name="Name64">
              <dgm:shape xmlns:r="http://schemas.openxmlformats.org/officeDocument/2006/relationships" type="pie" r:blip="">
                <dgm:adjLst>
                  <dgm:adj idx="1" val="321.4286"/>
                  <dgm:adj idx="2" val="12.85714"/>
                </dgm:adjLst>
              </dgm:shape>
            </dgm:else>
          </dgm:choose>
          <dgm:choose name="Name65">
            <dgm:if name="Name66" func="var" arg="dir" op="equ" val="norm">
              <dgm:presOf axis="ch desOrSelf" ptType="node node" st="2 1" cnt="1 0"/>
            </dgm:if>
            <dgm:else name="Name67">
              <dgm:choose name="Name68">
                <dgm:if name="Name69" axis="ch" ptType="node" func="cnt" op="equ" val="2">
                  <dgm:presOf axis="ch desOrSelf" ptType="node node" st="1 1" cnt="1 0"/>
                </dgm:if>
                <dgm:if name="Name70" axis="ch" ptType="node" func="cnt" op="equ" val="3">
                  <dgm:presOf axis="ch desOrSelf" ptType="node node" st="2 1" cnt="1 0"/>
                </dgm:if>
                <dgm:if name="Name71" axis="ch" ptType="node" func="cnt" op="equ" val="4">
                  <dgm:presOf axis="ch desOrSelf" ptType="node node" st="3 1" cnt="1 0"/>
                </dgm:if>
                <dgm:if name="Name72" axis="ch" ptType="node" func="cnt" op="equ" val="5">
                  <dgm:presOf axis="ch desOrSelf" ptType="node node" st="4 1" cnt="1 0"/>
                </dgm:if>
                <dgm:if name="Name73" axis="ch" ptType="node" func="cnt" op="equ" val="6">
                  <dgm:presOf axis="ch desOrSelf" ptType="node node" st="5 1" cnt="1 0"/>
                </dgm:if>
                <dgm:else name="Name74">
                  <dgm:presOf axis="ch desOrSelf" ptType="node node" st="6 1" cnt="1 0"/>
                </dgm:else>
              </dgm:choose>
            </dgm:else>
          </dgm:choose>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75">
            <dgm:if name="Name76" func="var" arg="dir" op="equ" val="norm">
              <dgm:presOf axis="ch desOrSelf" ptType="node node" st="2 1" cnt="1 0"/>
            </dgm:if>
            <dgm:else name="Name77">
              <dgm:choose name="Name78">
                <dgm:if name="Name79" axis="ch" ptType="node" func="cnt" op="equ" val="2">
                  <dgm:presOf axis="ch desOrSelf" ptType="node node" st="1 1" cnt="1 0"/>
                </dgm:if>
                <dgm:if name="Name80" axis="ch" ptType="node" func="cnt" op="equ" val="3">
                  <dgm:presOf axis="ch desOrSelf" ptType="node node" st="2 1" cnt="1 0"/>
                </dgm:if>
                <dgm:if name="Name81" axis="ch" ptType="node" func="cnt" op="equ" val="4">
                  <dgm:presOf axis="ch desOrSelf" ptType="node node" st="3 1" cnt="1 0"/>
                </dgm:if>
                <dgm:if name="Name82" axis="ch" ptType="node" func="cnt" op="equ" val="5">
                  <dgm:presOf axis="ch desOrSelf" ptType="node node" st="4 1" cnt="1 0"/>
                </dgm:if>
                <dgm:if name="Name83" axis="ch" ptType="node" func="cnt" op="equ" val="6">
                  <dgm:presOf axis="ch desOrSelf" ptType="node node" st="5 1" cnt="1 0"/>
                </dgm:if>
                <dgm:else name="Name84">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85"/>
    </dgm:choose>
    <dgm:choose name="Name86">
      <dgm:if name="Name87" axis="ch" ptType="node" func="cnt" op="gte" val="3">
        <dgm:layoutNode name="wedge3">
          <dgm:alg type="sp"/>
          <dgm:choose name="Name88">
            <dgm:if name="Name89" axis="ch" ptType="node" func="cnt" op="equ" val="3">
              <dgm:shape xmlns:r="http://schemas.openxmlformats.org/officeDocument/2006/relationships" type="pie" r:blip="">
                <dgm:adjLst>
                  <dgm:adj idx="1" val="150"/>
                  <dgm:adj idx="2" val="270"/>
                </dgm:adjLst>
              </dgm:shape>
            </dgm:if>
            <dgm:if name="Name90" axis="ch" ptType="node" func="cnt" op="equ" val="4">
              <dgm:shape xmlns:r="http://schemas.openxmlformats.org/officeDocument/2006/relationships" type="pie" r:blip="">
                <dgm:adjLst>
                  <dgm:adj idx="1" val="90"/>
                  <dgm:adj idx="2" val="180"/>
                </dgm:adjLst>
              </dgm:shape>
            </dgm:if>
            <dgm:if name="Name91" axis="ch" ptType="node" func="cnt" op="equ" val="5">
              <dgm:shape xmlns:r="http://schemas.openxmlformats.org/officeDocument/2006/relationships" type="pie" r:blip="">
                <dgm:adjLst>
                  <dgm:adj idx="1" val="54"/>
                  <dgm:adj idx="2" val="126"/>
                </dgm:adjLst>
              </dgm:shape>
            </dgm:if>
            <dgm:if name="Name92" axis="ch" ptType="node" func="cnt" op="equ" val="6">
              <dgm:shape xmlns:r="http://schemas.openxmlformats.org/officeDocument/2006/relationships" type="pie" r:blip="">
                <dgm:adjLst>
                  <dgm:adj idx="1" val="30"/>
                  <dgm:adj idx="2" val="90"/>
                </dgm:adjLst>
              </dgm:shape>
            </dgm:if>
            <dgm:else name="Name93">
              <dgm:shape xmlns:r="http://schemas.openxmlformats.org/officeDocument/2006/relationships" type="pie" r:blip="">
                <dgm:adjLst>
                  <dgm:adj idx="1" val="12.85714"/>
                  <dgm:adj idx="2" val="64.28571"/>
                </dgm:adjLst>
              </dgm:shape>
            </dgm:else>
          </dgm:choose>
          <dgm:choose name="Name94">
            <dgm:if name="Name95" func="var" arg="dir" op="equ" val="norm">
              <dgm:presOf axis="ch desOrSelf" ptType="node node" st="3 1" cnt="1 0"/>
            </dgm:if>
            <dgm:else name="Name96">
              <dgm:choose name="Name97">
                <dgm:if name="Name98" axis="ch" ptType="node" func="cnt" op="equ" val="3">
                  <dgm:presOf axis="ch desOrSelf" ptType="node node" st="1 1" cnt="1 0"/>
                </dgm:if>
                <dgm:if name="Name99" axis="ch" ptType="node" func="cnt" op="equ" val="4">
                  <dgm:presOf axis="ch desOrSelf" ptType="node node" st="2 1" cnt="1 0"/>
                </dgm:if>
                <dgm:if name="Name100" axis="ch" ptType="node" func="cnt" op="equ" val="5">
                  <dgm:presOf axis="ch desOrSelf" ptType="node node" st="3 1" cnt="1 0"/>
                </dgm:if>
                <dgm:if name="Name101" axis="ch" ptType="node" func="cnt" op="equ" val="6">
                  <dgm:presOf axis="ch desOrSelf" ptType="node node" st="4 1" cnt="1 0"/>
                </dgm:if>
                <dgm:else name="Name102">
                  <dgm:presOf axis="ch desOrSelf" ptType="node node" st="5 1" cnt="1 0"/>
                </dgm:else>
              </dgm:choose>
            </dgm:else>
          </dgm:choose>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103">
            <dgm:if name="Name104" func="var" arg="dir" op="equ" val="norm">
              <dgm:presOf axis="ch desOrSelf" ptType="node node" st="3 1" cnt="1 0"/>
            </dgm:if>
            <dgm:else name="Name105">
              <dgm:choose name="Name106">
                <dgm:if name="Name107" axis="ch" ptType="node" func="cnt" op="equ" val="3">
                  <dgm:presOf axis="ch desOrSelf" ptType="node node" st="1 1" cnt="1 0"/>
                </dgm:if>
                <dgm:if name="Name108" axis="ch" ptType="node" func="cnt" op="equ" val="4">
                  <dgm:presOf axis="ch desOrSelf" ptType="node node" st="2 1" cnt="1 0"/>
                </dgm:if>
                <dgm:if name="Name109" axis="ch" ptType="node" func="cnt" op="equ" val="5">
                  <dgm:presOf axis="ch desOrSelf" ptType="node node" st="3 1" cnt="1 0"/>
                </dgm:if>
                <dgm:if name="Name110" axis="ch" ptType="node" func="cnt" op="equ" val="6">
                  <dgm:presOf axis="ch desOrSelf" ptType="node node" st="4 1" cnt="1 0"/>
                </dgm:if>
                <dgm:else name="Name111">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12"/>
    </dgm:choose>
    <dgm:choose name="Name113">
      <dgm:if name="Name114" axis="ch" ptType="node" func="cnt" op="gte" val="4">
        <dgm:layoutNode name="wedge4">
          <dgm:alg type="sp"/>
          <dgm:choose name="Name115">
            <dgm:if name="Name116" axis="ch" ptType="node" func="cnt" op="equ" val="4">
              <dgm:shape xmlns:r="http://schemas.openxmlformats.org/officeDocument/2006/relationships" type="pie" r:blip="">
                <dgm:adjLst>
                  <dgm:adj idx="1" val="180"/>
                  <dgm:adj idx="2" val="270"/>
                </dgm:adjLst>
              </dgm:shape>
            </dgm:if>
            <dgm:if name="Name117" axis="ch" ptType="node" func="cnt" op="equ" val="5">
              <dgm:shape xmlns:r="http://schemas.openxmlformats.org/officeDocument/2006/relationships" type="pie" r:blip="">
                <dgm:adjLst>
                  <dgm:adj idx="1" val="126"/>
                  <dgm:adj idx="2" val="198"/>
                </dgm:adjLst>
              </dgm:shape>
            </dgm:if>
            <dgm:if name="Name118" axis="ch" ptType="node" func="cnt" op="equ" val="6">
              <dgm:shape xmlns:r="http://schemas.openxmlformats.org/officeDocument/2006/relationships" type="pie" r:blip="">
                <dgm:adjLst>
                  <dgm:adj idx="1" val="90"/>
                  <dgm:adj idx="2" val="150"/>
                </dgm:adjLst>
              </dgm:shape>
            </dgm:if>
            <dgm:else name="Name119">
              <dgm:shape xmlns:r="http://schemas.openxmlformats.org/officeDocument/2006/relationships" type="pie" r:blip="">
                <dgm:adjLst>
                  <dgm:adj idx="1" val="64.2871"/>
                  <dgm:adj idx="2" val="115.7143"/>
                </dgm:adjLst>
              </dgm:shape>
            </dgm:else>
          </dgm:choose>
          <dgm:choose name="Name120">
            <dgm:if name="Name121" func="var" arg="dir" op="equ" val="norm">
              <dgm:presOf axis="ch desOrSelf" ptType="node node" st="4 1" cnt="1 0"/>
            </dgm:if>
            <dgm:else name="Name122">
              <dgm:choose name="Name123">
                <dgm:if name="Name124" axis="ch" ptType="node" func="cnt" op="equ" val="4">
                  <dgm:presOf axis="ch desOrSelf" ptType="node node" st="1 1" cnt="1 0"/>
                </dgm:if>
                <dgm:if name="Name125" axis="ch" ptType="node" func="cnt" op="equ" val="5">
                  <dgm:presOf axis="ch desOrSelf" ptType="node node" st="2 1" cnt="1 0"/>
                </dgm:if>
                <dgm:if name="Name126" axis="ch" ptType="node" func="cnt" op="equ" val="6">
                  <dgm:presOf axis="ch desOrSelf" ptType="node node" st="3 1" cnt="1 0"/>
                </dgm:if>
                <dgm:else name="Name127">
                  <dgm:presOf axis="ch desOrSelf" ptType="node node" st="4 1" cnt="1 0"/>
                </dgm:else>
              </dgm:choose>
            </dgm:else>
          </dgm:choose>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28">
            <dgm:if name="Name129" func="var" arg="dir" op="equ" val="norm">
              <dgm:presOf axis="ch desOrSelf" ptType="node node" st="4 1" cnt="1 0"/>
            </dgm:if>
            <dgm:else name="Name130">
              <dgm:choose name="Name131">
                <dgm:if name="Name132" axis="ch" ptType="node" func="cnt" op="equ" val="4">
                  <dgm:presOf axis="ch desOrSelf" ptType="node node" st="1 1" cnt="1 0"/>
                </dgm:if>
                <dgm:if name="Name133" axis="ch" ptType="node" func="cnt" op="equ" val="5">
                  <dgm:presOf axis="ch desOrSelf" ptType="node node" st="2 1" cnt="1 0"/>
                </dgm:if>
                <dgm:if name="Name134" axis="ch" ptType="node" func="cnt" op="equ" val="6">
                  <dgm:presOf axis="ch desOrSelf" ptType="node node" st="3 1" cnt="1 0"/>
                </dgm:if>
                <dgm:else name="Name135">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36"/>
    </dgm:choose>
    <dgm:choose name="Name137">
      <dgm:if name="Name138" axis="ch" ptType="node" func="cnt" op="gte" val="5">
        <dgm:layoutNode name="wedge5">
          <dgm:alg type="sp"/>
          <dgm:choose name="Name139">
            <dgm:if name="Name140" axis="ch" ptType="node" func="cnt" op="equ" val="5">
              <dgm:shape xmlns:r="http://schemas.openxmlformats.org/officeDocument/2006/relationships" type="pie" r:blip="">
                <dgm:adjLst>
                  <dgm:adj idx="1" val="198"/>
                  <dgm:adj idx="2" val="270"/>
                </dgm:adjLst>
              </dgm:shape>
            </dgm:if>
            <dgm:if name="Name141" axis="ch" ptType="node" func="cnt" op="equ" val="6">
              <dgm:shape xmlns:r="http://schemas.openxmlformats.org/officeDocument/2006/relationships" type="pie" r:blip="">
                <dgm:adjLst>
                  <dgm:adj idx="1" val="150"/>
                  <dgm:adj idx="2" val="210"/>
                </dgm:adjLst>
              </dgm:shape>
            </dgm:if>
            <dgm:else name="Name142">
              <dgm:shape xmlns:r="http://schemas.openxmlformats.org/officeDocument/2006/relationships" type="pie" r:blip="">
                <dgm:adjLst>
                  <dgm:adj idx="1" val="115.7143"/>
                  <dgm:adj idx="2" val="167.1429"/>
                </dgm:adjLst>
              </dgm:shape>
            </dgm:else>
          </dgm:choose>
          <dgm:choose name="Name143">
            <dgm:if name="Name144" func="var" arg="dir" op="equ" val="norm">
              <dgm:presOf axis="ch desOrSelf" ptType="node node" st="5 1" cnt="1 0"/>
            </dgm:if>
            <dgm:else name="Name145">
              <dgm:choose name="Name146">
                <dgm:if name="Name147" axis="ch" ptType="node" func="cnt" op="equ" val="5">
                  <dgm:presOf axis="ch desOrSelf" ptType="node node" st="1 1" cnt="1 0"/>
                </dgm:if>
                <dgm:if name="Name148" axis="ch" ptType="node" func="cnt" op="equ" val="6">
                  <dgm:presOf axis="ch desOrSelf" ptType="node node" st="2 1" cnt="1 0"/>
                </dgm:if>
                <dgm:else name="Name149">
                  <dgm:presOf axis="ch desOrSelf" ptType="node node" st="3 1" cnt="1 0"/>
                </dgm:else>
              </dgm:choose>
            </dgm:else>
          </dgm:choose>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50">
            <dgm:if name="Name151" func="var" arg="dir" op="equ" val="norm">
              <dgm:presOf axis="ch desOrSelf" ptType="node node" st="5 1" cnt="1 0"/>
            </dgm:if>
            <dgm:else name="Name152">
              <dgm:choose name="Name153">
                <dgm:if name="Name154" axis="ch" ptType="node" func="cnt" op="equ" val="5">
                  <dgm:presOf axis="ch desOrSelf" ptType="node node" st="1 1" cnt="1 0"/>
                </dgm:if>
                <dgm:if name="Name155" axis="ch" ptType="node" func="cnt" op="equ" val="6">
                  <dgm:presOf axis="ch desOrSelf" ptType="node node" st="2 1" cnt="1 0"/>
                </dgm:if>
                <dgm:else name="Name156">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57"/>
    </dgm:choose>
    <dgm:choose name="Name158">
      <dgm:if name="Name159" axis="ch" ptType="node" func="cnt" op="gte" val="6">
        <dgm:layoutNode name="wedge6">
          <dgm:alg type="sp"/>
          <dgm:choose name="Name160">
            <dgm:if name="Name161" axis="ch" ptType="node" func="cnt" op="equ" val="6">
              <dgm:shape xmlns:r="http://schemas.openxmlformats.org/officeDocument/2006/relationships" type="pie" r:blip="">
                <dgm:adjLst>
                  <dgm:adj idx="1" val="210"/>
                  <dgm:adj idx="2" val="270"/>
                </dgm:adjLst>
              </dgm:shape>
            </dgm:if>
            <dgm:else name="Name162">
              <dgm:shape xmlns:r="http://schemas.openxmlformats.org/officeDocument/2006/relationships" type="pie" r:blip="">
                <dgm:adjLst>
                  <dgm:adj idx="1" val="167.1429"/>
                  <dgm:adj idx="2" val="218.5714"/>
                </dgm:adjLst>
              </dgm:shape>
            </dgm:else>
          </dgm:choose>
          <dgm:choose name="Name163">
            <dgm:if name="Name164" func="var" arg="dir" op="equ" val="norm">
              <dgm:presOf axis="ch desOrSelf" ptType="node node" st="6 1" cnt="1 0"/>
            </dgm:if>
            <dgm:else name="Name165">
              <dgm:choose name="Name166">
                <dgm:if name="Name167" axis="ch" ptType="node" func="cnt" op="equ" val="6">
                  <dgm:presOf axis="ch desOrSelf" ptType="node node" st="1 1" cnt="1 0"/>
                </dgm:if>
                <dgm:else name="Name168">
                  <dgm:presOf axis="ch desOrSelf" ptType="node node" st="2 1" cnt="1 0"/>
                </dgm:else>
              </dgm:choose>
            </dgm:else>
          </dgm:choose>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69">
            <dgm:if name="Name170" func="var" arg="dir" op="equ" val="norm">
              <dgm:presOf axis="ch desOrSelf" ptType="node node" st="6 1" cnt="1 0"/>
            </dgm:if>
            <dgm:else name="Name171">
              <dgm:choose name="Name172">
                <dgm:if name="Name173" axis="ch" ptType="node" func="cnt" op="equ" val="6">
                  <dgm:presOf axis="ch desOrSelf" ptType="node node" st="1 1" cnt="1 0"/>
                </dgm:if>
                <dgm:else name="Name174">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75"/>
    </dgm:choose>
    <dgm:choose name="Name176">
      <dgm:if name="Name177" axis="ch" ptType="node" func="cnt" op="gte" val="7">
        <dgm:layoutNode name="wedge7">
          <dgm:alg type="sp"/>
          <dgm:shape xmlns:r="http://schemas.openxmlformats.org/officeDocument/2006/relationships" type="pie" r:blip="">
            <dgm:adjLst>
              <dgm:adj idx="1" val="218.5714"/>
              <dgm:adj idx="2" val="270"/>
            </dgm:adjLst>
          </dgm:shape>
          <dgm:choose name="Name178">
            <dgm:if name="Name179" func="var" arg="dir" op="equ" val="norm">
              <dgm:presOf axis="ch desOrSelf" ptType="node node" st="7 1" cnt="1 0"/>
            </dgm:if>
            <dgm:else name="Name180">
              <dgm:presOf axis="ch desOrSelf" ptType="node node" st="1 1" cnt="1 0"/>
            </dgm:else>
          </dgm:choose>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81">
            <dgm:if name="Name182" func="var" arg="dir" op="equ" val="norm">
              <dgm:presOf axis="ch desOrSelf" ptType="node node" st="7 1" cnt="1 0"/>
            </dgm:if>
            <dgm:else name="Name183">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84"/>
    </dgm:choose>
  </dgm:layoutNode>
</dgm:layoutDef>
</file>

<file path=ppt/diagrams/layout5.xml><?xml version="1.0" encoding="utf-8"?>
<dgm:layoutDef xmlns:dgm="http://schemas.openxmlformats.org/drawingml/2006/diagram" xmlns:a="http://schemas.openxmlformats.org/drawingml/2006/main" uniqueId="urn:microsoft.com/office/officeart/2005/8/layout/chart3">
  <dgm:title val=""/>
  <dgm:desc val=""/>
  <dgm:catLst>
    <dgm:cat type="relationship" pri="27000"/>
    <dgm:cat type="cycle" pri="8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ompositeShape">
    <dgm:varLst>
      <dgm:chMax val="7"/>
      <dgm:dir/>
      <dgm:resizeHandles val="exact"/>
    </dgm:varLst>
    <dgm:alg type="composite">
      <dgm:param type="horzAlign" val="ctr"/>
      <dgm:param type="vertAlign" val="mid"/>
      <dgm:param type="ar" val="1"/>
    </dgm:alg>
    <dgm:presOf/>
    <dgm:shape xmlns:r="http://schemas.openxmlformats.org/officeDocument/2006/relationships" r:blip="">
      <dgm:adjLst/>
    </dgm:shape>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wedge1Tx" refType="w" fact="0.205"/>
          <dgm:constr type="t" for="ch" forName="wedge1Tx" refType="h" fact="0.205"/>
          <dgm:constr type="w" for="ch" forName="wedge1Tx" refType="w" fact="0.59"/>
          <dgm:constr type="h" for="ch" forName="wedge1Tx" refType="h" fact="0.59"/>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wedge1Tx" refType="w" fact="0.52"/>
          <dgm:constr type="t" for="ch" forName="wedge1Tx" refType="h" fact="0.205"/>
          <dgm:constr type="w" for="ch" forName="wedge1Tx" refType="w" fact="0.295"/>
          <dgm:constr type="h" for="ch" forName="wedge1Tx" refType="h" fact="0.59"/>
          <dgm:constr type="l" for="ch" forName="wedge2" refType="w" fact="0.08"/>
          <dgm:constr type="t" for="ch" forName="wedge2" refType="w" fact="0.08"/>
          <dgm:constr type="w" for="ch" forName="wedge2" refType="w" fact="0.84"/>
          <dgm:constr type="h" for="ch" forName="wedge2" refType="h" fact="0.84"/>
          <dgm:constr type="l" for="ch" forName="wedge2Tx" refType="w" fact="0.2"/>
          <dgm:constr type="t" for="ch" forName="wedge2Tx" refType="h" fact="0.205"/>
          <dgm:constr type="w" for="ch" forName="wedge2Tx" refType="w" fact="0.295"/>
          <dgm:constr type="h" for="ch" forName="wedge2Tx" refType="h" fact="0.59"/>
          <dgm:constr type="primFontSz" for="ch" ptType="node" op="equ"/>
        </dgm:constrLst>
      </dgm:if>
      <dgm:if name="Name3" axis="ch" ptType="node" func="cnt" op="equ" val="3">
        <dgm:choose name="Name4">
          <dgm:if name="Name5" func="var" arg="dir" op="equ" val="norm">
            <dgm:constrLst>
              <dgm:constr type="l" for="ch" forName="wedge1" refType="w" fact="0.1233"/>
              <dgm:constr type="t" for="ch" forName="wedge1" refType="w" fact="0.055"/>
              <dgm:constr type="w" for="ch" forName="wedge1" refType="w" fact="0.84"/>
              <dgm:constr type="h" for="ch" forName="wedge1" refType="h" fact="0.84"/>
              <dgm:constr type="l" for="ch" forName="wedge1Tx" refType="w" fact="0.58"/>
              <dgm:constr type="t" for="ch" forName="wedge1Tx" refType="h" fact="0.21"/>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8"/>
              <dgm:constr type="t" for="ch" forName="wedge3" refType="w" fact="0.08"/>
              <dgm:constr type="w" for="ch" forName="wedge3" refType="w" fact="0.84"/>
              <dgm:constr type="h" for="ch" forName="wedge3" refType="h" fact="0.84"/>
              <dgm:constr type="l" for="ch" forName="wedge3Tx" refType="w" fact="0.17"/>
              <dgm:constr type="t" for="ch" forName="wedge3Tx" refType="h" fact="0.245"/>
              <dgm:constr type="w" for="ch" forName="wedge3Tx" refType="w" fact="0.285"/>
              <dgm:constr type="h" for="ch" forName="wedge3Tx" refType="h" fact="0.28"/>
              <dgm:constr type="primFontSz" for="ch" ptType="node" op="equ"/>
            </dgm:constrLst>
          </dgm:if>
          <dgm:else name="Name6">
            <dgm:constrLst>
              <dgm:constr type="l" for="ch" forName="wedge1" refType="w" fact="0.08"/>
              <dgm:constr type="t" for="ch" forName="wedge1" refType="w" fact="0.08"/>
              <dgm:constr type="w" for="ch" forName="wedge1" refType="w" fact="0.84"/>
              <dgm:constr type="h" for="ch" forName="wedge1" refType="h" fact="0.84"/>
              <dgm:constr type="l" for="ch" forName="wedge1Tx" refType="w" fact="0.545"/>
              <dgm:constr type="t" for="ch" forName="wedge1Tx" refType="h" fact="0.245"/>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367"/>
              <dgm:constr type="t" for="ch" forName="wedge3" refType="w" fact="0.055"/>
              <dgm:constr type="w" for="ch" forName="wedge3" refType="w" fact="0.84"/>
              <dgm:constr type="h" for="ch" forName="wedge3" refType="h" fact="0.84"/>
              <dgm:constr type="l" for="ch" forName="wedge3Tx" refType="w" fact="0.14"/>
              <dgm:constr type="t" for="ch" forName="wedge3Tx" refType="h" fact="0.21"/>
              <dgm:constr type="w" for="ch" forName="wedge3Tx" refType="w" fact="0.285"/>
              <dgm:constr type="h" for="ch" forName="wedge3Tx" refType="h" fact="0.28"/>
              <dgm:constr type="primFontSz" for="ch" ptType="node" op="equ"/>
            </dgm:constrLst>
          </dgm:else>
        </dgm:choose>
      </dgm:if>
      <dgm:if name="Name7" axis="ch" ptType="node" func="cnt" op="equ" val="4">
        <dgm:choose name="Name8">
          <dgm:if name="Name9" func="var" arg="dir" op="equ" val="norm">
            <dgm:constrLst>
              <dgm:constr type="l" for="ch" forName="wedge1" refType="w" fact="0.1154"/>
              <dgm:constr type="t" for="ch" forName="wedge1" refType="w" fact="0.0446"/>
              <dgm:constr type="w" for="ch" forName="wedge1" refType="w" fact="0.84"/>
              <dgm:constr type="h" for="ch" forName="wedge1" refType="h" fact="0.84"/>
              <dgm:constr type="l" for="ch" forName="wedge1Tx" refType="w" fact="0.545"/>
              <dgm:constr type="t" for="ch" forName="wedge1Tx" refType="h" fact="0.2"/>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8"/>
              <dgm:constr type="t" for="ch" forName="wedge4" refType="h" fact="0.08"/>
              <dgm:constr type="w" for="ch" forName="wedge4" refType="w" fact="0.84"/>
              <dgm:constr type="h" for="ch" forName="wedge4" refType="h" fact="0.84"/>
              <dgm:constr type="l" for="ch" forName="wedge4Tx" refType="w" fact="0.175"/>
              <dgm:constr type="t" for="ch" forName="wedge4Tx" refType="h" fact="0.235"/>
              <dgm:constr type="w" for="ch" forName="wedge4Tx" refType="w" fact="0.31"/>
              <dgm:constr type="h" for="ch" forName="wedge4Tx" refType="h" fact="0.25"/>
              <dgm:constr type="primFontSz" for="ch" ptType="node" op="equ"/>
            </dgm:constrLst>
          </dgm:if>
          <dgm:else name="Name10">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5"/>
              <dgm:constr type="t" for="ch" forName="wedge1Tx" refType="h" fact="0.235"/>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446"/>
              <dgm:constr type="t" for="ch" forName="wedge4" refType="h" fact="0.0446"/>
              <dgm:constr type="w" for="ch" forName="wedge4" refType="w" fact="0.84"/>
              <dgm:constr type="h" for="ch" forName="wedge4" refType="h" fact="0.84"/>
              <dgm:constr type="l" for="ch" forName="wedge4Tx" refType="w" fact="0.145"/>
              <dgm:constr type="t" for="ch" forName="wedge4Tx" refType="h" fact="0.2"/>
              <dgm:constr type="w" for="ch" forName="wedge4Tx" refType="w" fact="0.31"/>
              <dgm:constr type="h" for="ch" forName="wedge4Tx" refType="h" fact="0.25"/>
              <dgm:constr type="primFontSz" for="ch" ptType="node" op="equ"/>
            </dgm:constrLst>
          </dgm:else>
        </dgm:choose>
      </dgm:if>
      <dgm:if name="Name11" axis="ch" ptType="node" func="cnt" op="equ" val="5">
        <dgm:choose name="Name12">
          <dgm:if name="Name13" func="var" arg="dir" op="equ" val="norm">
            <dgm:constrLst>
              <dgm:constr type="l" for="ch" forName="wedge1" refType="w" fact="0.1094"/>
              <dgm:constr type="t" for="ch" forName="wedge1" refType="w" fact="0.0395"/>
              <dgm:constr type="w" for="ch" forName="wedge1" refType="w" fact="0.84"/>
              <dgm:constr type="h" for="ch" forName="wedge1" refType="h" fact="0.84"/>
              <dgm:constr type="l" for="ch" forName="wedge1Tx" refType="w" fact="0.54"/>
              <dgm:constr type="t" for="ch" forName="wedge1Tx" refType="h" fact="0.165"/>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8"/>
              <dgm:constr type="t" for="ch" forName="wedge5" refType="h" fact="0.08"/>
              <dgm:constr type="w" for="ch" forName="wedge5" refType="w" fact="0.84"/>
              <dgm:constr type="h" for="ch" forName="wedge5" refType="h" fact="0.84"/>
              <dgm:constr type="l" for="ch" forName="wedge5Tx" refType="w" fact="0.2025"/>
              <dgm:constr type="t" for="ch" forName="wedge5Tx" refType="h" fact="0.208"/>
              <dgm:constr type="w" for="ch" forName="wedge5Tx" refType="w" fact="0.285"/>
              <dgm:constr type="h" for="ch" forName="wedge5Tx" refType="h" fact="0.195"/>
              <dgm:constr type="primFontSz" for="ch" ptType="node" op="equ"/>
            </dgm:constrLst>
          </dgm:if>
          <dgm:else name="Name14">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
              <dgm:constr type="t" for="ch" forName="wedge1Tx" refType="h" fact="0.208"/>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506"/>
              <dgm:constr type="t" for="ch" forName="wedge5" refType="h" fact="0.0395"/>
              <dgm:constr type="w" for="ch" forName="wedge5" refType="w" fact="0.84"/>
              <dgm:constr type="h" for="ch" forName="wedge5" refType="h" fact="0.84"/>
              <dgm:constr type="l" for="ch" forName="wedge5Tx" refType="w" fact="0.18"/>
              <dgm:constr type="t" for="ch" forName="wedge5Tx" refType="h" fact="0.165"/>
              <dgm:constr type="w" for="ch" forName="wedge5Tx" refType="w" fact="0.285"/>
              <dgm:constr type="h" for="ch" forName="wedge5Tx" refType="h" fact="0.195"/>
              <dgm:constr type="primFontSz" for="ch" ptType="node" op="equ"/>
            </dgm:constrLst>
          </dgm:else>
        </dgm:choose>
      </dgm:if>
      <dgm:if name="Name15" axis="ch" ptType="node" func="cnt" op="equ" val="6">
        <dgm:choose name="Name16">
          <dgm:if name="Name17" func="var" arg="dir" op="equ" val="norm">
            <dgm:constrLst>
              <dgm:constr type="l" for="ch" forName="wedge1" refType="w" fact="0.105"/>
              <dgm:constr type="t" for="ch" forName="wedge1" refType="w" fact="0.0367"/>
              <dgm:constr type="w" for="ch" forName="wedge1" refType="w" fact="0.84"/>
              <dgm:constr type="h" for="ch" forName="wedge1" refType="h" fact="0.84"/>
              <dgm:constr type="l" for="ch" forName="wedge1Tx" refType="w" fact="0.534"/>
              <dgm:constr type="t" for="ch" forName="wedge1Tx" refType="h" fact="0.126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8"/>
              <dgm:constr type="t" for="ch" forName="wedge6" refType="h" fact="0.08"/>
              <dgm:constr type="w" for="ch" forName="wedge6" refType="w" fact="0.84"/>
              <dgm:constr type="h" for="ch" forName="wedge6" refType="h" fact="0.84"/>
              <dgm:constr type="l" for="ch" forName="wedge6Tx" refType="w" fact="0.246"/>
              <dgm:constr type="t" for="ch" forName="wedge6Tx" refType="h" fact="0.17"/>
              <dgm:constr type="w" for="ch" forName="wedge6Tx" refType="w" fact="0.245"/>
              <dgm:constr type="h" for="ch" forName="wedge6Tx" refType="h" fact="0.18"/>
              <dgm:constr type="primFontSz" for="ch" ptType="node" op="equ"/>
            </dgm:constrLst>
          </dgm:if>
          <dgm:else name="Name18">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9"/>
              <dgm:constr type="t" for="ch" forName="wedge1Tx" refType="h" fact="0.1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55"/>
              <dgm:constr type="t" for="ch" forName="wedge6" refType="h" fact="0.0367"/>
              <dgm:constr type="w" for="ch" forName="wedge6" refType="w" fact="0.84"/>
              <dgm:constr type="h" for="ch" forName="wedge6" refType="h" fact="0.84"/>
              <dgm:constr type="l" for="ch" forName="wedge6Tx" refType="w" fact="0.221"/>
              <dgm:constr type="t" for="ch" forName="wedge6Tx" refType="h" fact="0.1267"/>
              <dgm:constr type="w" for="ch" forName="wedge6Tx" refType="w" fact="0.245"/>
              <dgm:constr type="h" for="ch" forName="wedge6Tx" refType="h" fact="0.18"/>
              <dgm:constr type="primFontSz" for="ch" ptType="node" op="equ"/>
            </dgm:constrLst>
          </dgm:else>
        </dgm:choose>
      </dgm:if>
      <dgm:else name="Name19">
        <dgm:choose name="Name20">
          <dgm:if name="Name21" func="var" arg="dir" op="equ" val="norm">
            <dgm:constrLst>
              <dgm:constr type="l" for="ch" forName="wedge1" refType="w" fact="0.1017"/>
              <dgm:constr type="t" for="ch" forName="wedge1" refType="w" fact="0.035"/>
              <dgm:constr type="w" for="ch" forName="wedge1" refType="w" fact="0.84"/>
              <dgm:constr type="h" for="ch" forName="wedge1" refType="h" fact="0.84"/>
              <dgm:constr type="l" for="ch" forName="wedge1Tx" refType="w" fact="0.53"/>
              <dgm:constr type="t" for="ch" forName="wedge1Tx" refType="h" fact="0.115"/>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8"/>
              <dgm:constr type="t" for="ch" forName="wedge7" refType="h" fact="0.08"/>
              <dgm:constr type="w" for="ch" forName="wedge7" refType="w" fact="0.84"/>
              <dgm:constr type="h" for="ch" forName="wedge7" refType="h" fact="0.84"/>
              <dgm:constr type="l" for="ch" forName="wedge7Tx" refType="w" fact="0.262"/>
              <dgm:constr type="t" for="ch" forName="wedge7Tx" refType="h" fact="0.16"/>
              <dgm:constr type="w" for="ch" forName="wedge7Tx" refType="w" fact="0.23"/>
              <dgm:constr type="h" for="ch" forName="wedge7Tx" refType="h" fact="0.145"/>
              <dgm:constr type="primFontSz" for="ch" ptType="node" op="equ"/>
            </dgm:constrLst>
          </dgm:if>
          <dgm:else name="Name22">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8"/>
              <dgm:constr type="t" for="ch" forName="wedge1Tx" refType="h" fact="0.16"/>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583"/>
              <dgm:constr type="t" for="ch" forName="wedge7" refType="h" fact="0.035"/>
              <dgm:constr type="w" for="ch" forName="wedge7" refType="w" fact="0.84"/>
              <dgm:constr type="h" for="ch" forName="wedge7" refType="h" fact="0.84"/>
              <dgm:constr type="l" for="ch" forName="wedge7Tx" refType="w" fact="0.2403"/>
              <dgm:constr type="t" for="ch" forName="wedge7Tx" refType="h" fact="0.115"/>
              <dgm:constr type="w" for="ch" forName="wedge7Tx" refType="w" fact="0.23"/>
              <dgm:constr type="h" for="ch" forName="wedge7Tx" refType="h" fact="0.145"/>
              <dgm:constr type="primFontSz" for="ch" ptType="node" op="equ"/>
            </dgm:constrLst>
          </dgm:else>
        </dgm:choose>
      </dgm:else>
    </dgm:choose>
    <dgm:ruleLst/>
    <dgm:choose name="Name23">
      <dgm:if name="Name24" axis="ch" ptType="node" func="cnt" op="gte" val="1">
        <dgm:layoutNode name="wedge1">
          <dgm:alg type="sp"/>
          <dgm:choose name="Name25">
            <dgm:if name="Name26" axis="ch" ptType="node" func="cnt" op="equ" val="1">
              <dgm:shape xmlns:r="http://schemas.openxmlformats.org/officeDocument/2006/relationships" type="ellipse" r:blip="">
                <dgm:adjLst/>
              </dgm:shape>
            </dgm:if>
            <dgm:if name="Name27" axis="ch" ptType="node" func="cnt" op="equ" val="2">
              <dgm:shape xmlns:r="http://schemas.openxmlformats.org/officeDocument/2006/relationships" type="pie" r:blip="">
                <dgm:adjLst>
                  <dgm:adj idx="1" val="270"/>
                  <dgm:adj idx="2" val="90"/>
                </dgm:adjLst>
              </dgm:shape>
            </dgm:if>
            <dgm:if name="Name28" axis="ch" ptType="node" func="cnt" op="equ" val="3">
              <dgm:shape xmlns:r="http://schemas.openxmlformats.org/officeDocument/2006/relationships" type="pie" r:blip="">
                <dgm:adjLst>
                  <dgm:adj idx="1" val="270"/>
                  <dgm:adj idx="2" val="30"/>
                </dgm:adjLst>
              </dgm:shape>
            </dgm:if>
            <dgm:if name="Name29" axis="ch" ptType="node" func="cnt" op="equ" val="4">
              <dgm:shape xmlns:r="http://schemas.openxmlformats.org/officeDocument/2006/relationships" type="pie" r:blip="">
                <dgm:adjLst>
                  <dgm:adj idx="1" val="270"/>
                  <dgm:adj idx="2" val="0"/>
                </dgm:adjLst>
              </dgm:shape>
            </dgm:if>
            <dgm:if name="Name30" axis="ch" ptType="node" func="cnt" op="equ" val="5">
              <dgm:shape xmlns:r="http://schemas.openxmlformats.org/officeDocument/2006/relationships" type="pie" r:blip="">
                <dgm:adjLst>
                  <dgm:adj idx="1" val="270"/>
                  <dgm:adj idx="2" val="342"/>
                </dgm:adjLst>
              </dgm:shape>
            </dgm:if>
            <dgm:if name="Name31" axis="ch" ptType="node" func="cnt" op="equ" val="6">
              <dgm:shape xmlns:r="http://schemas.openxmlformats.org/officeDocument/2006/relationships" type="pie" r:blip="">
                <dgm:adjLst>
                  <dgm:adj idx="1" val="270"/>
                  <dgm:adj idx="2" val="330"/>
                </dgm:adjLst>
              </dgm:shape>
            </dgm:if>
            <dgm:else name="Name32">
              <dgm:shape xmlns:r="http://schemas.openxmlformats.org/officeDocument/2006/relationships" type="pie" r:blip="">
                <dgm:adjLst>
                  <dgm:adj idx="1" val="270"/>
                  <dgm:adj idx="2" val="321.4286"/>
                </dgm:adjLst>
              </dgm:shape>
            </dgm:else>
          </dgm:choose>
          <dgm:choose name="Name33">
            <dgm:if name="Name34" func="var" arg="dir" op="equ" val="norm">
              <dgm:presOf axis="ch desOrSelf" ptType="node node" st="1 1" cnt="1 0"/>
            </dgm:if>
            <dgm:else name="Name35">
              <dgm:choose name="Name36">
                <dgm:if name="Name37" axis="ch" ptType="node" func="cnt" op="equ" val="1">
                  <dgm:presOf axis="ch desOrSelf" ptType="node node" st="1 1" cnt="1 0"/>
                </dgm:if>
                <dgm:if name="Name38" axis="ch" ptType="node" func="cnt" op="equ" val="2">
                  <dgm:presOf axis="ch desOrSelf" ptType="node node" st="2 1" cnt="1 0"/>
                </dgm:if>
                <dgm:if name="Name39" axis="ch" ptType="node" func="cnt" op="equ" val="3">
                  <dgm:presOf axis="ch desOrSelf" ptType="node node" st="3 1" cnt="1 0"/>
                </dgm:if>
                <dgm:if name="Name40" axis="ch" ptType="node" func="cnt" op="equ" val="4">
                  <dgm:presOf axis="ch desOrSelf" ptType="node node" st="4 1" cnt="1 0"/>
                </dgm:if>
                <dgm:if name="Name41" axis="ch" ptType="node" func="cnt" op="equ" val="5">
                  <dgm:presOf axis="ch desOrSelf" ptType="node node" st="5 1" cnt="1 0"/>
                </dgm:if>
                <dgm:if name="Name42" axis="ch" ptType="node" func="cnt" op="equ" val="6">
                  <dgm:presOf axis="ch desOrSelf" ptType="node node" st="6 1" cnt="1 0"/>
                </dgm:if>
                <dgm:else name="Name43">
                  <dgm:presOf axis="ch desOrSelf" ptType="node node" st="7 1" cnt="1 0"/>
                </dgm:else>
              </dgm:choose>
            </dgm:else>
          </dgm:choose>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44">
            <dgm:if name="Name45" func="var" arg="dir" op="equ" val="norm">
              <dgm:presOf axis="ch desOrSelf" ptType="node node" st="1 1" cnt="1 0"/>
            </dgm:if>
            <dgm:else name="Name46">
              <dgm:choose name="Name47">
                <dgm:if name="Name48" axis="ch" ptType="node" func="cnt" op="equ" val="1">
                  <dgm:presOf axis="ch desOrSelf" ptType="node node" st="1 1" cnt="1 0"/>
                </dgm:if>
                <dgm:if name="Name49" axis="ch" ptType="node" func="cnt" op="equ" val="2">
                  <dgm:presOf axis="ch desOrSelf" ptType="node node" st="2 1" cnt="1 0"/>
                </dgm:if>
                <dgm:if name="Name50" axis="ch" ptType="node" func="cnt" op="equ" val="3">
                  <dgm:presOf axis="ch desOrSelf" ptType="node node" st="3 1" cnt="1 0"/>
                </dgm:if>
                <dgm:if name="Name51" axis="ch" ptType="node" func="cnt" op="equ" val="4">
                  <dgm:presOf axis="ch desOrSelf" ptType="node node" st="4 1" cnt="1 0"/>
                </dgm:if>
                <dgm:if name="Name52" axis="ch" ptType="node" func="cnt" op="equ" val="5">
                  <dgm:presOf axis="ch desOrSelf" ptType="node node" st="5 1" cnt="1 0"/>
                </dgm:if>
                <dgm:if name="Name53" axis="ch" ptType="node" func="cnt" op="equ" val="6">
                  <dgm:presOf axis="ch desOrSelf" ptType="node node" st="6 1" cnt="1 0"/>
                </dgm:if>
                <dgm:else name="Name54">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55"/>
    </dgm:choose>
    <dgm:choose name="Name56">
      <dgm:if name="Name57" axis="ch" ptType="node" func="cnt" op="gte" val="2">
        <dgm:layoutNode name="wedge2">
          <dgm:alg type="sp"/>
          <dgm:choose name="Name58">
            <dgm:if name="Name59" axis="ch" ptType="node" func="cnt" op="equ" val="2">
              <dgm:shape xmlns:r="http://schemas.openxmlformats.org/officeDocument/2006/relationships" type="pie" r:blip="">
                <dgm:adjLst>
                  <dgm:adj idx="1" val="90"/>
                  <dgm:adj idx="2" val="270"/>
                </dgm:adjLst>
              </dgm:shape>
            </dgm:if>
            <dgm:if name="Name60" axis="ch" ptType="node" func="cnt" op="equ" val="3">
              <dgm:shape xmlns:r="http://schemas.openxmlformats.org/officeDocument/2006/relationships" type="pie" r:blip="">
                <dgm:adjLst>
                  <dgm:adj idx="1" val="30"/>
                  <dgm:adj idx="2" val="150"/>
                </dgm:adjLst>
              </dgm:shape>
            </dgm:if>
            <dgm:if name="Name61" axis="ch" ptType="node" func="cnt" op="equ" val="4">
              <dgm:shape xmlns:r="http://schemas.openxmlformats.org/officeDocument/2006/relationships" type="pie" r:blip="">
                <dgm:adjLst>
                  <dgm:adj idx="1" val="0"/>
                  <dgm:adj idx="2" val="90"/>
                </dgm:adjLst>
              </dgm:shape>
            </dgm:if>
            <dgm:if name="Name62" axis="ch" ptType="node" func="cnt" op="equ" val="5">
              <dgm:shape xmlns:r="http://schemas.openxmlformats.org/officeDocument/2006/relationships" type="pie" r:blip="">
                <dgm:adjLst>
                  <dgm:adj idx="1" val="342"/>
                  <dgm:adj idx="2" val="54"/>
                </dgm:adjLst>
              </dgm:shape>
            </dgm:if>
            <dgm:if name="Name63" axis="ch" ptType="node" func="cnt" op="equ" val="6">
              <dgm:shape xmlns:r="http://schemas.openxmlformats.org/officeDocument/2006/relationships" type="pie" r:blip="">
                <dgm:adjLst>
                  <dgm:adj idx="1" val="330"/>
                  <dgm:adj idx="2" val="30"/>
                </dgm:adjLst>
              </dgm:shape>
            </dgm:if>
            <dgm:else name="Name64">
              <dgm:shape xmlns:r="http://schemas.openxmlformats.org/officeDocument/2006/relationships" type="pie" r:blip="">
                <dgm:adjLst>
                  <dgm:adj idx="1" val="321.4286"/>
                  <dgm:adj idx="2" val="12.85714"/>
                </dgm:adjLst>
              </dgm:shape>
            </dgm:else>
          </dgm:choose>
          <dgm:choose name="Name65">
            <dgm:if name="Name66" func="var" arg="dir" op="equ" val="norm">
              <dgm:presOf axis="ch desOrSelf" ptType="node node" st="2 1" cnt="1 0"/>
            </dgm:if>
            <dgm:else name="Name67">
              <dgm:choose name="Name68">
                <dgm:if name="Name69" axis="ch" ptType="node" func="cnt" op="equ" val="2">
                  <dgm:presOf axis="ch desOrSelf" ptType="node node" st="1 1" cnt="1 0"/>
                </dgm:if>
                <dgm:if name="Name70" axis="ch" ptType="node" func="cnt" op="equ" val="3">
                  <dgm:presOf axis="ch desOrSelf" ptType="node node" st="2 1" cnt="1 0"/>
                </dgm:if>
                <dgm:if name="Name71" axis="ch" ptType="node" func="cnt" op="equ" val="4">
                  <dgm:presOf axis="ch desOrSelf" ptType="node node" st="3 1" cnt="1 0"/>
                </dgm:if>
                <dgm:if name="Name72" axis="ch" ptType="node" func="cnt" op="equ" val="5">
                  <dgm:presOf axis="ch desOrSelf" ptType="node node" st="4 1" cnt="1 0"/>
                </dgm:if>
                <dgm:if name="Name73" axis="ch" ptType="node" func="cnt" op="equ" val="6">
                  <dgm:presOf axis="ch desOrSelf" ptType="node node" st="5 1" cnt="1 0"/>
                </dgm:if>
                <dgm:else name="Name74">
                  <dgm:presOf axis="ch desOrSelf" ptType="node node" st="6 1" cnt="1 0"/>
                </dgm:else>
              </dgm:choose>
            </dgm:else>
          </dgm:choose>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75">
            <dgm:if name="Name76" func="var" arg="dir" op="equ" val="norm">
              <dgm:presOf axis="ch desOrSelf" ptType="node node" st="2 1" cnt="1 0"/>
            </dgm:if>
            <dgm:else name="Name77">
              <dgm:choose name="Name78">
                <dgm:if name="Name79" axis="ch" ptType="node" func="cnt" op="equ" val="2">
                  <dgm:presOf axis="ch desOrSelf" ptType="node node" st="1 1" cnt="1 0"/>
                </dgm:if>
                <dgm:if name="Name80" axis="ch" ptType="node" func="cnt" op="equ" val="3">
                  <dgm:presOf axis="ch desOrSelf" ptType="node node" st="2 1" cnt="1 0"/>
                </dgm:if>
                <dgm:if name="Name81" axis="ch" ptType="node" func="cnt" op="equ" val="4">
                  <dgm:presOf axis="ch desOrSelf" ptType="node node" st="3 1" cnt="1 0"/>
                </dgm:if>
                <dgm:if name="Name82" axis="ch" ptType="node" func="cnt" op="equ" val="5">
                  <dgm:presOf axis="ch desOrSelf" ptType="node node" st="4 1" cnt="1 0"/>
                </dgm:if>
                <dgm:if name="Name83" axis="ch" ptType="node" func="cnt" op="equ" val="6">
                  <dgm:presOf axis="ch desOrSelf" ptType="node node" st="5 1" cnt="1 0"/>
                </dgm:if>
                <dgm:else name="Name84">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85"/>
    </dgm:choose>
    <dgm:choose name="Name86">
      <dgm:if name="Name87" axis="ch" ptType="node" func="cnt" op="gte" val="3">
        <dgm:layoutNode name="wedge3">
          <dgm:alg type="sp"/>
          <dgm:choose name="Name88">
            <dgm:if name="Name89" axis="ch" ptType="node" func="cnt" op="equ" val="3">
              <dgm:shape xmlns:r="http://schemas.openxmlformats.org/officeDocument/2006/relationships" type="pie" r:blip="">
                <dgm:adjLst>
                  <dgm:adj idx="1" val="150"/>
                  <dgm:adj idx="2" val="270"/>
                </dgm:adjLst>
              </dgm:shape>
            </dgm:if>
            <dgm:if name="Name90" axis="ch" ptType="node" func="cnt" op="equ" val="4">
              <dgm:shape xmlns:r="http://schemas.openxmlformats.org/officeDocument/2006/relationships" type="pie" r:blip="">
                <dgm:adjLst>
                  <dgm:adj idx="1" val="90"/>
                  <dgm:adj idx="2" val="180"/>
                </dgm:adjLst>
              </dgm:shape>
            </dgm:if>
            <dgm:if name="Name91" axis="ch" ptType="node" func="cnt" op="equ" val="5">
              <dgm:shape xmlns:r="http://schemas.openxmlformats.org/officeDocument/2006/relationships" type="pie" r:blip="">
                <dgm:adjLst>
                  <dgm:adj idx="1" val="54"/>
                  <dgm:adj idx="2" val="126"/>
                </dgm:adjLst>
              </dgm:shape>
            </dgm:if>
            <dgm:if name="Name92" axis="ch" ptType="node" func="cnt" op="equ" val="6">
              <dgm:shape xmlns:r="http://schemas.openxmlformats.org/officeDocument/2006/relationships" type="pie" r:blip="">
                <dgm:adjLst>
                  <dgm:adj idx="1" val="30"/>
                  <dgm:adj idx="2" val="90"/>
                </dgm:adjLst>
              </dgm:shape>
            </dgm:if>
            <dgm:else name="Name93">
              <dgm:shape xmlns:r="http://schemas.openxmlformats.org/officeDocument/2006/relationships" type="pie" r:blip="">
                <dgm:adjLst>
                  <dgm:adj idx="1" val="12.85714"/>
                  <dgm:adj idx="2" val="64.28571"/>
                </dgm:adjLst>
              </dgm:shape>
            </dgm:else>
          </dgm:choose>
          <dgm:choose name="Name94">
            <dgm:if name="Name95" func="var" arg="dir" op="equ" val="norm">
              <dgm:presOf axis="ch desOrSelf" ptType="node node" st="3 1" cnt="1 0"/>
            </dgm:if>
            <dgm:else name="Name96">
              <dgm:choose name="Name97">
                <dgm:if name="Name98" axis="ch" ptType="node" func="cnt" op="equ" val="3">
                  <dgm:presOf axis="ch desOrSelf" ptType="node node" st="1 1" cnt="1 0"/>
                </dgm:if>
                <dgm:if name="Name99" axis="ch" ptType="node" func="cnt" op="equ" val="4">
                  <dgm:presOf axis="ch desOrSelf" ptType="node node" st="2 1" cnt="1 0"/>
                </dgm:if>
                <dgm:if name="Name100" axis="ch" ptType="node" func="cnt" op="equ" val="5">
                  <dgm:presOf axis="ch desOrSelf" ptType="node node" st="3 1" cnt="1 0"/>
                </dgm:if>
                <dgm:if name="Name101" axis="ch" ptType="node" func="cnt" op="equ" val="6">
                  <dgm:presOf axis="ch desOrSelf" ptType="node node" st="4 1" cnt="1 0"/>
                </dgm:if>
                <dgm:else name="Name102">
                  <dgm:presOf axis="ch desOrSelf" ptType="node node" st="5 1" cnt="1 0"/>
                </dgm:else>
              </dgm:choose>
            </dgm:else>
          </dgm:choose>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103">
            <dgm:if name="Name104" func="var" arg="dir" op="equ" val="norm">
              <dgm:presOf axis="ch desOrSelf" ptType="node node" st="3 1" cnt="1 0"/>
            </dgm:if>
            <dgm:else name="Name105">
              <dgm:choose name="Name106">
                <dgm:if name="Name107" axis="ch" ptType="node" func="cnt" op="equ" val="3">
                  <dgm:presOf axis="ch desOrSelf" ptType="node node" st="1 1" cnt="1 0"/>
                </dgm:if>
                <dgm:if name="Name108" axis="ch" ptType="node" func="cnt" op="equ" val="4">
                  <dgm:presOf axis="ch desOrSelf" ptType="node node" st="2 1" cnt="1 0"/>
                </dgm:if>
                <dgm:if name="Name109" axis="ch" ptType="node" func="cnt" op="equ" val="5">
                  <dgm:presOf axis="ch desOrSelf" ptType="node node" st="3 1" cnt="1 0"/>
                </dgm:if>
                <dgm:if name="Name110" axis="ch" ptType="node" func="cnt" op="equ" val="6">
                  <dgm:presOf axis="ch desOrSelf" ptType="node node" st="4 1" cnt="1 0"/>
                </dgm:if>
                <dgm:else name="Name111">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12"/>
    </dgm:choose>
    <dgm:choose name="Name113">
      <dgm:if name="Name114" axis="ch" ptType="node" func="cnt" op="gte" val="4">
        <dgm:layoutNode name="wedge4">
          <dgm:alg type="sp"/>
          <dgm:choose name="Name115">
            <dgm:if name="Name116" axis="ch" ptType="node" func="cnt" op="equ" val="4">
              <dgm:shape xmlns:r="http://schemas.openxmlformats.org/officeDocument/2006/relationships" type="pie" r:blip="">
                <dgm:adjLst>
                  <dgm:adj idx="1" val="180"/>
                  <dgm:adj idx="2" val="270"/>
                </dgm:adjLst>
              </dgm:shape>
            </dgm:if>
            <dgm:if name="Name117" axis="ch" ptType="node" func="cnt" op="equ" val="5">
              <dgm:shape xmlns:r="http://schemas.openxmlformats.org/officeDocument/2006/relationships" type="pie" r:blip="">
                <dgm:adjLst>
                  <dgm:adj idx="1" val="126"/>
                  <dgm:adj idx="2" val="198"/>
                </dgm:adjLst>
              </dgm:shape>
            </dgm:if>
            <dgm:if name="Name118" axis="ch" ptType="node" func="cnt" op="equ" val="6">
              <dgm:shape xmlns:r="http://schemas.openxmlformats.org/officeDocument/2006/relationships" type="pie" r:blip="">
                <dgm:adjLst>
                  <dgm:adj idx="1" val="90"/>
                  <dgm:adj idx="2" val="150"/>
                </dgm:adjLst>
              </dgm:shape>
            </dgm:if>
            <dgm:else name="Name119">
              <dgm:shape xmlns:r="http://schemas.openxmlformats.org/officeDocument/2006/relationships" type="pie" r:blip="">
                <dgm:adjLst>
                  <dgm:adj idx="1" val="64.2871"/>
                  <dgm:adj idx="2" val="115.7143"/>
                </dgm:adjLst>
              </dgm:shape>
            </dgm:else>
          </dgm:choose>
          <dgm:choose name="Name120">
            <dgm:if name="Name121" func="var" arg="dir" op="equ" val="norm">
              <dgm:presOf axis="ch desOrSelf" ptType="node node" st="4 1" cnt="1 0"/>
            </dgm:if>
            <dgm:else name="Name122">
              <dgm:choose name="Name123">
                <dgm:if name="Name124" axis="ch" ptType="node" func="cnt" op="equ" val="4">
                  <dgm:presOf axis="ch desOrSelf" ptType="node node" st="1 1" cnt="1 0"/>
                </dgm:if>
                <dgm:if name="Name125" axis="ch" ptType="node" func="cnt" op="equ" val="5">
                  <dgm:presOf axis="ch desOrSelf" ptType="node node" st="2 1" cnt="1 0"/>
                </dgm:if>
                <dgm:if name="Name126" axis="ch" ptType="node" func="cnt" op="equ" val="6">
                  <dgm:presOf axis="ch desOrSelf" ptType="node node" st="3 1" cnt="1 0"/>
                </dgm:if>
                <dgm:else name="Name127">
                  <dgm:presOf axis="ch desOrSelf" ptType="node node" st="4 1" cnt="1 0"/>
                </dgm:else>
              </dgm:choose>
            </dgm:else>
          </dgm:choose>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28">
            <dgm:if name="Name129" func="var" arg="dir" op="equ" val="norm">
              <dgm:presOf axis="ch desOrSelf" ptType="node node" st="4 1" cnt="1 0"/>
            </dgm:if>
            <dgm:else name="Name130">
              <dgm:choose name="Name131">
                <dgm:if name="Name132" axis="ch" ptType="node" func="cnt" op="equ" val="4">
                  <dgm:presOf axis="ch desOrSelf" ptType="node node" st="1 1" cnt="1 0"/>
                </dgm:if>
                <dgm:if name="Name133" axis="ch" ptType="node" func="cnt" op="equ" val="5">
                  <dgm:presOf axis="ch desOrSelf" ptType="node node" st="2 1" cnt="1 0"/>
                </dgm:if>
                <dgm:if name="Name134" axis="ch" ptType="node" func="cnt" op="equ" val="6">
                  <dgm:presOf axis="ch desOrSelf" ptType="node node" st="3 1" cnt="1 0"/>
                </dgm:if>
                <dgm:else name="Name135">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36"/>
    </dgm:choose>
    <dgm:choose name="Name137">
      <dgm:if name="Name138" axis="ch" ptType="node" func="cnt" op="gte" val="5">
        <dgm:layoutNode name="wedge5">
          <dgm:alg type="sp"/>
          <dgm:choose name="Name139">
            <dgm:if name="Name140" axis="ch" ptType="node" func="cnt" op="equ" val="5">
              <dgm:shape xmlns:r="http://schemas.openxmlformats.org/officeDocument/2006/relationships" type="pie" r:blip="">
                <dgm:adjLst>
                  <dgm:adj idx="1" val="198"/>
                  <dgm:adj idx="2" val="270"/>
                </dgm:adjLst>
              </dgm:shape>
            </dgm:if>
            <dgm:if name="Name141" axis="ch" ptType="node" func="cnt" op="equ" val="6">
              <dgm:shape xmlns:r="http://schemas.openxmlformats.org/officeDocument/2006/relationships" type="pie" r:blip="">
                <dgm:adjLst>
                  <dgm:adj idx="1" val="150"/>
                  <dgm:adj idx="2" val="210"/>
                </dgm:adjLst>
              </dgm:shape>
            </dgm:if>
            <dgm:else name="Name142">
              <dgm:shape xmlns:r="http://schemas.openxmlformats.org/officeDocument/2006/relationships" type="pie" r:blip="">
                <dgm:adjLst>
                  <dgm:adj idx="1" val="115.7143"/>
                  <dgm:adj idx="2" val="167.1429"/>
                </dgm:adjLst>
              </dgm:shape>
            </dgm:else>
          </dgm:choose>
          <dgm:choose name="Name143">
            <dgm:if name="Name144" func="var" arg="dir" op="equ" val="norm">
              <dgm:presOf axis="ch desOrSelf" ptType="node node" st="5 1" cnt="1 0"/>
            </dgm:if>
            <dgm:else name="Name145">
              <dgm:choose name="Name146">
                <dgm:if name="Name147" axis="ch" ptType="node" func="cnt" op="equ" val="5">
                  <dgm:presOf axis="ch desOrSelf" ptType="node node" st="1 1" cnt="1 0"/>
                </dgm:if>
                <dgm:if name="Name148" axis="ch" ptType="node" func="cnt" op="equ" val="6">
                  <dgm:presOf axis="ch desOrSelf" ptType="node node" st="2 1" cnt="1 0"/>
                </dgm:if>
                <dgm:else name="Name149">
                  <dgm:presOf axis="ch desOrSelf" ptType="node node" st="3 1" cnt="1 0"/>
                </dgm:else>
              </dgm:choose>
            </dgm:else>
          </dgm:choose>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50">
            <dgm:if name="Name151" func="var" arg="dir" op="equ" val="norm">
              <dgm:presOf axis="ch desOrSelf" ptType="node node" st="5 1" cnt="1 0"/>
            </dgm:if>
            <dgm:else name="Name152">
              <dgm:choose name="Name153">
                <dgm:if name="Name154" axis="ch" ptType="node" func="cnt" op="equ" val="5">
                  <dgm:presOf axis="ch desOrSelf" ptType="node node" st="1 1" cnt="1 0"/>
                </dgm:if>
                <dgm:if name="Name155" axis="ch" ptType="node" func="cnt" op="equ" val="6">
                  <dgm:presOf axis="ch desOrSelf" ptType="node node" st="2 1" cnt="1 0"/>
                </dgm:if>
                <dgm:else name="Name156">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57"/>
    </dgm:choose>
    <dgm:choose name="Name158">
      <dgm:if name="Name159" axis="ch" ptType="node" func="cnt" op="gte" val="6">
        <dgm:layoutNode name="wedge6">
          <dgm:alg type="sp"/>
          <dgm:choose name="Name160">
            <dgm:if name="Name161" axis="ch" ptType="node" func="cnt" op="equ" val="6">
              <dgm:shape xmlns:r="http://schemas.openxmlformats.org/officeDocument/2006/relationships" type="pie" r:blip="">
                <dgm:adjLst>
                  <dgm:adj idx="1" val="210"/>
                  <dgm:adj idx="2" val="270"/>
                </dgm:adjLst>
              </dgm:shape>
            </dgm:if>
            <dgm:else name="Name162">
              <dgm:shape xmlns:r="http://schemas.openxmlformats.org/officeDocument/2006/relationships" type="pie" r:blip="">
                <dgm:adjLst>
                  <dgm:adj idx="1" val="167.1429"/>
                  <dgm:adj idx="2" val="218.5714"/>
                </dgm:adjLst>
              </dgm:shape>
            </dgm:else>
          </dgm:choose>
          <dgm:choose name="Name163">
            <dgm:if name="Name164" func="var" arg="dir" op="equ" val="norm">
              <dgm:presOf axis="ch desOrSelf" ptType="node node" st="6 1" cnt="1 0"/>
            </dgm:if>
            <dgm:else name="Name165">
              <dgm:choose name="Name166">
                <dgm:if name="Name167" axis="ch" ptType="node" func="cnt" op="equ" val="6">
                  <dgm:presOf axis="ch desOrSelf" ptType="node node" st="1 1" cnt="1 0"/>
                </dgm:if>
                <dgm:else name="Name168">
                  <dgm:presOf axis="ch desOrSelf" ptType="node node" st="2 1" cnt="1 0"/>
                </dgm:else>
              </dgm:choose>
            </dgm:else>
          </dgm:choose>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69">
            <dgm:if name="Name170" func="var" arg="dir" op="equ" val="norm">
              <dgm:presOf axis="ch desOrSelf" ptType="node node" st="6 1" cnt="1 0"/>
            </dgm:if>
            <dgm:else name="Name171">
              <dgm:choose name="Name172">
                <dgm:if name="Name173" axis="ch" ptType="node" func="cnt" op="equ" val="6">
                  <dgm:presOf axis="ch desOrSelf" ptType="node node" st="1 1" cnt="1 0"/>
                </dgm:if>
                <dgm:else name="Name174">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75"/>
    </dgm:choose>
    <dgm:choose name="Name176">
      <dgm:if name="Name177" axis="ch" ptType="node" func="cnt" op="gte" val="7">
        <dgm:layoutNode name="wedge7">
          <dgm:alg type="sp"/>
          <dgm:shape xmlns:r="http://schemas.openxmlformats.org/officeDocument/2006/relationships" type="pie" r:blip="">
            <dgm:adjLst>
              <dgm:adj idx="1" val="218.5714"/>
              <dgm:adj idx="2" val="270"/>
            </dgm:adjLst>
          </dgm:shape>
          <dgm:choose name="Name178">
            <dgm:if name="Name179" func="var" arg="dir" op="equ" val="norm">
              <dgm:presOf axis="ch desOrSelf" ptType="node node" st="7 1" cnt="1 0"/>
            </dgm:if>
            <dgm:else name="Name180">
              <dgm:presOf axis="ch desOrSelf" ptType="node node" st="1 1" cnt="1 0"/>
            </dgm:else>
          </dgm:choose>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81">
            <dgm:if name="Name182" func="var" arg="dir" op="equ" val="norm">
              <dgm:presOf axis="ch desOrSelf" ptType="node node" st="7 1" cnt="1 0"/>
            </dgm:if>
            <dgm:else name="Name183">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84"/>
    </dgm:choose>
  </dgm:layoutNode>
</dgm:layoutDef>
</file>

<file path=ppt/diagrams/layout6.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7.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1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頁首預留位置 1"/>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pPr rtl="0"/>
            <a:endParaRPr lang="zh-TW" altLang="en-US" dirty="0">
              <a:latin typeface="標楷體" panose="03000509000000000000" pitchFamily="65" charset="-120"/>
              <a:ea typeface="標楷體" panose="03000509000000000000" pitchFamily="65" charset="-120"/>
            </a:endParaRPr>
          </a:p>
        </p:txBody>
      </p:sp>
      <p:sp>
        <p:nvSpPr>
          <p:cNvPr id="3" name="日期預留位置 2"/>
          <p:cNvSpPr>
            <a:spLocks noGrp="1"/>
          </p:cNvSpPr>
          <p:nvPr>
            <p:ph type="dt" sz="quarter" idx="1"/>
          </p:nvPr>
        </p:nvSpPr>
        <p:spPr>
          <a:xfrm>
            <a:off x="3850444" y="0"/>
            <a:ext cx="2945659" cy="498056"/>
          </a:xfrm>
          <a:prstGeom prst="rect">
            <a:avLst/>
          </a:prstGeom>
        </p:spPr>
        <p:txBody>
          <a:bodyPr vert="horz" lIns="91440" tIns="45720" rIns="91440" bIns="45720" rtlCol="0"/>
          <a:lstStyle>
            <a:lvl1pPr algn="r">
              <a:defRPr sz="1200"/>
            </a:lvl1pPr>
          </a:lstStyle>
          <a:p>
            <a:pPr rtl="0"/>
            <a:fld id="{495E4B5B-EECB-4CCE-B14E-72EC0048F792}" type="datetime2">
              <a:rPr lang="zh-TW" altLang="en-US" smtClean="0">
                <a:latin typeface="標楷體" panose="03000509000000000000" pitchFamily="65" charset="-120"/>
                <a:ea typeface="標楷體" panose="03000509000000000000" pitchFamily="65" charset="-120"/>
              </a:rPr>
              <a:t>2023年3月24日</a:t>
            </a:fld>
            <a:endParaRPr lang="en-US" dirty="0">
              <a:latin typeface="標楷體" panose="03000509000000000000" pitchFamily="65" charset="-120"/>
              <a:ea typeface="標楷體" panose="03000509000000000000" pitchFamily="65" charset="-120"/>
            </a:endParaRPr>
          </a:p>
        </p:txBody>
      </p:sp>
      <p:sp>
        <p:nvSpPr>
          <p:cNvPr id="4" name="頁尾預留位置 3"/>
          <p:cNvSpPr>
            <a:spLocks noGrp="1"/>
          </p:cNvSpPr>
          <p:nvPr>
            <p:ph type="ftr" sz="quarter" idx="2"/>
          </p:nvPr>
        </p:nvSpPr>
        <p:spPr>
          <a:xfrm>
            <a:off x="0" y="9428585"/>
            <a:ext cx="2945659" cy="498055"/>
          </a:xfrm>
          <a:prstGeom prst="rect">
            <a:avLst/>
          </a:prstGeom>
        </p:spPr>
        <p:txBody>
          <a:bodyPr vert="horz" lIns="91440" tIns="45720" rIns="91440" bIns="45720" rtlCol="0" anchor="b"/>
          <a:lstStyle>
            <a:lvl1pPr algn="l">
              <a:defRPr sz="1200"/>
            </a:lvl1pPr>
          </a:lstStyle>
          <a:p>
            <a:pPr rtl="0"/>
            <a:endParaRPr lang="zh-TW" altLang="en-US" dirty="0">
              <a:latin typeface="標楷體" panose="03000509000000000000" pitchFamily="65" charset="-120"/>
              <a:ea typeface="標楷體" panose="03000509000000000000" pitchFamily="65" charset="-120"/>
            </a:endParaRPr>
          </a:p>
        </p:txBody>
      </p:sp>
      <p:sp>
        <p:nvSpPr>
          <p:cNvPr id="5" name="投影片編號預留位置 4"/>
          <p:cNvSpPr>
            <a:spLocks noGrp="1"/>
          </p:cNvSpPr>
          <p:nvPr>
            <p:ph type="sldNum" sz="quarter" idx="3"/>
          </p:nvPr>
        </p:nvSpPr>
        <p:spPr>
          <a:xfrm>
            <a:off x="3850444" y="9428585"/>
            <a:ext cx="2945659" cy="498055"/>
          </a:xfrm>
          <a:prstGeom prst="rect">
            <a:avLst/>
          </a:prstGeom>
        </p:spPr>
        <p:txBody>
          <a:bodyPr vert="horz" lIns="91440" tIns="45720" rIns="91440" bIns="45720" rtlCol="0" anchor="b"/>
          <a:lstStyle>
            <a:lvl1pPr algn="r">
              <a:defRPr sz="1200"/>
            </a:lvl1pPr>
          </a:lstStyle>
          <a:p>
            <a:pPr rtl="0"/>
            <a:fld id="{77EA21AD-3BA7-4B49-9DF1-2171993A8011}" type="slidenum">
              <a:rPr lang="en-US" altLang="zh-TW" smtClean="0">
                <a:latin typeface="標楷體" panose="03000509000000000000" pitchFamily="65" charset="-120"/>
                <a:ea typeface="標楷體" panose="03000509000000000000" pitchFamily="65" charset="-120"/>
              </a:rPr>
              <a:t>‹#›</a:t>
            </a:fld>
            <a:endParaRPr lang="zh-TW" altLang="en-US" dirty="0">
              <a:latin typeface="標楷體" panose="03000509000000000000" pitchFamily="65" charset="-120"/>
              <a:ea typeface="標楷體" panose="03000509000000000000" pitchFamily="65" charset="-120"/>
            </a:endParaRPr>
          </a:p>
        </p:txBody>
      </p:sp>
    </p:spTree>
    <p:extLst>
      <p:ext uri="{BB962C8B-B14F-4D97-AF65-F5344CB8AC3E}">
        <p14:creationId xmlns:p14="http://schemas.microsoft.com/office/powerpoint/2010/main" val="392434992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頁首預留位置 1"/>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atin typeface="標楷體" panose="03000509000000000000" pitchFamily="65" charset="-120"/>
                <a:ea typeface="標楷體" panose="03000509000000000000" pitchFamily="65" charset="-120"/>
              </a:defRPr>
            </a:lvl1pPr>
          </a:lstStyle>
          <a:p>
            <a:endParaRPr lang="zh-TW" altLang="en-US" dirty="0"/>
          </a:p>
        </p:txBody>
      </p:sp>
      <p:sp>
        <p:nvSpPr>
          <p:cNvPr id="3" name="日期預留位置 2"/>
          <p:cNvSpPr>
            <a:spLocks noGrp="1"/>
          </p:cNvSpPr>
          <p:nvPr>
            <p:ph type="dt" idx="1"/>
          </p:nvPr>
        </p:nvSpPr>
        <p:spPr>
          <a:xfrm>
            <a:off x="3850444" y="0"/>
            <a:ext cx="2945659" cy="498056"/>
          </a:xfrm>
          <a:prstGeom prst="rect">
            <a:avLst/>
          </a:prstGeom>
        </p:spPr>
        <p:txBody>
          <a:bodyPr vert="horz" lIns="91440" tIns="45720" rIns="91440" bIns="45720" rtlCol="0"/>
          <a:lstStyle>
            <a:lvl1pPr algn="r">
              <a:defRPr sz="1200">
                <a:latin typeface="標楷體" panose="03000509000000000000" pitchFamily="65" charset="-120"/>
                <a:ea typeface="標楷體" panose="03000509000000000000" pitchFamily="65" charset="-120"/>
              </a:defRPr>
            </a:lvl1pPr>
          </a:lstStyle>
          <a:p>
            <a:fld id="{768B6CCD-84AA-4278-94C5-CE09824474AE}" type="datetime2">
              <a:rPr lang="zh-TW" altLang="en-US" smtClean="0"/>
              <a:pPr/>
              <a:t>2023年3月24日</a:t>
            </a:fld>
            <a:endParaRPr lang="zh-TW" altLang="en-US" dirty="0"/>
          </a:p>
        </p:txBody>
      </p:sp>
      <p:sp>
        <p:nvSpPr>
          <p:cNvPr id="4" name="投影片影像預留位置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40" tIns="45720" rIns="91440" bIns="45720" rtlCol="0" anchor="ctr"/>
          <a:lstStyle/>
          <a:p>
            <a:pPr rtl="0"/>
            <a:endParaRPr lang="zh-TW" altLang="en-US" dirty="0"/>
          </a:p>
        </p:txBody>
      </p:sp>
      <p:sp>
        <p:nvSpPr>
          <p:cNvPr id="5" name="備忘稿預留位置 4"/>
          <p:cNvSpPr>
            <a:spLocks noGrp="1"/>
          </p:cNvSpPr>
          <p:nvPr>
            <p:ph type="body" sz="quarter" idx="3"/>
          </p:nvPr>
        </p:nvSpPr>
        <p:spPr>
          <a:xfrm>
            <a:off x="679768" y="4777195"/>
            <a:ext cx="5438140" cy="3908614"/>
          </a:xfrm>
          <a:prstGeom prst="rect">
            <a:avLst/>
          </a:prstGeom>
        </p:spPr>
        <p:txBody>
          <a:bodyPr vert="horz" lIns="91440" tIns="45720" rIns="91440" bIns="45720" rtlCol="0"/>
          <a:lstStyle/>
          <a:p>
            <a:pPr lvl="0" rtl="0"/>
            <a:r>
              <a:rPr lang="zh-TW" altLang="en-US" dirty="0"/>
              <a:t>按一下以編輯母片文字樣式</a:t>
            </a:r>
          </a:p>
          <a:p>
            <a:pPr lvl="1" rtl="0"/>
            <a:r>
              <a:rPr lang="zh-TW" altLang="en-US" dirty="0"/>
              <a:t>第二層</a:t>
            </a:r>
          </a:p>
          <a:p>
            <a:pPr lvl="2" rtl="0"/>
            <a:r>
              <a:rPr lang="zh-TW" altLang="en-US" dirty="0"/>
              <a:t>第三層</a:t>
            </a:r>
          </a:p>
          <a:p>
            <a:pPr lvl="3" rtl="0"/>
            <a:r>
              <a:rPr lang="zh-TW" altLang="en-US" dirty="0"/>
              <a:t>第四層</a:t>
            </a:r>
          </a:p>
          <a:p>
            <a:pPr lvl="4" rtl="0"/>
            <a:r>
              <a:rPr lang="zh-TW" altLang="en-US" dirty="0"/>
              <a:t>第五層</a:t>
            </a:r>
          </a:p>
        </p:txBody>
      </p:sp>
      <p:sp>
        <p:nvSpPr>
          <p:cNvPr id="6" name="頁尾預留位置 5"/>
          <p:cNvSpPr>
            <a:spLocks noGrp="1"/>
          </p:cNvSpPr>
          <p:nvPr>
            <p:ph type="ftr" sz="quarter" idx="4"/>
          </p:nvPr>
        </p:nvSpPr>
        <p:spPr>
          <a:xfrm>
            <a:off x="0" y="9428585"/>
            <a:ext cx="2945659" cy="498055"/>
          </a:xfrm>
          <a:prstGeom prst="rect">
            <a:avLst/>
          </a:prstGeom>
        </p:spPr>
        <p:txBody>
          <a:bodyPr vert="horz" lIns="91440" tIns="45720" rIns="91440" bIns="45720" rtlCol="0" anchor="b"/>
          <a:lstStyle>
            <a:lvl1pPr algn="l">
              <a:defRPr sz="1200">
                <a:latin typeface="標楷體" panose="03000509000000000000" pitchFamily="65" charset="-120"/>
                <a:ea typeface="標楷體" panose="03000509000000000000" pitchFamily="65" charset="-120"/>
              </a:defRPr>
            </a:lvl1pPr>
          </a:lstStyle>
          <a:p>
            <a:endParaRPr lang="zh-TW" altLang="en-US" dirty="0"/>
          </a:p>
        </p:txBody>
      </p:sp>
      <p:sp>
        <p:nvSpPr>
          <p:cNvPr id="7" name="投影片編號預留位置 6"/>
          <p:cNvSpPr>
            <a:spLocks noGrp="1"/>
          </p:cNvSpPr>
          <p:nvPr>
            <p:ph type="sldNum" sz="quarter" idx="5"/>
          </p:nvPr>
        </p:nvSpPr>
        <p:spPr>
          <a:xfrm>
            <a:off x="3850444" y="9428585"/>
            <a:ext cx="2945659" cy="498055"/>
          </a:xfrm>
          <a:prstGeom prst="rect">
            <a:avLst/>
          </a:prstGeom>
        </p:spPr>
        <p:txBody>
          <a:bodyPr vert="horz" lIns="91440" tIns="45720" rIns="91440" bIns="45720" rtlCol="0" anchor="b"/>
          <a:lstStyle>
            <a:lvl1pPr algn="r">
              <a:defRPr sz="1200">
                <a:latin typeface="標楷體" panose="03000509000000000000" pitchFamily="65" charset="-120"/>
                <a:ea typeface="標楷體" panose="03000509000000000000" pitchFamily="65" charset="-120"/>
              </a:defRPr>
            </a:lvl1pPr>
          </a:lstStyle>
          <a:p>
            <a:fld id="{9F669046-D62F-49D8-96B7-3C014DC234D7}" type="slidenum">
              <a:rPr lang="en-US" altLang="zh-TW" smtClean="0"/>
              <a:pPr/>
              <a:t>‹#›</a:t>
            </a:fld>
            <a:endParaRPr lang="zh-TW" altLang="en-US" dirty="0"/>
          </a:p>
        </p:txBody>
      </p:sp>
    </p:spTree>
    <p:extLst>
      <p:ext uri="{BB962C8B-B14F-4D97-AF65-F5344CB8AC3E}">
        <p14:creationId xmlns:p14="http://schemas.microsoft.com/office/powerpoint/2010/main" val="229371443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標楷體" panose="03000509000000000000" pitchFamily="65" charset="-120"/>
        <a:ea typeface="標楷體" panose="03000509000000000000" pitchFamily="65" charset="-120"/>
        <a:cs typeface="+mn-cs"/>
      </a:defRPr>
    </a:lvl1pPr>
    <a:lvl2pPr marL="457200" algn="l" defTabSz="914400" rtl="0" eaLnBrk="1" latinLnBrk="0" hangingPunct="1">
      <a:defRPr sz="1200" kern="1200">
        <a:solidFill>
          <a:schemeClr val="tx1"/>
        </a:solidFill>
        <a:latin typeface="標楷體" panose="03000509000000000000" pitchFamily="65" charset="-120"/>
        <a:ea typeface="標楷體" panose="03000509000000000000" pitchFamily="65" charset="-120"/>
        <a:cs typeface="+mn-cs"/>
      </a:defRPr>
    </a:lvl2pPr>
    <a:lvl3pPr marL="914400" algn="l" defTabSz="914400" rtl="0" eaLnBrk="1" latinLnBrk="0" hangingPunct="1">
      <a:defRPr sz="1200" kern="1200">
        <a:solidFill>
          <a:schemeClr val="tx1"/>
        </a:solidFill>
        <a:latin typeface="標楷體" panose="03000509000000000000" pitchFamily="65" charset="-120"/>
        <a:ea typeface="標楷體" panose="03000509000000000000" pitchFamily="65" charset="-120"/>
        <a:cs typeface="+mn-cs"/>
      </a:defRPr>
    </a:lvl3pPr>
    <a:lvl4pPr marL="1371600" algn="l" defTabSz="914400" rtl="0" eaLnBrk="1" latinLnBrk="0" hangingPunct="1">
      <a:defRPr sz="1200" kern="1200">
        <a:solidFill>
          <a:schemeClr val="tx1"/>
        </a:solidFill>
        <a:latin typeface="標楷體" panose="03000509000000000000" pitchFamily="65" charset="-120"/>
        <a:ea typeface="標楷體" panose="03000509000000000000" pitchFamily="65" charset="-120"/>
        <a:cs typeface="+mn-cs"/>
      </a:defRPr>
    </a:lvl4pPr>
    <a:lvl5pPr marL="1828800" algn="l" defTabSz="914400" rtl="0" eaLnBrk="1" latinLnBrk="0" hangingPunct="1">
      <a:defRPr sz="1200" kern="1200">
        <a:solidFill>
          <a:schemeClr val="tx1"/>
        </a:solidFill>
        <a:latin typeface="標楷體" panose="03000509000000000000" pitchFamily="65" charset="-120"/>
        <a:ea typeface="標楷體" panose="03000509000000000000" pitchFamily="65" charset="-120"/>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幻灯片图像占位符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a:t>模板来自于 </a:t>
            </a:r>
            <a:r>
              <a:rPr lang="en-US" altLang="zh-CN"/>
              <a:t>http://docer.wps.cn</a:t>
            </a:r>
            <a:endParaRPr lang="zh-CN" altLang="en-US"/>
          </a:p>
        </p:txBody>
      </p:sp>
      <p:sp>
        <p:nvSpPr>
          <p:cNvPr id="410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Narrow" panose="020B0606020202030204" pitchFamily="34" charset="0"/>
                <a:ea typeface="宋体" panose="02010600030101010101" pitchFamily="2" charset="-122"/>
              </a:defRPr>
            </a:lvl1pPr>
            <a:lvl2pPr marL="742950" indent="-285750">
              <a:defRPr>
                <a:solidFill>
                  <a:schemeClr val="tx1"/>
                </a:solidFill>
                <a:latin typeface="Arial Narrow" panose="020B0606020202030204" pitchFamily="34" charset="0"/>
                <a:ea typeface="宋体" panose="02010600030101010101" pitchFamily="2" charset="-122"/>
              </a:defRPr>
            </a:lvl2pPr>
            <a:lvl3pPr marL="1143000" indent="-228600">
              <a:defRPr>
                <a:solidFill>
                  <a:schemeClr val="tx1"/>
                </a:solidFill>
                <a:latin typeface="Arial Narrow" panose="020B0606020202030204" pitchFamily="34" charset="0"/>
                <a:ea typeface="宋体" panose="02010600030101010101" pitchFamily="2" charset="-122"/>
              </a:defRPr>
            </a:lvl3pPr>
            <a:lvl4pPr marL="1600200" indent="-228600">
              <a:defRPr>
                <a:solidFill>
                  <a:schemeClr val="tx1"/>
                </a:solidFill>
                <a:latin typeface="Arial Narrow" panose="020B0606020202030204" pitchFamily="34" charset="0"/>
                <a:ea typeface="宋体" panose="02010600030101010101" pitchFamily="2" charset="-122"/>
              </a:defRPr>
            </a:lvl4pPr>
            <a:lvl5pPr marL="2057400" indent="-228600">
              <a:defRPr>
                <a:solidFill>
                  <a:schemeClr val="tx1"/>
                </a:solidFill>
                <a:latin typeface="Arial Narrow" panose="020B0606020202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AB73D28-77F3-4CD1-A934-77D25623E151}"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132869625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投影片圖像版面配置區 1"/>
          <p:cNvSpPr>
            <a:spLocks noGrp="1" noRot="1" noChangeAspect="1" noTextEdit="1"/>
          </p:cNvSpPr>
          <p:nvPr>
            <p:ph type="sldImg"/>
          </p:nvPr>
        </p:nvSpPr>
        <p:spPr bwMode="auto">
          <a:xfrm>
            <a:off x="-557213" y="879475"/>
            <a:ext cx="7793038" cy="43846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997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488950"/>
            <a:r>
              <a:rPr lang="zh-TW" altLang="en-US"/>
              <a:t> 有動畫，由上而下講述！</a:t>
            </a:r>
          </a:p>
        </p:txBody>
      </p:sp>
      <p:sp>
        <p:nvSpPr>
          <p:cNvPr id="339972" name="投影片編號版面配置區 3"/>
          <p:cNvSpPr txBox="1">
            <a:spLocks noGrp="1"/>
          </p:cNvSpPr>
          <p:nvPr/>
        </p:nvSpPr>
        <p:spPr bwMode="auto">
          <a:xfrm>
            <a:off x="3781207" y="11110598"/>
            <a:ext cx="2895306" cy="585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8293" tIns="49146" rIns="98293" bIns="49146" anchor="b"/>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9077877-6062-4C14-900E-E38BE5EBB7A1}" type="slidenum">
              <a:rPr kumimoji="1" lang="zh-TW" altLang="en-US" sz="1300" b="0" i="0" u="none" strike="noStrike" kern="1200" cap="none" spc="0" normalizeH="0" baseline="0" noProof="0">
                <a:ln>
                  <a:noFill/>
                </a:ln>
                <a:solidFill>
                  <a:srgbClr val="000000"/>
                </a:solidFill>
                <a:effectLst/>
                <a:uLnTx/>
                <a:uFillTx/>
                <a:latin typeface="Calibri" panose="020F050202020403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1" lang="zh-TW" altLang="en-US" sz="1300" b="0" i="0" u="none" strike="noStrike" kern="1200" cap="none" spc="0" normalizeH="0" baseline="0" noProof="0" dirty="0">
              <a:ln>
                <a:noFill/>
              </a:ln>
              <a:solidFill>
                <a:srgbClr val="000000"/>
              </a:solidFill>
              <a:effectLst/>
              <a:uLnTx/>
              <a:uFillTx/>
              <a:latin typeface="Calibri" panose="020F0502020204030204" pitchFamily="34" charset="0"/>
              <a:ea typeface="標楷體" panose="03000509000000000000" pitchFamily="65" charset="-120"/>
              <a:cs typeface="+mn-cs"/>
            </a:endParaRPr>
          </a:p>
        </p:txBody>
      </p:sp>
      <p:sp>
        <p:nvSpPr>
          <p:cNvPr id="339973" name="日期版面配置區 1"/>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227706429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投影片圖像版面配置區 1"/>
          <p:cNvSpPr>
            <a:spLocks noGrp="1" noRot="1" noChangeAspect="1" noTextEdit="1"/>
          </p:cNvSpPr>
          <p:nvPr>
            <p:ph type="sldImg"/>
          </p:nvPr>
        </p:nvSpPr>
        <p:spPr bwMode="auto">
          <a:xfrm>
            <a:off x="-557213" y="879475"/>
            <a:ext cx="7793038" cy="43846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0995"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488950"/>
            <a:r>
              <a:rPr lang="zh-TW" altLang="en-US"/>
              <a:t> 會考比例最高只能</a:t>
            </a:r>
            <a:r>
              <a:rPr lang="en-US" altLang="zh-TW"/>
              <a:t>1/3, </a:t>
            </a:r>
            <a:r>
              <a:rPr lang="zh-TW" altLang="en-US"/>
              <a:t>色塊識別一致。</a:t>
            </a:r>
          </a:p>
        </p:txBody>
      </p:sp>
      <p:sp>
        <p:nvSpPr>
          <p:cNvPr id="340996" name="投影片編號版面配置區 3"/>
          <p:cNvSpPr txBox="1">
            <a:spLocks noGrp="1"/>
          </p:cNvSpPr>
          <p:nvPr/>
        </p:nvSpPr>
        <p:spPr bwMode="auto">
          <a:xfrm>
            <a:off x="3781207" y="11110598"/>
            <a:ext cx="2895306" cy="585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8293" tIns="49146" rIns="98293" bIns="49146" anchor="b"/>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9BF74B8-8EB8-4A2D-9E07-1C1AF0F41215}" type="slidenum">
              <a:rPr kumimoji="1" lang="zh-TW" altLang="en-US" sz="1300" b="0" i="0" u="none" strike="noStrike" kern="1200" cap="none" spc="0" normalizeH="0" baseline="0" noProof="0">
                <a:ln>
                  <a:noFill/>
                </a:ln>
                <a:solidFill>
                  <a:srgbClr val="000000"/>
                </a:solidFill>
                <a:effectLst/>
                <a:uLnTx/>
                <a:uFillTx/>
                <a:latin typeface="Calibri" panose="020F050202020403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1" lang="zh-TW" altLang="en-US" sz="1300" b="0" i="0" u="none" strike="noStrike" kern="1200" cap="none" spc="0" normalizeH="0" baseline="0" noProof="0" dirty="0">
              <a:ln>
                <a:noFill/>
              </a:ln>
              <a:solidFill>
                <a:srgbClr val="000000"/>
              </a:solidFill>
              <a:effectLst/>
              <a:uLnTx/>
              <a:uFillTx/>
              <a:latin typeface="Calibri" panose="020F0502020204030204" pitchFamily="34" charset="0"/>
              <a:ea typeface="標楷體" panose="03000509000000000000" pitchFamily="65" charset="-120"/>
              <a:cs typeface="+mn-cs"/>
            </a:endParaRPr>
          </a:p>
        </p:txBody>
      </p:sp>
      <p:sp>
        <p:nvSpPr>
          <p:cNvPr id="340997" name="日期版面配置區 1"/>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59988916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投影片圖像版面配置區 1"/>
          <p:cNvSpPr>
            <a:spLocks noGrp="1" noRot="1" noChangeAspect="1" noTextEdit="1"/>
          </p:cNvSpPr>
          <p:nvPr>
            <p:ph type="sldImg"/>
          </p:nvPr>
        </p:nvSpPr>
        <p:spPr bwMode="auto">
          <a:xfrm>
            <a:off x="-557213" y="879475"/>
            <a:ext cx="7793038" cy="43846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3043"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488950"/>
            <a:r>
              <a:rPr lang="zh-TW" altLang="en-US"/>
              <a:t> </a:t>
            </a:r>
          </a:p>
        </p:txBody>
      </p:sp>
      <p:sp>
        <p:nvSpPr>
          <p:cNvPr id="343044" name="投影片編號版面配置區 3"/>
          <p:cNvSpPr txBox="1">
            <a:spLocks noGrp="1"/>
          </p:cNvSpPr>
          <p:nvPr/>
        </p:nvSpPr>
        <p:spPr bwMode="auto">
          <a:xfrm>
            <a:off x="3781207" y="11110598"/>
            <a:ext cx="2895306" cy="585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8293" tIns="49146" rIns="98293" bIns="49146" anchor="b"/>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B13B226-2CA8-4912-B290-42434CA42340}" type="slidenum">
              <a:rPr kumimoji="1" lang="zh-TW" altLang="en-US" sz="1300" b="0" i="0" u="none" strike="noStrike" kern="1200" cap="none" spc="0" normalizeH="0" baseline="0" noProof="0">
                <a:ln>
                  <a:noFill/>
                </a:ln>
                <a:solidFill>
                  <a:srgbClr val="000000"/>
                </a:solidFill>
                <a:effectLst/>
                <a:uLnTx/>
                <a:uFillTx/>
                <a:latin typeface="Calibri" panose="020F050202020403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1" lang="zh-TW" altLang="en-US" sz="1300" b="0" i="0" u="none" strike="noStrike" kern="1200" cap="none" spc="0" normalizeH="0" baseline="0" noProof="0" dirty="0">
              <a:ln>
                <a:noFill/>
              </a:ln>
              <a:solidFill>
                <a:srgbClr val="000000"/>
              </a:solidFill>
              <a:effectLst/>
              <a:uLnTx/>
              <a:uFillTx/>
              <a:latin typeface="Calibri" panose="020F0502020204030204" pitchFamily="34" charset="0"/>
              <a:ea typeface="標楷體" panose="03000509000000000000" pitchFamily="65" charset="-120"/>
              <a:cs typeface="+mn-cs"/>
            </a:endParaRPr>
          </a:p>
        </p:txBody>
      </p:sp>
      <p:sp>
        <p:nvSpPr>
          <p:cNvPr id="343045" name="日期版面配置區 1"/>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276500835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投影片圖像版面配置區 1"/>
          <p:cNvSpPr>
            <a:spLocks noGrp="1" noRot="1" noChangeAspect="1" noTextEdit="1"/>
          </p:cNvSpPr>
          <p:nvPr>
            <p:ph type="sldImg"/>
          </p:nvPr>
        </p:nvSpPr>
        <p:spPr bwMode="auto">
          <a:xfrm>
            <a:off x="-557213" y="879475"/>
            <a:ext cx="7793038" cy="43846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0995"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488950"/>
            <a:r>
              <a:rPr lang="zh-TW" altLang="en-US"/>
              <a:t> 會考比例最高只能</a:t>
            </a:r>
            <a:r>
              <a:rPr lang="en-US" altLang="zh-TW"/>
              <a:t>1/3, </a:t>
            </a:r>
            <a:r>
              <a:rPr lang="zh-TW" altLang="en-US"/>
              <a:t>色塊識別一致。</a:t>
            </a:r>
          </a:p>
        </p:txBody>
      </p:sp>
      <p:sp>
        <p:nvSpPr>
          <p:cNvPr id="340996" name="投影片編號版面配置區 3"/>
          <p:cNvSpPr txBox="1">
            <a:spLocks noGrp="1"/>
          </p:cNvSpPr>
          <p:nvPr/>
        </p:nvSpPr>
        <p:spPr bwMode="auto">
          <a:xfrm>
            <a:off x="3781207" y="11110598"/>
            <a:ext cx="2895306" cy="585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8293" tIns="49146" rIns="98293" bIns="49146" anchor="b"/>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9BF74B8-8EB8-4A2D-9E07-1C1AF0F41215}" type="slidenum">
              <a:rPr kumimoji="1" lang="zh-TW" altLang="en-US" sz="1300" b="0" i="0" u="none" strike="noStrike" kern="1200" cap="none" spc="0" normalizeH="0" baseline="0" noProof="0">
                <a:ln>
                  <a:noFill/>
                </a:ln>
                <a:solidFill>
                  <a:srgbClr val="000000"/>
                </a:solidFill>
                <a:effectLst/>
                <a:uLnTx/>
                <a:uFillTx/>
                <a:latin typeface="Calibri" panose="020F050202020403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1" lang="zh-TW" altLang="en-US" sz="1300" b="0" i="0" u="none" strike="noStrike" kern="1200" cap="none" spc="0" normalizeH="0" baseline="0" noProof="0" dirty="0">
              <a:ln>
                <a:noFill/>
              </a:ln>
              <a:solidFill>
                <a:srgbClr val="000000"/>
              </a:solidFill>
              <a:effectLst/>
              <a:uLnTx/>
              <a:uFillTx/>
              <a:latin typeface="Calibri" panose="020F0502020204030204" pitchFamily="34" charset="0"/>
              <a:ea typeface="標楷體" panose="03000509000000000000" pitchFamily="65" charset="-120"/>
              <a:cs typeface="+mn-cs"/>
            </a:endParaRPr>
          </a:p>
        </p:txBody>
      </p:sp>
      <p:sp>
        <p:nvSpPr>
          <p:cNvPr id="340997" name="日期版面配置區 1"/>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117465187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投影片圖像版面配置區 1"/>
          <p:cNvSpPr>
            <a:spLocks noGrp="1" noRot="1" noChangeAspect="1" noTextEdit="1"/>
          </p:cNvSpPr>
          <p:nvPr>
            <p:ph type="sldImg"/>
          </p:nvPr>
        </p:nvSpPr>
        <p:spPr bwMode="auto">
          <a:xfrm>
            <a:off x="-557213" y="879475"/>
            <a:ext cx="7793038" cy="43846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201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488950"/>
            <a:r>
              <a:rPr lang="zh-TW" altLang="en-US"/>
              <a:t> </a:t>
            </a:r>
          </a:p>
        </p:txBody>
      </p:sp>
      <p:sp>
        <p:nvSpPr>
          <p:cNvPr id="342020" name="投影片編號版面配置區 3"/>
          <p:cNvSpPr txBox="1">
            <a:spLocks noGrp="1"/>
          </p:cNvSpPr>
          <p:nvPr/>
        </p:nvSpPr>
        <p:spPr bwMode="auto">
          <a:xfrm>
            <a:off x="3781207" y="11110598"/>
            <a:ext cx="2895306" cy="585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8293" tIns="49146" rIns="98293" bIns="49146" anchor="b"/>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E987D22-9A28-453C-9430-8D47E54289DF}" type="slidenum">
              <a:rPr kumimoji="1" lang="zh-TW" altLang="en-US" sz="1300" b="0" i="0" u="none" strike="noStrike" kern="1200" cap="none" spc="0" normalizeH="0" baseline="0" noProof="0">
                <a:ln>
                  <a:noFill/>
                </a:ln>
                <a:solidFill>
                  <a:srgbClr val="000000"/>
                </a:solidFill>
                <a:effectLst/>
                <a:uLnTx/>
                <a:uFillTx/>
                <a:latin typeface="Calibri" panose="020F050202020403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1" lang="zh-TW" altLang="en-US" sz="1300" b="0" i="0" u="none" strike="noStrike" kern="1200" cap="none" spc="0" normalizeH="0" baseline="0" noProof="0" dirty="0">
              <a:ln>
                <a:noFill/>
              </a:ln>
              <a:solidFill>
                <a:srgbClr val="000000"/>
              </a:solidFill>
              <a:effectLst/>
              <a:uLnTx/>
              <a:uFillTx/>
              <a:latin typeface="Calibri" panose="020F0502020204030204" pitchFamily="34" charset="0"/>
              <a:ea typeface="標楷體" panose="03000509000000000000" pitchFamily="65" charset="-120"/>
              <a:cs typeface="+mn-cs"/>
            </a:endParaRPr>
          </a:p>
        </p:txBody>
      </p:sp>
      <p:sp>
        <p:nvSpPr>
          <p:cNvPr id="342021" name="日期版面配置區 1"/>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406733816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投影片圖像版面配置區 1"/>
          <p:cNvSpPr>
            <a:spLocks noGrp="1" noRot="1" noChangeAspect="1" noTextEdit="1"/>
          </p:cNvSpPr>
          <p:nvPr>
            <p:ph type="sldImg"/>
          </p:nvPr>
        </p:nvSpPr>
        <p:spPr bwMode="auto">
          <a:xfrm>
            <a:off x="-557213" y="879475"/>
            <a:ext cx="7793038" cy="43846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0995"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488950"/>
            <a:r>
              <a:rPr lang="zh-TW" altLang="en-US"/>
              <a:t> 會考比例最高只能</a:t>
            </a:r>
            <a:r>
              <a:rPr lang="en-US" altLang="zh-TW"/>
              <a:t>1/3, </a:t>
            </a:r>
            <a:r>
              <a:rPr lang="zh-TW" altLang="en-US"/>
              <a:t>色塊識別一致。</a:t>
            </a:r>
          </a:p>
        </p:txBody>
      </p:sp>
      <p:sp>
        <p:nvSpPr>
          <p:cNvPr id="340996" name="投影片編號版面配置區 3"/>
          <p:cNvSpPr txBox="1">
            <a:spLocks noGrp="1"/>
          </p:cNvSpPr>
          <p:nvPr/>
        </p:nvSpPr>
        <p:spPr bwMode="auto">
          <a:xfrm>
            <a:off x="3781207" y="11110598"/>
            <a:ext cx="2895306" cy="585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8293" tIns="49146" rIns="98293" bIns="49146" anchor="b"/>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9BF74B8-8EB8-4A2D-9E07-1C1AF0F41215}" type="slidenum">
              <a:rPr kumimoji="1" lang="zh-TW" altLang="en-US" sz="1300" b="0" i="0" u="none" strike="noStrike" kern="1200" cap="none" spc="0" normalizeH="0" baseline="0" noProof="0">
                <a:ln>
                  <a:noFill/>
                </a:ln>
                <a:solidFill>
                  <a:srgbClr val="000000"/>
                </a:solidFill>
                <a:effectLst/>
                <a:uLnTx/>
                <a:uFillTx/>
                <a:latin typeface="Calibri" panose="020F050202020403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1" lang="zh-TW" altLang="en-US" sz="1300" b="0" i="0" u="none" strike="noStrike" kern="1200" cap="none" spc="0" normalizeH="0" baseline="0" noProof="0" dirty="0">
              <a:ln>
                <a:noFill/>
              </a:ln>
              <a:solidFill>
                <a:srgbClr val="000000"/>
              </a:solidFill>
              <a:effectLst/>
              <a:uLnTx/>
              <a:uFillTx/>
              <a:latin typeface="Calibri" panose="020F0502020204030204" pitchFamily="34" charset="0"/>
              <a:ea typeface="標楷體" panose="03000509000000000000" pitchFamily="65" charset="-120"/>
              <a:cs typeface="+mn-cs"/>
            </a:endParaRPr>
          </a:p>
        </p:txBody>
      </p:sp>
      <p:sp>
        <p:nvSpPr>
          <p:cNvPr id="340997" name="日期版面配置區 1"/>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306832454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投影片圖像版面配置區 1"/>
          <p:cNvSpPr>
            <a:spLocks noGrp="1" noRot="1" noChangeAspect="1" noTextEdit="1"/>
          </p:cNvSpPr>
          <p:nvPr>
            <p:ph type="sldImg"/>
          </p:nvPr>
        </p:nvSpPr>
        <p:spPr bwMode="auto">
          <a:xfrm>
            <a:off x="-557213" y="879475"/>
            <a:ext cx="7793038" cy="43846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406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488950"/>
            <a:r>
              <a:rPr lang="zh-TW" altLang="en-US"/>
              <a:t> </a:t>
            </a:r>
          </a:p>
        </p:txBody>
      </p:sp>
      <p:sp>
        <p:nvSpPr>
          <p:cNvPr id="344068" name="投影片編號版面配置區 3"/>
          <p:cNvSpPr txBox="1">
            <a:spLocks noGrp="1"/>
          </p:cNvSpPr>
          <p:nvPr/>
        </p:nvSpPr>
        <p:spPr bwMode="auto">
          <a:xfrm>
            <a:off x="3781207" y="11110598"/>
            <a:ext cx="2895306" cy="585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8293" tIns="49146" rIns="98293" bIns="49146" anchor="b"/>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D685557-A1EC-4752-92F9-5A02EEE87B1B}" type="slidenum">
              <a:rPr kumimoji="1" lang="zh-TW" altLang="en-US" sz="1300" b="0" i="0" u="none" strike="noStrike" kern="1200" cap="none" spc="0" normalizeH="0" baseline="0" noProof="0">
                <a:ln>
                  <a:noFill/>
                </a:ln>
                <a:solidFill>
                  <a:srgbClr val="000000"/>
                </a:solidFill>
                <a:effectLst/>
                <a:uLnTx/>
                <a:uFillTx/>
                <a:latin typeface="Calibri" panose="020F050202020403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1" lang="zh-TW" altLang="en-US" sz="1300" b="0" i="0" u="none" strike="noStrike" kern="1200" cap="none" spc="0" normalizeH="0" baseline="0" noProof="0" dirty="0">
              <a:ln>
                <a:noFill/>
              </a:ln>
              <a:solidFill>
                <a:srgbClr val="000000"/>
              </a:solidFill>
              <a:effectLst/>
              <a:uLnTx/>
              <a:uFillTx/>
              <a:latin typeface="Calibri" panose="020F0502020204030204" pitchFamily="34" charset="0"/>
              <a:ea typeface="標楷體" panose="03000509000000000000" pitchFamily="65" charset="-120"/>
              <a:cs typeface="+mn-cs"/>
            </a:endParaRPr>
          </a:p>
        </p:txBody>
      </p:sp>
      <p:sp>
        <p:nvSpPr>
          <p:cNvPr id="344069" name="日期版面配置區 1"/>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188625699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投影片圖像版面配置區 1"/>
          <p:cNvSpPr>
            <a:spLocks noGrp="1" noRot="1" noChangeAspect="1" noTextEdit="1"/>
          </p:cNvSpPr>
          <p:nvPr>
            <p:ph type="sldImg"/>
          </p:nvPr>
        </p:nvSpPr>
        <p:spPr bwMode="auto">
          <a:xfrm>
            <a:off x="-557213" y="879475"/>
            <a:ext cx="7793038" cy="43846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509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488950"/>
            <a:r>
              <a:rPr lang="zh-TW" altLang="en-US"/>
              <a:t> </a:t>
            </a:r>
          </a:p>
        </p:txBody>
      </p:sp>
      <p:sp>
        <p:nvSpPr>
          <p:cNvPr id="345092" name="投影片編號版面配置區 3"/>
          <p:cNvSpPr txBox="1">
            <a:spLocks noGrp="1"/>
          </p:cNvSpPr>
          <p:nvPr/>
        </p:nvSpPr>
        <p:spPr bwMode="auto">
          <a:xfrm>
            <a:off x="3781207" y="11110598"/>
            <a:ext cx="2895306" cy="585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8293" tIns="49146" rIns="98293" bIns="49146" anchor="b"/>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8D8E0F7-EF8E-4F7D-B797-065A8D984103}" type="slidenum">
              <a:rPr kumimoji="1" lang="zh-TW" altLang="en-US" sz="1300" b="0" i="0" u="none" strike="noStrike" kern="1200" cap="none" spc="0" normalizeH="0" baseline="0" noProof="0">
                <a:ln>
                  <a:noFill/>
                </a:ln>
                <a:solidFill>
                  <a:srgbClr val="000000"/>
                </a:solidFill>
                <a:effectLst/>
                <a:uLnTx/>
                <a:uFillTx/>
                <a:latin typeface="Calibri" panose="020F050202020403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1" lang="zh-TW" altLang="en-US" sz="1300" b="0" i="0" u="none" strike="noStrike" kern="1200" cap="none" spc="0" normalizeH="0" baseline="0" noProof="0" dirty="0">
              <a:ln>
                <a:noFill/>
              </a:ln>
              <a:solidFill>
                <a:srgbClr val="000000"/>
              </a:solidFill>
              <a:effectLst/>
              <a:uLnTx/>
              <a:uFillTx/>
              <a:latin typeface="Calibri" panose="020F0502020204030204" pitchFamily="34" charset="0"/>
              <a:ea typeface="標楷體" panose="03000509000000000000" pitchFamily="65" charset="-120"/>
              <a:cs typeface="+mn-cs"/>
            </a:endParaRPr>
          </a:p>
        </p:txBody>
      </p:sp>
      <p:sp>
        <p:nvSpPr>
          <p:cNvPr id="345093" name="日期版面配置區 1"/>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166463803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投影片圖像版面配置區 1"/>
          <p:cNvSpPr>
            <a:spLocks noGrp="1" noRot="1" noChangeAspect="1" noTextEdit="1"/>
          </p:cNvSpPr>
          <p:nvPr>
            <p:ph type="sldImg"/>
          </p:nvPr>
        </p:nvSpPr>
        <p:spPr bwMode="auto">
          <a:xfrm>
            <a:off x="-557213" y="879475"/>
            <a:ext cx="7793038" cy="43846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6115"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488950"/>
            <a:r>
              <a:rPr lang="zh-TW" altLang="en-US"/>
              <a:t> </a:t>
            </a:r>
          </a:p>
        </p:txBody>
      </p:sp>
      <p:sp>
        <p:nvSpPr>
          <p:cNvPr id="346116" name="投影片編號版面配置區 3"/>
          <p:cNvSpPr txBox="1">
            <a:spLocks noGrp="1"/>
          </p:cNvSpPr>
          <p:nvPr/>
        </p:nvSpPr>
        <p:spPr bwMode="auto">
          <a:xfrm>
            <a:off x="3781207" y="11110598"/>
            <a:ext cx="2895306" cy="585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8293" tIns="49146" rIns="98293" bIns="49146" anchor="b"/>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E1590B4-EDFA-4DAE-A35A-2C70399954E5}" type="slidenum">
              <a:rPr kumimoji="1" lang="zh-TW" altLang="en-US" sz="1300" b="0" i="0" u="none" strike="noStrike" kern="1200" cap="none" spc="0" normalizeH="0" baseline="0" noProof="0">
                <a:ln>
                  <a:noFill/>
                </a:ln>
                <a:solidFill>
                  <a:srgbClr val="000000"/>
                </a:solidFill>
                <a:effectLst/>
                <a:uLnTx/>
                <a:uFillTx/>
                <a:latin typeface="Calibri" panose="020F050202020403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1" lang="zh-TW" altLang="en-US" sz="1300" b="0" i="0" u="none" strike="noStrike" kern="1200" cap="none" spc="0" normalizeH="0" baseline="0" noProof="0" dirty="0">
              <a:ln>
                <a:noFill/>
              </a:ln>
              <a:solidFill>
                <a:srgbClr val="000000"/>
              </a:solidFill>
              <a:effectLst/>
              <a:uLnTx/>
              <a:uFillTx/>
              <a:latin typeface="Calibri" panose="020F0502020204030204" pitchFamily="34" charset="0"/>
              <a:ea typeface="標楷體" panose="03000509000000000000" pitchFamily="65" charset="-120"/>
              <a:cs typeface="+mn-cs"/>
            </a:endParaRPr>
          </a:p>
        </p:txBody>
      </p:sp>
      <p:sp>
        <p:nvSpPr>
          <p:cNvPr id="346117" name="日期版面配置區 1"/>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40054627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526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zh-TW" altLang="en-US"/>
              <a:t>改以新北市立的學校為例子</a:t>
            </a:r>
          </a:p>
        </p:txBody>
      </p:sp>
      <p:sp>
        <p:nvSpPr>
          <p:cNvPr id="395268"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9BCC54A-AF0D-4CB1-BCDB-7A5C6B7F4F17}" type="slidenum">
              <a:rPr kumimoji="1" lang="zh-TW" altLang="en-US" sz="1200" b="0" i="0" u="none" strike="noStrike" kern="1200" cap="none" spc="0" normalizeH="0" baseline="0" noProof="0">
                <a:ln>
                  <a:noFill/>
                </a:ln>
                <a:solidFill>
                  <a:srgbClr val="000000"/>
                </a:solidFill>
                <a:effectLst/>
                <a:uLnTx/>
                <a:uFillTx/>
                <a:latin typeface="Arial" panose="020B060402020202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341069921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投影片圖像版面配置區 1">
            <a:extLst>
              <a:ext uri="{FF2B5EF4-FFF2-40B4-BE49-F238E27FC236}">
                <a16:creationId xmlns:a16="http://schemas.microsoft.com/office/drawing/2014/main" xmlns="" id="{A69423E8-28B5-B240-BC82-57D3287FBF32}"/>
              </a:ext>
            </a:extLst>
          </p:cNvPr>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3955" name="備忘稿版面配置區 2">
            <a:extLst>
              <a:ext uri="{FF2B5EF4-FFF2-40B4-BE49-F238E27FC236}">
                <a16:creationId xmlns:a16="http://schemas.microsoft.com/office/drawing/2014/main" xmlns="" id="{49D0C566-B574-B447-B991-364E6E6F4FD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p>
            <a:pPr eaLnBrk="1" hangingPunct="1">
              <a:spcBef>
                <a:spcPct val="0"/>
              </a:spcBef>
            </a:pPr>
            <a:r>
              <a:rPr lang="zh-TW" altLang="en-US" dirty="0"/>
              <a:t>增加，五專 免試、優免、特招區塊</a:t>
            </a:r>
          </a:p>
        </p:txBody>
      </p:sp>
    </p:spTree>
    <p:extLst>
      <p:ext uri="{BB962C8B-B14F-4D97-AF65-F5344CB8AC3E}">
        <p14:creationId xmlns:p14="http://schemas.microsoft.com/office/powerpoint/2010/main" val="417801446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投影片圖像版面配置區 1"/>
          <p:cNvSpPr>
            <a:spLocks noGrp="1" noRot="1" noChangeAspect="1" noTextEdit="1"/>
          </p:cNvSpPr>
          <p:nvPr>
            <p:ph type="sldImg"/>
          </p:nvPr>
        </p:nvSpPr>
        <p:spPr bwMode="auto">
          <a:xfrm>
            <a:off x="-557213" y="879475"/>
            <a:ext cx="7793038" cy="43846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0995"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488950"/>
            <a:r>
              <a:rPr lang="zh-TW" altLang="en-US"/>
              <a:t> 會考比例最高只能</a:t>
            </a:r>
            <a:r>
              <a:rPr lang="en-US" altLang="zh-TW"/>
              <a:t>1/3, </a:t>
            </a:r>
            <a:r>
              <a:rPr lang="zh-TW" altLang="en-US"/>
              <a:t>色塊識別一致。</a:t>
            </a:r>
          </a:p>
        </p:txBody>
      </p:sp>
      <p:sp>
        <p:nvSpPr>
          <p:cNvPr id="340996" name="投影片編號版面配置區 3"/>
          <p:cNvSpPr txBox="1">
            <a:spLocks noGrp="1"/>
          </p:cNvSpPr>
          <p:nvPr/>
        </p:nvSpPr>
        <p:spPr bwMode="auto">
          <a:xfrm>
            <a:off x="3781207" y="11110598"/>
            <a:ext cx="2895306" cy="585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8293" tIns="49146" rIns="98293" bIns="49146" anchor="b"/>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9BF74B8-8EB8-4A2D-9E07-1C1AF0F41215}" type="slidenum">
              <a:rPr kumimoji="1" lang="zh-TW" altLang="en-US" sz="1300" b="0" i="0" u="none" strike="noStrike" kern="1200" cap="none" spc="0" normalizeH="0" baseline="0" noProof="0">
                <a:ln>
                  <a:noFill/>
                </a:ln>
                <a:solidFill>
                  <a:srgbClr val="000000"/>
                </a:solidFill>
                <a:effectLst/>
                <a:uLnTx/>
                <a:uFillTx/>
                <a:latin typeface="Calibri" panose="020F050202020403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1" lang="zh-TW" altLang="en-US" sz="1300" b="0" i="0" u="none" strike="noStrike" kern="1200" cap="none" spc="0" normalizeH="0" baseline="0" noProof="0" dirty="0">
              <a:ln>
                <a:noFill/>
              </a:ln>
              <a:solidFill>
                <a:srgbClr val="000000"/>
              </a:solidFill>
              <a:effectLst/>
              <a:uLnTx/>
              <a:uFillTx/>
              <a:latin typeface="Calibri" panose="020F0502020204030204" pitchFamily="34" charset="0"/>
              <a:ea typeface="標楷體" panose="03000509000000000000" pitchFamily="65" charset="-120"/>
              <a:cs typeface="+mn-cs"/>
            </a:endParaRPr>
          </a:p>
        </p:txBody>
      </p:sp>
      <p:sp>
        <p:nvSpPr>
          <p:cNvPr id="340997" name="日期版面配置區 1"/>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320850271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試題取材與命題原則</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2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教育會考試題之取材以學生學習及生活經驗為主要來源，各科一般命題原則如下：</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2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一、以能經由紙筆測驗評量的學習重點為主：採用紙筆測驗所能評量的學習重點，期能客觀、公平地實施教育會考。</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2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二、以能有效檢測學生能力水準為目的：試題評量目標符合測驗目的，期能依各等級表現標準描述有效地將學生學力分類。</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200" b="0" i="0" u="none" strike="noStrike" kern="1200" cap="none" spc="0" normalizeH="0" baseline="0" noProof="0">
                <a:ln>
                  <a:noFill/>
                </a:ln>
                <a:solidFill>
                  <a:srgbClr val="000000"/>
                </a:solidFill>
                <a:effectLst/>
                <a:uLnTx/>
                <a:uFillTx/>
                <a:latin typeface="標楷體" panose="03000509000000000000" pitchFamily="65" charset="-120"/>
                <a:ea typeface="標楷體" panose="03000509000000000000" pitchFamily="65" charset="-120"/>
                <a:cs typeface="+mn-cs"/>
              </a:rPr>
              <a:t>三、以符合綱要不涉及素材（版本）之選取為方針：教育會考以課程綱要學習重點為命題依據，學生無論使用哪一版本教材，只要能融會貫通，並習得能力，皆足以作答教育會考試題。</a:t>
            </a:r>
          </a:p>
        </p:txBody>
      </p:sp>
      <p:sp>
        <p:nvSpPr>
          <p:cNvPr id="4" name="投影片編號版面配置區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F669046-D62F-49D8-96B7-3C014DC234D7}" type="slidenum">
              <a:rPr kumimoji="0" lang="en-US" altLang="zh-TW" sz="1200" b="0" i="0" u="none" strike="noStrike" kern="1200" cap="none" spc="0" normalizeH="0" baseline="0" noProof="0" smtClean="0">
                <a:ln>
                  <a:noFill/>
                </a:ln>
                <a:solidFill>
                  <a:srgbClr val="1D5253"/>
                </a:solidFill>
                <a:effectLst/>
                <a:uLnTx/>
                <a:uFillTx/>
                <a:latin typeface="標楷體" panose="03000509000000000000" pitchFamily="65" charset="-12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zh-TW" altLang="en-US" sz="1200" b="0" i="0" u="none" strike="noStrike" kern="1200" cap="none" spc="0" normalizeH="0" baseline="0" noProof="0" dirty="0">
              <a:ln>
                <a:noFill/>
              </a:ln>
              <a:solidFill>
                <a:srgbClr val="1D5253"/>
              </a:solidFill>
              <a:effectLst/>
              <a:uLnTx/>
              <a:uFillTx/>
              <a:latin typeface="標楷體" panose="03000509000000000000" pitchFamily="65" charset="-120"/>
              <a:ea typeface="標楷體" panose="03000509000000000000" pitchFamily="65" charset="-120"/>
              <a:cs typeface="+mn-cs"/>
            </a:endParaRPr>
          </a:p>
        </p:txBody>
      </p:sp>
    </p:spTree>
    <p:extLst>
      <p:ext uri="{BB962C8B-B14F-4D97-AF65-F5344CB8AC3E}">
        <p14:creationId xmlns:p14="http://schemas.microsoft.com/office/powerpoint/2010/main" val="86106657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幻灯片图像占位符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a:t>模板来自于 </a:t>
            </a:r>
            <a:r>
              <a:rPr lang="en-US" altLang="zh-CN"/>
              <a:t>http://docer.wps.cn</a:t>
            </a:r>
            <a:endParaRPr lang="zh-CN" altLang="en-US"/>
          </a:p>
        </p:txBody>
      </p:sp>
      <p:sp>
        <p:nvSpPr>
          <p:cNvPr id="410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Narrow" panose="020B0606020202030204" pitchFamily="34" charset="0"/>
                <a:ea typeface="宋体" panose="02010600030101010101" pitchFamily="2" charset="-122"/>
              </a:defRPr>
            </a:lvl1pPr>
            <a:lvl2pPr marL="742950" indent="-285750">
              <a:defRPr>
                <a:solidFill>
                  <a:schemeClr val="tx1"/>
                </a:solidFill>
                <a:latin typeface="Arial Narrow" panose="020B0606020202030204" pitchFamily="34" charset="0"/>
                <a:ea typeface="宋体" panose="02010600030101010101" pitchFamily="2" charset="-122"/>
              </a:defRPr>
            </a:lvl2pPr>
            <a:lvl3pPr marL="1143000" indent="-228600">
              <a:defRPr>
                <a:solidFill>
                  <a:schemeClr val="tx1"/>
                </a:solidFill>
                <a:latin typeface="Arial Narrow" panose="020B0606020202030204" pitchFamily="34" charset="0"/>
                <a:ea typeface="宋体" panose="02010600030101010101" pitchFamily="2" charset="-122"/>
              </a:defRPr>
            </a:lvl3pPr>
            <a:lvl4pPr marL="1600200" indent="-228600">
              <a:defRPr>
                <a:solidFill>
                  <a:schemeClr val="tx1"/>
                </a:solidFill>
                <a:latin typeface="Arial Narrow" panose="020B0606020202030204" pitchFamily="34" charset="0"/>
                <a:ea typeface="宋体" panose="02010600030101010101" pitchFamily="2" charset="-122"/>
              </a:defRPr>
            </a:lvl4pPr>
            <a:lvl5pPr marL="2057400" indent="-228600">
              <a:defRPr>
                <a:solidFill>
                  <a:schemeClr val="tx1"/>
                </a:solidFill>
                <a:latin typeface="Arial Narrow" panose="020B0606020202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AB73D28-77F3-4CD1-A934-77D25623E151}"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294865109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幻灯片图像占位符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a:t>模板来自于 </a:t>
            </a:r>
            <a:r>
              <a:rPr lang="en-US" altLang="zh-CN"/>
              <a:t>http://docer.wps.cn</a:t>
            </a:r>
            <a:endParaRPr lang="zh-CN" altLang="en-US"/>
          </a:p>
        </p:txBody>
      </p:sp>
      <p:sp>
        <p:nvSpPr>
          <p:cNvPr id="410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Narrow" panose="020B0606020202030204" pitchFamily="34" charset="0"/>
                <a:ea typeface="宋体" panose="02010600030101010101" pitchFamily="2" charset="-122"/>
              </a:defRPr>
            </a:lvl1pPr>
            <a:lvl2pPr marL="742950" indent="-285750">
              <a:defRPr>
                <a:solidFill>
                  <a:schemeClr val="tx1"/>
                </a:solidFill>
                <a:latin typeface="Arial Narrow" panose="020B0606020202030204" pitchFamily="34" charset="0"/>
                <a:ea typeface="宋体" panose="02010600030101010101" pitchFamily="2" charset="-122"/>
              </a:defRPr>
            </a:lvl2pPr>
            <a:lvl3pPr marL="1143000" indent="-228600">
              <a:defRPr>
                <a:solidFill>
                  <a:schemeClr val="tx1"/>
                </a:solidFill>
                <a:latin typeface="Arial Narrow" panose="020B0606020202030204" pitchFamily="34" charset="0"/>
                <a:ea typeface="宋体" panose="02010600030101010101" pitchFamily="2" charset="-122"/>
              </a:defRPr>
            </a:lvl3pPr>
            <a:lvl4pPr marL="1600200" indent="-228600">
              <a:defRPr>
                <a:solidFill>
                  <a:schemeClr val="tx1"/>
                </a:solidFill>
                <a:latin typeface="Arial Narrow" panose="020B0606020202030204" pitchFamily="34" charset="0"/>
                <a:ea typeface="宋体" panose="02010600030101010101" pitchFamily="2" charset="-122"/>
              </a:defRPr>
            </a:lvl4pPr>
            <a:lvl5pPr marL="2057400" indent="-228600">
              <a:defRPr>
                <a:solidFill>
                  <a:schemeClr val="tx1"/>
                </a:solidFill>
                <a:latin typeface="Arial Narrow" panose="020B0606020202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AB73D28-77F3-4CD1-A934-77D25623E151}"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355643511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3972"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5AACE64-82D1-4E65-ADF7-A484E2274352}"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284928006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6020"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4AAF2C9-195C-4CEA-95A7-8295641D6BDE}"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新細明體" panose="02020500000000000000" pitchFamily="18"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1" lang="zh-TW" altLang="en-US" sz="1200" b="0" i="0" u="none" strike="noStrike" kern="1200" cap="none" spc="0" normalizeH="0" baseline="0" noProof="0">
              <a:ln>
                <a:noFill/>
              </a:ln>
              <a:solidFill>
                <a:srgbClr val="000000"/>
              </a:solidFill>
              <a:effectLst/>
              <a:uLnTx/>
              <a:uFillTx/>
              <a:latin typeface="Arial" panose="020B0604020202020204" pitchFamily="34" charset="0"/>
              <a:ea typeface="新細明體" panose="02020500000000000000" pitchFamily="18" charset="-120"/>
              <a:cs typeface="+mn-cs"/>
            </a:endParaRPr>
          </a:p>
        </p:txBody>
      </p:sp>
    </p:spTree>
    <p:extLst>
      <p:ext uri="{BB962C8B-B14F-4D97-AF65-F5344CB8AC3E}">
        <p14:creationId xmlns:p14="http://schemas.microsoft.com/office/powerpoint/2010/main" val="53044999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3972"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5AACE64-82D1-4E65-ADF7-A484E2274352}"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284928006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6020"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4AAF2C9-195C-4CEA-95A7-8295641D6BDE}"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新細明體" panose="02020500000000000000" pitchFamily="18"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1" lang="zh-TW" altLang="en-US" sz="1200" b="0" i="0" u="none" strike="noStrike" kern="1200" cap="none" spc="0" normalizeH="0" baseline="0" noProof="0">
              <a:ln>
                <a:noFill/>
              </a:ln>
              <a:solidFill>
                <a:srgbClr val="000000"/>
              </a:solidFill>
              <a:effectLst/>
              <a:uLnTx/>
              <a:uFillTx/>
              <a:latin typeface="Arial" panose="020B0604020202020204" pitchFamily="34" charset="0"/>
              <a:ea typeface="新細明體" panose="02020500000000000000" pitchFamily="18" charset="-120"/>
              <a:cs typeface="+mn-cs"/>
            </a:endParaRPr>
          </a:p>
        </p:txBody>
      </p:sp>
    </p:spTree>
    <p:extLst>
      <p:ext uri="{BB962C8B-B14F-4D97-AF65-F5344CB8AC3E}">
        <p14:creationId xmlns:p14="http://schemas.microsoft.com/office/powerpoint/2010/main" val="53044999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3972"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5AACE64-82D1-4E65-ADF7-A484E2274352}"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388590511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6020"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4AAF2C9-195C-4CEA-95A7-8295641D6BDE}"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新細明體" panose="02020500000000000000" pitchFamily="18"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1" lang="zh-TW" altLang="en-US" sz="1200" b="0" i="0" u="none" strike="noStrike" kern="1200" cap="none" spc="0" normalizeH="0" baseline="0" noProof="0">
              <a:ln>
                <a:noFill/>
              </a:ln>
              <a:solidFill>
                <a:srgbClr val="000000"/>
              </a:solidFill>
              <a:effectLst/>
              <a:uLnTx/>
              <a:uFillTx/>
              <a:latin typeface="Arial" panose="020B0604020202020204" pitchFamily="34" charset="0"/>
              <a:ea typeface="新細明體" panose="02020500000000000000" pitchFamily="18" charset="-120"/>
              <a:cs typeface="+mn-cs"/>
            </a:endParaRPr>
          </a:p>
        </p:txBody>
      </p:sp>
    </p:spTree>
    <p:extLst>
      <p:ext uri="{BB962C8B-B14F-4D97-AF65-F5344CB8AC3E}">
        <p14:creationId xmlns:p14="http://schemas.microsoft.com/office/powerpoint/2010/main" val="312504502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投影片圖像版面配置區 1">
            <a:extLst>
              <a:ext uri="{FF2B5EF4-FFF2-40B4-BE49-F238E27FC236}">
                <a16:creationId xmlns:a16="http://schemas.microsoft.com/office/drawing/2014/main" xmlns="" id="{A69423E8-28B5-B240-BC82-57D3287FBF32}"/>
              </a:ext>
            </a:extLst>
          </p:cNvPr>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3955" name="備忘稿版面配置區 2">
            <a:extLst>
              <a:ext uri="{FF2B5EF4-FFF2-40B4-BE49-F238E27FC236}">
                <a16:creationId xmlns:a16="http://schemas.microsoft.com/office/drawing/2014/main" xmlns="" id="{49D0C566-B574-B447-B991-364E6E6F4FD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p>
            <a:pPr eaLnBrk="1" hangingPunct="1">
              <a:spcBef>
                <a:spcPct val="0"/>
              </a:spcBef>
            </a:pPr>
            <a:r>
              <a:rPr lang="zh-TW" altLang="en-US" dirty="0"/>
              <a:t>增加，五專 免試、優免、特招區塊</a:t>
            </a:r>
          </a:p>
        </p:txBody>
      </p:sp>
    </p:spTree>
    <p:extLst>
      <p:ext uri="{BB962C8B-B14F-4D97-AF65-F5344CB8AC3E}">
        <p14:creationId xmlns:p14="http://schemas.microsoft.com/office/powerpoint/2010/main" val="383509400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3972"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5AACE64-82D1-4E65-ADF7-A484E2274352}"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273586449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6020"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4AAF2C9-195C-4CEA-95A7-8295641D6BDE}"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新細明體" panose="02020500000000000000" pitchFamily="18"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1" lang="zh-TW" altLang="en-US" sz="1200" b="0" i="0" u="none" strike="noStrike" kern="1200" cap="none" spc="0" normalizeH="0" baseline="0" noProof="0">
              <a:ln>
                <a:noFill/>
              </a:ln>
              <a:solidFill>
                <a:srgbClr val="000000"/>
              </a:solidFill>
              <a:effectLst/>
              <a:uLnTx/>
              <a:uFillTx/>
              <a:latin typeface="Arial" panose="020B0604020202020204" pitchFamily="34" charset="0"/>
              <a:ea typeface="新細明體" panose="02020500000000000000" pitchFamily="18" charset="-120"/>
              <a:cs typeface="+mn-cs"/>
            </a:endParaRPr>
          </a:p>
        </p:txBody>
      </p:sp>
    </p:spTree>
    <p:extLst>
      <p:ext uri="{BB962C8B-B14F-4D97-AF65-F5344CB8AC3E}">
        <p14:creationId xmlns:p14="http://schemas.microsoft.com/office/powerpoint/2010/main" val="226386896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3972"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5AACE64-82D1-4E65-ADF7-A484E2274352}"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149295161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6020"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4AAF2C9-195C-4CEA-95A7-8295641D6BDE}"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新細明體" panose="02020500000000000000" pitchFamily="18"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1" lang="zh-TW" altLang="en-US" sz="1200" b="0" i="0" u="none" strike="noStrike" kern="1200" cap="none" spc="0" normalizeH="0" baseline="0" noProof="0">
              <a:ln>
                <a:noFill/>
              </a:ln>
              <a:solidFill>
                <a:srgbClr val="000000"/>
              </a:solidFill>
              <a:effectLst/>
              <a:uLnTx/>
              <a:uFillTx/>
              <a:latin typeface="Arial" panose="020B0604020202020204" pitchFamily="34" charset="0"/>
              <a:ea typeface="新細明體" panose="02020500000000000000" pitchFamily="18" charset="-120"/>
              <a:cs typeface="+mn-cs"/>
            </a:endParaRPr>
          </a:p>
        </p:txBody>
      </p:sp>
    </p:spTree>
    <p:extLst>
      <p:ext uri="{BB962C8B-B14F-4D97-AF65-F5344CB8AC3E}">
        <p14:creationId xmlns:p14="http://schemas.microsoft.com/office/powerpoint/2010/main" val="89256546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3972"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5AACE64-82D1-4E65-ADF7-A484E2274352}"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231029667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6020"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4AAF2C9-195C-4CEA-95A7-8295641D6BDE}"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新細明體" panose="02020500000000000000" pitchFamily="18"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1" lang="zh-TW" altLang="en-US" sz="1200" b="0" i="0" u="none" strike="noStrike" kern="1200" cap="none" spc="0" normalizeH="0" baseline="0" noProof="0">
              <a:ln>
                <a:noFill/>
              </a:ln>
              <a:solidFill>
                <a:srgbClr val="000000"/>
              </a:solidFill>
              <a:effectLst/>
              <a:uLnTx/>
              <a:uFillTx/>
              <a:latin typeface="Arial" panose="020B0604020202020204" pitchFamily="34" charset="0"/>
              <a:ea typeface="新細明體" panose="02020500000000000000" pitchFamily="18" charset="-120"/>
              <a:cs typeface="+mn-cs"/>
            </a:endParaRPr>
          </a:p>
        </p:txBody>
      </p:sp>
    </p:spTree>
    <p:extLst>
      <p:ext uri="{BB962C8B-B14F-4D97-AF65-F5344CB8AC3E}">
        <p14:creationId xmlns:p14="http://schemas.microsoft.com/office/powerpoint/2010/main" val="243120804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3972"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5AACE64-82D1-4E65-ADF7-A484E2274352}"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292715424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6020"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4AAF2C9-195C-4CEA-95A7-8295641D6BDE}"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新細明體" panose="02020500000000000000" pitchFamily="18"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1" lang="zh-TW" altLang="en-US" sz="1200" b="0" i="0" u="none" strike="noStrike" kern="1200" cap="none" spc="0" normalizeH="0" baseline="0" noProof="0">
              <a:ln>
                <a:noFill/>
              </a:ln>
              <a:solidFill>
                <a:srgbClr val="000000"/>
              </a:solidFill>
              <a:effectLst/>
              <a:uLnTx/>
              <a:uFillTx/>
              <a:latin typeface="Arial" panose="020B0604020202020204" pitchFamily="34" charset="0"/>
              <a:ea typeface="新細明體" panose="02020500000000000000" pitchFamily="18" charset="-120"/>
              <a:cs typeface="+mn-cs"/>
            </a:endParaRPr>
          </a:p>
        </p:txBody>
      </p:sp>
    </p:spTree>
    <p:extLst>
      <p:ext uri="{BB962C8B-B14F-4D97-AF65-F5344CB8AC3E}">
        <p14:creationId xmlns:p14="http://schemas.microsoft.com/office/powerpoint/2010/main" val="177241233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3972"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5AACE64-82D1-4E65-ADF7-A484E2274352}"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33564063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6020"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4AAF2C9-195C-4CEA-95A7-8295641D6BDE}"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新細明體" panose="02020500000000000000" pitchFamily="18"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1" lang="zh-TW" altLang="en-US" sz="1200" b="0" i="0" u="none" strike="noStrike" kern="1200" cap="none" spc="0" normalizeH="0" baseline="0" noProof="0">
              <a:ln>
                <a:noFill/>
              </a:ln>
              <a:solidFill>
                <a:srgbClr val="000000"/>
              </a:solidFill>
              <a:effectLst/>
              <a:uLnTx/>
              <a:uFillTx/>
              <a:latin typeface="Arial" panose="020B0604020202020204" pitchFamily="34" charset="0"/>
              <a:ea typeface="新細明體" panose="02020500000000000000" pitchFamily="18" charset="-120"/>
              <a:cs typeface="+mn-cs"/>
            </a:endParaRPr>
          </a:p>
        </p:txBody>
      </p:sp>
    </p:spTree>
    <p:extLst>
      <p:ext uri="{BB962C8B-B14F-4D97-AF65-F5344CB8AC3E}">
        <p14:creationId xmlns:p14="http://schemas.microsoft.com/office/powerpoint/2010/main" val="30477950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投影片圖像版面配置區 1">
            <a:extLst>
              <a:ext uri="{FF2B5EF4-FFF2-40B4-BE49-F238E27FC236}">
                <a16:creationId xmlns:a16="http://schemas.microsoft.com/office/drawing/2014/main" xmlns="" id="{A69423E8-28B5-B240-BC82-57D3287FBF32}"/>
              </a:ext>
            </a:extLst>
          </p:cNvPr>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3955" name="備忘稿版面配置區 2">
            <a:extLst>
              <a:ext uri="{FF2B5EF4-FFF2-40B4-BE49-F238E27FC236}">
                <a16:creationId xmlns:a16="http://schemas.microsoft.com/office/drawing/2014/main" xmlns="" id="{49D0C566-B574-B447-B991-364E6E6F4FD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p>
            <a:pPr eaLnBrk="1" hangingPunct="1">
              <a:spcBef>
                <a:spcPct val="0"/>
              </a:spcBef>
            </a:pPr>
            <a:r>
              <a:rPr lang="zh-TW" altLang="en-US" dirty="0"/>
              <a:t>增加，五專 免試、優免、特招區塊</a:t>
            </a:r>
          </a:p>
        </p:txBody>
      </p:sp>
    </p:spTree>
    <p:extLst>
      <p:ext uri="{BB962C8B-B14F-4D97-AF65-F5344CB8AC3E}">
        <p14:creationId xmlns:p14="http://schemas.microsoft.com/office/powerpoint/2010/main" val="353955473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3972"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5AACE64-82D1-4E65-ADF7-A484E2274352}"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797365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6020"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4AAF2C9-195C-4CEA-95A7-8295641D6BDE}"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新細明體" panose="02020500000000000000" pitchFamily="18"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1" lang="zh-TW" altLang="en-US" sz="1200" b="0" i="0" u="none" strike="noStrike" kern="1200" cap="none" spc="0" normalizeH="0" baseline="0" noProof="0">
              <a:ln>
                <a:noFill/>
              </a:ln>
              <a:solidFill>
                <a:srgbClr val="000000"/>
              </a:solidFill>
              <a:effectLst/>
              <a:uLnTx/>
              <a:uFillTx/>
              <a:latin typeface="Arial" panose="020B0604020202020204" pitchFamily="34" charset="0"/>
              <a:ea typeface="新細明體" panose="02020500000000000000" pitchFamily="18" charset="-120"/>
              <a:cs typeface="+mn-cs"/>
            </a:endParaRPr>
          </a:p>
        </p:txBody>
      </p:sp>
    </p:spTree>
    <p:extLst>
      <p:ext uri="{BB962C8B-B14F-4D97-AF65-F5344CB8AC3E}">
        <p14:creationId xmlns:p14="http://schemas.microsoft.com/office/powerpoint/2010/main" val="363686523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3972"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5AACE64-82D1-4E65-ADF7-A484E2274352}"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197448361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6020"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4AAF2C9-195C-4CEA-95A7-8295641D6BDE}"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新細明體" panose="02020500000000000000" pitchFamily="18"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1" lang="zh-TW" altLang="en-US" sz="1200" b="0" i="0" u="none" strike="noStrike" kern="1200" cap="none" spc="0" normalizeH="0" baseline="0" noProof="0">
              <a:ln>
                <a:noFill/>
              </a:ln>
              <a:solidFill>
                <a:srgbClr val="000000"/>
              </a:solidFill>
              <a:effectLst/>
              <a:uLnTx/>
              <a:uFillTx/>
              <a:latin typeface="Arial" panose="020B0604020202020204" pitchFamily="34" charset="0"/>
              <a:ea typeface="新細明體" panose="02020500000000000000" pitchFamily="18" charset="-120"/>
              <a:cs typeface="+mn-cs"/>
            </a:endParaRPr>
          </a:p>
        </p:txBody>
      </p:sp>
    </p:spTree>
    <p:extLst>
      <p:ext uri="{BB962C8B-B14F-4D97-AF65-F5344CB8AC3E}">
        <p14:creationId xmlns:p14="http://schemas.microsoft.com/office/powerpoint/2010/main" val="150421440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3972"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5AACE64-82D1-4E65-ADF7-A484E2274352}"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85029884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6020"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4AAF2C9-195C-4CEA-95A7-8295641D6BDE}"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新細明體" panose="02020500000000000000" pitchFamily="18"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1" lang="zh-TW" altLang="en-US" sz="1200" b="0" i="0" u="none" strike="noStrike" kern="1200" cap="none" spc="0" normalizeH="0" baseline="0" noProof="0">
              <a:ln>
                <a:noFill/>
              </a:ln>
              <a:solidFill>
                <a:srgbClr val="000000"/>
              </a:solidFill>
              <a:effectLst/>
              <a:uLnTx/>
              <a:uFillTx/>
              <a:latin typeface="Arial" panose="020B0604020202020204" pitchFamily="34" charset="0"/>
              <a:ea typeface="新細明體" panose="02020500000000000000" pitchFamily="18" charset="-120"/>
              <a:cs typeface="+mn-cs"/>
            </a:endParaRPr>
          </a:p>
        </p:txBody>
      </p:sp>
    </p:spTree>
    <p:extLst>
      <p:ext uri="{BB962C8B-B14F-4D97-AF65-F5344CB8AC3E}">
        <p14:creationId xmlns:p14="http://schemas.microsoft.com/office/powerpoint/2010/main" val="184059086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3972"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5AACE64-82D1-4E65-ADF7-A484E2274352}"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235610673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6020"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4AAF2C9-195C-4CEA-95A7-8295641D6BDE}"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40550340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3972"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5AACE64-82D1-4E65-ADF7-A484E2274352}"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90384593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86020"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4AAF2C9-195C-4CEA-95A7-8295641D6BDE}" type="slidenum">
              <a:rPr kumimoji="1" lang="zh-TW" altLang="en-US" sz="1200" b="0" i="0" u="none" strike="noStrike" kern="1200" cap="none" spc="0" normalizeH="0" baseline="0" noProof="0" smtClean="0">
                <a:ln>
                  <a:noFill/>
                </a:ln>
                <a:solidFill>
                  <a:srgbClr val="000000"/>
                </a:solidFill>
                <a:effectLst/>
                <a:uLnTx/>
                <a:uFillTx/>
                <a:latin typeface="Arial" panose="020B060402020202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9526035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幻灯片图像占位符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a:t>模板来自于 </a:t>
            </a:r>
            <a:r>
              <a:rPr lang="en-US" altLang="zh-CN"/>
              <a:t>http://docer.wps.cn</a:t>
            </a:r>
            <a:endParaRPr lang="zh-CN" altLang="en-US"/>
          </a:p>
        </p:txBody>
      </p:sp>
      <p:sp>
        <p:nvSpPr>
          <p:cNvPr id="410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Narrow" panose="020B0606020202030204" pitchFamily="34" charset="0"/>
                <a:ea typeface="宋体" panose="02010600030101010101" pitchFamily="2" charset="-122"/>
              </a:defRPr>
            </a:lvl1pPr>
            <a:lvl2pPr marL="742950" indent="-285750">
              <a:defRPr>
                <a:solidFill>
                  <a:schemeClr val="tx1"/>
                </a:solidFill>
                <a:latin typeface="Arial Narrow" panose="020B0606020202030204" pitchFamily="34" charset="0"/>
                <a:ea typeface="宋体" panose="02010600030101010101" pitchFamily="2" charset="-122"/>
              </a:defRPr>
            </a:lvl2pPr>
            <a:lvl3pPr marL="1143000" indent="-228600">
              <a:defRPr>
                <a:solidFill>
                  <a:schemeClr val="tx1"/>
                </a:solidFill>
                <a:latin typeface="Arial Narrow" panose="020B0606020202030204" pitchFamily="34" charset="0"/>
                <a:ea typeface="宋体" panose="02010600030101010101" pitchFamily="2" charset="-122"/>
              </a:defRPr>
            </a:lvl3pPr>
            <a:lvl4pPr marL="1600200" indent="-228600">
              <a:defRPr>
                <a:solidFill>
                  <a:schemeClr val="tx1"/>
                </a:solidFill>
                <a:latin typeface="Arial Narrow" panose="020B0606020202030204" pitchFamily="34" charset="0"/>
                <a:ea typeface="宋体" panose="02010600030101010101" pitchFamily="2" charset="-122"/>
              </a:defRPr>
            </a:lvl4pPr>
            <a:lvl5pPr marL="2057400" indent="-228600">
              <a:defRPr>
                <a:solidFill>
                  <a:schemeClr val="tx1"/>
                </a:solidFill>
                <a:latin typeface="Arial Narrow" panose="020B0606020202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AB73D28-77F3-4CD1-A934-77D25623E151}"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320252509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投影片圖像版面配置區 1"/>
          <p:cNvSpPr>
            <a:spLocks noGrp="1" noRot="1" noChangeAspect="1" noTextEdit="1"/>
          </p:cNvSpPr>
          <p:nvPr>
            <p:ph type="sldImg"/>
          </p:nvPr>
        </p:nvSpPr>
        <p:spPr bwMode="auto">
          <a:xfrm>
            <a:off x="-557213" y="879475"/>
            <a:ext cx="7793038" cy="43846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942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488950"/>
            <a:r>
              <a:rPr lang="zh-TW" altLang="en-US"/>
              <a:t>需說明唯一志願，因此志願序不採計。</a:t>
            </a:r>
          </a:p>
        </p:txBody>
      </p:sp>
      <p:sp>
        <p:nvSpPr>
          <p:cNvPr id="359428" name="投影片編號版面配置區 3"/>
          <p:cNvSpPr txBox="1">
            <a:spLocks noGrp="1"/>
          </p:cNvSpPr>
          <p:nvPr/>
        </p:nvSpPr>
        <p:spPr bwMode="auto">
          <a:xfrm>
            <a:off x="3781207" y="11110598"/>
            <a:ext cx="2895306" cy="585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8293" tIns="49146" rIns="98293" bIns="49146" anchor="b"/>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8405F41-B02D-4CC6-BC4F-4F415F3ED42D}" type="slidenum">
              <a:rPr kumimoji="1" lang="zh-TW" altLang="en-US" sz="1300" b="0" i="0" u="none" strike="noStrike" kern="1200" cap="none" spc="0" normalizeH="0" baseline="0" noProof="0">
                <a:ln>
                  <a:noFill/>
                </a:ln>
                <a:solidFill>
                  <a:srgbClr val="000000"/>
                </a:solidFill>
                <a:effectLst/>
                <a:uLnTx/>
                <a:uFillTx/>
                <a:latin typeface="Calibri" panose="020F050202020403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1" lang="zh-TW" altLang="en-US" sz="1300" b="0" i="0" u="none" strike="noStrike" kern="1200" cap="none" spc="0" normalizeH="0" baseline="0" noProof="0" dirty="0">
              <a:ln>
                <a:noFill/>
              </a:ln>
              <a:solidFill>
                <a:srgbClr val="000000"/>
              </a:solidFill>
              <a:effectLst/>
              <a:uLnTx/>
              <a:uFillTx/>
              <a:latin typeface="Calibri" panose="020F0502020204030204" pitchFamily="34" charset="0"/>
              <a:ea typeface="標楷體" panose="03000509000000000000" pitchFamily="65" charset="-120"/>
              <a:cs typeface="+mn-cs"/>
            </a:endParaRPr>
          </a:p>
        </p:txBody>
      </p:sp>
      <p:sp>
        <p:nvSpPr>
          <p:cNvPr id="359429" name="日期版面配置區 1"/>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272397856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投影片圖像版面配置區 1"/>
          <p:cNvSpPr>
            <a:spLocks noGrp="1" noRot="1" noChangeAspect="1" noTextEdit="1"/>
          </p:cNvSpPr>
          <p:nvPr>
            <p:ph type="sldImg"/>
          </p:nvPr>
        </p:nvSpPr>
        <p:spPr bwMode="auto">
          <a:xfrm>
            <a:off x="-557213" y="879475"/>
            <a:ext cx="7793038" cy="43846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3283"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488950"/>
            <a:r>
              <a:rPr lang="zh-TW" altLang="en-US"/>
              <a:t>報名時間為會考後</a:t>
            </a:r>
            <a:r>
              <a:rPr lang="en-US" altLang="zh-TW"/>
              <a:t>(5/21-23)</a:t>
            </a:r>
            <a:r>
              <a:rPr lang="zh-TW" altLang="en-US"/>
              <a:t>，且為唯一志願，因此志願序及會考不列入積分！</a:t>
            </a:r>
          </a:p>
        </p:txBody>
      </p:sp>
      <p:sp>
        <p:nvSpPr>
          <p:cNvPr id="353284" name="投影片編號版面配置區 3"/>
          <p:cNvSpPr txBox="1">
            <a:spLocks noGrp="1"/>
          </p:cNvSpPr>
          <p:nvPr/>
        </p:nvSpPr>
        <p:spPr bwMode="auto">
          <a:xfrm>
            <a:off x="3781207" y="11110598"/>
            <a:ext cx="2895306" cy="585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8293" tIns="49146" rIns="98293" bIns="49146" anchor="b"/>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D1BEC46-C33B-43D2-873A-D0ED7D97B5E7}" type="slidenum">
              <a:rPr kumimoji="1" lang="zh-TW" altLang="en-US" sz="1300" b="0" i="0" u="none" strike="noStrike" kern="1200" cap="none" spc="0" normalizeH="0" baseline="0" noProof="0">
                <a:ln>
                  <a:noFill/>
                </a:ln>
                <a:solidFill>
                  <a:srgbClr val="000000"/>
                </a:solidFill>
                <a:effectLst/>
                <a:uLnTx/>
                <a:uFillTx/>
                <a:latin typeface="Calibri" panose="020F050202020403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1" lang="zh-TW" altLang="en-US" sz="1300" b="0" i="0" u="none" strike="noStrike" kern="1200" cap="none" spc="0" normalizeH="0" baseline="0" noProof="0" dirty="0">
              <a:ln>
                <a:noFill/>
              </a:ln>
              <a:solidFill>
                <a:srgbClr val="000000"/>
              </a:solidFill>
              <a:effectLst/>
              <a:uLnTx/>
              <a:uFillTx/>
              <a:latin typeface="Calibri" panose="020F0502020204030204" pitchFamily="34" charset="0"/>
              <a:ea typeface="標楷體" panose="03000509000000000000" pitchFamily="65" charset="-120"/>
              <a:cs typeface="+mn-cs"/>
            </a:endParaRPr>
          </a:p>
        </p:txBody>
      </p:sp>
      <p:sp>
        <p:nvSpPr>
          <p:cNvPr id="353285" name="日期版面配置區 1"/>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217017144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幻灯片图像占位符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a:t>模板来自于 </a:t>
            </a:r>
            <a:r>
              <a:rPr lang="en-US" altLang="zh-CN"/>
              <a:t>http://docer.wps.cn</a:t>
            </a:r>
            <a:endParaRPr lang="zh-CN" altLang="en-US"/>
          </a:p>
        </p:txBody>
      </p:sp>
      <p:sp>
        <p:nvSpPr>
          <p:cNvPr id="410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Narrow" panose="020B0606020202030204" pitchFamily="34" charset="0"/>
                <a:ea typeface="宋体" panose="02010600030101010101" pitchFamily="2" charset="-122"/>
              </a:defRPr>
            </a:lvl1pPr>
            <a:lvl2pPr marL="742950" indent="-285750">
              <a:defRPr>
                <a:solidFill>
                  <a:schemeClr val="tx1"/>
                </a:solidFill>
                <a:latin typeface="Arial Narrow" panose="020B0606020202030204" pitchFamily="34" charset="0"/>
                <a:ea typeface="宋体" panose="02010600030101010101" pitchFamily="2" charset="-122"/>
              </a:defRPr>
            </a:lvl2pPr>
            <a:lvl3pPr marL="1143000" indent="-228600">
              <a:defRPr>
                <a:solidFill>
                  <a:schemeClr val="tx1"/>
                </a:solidFill>
                <a:latin typeface="Arial Narrow" panose="020B0606020202030204" pitchFamily="34" charset="0"/>
                <a:ea typeface="宋体" panose="02010600030101010101" pitchFamily="2" charset="-122"/>
              </a:defRPr>
            </a:lvl3pPr>
            <a:lvl4pPr marL="1600200" indent="-228600">
              <a:defRPr>
                <a:solidFill>
                  <a:schemeClr val="tx1"/>
                </a:solidFill>
                <a:latin typeface="Arial Narrow" panose="020B0606020202030204" pitchFamily="34" charset="0"/>
                <a:ea typeface="宋体" panose="02010600030101010101" pitchFamily="2" charset="-122"/>
              </a:defRPr>
            </a:lvl4pPr>
            <a:lvl5pPr marL="2057400" indent="-228600">
              <a:defRPr>
                <a:solidFill>
                  <a:schemeClr val="tx1"/>
                </a:solidFill>
                <a:latin typeface="Arial Narrow" panose="020B0606020202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AB73D28-77F3-4CD1-A934-77D25623E151}"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384858339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990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zh-TW" altLang="en-US"/>
              <a:t>增加報名費、簡章時間</a:t>
            </a:r>
          </a:p>
        </p:txBody>
      </p:sp>
    </p:spTree>
    <p:extLst>
      <p:ext uri="{BB962C8B-B14F-4D97-AF65-F5344CB8AC3E}">
        <p14:creationId xmlns:p14="http://schemas.microsoft.com/office/powerpoint/2010/main" val="299383636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990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zh-TW" altLang="en-US"/>
              <a:t>增加報名費、簡章時間</a:t>
            </a:r>
          </a:p>
        </p:txBody>
      </p:sp>
    </p:spTree>
    <p:extLst>
      <p:ext uri="{BB962C8B-B14F-4D97-AF65-F5344CB8AC3E}">
        <p14:creationId xmlns:p14="http://schemas.microsoft.com/office/powerpoint/2010/main" val="299383636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990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zh-TW" altLang="en-US"/>
              <a:t>增加報名費、簡章時間</a:t>
            </a:r>
          </a:p>
        </p:txBody>
      </p:sp>
    </p:spTree>
    <p:extLst>
      <p:ext uri="{BB962C8B-B14F-4D97-AF65-F5344CB8AC3E}">
        <p14:creationId xmlns:p14="http://schemas.microsoft.com/office/powerpoint/2010/main" val="299383636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幻灯片图像占位符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a:t>模板来自于 </a:t>
            </a:r>
            <a:r>
              <a:rPr lang="en-US" altLang="zh-CN"/>
              <a:t>http://docer.wps.cn</a:t>
            </a:r>
            <a:endParaRPr lang="zh-CN" altLang="en-US"/>
          </a:p>
        </p:txBody>
      </p:sp>
      <p:sp>
        <p:nvSpPr>
          <p:cNvPr id="410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Narrow" panose="020B0606020202030204" pitchFamily="34" charset="0"/>
                <a:ea typeface="宋体" panose="02010600030101010101" pitchFamily="2" charset="-122"/>
              </a:defRPr>
            </a:lvl1pPr>
            <a:lvl2pPr marL="742950" indent="-285750">
              <a:defRPr>
                <a:solidFill>
                  <a:schemeClr val="tx1"/>
                </a:solidFill>
                <a:latin typeface="Arial Narrow" panose="020B0606020202030204" pitchFamily="34" charset="0"/>
                <a:ea typeface="宋体" panose="02010600030101010101" pitchFamily="2" charset="-122"/>
              </a:defRPr>
            </a:lvl2pPr>
            <a:lvl3pPr marL="1143000" indent="-228600">
              <a:defRPr>
                <a:solidFill>
                  <a:schemeClr val="tx1"/>
                </a:solidFill>
                <a:latin typeface="Arial Narrow" panose="020B0606020202030204" pitchFamily="34" charset="0"/>
                <a:ea typeface="宋体" panose="02010600030101010101" pitchFamily="2" charset="-122"/>
              </a:defRPr>
            </a:lvl3pPr>
            <a:lvl4pPr marL="1600200" indent="-228600">
              <a:defRPr>
                <a:solidFill>
                  <a:schemeClr val="tx1"/>
                </a:solidFill>
                <a:latin typeface="Arial Narrow" panose="020B0606020202030204" pitchFamily="34" charset="0"/>
                <a:ea typeface="宋体" panose="02010600030101010101" pitchFamily="2" charset="-122"/>
              </a:defRPr>
            </a:lvl4pPr>
            <a:lvl5pPr marL="2057400" indent="-228600">
              <a:defRPr>
                <a:solidFill>
                  <a:schemeClr val="tx1"/>
                </a:solidFill>
                <a:latin typeface="Arial Narrow" panose="020B0606020202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AB73D28-77F3-4CD1-A934-77D25623E151}"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335093131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533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Tree>
    <p:extLst>
      <p:ext uri="{BB962C8B-B14F-4D97-AF65-F5344CB8AC3E}">
        <p14:creationId xmlns:p14="http://schemas.microsoft.com/office/powerpoint/2010/main" val="373951784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投影片圖像版面配置區 1"/>
          <p:cNvSpPr>
            <a:spLocks noGrp="1" noRot="1" noChangeAspect="1" noTextEdit="1"/>
          </p:cNvSpPr>
          <p:nvPr>
            <p:ph type="sldImg"/>
          </p:nvPr>
        </p:nvSpPr>
        <p:spPr bwMode="auto">
          <a:xfrm>
            <a:off x="-557213" y="879475"/>
            <a:ext cx="7793038" cy="43846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485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488950"/>
            <a:r>
              <a:rPr lang="zh-TW" altLang="en-US"/>
              <a:t> </a:t>
            </a:r>
          </a:p>
        </p:txBody>
      </p:sp>
      <p:sp>
        <p:nvSpPr>
          <p:cNvPr id="334852" name="投影片編號版面配置區 3"/>
          <p:cNvSpPr txBox="1">
            <a:spLocks noGrp="1"/>
          </p:cNvSpPr>
          <p:nvPr/>
        </p:nvSpPr>
        <p:spPr bwMode="auto">
          <a:xfrm>
            <a:off x="3781207" y="11110598"/>
            <a:ext cx="2895306" cy="585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8293" tIns="49146" rIns="98293" bIns="49146" anchor="b"/>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B334807-7BC0-42C0-9B86-1C8E402D386B}" type="slidenum">
              <a:rPr kumimoji="1" lang="zh-TW" altLang="en-US" sz="1300" b="0" i="0" u="none" strike="noStrike" kern="1200" cap="none" spc="0" normalizeH="0" baseline="0" noProof="0">
                <a:ln>
                  <a:noFill/>
                </a:ln>
                <a:solidFill>
                  <a:srgbClr val="000000"/>
                </a:solidFill>
                <a:effectLst/>
                <a:uLnTx/>
                <a:uFillTx/>
                <a:latin typeface="Calibri" panose="020F050202020403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1" lang="zh-TW" altLang="en-US" sz="1300" b="0" i="0" u="none" strike="noStrike" kern="1200" cap="none" spc="0" normalizeH="0" baseline="0" noProof="0" dirty="0">
              <a:ln>
                <a:noFill/>
              </a:ln>
              <a:solidFill>
                <a:srgbClr val="000000"/>
              </a:solidFill>
              <a:effectLst/>
              <a:uLnTx/>
              <a:uFillTx/>
              <a:latin typeface="Calibri" panose="020F0502020204030204" pitchFamily="34" charset="0"/>
              <a:ea typeface="標楷體" panose="03000509000000000000" pitchFamily="65" charset="-120"/>
              <a:cs typeface="+mn-cs"/>
            </a:endParaRPr>
          </a:p>
        </p:txBody>
      </p:sp>
      <p:sp>
        <p:nvSpPr>
          <p:cNvPr id="334853" name="日期版面配置區 1"/>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408532059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投影片圖像版面配置區 1">
            <a:extLst>
              <a:ext uri="{FF2B5EF4-FFF2-40B4-BE49-F238E27FC236}">
                <a16:creationId xmlns:a16="http://schemas.microsoft.com/office/drawing/2014/main" xmlns="" id="{A69423E8-28B5-B240-BC82-57D3287FBF32}"/>
              </a:ext>
            </a:extLst>
          </p:cNvPr>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3955" name="備忘稿版面配置區 2">
            <a:extLst>
              <a:ext uri="{FF2B5EF4-FFF2-40B4-BE49-F238E27FC236}">
                <a16:creationId xmlns:a16="http://schemas.microsoft.com/office/drawing/2014/main" xmlns="" id="{49D0C566-B574-B447-B991-364E6E6F4FD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p>
            <a:pPr eaLnBrk="1" hangingPunct="1">
              <a:spcBef>
                <a:spcPct val="0"/>
              </a:spcBef>
            </a:pPr>
            <a:r>
              <a:rPr lang="zh-TW" altLang="en-US" dirty="0"/>
              <a:t>增加，五專 免試、優免、特招區塊</a:t>
            </a:r>
          </a:p>
        </p:txBody>
      </p:sp>
    </p:spTree>
    <p:extLst>
      <p:ext uri="{BB962C8B-B14F-4D97-AF65-F5344CB8AC3E}">
        <p14:creationId xmlns:p14="http://schemas.microsoft.com/office/powerpoint/2010/main" val="31716181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投影片圖像版面配置區 1"/>
          <p:cNvSpPr>
            <a:spLocks noGrp="1" noRot="1" noChangeAspect="1" noTextEdit="1"/>
          </p:cNvSpPr>
          <p:nvPr>
            <p:ph type="sldImg"/>
          </p:nvPr>
        </p:nvSpPr>
        <p:spPr bwMode="auto">
          <a:xfrm>
            <a:off x="-557213" y="879475"/>
            <a:ext cx="7793038" cy="43846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485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488950"/>
            <a:r>
              <a:rPr lang="zh-TW" altLang="en-US"/>
              <a:t> </a:t>
            </a:r>
          </a:p>
        </p:txBody>
      </p:sp>
      <p:sp>
        <p:nvSpPr>
          <p:cNvPr id="334852" name="投影片編號版面配置區 3"/>
          <p:cNvSpPr txBox="1">
            <a:spLocks noGrp="1"/>
          </p:cNvSpPr>
          <p:nvPr/>
        </p:nvSpPr>
        <p:spPr bwMode="auto">
          <a:xfrm>
            <a:off x="3781207" y="11110598"/>
            <a:ext cx="2895306" cy="585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8293" tIns="49146" rIns="98293" bIns="49146" anchor="b"/>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algn="r" eaLnBrk="1" hangingPunct="1"/>
            <a:fld id="{CB334807-7BC0-42C0-9B86-1C8E402D386B}" type="slidenum">
              <a:rPr lang="zh-TW" altLang="en-US" sz="1300">
                <a:solidFill>
                  <a:srgbClr val="000000"/>
                </a:solidFill>
                <a:latin typeface="Calibri" panose="020F0502020204030204" pitchFamily="34" charset="0"/>
                <a:ea typeface="標楷體" panose="03000509000000000000" pitchFamily="65" charset="-120"/>
              </a:rPr>
              <a:pPr algn="r" eaLnBrk="1" hangingPunct="1"/>
              <a:t>18</a:t>
            </a:fld>
            <a:endParaRPr lang="zh-TW" altLang="en-US" sz="1300" dirty="0">
              <a:solidFill>
                <a:srgbClr val="000000"/>
              </a:solidFill>
              <a:latin typeface="Calibri" panose="020F0502020204030204" pitchFamily="34" charset="0"/>
              <a:ea typeface="標楷體" panose="03000509000000000000" pitchFamily="65" charset="-120"/>
            </a:endParaRPr>
          </a:p>
        </p:txBody>
      </p:sp>
      <p:sp>
        <p:nvSpPr>
          <p:cNvPr id="334853" name="日期版面配置區 1"/>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endParaRPr lang="zh-TW" altLang="en-US" dirty="0">
              <a:solidFill>
                <a:srgbClr val="000000"/>
              </a:solidFill>
              <a:ea typeface="標楷體" panose="03000509000000000000" pitchFamily="65" charset="-120"/>
            </a:endParaRPr>
          </a:p>
        </p:txBody>
      </p:sp>
    </p:spTree>
    <p:extLst>
      <p:ext uri="{BB962C8B-B14F-4D97-AF65-F5344CB8AC3E}">
        <p14:creationId xmlns:p14="http://schemas.microsoft.com/office/powerpoint/2010/main" val="364815087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幻灯片图像占位符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a:t>模板来自于 </a:t>
            </a:r>
            <a:r>
              <a:rPr lang="en-US" altLang="zh-CN"/>
              <a:t>http://docer.wps.cn</a:t>
            </a:r>
            <a:endParaRPr lang="zh-CN" altLang="en-US"/>
          </a:p>
        </p:txBody>
      </p:sp>
      <p:sp>
        <p:nvSpPr>
          <p:cNvPr id="410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Narrow" panose="020B0606020202030204" pitchFamily="34" charset="0"/>
                <a:ea typeface="宋体" panose="02010600030101010101" pitchFamily="2" charset="-122"/>
              </a:defRPr>
            </a:lvl1pPr>
            <a:lvl2pPr marL="742950" indent="-285750">
              <a:defRPr>
                <a:solidFill>
                  <a:schemeClr val="tx1"/>
                </a:solidFill>
                <a:latin typeface="Arial Narrow" panose="020B0606020202030204" pitchFamily="34" charset="0"/>
                <a:ea typeface="宋体" panose="02010600030101010101" pitchFamily="2" charset="-122"/>
              </a:defRPr>
            </a:lvl2pPr>
            <a:lvl3pPr marL="1143000" indent="-228600">
              <a:defRPr>
                <a:solidFill>
                  <a:schemeClr val="tx1"/>
                </a:solidFill>
                <a:latin typeface="Arial Narrow" panose="020B0606020202030204" pitchFamily="34" charset="0"/>
                <a:ea typeface="宋体" panose="02010600030101010101" pitchFamily="2" charset="-122"/>
              </a:defRPr>
            </a:lvl3pPr>
            <a:lvl4pPr marL="1600200" indent="-228600">
              <a:defRPr>
                <a:solidFill>
                  <a:schemeClr val="tx1"/>
                </a:solidFill>
                <a:latin typeface="Arial Narrow" panose="020B0606020202030204" pitchFamily="34" charset="0"/>
                <a:ea typeface="宋体" panose="02010600030101010101" pitchFamily="2" charset="-122"/>
              </a:defRPr>
            </a:lvl4pPr>
            <a:lvl5pPr marL="2057400" indent="-228600">
              <a:defRPr>
                <a:solidFill>
                  <a:schemeClr val="tx1"/>
                </a:solidFill>
                <a:latin typeface="Arial Narrow" panose="020B0606020202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AB73D28-77F3-4CD1-A934-77D25623E151}"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311349977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幻灯片图像占位符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a:t>模板来自于 </a:t>
            </a:r>
            <a:r>
              <a:rPr lang="en-US" altLang="zh-CN"/>
              <a:t>http://docer.wps.cn</a:t>
            </a:r>
            <a:endParaRPr lang="zh-CN" altLang="en-US"/>
          </a:p>
        </p:txBody>
      </p:sp>
      <p:sp>
        <p:nvSpPr>
          <p:cNvPr id="410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Narrow" panose="020B0606020202030204" pitchFamily="34" charset="0"/>
                <a:ea typeface="宋体" panose="02010600030101010101" pitchFamily="2" charset="-122"/>
              </a:defRPr>
            </a:lvl1pPr>
            <a:lvl2pPr marL="742950" indent="-285750">
              <a:defRPr>
                <a:solidFill>
                  <a:schemeClr val="tx1"/>
                </a:solidFill>
                <a:latin typeface="Arial Narrow" panose="020B0606020202030204" pitchFamily="34" charset="0"/>
                <a:ea typeface="宋体" panose="02010600030101010101" pitchFamily="2" charset="-122"/>
              </a:defRPr>
            </a:lvl2pPr>
            <a:lvl3pPr marL="1143000" indent="-228600">
              <a:defRPr>
                <a:solidFill>
                  <a:schemeClr val="tx1"/>
                </a:solidFill>
                <a:latin typeface="Arial Narrow" panose="020B0606020202030204" pitchFamily="34" charset="0"/>
                <a:ea typeface="宋体" panose="02010600030101010101" pitchFamily="2" charset="-122"/>
              </a:defRPr>
            </a:lvl3pPr>
            <a:lvl4pPr marL="1600200" indent="-228600">
              <a:defRPr>
                <a:solidFill>
                  <a:schemeClr val="tx1"/>
                </a:solidFill>
                <a:latin typeface="Arial Narrow" panose="020B0606020202030204" pitchFamily="34" charset="0"/>
                <a:ea typeface="宋体" panose="02010600030101010101" pitchFamily="2" charset="-122"/>
              </a:defRPr>
            </a:lvl4pPr>
            <a:lvl5pPr marL="2057400" indent="-228600">
              <a:defRPr>
                <a:solidFill>
                  <a:schemeClr val="tx1"/>
                </a:solidFill>
                <a:latin typeface="Arial Narrow" panose="020B0606020202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AB73D28-77F3-4CD1-A934-77D25623E151}"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155940445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021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zh-TW" altLang="en-US"/>
              <a:t>以「政大附中特招班為例」，今年有</a:t>
            </a:r>
            <a:r>
              <a:rPr lang="en-US" altLang="zh-TW"/>
              <a:t>3</a:t>
            </a:r>
            <a:r>
              <a:rPr lang="zh-TW" altLang="en-US"/>
              <a:t>所特招班</a:t>
            </a:r>
            <a:r>
              <a:rPr lang="en-US" altLang="zh-TW"/>
              <a:t>(</a:t>
            </a:r>
            <a:r>
              <a:rPr lang="zh-TW" altLang="en-US"/>
              <a:t>政大附中、師大附中及麗山高中</a:t>
            </a:r>
            <a:r>
              <a:rPr lang="en-US" altLang="zh-TW"/>
              <a:t>)</a:t>
            </a:r>
            <a:endParaRPr lang="zh-TW" altLang="en-US"/>
          </a:p>
        </p:txBody>
      </p:sp>
    </p:spTree>
    <p:extLst>
      <p:ext uri="{BB962C8B-B14F-4D97-AF65-F5344CB8AC3E}">
        <p14:creationId xmlns:p14="http://schemas.microsoft.com/office/powerpoint/2010/main" val="10600161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投影片圖像版面配置區 1"/>
          <p:cNvSpPr>
            <a:spLocks noGrp="1" noRot="1" noChangeAspect="1" noTextEdit="1"/>
          </p:cNvSpPr>
          <p:nvPr>
            <p:ph type="sldImg"/>
          </p:nvPr>
        </p:nvSpPr>
        <p:spPr bwMode="auto">
          <a:xfrm>
            <a:off x="-557213" y="879475"/>
            <a:ext cx="7793038" cy="43846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485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488950"/>
            <a:r>
              <a:rPr lang="zh-TW" altLang="en-US"/>
              <a:t> </a:t>
            </a:r>
          </a:p>
        </p:txBody>
      </p:sp>
      <p:sp>
        <p:nvSpPr>
          <p:cNvPr id="334852" name="投影片編號版面配置區 3"/>
          <p:cNvSpPr txBox="1">
            <a:spLocks noGrp="1"/>
          </p:cNvSpPr>
          <p:nvPr/>
        </p:nvSpPr>
        <p:spPr bwMode="auto">
          <a:xfrm>
            <a:off x="3781207" y="11110598"/>
            <a:ext cx="2895306" cy="585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8293" tIns="49146" rIns="98293" bIns="49146" anchor="b"/>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B334807-7BC0-42C0-9B86-1C8E402D386B}" type="slidenum">
              <a:rPr kumimoji="1" lang="zh-TW" altLang="en-US" sz="1300" b="0" i="0" u="none" strike="noStrike" kern="1200" cap="none" spc="0" normalizeH="0" baseline="0" noProof="0">
                <a:ln>
                  <a:noFill/>
                </a:ln>
                <a:solidFill>
                  <a:srgbClr val="000000"/>
                </a:solidFill>
                <a:effectLst/>
                <a:uLnTx/>
                <a:uFillTx/>
                <a:latin typeface="Calibri" panose="020F050202020403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1" lang="zh-TW" altLang="en-US" sz="1300" b="0" i="0" u="none" strike="noStrike" kern="1200" cap="none" spc="0" normalizeH="0" baseline="0" noProof="0" dirty="0">
              <a:ln>
                <a:noFill/>
              </a:ln>
              <a:solidFill>
                <a:srgbClr val="000000"/>
              </a:solidFill>
              <a:effectLst/>
              <a:uLnTx/>
              <a:uFillTx/>
              <a:latin typeface="Calibri" panose="020F0502020204030204" pitchFamily="34" charset="0"/>
              <a:ea typeface="標楷體" panose="03000509000000000000" pitchFamily="65" charset="-120"/>
              <a:cs typeface="+mn-cs"/>
            </a:endParaRPr>
          </a:p>
        </p:txBody>
      </p:sp>
      <p:sp>
        <p:nvSpPr>
          <p:cNvPr id="334853" name="日期版面配置區 1"/>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385393347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投影片圖像版面配置區 1"/>
          <p:cNvSpPr>
            <a:spLocks noGrp="1" noRot="1" noChangeAspect="1" noTextEdit="1"/>
          </p:cNvSpPr>
          <p:nvPr>
            <p:ph type="sldImg"/>
          </p:nvPr>
        </p:nvSpPr>
        <p:spPr bwMode="auto">
          <a:xfrm>
            <a:off x="-222250" y="808038"/>
            <a:ext cx="7181850" cy="40401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4547"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zh-TW" altLang="en-US"/>
          </a:p>
        </p:txBody>
      </p:sp>
      <p:sp>
        <p:nvSpPr>
          <p:cNvPr id="364548"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D3386E35-EEEC-46E5-8319-6634668DE0BA}" type="slidenum">
              <a:rPr kumimoji="1" lang="zh-TW" altLang="en-US" sz="1200" b="0" i="0" u="none" strike="noStrike" kern="1200" cap="none" spc="0" normalizeH="0" baseline="0" noProof="0">
                <a:ln>
                  <a:noFill/>
                </a:ln>
                <a:solidFill>
                  <a:srgbClr val="000000"/>
                </a:solidFill>
                <a:effectLst/>
                <a:uLnTx/>
                <a:uFillTx/>
                <a:latin typeface="Calibri" panose="020F050202020403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1" lang="zh-TW" altLang="en-US" sz="1200" b="0" i="0" u="none" strike="noStrike" kern="1200" cap="none" spc="0" normalizeH="0" baseline="0" noProof="0" dirty="0">
              <a:ln>
                <a:noFill/>
              </a:ln>
              <a:solidFill>
                <a:srgbClr val="000000"/>
              </a:solidFill>
              <a:effectLst/>
              <a:uLnTx/>
              <a:uFillTx/>
              <a:latin typeface="Calibri" panose="020F0502020204030204" pitchFamily="34" charset="0"/>
              <a:ea typeface="標楷體" panose="03000509000000000000" pitchFamily="65" charset="-120"/>
              <a:cs typeface="+mn-cs"/>
            </a:endParaRPr>
          </a:p>
        </p:txBody>
      </p:sp>
    </p:spTree>
    <p:extLst>
      <p:ext uri="{BB962C8B-B14F-4D97-AF65-F5344CB8AC3E}">
        <p14:creationId xmlns:p14="http://schemas.microsoft.com/office/powerpoint/2010/main" val="126245970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70" name="投影片圖像版面配置區 1"/>
          <p:cNvSpPr>
            <a:spLocks noGrp="1" noRot="1" noChangeAspect="1" noTextEdit="1"/>
          </p:cNvSpPr>
          <p:nvPr>
            <p:ph type="sldImg"/>
          </p:nvPr>
        </p:nvSpPr>
        <p:spPr bwMode="auto">
          <a:xfrm>
            <a:off x="-223838" y="806450"/>
            <a:ext cx="7186613" cy="404336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557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452438"/>
            <a:r>
              <a:rPr lang="zh-TW" altLang="en-US"/>
              <a:t> </a:t>
            </a:r>
          </a:p>
        </p:txBody>
      </p:sp>
      <p:sp>
        <p:nvSpPr>
          <p:cNvPr id="365572" name="投影片編號版面配置區 3"/>
          <p:cNvSpPr txBox="1">
            <a:spLocks noGrp="1"/>
          </p:cNvSpPr>
          <p:nvPr/>
        </p:nvSpPr>
        <p:spPr bwMode="auto">
          <a:xfrm>
            <a:off x="3814252" y="10235123"/>
            <a:ext cx="2922057" cy="5394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726" tIns="45363" rIns="90726" bIns="45363" anchor="b"/>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algn="r"/>
            <a:fld id="{2D389C13-3E3C-49FF-BAD3-055698C878B9}" type="slidenum">
              <a:rPr lang="zh-TW" altLang="en-US" sz="1200">
                <a:solidFill>
                  <a:srgbClr val="000000"/>
                </a:solidFill>
                <a:latin typeface="Calibri" panose="020F0502020204030204" pitchFamily="34" charset="0"/>
                <a:ea typeface="標楷體" panose="03000509000000000000" pitchFamily="65" charset="-120"/>
              </a:rPr>
              <a:pPr algn="r"/>
              <a:t>110</a:t>
            </a:fld>
            <a:endParaRPr lang="zh-TW" altLang="en-US" sz="1200" dirty="0">
              <a:solidFill>
                <a:srgbClr val="000000"/>
              </a:solidFill>
              <a:latin typeface="Calibri" panose="020F0502020204030204" pitchFamily="34" charset="0"/>
              <a:ea typeface="標楷體" panose="03000509000000000000" pitchFamily="65" charset="-120"/>
            </a:endParaRPr>
          </a:p>
        </p:txBody>
      </p:sp>
    </p:spTree>
    <p:extLst>
      <p:ext uri="{BB962C8B-B14F-4D97-AF65-F5344CB8AC3E}">
        <p14:creationId xmlns:p14="http://schemas.microsoft.com/office/powerpoint/2010/main" val="265072081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幻灯片图像占位符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a:t>模板来自于 </a:t>
            </a:r>
            <a:r>
              <a:rPr lang="en-US" altLang="zh-CN"/>
              <a:t>http://docer.wps.cn</a:t>
            </a:r>
            <a:endParaRPr lang="zh-CN" altLang="en-US"/>
          </a:p>
        </p:txBody>
      </p:sp>
      <p:sp>
        <p:nvSpPr>
          <p:cNvPr id="410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Narrow" panose="020B0606020202030204" pitchFamily="34" charset="0"/>
                <a:ea typeface="宋体" panose="02010600030101010101" pitchFamily="2" charset="-122"/>
              </a:defRPr>
            </a:lvl1pPr>
            <a:lvl2pPr marL="742950" indent="-285750">
              <a:defRPr>
                <a:solidFill>
                  <a:schemeClr val="tx1"/>
                </a:solidFill>
                <a:latin typeface="Arial Narrow" panose="020B0606020202030204" pitchFamily="34" charset="0"/>
                <a:ea typeface="宋体" panose="02010600030101010101" pitchFamily="2" charset="-122"/>
              </a:defRPr>
            </a:lvl2pPr>
            <a:lvl3pPr marL="1143000" indent="-228600">
              <a:defRPr>
                <a:solidFill>
                  <a:schemeClr val="tx1"/>
                </a:solidFill>
                <a:latin typeface="Arial Narrow" panose="020B0606020202030204" pitchFamily="34" charset="0"/>
                <a:ea typeface="宋体" panose="02010600030101010101" pitchFamily="2" charset="-122"/>
              </a:defRPr>
            </a:lvl3pPr>
            <a:lvl4pPr marL="1600200" indent="-228600">
              <a:defRPr>
                <a:solidFill>
                  <a:schemeClr val="tx1"/>
                </a:solidFill>
                <a:latin typeface="Arial Narrow" panose="020B0606020202030204" pitchFamily="34" charset="0"/>
                <a:ea typeface="宋体" panose="02010600030101010101" pitchFamily="2" charset="-122"/>
              </a:defRPr>
            </a:lvl4pPr>
            <a:lvl5pPr marL="2057400" indent="-228600">
              <a:defRPr>
                <a:solidFill>
                  <a:schemeClr val="tx1"/>
                </a:solidFill>
                <a:latin typeface="Arial Narrow" panose="020B0606020202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AB73D28-77F3-4CD1-A934-77D25623E151}"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283491273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7075"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87076"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fld id="{99B38484-97DE-42D5-820E-E562561E5052}" type="slidenum">
              <a:rPr lang="zh-TW" altLang="en-US">
                <a:solidFill>
                  <a:srgbClr val="000000"/>
                </a:solidFill>
                <a:ea typeface="標楷體" panose="03000509000000000000" pitchFamily="65" charset="-120"/>
              </a:rPr>
              <a:pPr/>
              <a:t>119</a:t>
            </a:fld>
            <a:endParaRPr lang="zh-TW" altLang="en-US" dirty="0">
              <a:solidFill>
                <a:srgbClr val="000000"/>
              </a:solidFill>
              <a:ea typeface="標楷體" panose="03000509000000000000" pitchFamily="65" charset="-120"/>
            </a:endParaRPr>
          </a:p>
        </p:txBody>
      </p:sp>
    </p:spTree>
    <p:extLst>
      <p:ext uri="{BB962C8B-B14F-4D97-AF65-F5344CB8AC3E}">
        <p14:creationId xmlns:p14="http://schemas.microsoft.com/office/powerpoint/2010/main" val="349845254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投影片圖像版面配置區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8099"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TW" altLang="en-US"/>
          </a:p>
        </p:txBody>
      </p:sp>
      <p:sp>
        <p:nvSpPr>
          <p:cNvPr id="388100" name="投影片編號版面配置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fld id="{2998D72F-2D95-4B32-AE18-9528F5708B48}" type="slidenum">
              <a:rPr lang="zh-TW" altLang="en-US">
                <a:solidFill>
                  <a:srgbClr val="000000"/>
                </a:solidFill>
                <a:ea typeface="標楷體" panose="03000509000000000000" pitchFamily="65" charset="-120"/>
              </a:rPr>
              <a:pPr/>
              <a:t>122</a:t>
            </a:fld>
            <a:endParaRPr lang="zh-TW" altLang="en-US" dirty="0">
              <a:solidFill>
                <a:srgbClr val="000000"/>
              </a:solidFill>
              <a:ea typeface="標楷體" panose="03000509000000000000" pitchFamily="65" charset="-120"/>
            </a:endParaRPr>
          </a:p>
        </p:txBody>
      </p:sp>
    </p:spTree>
    <p:extLst>
      <p:ext uri="{BB962C8B-B14F-4D97-AF65-F5344CB8AC3E}">
        <p14:creationId xmlns:p14="http://schemas.microsoft.com/office/powerpoint/2010/main" val="398400678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幻灯片图像占位符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a:t>模板来自于 </a:t>
            </a:r>
            <a:r>
              <a:rPr lang="en-US" altLang="zh-CN"/>
              <a:t>http://docer.wps.cn</a:t>
            </a:r>
            <a:endParaRPr lang="zh-CN" altLang="en-US"/>
          </a:p>
        </p:txBody>
      </p:sp>
      <p:sp>
        <p:nvSpPr>
          <p:cNvPr id="410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Narrow" panose="020B0606020202030204" pitchFamily="34" charset="0"/>
                <a:ea typeface="宋体" panose="02010600030101010101" pitchFamily="2" charset="-122"/>
              </a:defRPr>
            </a:lvl1pPr>
            <a:lvl2pPr marL="742950" indent="-285750">
              <a:defRPr>
                <a:solidFill>
                  <a:schemeClr val="tx1"/>
                </a:solidFill>
                <a:latin typeface="Arial Narrow" panose="020B0606020202030204" pitchFamily="34" charset="0"/>
                <a:ea typeface="宋体" panose="02010600030101010101" pitchFamily="2" charset="-122"/>
              </a:defRPr>
            </a:lvl2pPr>
            <a:lvl3pPr marL="1143000" indent="-228600">
              <a:defRPr>
                <a:solidFill>
                  <a:schemeClr val="tx1"/>
                </a:solidFill>
                <a:latin typeface="Arial Narrow" panose="020B0606020202030204" pitchFamily="34" charset="0"/>
                <a:ea typeface="宋体" panose="02010600030101010101" pitchFamily="2" charset="-122"/>
              </a:defRPr>
            </a:lvl3pPr>
            <a:lvl4pPr marL="1600200" indent="-228600">
              <a:defRPr>
                <a:solidFill>
                  <a:schemeClr val="tx1"/>
                </a:solidFill>
                <a:latin typeface="Arial Narrow" panose="020B0606020202030204" pitchFamily="34" charset="0"/>
                <a:ea typeface="宋体" panose="02010600030101010101" pitchFamily="2" charset="-122"/>
              </a:defRPr>
            </a:lvl4pPr>
            <a:lvl5pPr marL="2057400" indent="-228600">
              <a:defRPr>
                <a:solidFill>
                  <a:schemeClr val="tx1"/>
                </a:solidFill>
                <a:latin typeface="Arial Narrow" panose="020B0606020202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AB73D28-77F3-4CD1-A934-77D25623E151}"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97969662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投影片圖像版面配置區 1"/>
          <p:cNvSpPr>
            <a:spLocks noGrp="1" noRot="1" noChangeAspect="1" noTextEdit="1"/>
          </p:cNvSpPr>
          <p:nvPr>
            <p:ph type="sldImg"/>
          </p:nvPr>
        </p:nvSpPr>
        <p:spPr bwMode="auto">
          <a:xfrm>
            <a:off x="-557213" y="879475"/>
            <a:ext cx="7793038" cy="43846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7923"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488950"/>
            <a:r>
              <a:rPr lang="zh-TW" altLang="en-US"/>
              <a:t> </a:t>
            </a:r>
          </a:p>
        </p:txBody>
      </p:sp>
      <p:sp>
        <p:nvSpPr>
          <p:cNvPr id="337924" name="投影片編號版面配置區 3"/>
          <p:cNvSpPr txBox="1">
            <a:spLocks noGrp="1"/>
          </p:cNvSpPr>
          <p:nvPr/>
        </p:nvSpPr>
        <p:spPr bwMode="auto">
          <a:xfrm>
            <a:off x="3781207" y="11110598"/>
            <a:ext cx="2895306" cy="585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8293" tIns="49146" rIns="98293" bIns="49146" anchor="b"/>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44DDA01-7CF8-4FB0-BC32-0D1989006E8C}" type="slidenum">
              <a:rPr kumimoji="1" lang="zh-TW" altLang="en-US" sz="1300" b="0" i="0" u="none" strike="noStrike" kern="1200" cap="none" spc="0" normalizeH="0" baseline="0" noProof="0">
                <a:ln>
                  <a:noFill/>
                </a:ln>
                <a:solidFill>
                  <a:srgbClr val="000000"/>
                </a:solidFill>
                <a:effectLst/>
                <a:uLnTx/>
                <a:uFillTx/>
                <a:latin typeface="Calibri" panose="020F050202020403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1" lang="zh-TW" altLang="en-US" sz="1300" b="0" i="0" u="none" strike="noStrike" kern="1200" cap="none" spc="0" normalizeH="0" baseline="0" noProof="0" dirty="0">
              <a:ln>
                <a:noFill/>
              </a:ln>
              <a:solidFill>
                <a:srgbClr val="000000"/>
              </a:solidFill>
              <a:effectLst/>
              <a:uLnTx/>
              <a:uFillTx/>
              <a:latin typeface="Calibri" panose="020F0502020204030204" pitchFamily="34" charset="0"/>
              <a:ea typeface="標楷體" panose="03000509000000000000" pitchFamily="65" charset="-120"/>
              <a:cs typeface="+mn-cs"/>
            </a:endParaRPr>
          </a:p>
        </p:txBody>
      </p:sp>
      <p:sp>
        <p:nvSpPr>
          <p:cNvPr id="337925" name="日期版面配置區 1"/>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119632837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50" name="投影片圖像版面配置區 1">
            <a:extLst>
              <a:ext uri="{FF2B5EF4-FFF2-40B4-BE49-F238E27FC236}">
                <a16:creationId xmlns:a16="http://schemas.microsoft.com/office/drawing/2014/main" xmlns="" id="{78CE58AE-E52D-EC4D-8683-2CAC238E11DF}"/>
              </a:ext>
            </a:extLst>
          </p:cNvPr>
          <p:cNvSpPr>
            <a:spLocks noGrp="1" noRot="1" noChangeAspect="1" noTextEdit="1"/>
          </p:cNvSpPr>
          <p:nvPr>
            <p:ph type="sldImg"/>
          </p:nvPr>
        </p:nvSpPr>
        <p:spPr bwMode="auto">
          <a:xfrm>
            <a:off x="90488" y="742950"/>
            <a:ext cx="6616700" cy="372268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9059" name="備忘稿版面配置區 2">
            <a:extLst>
              <a:ext uri="{FF2B5EF4-FFF2-40B4-BE49-F238E27FC236}">
                <a16:creationId xmlns:a16="http://schemas.microsoft.com/office/drawing/2014/main" xmlns="" id="{6D84E6B2-B079-A649-9EAB-B247E58F9B4C}"/>
              </a:ext>
            </a:extLst>
          </p:cNvPr>
          <p:cNvSpPr>
            <a:spLocks noGrp="1"/>
          </p:cNvSpPr>
          <p:nvPr>
            <p:ph type="body" idx="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zh-TW" dirty="0"/>
              <a:t>1.</a:t>
            </a:r>
            <a:r>
              <a:rPr lang="zh-TW" altLang="en-US"/>
              <a:t>完成國私立高中職改隸 ：豐富學校類型，新北市有</a:t>
            </a:r>
            <a:r>
              <a:rPr lang="en-US" altLang="zh-TW" dirty="0"/>
              <a:t>62</a:t>
            </a:r>
            <a:r>
              <a:rPr lang="zh-TW" altLang="en-US"/>
              <a:t>所優質高中職校</a:t>
            </a:r>
            <a:endParaRPr lang="en-US" altLang="zh-TW" dirty="0"/>
          </a:p>
          <a:p>
            <a:r>
              <a:rPr lang="en-US" altLang="zh-TW" dirty="0"/>
              <a:t>2.</a:t>
            </a:r>
            <a:r>
              <a:rPr lang="zh-TW" altLang="en-US"/>
              <a:t>提高就學機會：增班、擴增適性入學管道</a:t>
            </a:r>
            <a:r>
              <a:rPr lang="en-US" altLang="zh-TW" dirty="0"/>
              <a:t>(</a:t>
            </a:r>
            <a:r>
              <a:rPr lang="zh-TW" altLang="en-US"/>
              <a:t>優免、職業群科特招甄選</a:t>
            </a:r>
            <a:r>
              <a:rPr lang="en-US" altLang="zh-TW" dirty="0"/>
              <a:t>)</a:t>
            </a:r>
          </a:p>
          <a:p>
            <a:r>
              <a:rPr lang="en-US" altLang="zh-TW" dirty="0"/>
              <a:t>3.</a:t>
            </a:r>
            <a:r>
              <a:rPr lang="zh-TW" altLang="en-US"/>
              <a:t>擴增教育人力：為了提高教育工作者的人力資源，本市自</a:t>
            </a:r>
            <a:r>
              <a:rPr lang="en-US" altLang="zh-TW" dirty="0"/>
              <a:t>100</a:t>
            </a:r>
            <a:r>
              <a:rPr lang="zh-TW" altLang="en-US"/>
              <a:t>年至</a:t>
            </a:r>
            <a:r>
              <a:rPr lang="en-US" altLang="zh-TW" dirty="0"/>
              <a:t>107</a:t>
            </a:r>
            <a:r>
              <a:rPr lang="zh-TW" altLang="en-US"/>
              <a:t>年共增加近</a:t>
            </a:r>
            <a:r>
              <a:rPr lang="en-US" altLang="zh-TW" dirty="0"/>
              <a:t>5,500</a:t>
            </a:r>
            <a:r>
              <a:rPr lang="zh-TW" altLang="en-US"/>
              <a:t>人，以提供學生更好的受教品質</a:t>
            </a:r>
            <a:endParaRPr lang="en-US" altLang="zh-TW" dirty="0"/>
          </a:p>
          <a:p>
            <a:r>
              <a:rPr lang="en-US" altLang="zh-TW" dirty="0"/>
              <a:t>4.</a:t>
            </a:r>
            <a:r>
              <a:rPr lang="zh-TW" altLang="en-US"/>
              <a:t>優化學習環境：投入</a:t>
            </a:r>
            <a:r>
              <a:rPr lang="en-US" altLang="zh-TW" dirty="0"/>
              <a:t>256.96</a:t>
            </a:r>
            <a:r>
              <a:rPr lang="zh-TW" altLang="en-US"/>
              <a:t>億改善學校基礎建設</a:t>
            </a:r>
            <a:r>
              <a:rPr lang="en-US" altLang="zh-TW" dirty="0"/>
              <a:t>(</a:t>
            </a:r>
            <a:r>
              <a:rPr lang="zh-TW" altLang="en-US"/>
              <a:t>校舍改建、補強、斜屋頂、風雨操場等</a:t>
            </a:r>
            <a:r>
              <a:rPr lang="en-US" altLang="zh-TW" dirty="0"/>
              <a:t>)</a:t>
            </a:r>
            <a:r>
              <a:rPr lang="zh-TW" altLang="en-US"/>
              <a:t>及建置多元學習環境</a:t>
            </a:r>
            <a:r>
              <a:rPr lang="en-US" altLang="zh-TW" dirty="0"/>
              <a:t>(</a:t>
            </a:r>
            <a:r>
              <a:rPr lang="zh-TW" altLang="en-US"/>
              <a:t>圖書館、英語情境教室、生活科技教室、職探中心、創客中心等</a:t>
            </a:r>
            <a:r>
              <a:rPr lang="en-US" altLang="zh-TW" dirty="0"/>
              <a:t>)</a:t>
            </a:r>
          </a:p>
          <a:p>
            <a:r>
              <a:rPr lang="en-US" altLang="zh-TW" dirty="0"/>
              <a:t>5.</a:t>
            </a:r>
            <a:r>
              <a:rPr lang="zh-TW" altLang="en-US"/>
              <a:t>推動高中職旗艦計畫：</a:t>
            </a:r>
            <a:r>
              <a:rPr lang="en-US" altLang="zh-TW" dirty="0"/>
              <a:t>101</a:t>
            </a:r>
            <a:r>
              <a:rPr lang="zh-TW" altLang="en-US"/>
              <a:t>年起自</a:t>
            </a:r>
            <a:r>
              <a:rPr lang="en-US" altLang="zh-TW" dirty="0"/>
              <a:t>107</a:t>
            </a:r>
            <a:r>
              <a:rPr lang="zh-TW" altLang="en-US"/>
              <a:t>年已投入</a:t>
            </a:r>
            <a:r>
              <a:rPr lang="en-US" altLang="zh-TW" dirty="0"/>
              <a:t>24</a:t>
            </a:r>
            <a:r>
              <a:rPr lang="zh-TW" altLang="en-US"/>
              <a:t>億，</a:t>
            </a:r>
            <a:r>
              <a:rPr lang="zh-TW" altLang="en-US">
                <a:solidFill>
                  <a:srgbClr val="595959"/>
                </a:solidFill>
                <a:latin typeface="微軟正黑體" panose="020B0604030504040204" pitchFamily="34" charset="-120"/>
                <a:ea typeface="微軟正黑體" panose="020B0604030504040204" pitchFamily="34" charset="-120"/>
              </a:rPr>
              <a:t>全面提升軟硬體，打造優質高中職</a:t>
            </a:r>
            <a:endParaRPr lang="en-US" altLang="zh-TW" dirty="0">
              <a:solidFill>
                <a:srgbClr val="595959"/>
              </a:solidFill>
              <a:latin typeface="微軟正黑體" panose="020B0604030504040204" pitchFamily="34" charset="-120"/>
              <a:ea typeface="微軟正黑體" panose="020B0604030504040204" pitchFamily="34" charset="-120"/>
            </a:endParaRPr>
          </a:p>
          <a:p>
            <a:r>
              <a:rPr lang="en-US" altLang="zh-TW" dirty="0">
                <a:solidFill>
                  <a:srgbClr val="595959"/>
                </a:solidFill>
                <a:latin typeface="微軟正黑體" panose="020B0604030504040204" pitchFamily="34" charset="-120"/>
                <a:ea typeface="微軟正黑體" panose="020B0604030504040204" pitchFamily="34" charset="-120"/>
              </a:rPr>
              <a:t>6.</a:t>
            </a:r>
            <a:r>
              <a:rPr lang="zh-TW" altLang="en-US">
                <a:solidFill>
                  <a:srgbClr val="595959"/>
                </a:solidFill>
                <a:latin typeface="微軟正黑體" panose="020B0604030504040204" pitchFamily="34" charset="-120"/>
                <a:ea typeface="微軟正黑體" panose="020B0604030504040204" pitchFamily="34" charset="-120"/>
              </a:rPr>
              <a:t>打造前瞻技職教育：已建置</a:t>
            </a:r>
            <a:r>
              <a:rPr lang="en-US" altLang="zh-TW" dirty="0">
                <a:solidFill>
                  <a:srgbClr val="595959"/>
                </a:solidFill>
                <a:latin typeface="微軟正黑體" panose="020B0604030504040204" pitchFamily="34" charset="-120"/>
                <a:ea typeface="微軟正黑體" panose="020B0604030504040204" pitchFamily="34" charset="-120"/>
              </a:rPr>
              <a:t>12</a:t>
            </a:r>
            <a:r>
              <a:rPr lang="zh-TW" altLang="en-US">
                <a:solidFill>
                  <a:srgbClr val="595959"/>
                </a:solidFill>
                <a:latin typeface="微軟正黑體" panose="020B0604030504040204" pitchFamily="34" charset="-120"/>
                <a:ea typeface="微軟正黑體" panose="020B0604030504040204" pitchFamily="34" charset="-120"/>
              </a:rPr>
              <a:t>所</a:t>
            </a:r>
            <a:r>
              <a:rPr lang="zh-TW" altLang="en-US">
                <a:solidFill>
                  <a:schemeClr val="bg1"/>
                </a:solidFill>
                <a:latin typeface="微軟正黑體" panose="020B0604030504040204" pitchFamily="34" charset="-120"/>
                <a:ea typeface="微軟正黑體" panose="020B0604030504040204" pitchFamily="34" charset="-120"/>
              </a:rPr>
              <a:t>職業試探暨體驗教育中心、</a:t>
            </a:r>
            <a:r>
              <a:rPr lang="zh-TW" altLang="en-US">
                <a:solidFill>
                  <a:srgbClr val="595959"/>
                </a:solidFill>
                <a:latin typeface="微軟正黑體" panose="020B0604030504040204" pitchFamily="34" charset="-120"/>
                <a:ea typeface="微軟正黑體" panose="020B0604030504040204" pitchFamily="34" charset="-120"/>
              </a:rPr>
              <a:t>職業學校產學合作校數比率達</a:t>
            </a:r>
            <a:r>
              <a:rPr lang="en-US" altLang="zh-TW" sz="1600" dirty="0">
                <a:solidFill>
                  <a:srgbClr val="EA5512"/>
                </a:solidFill>
                <a:latin typeface="微軟正黑體" panose="020B0604030504040204" pitchFamily="34" charset="-120"/>
                <a:ea typeface="微軟正黑體" panose="020B0604030504040204" pitchFamily="34" charset="-120"/>
              </a:rPr>
              <a:t>100%</a:t>
            </a:r>
            <a:r>
              <a:rPr lang="zh-TW" altLang="en-US" sz="1600">
                <a:solidFill>
                  <a:srgbClr val="EA5512"/>
                </a:solidFill>
                <a:latin typeface="微軟正黑體" panose="020B0604030504040204" pitchFamily="34" charset="-120"/>
                <a:ea typeface="微軟正黑體" panose="020B0604030504040204" pitchFamily="34" charset="-120"/>
              </a:rPr>
              <a:t>、</a:t>
            </a:r>
            <a:r>
              <a:rPr lang="en-US" altLang="zh-TW" sz="1600" dirty="0">
                <a:solidFill>
                  <a:srgbClr val="EA5512"/>
                </a:solidFill>
                <a:latin typeface="微軟正黑體" panose="020B0604030504040204" pitchFamily="34" charset="-120"/>
                <a:ea typeface="微軟正黑體" panose="020B0604030504040204" pitchFamily="34" charset="-120"/>
              </a:rPr>
              <a:t>106</a:t>
            </a:r>
            <a:r>
              <a:rPr lang="zh-TW" altLang="en-US" sz="1600">
                <a:solidFill>
                  <a:srgbClr val="EA5512"/>
                </a:solidFill>
                <a:latin typeface="微軟正黑體" panose="020B0604030504040204" pitchFamily="34" charset="-120"/>
                <a:ea typeface="微軟正黑體" panose="020B0604030504040204" pitchFamily="34" charset="-120"/>
              </a:rPr>
              <a:t>年</a:t>
            </a:r>
            <a:r>
              <a:rPr lang="zh-TW" altLang="en-US">
                <a:solidFill>
                  <a:schemeClr val="bg1"/>
                </a:solidFill>
                <a:latin typeface="新細明體" panose="02020500000000000000" pitchFamily="18" charset="-120"/>
              </a:rPr>
              <a:t>培育金手獎及優勝</a:t>
            </a:r>
            <a:r>
              <a:rPr lang="zh-TW" altLang="zh-TW">
                <a:solidFill>
                  <a:schemeClr val="bg1"/>
                </a:solidFill>
                <a:latin typeface="新細明體" panose="02020500000000000000" pitchFamily="18" charset="-120"/>
              </a:rPr>
              <a:t>菁英共</a:t>
            </a:r>
            <a:r>
              <a:rPr kumimoji="1" lang="en-US" altLang="zh-TW" sz="1600" dirty="0">
                <a:solidFill>
                  <a:srgbClr val="EA5512"/>
                </a:solidFill>
                <a:latin typeface="新細明體" panose="02020500000000000000" pitchFamily="18" charset="-120"/>
              </a:rPr>
              <a:t>421</a:t>
            </a:r>
            <a:r>
              <a:rPr lang="zh-TW" altLang="zh-TW">
                <a:solidFill>
                  <a:schemeClr val="bg1"/>
                </a:solidFill>
                <a:latin typeface="新細明體" panose="02020500000000000000" pitchFamily="18" charset="-120"/>
              </a:rPr>
              <a:t>位</a:t>
            </a:r>
            <a:endParaRPr lang="en-US" altLang="zh-TW" dirty="0"/>
          </a:p>
          <a:p>
            <a:endParaRPr lang="zh-TW" altLang="en-US"/>
          </a:p>
        </p:txBody>
      </p:sp>
    </p:spTree>
    <p:extLst>
      <p:ext uri="{BB962C8B-B14F-4D97-AF65-F5344CB8AC3E}">
        <p14:creationId xmlns:p14="http://schemas.microsoft.com/office/powerpoint/2010/main" val="304143353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6" name="投影片圖像版面配置區 1">
            <a:extLst>
              <a:ext uri="{FF2B5EF4-FFF2-40B4-BE49-F238E27FC236}">
                <a16:creationId xmlns:a16="http://schemas.microsoft.com/office/drawing/2014/main" xmlns="" id="{1C31C301-EA91-FC41-BBED-668C004604DB}"/>
              </a:ext>
            </a:extLst>
          </p:cNvPr>
          <p:cNvSpPr>
            <a:spLocks noGrp="1" noRot="1" noChangeAspect="1" noTextEdit="1"/>
          </p:cNvSpPr>
          <p:nvPr>
            <p:ph type="sldImg"/>
          </p:nvPr>
        </p:nvSpPr>
        <p:spPr bwMode="auto">
          <a:xfrm>
            <a:off x="90488" y="742950"/>
            <a:ext cx="6616700" cy="372268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5747" name="備忘稿版面配置區 2">
            <a:extLst>
              <a:ext uri="{FF2B5EF4-FFF2-40B4-BE49-F238E27FC236}">
                <a16:creationId xmlns:a16="http://schemas.microsoft.com/office/drawing/2014/main" xmlns="" id="{B4012560-20FB-C14E-BA77-38B9E8E1380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zh-TW" altLang="en-US"/>
              <a:t>點選「新北市立高級中等學校辦理學生獎助學金實施計畫」連結</a:t>
            </a:r>
            <a:r>
              <a:rPr lang="en-US" altLang="zh-TW" dirty="0"/>
              <a:t>WORD</a:t>
            </a:r>
            <a:r>
              <a:rPr lang="zh-TW" altLang="en-US"/>
              <a:t>檔</a:t>
            </a:r>
          </a:p>
        </p:txBody>
      </p:sp>
    </p:spTree>
    <p:extLst>
      <p:ext uri="{BB962C8B-B14F-4D97-AF65-F5344CB8AC3E}">
        <p14:creationId xmlns:p14="http://schemas.microsoft.com/office/powerpoint/2010/main" val="215873361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4" name="投影片圖像版面配置區 1">
            <a:extLst>
              <a:ext uri="{FF2B5EF4-FFF2-40B4-BE49-F238E27FC236}">
                <a16:creationId xmlns:a16="http://schemas.microsoft.com/office/drawing/2014/main" xmlns="" id="{359D4B49-73FC-884D-902C-392AF5C09C46}"/>
              </a:ext>
            </a:extLst>
          </p:cNvPr>
          <p:cNvSpPr>
            <a:spLocks noGrp="1" noRot="1" noChangeAspect="1" noTextEdit="1"/>
          </p:cNvSpPr>
          <p:nvPr>
            <p:ph type="sldImg"/>
          </p:nvPr>
        </p:nvSpPr>
        <p:spPr bwMode="auto">
          <a:xfrm>
            <a:off x="90488" y="742950"/>
            <a:ext cx="6616700" cy="372268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7795" name="備忘稿版面配置區 2">
            <a:extLst>
              <a:ext uri="{FF2B5EF4-FFF2-40B4-BE49-F238E27FC236}">
                <a16:creationId xmlns:a16="http://schemas.microsoft.com/office/drawing/2014/main" xmlns="" id="{4BA4FA4B-9359-1746-9511-A186DEEDFC04}"/>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zh-TW" altLang="en-US" dirty="0"/>
              <a:t>網址已修改，</a:t>
            </a:r>
            <a:r>
              <a:rPr lang="en-US" altLang="zh-TW" dirty="0"/>
              <a:t>20191204</a:t>
            </a:r>
            <a:endParaRPr lang="zh-TW" altLang="en-US" dirty="0"/>
          </a:p>
        </p:txBody>
      </p:sp>
      <p:sp>
        <p:nvSpPr>
          <p:cNvPr id="417796" name="投影片編號版面配置區 3">
            <a:extLst>
              <a:ext uri="{FF2B5EF4-FFF2-40B4-BE49-F238E27FC236}">
                <a16:creationId xmlns:a16="http://schemas.microsoft.com/office/drawing/2014/main" xmlns="" id="{3D0E316F-C88E-D54B-AE13-C7018A4113BE}"/>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71525" indent="-296863">
              <a:defRPr kumimoji="1">
                <a:solidFill>
                  <a:schemeClr val="tx1"/>
                </a:solidFill>
                <a:latin typeface="Arial" panose="020B0604020202020204" pitchFamily="34" charset="0"/>
                <a:ea typeface="新細明體" panose="02020500000000000000" pitchFamily="18" charset="-120"/>
              </a:defRPr>
            </a:lvl2pPr>
            <a:lvl3pPr marL="1187450" indent="-236538">
              <a:defRPr kumimoji="1">
                <a:solidFill>
                  <a:schemeClr val="tx1"/>
                </a:solidFill>
                <a:latin typeface="Arial" panose="020B0604020202020204" pitchFamily="34" charset="0"/>
                <a:ea typeface="新細明體" panose="02020500000000000000" pitchFamily="18" charset="-120"/>
              </a:defRPr>
            </a:lvl3pPr>
            <a:lvl4pPr marL="1663700" indent="-236538">
              <a:defRPr kumimoji="1">
                <a:solidFill>
                  <a:schemeClr val="tx1"/>
                </a:solidFill>
                <a:latin typeface="Arial" panose="020B0604020202020204" pitchFamily="34" charset="0"/>
                <a:ea typeface="新細明體" panose="02020500000000000000" pitchFamily="18" charset="-120"/>
              </a:defRPr>
            </a:lvl4pPr>
            <a:lvl5pPr marL="2138363" indent="-236538">
              <a:defRPr kumimoji="1">
                <a:solidFill>
                  <a:schemeClr val="tx1"/>
                </a:solidFill>
                <a:latin typeface="Arial" panose="020B0604020202020204" pitchFamily="34" charset="0"/>
                <a:ea typeface="新細明體" panose="02020500000000000000" pitchFamily="18" charset="-120"/>
              </a:defRPr>
            </a:lvl5pPr>
            <a:lvl6pPr marL="2595563" indent="-236538"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3052763" indent="-236538"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509963" indent="-236538"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967163" indent="-236538"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098ACF9-B3B7-5E41-91BA-16DDC926F6F0}" type="slidenum">
              <a:rPr kumimoji="1" lang="zh-TW" altLang="en-US" sz="1200" b="0" i="0" u="none" strike="noStrike" kern="1200" cap="none" spc="0" normalizeH="0" baseline="0" noProof="0">
                <a:ln>
                  <a:noFill/>
                </a:ln>
                <a:solidFill>
                  <a:srgbClr val="000000"/>
                </a:solidFill>
                <a:effectLst/>
                <a:uLnTx/>
                <a:uFillTx/>
                <a:latin typeface="Arial" panose="020B0604020202020204" pitchFamily="34" charset="0"/>
                <a:ea typeface="新細明體" panose="02020500000000000000" pitchFamily="18" charset="-120"/>
                <a:cs typeface="+mn-cs"/>
              </a:rPr>
              <a:pPr marL="0" marR="0" lvl="0" indent="0" algn="r" defTabSz="914400" rtl="0" eaLnBrk="1" fontAlgn="base" latinLnBrk="0" hangingPunct="1">
                <a:lnSpc>
                  <a:spcPct val="100000"/>
                </a:lnSpc>
                <a:spcBef>
                  <a:spcPct val="0"/>
                </a:spcBef>
                <a:spcAft>
                  <a:spcPct val="0"/>
                </a:spcAft>
                <a:buClrTx/>
                <a:buSzTx/>
                <a:buFontTx/>
                <a:buNone/>
                <a:tabLst/>
                <a:defRPr/>
              </a:pPr>
              <a:t>128</a:t>
            </a:fld>
            <a:endParaRPr kumimoji="1" lang="zh-TW" altLang="en-US" sz="1200" b="0" i="0" u="none" strike="noStrike" kern="1200" cap="none" spc="0" normalizeH="0" baseline="0" noProof="0">
              <a:ln>
                <a:noFill/>
              </a:ln>
              <a:solidFill>
                <a:srgbClr val="000000"/>
              </a:solidFill>
              <a:effectLst/>
              <a:uLnTx/>
              <a:uFillTx/>
              <a:latin typeface="Arial" panose="020B0604020202020204" pitchFamily="34" charset="0"/>
              <a:ea typeface="新細明體" panose="02020500000000000000" pitchFamily="18" charset="-120"/>
              <a:cs typeface="+mn-cs"/>
            </a:endParaRPr>
          </a:p>
        </p:txBody>
      </p:sp>
    </p:spTree>
    <p:extLst>
      <p:ext uri="{BB962C8B-B14F-4D97-AF65-F5344CB8AC3E}">
        <p14:creationId xmlns:p14="http://schemas.microsoft.com/office/powerpoint/2010/main" val="173301971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投影片圖像版面配置區 1">
            <a:extLst>
              <a:ext uri="{FF2B5EF4-FFF2-40B4-BE49-F238E27FC236}">
                <a16:creationId xmlns:a16="http://schemas.microsoft.com/office/drawing/2014/main" xmlns="" id="{494D0F8A-C1E0-164B-A695-E36E0C7B06F2}"/>
              </a:ext>
            </a:extLst>
          </p:cNvPr>
          <p:cNvSpPr>
            <a:spLocks noGrp="1" noRot="1" noChangeAspect="1" noTextEdit="1"/>
          </p:cNvSpPr>
          <p:nvPr>
            <p:ph type="sldImg"/>
          </p:nvPr>
        </p:nvSpPr>
        <p:spPr bwMode="auto">
          <a:xfrm>
            <a:off x="90488" y="742950"/>
            <a:ext cx="6616700" cy="372268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43" name="備忘稿版面配置區 2">
            <a:extLst>
              <a:ext uri="{FF2B5EF4-FFF2-40B4-BE49-F238E27FC236}">
                <a16:creationId xmlns:a16="http://schemas.microsoft.com/office/drawing/2014/main" xmlns="" id="{B970D3DA-11F8-0F45-B6D7-31588AAAB05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zh-TW" altLang="en-US"/>
              <a:t>更改今年度的學校及電話</a:t>
            </a:r>
          </a:p>
        </p:txBody>
      </p:sp>
      <p:sp>
        <p:nvSpPr>
          <p:cNvPr id="419844" name="投影片編號版面配置區 3">
            <a:extLst>
              <a:ext uri="{FF2B5EF4-FFF2-40B4-BE49-F238E27FC236}">
                <a16:creationId xmlns:a16="http://schemas.microsoft.com/office/drawing/2014/main" xmlns="" id="{8B813678-D2C7-894E-869B-1AF7AB250F27}"/>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新細明體" panose="02020500000000000000" pitchFamily="18" charset="-120"/>
              </a:defRPr>
            </a:lvl1pPr>
            <a:lvl2pPr marL="771525" indent="-296863">
              <a:defRPr kumimoji="1">
                <a:solidFill>
                  <a:schemeClr val="tx1"/>
                </a:solidFill>
                <a:latin typeface="Arial" panose="020B0604020202020204" pitchFamily="34" charset="0"/>
                <a:ea typeface="新細明體" panose="02020500000000000000" pitchFamily="18" charset="-120"/>
              </a:defRPr>
            </a:lvl2pPr>
            <a:lvl3pPr marL="1187450" indent="-236538">
              <a:defRPr kumimoji="1">
                <a:solidFill>
                  <a:schemeClr val="tx1"/>
                </a:solidFill>
                <a:latin typeface="Arial" panose="020B0604020202020204" pitchFamily="34" charset="0"/>
                <a:ea typeface="新細明體" panose="02020500000000000000" pitchFamily="18" charset="-120"/>
              </a:defRPr>
            </a:lvl3pPr>
            <a:lvl4pPr marL="1663700" indent="-236538">
              <a:defRPr kumimoji="1">
                <a:solidFill>
                  <a:schemeClr val="tx1"/>
                </a:solidFill>
                <a:latin typeface="Arial" panose="020B0604020202020204" pitchFamily="34" charset="0"/>
                <a:ea typeface="新細明體" panose="02020500000000000000" pitchFamily="18" charset="-120"/>
              </a:defRPr>
            </a:lvl4pPr>
            <a:lvl5pPr marL="2138363" indent="-236538">
              <a:defRPr kumimoji="1">
                <a:solidFill>
                  <a:schemeClr val="tx1"/>
                </a:solidFill>
                <a:latin typeface="Arial" panose="020B0604020202020204" pitchFamily="34" charset="0"/>
                <a:ea typeface="新細明體" panose="02020500000000000000" pitchFamily="18" charset="-120"/>
              </a:defRPr>
            </a:lvl5pPr>
            <a:lvl6pPr marL="2595563" indent="-236538"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3052763" indent="-236538"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509963" indent="-236538"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967163" indent="-236538"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F0E284-9DF7-E344-8D9B-EADCC0AF42CA}" type="slidenum">
              <a:rPr kumimoji="1" lang="zh-TW" altLang="en-US" sz="1200" b="0" i="0" u="none" strike="noStrike" kern="1200" cap="none" spc="0" normalizeH="0" baseline="0" noProof="0">
                <a:ln>
                  <a:noFill/>
                </a:ln>
                <a:solidFill>
                  <a:srgbClr val="000000"/>
                </a:solidFill>
                <a:effectLst/>
                <a:uLnTx/>
                <a:uFillTx/>
                <a:latin typeface="Arial" panose="020B0604020202020204" pitchFamily="34" charset="0"/>
                <a:ea typeface="新細明體" panose="02020500000000000000" pitchFamily="18" charset="-120"/>
                <a:cs typeface="+mn-cs"/>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1" lang="zh-TW" altLang="en-US" sz="1200" b="0" i="0" u="none" strike="noStrike" kern="1200" cap="none" spc="0" normalizeH="0" baseline="0" noProof="0">
              <a:ln>
                <a:noFill/>
              </a:ln>
              <a:solidFill>
                <a:srgbClr val="000000"/>
              </a:solidFill>
              <a:effectLst/>
              <a:uLnTx/>
              <a:uFillTx/>
              <a:latin typeface="Arial" panose="020B0604020202020204" pitchFamily="34" charset="0"/>
              <a:ea typeface="新細明體" panose="02020500000000000000" pitchFamily="18" charset="-120"/>
              <a:cs typeface="+mn-cs"/>
            </a:endParaRPr>
          </a:p>
        </p:txBody>
      </p:sp>
    </p:spTree>
    <p:extLst>
      <p:ext uri="{BB962C8B-B14F-4D97-AF65-F5344CB8AC3E}">
        <p14:creationId xmlns:p14="http://schemas.microsoft.com/office/powerpoint/2010/main" val="341067559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投影片圖像版面配置區 1"/>
          <p:cNvSpPr>
            <a:spLocks noGrp="1" noRot="1" noChangeAspect="1" noTextEdit="1"/>
          </p:cNvSpPr>
          <p:nvPr>
            <p:ph type="sldImg"/>
          </p:nvPr>
        </p:nvSpPr>
        <p:spPr bwMode="auto">
          <a:xfrm>
            <a:off x="-557213" y="879475"/>
            <a:ext cx="7793038" cy="43846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4851" name="備忘稿版面配置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488950"/>
            <a:r>
              <a:rPr lang="zh-TW" altLang="en-US"/>
              <a:t> </a:t>
            </a:r>
          </a:p>
        </p:txBody>
      </p:sp>
      <p:sp>
        <p:nvSpPr>
          <p:cNvPr id="334852" name="投影片編號版面配置區 3"/>
          <p:cNvSpPr txBox="1">
            <a:spLocks noGrp="1"/>
          </p:cNvSpPr>
          <p:nvPr/>
        </p:nvSpPr>
        <p:spPr bwMode="auto">
          <a:xfrm>
            <a:off x="3781207" y="11110598"/>
            <a:ext cx="2895306" cy="585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8293" tIns="49146" rIns="98293" bIns="49146" anchor="b"/>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B334807-7BC0-42C0-9B86-1C8E402D386B}" type="slidenum">
              <a:rPr kumimoji="1" lang="zh-TW" altLang="en-US" sz="1300" b="0" i="0" u="none" strike="noStrike" kern="1200" cap="none" spc="0" normalizeH="0" baseline="0" noProof="0">
                <a:ln>
                  <a:noFill/>
                </a:ln>
                <a:solidFill>
                  <a:srgbClr val="000000"/>
                </a:solidFill>
                <a:effectLst/>
                <a:uLnTx/>
                <a:uFillTx/>
                <a:latin typeface="Calibri" panose="020F0502020204030204" pitchFamily="34" charset="0"/>
                <a:ea typeface="標楷體" panose="03000509000000000000" pitchFamily="65" charset="-120"/>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1" lang="zh-TW" altLang="en-US" sz="1300" b="0" i="0" u="none" strike="noStrike" kern="1200" cap="none" spc="0" normalizeH="0" baseline="0" noProof="0" dirty="0">
              <a:ln>
                <a:noFill/>
              </a:ln>
              <a:solidFill>
                <a:srgbClr val="000000"/>
              </a:solidFill>
              <a:effectLst/>
              <a:uLnTx/>
              <a:uFillTx/>
              <a:latin typeface="Calibri" panose="020F0502020204030204" pitchFamily="34" charset="0"/>
              <a:ea typeface="標楷體" panose="03000509000000000000" pitchFamily="65" charset="-120"/>
              <a:cs typeface="+mn-cs"/>
            </a:endParaRPr>
          </a:p>
        </p:txBody>
      </p:sp>
      <p:sp>
        <p:nvSpPr>
          <p:cNvPr id="334853" name="日期版面配置區 1"/>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200" b="0"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mn-cs"/>
            </a:endParaRPr>
          </a:p>
        </p:txBody>
      </p:sp>
    </p:spTree>
    <p:extLst>
      <p:ext uri="{BB962C8B-B14F-4D97-AF65-F5344CB8AC3E}">
        <p14:creationId xmlns:p14="http://schemas.microsoft.com/office/powerpoint/2010/main" val="364815087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幻灯片图像占位符 1"/>
          <p:cNvSpPr>
            <a:spLocks noGrp="1" noRot="1" noChangeAspect="1" noTextEdit="1"/>
          </p:cNvSpPr>
          <p:nvPr>
            <p:ph type="sldImg"/>
          </p:nvPr>
        </p:nvSpPr>
        <p:spPr bwMode="auto">
          <a:xfrm>
            <a:off x="422275" y="1241425"/>
            <a:ext cx="5953125" cy="3349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a:t>模板来自于 </a:t>
            </a:r>
            <a:r>
              <a:rPr lang="en-US" altLang="zh-CN"/>
              <a:t>http://docer.wps.cn</a:t>
            </a:r>
            <a:endParaRPr lang="zh-CN" altLang="en-US"/>
          </a:p>
        </p:txBody>
      </p:sp>
      <p:sp>
        <p:nvSpPr>
          <p:cNvPr id="410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Narrow" panose="020B0606020202030204" pitchFamily="34" charset="0"/>
                <a:ea typeface="宋体" panose="02010600030101010101" pitchFamily="2" charset="-122"/>
              </a:defRPr>
            </a:lvl1pPr>
            <a:lvl2pPr marL="742950" indent="-285750">
              <a:defRPr>
                <a:solidFill>
                  <a:schemeClr val="tx1"/>
                </a:solidFill>
                <a:latin typeface="Arial Narrow" panose="020B0606020202030204" pitchFamily="34" charset="0"/>
                <a:ea typeface="宋体" panose="02010600030101010101" pitchFamily="2" charset="-122"/>
              </a:defRPr>
            </a:lvl2pPr>
            <a:lvl3pPr marL="1143000" indent="-228600">
              <a:defRPr>
                <a:solidFill>
                  <a:schemeClr val="tx1"/>
                </a:solidFill>
                <a:latin typeface="Arial Narrow" panose="020B0606020202030204" pitchFamily="34" charset="0"/>
                <a:ea typeface="宋体" panose="02010600030101010101" pitchFamily="2" charset="-122"/>
              </a:defRPr>
            </a:lvl3pPr>
            <a:lvl4pPr marL="1600200" indent="-228600">
              <a:defRPr>
                <a:solidFill>
                  <a:schemeClr val="tx1"/>
                </a:solidFill>
                <a:latin typeface="Arial Narrow" panose="020B0606020202030204" pitchFamily="34" charset="0"/>
                <a:ea typeface="宋体" panose="02010600030101010101" pitchFamily="2" charset="-122"/>
              </a:defRPr>
            </a:lvl4pPr>
            <a:lvl5pPr marL="2057400" indent="-228600">
              <a:defRPr>
                <a:solidFill>
                  <a:schemeClr val="tx1"/>
                </a:solidFill>
                <a:latin typeface="Arial Narrow" panose="020B0606020202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宋体" panose="02010600030101010101" pitchFamily="2" charset="-122"/>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AB73D28-77F3-4CD1-A934-77D25623E151}"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15082556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1.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3.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3.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標題投影片">
    <p:spTree>
      <p:nvGrpSpPr>
        <p:cNvPr id="1" name=""/>
        <p:cNvGrpSpPr/>
        <p:nvPr/>
      </p:nvGrpSpPr>
      <p:grpSpPr>
        <a:xfrm>
          <a:off x="0" y="0"/>
          <a:ext cx="0" cy="0"/>
          <a:chOff x="0" y="0"/>
          <a:chExt cx="0" cy="0"/>
        </a:xfrm>
      </p:grpSpPr>
      <p:grpSp>
        <p:nvGrpSpPr>
          <p:cNvPr id="104" name="群組 103" descr="投影片底部的好幾朵花"/>
          <p:cNvGrpSpPr/>
          <p:nvPr/>
        </p:nvGrpSpPr>
        <p:grpSpPr bwMode="gray">
          <a:xfrm>
            <a:off x="286017" y="4191006"/>
            <a:ext cx="11616799" cy="2513417"/>
            <a:chOff x="286013" y="4191000"/>
            <a:chExt cx="11616798" cy="2513417"/>
          </a:xfrm>
        </p:grpSpPr>
        <p:sp>
          <p:nvSpPr>
            <p:cNvPr id="8" name="手繪多邊形 5"/>
            <p:cNvSpPr>
              <a:spLocks/>
            </p:cNvSpPr>
            <p:nvPr/>
          </p:nvSpPr>
          <p:spPr bwMode="gray">
            <a:xfrm flipH="1">
              <a:off x="2411413" y="6283770"/>
              <a:ext cx="6350" cy="12700"/>
            </a:xfrm>
            <a:custGeom>
              <a:avLst/>
              <a:gdLst>
                <a:gd name="T0" fmla="*/ 4 w 4"/>
                <a:gd name="T1" fmla="*/ 8 h 8"/>
                <a:gd name="T2" fmla="*/ 0 w 4"/>
                <a:gd name="T3" fmla="*/ 0 h 8"/>
                <a:gd name="T4" fmla="*/ 4 w 4"/>
                <a:gd name="T5" fmla="*/ 8 h 8"/>
              </a:gdLst>
              <a:ahLst/>
              <a:cxnLst>
                <a:cxn ang="0">
                  <a:pos x="T0" y="T1"/>
                </a:cxn>
                <a:cxn ang="0">
                  <a:pos x="T2" y="T3"/>
                </a:cxn>
                <a:cxn ang="0">
                  <a:pos x="T4" y="T5"/>
                </a:cxn>
              </a:cxnLst>
              <a:rect l="0" t="0" r="r" b="b"/>
              <a:pathLst>
                <a:path w="4" h="8">
                  <a:moveTo>
                    <a:pt x="4" y="8"/>
                  </a:moveTo>
                  <a:lnTo>
                    <a:pt x="0" y="0"/>
                  </a:lnTo>
                  <a:lnTo>
                    <a:pt x="4" y="8"/>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9" name="線條 6"/>
            <p:cNvSpPr>
              <a:spLocks noChangeShapeType="1"/>
            </p:cNvSpPr>
            <p:nvPr/>
          </p:nvSpPr>
          <p:spPr bwMode="gray">
            <a:xfrm flipV="1">
              <a:off x="2411413" y="6283770"/>
              <a:ext cx="6350" cy="127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0" name="手繪多邊形 7"/>
            <p:cNvSpPr>
              <a:spLocks/>
            </p:cNvSpPr>
            <p:nvPr/>
          </p:nvSpPr>
          <p:spPr bwMode="gray">
            <a:xfrm rot="21252465" flipH="1">
              <a:off x="792225" y="5625565"/>
              <a:ext cx="1632875" cy="657409"/>
            </a:xfrm>
            <a:custGeom>
              <a:avLst/>
              <a:gdLst>
                <a:gd name="T0" fmla="*/ 0 w 594"/>
                <a:gd name="T1" fmla="*/ 251 h 255"/>
                <a:gd name="T2" fmla="*/ 592 w 594"/>
                <a:gd name="T3" fmla="*/ 0 h 255"/>
                <a:gd name="T4" fmla="*/ 594 w 594"/>
                <a:gd name="T5" fmla="*/ 4 h 255"/>
                <a:gd name="T6" fmla="*/ 2 w 594"/>
                <a:gd name="T7" fmla="*/ 255 h 255"/>
                <a:gd name="T8" fmla="*/ 0 w 594"/>
                <a:gd name="T9" fmla="*/ 251 h 255"/>
              </a:gdLst>
              <a:ahLst/>
              <a:cxnLst>
                <a:cxn ang="0">
                  <a:pos x="T0" y="T1"/>
                </a:cxn>
                <a:cxn ang="0">
                  <a:pos x="T2" y="T3"/>
                </a:cxn>
                <a:cxn ang="0">
                  <a:pos x="T4" y="T5"/>
                </a:cxn>
                <a:cxn ang="0">
                  <a:pos x="T6" y="T7"/>
                </a:cxn>
                <a:cxn ang="0">
                  <a:pos x="T8" y="T9"/>
                </a:cxn>
              </a:cxnLst>
              <a:rect l="0" t="0" r="r" b="b"/>
              <a:pathLst>
                <a:path w="594" h="255">
                  <a:moveTo>
                    <a:pt x="0" y="251"/>
                  </a:moveTo>
                  <a:cubicBezTo>
                    <a:pt x="141" y="201"/>
                    <a:pt x="442" y="91"/>
                    <a:pt x="592" y="0"/>
                  </a:cubicBezTo>
                  <a:cubicBezTo>
                    <a:pt x="594" y="4"/>
                    <a:pt x="594" y="4"/>
                    <a:pt x="594" y="4"/>
                  </a:cubicBezTo>
                  <a:cubicBezTo>
                    <a:pt x="445" y="95"/>
                    <a:pt x="143" y="205"/>
                    <a:pt x="2" y="255"/>
                  </a:cubicBezTo>
                  <a:cubicBezTo>
                    <a:pt x="0" y="251"/>
                    <a:pt x="0" y="251"/>
                    <a:pt x="0" y="251"/>
                  </a:cubicBezTo>
                </a:path>
              </a:pathLst>
            </a:custGeom>
            <a:solidFill>
              <a:srgbClr val="00A99D"/>
            </a:solidFill>
            <a:ln w="9525">
              <a:solidFill>
                <a:schemeClr val="accent2"/>
              </a:solidFill>
              <a:round/>
              <a:headEnd/>
              <a:tailEnd/>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nvGrpSpPr>
            <p:cNvPr id="11" name="群組 10"/>
            <p:cNvGrpSpPr/>
            <p:nvPr/>
          </p:nvGrpSpPr>
          <p:grpSpPr bwMode="gray">
            <a:xfrm rot="20793512">
              <a:off x="445930" y="5452235"/>
              <a:ext cx="365582" cy="421970"/>
              <a:chOff x="1457010" y="1673260"/>
              <a:chExt cx="617538" cy="712788"/>
            </a:xfrm>
          </p:grpSpPr>
          <p:sp>
            <p:nvSpPr>
              <p:cNvPr id="12" name="手繪多邊形 8"/>
              <p:cNvSpPr>
                <a:spLocks/>
              </p:cNvSpPr>
              <p:nvPr/>
            </p:nvSpPr>
            <p:spPr bwMode="gray">
              <a:xfrm flipH="1">
                <a:off x="1457010" y="1673260"/>
                <a:ext cx="595313" cy="652463"/>
              </a:xfrm>
              <a:custGeom>
                <a:avLst/>
                <a:gdLst>
                  <a:gd name="T0" fmla="*/ 182 w 187"/>
                  <a:gd name="T1" fmla="*/ 130 h 204"/>
                  <a:gd name="T2" fmla="*/ 126 w 187"/>
                  <a:gd name="T3" fmla="*/ 88 h 204"/>
                  <a:gd name="T4" fmla="*/ 99 w 187"/>
                  <a:gd name="T5" fmla="*/ 29 h 204"/>
                  <a:gd name="T6" fmla="*/ 29 w 187"/>
                  <a:gd name="T7" fmla="*/ 166 h 204"/>
                  <a:gd name="T8" fmla="*/ 119 w 187"/>
                  <a:gd name="T9" fmla="*/ 198 h 204"/>
                  <a:gd name="T10" fmla="*/ 182 w 187"/>
                  <a:gd name="T11" fmla="*/ 130 h 204"/>
                </a:gdLst>
                <a:ahLst/>
                <a:cxnLst>
                  <a:cxn ang="0">
                    <a:pos x="T0" y="T1"/>
                  </a:cxn>
                  <a:cxn ang="0">
                    <a:pos x="T2" y="T3"/>
                  </a:cxn>
                  <a:cxn ang="0">
                    <a:pos x="T4" y="T5"/>
                  </a:cxn>
                  <a:cxn ang="0">
                    <a:pos x="T6" y="T7"/>
                  </a:cxn>
                  <a:cxn ang="0">
                    <a:pos x="T8" y="T9"/>
                  </a:cxn>
                  <a:cxn ang="0">
                    <a:pos x="T10" y="T11"/>
                  </a:cxn>
                </a:cxnLst>
                <a:rect l="0" t="0" r="r" b="b"/>
                <a:pathLst>
                  <a:path w="187" h="204">
                    <a:moveTo>
                      <a:pt x="182" y="130"/>
                    </a:moveTo>
                    <a:cubicBezTo>
                      <a:pt x="173" y="98"/>
                      <a:pt x="151" y="87"/>
                      <a:pt x="126" y="88"/>
                    </a:cubicBezTo>
                    <a:cubicBezTo>
                      <a:pt x="127" y="59"/>
                      <a:pt x="114" y="34"/>
                      <a:pt x="99" y="29"/>
                    </a:cubicBezTo>
                    <a:cubicBezTo>
                      <a:pt x="17" y="0"/>
                      <a:pt x="0" y="129"/>
                      <a:pt x="29" y="166"/>
                    </a:cubicBezTo>
                    <a:cubicBezTo>
                      <a:pt x="35" y="185"/>
                      <a:pt x="86" y="204"/>
                      <a:pt x="119" y="198"/>
                    </a:cubicBezTo>
                    <a:cubicBezTo>
                      <a:pt x="162" y="190"/>
                      <a:pt x="187" y="150"/>
                      <a:pt x="182" y="130"/>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sp>
            <p:nvSpPr>
              <p:cNvPr id="13" name="手繪多邊形 9"/>
              <p:cNvSpPr>
                <a:spLocks/>
              </p:cNvSpPr>
              <p:nvPr/>
            </p:nvSpPr>
            <p:spPr bwMode="gray">
              <a:xfrm flipH="1">
                <a:off x="1482410" y="1698660"/>
                <a:ext cx="592138" cy="687388"/>
              </a:xfrm>
              <a:custGeom>
                <a:avLst/>
                <a:gdLst>
                  <a:gd name="T0" fmla="*/ 178 w 186"/>
                  <a:gd name="T1" fmla="*/ 208 h 215"/>
                  <a:gd name="T2" fmla="*/ 53 w 186"/>
                  <a:gd name="T3" fmla="*/ 154 h 215"/>
                  <a:gd name="T4" fmla="*/ 102 w 186"/>
                  <a:gd name="T5" fmla="*/ 127 h 215"/>
                  <a:gd name="T6" fmla="*/ 153 w 186"/>
                  <a:gd name="T7" fmla="*/ 64 h 215"/>
                  <a:gd name="T8" fmla="*/ 40 w 186"/>
                  <a:gd name="T9" fmla="*/ 136 h 215"/>
                  <a:gd name="T10" fmla="*/ 50 w 186"/>
                  <a:gd name="T11" fmla="*/ 79 h 215"/>
                  <a:gd name="T12" fmla="*/ 32 w 186"/>
                  <a:gd name="T13" fmla="*/ 0 h 215"/>
                  <a:gd name="T14" fmla="*/ 28 w 186"/>
                  <a:gd name="T15" fmla="*/ 156 h 215"/>
                  <a:gd name="T16" fmla="*/ 28 w 186"/>
                  <a:gd name="T17" fmla="*/ 160 h 215"/>
                  <a:gd name="T18" fmla="*/ 31 w 186"/>
                  <a:gd name="T19" fmla="*/ 161 h 215"/>
                  <a:gd name="T20" fmla="*/ 98 w 186"/>
                  <a:gd name="T21" fmla="*/ 200 h 215"/>
                  <a:gd name="T22" fmla="*/ 178 w 186"/>
                  <a:gd name="T23" fmla="*/ 20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6" h="215">
                    <a:moveTo>
                      <a:pt x="178" y="208"/>
                    </a:moveTo>
                    <a:cubicBezTo>
                      <a:pt x="186" y="183"/>
                      <a:pt x="98" y="158"/>
                      <a:pt x="53" y="154"/>
                    </a:cubicBezTo>
                    <a:cubicBezTo>
                      <a:pt x="68" y="148"/>
                      <a:pt x="87" y="137"/>
                      <a:pt x="102" y="127"/>
                    </a:cubicBezTo>
                    <a:cubicBezTo>
                      <a:pt x="137" y="101"/>
                      <a:pt x="157" y="70"/>
                      <a:pt x="153" y="64"/>
                    </a:cubicBezTo>
                    <a:cubicBezTo>
                      <a:pt x="137" y="44"/>
                      <a:pt x="69" y="101"/>
                      <a:pt x="40" y="136"/>
                    </a:cubicBezTo>
                    <a:cubicBezTo>
                      <a:pt x="45" y="120"/>
                      <a:pt x="49" y="98"/>
                      <a:pt x="50" y="79"/>
                    </a:cubicBezTo>
                    <a:cubicBezTo>
                      <a:pt x="51" y="35"/>
                      <a:pt x="40" y="0"/>
                      <a:pt x="32" y="0"/>
                    </a:cubicBezTo>
                    <a:cubicBezTo>
                      <a:pt x="0" y="0"/>
                      <a:pt x="13" y="143"/>
                      <a:pt x="28" y="156"/>
                    </a:cubicBezTo>
                    <a:cubicBezTo>
                      <a:pt x="27" y="158"/>
                      <a:pt x="27" y="159"/>
                      <a:pt x="28" y="160"/>
                    </a:cubicBezTo>
                    <a:cubicBezTo>
                      <a:pt x="28" y="160"/>
                      <a:pt x="29" y="161"/>
                      <a:pt x="31" y="161"/>
                    </a:cubicBezTo>
                    <a:cubicBezTo>
                      <a:pt x="37" y="170"/>
                      <a:pt x="70" y="190"/>
                      <a:pt x="98" y="200"/>
                    </a:cubicBezTo>
                    <a:cubicBezTo>
                      <a:pt x="139" y="215"/>
                      <a:pt x="176" y="215"/>
                      <a:pt x="178" y="208"/>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sp>
          <p:nvSpPr>
            <p:cNvPr id="14" name="手繪多邊形 10"/>
            <p:cNvSpPr>
              <a:spLocks/>
            </p:cNvSpPr>
            <p:nvPr/>
          </p:nvSpPr>
          <p:spPr bwMode="gray">
            <a:xfrm rot="19613158" flipH="1">
              <a:off x="1682146" y="5813019"/>
              <a:ext cx="502445" cy="552636"/>
            </a:xfrm>
            <a:custGeom>
              <a:avLst/>
              <a:gdLst>
                <a:gd name="T0" fmla="*/ 171 w 196"/>
                <a:gd name="T1" fmla="*/ 162 h 191"/>
                <a:gd name="T2" fmla="*/ 46 w 196"/>
                <a:gd name="T3" fmla="*/ 135 h 191"/>
                <a:gd name="T4" fmla="*/ 79 w 196"/>
                <a:gd name="T5" fmla="*/ 11 h 191"/>
                <a:gd name="T6" fmla="*/ 25 w 196"/>
                <a:gd name="T7" fmla="*/ 148 h 191"/>
                <a:gd name="T8" fmla="*/ 23 w 196"/>
                <a:gd name="T9" fmla="*/ 150 h 191"/>
                <a:gd name="T10" fmla="*/ 171 w 196"/>
                <a:gd name="T11" fmla="*/ 162 h 191"/>
                <a:gd name="connsiteX0" fmla="*/ 7753 w 7872"/>
                <a:gd name="connsiteY0" fmla="*/ 8159 h 8944"/>
                <a:gd name="connsiteX1" fmla="*/ 1376 w 7872"/>
                <a:gd name="connsiteY1" fmla="*/ 6745 h 8944"/>
                <a:gd name="connsiteX2" fmla="*/ 3060 w 7872"/>
                <a:gd name="connsiteY2" fmla="*/ 253 h 8944"/>
                <a:gd name="connsiteX3" fmla="*/ 305 w 7872"/>
                <a:gd name="connsiteY3" fmla="*/ 7426 h 8944"/>
                <a:gd name="connsiteX4" fmla="*/ 202 w 7872"/>
                <a:gd name="connsiteY4" fmla="*/ 7530 h 8944"/>
                <a:gd name="connsiteX5" fmla="*/ 7753 w 7872"/>
                <a:gd name="connsiteY5" fmla="*/ 8159 h 8944"/>
                <a:gd name="connsiteX0" fmla="*/ 9849 w 9849"/>
                <a:gd name="connsiteY0" fmla="*/ 9122 h 10251"/>
                <a:gd name="connsiteX1" fmla="*/ 1748 w 9849"/>
                <a:gd name="connsiteY1" fmla="*/ 7541 h 10251"/>
                <a:gd name="connsiteX2" fmla="*/ 3887 w 9849"/>
                <a:gd name="connsiteY2" fmla="*/ 283 h 10251"/>
                <a:gd name="connsiteX3" fmla="*/ 387 w 9849"/>
                <a:gd name="connsiteY3" fmla="*/ 8303 h 10251"/>
                <a:gd name="connsiteX4" fmla="*/ 257 w 9849"/>
                <a:gd name="connsiteY4" fmla="*/ 8419 h 10251"/>
                <a:gd name="connsiteX5" fmla="*/ 9849 w 9849"/>
                <a:gd name="connsiteY5" fmla="*/ 9122 h 10251"/>
                <a:gd name="connsiteX0" fmla="*/ 10000 w 10000"/>
                <a:gd name="connsiteY0" fmla="*/ 8899 h 10131"/>
                <a:gd name="connsiteX1" fmla="*/ 1775 w 10000"/>
                <a:gd name="connsiteY1" fmla="*/ 7356 h 10131"/>
                <a:gd name="connsiteX2" fmla="*/ 3947 w 10000"/>
                <a:gd name="connsiteY2" fmla="*/ 276 h 10131"/>
                <a:gd name="connsiteX3" fmla="*/ 393 w 10000"/>
                <a:gd name="connsiteY3" fmla="*/ 8100 h 10131"/>
                <a:gd name="connsiteX4" fmla="*/ 261 w 10000"/>
                <a:gd name="connsiteY4" fmla="*/ 8213 h 10131"/>
                <a:gd name="connsiteX5" fmla="*/ 10000 w 10000"/>
                <a:gd name="connsiteY5" fmla="*/ 8899 h 10131"/>
                <a:gd name="connsiteX0" fmla="*/ 10361 w 10361"/>
                <a:gd name="connsiteY0" fmla="*/ 8632 h 9864"/>
                <a:gd name="connsiteX1" fmla="*/ 2136 w 10361"/>
                <a:gd name="connsiteY1" fmla="*/ 7089 h 9864"/>
                <a:gd name="connsiteX2" fmla="*/ 4308 w 10361"/>
                <a:gd name="connsiteY2" fmla="*/ 9 h 9864"/>
                <a:gd name="connsiteX3" fmla="*/ 754 w 10361"/>
                <a:gd name="connsiteY3" fmla="*/ 7833 h 9864"/>
                <a:gd name="connsiteX4" fmla="*/ 622 w 10361"/>
                <a:gd name="connsiteY4" fmla="*/ 7946 h 9864"/>
                <a:gd name="connsiteX5" fmla="*/ 10361 w 10361"/>
                <a:gd name="connsiteY5" fmla="*/ 8632 h 9864"/>
                <a:gd name="connsiteX0" fmla="*/ 10000 w 10000"/>
                <a:gd name="connsiteY0" fmla="*/ 8749 h 9998"/>
                <a:gd name="connsiteX1" fmla="*/ 2062 w 10000"/>
                <a:gd name="connsiteY1" fmla="*/ 7185 h 9998"/>
                <a:gd name="connsiteX2" fmla="*/ 4158 w 10000"/>
                <a:gd name="connsiteY2" fmla="*/ 7 h 9998"/>
                <a:gd name="connsiteX3" fmla="*/ 728 w 10000"/>
                <a:gd name="connsiteY3" fmla="*/ 7939 h 9998"/>
                <a:gd name="connsiteX4" fmla="*/ 600 w 10000"/>
                <a:gd name="connsiteY4" fmla="*/ 8054 h 9998"/>
                <a:gd name="connsiteX5" fmla="*/ 10000 w 10000"/>
                <a:gd name="connsiteY5" fmla="*/ 8749 h 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998">
                  <a:moveTo>
                    <a:pt x="10000" y="8749"/>
                  </a:moveTo>
                  <a:cubicBezTo>
                    <a:pt x="8794" y="7359"/>
                    <a:pt x="4412" y="6548"/>
                    <a:pt x="2062" y="7185"/>
                  </a:cubicBezTo>
                  <a:cubicBezTo>
                    <a:pt x="3589" y="5882"/>
                    <a:pt x="5305" y="-234"/>
                    <a:pt x="4158" y="7"/>
                  </a:cubicBezTo>
                  <a:cubicBezTo>
                    <a:pt x="92" y="863"/>
                    <a:pt x="-860" y="6318"/>
                    <a:pt x="728" y="7939"/>
                  </a:cubicBezTo>
                  <a:cubicBezTo>
                    <a:pt x="663" y="7996"/>
                    <a:pt x="663" y="8054"/>
                    <a:pt x="600" y="8054"/>
                  </a:cubicBezTo>
                  <a:cubicBezTo>
                    <a:pt x="2036" y="9883"/>
                    <a:pt x="5687" y="10988"/>
                    <a:pt x="10000" y="8749"/>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sp>
          <p:nvSpPr>
            <p:cNvPr id="15" name="手繪多邊形 23"/>
            <p:cNvSpPr>
              <a:spLocks/>
            </p:cNvSpPr>
            <p:nvPr/>
          </p:nvSpPr>
          <p:spPr bwMode="gray">
            <a:xfrm flipH="1">
              <a:off x="2304810" y="5031266"/>
              <a:ext cx="344488" cy="344488"/>
            </a:xfrm>
            <a:custGeom>
              <a:avLst/>
              <a:gdLst>
                <a:gd name="T0" fmla="*/ 108 w 108"/>
                <a:gd name="T1" fmla="*/ 48 h 108"/>
                <a:gd name="T2" fmla="*/ 98 w 108"/>
                <a:gd name="T3" fmla="*/ 41 h 108"/>
                <a:gd name="T4" fmla="*/ 102 w 108"/>
                <a:gd name="T5" fmla="*/ 30 h 108"/>
                <a:gd name="T6" fmla="*/ 84 w 108"/>
                <a:gd name="T7" fmla="*/ 28 h 108"/>
                <a:gd name="T8" fmla="*/ 85 w 108"/>
                <a:gd name="T9" fmla="*/ 10 h 108"/>
                <a:gd name="T10" fmla="*/ 69 w 108"/>
                <a:gd name="T11" fmla="*/ 16 h 108"/>
                <a:gd name="T12" fmla="*/ 62 w 108"/>
                <a:gd name="T13" fmla="*/ 0 h 108"/>
                <a:gd name="T14" fmla="*/ 52 w 108"/>
                <a:gd name="T15" fmla="*/ 10 h 108"/>
                <a:gd name="T16" fmla="*/ 41 w 108"/>
                <a:gd name="T17" fmla="*/ 1 h 108"/>
                <a:gd name="T18" fmla="*/ 35 w 108"/>
                <a:gd name="T19" fmla="*/ 16 h 108"/>
                <a:gd name="T20" fmla="*/ 20 w 108"/>
                <a:gd name="T21" fmla="*/ 12 h 108"/>
                <a:gd name="T22" fmla="*/ 21 w 108"/>
                <a:gd name="T23" fmla="*/ 27 h 108"/>
                <a:gd name="T24" fmla="*/ 6 w 108"/>
                <a:gd name="T25" fmla="*/ 29 h 108"/>
                <a:gd name="T26" fmla="*/ 18 w 108"/>
                <a:gd name="T27" fmla="*/ 47 h 108"/>
                <a:gd name="T28" fmla="*/ 0 w 108"/>
                <a:gd name="T29" fmla="*/ 60 h 108"/>
                <a:gd name="T30" fmla="*/ 10 w 108"/>
                <a:gd name="T31" fmla="*/ 67 h 108"/>
                <a:gd name="T32" fmla="*/ 5 w 108"/>
                <a:gd name="T33" fmla="*/ 78 h 108"/>
                <a:gd name="T34" fmla="*/ 24 w 108"/>
                <a:gd name="T35" fmla="*/ 80 h 108"/>
                <a:gd name="T36" fmla="*/ 23 w 108"/>
                <a:gd name="T37" fmla="*/ 98 h 108"/>
                <a:gd name="T38" fmla="*/ 39 w 108"/>
                <a:gd name="T39" fmla="*/ 92 h 108"/>
                <a:gd name="T40" fmla="*/ 46 w 108"/>
                <a:gd name="T41" fmla="*/ 107 h 108"/>
                <a:gd name="T42" fmla="*/ 56 w 108"/>
                <a:gd name="T43" fmla="*/ 97 h 108"/>
                <a:gd name="T44" fmla="*/ 67 w 108"/>
                <a:gd name="T45" fmla="*/ 106 h 108"/>
                <a:gd name="T46" fmla="*/ 73 w 108"/>
                <a:gd name="T47" fmla="*/ 91 h 108"/>
                <a:gd name="T48" fmla="*/ 88 w 108"/>
                <a:gd name="T49" fmla="*/ 96 h 108"/>
                <a:gd name="T50" fmla="*/ 87 w 108"/>
                <a:gd name="T51" fmla="*/ 81 h 108"/>
                <a:gd name="T52" fmla="*/ 102 w 108"/>
                <a:gd name="T53" fmla="*/ 78 h 108"/>
                <a:gd name="T54" fmla="*/ 90 w 108"/>
                <a:gd name="T55" fmla="*/ 60 h 108"/>
                <a:gd name="T56" fmla="*/ 108 w 108"/>
                <a:gd name="T57" fmla="*/ 4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8">
                  <a:moveTo>
                    <a:pt x="108" y="48"/>
                  </a:moveTo>
                  <a:cubicBezTo>
                    <a:pt x="107" y="45"/>
                    <a:pt x="104" y="43"/>
                    <a:pt x="98" y="41"/>
                  </a:cubicBezTo>
                  <a:cubicBezTo>
                    <a:pt x="102" y="37"/>
                    <a:pt x="104" y="33"/>
                    <a:pt x="102" y="30"/>
                  </a:cubicBezTo>
                  <a:cubicBezTo>
                    <a:pt x="101" y="27"/>
                    <a:pt x="94" y="26"/>
                    <a:pt x="84" y="28"/>
                  </a:cubicBezTo>
                  <a:cubicBezTo>
                    <a:pt x="88" y="19"/>
                    <a:pt x="88" y="12"/>
                    <a:pt x="85" y="10"/>
                  </a:cubicBezTo>
                  <a:cubicBezTo>
                    <a:pt x="82" y="8"/>
                    <a:pt x="76" y="10"/>
                    <a:pt x="69" y="16"/>
                  </a:cubicBezTo>
                  <a:cubicBezTo>
                    <a:pt x="68" y="7"/>
                    <a:pt x="65" y="1"/>
                    <a:pt x="62" y="0"/>
                  </a:cubicBezTo>
                  <a:cubicBezTo>
                    <a:pt x="59" y="0"/>
                    <a:pt x="55" y="4"/>
                    <a:pt x="52" y="10"/>
                  </a:cubicBezTo>
                  <a:cubicBezTo>
                    <a:pt x="48" y="4"/>
                    <a:pt x="44" y="1"/>
                    <a:pt x="41" y="1"/>
                  </a:cubicBezTo>
                  <a:cubicBezTo>
                    <a:pt x="37" y="2"/>
                    <a:pt x="35" y="8"/>
                    <a:pt x="35" y="16"/>
                  </a:cubicBezTo>
                  <a:cubicBezTo>
                    <a:pt x="28" y="12"/>
                    <a:pt x="22" y="10"/>
                    <a:pt x="20" y="12"/>
                  </a:cubicBezTo>
                  <a:cubicBezTo>
                    <a:pt x="17" y="14"/>
                    <a:pt x="18" y="20"/>
                    <a:pt x="21" y="27"/>
                  </a:cubicBezTo>
                  <a:cubicBezTo>
                    <a:pt x="13" y="26"/>
                    <a:pt x="7" y="26"/>
                    <a:pt x="6" y="29"/>
                  </a:cubicBezTo>
                  <a:cubicBezTo>
                    <a:pt x="4" y="33"/>
                    <a:pt x="9" y="40"/>
                    <a:pt x="18" y="47"/>
                  </a:cubicBezTo>
                  <a:cubicBezTo>
                    <a:pt x="6" y="51"/>
                    <a:pt x="0" y="56"/>
                    <a:pt x="0" y="60"/>
                  </a:cubicBezTo>
                  <a:cubicBezTo>
                    <a:pt x="0" y="63"/>
                    <a:pt x="4" y="65"/>
                    <a:pt x="10" y="67"/>
                  </a:cubicBezTo>
                  <a:cubicBezTo>
                    <a:pt x="6" y="71"/>
                    <a:pt x="4" y="75"/>
                    <a:pt x="5" y="78"/>
                  </a:cubicBezTo>
                  <a:cubicBezTo>
                    <a:pt x="7" y="81"/>
                    <a:pt x="14" y="82"/>
                    <a:pt x="24" y="80"/>
                  </a:cubicBezTo>
                  <a:cubicBezTo>
                    <a:pt x="20" y="89"/>
                    <a:pt x="19" y="96"/>
                    <a:pt x="23" y="98"/>
                  </a:cubicBezTo>
                  <a:cubicBezTo>
                    <a:pt x="26" y="100"/>
                    <a:pt x="31" y="98"/>
                    <a:pt x="39" y="92"/>
                  </a:cubicBezTo>
                  <a:cubicBezTo>
                    <a:pt x="40" y="101"/>
                    <a:pt x="42" y="107"/>
                    <a:pt x="46" y="107"/>
                  </a:cubicBezTo>
                  <a:cubicBezTo>
                    <a:pt x="49" y="108"/>
                    <a:pt x="53" y="104"/>
                    <a:pt x="56" y="97"/>
                  </a:cubicBezTo>
                  <a:cubicBezTo>
                    <a:pt x="60" y="104"/>
                    <a:pt x="64" y="107"/>
                    <a:pt x="67" y="106"/>
                  </a:cubicBezTo>
                  <a:cubicBezTo>
                    <a:pt x="70" y="106"/>
                    <a:pt x="72" y="100"/>
                    <a:pt x="73" y="91"/>
                  </a:cubicBezTo>
                  <a:cubicBezTo>
                    <a:pt x="80" y="96"/>
                    <a:pt x="85" y="98"/>
                    <a:pt x="88" y="96"/>
                  </a:cubicBezTo>
                  <a:cubicBezTo>
                    <a:pt x="91" y="94"/>
                    <a:pt x="90" y="88"/>
                    <a:pt x="87" y="81"/>
                  </a:cubicBezTo>
                  <a:cubicBezTo>
                    <a:pt x="95" y="82"/>
                    <a:pt x="101" y="81"/>
                    <a:pt x="102" y="78"/>
                  </a:cubicBezTo>
                  <a:cubicBezTo>
                    <a:pt x="104" y="75"/>
                    <a:pt x="99" y="68"/>
                    <a:pt x="90" y="60"/>
                  </a:cubicBezTo>
                  <a:cubicBezTo>
                    <a:pt x="101" y="56"/>
                    <a:pt x="108" y="52"/>
                    <a:pt x="108" y="48"/>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6" name="手繪多邊形 24"/>
            <p:cNvSpPr>
              <a:spLocks/>
            </p:cNvSpPr>
            <p:nvPr/>
          </p:nvSpPr>
          <p:spPr bwMode="gray">
            <a:xfrm flipH="1">
              <a:off x="3150319" y="5854375"/>
              <a:ext cx="608927" cy="327464"/>
            </a:xfrm>
            <a:custGeom>
              <a:avLst/>
              <a:gdLst>
                <a:gd name="T0" fmla="*/ 6 w 240"/>
                <a:gd name="T1" fmla="*/ 29 h 137"/>
                <a:gd name="T2" fmla="*/ 197 w 240"/>
                <a:gd name="T3" fmla="*/ 129 h 137"/>
                <a:gd name="T4" fmla="*/ 6 w 240"/>
                <a:gd name="T5" fmla="*/ 29 h 137"/>
                <a:gd name="connsiteX0" fmla="*/ 5 w 8178"/>
                <a:gd name="connsiteY0" fmla="*/ 330 h 7745"/>
                <a:gd name="connsiteX1" fmla="*/ 7963 w 8178"/>
                <a:gd name="connsiteY1" fmla="*/ 7629 h 7745"/>
                <a:gd name="connsiteX2" fmla="*/ 5 w 8178"/>
                <a:gd name="connsiteY2" fmla="*/ 330 h 7745"/>
                <a:gd name="connsiteX0" fmla="*/ 0 w 10093"/>
                <a:gd name="connsiteY0" fmla="*/ 477 h 10050"/>
                <a:gd name="connsiteX1" fmla="*/ 9731 w 10093"/>
                <a:gd name="connsiteY1" fmla="*/ 9901 h 10050"/>
                <a:gd name="connsiteX2" fmla="*/ 0 w 10093"/>
                <a:gd name="connsiteY2" fmla="*/ 477 h 10050"/>
                <a:gd name="connsiteX0" fmla="*/ 0 w 9731"/>
                <a:gd name="connsiteY0" fmla="*/ 636 h 10209"/>
                <a:gd name="connsiteX1" fmla="*/ 9731 w 9731"/>
                <a:gd name="connsiteY1" fmla="*/ 10060 h 10209"/>
                <a:gd name="connsiteX2" fmla="*/ 0 w 9731"/>
                <a:gd name="connsiteY2" fmla="*/ 636 h 10209"/>
                <a:gd name="connsiteX0" fmla="*/ 0 w 10000"/>
                <a:gd name="connsiteY0" fmla="*/ 97 h 9475"/>
                <a:gd name="connsiteX1" fmla="*/ 10000 w 10000"/>
                <a:gd name="connsiteY1" fmla="*/ 9328 h 9475"/>
                <a:gd name="connsiteX2" fmla="*/ 0 w 10000"/>
                <a:gd name="connsiteY2" fmla="*/ 97 h 9475"/>
                <a:gd name="connsiteX0" fmla="*/ 0 w 10000"/>
                <a:gd name="connsiteY0" fmla="*/ 102 h 9940"/>
                <a:gd name="connsiteX1" fmla="*/ 10000 w 10000"/>
                <a:gd name="connsiteY1" fmla="*/ 9845 h 9940"/>
                <a:gd name="connsiteX2" fmla="*/ 0 w 10000"/>
                <a:gd name="connsiteY2" fmla="*/ 102 h 9940"/>
              </a:gdLst>
              <a:ahLst/>
              <a:cxnLst>
                <a:cxn ang="0">
                  <a:pos x="connsiteX0" y="connsiteY0"/>
                </a:cxn>
                <a:cxn ang="0">
                  <a:pos x="connsiteX1" y="connsiteY1"/>
                </a:cxn>
                <a:cxn ang="0">
                  <a:pos x="connsiteX2" y="connsiteY2"/>
                </a:cxn>
              </a:cxnLst>
              <a:rect l="l" t="t" r="r" b="b"/>
              <a:pathLst>
                <a:path w="10000" h="9940">
                  <a:moveTo>
                    <a:pt x="0" y="102"/>
                  </a:moveTo>
                  <a:cubicBezTo>
                    <a:pt x="1254" y="6563"/>
                    <a:pt x="7749" y="10625"/>
                    <a:pt x="10000" y="9845"/>
                  </a:cubicBezTo>
                  <a:cubicBezTo>
                    <a:pt x="8788" y="5251"/>
                    <a:pt x="2814" y="-864"/>
                    <a:pt x="0" y="102"/>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7" name="手繪多邊形 25"/>
            <p:cNvSpPr>
              <a:spLocks/>
            </p:cNvSpPr>
            <p:nvPr/>
          </p:nvSpPr>
          <p:spPr bwMode="gray">
            <a:xfrm flipH="1">
              <a:off x="3120197" y="5377348"/>
              <a:ext cx="349680" cy="396781"/>
            </a:xfrm>
            <a:custGeom>
              <a:avLst/>
              <a:gdLst>
                <a:gd name="T0" fmla="*/ 133 w 149"/>
                <a:gd name="T1" fmla="*/ 26 h 151"/>
                <a:gd name="T2" fmla="*/ 8 w 149"/>
                <a:gd name="T3" fmla="*/ 107 h 151"/>
                <a:gd name="T4" fmla="*/ 17 w 149"/>
                <a:gd name="T5" fmla="*/ 111 h 151"/>
                <a:gd name="T6" fmla="*/ 80 w 149"/>
                <a:gd name="T7" fmla="*/ 137 h 151"/>
                <a:gd name="T8" fmla="*/ 23 w 149"/>
                <a:gd name="T9" fmla="*/ 108 h 151"/>
                <a:gd name="T10" fmla="*/ 133 w 149"/>
                <a:gd name="T11" fmla="*/ 26 h 151"/>
                <a:gd name="connsiteX0" fmla="*/ 8650 w 8781"/>
                <a:gd name="connsiteY0" fmla="*/ 295 h 7940"/>
                <a:gd name="connsiteX1" fmla="*/ 261 w 8781"/>
                <a:gd name="connsiteY1" fmla="*/ 5659 h 7940"/>
                <a:gd name="connsiteX2" fmla="*/ 865 w 8781"/>
                <a:gd name="connsiteY2" fmla="*/ 5924 h 7940"/>
                <a:gd name="connsiteX3" fmla="*/ 5093 w 8781"/>
                <a:gd name="connsiteY3" fmla="*/ 7646 h 7940"/>
                <a:gd name="connsiteX4" fmla="*/ 1268 w 8781"/>
                <a:gd name="connsiteY4" fmla="*/ 5725 h 7940"/>
                <a:gd name="connsiteX5" fmla="*/ 8650 w 8781"/>
                <a:gd name="connsiteY5" fmla="*/ 295 h 7940"/>
                <a:gd name="connsiteX0" fmla="*/ 9851 w 10000"/>
                <a:gd name="connsiteY0" fmla="*/ 525 h 10154"/>
                <a:gd name="connsiteX1" fmla="*/ 297 w 10000"/>
                <a:gd name="connsiteY1" fmla="*/ 7280 h 10154"/>
                <a:gd name="connsiteX2" fmla="*/ 985 w 10000"/>
                <a:gd name="connsiteY2" fmla="*/ 7614 h 10154"/>
                <a:gd name="connsiteX3" fmla="*/ 5800 w 10000"/>
                <a:gd name="connsiteY3" fmla="*/ 9783 h 10154"/>
                <a:gd name="connsiteX4" fmla="*/ 1444 w 10000"/>
                <a:gd name="connsiteY4" fmla="*/ 7363 h 10154"/>
                <a:gd name="connsiteX5" fmla="*/ 9851 w 10000"/>
                <a:gd name="connsiteY5" fmla="*/ 525 h 10154"/>
                <a:gd name="connsiteX0" fmla="*/ 9851 w 9851"/>
                <a:gd name="connsiteY0" fmla="*/ 525 h 10154"/>
                <a:gd name="connsiteX1" fmla="*/ 297 w 9851"/>
                <a:gd name="connsiteY1" fmla="*/ 7280 h 10154"/>
                <a:gd name="connsiteX2" fmla="*/ 985 w 9851"/>
                <a:gd name="connsiteY2" fmla="*/ 7614 h 10154"/>
                <a:gd name="connsiteX3" fmla="*/ 5800 w 9851"/>
                <a:gd name="connsiteY3" fmla="*/ 9783 h 10154"/>
                <a:gd name="connsiteX4" fmla="*/ 1444 w 9851"/>
                <a:gd name="connsiteY4" fmla="*/ 7363 h 10154"/>
                <a:gd name="connsiteX5" fmla="*/ 9851 w 9851"/>
                <a:gd name="connsiteY5" fmla="*/ 525 h 10154"/>
                <a:gd name="connsiteX0" fmla="*/ 10000 w 10602"/>
                <a:gd name="connsiteY0" fmla="*/ 517 h 10000"/>
                <a:gd name="connsiteX1" fmla="*/ 301 w 10602"/>
                <a:gd name="connsiteY1" fmla="*/ 7170 h 10000"/>
                <a:gd name="connsiteX2" fmla="*/ 1000 w 10602"/>
                <a:gd name="connsiteY2" fmla="*/ 7499 h 10000"/>
                <a:gd name="connsiteX3" fmla="*/ 5888 w 10602"/>
                <a:gd name="connsiteY3" fmla="*/ 9635 h 10000"/>
                <a:gd name="connsiteX4" fmla="*/ 1466 w 10602"/>
                <a:gd name="connsiteY4" fmla="*/ 7251 h 10000"/>
                <a:gd name="connsiteX5" fmla="*/ 10000 w 10602"/>
                <a:gd name="connsiteY5" fmla="*/ 517 h 10000"/>
                <a:gd name="connsiteX0" fmla="*/ 10000 w 10118"/>
                <a:gd name="connsiteY0" fmla="*/ 1687 h 11170"/>
                <a:gd name="connsiteX1" fmla="*/ 301 w 10118"/>
                <a:gd name="connsiteY1" fmla="*/ 8340 h 11170"/>
                <a:gd name="connsiteX2" fmla="*/ 1000 w 10118"/>
                <a:gd name="connsiteY2" fmla="*/ 8669 h 11170"/>
                <a:gd name="connsiteX3" fmla="*/ 5888 w 10118"/>
                <a:gd name="connsiteY3" fmla="*/ 10805 h 11170"/>
                <a:gd name="connsiteX4" fmla="*/ 1466 w 10118"/>
                <a:gd name="connsiteY4" fmla="*/ 8421 h 11170"/>
                <a:gd name="connsiteX5" fmla="*/ 10000 w 10118"/>
                <a:gd name="connsiteY5" fmla="*/ 1687 h 11170"/>
                <a:gd name="connsiteX0" fmla="*/ 10000 w 10038"/>
                <a:gd name="connsiteY0" fmla="*/ 1102 h 10585"/>
                <a:gd name="connsiteX1" fmla="*/ 301 w 10038"/>
                <a:gd name="connsiteY1" fmla="*/ 7755 h 10585"/>
                <a:gd name="connsiteX2" fmla="*/ 1000 w 10038"/>
                <a:gd name="connsiteY2" fmla="*/ 8084 h 10585"/>
                <a:gd name="connsiteX3" fmla="*/ 5888 w 10038"/>
                <a:gd name="connsiteY3" fmla="*/ 10220 h 10585"/>
                <a:gd name="connsiteX4" fmla="*/ 1466 w 10038"/>
                <a:gd name="connsiteY4" fmla="*/ 7836 h 10585"/>
                <a:gd name="connsiteX5" fmla="*/ 10000 w 10038"/>
                <a:gd name="connsiteY5" fmla="*/ 1102 h 10585"/>
                <a:gd name="connsiteX0" fmla="*/ 10000 w 10602"/>
                <a:gd name="connsiteY0" fmla="*/ 740 h 10223"/>
                <a:gd name="connsiteX1" fmla="*/ 301 w 10602"/>
                <a:gd name="connsiteY1" fmla="*/ 7393 h 10223"/>
                <a:gd name="connsiteX2" fmla="*/ 1000 w 10602"/>
                <a:gd name="connsiteY2" fmla="*/ 7722 h 10223"/>
                <a:gd name="connsiteX3" fmla="*/ 5888 w 10602"/>
                <a:gd name="connsiteY3" fmla="*/ 9858 h 10223"/>
                <a:gd name="connsiteX4" fmla="*/ 1466 w 10602"/>
                <a:gd name="connsiteY4" fmla="*/ 7474 h 10223"/>
                <a:gd name="connsiteX5" fmla="*/ 10000 w 10602"/>
                <a:gd name="connsiteY5" fmla="*/ 740 h 10223"/>
                <a:gd name="connsiteX0" fmla="*/ 6852 w 7703"/>
                <a:gd name="connsiteY0" fmla="*/ 687 h 11041"/>
                <a:gd name="connsiteX1" fmla="*/ 301 w 7703"/>
                <a:gd name="connsiteY1" fmla="*/ 8211 h 11041"/>
                <a:gd name="connsiteX2" fmla="*/ 1000 w 7703"/>
                <a:gd name="connsiteY2" fmla="*/ 8540 h 11041"/>
                <a:gd name="connsiteX3" fmla="*/ 5888 w 7703"/>
                <a:gd name="connsiteY3" fmla="*/ 10676 h 11041"/>
                <a:gd name="connsiteX4" fmla="*/ 1466 w 7703"/>
                <a:gd name="connsiteY4" fmla="*/ 8292 h 11041"/>
                <a:gd name="connsiteX5" fmla="*/ 6852 w 7703"/>
                <a:gd name="connsiteY5" fmla="*/ 687 h 11041"/>
                <a:gd name="connsiteX0" fmla="*/ 8895 w 9440"/>
                <a:gd name="connsiteY0" fmla="*/ 189 h 9567"/>
                <a:gd name="connsiteX1" fmla="*/ 391 w 9440"/>
                <a:gd name="connsiteY1" fmla="*/ 7004 h 9567"/>
                <a:gd name="connsiteX2" fmla="*/ 1298 w 9440"/>
                <a:gd name="connsiteY2" fmla="*/ 7302 h 9567"/>
                <a:gd name="connsiteX3" fmla="*/ 7644 w 9440"/>
                <a:gd name="connsiteY3" fmla="*/ 9236 h 9567"/>
                <a:gd name="connsiteX4" fmla="*/ 1903 w 9440"/>
                <a:gd name="connsiteY4" fmla="*/ 7077 h 9567"/>
                <a:gd name="connsiteX5" fmla="*/ 8895 w 9440"/>
                <a:gd name="connsiteY5" fmla="*/ 189 h 9567"/>
                <a:gd name="connsiteX0" fmla="*/ 11246 w 11712"/>
                <a:gd name="connsiteY0" fmla="*/ 214 h 9356"/>
                <a:gd name="connsiteX1" fmla="*/ 414 w 11712"/>
                <a:gd name="connsiteY1" fmla="*/ 6677 h 9356"/>
                <a:gd name="connsiteX2" fmla="*/ 1375 w 11712"/>
                <a:gd name="connsiteY2" fmla="*/ 6988 h 9356"/>
                <a:gd name="connsiteX3" fmla="*/ 8097 w 11712"/>
                <a:gd name="connsiteY3" fmla="*/ 9010 h 9356"/>
                <a:gd name="connsiteX4" fmla="*/ 2016 w 11712"/>
                <a:gd name="connsiteY4" fmla="*/ 6753 h 9356"/>
                <a:gd name="connsiteX5" fmla="*/ 11246 w 11712"/>
                <a:gd name="connsiteY5" fmla="*/ 214 h 9356"/>
                <a:gd name="connsiteX0" fmla="*/ 9602 w 10000"/>
                <a:gd name="connsiteY0" fmla="*/ 514 h 10285"/>
                <a:gd name="connsiteX1" fmla="*/ 353 w 10000"/>
                <a:gd name="connsiteY1" fmla="*/ 7422 h 10285"/>
                <a:gd name="connsiteX2" fmla="*/ 1174 w 10000"/>
                <a:gd name="connsiteY2" fmla="*/ 7754 h 10285"/>
                <a:gd name="connsiteX3" fmla="*/ 6913 w 10000"/>
                <a:gd name="connsiteY3" fmla="*/ 9915 h 10285"/>
                <a:gd name="connsiteX4" fmla="*/ 1721 w 10000"/>
                <a:gd name="connsiteY4" fmla="*/ 7503 h 10285"/>
                <a:gd name="connsiteX5" fmla="*/ 9602 w 10000"/>
                <a:gd name="connsiteY5" fmla="*/ 514 h 1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285">
                  <a:moveTo>
                    <a:pt x="9602" y="514"/>
                  </a:moveTo>
                  <a:cubicBezTo>
                    <a:pt x="7561" y="-2176"/>
                    <a:pt x="1721" y="6507"/>
                    <a:pt x="353" y="7422"/>
                  </a:cubicBezTo>
                  <a:cubicBezTo>
                    <a:pt x="-375" y="8005"/>
                    <a:pt x="81" y="8005"/>
                    <a:pt x="1174" y="7754"/>
                  </a:cubicBezTo>
                  <a:cubicBezTo>
                    <a:pt x="2139" y="9262"/>
                    <a:pt x="5821" y="11078"/>
                    <a:pt x="6913" y="9915"/>
                  </a:cubicBezTo>
                  <a:cubicBezTo>
                    <a:pt x="7277" y="9583"/>
                    <a:pt x="6093" y="8337"/>
                    <a:pt x="1721" y="7503"/>
                  </a:cubicBezTo>
                  <a:cubicBezTo>
                    <a:pt x="5365" y="6424"/>
                    <a:pt x="11643" y="3204"/>
                    <a:pt x="9602" y="514"/>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8" name="手繪多邊形 26"/>
            <p:cNvSpPr>
              <a:spLocks/>
            </p:cNvSpPr>
            <p:nvPr/>
          </p:nvSpPr>
          <p:spPr bwMode="gray">
            <a:xfrm flipH="1">
              <a:off x="1933172" y="5246797"/>
              <a:ext cx="198438" cy="198438"/>
            </a:xfrm>
            <a:custGeom>
              <a:avLst/>
              <a:gdLst>
                <a:gd name="T0" fmla="*/ 57 w 62"/>
                <a:gd name="T1" fmla="*/ 32 h 62"/>
                <a:gd name="T2" fmla="*/ 62 w 62"/>
                <a:gd name="T3" fmla="*/ 26 h 62"/>
                <a:gd name="T4" fmla="*/ 52 w 62"/>
                <a:gd name="T5" fmla="*/ 22 h 62"/>
                <a:gd name="T6" fmla="*/ 56 w 62"/>
                <a:gd name="T7" fmla="*/ 12 h 62"/>
                <a:gd name="T8" fmla="*/ 46 w 62"/>
                <a:gd name="T9" fmla="*/ 13 h 62"/>
                <a:gd name="T10" fmla="*/ 45 w 62"/>
                <a:gd name="T11" fmla="*/ 3 h 62"/>
                <a:gd name="T12" fmla="*/ 37 w 62"/>
                <a:gd name="T13" fmla="*/ 7 h 62"/>
                <a:gd name="T14" fmla="*/ 33 w 62"/>
                <a:gd name="T15" fmla="*/ 0 h 62"/>
                <a:gd name="T16" fmla="*/ 27 w 62"/>
                <a:gd name="T17" fmla="*/ 7 h 62"/>
                <a:gd name="T18" fmla="*/ 20 w 62"/>
                <a:gd name="T19" fmla="*/ 2 h 62"/>
                <a:gd name="T20" fmla="*/ 18 w 62"/>
                <a:gd name="T21" fmla="*/ 11 h 62"/>
                <a:gd name="T22" fmla="*/ 9 w 62"/>
                <a:gd name="T23" fmla="*/ 9 h 62"/>
                <a:gd name="T24" fmla="*/ 13 w 62"/>
                <a:gd name="T25" fmla="*/ 21 h 62"/>
                <a:gd name="T26" fmla="*/ 1 w 62"/>
                <a:gd name="T27" fmla="*/ 25 h 62"/>
                <a:gd name="T28" fmla="*/ 5 w 62"/>
                <a:gd name="T29" fmla="*/ 30 h 62"/>
                <a:gd name="T30" fmla="*/ 0 w 62"/>
                <a:gd name="T31" fmla="*/ 36 h 62"/>
                <a:gd name="T32" fmla="*/ 10 w 62"/>
                <a:gd name="T33" fmla="*/ 40 h 62"/>
                <a:gd name="T34" fmla="*/ 6 w 62"/>
                <a:gd name="T35" fmla="*/ 50 h 62"/>
                <a:gd name="T36" fmla="*/ 16 w 62"/>
                <a:gd name="T37" fmla="*/ 49 h 62"/>
                <a:gd name="T38" fmla="*/ 17 w 62"/>
                <a:gd name="T39" fmla="*/ 59 h 62"/>
                <a:gd name="T40" fmla="*/ 25 w 62"/>
                <a:gd name="T41" fmla="*/ 55 h 62"/>
                <a:gd name="T42" fmla="*/ 29 w 62"/>
                <a:gd name="T43" fmla="*/ 62 h 62"/>
                <a:gd name="T44" fmla="*/ 35 w 62"/>
                <a:gd name="T45" fmla="*/ 55 h 62"/>
                <a:gd name="T46" fmla="*/ 42 w 62"/>
                <a:gd name="T47" fmla="*/ 60 h 62"/>
                <a:gd name="T48" fmla="*/ 44 w 62"/>
                <a:gd name="T49" fmla="*/ 51 h 62"/>
                <a:gd name="T50" fmla="*/ 53 w 62"/>
                <a:gd name="T51" fmla="*/ 53 h 62"/>
                <a:gd name="T52" fmla="*/ 50 w 62"/>
                <a:gd name="T53" fmla="*/ 41 h 62"/>
                <a:gd name="T54" fmla="*/ 61 w 62"/>
                <a:gd name="T55" fmla="*/ 37 h 62"/>
                <a:gd name="T56" fmla="*/ 57 w 62"/>
                <a:gd name="T57"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 h="62">
                  <a:moveTo>
                    <a:pt x="57" y="32"/>
                  </a:moveTo>
                  <a:cubicBezTo>
                    <a:pt x="60" y="30"/>
                    <a:pt x="62" y="28"/>
                    <a:pt x="62" y="26"/>
                  </a:cubicBezTo>
                  <a:cubicBezTo>
                    <a:pt x="61" y="24"/>
                    <a:pt x="58" y="23"/>
                    <a:pt x="52" y="22"/>
                  </a:cubicBezTo>
                  <a:cubicBezTo>
                    <a:pt x="55" y="18"/>
                    <a:pt x="57" y="14"/>
                    <a:pt x="56" y="12"/>
                  </a:cubicBezTo>
                  <a:cubicBezTo>
                    <a:pt x="54" y="11"/>
                    <a:pt x="51" y="11"/>
                    <a:pt x="46" y="13"/>
                  </a:cubicBezTo>
                  <a:cubicBezTo>
                    <a:pt x="47" y="8"/>
                    <a:pt x="47" y="4"/>
                    <a:pt x="45" y="3"/>
                  </a:cubicBezTo>
                  <a:cubicBezTo>
                    <a:pt x="43" y="2"/>
                    <a:pt x="40" y="4"/>
                    <a:pt x="37" y="7"/>
                  </a:cubicBezTo>
                  <a:cubicBezTo>
                    <a:pt x="36" y="3"/>
                    <a:pt x="35" y="0"/>
                    <a:pt x="33" y="0"/>
                  </a:cubicBezTo>
                  <a:cubicBezTo>
                    <a:pt x="31" y="0"/>
                    <a:pt x="29" y="3"/>
                    <a:pt x="27" y="7"/>
                  </a:cubicBezTo>
                  <a:cubicBezTo>
                    <a:pt x="24" y="4"/>
                    <a:pt x="22" y="1"/>
                    <a:pt x="20" y="2"/>
                  </a:cubicBezTo>
                  <a:cubicBezTo>
                    <a:pt x="18" y="3"/>
                    <a:pt x="17" y="6"/>
                    <a:pt x="18" y="11"/>
                  </a:cubicBezTo>
                  <a:cubicBezTo>
                    <a:pt x="14" y="9"/>
                    <a:pt x="10" y="8"/>
                    <a:pt x="9" y="9"/>
                  </a:cubicBezTo>
                  <a:cubicBezTo>
                    <a:pt x="7" y="11"/>
                    <a:pt x="9" y="16"/>
                    <a:pt x="13" y="21"/>
                  </a:cubicBezTo>
                  <a:cubicBezTo>
                    <a:pt x="6" y="21"/>
                    <a:pt x="1" y="23"/>
                    <a:pt x="1" y="25"/>
                  </a:cubicBezTo>
                  <a:cubicBezTo>
                    <a:pt x="0" y="27"/>
                    <a:pt x="2" y="29"/>
                    <a:pt x="5" y="30"/>
                  </a:cubicBezTo>
                  <a:cubicBezTo>
                    <a:pt x="2" y="32"/>
                    <a:pt x="0" y="34"/>
                    <a:pt x="0" y="36"/>
                  </a:cubicBezTo>
                  <a:cubicBezTo>
                    <a:pt x="1" y="38"/>
                    <a:pt x="4" y="39"/>
                    <a:pt x="10" y="40"/>
                  </a:cubicBezTo>
                  <a:cubicBezTo>
                    <a:pt x="7" y="44"/>
                    <a:pt x="5" y="48"/>
                    <a:pt x="6" y="50"/>
                  </a:cubicBezTo>
                  <a:cubicBezTo>
                    <a:pt x="8" y="51"/>
                    <a:pt x="11" y="51"/>
                    <a:pt x="16" y="49"/>
                  </a:cubicBezTo>
                  <a:cubicBezTo>
                    <a:pt x="15" y="54"/>
                    <a:pt x="16" y="58"/>
                    <a:pt x="17" y="59"/>
                  </a:cubicBezTo>
                  <a:cubicBezTo>
                    <a:pt x="19" y="60"/>
                    <a:pt x="22" y="58"/>
                    <a:pt x="25" y="55"/>
                  </a:cubicBezTo>
                  <a:cubicBezTo>
                    <a:pt x="26" y="59"/>
                    <a:pt x="27" y="62"/>
                    <a:pt x="29" y="62"/>
                  </a:cubicBezTo>
                  <a:cubicBezTo>
                    <a:pt x="31" y="62"/>
                    <a:pt x="33" y="59"/>
                    <a:pt x="35" y="55"/>
                  </a:cubicBezTo>
                  <a:cubicBezTo>
                    <a:pt x="38" y="58"/>
                    <a:pt x="40" y="61"/>
                    <a:pt x="42" y="60"/>
                  </a:cubicBezTo>
                  <a:cubicBezTo>
                    <a:pt x="44" y="59"/>
                    <a:pt x="45" y="56"/>
                    <a:pt x="44" y="51"/>
                  </a:cubicBezTo>
                  <a:cubicBezTo>
                    <a:pt x="49" y="53"/>
                    <a:pt x="52" y="54"/>
                    <a:pt x="53" y="53"/>
                  </a:cubicBezTo>
                  <a:cubicBezTo>
                    <a:pt x="55" y="51"/>
                    <a:pt x="53" y="46"/>
                    <a:pt x="50" y="41"/>
                  </a:cubicBezTo>
                  <a:cubicBezTo>
                    <a:pt x="56" y="41"/>
                    <a:pt x="61" y="39"/>
                    <a:pt x="61" y="37"/>
                  </a:cubicBezTo>
                  <a:cubicBezTo>
                    <a:pt x="62" y="35"/>
                    <a:pt x="60" y="33"/>
                    <a:pt x="57" y="32"/>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9" name="手繪多邊形 27"/>
            <p:cNvSpPr>
              <a:spLocks/>
            </p:cNvSpPr>
            <p:nvPr/>
          </p:nvSpPr>
          <p:spPr bwMode="gray">
            <a:xfrm flipH="1">
              <a:off x="1592821" y="6046412"/>
              <a:ext cx="193675" cy="198438"/>
            </a:xfrm>
            <a:custGeom>
              <a:avLst/>
              <a:gdLst>
                <a:gd name="T0" fmla="*/ 57 w 61"/>
                <a:gd name="T1" fmla="*/ 32 h 62"/>
                <a:gd name="T2" fmla="*/ 61 w 61"/>
                <a:gd name="T3" fmla="*/ 27 h 62"/>
                <a:gd name="T4" fmla="*/ 51 w 61"/>
                <a:gd name="T5" fmla="*/ 23 h 62"/>
                <a:gd name="T6" fmla="*/ 55 w 61"/>
                <a:gd name="T7" fmla="*/ 13 h 62"/>
                <a:gd name="T8" fmla="*/ 45 w 61"/>
                <a:gd name="T9" fmla="*/ 13 h 62"/>
                <a:gd name="T10" fmla="*/ 44 w 61"/>
                <a:gd name="T11" fmla="*/ 4 h 62"/>
                <a:gd name="T12" fmla="*/ 37 w 61"/>
                <a:gd name="T13" fmla="*/ 7 h 62"/>
                <a:gd name="T14" fmla="*/ 32 w 61"/>
                <a:gd name="T15" fmla="*/ 1 h 62"/>
                <a:gd name="T16" fmla="*/ 27 w 61"/>
                <a:gd name="T17" fmla="*/ 8 h 62"/>
                <a:gd name="T18" fmla="*/ 19 w 61"/>
                <a:gd name="T19" fmla="*/ 3 h 62"/>
                <a:gd name="T20" fmla="*/ 17 w 61"/>
                <a:gd name="T21" fmla="*/ 11 h 62"/>
                <a:gd name="T22" fmla="*/ 9 w 61"/>
                <a:gd name="T23" fmla="*/ 10 h 62"/>
                <a:gd name="T24" fmla="*/ 12 w 61"/>
                <a:gd name="T25" fmla="*/ 22 h 62"/>
                <a:gd name="T26" fmla="*/ 0 w 61"/>
                <a:gd name="T27" fmla="*/ 26 h 62"/>
                <a:gd name="T28" fmla="*/ 4 w 61"/>
                <a:gd name="T29" fmla="*/ 31 h 62"/>
                <a:gd name="T30" fmla="*/ 0 w 61"/>
                <a:gd name="T31" fmla="*/ 36 h 62"/>
                <a:gd name="T32" fmla="*/ 10 w 61"/>
                <a:gd name="T33" fmla="*/ 40 h 62"/>
                <a:gd name="T34" fmla="*/ 6 w 61"/>
                <a:gd name="T35" fmla="*/ 50 h 62"/>
                <a:gd name="T36" fmla="*/ 16 w 61"/>
                <a:gd name="T37" fmla="*/ 49 h 62"/>
                <a:gd name="T38" fmla="*/ 17 w 61"/>
                <a:gd name="T39" fmla="*/ 59 h 62"/>
                <a:gd name="T40" fmla="*/ 24 w 61"/>
                <a:gd name="T41" fmla="*/ 55 h 62"/>
                <a:gd name="T42" fmla="*/ 29 w 61"/>
                <a:gd name="T43" fmla="*/ 62 h 62"/>
                <a:gd name="T44" fmla="*/ 34 w 61"/>
                <a:gd name="T45" fmla="*/ 55 h 62"/>
                <a:gd name="T46" fmla="*/ 42 w 61"/>
                <a:gd name="T47" fmla="*/ 60 h 62"/>
                <a:gd name="T48" fmla="*/ 44 w 61"/>
                <a:gd name="T49" fmla="*/ 52 h 62"/>
                <a:gd name="T50" fmla="*/ 53 w 61"/>
                <a:gd name="T51" fmla="*/ 53 h 62"/>
                <a:gd name="T52" fmla="*/ 49 w 61"/>
                <a:gd name="T53" fmla="*/ 41 h 62"/>
                <a:gd name="T54" fmla="*/ 61 w 61"/>
                <a:gd name="T55" fmla="*/ 37 h 62"/>
                <a:gd name="T56" fmla="*/ 57 w 61"/>
                <a:gd name="T57"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62">
                  <a:moveTo>
                    <a:pt x="57" y="32"/>
                  </a:moveTo>
                  <a:cubicBezTo>
                    <a:pt x="60" y="30"/>
                    <a:pt x="61" y="29"/>
                    <a:pt x="61" y="27"/>
                  </a:cubicBezTo>
                  <a:cubicBezTo>
                    <a:pt x="61" y="25"/>
                    <a:pt x="57" y="23"/>
                    <a:pt x="51" y="23"/>
                  </a:cubicBezTo>
                  <a:cubicBezTo>
                    <a:pt x="55" y="18"/>
                    <a:pt x="57" y="15"/>
                    <a:pt x="55" y="13"/>
                  </a:cubicBezTo>
                  <a:cubicBezTo>
                    <a:pt x="54" y="11"/>
                    <a:pt x="50" y="12"/>
                    <a:pt x="45" y="13"/>
                  </a:cubicBezTo>
                  <a:cubicBezTo>
                    <a:pt x="46" y="8"/>
                    <a:pt x="46" y="5"/>
                    <a:pt x="44" y="4"/>
                  </a:cubicBezTo>
                  <a:cubicBezTo>
                    <a:pt x="43" y="3"/>
                    <a:pt x="40" y="4"/>
                    <a:pt x="37" y="7"/>
                  </a:cubicBezTo>
                  <a:cubicBezTo>
                    <a:pt x="36" y="3"/>
                    <a:pt x="34" y="1"/>
                    <a:pt x="32" y="1"/>
                  </a:cubicBezTo>
                  <a:cubicBezTo>
                    <a:pt x="31" y="0"/>
                    <a:pt x="29" y="3"/>
                    <a:pt x="27" y="8"/>
                  </a:cubicBezTo>
                  <a:cubicBezTo>
                    <a:pt x="24" y="4"/>
                    <a:pt x="21" y="2"/>
                    <a:pt x="19" y="3"/>
                  </a:cubicBezTo>
                  <a:cubicBezTo>
                    <a:pt x="18" y="3"/>
                    <a:pt x="17" y="7"/>
                    <a:pt x="17" y="11"/>
                  </a:cubicBezTo>
                  <a:cubicBezTo>
                    <a:pt x="13" y="9"/>
                    <a:pt x="10" y="8"/>
                    <a:pt x="9" y="10"/>
                  </a:cubicBezTo>
                  <a:cubicBezTo>
                    <a:pt x="7" y="11"/>
                    <a:pt x="8" y="16"/>
                    <a:pt x="12" y="22"/>
                  </a:cubicBezTo>
                  <a:cubicBezTo>
                    <a:pt x="5" y="22"/>
                    <a:pt x="1" y="23"/>
                    <a:pt x="0" y="26"/>
                  </a:cubicBezTo>
                  <a:cubicBezTo>
                    <a:pt x="0" y="27"/>
                    <a:pt x="2" y="29"/>
                    <a:pt x="4" y="31"/>
                  </a:cubicBezTo>
                  <a:cubicBezTo>
                    <a:pt x="1" y="33"/>
                    <a:pt x="0" y="34"/>
                    <a:pt x="0" y="36"/>
                  </a:cubicBezTo>
                  <a:cubicBezTo>
                    <a:pt x="0" y="38"/>
                    <a:pt x="4" y="40"/>
                    <a:pt x="10" y="40"/>
                  </a:cubicBezTo>
                  <a:cubicBezTo>
                    <a:pt x="6" y="45"/>
                    <a:pt x="5" y="48"/>
                    <a:pt x="6" y="50"/>
                  </a:cubicBezTo>
                  <a:cubicBezTo>
                    <a:pt x="7" y="52"/>
                    <a:pt x="11" y="51"/>
                    <a:pt x="16" y="49"/>
                  </a:cubicBezTo>
                  <a:cubicBezTo>
                    <a:pt x="15" y="55"/>
                    <a:pt x="15" y="58"/>
                    <a:pt x="17" y="59"/>
                  </a:cubicBezTo>
                  <a:cubicBezTo>
                    <a:pt x="19" y="60"/>
                    <a:pt x="21" y="59"/>
                    <a:pt x="24" y="55"/>
                  </a:cubicBezTo>
                  <a:cubicBezTo>
                    <a:pt x="25" y="60"/>
                    <a:pt x="27" y="62"/>
                    <a:pt x="29" y="62"/>
                  </a:cubicBezTo>
                  <a:cubicBezTo>
                    <a:pt x="31" y="62"/>
                    <a:pt x="33" y="60"/>
                    <a:pt x="34" y="55"/>
                  </a:cubicBezTo>
                  <a:cubicBezTo>
                    <a:pt x="37" y="59"/>
                    <a:pt x="40" y="61"/>
                    <a:pt x="42" y="60"/>
                  </a:cubicBezTo>
                  <a:cubicBezTo>
                    <a:pt x="44" y="60"/>
                    <a:pt x="44" y="56"/>
                    <a:pt x="44" y="52"/>
                  </a:cubicBezTo>
                  <a:cubicBezTo>
                    <a:pt x="48" y="54"/>
                    <a:pt x="51" y="55"/>
                    <a:pt x="53" y="53"/>
                  </a:cubicBezTo>
                  <a:cubicBezTo>
                    <a:pt x="54" y="51"/>
                    <a:pt x="53" y="47"/>
                    <a:pt x="49" y="41"/>
                  </a:cubicBezTo>
                  <a:cubicBezTo>
                    <a:pt x="56" y="41"/>
                    <a:pt x="60" y="40"/>
                    <a:pt x="61" y="37"/>
                  </a:cubicBezTo>
                  <a:cubicBezTo>
                    <a:pt x="61" y="36"/>
                    <a:pt x="60" y="34"/>
                    <a:pt x="57" y="32"/>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grpSp>
          <p:nvGrpSpPr>
            <p:cNvPr id="20" name="群組 19"/>
            <p:cNvGrpSpPr/>
            <p:nvPr/>
          </p:nvGrpSpPr>
          <p:grpSpPr bwMode="gray">
            <a:xfrm>
              <a:off x="749894" y="5783561"/>
              <a:ext cx="325521" cy="364355"/>
              <a:chOff x="2114915" y="2460535"/>
              <a:chExt cx="452438" cy="506413"/>
            </a:xfrm>
          </p:grpSpPr>
          <p:sp>
            <p:nvSpPr>
              <p:cNvPr id="21" name="手繪多邊形 28"/>
              <p:cNvSpPr>
                <a:spLocks/>
              </p:cNvSpPr>
              <p:nvPr/>
            </p:nvSpPr>
            <p:spPr bwMode="gray">
              <a:xfrm flipH="1">
                <a:off x="2114915" y="2512923"/>
                <a:ext cx="430213" cy="450850"/>
              </a:xfrm>
              <a:custGeom>
                <a:avLst/>
                <a:gdLst>
                  <a:gd name="T0" fmla="*/ 19 w 135"/>
                  <a:gd name="T1" fmla="*/ 32 h 141"/>
                  <a:gd name="T2" fmla="*/ 9 w 135"/>
                  <a:gd name="T3" fmla="*/ 100 h 141"/>
                  <a:gd name="T4" fmla="*/ 66 w 135"/>
                  <a:gd name="T5" fmla="*/ 135 h 141"/>
                  <a:gd name="T6" fmla="*/ 88 w 135"/>
                  <a:gd name="T7" fmla="*/ 90 h 141"/>
                  <a:gd name="T8" fmla="*/ 126 w 135"/>
                  <a:gd name="T9" fmla="*/ 63 h 141"/>
                  <a:gd name="T10" fmla="*/ 19 w 135"/>
                  <a:gd name="T11" fmla="*/ 32 h 141"/>
                </a:gdLst>
                <a:ahLst/>
                <a:cxnLst>
                  <a:cxn ang="0">
                    <a:pos x="T0" y="T1"/>
                  </a:cxn>
                  <a:cxn ang="0">
                    <a:pos x="T2" y="T3"/>
                  </a:cxn>
                  <a:cxn ang="0">
                    <a:pos x="T4" y="T5"/>
                  </a:cxn>
                  <a:cxn ang="0">
                    <a:pos x="T6" y="T7"/>
                  </a:cxn>
                  <a:cxn ang="0">
                    <a:pos x="T8" y="T9"/>
                  </a:cxn>
                  <a:cxn ang="0">
                    <a:pos x="T10" y="T11"/>
                  </a:cxn>
                </a:cxnLst>
                <a:rect l="0" t="0" r="r" b="b"/>
                <a:pathLst>
                  <a:path w="135" h="141">
                    <a:moveTo>
                      <a:pt x="19" y="32"/>
                    </a:moveTo>
                    <a:cubicBezTo>
                      <a:pt x="7" y="39"/>
                      <a:pt x="0" y="77"/>
                      <a:pt x="9" y="100"/>
                    </a:cubicBezTo>
                    <a:cubicBezTo>
                      <a:pt x="21" y="129"/>
                      <a:pt x="53" y="141"/>
                      <a:pt x="66" y="135"/>
                    </a:cubicBezTo>
                    <a:cubicBezTo>
                      <a:pt x="87" y="124"/>
                      <a:pt x="92" y="107"/>
                      <a:pt x="88" y="90"/>
                    </a:cubicBezTo>
                    <a:cubicBezTo>
                      <a:pt x="109" y="86"/>
                      <a:pt x="124" y="73"/>
                      <a:pt x="126" y="63"/>
                    </a:cubicBezTo>
                    <a:cubicBezTo>
                      <a:pt x="135" y="0"/>
                      <a:pt x="42" y="7"/>
                      <a:pt x="19" y="32"/>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2" name="手繪多邊形 29"/>
              <p:cNvSpPr>
                <a:spLocks/>
              </p:cNvSpPr>
              <p:nvPr/>
            </p:nvSpPr>
            <p:spPr bwMode="gray">
              <a:xfrm flipH="1">
                <a:off x="2124440" y="2460535"/>
                <a:ext cx="442913" cy="506413"/>
              </a:xfrm>
              <a:custGeom>
                <a:avLst/>
                <a:gdLst>
                  <a:gd name="T0" fmla="*/ 85 w 139"/>
                  <a:gd name="T1" fmla="*/ 46 h 158"/>
                  <a:gd name="T2" fmla="*/ 138 w 139"/>
                  <a:gd name="T3" fmla="*/ 23 h 158"/>
                  <a:gd name="T4" fmla="*/ 27 w 139"/>
                  <a:gd name="T5" fmla="*/ 42 h 158"/>
                  <a:gd name="T6" fmla="*/ 24 w 139"/>
                  <a:gd name="T7" fmla="*/ 42 h 158"/>
                  <a:gd name="T8" fmla="*/ 24 w 139"/>
                  <a:gd name="T9" fmla="*/ 45 h 158"/>
                  <a:gd name="T10" fmla="*/ 5 w 139"/>
                  <a:gd name="T11" fmla="*/ 98 h 158"/>
                  <a:gd name="T12" fmla="*/ 11 w 139"/>
                  <a:gd name="T13" fmla="*/ 155 h 158"/>
                  <a:gd name="T14" fmla="*/ 32 w 139"/>
                  <a:gd name="T15" fmla="*/ 60 h 158"/>
                  <a:gd name="T16" fmla="*/ 58 w 139"/>
                  <a:gd name="T17" fmla="*/ 90 h 158"/>
                  <a:gd name="T18" fmla="*/ 109 w 139"/>
                  <a:gd name="T19" fmla="*/ 117 h 158"/>
                  <a:gd name="T20" fmla="*/ 43 w 139"/>
                  <a:gd name="T21" fmla="*/ 48 h 158"/>
                  <a:gd name="T22" fmla="*/ 85 w 139"/>
                  <a:gd name="T23" fmla="*/ 4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 h="158">
                    <a:moveTo>
                      <a:pt x="85" y="46"/>
                    </a:moveTo>
                    <a:cubicBezTo>
                      <a:pt x="115" y="41"/>
                      <a:pt x="139" y="28"/>
                      <a:pt x="138" y="23"/>
                    </a:cubicBezTo>
                    <a:cubicBezTo>
                      <a:pt x="133" y="0"/>
                      <a:pt x="34" y="29"/>
                      <a:pt x="27" y="42"/>
                    </a:cubicBezTo>
                    <a:cubicBezTo>
                      <a:pt x="25" y="42"/>
                      <a:pt x="25" y="42"/>
                      <a:pt x="24" y="42"/>
                    </a:cubicBezTo>
                    <a:cubicBezTo>
                      <a:pt x="24" y="43"/>
                      <a:pt x="24" y="44"/>
                      <a:pt x="24" y="45"/>
                    </a:cubicBezTo>
                    <a:cubicBezTo>
                      <a:pt x="18" y="51"/>
                      <a:pt x="8" y="77"/>
                      <a:pt x="5" y="98"/>
                    </a:cubicBezTo>
                    <a:cubicBezTo>
                      <a:pt x="0" y="129"/>
                      <a:pt x="6" y="155"/>
                      <a:pt x="11" y="155"/>
                    </a:cubicBezTo>
                    <a:cubicBezTo>
                      <a:pt x="30" y="158"/>
                      <a:pt x="35" y="91"/>
                      <a:pt x="32" y="60"/>
                    </a:cubicBezTo>
                    <a:cubicBezTo>
                      <a:pt x="38" y="69"/>
                      <a:pt x="48" y="81"/>
                      <a:pt x="58" y="90"/>
                    </a:cubicBezTo>
                    <a:cubicBezTo>
                      <a:pt x="81" y="111"/>
                      <a:pt x="106" y="121"/>
                      <a:pt x="109" y="117"/>
                    </a:cubicBezTo>
                    <a:cubicBezTo>
                      <a:pt x="121" y="103"/>
                      <a:pt x="72" y="63"/>
                      <a:pt x="43" y="48"/>
                    </a:cubicBezTo>
                    <a:cubicBezTo>
                      <a:pt x="55" y="49"/>
                      <a:pt x="71" y="49"/>
                      <a:pt x="85" y="46"/>
                    </a:cubicBezTo>
                    <a:close/>
                  </a:path>
                </a:pathLst>
              </a:custGeom>
              <a:solidFill>
                <a:schemeClr val="accent1">
                  <a:lumMod val="20000"/>
                  <a:lumOff val="8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sp>
          <p:nvSpPr>
            <p:cNvPr id="23" name="手繪多邊形 30"/>
            <p:cNvSpPr>
              <a:spLocks noEditPoints="1"/>
            </p:cNvSpPr>
            <p:nvPr/>
          </p:nvSpPr>
          <p:spPr bwMode="gray">
            <a:xfrm flipH="1">
              <a:off x="1416049" y="5482877"/>
              <a:ext cx="4602163" cy="879475"/>
            </a:xfrm>
            <a:custGeom>
              <a:avLst/>
              <a:gdLst>
                <a:gd name="T0" fmla="*/ 1444 w 1444"/>
                <a:gd name="T1" fmla="*/ 28 h 275"/>
                <a:gd name="T2" fmla="*/ 1438 w 1444"/>
                <a:gd name="T3" fmla="*/ 21 h 275"/>
                <a:gd name="T4" fmla="*/ 1045 w 1444"/>
                <a:gd name="T5" fmla="*/ 119 h 275"/>
                <a:gd name="T6" fmla="*/ 1008 w 1444"/>
                <a:gd name="T7" fmla="*/ 87 h 275"/>
                <a:gd name="T8" fmla="*/ 918 w 1444"/>
                <a:gd name="T9" fmla="*/ 55 h 275"/>
                <a:gd name="T10" fmla="*/ 975 w 1444"/>
                <a:gd name="T11" fmla="*/ 7 h 275"/>
                <a:gd name="T12" fmla="*/ 969 w 1444"/>
                <a:gd name="T13" fmla="*/ 0 h 275"/>
                <a:gd name="T14" fmla="*/ 905 w 1444"/>
                <a:gd name="T15" fmla="*/ 53 h 275"/>
                <a:gd name="T16" fmla="*/ 561 w 1444"/>
                <a:gd name="T17" fmla="*/ 123 h 275"/>
                <a:gd name="T18" fmla="*/ 0 w 1444"/>
                <a:gd name="T19" fmla="*/ 207 h 275"/>
                <a:gd name="T20" fmla="*/ 2 w 1444"/>
                <a:gd name="T21" fmla="*/ 216 h 275"/>
                <a:gd name="T22" fmla="*/ 890 w 1444"/>
                <a:gd name="T23" fmla="*/ 129 h 275"/>
                <a:gd name="T24" fmla="*/ 1040 w 1444"/>
                <a:gd name="T25" fmla="*/ 129 h 275"/>
                <a:gd name="T26" fmla="*/ 1083 w 1444"/>
                <a:gd name="T27" fmla="*/ 275 h 275"/>
                <a:gd name="T28" fmla="*/ 1092 w 1444"/>
                <a:gd name="T29" fmla="*/ 275 h 275"/>
                <a:gd name="T30" fmla="*/ 1052 w 1444"/>
                <a:gd name="T31" fmla="*/ 129 h 275"/>
                <a:gd name="T32" fmla="*/ 1444 w 1444"/>
                <a:gd name="T33" fmla="*/ 28 h 275"/>
                <a:gd name="T34" fmla="*/ 890 w 1444"/>
                <a:gd name="T35" fmla="*/ 119 h 275"/>
                <a:gd name="T36" fmla="*/ 589 w 1444"/>
                <a:gd name="T37" fmla="*/ 122 h 275"/>
                <a:gd name="T38" fmla="*/ 1002 w 1444"/>
                <a:gd name="T39" fmla="*/ 95 h 275"/>
                <a:gd name="T40" fmla="*/ 1032 w 1444"/>
                <a:gd name="T41" fmla="*/ 120 h 275"/>
                <a:gd name="T42" fmla="*/ 890 w 1444"/>
                <a:gd name="T43" fmla="*/ 119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4" h="275">
                  <a:moveTo>
                    <a:pt x="1444" y="28"/>
                  </a:moveTo>
                  <a:cubicBezTo>
                    <a:pt x="1438" y="21"/>
                    <a:pt x="1438" y="21"/>
                    <a:pt x="1438" y="21"/>
                  </a:cubicBezTo>
                  <a:cubicBezTo>
                    <a:pt x="1333" y="100"/>
                    <a:pt x="1207" y="117"/>
                    <a:pt x="1045" y="119"/>
                  </a:cubicBezTo>
                  <a:cubicBezTo>
                    <a:pt x="1034" y="107"/>
                    <a:pt x="1022" y="96"/>
                    <a:pt x="1008" y="87"/>
                  </a:cubicBezTo>
                  <a:cubicBezTo>
                    <a:pt x="981" y="70"/>
                    <a:pt x="951" y="60"/>
                    <a:pt x="918" y="55"/>
                  </a:cubicBezTo>
                  <a:cubicBezTo>
                    <a:pt x="975" y="7"/>
                    <a:pt x="975" y="7"/>
                    <a:pt x="975" y="7"/>
                  </a:cubicBezTo>
                  <a:cubicBezTo>
                    <a:pt x="969" y="0"/>
                    <a:pt x="969" y="0"/>
                    <a:pt x="969" y="0"/>
                  </a:cubicBezTo>
                  <a:cubicBezTo>
                    <a:pt x="905" y="53"/>
                    <a:pt x="905" y="53"/>
                    <a:pt x="905" y="53"/>
                  </a:cubicBezTo>
                  <a:cubicBezTo>
                    <a:pt x="757" y="37"/>
                    <a:pt x="574" y="117"/>
                    <a:pt x="561" y="123"/>
                  </a:cubicBezTo>
                  <a:cubicBezTo>
                    <a:pt x="397" y="132"/>
                    <a:pt x="212" y="153"/>
                    <a:pt x="0" y="207"/>
                  </a:cubicBezTo>
                  <a:cubicBezTo>
                    <a:pt x="2" y="216"/>
                    <a:pt x="2" y="216"/>
                    <a:pt x="2" y="216"/>
                  </a:cubicBezTo>
                  <a:cubicBezTo>
                    <a:pt x="371" y="123"/>
                    <a:pt x="659" y="126"/>
                    <a:pt x="890" y="129"/>
                  </a:cubicBezTo>
                  <a:cubicBezTo>
                    <a:pt x="943" y="129"/>
                    <a:pt x="993" y="130"/>
                    <a:pt x="1040" y="129"/>
                  </a:cubicBezTo>
                  <a:cubicBezTo>
                    <a:pt x="1068" y="164"/>
                    <a:pt x="1082" y="213"/>
                    <a:pt x="1083" y="275"/>
                  </a:cubicBezTo>
                  <a:cubicBezTo>
                    <a:pt x="1092" y="275"/>
                    <a:pt x="1092" y="275"/>
                    <a:pt x="1092" y="275"/>
                  </a:cubicBezTo>
                  <a:cubicBezTo>
                    <a:pt x="1092" y="214"/>
                    <a:pt x="1079" y="165"/>
                    <a:pt x="1052" y="129"/>
                  </a:cubicBezTo>
                  <a:cubicBezTo>
                    <a:pt x="1212" y="126"/>
                    <a:pt x="1338" y="108"/>
                    <a:pt x="1444" y="28"/>
                  </a:cubicBezTo>
                  <a:moveTo>
                    <a:pt x="890" y="119"/>
                  </a:moveTo>
                  <a:cubicBezTo>
                    <a:pt x="799" y="118"/>
                    <a:pt x="699" y="117"/>
                    <a:pt x="589" y="122"/>
                  </a:cubicBezTo>
                  <a:cubicBezTo>
                    <a:pt x="664" y="93"/>
                    <a:pt x="883" y="18"/>
                    <a:pt x="1002" y="95"/>
                  </a:cubicBezTo>
                  <a:cubicBezTo>
                    <a:pt x="1013" y="102"/>
                    <a:pt x="1023" y="110"/>
                    <a:pt x="1032" y="120"/>
                  </a:cubicBezTo>
                  <a:cubicBezTo>
                    <a:pt x="987" y="120"/>
                    <a:pt x="940" y="120"/>
                    <a:pt x="890" y="119"/>
                  </a:cubicBezTo>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4" name="手繪多邊形 31"/>
            <p:cNvSpPr>
              <a:spLocks/>
            </p:cNvSpPr>
            <p:nvPr/>
          </p:nvSpPr>
          <p:spPr bwMode="gray">
            <a:xfrm flipH="1">
              <a:off x="2806971" y="5393578"/>
              <a:ext cx="149225" cy="150813"/>
            </a:xfrm>
            <a:custGeom>
              <a:avLst/>
              <a:gdLst>
                <a:gd name="T0" fmla="*/ 11 w 47"/>
                <a:gd name="T1" fmla="*/ 11 h 47"/>
                <a:gd name="T2" fmla="*/ 7 w 47"/>
                <a:gd name="T3" fmla="*/ 40 h 47"/>
                <a:gd name="T4" fmla="*/ 36 w 47"/>
                <a:gd name="T5" fmla="*/ 37 h 47"/>
                <a:gd name="T6" fmla="*/ 40 w 47"/>
                <a:gd name="T7" fmla="*/ 8 h 47"/>
                <a:gd name="T8" fmla="*/ 11 w 47"/>
                <a:gd name="T9" fmla="*/ 11 h 47"/>
              </a:gdLst>
              <a:ahLst/>
              <a:cxnLst>
                <a:cxn ang="0">
                  <a:pos x="T0" y="T1"/>
                </a:cxn>
                <a:cxn ang="0">
                  <a:pos x="T2" y="T3"/>
                </a:cxn>
                <a:cxn ang="0">
                  <a:pos x="T4" y="T5"/>
                </a:cxn>
                <a:cxn ang="0">
                  <a:pos x="T6" y="T7"/>
                </a:cxn>
                <a:cxn ang="0">
                  <a:pos x="T8" y="T9"/>
                </a:cxn>
              </a:cxnLst>
              <a:rect l="0" t="0" r="r" b="b"/>
              <a:pathLst>
                <a:path w="47" h="47">
                  <a:moveTo>
                    <a:pt x="11" y="11"/>
                  </a:moveTo>
                  <a:cubicBezTo>
                    <a:pt x="2" y="19"/>
                    <a:pt x="0" y="32"/>
                    <a:pt x="7" y="40"/>
                  </a:cubicBezTo>
                  <a:cubicBezTo>
                    <a:pt x="14" y="47"/>
                    <a:pt x="27" y="46"/>
                    <a:pt x="36" y="37"/>
                  </a:cubicBezTo>
                  <a:cubicBezTo>
                    <a:pt x="45" y="28"/>
                    <a:pt x="47" y="15"/>
                    <a:pt x="40" y="8"/>
                  </a:cubicBezTo>
                  <a:cubicBezTo>
                    <a:pt x="33" y="0"/>
                    <a:pt x="20" y="2"/>
                    <a:pt x="11" y="1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5" name="手繪多邊形 32"/>
            <p:cNvSpPr>
              <a:spLocks/>
            </p:cNvSpPr>
            <p:nvPr/>
          </p:nvSpPr>
          <p:spPr bwMode="gray">
            <a:xfrm flipH="1">
              <a:off x="2051052" y="5522596"/>
              <a:ext cx="892175" cy="895542"/>
            </a:xfrm>
            <a:custGeom>
              <a:avLst/>
              <a:gdLst>
                <a:gd name="T0" fmla="*/ 242 w 264"/>
                <a:gd name="T1" fmla="*/ 157 h 264"/>
                <a:gd name="T2" fmla="*/ 259 w 264"/>
                <a:gd name="T3" fmla="*/ 128 h 264"/>
                <a:gd name="T4" fmla="*/ 238 w 264"/>
                <a:gd name="T5" fmla="*/ 66 h 264"/>
                <a:gd name="T6" fmla="*/ 192 w 264"/>
                <a:gd name="T7" fmla="*/ 20 h 264"/>
                <a:gd name="T8" fmla="*/ 158 w 264"/>
                <a:gd name="T9" fmla="*/ 23 h 264"/>
                <a:gd name="T10" fmla="*/ 157 w 264"/>
                <a:gd name="T11" fmla="*/ 23 h 264"/>
                <a:gd name="T12" fmla="*/ 156 w 264"/>
                <a:gd name="T13" fmla="*/ 23 h 264"/>
                <a:gd name="T14" fmla="*/ 128 w 264"/>
                <a:gd name="T15" fmla="*/ 5 h 264"/>
                <a:gd name="T16" fmla="*/ 66 w 264"/>
                <a:gd name="T17" fmla="*/ 26 h 264"/>
                <a:gd name="T18" fmla="*/ 20 w 264"/>
                <a:gd name="T19" fmla="*/ 72 h 264"/>
                <a:gd name="T20" fmla="*/ 23 w 264"/>
                <a:gd name="T21" fmla="*/ 106 h 264"/>
                <a:gd name="T22" fmla="*/ 23 w 264"/>
                <a:gd name="T23" fmla="*/ 107 h 264"/>
                <a:gd name="T24" fmla="*/ 22 w 264"/>
                <a:gd name="T25" fmla="*/ 108 h 264"/>
                <a:gd name="T26" fmla="*/ 5 w 264"/>
                <a:gd name="T27" fmla="*/ 136 h 264"/>
                <a:gd name="T28" fmla="*/ 26 w 264"/>
                <a:gd name="T29" fmla="*/ 198 h 264"/>
                <a:gd name="T30" fmla="*/ 72 w 264"/>
                <a:gd name="T31" fmla="*/ 244 h 264"/>
                <a:gd name="T32" fmla="*/ 106 w 264"/>
                <a:gd name="T33" fmla="*/ 241 h 264"/>
                <a:gd name="T34" fmla="*/ 107 w 264"/>
                <a:gd name="T35" fmla="*/ 242 h 264"/>
                <a:gd name="T36" fmla="*/ 108 w 264"/>
                <a:gd name="T37" fmla="*/ 242 h 264"/>
                <a:gd name="T38" fmla="*/ 136 w 264"/>
                <a:gd name="T39" fmla="*/ 259 h 264"/>
                <a:gd name="T40" fmla="*/ 198 w 264"/>
                <a:gd name="T41" fmla="*/ 238 h 264"/>
                <a:gd name="T42" fmla="*/ 244 w 264"/>
                <a:gd name="T43" fmla="*/ 192 h 264"/>
                <a:gd name="T44" fmla="*/ 241 w 264"/>
                <a:gd name="T45" fmla="*/ 159 h 264"/>
                <a:gd name="T46" fmla="*/ 241 w 264"/>
                <a:gd name="T47" fmla="*/ 158 h 264"/>
                <a:gd name="T48" fmla="*/ 242 w 264"/>
                <a:gd name="T49" fmla="*/ 1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4" h="264">
                  <a:moveTo>
                    <a:pt x="242" y="157"/>
                  </a:moveTo>
                  <a:cubicBezTo>
                    <a:pt x="250" y="149"/>
                    <a:pt x="256" y="139"/>
                    <a:pt x="259" y="128"/>
                  </a:cubicBezTo>
                  <a:cubicBezTo>
                    <a:pt x="264" y="107"/>
                    <a:pt x="255" y="85"/>
                    <a:pt x="238" y="66"/>
                  </a:cubicBezTo>
                  <a:cubicBezTo>
                    <a:pt x="229" y="42"/>
                    <a:pt x="213" y="25"/>
                    <a:pt x="192" y="20"/>
                  </a:cubicBezTo>
                  <a:cubicBezTo>
                    <a:pt x="181" y="18"/>
                    <a:pt x="170" y="19"/>
                    <a:pt x="158" y="23"/>
                  </a:cubicBezTo>
                  <a:cubicBezTo>
                    <a:pt x="157" y="23"/>
                    <a:pt x="157" y="23"/>
                    <a:pt x="157" y="23"/>
                  </a:cubicBezTo>
                  <a:cubicBezTo>
                    <a:pt x="156" y="23"/>
                    <a:pt x="156" y="23"/>
                    <a:pt x="156" y="23"/>
                  </a:cubicBezTo>
                  <a:cubicBezTo>
                    <a:pt x="148" y="14"/>
                    <a:pt x="139" y="8"/>
                    <a:pt x="128" y="5"/>
                  </a:cubicBezTo>
                  <a:cubicBezTo>
                    <a:pt x="107" y="0"/>
                    <a:pt x="85" y="9"/>
                    <a:pt x="66" y="26"/>
                  </a:cubicBezTo>
                  <a:cubicBezTo>
                    <a:pt x="42" y="35"/>
                    <a:pt x="25" y="51"/>
                    <a:pt x="20" y="72"/>
                  </a:cubicBezTo>
                  <a:cubicBezTo>
                    <a:pt x="17" y="83"/>
                    <a:pt x="19" y="95"/>
                    <a:pt x="23" y="106"/>
                  </a:cubicBezTo>
                  <a:cubicBezTo>
                    <a:pt x="23" y="107"/>
                    <a:pt x="23" y="107"/>
                    <a:pt x="23" y="107"/>
                  </a:cubicBezTo>
                  <a:cubicBezTo>
                    <a:pt x="22" y="108"/>
                    <a:pt x="22" y="108"/>
                    <a:pt x="22" y="108"/>
                  </a:cubicBezTo>
                  <a:cubicBezTo>
                    <a:pt x="14" y="116"/>
                    <a:pt x="8" y="125"/>
                    <a:pt x="5" y="136"/>
                  </a:cubicBezTo>
                  <a:cubicBezTo>
                    <a:pt x="0" y="157"/>
                    <a:pt x="9" y="179"/>
                    <a:pt x="26" y="198"/>
                  </a:cubicBezTo>
                  <a:cubicBezTo>
                    <a:pt x="35" y="222"/>
                    <a:pt x="51" y="239"/>
                    <a:pt x="72" y="244"/>
                  </a:cubicBezTo>
                  <a:cubicBezTo>
                    <a:pt x="83" y="247"/>
                    <a:pt x="94" y="246"/>
                    <a:pt x="106" y="241"/>
                  </a:cubicBezTo>
                  <a:cubicBezTo>
                    <a:pt x="107" y="242"/>
                    <a:pt x="107" y="242"/>
                    <a:pt x="107" y="242"/>
                  </a:cubicBezTo>
                  <a:cubicBezTo>
                    <a:pt x="108" y="242"/>
                    <a:pt x="108" y="242"/>
                    <a:pt x="108" y="242"/>
                  </a:cubicBezTo>
                  <a:cubicBezTo>
                    <a:pt x="116" y="250"/>
                    <a:pt x="125" y="257"/>
                    <a:pt x="136" y="259"/>
                  </a:cubicBezTo>
                  <a:cubicBezTo>
                    <a:pt x="157" y="264"/>
                    <a:pt x="179" y="256"/>
                    <a:pt x="198" y="238"/>
                  </a:cubicBezTo>
                  <a:cubicBezTo>
                    <a:pt x="222" y="229"/>
                    <a:pt x="239" y="213"/>
                    <a:pt x="244" y="192"/>
                  </a:cubicBezTo>
                  <a:cubicBezTo>
                    <a:pt x="247" y="181"/>
                    <a:pt x="245" y="170"/>
                    <a:pt x="241" y="159"/>
                  </a:cubicBezTo>
                  <a:cubicBezTo>
                    <a:pt x="241" y="158"/>
                    <a:pt x="241" y="158"/>
                    <a:pt x="241" y="158"/>
                  </a:cubicBezTo>
                  <a:lnTo>
                    <a:pt x="242" y="157"/>
                  </a:lnTo>
                  <a:close/>
                </a:path>
              </a:pathLst>
            </a:custGeom>
            <a:gradFill flip="none" rotWithShape="1">
              <a:gsLst>
                <a:gs pos="0">
                  <a:schemeClr val="accent1">
                    <a:lumMod val="75000"/>
                  </a:schemeClr>
                </a:gs>
                <a:gs pos="100000">
                  <a:schemeClr val="accent1">
                    <a:lumMod val="60000"/>
                    <a:lumOff val="40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6" name="手繪多邊形 33"/>
            <p:cNvSpPr>
              <a:spLocks/>
            </p:cNvSpPr>
            <p:nvPr/>
          </p:nvSpPr>
          <p:spPr bwMode="gray">
            <a:xfrm flipH="1">
              <a:off x="2216501" y="5688259"/>
              <a:ext cx="561276" cy="564216"/>
            </a:xfrm>
            <a:custGeom>
              <a:avLst/>
              <a:gdLst>
                <a:gd name="T0" fmla="*/ 93 w 95"/>
                <a:gd name="T1" fmla="*/ 45 h 95"/>
                <a:gd name="T2" fmla="*/ 92 w 95"/>
                <a:gd name="T3" fmla="*/ 32 h 95"/>
                <a:gd name="T4" fmla="*/ 75 w 95"/>
                <a:gd name="T5" fmla="*/ 17 h 95"/>
                <a:gd name="T6" fmla="*/ 58 w 95"/>
                <a:gd name="T7" fmla="*/ 1 h 95"/>
                <a:gd name="T8" fmla="*/ 45 w 95"/>
                <a:gd name="T9" fmla="*/ 2 h 95"/>
                <a:gd name="T10" fmla="*/ 32 w 95"/>
                <a:gd name="T11" fmla="*/ 3 h 95"/>
                <a:gd name="T12" fmla="*/ 16 w 95"/>
                <a:gd name="T13" fmla="*/ 20 h 95"/>
                <a:gd name="T14" fmla="*/ 1 w 95"/>
                <a:gd name="T15" fmla="*/ 37 h 95"/>
                <a:gd name="T16" fmla="*/ 2 w 95"/>
                <a:gd name="T17" fmla="*/ 50 h 95"/>
                <a:gd name="T18" fmla="*/ 2 w 95"/>
                <a:gd name="T19" fmla="*/ 63 h 95"/>
                <a:gd name="T20" fmla="*/ 19 w 95"/>
                <a:gd name="T21" fmla="*/ 79 h 95"/>
                <a:gd name="T22" fmla="*/ 36 w 95"/>
                <a:gd name="T23" fmla="*/ 94 h 95"/>
                <a:gd name="T24" fmla="*/ 50 w 95"/>
                <a:gd name="T25" fmla="*/ 93 h 95"/>
                <a:gd name="T26" fmla="*/ 63 w 95"/>
                <a:gd name="T27" fmla="*/ 93 h 95"/>
                <a:gd name="T28" fmla="*/ 78 w 95"/>
                <a:gd name="T29" fmla="*/ 76 h 95"/>
                <a:gd name="T30" fmla="*/ 94 w 95"/>
                <a:gd name="T31" fmla="*/ 59 h 95"/>
                <a:gd name="T32" fmla="*/ 93 w 95"/>
                <a:gd name="T33" fmla="*/ 4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5">
                  <a:moveTo>
                    <a:pt x="93" y="45"/>
                  </a:moveTo>
                  <a:cubicBezTo>
                    <a:pt x="94" y="41"/>
                    <a:pt x="94" y="36"/>
                    <a:pt x="92" y="32"/>
                  </a:cubicBezTo>
                  <a:cubicBezTo>
                    <a:pt x="90" y="25"/>
                    <a:pt x="83" y="20"/>
                    <a:pt x="75" y="17"/>
                  </a:cubicBezTo>
                  <a:cubicBezTo>
                    <a:pt x="71" y="9"/>
                    <a:pt x="66" y="3"/>
                    <a:pt x="58" y="1"/>
                  </a:cubicBezTo>
                  <a:cubicBezTo>
                    <a:pt x="54" y="0"/>
                    <a:pt x="49" y="1"/>
                    <a:pt x="45" y="2"/>
                  </a:cubicBezTo>
                  <a:cubicBezTo>
                    <a:pt x="40" y="1"/>
                    <a:pt x="36" y="1"/>
                    <a:pt x="32" y="3"/>
                  </a:cubicBezTo>
                  <a:cubicBezTo>
                    <a:pt x="24" y="5"/>
                    <a:pt x="19" y="11"/>
                    <a:pt x="16" y="20"/>
                  </a:cubicBezTo>
                  <a:cubicBezTo>
                    <a:pt x="8" y="24"/>
                    <a:pt x="3" y="29"/>
                    <a:pt x="1" y="37"/>
                  </a:cubicBezTo>
                  <a:cubicBezTo>
                    <a:pt x="0" y="41"/>
                    <a:pt x="0" y="46"/>
                    <a:pt x="2" y="50"/>
                  </a:cubicBezTo>
                  <a:cubicBezTo>
                    <a:pt x="1" y="55"/>
                    <a:pt x="1" y="59"/>
                    <a:pt x="2" y="63"/>
                  </a:cubicBezTo>
                  <a:cubicBezTo>
                    <a:pt x="5" y="71"/>
                    <a:pt x="11" y="76"/>
                    <a:pt x="19" y="79"/>
                  </a:cubicBezTo>
                  <a:cubicBezTo>
                    <a:pt x="23" y="87"/>
                    <a:pt x="29" y="92"/>
                    <a:pt x="36" y="94"/>
                  </a:cubicBezTo>
                  <a:cubicBezTo>
                    <a:pt x="41" y="95"/>
                    <a:pt x="45" y="95"/>
                    <a:pt x="50" y="93"/>
                  </a:cubicBezTo>
                  <a:cubicBezTo>
                    <a:pt x="54" y="94"/>
                    <a:pt x="59" y="94"/>
                    <a:pt x="63" y="93"/>
                  </a:cubicBezTo>
                  <a:cubicBezTo>
                    <a:pt x="70" y="90"/>
                    <a:pt x="75" y="84"/>
                    <a:pt x="78" y="76"/>
                  </a:cubicBezTo>
                  <a:cubicBezTo>
                    <a:pt x="86" y="72"/>
                    <a:pt x="92" y="66"/>
                    <a:pt x="94" y="59"/>
                  </a:cubicBezTo>
                  <a:cubicBezTo>
                    <a:pt x="95" y="54"/>
                    <a:pt x="94" y="50"/>
                    <a:pt x="93"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7" name="手繪多邊形 34"/>
            <p:cNvSpPr>
              <a:spLocks/>
            </p:cNvSpPr>
            <p:nvPr/>
          </p:nvSpPr>
          <p:spPr bwMode="gray">
            <a:xfrm flipH="1">
              <a:off x="690563" y="4988370"/>
              <a:ext cx="96838" cy="88900"/>
            </a:xfrm>
            <a:custGeom>
              <a:avLst/>
              <a:gdLst>
                <a:gd name="T0" fmla="*/ 7 w 30"/>
                <a:gd name="T1" fmla="*/ 5 h 28"/>
                <a:gd name="T2" fmla="*/ 5 w 30"/>
                <a:gd name="T3" fmla="*/ 23 h 28"/>
                <a:gd name="T4" fmla="*/ 23 w 30"/>
                <a:gd name="T5" fmla="*/ 23 h 28"/>
                <a:gd name="T6" fmla="*/ 26 w 30"/>
                <a:gd name="T7" fmla="*/ 5 h 28"/>
                <a:gd name="T8" fmla="*/ 7 w 30"/>
                <a:gd name="T9" fmla="*/ 5 h 28"/>
              </a:gdLst>
              <a:ahLst/>
              <a:cxnLst>
                <a:cxn ang="0">
                  <a:pos x="T0" y="T1"/>
                </a:cxn>
                <a:cxn ang="0">
                  <a:pos x="T2" y="T3"/>
                </a:cxn>
                <a:cxn ang="0">
                  <a:pos x="T4" y="T5"/>
                </a:cxn>
                <a:cxn ang="0">
                  <a:pos x="T6" y="T7"/>
                </a:cxn>
                <a:cxn ang="0">
                  <a:pos x="T8" y="T9"/>
                </a:cxn>
              </a:cxnLst>
              <a:rect l="0" t="0" r="r" b="b"/>
              <a:pathLst>
                <a:path w="30" h="28">
                  <a:moveTo>
                    <a:pt x="7" y="5"/>
                  </a:moveTo>
                  <a:cubicBezTo>
                    <a:pt x="1" y="10"/>
                    <a:pt x="0" y="18"/>
                    <a:pt x="5" y="23"/>
                  </a:cubicBezTo>
                  <a:cubicBezTo>
                    <a:pt x="9" y="28"/>
                    <a:pt x="17" y="28"/>
                    <a:pt x="23" y="23"/>
                  </a:cubicBezTo>
                  <a:cubicBezTo>
                    <a:pt x="29" y="18"/>
                    <a:pt x="30" y="10"/>
                    <a:pt x="26" y="5"/>
                  </a:cubicBezTo>
                  <a:cubicBezTo>
                    <a:pt x="21" y="0"/>
                    <a:pt x="13" y="0"/>
                    <a:pt x="7" y="5"/>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8" name="手繪多邊形 73"/>
            <p:cNvSpPr>
              <a:spLocks/>
            </p:cNvSpPr>
            <p:nvPr/>
          </p:nvSpPr>
          <p:spPr bwMode="gray">
            <a:xfrm flipH="1">
              <a:off x="3957638" y="5064570"/>
              <a:ext cx="161925" cy="160338"/>
            </a:xfrm>
            <a:custGeom>
              <a:avLst/>
              <a:gdLst>
                <a:gd name="T0" fmla="*/ 50 w 51"/>
                <a:gd name="T1" fmla="*/ 21 h 50"/>
                <a:gd name="T2" fmla="*/ 46 w 51"/>
                <a:gd name="T3" fmla="*/ 18 h 50"/>
                <a:gd name="T4" fmla="*/ 48 w 51"/>
                <a:gd name="T5" fmla="*/ 13 h 50"/>
                <a:gd name="T6" fmla="*/ 39 w 51"/>
                <a:gd name="T7" fmla="*/ 12 h 50"/>
                <a:gd name="T8" fmla="*/ 40 w 51"/>
                <a:gd name="T9" fmla="*/ 4 h 50"/>
                <a:gd name="T10" fmla="*/ 32 w 51"/>
                <a:gd name="T11" fmla="*/ 7 h 50"/>
                <a:gd name="T12" fmla="*/ 29 w 51"/>
                <a:gd name="T13" fmla="*/ 0 h 50"/>
                <a:gd name="T14" fmla="*/ 24 w 51"/>
                <a:gd name="T15" fmla="*/ 4 h 50"/>
                <a:gd name="T16" fmla="*/ 19 w 51"/>
                <a:gd name="T17" fmla="*/ 0 h 50"/>
                <a:gd name="T18" fmla="*/ 17 w 51"/>
                <a:gd name="T19" fmla="*/ 7 h 50"/>
                <a:gd name="T20" fmla="*/ 9 w 51"/>
                <a:gd name="T21" fmla="*/ 5 h 50"/>
                <a:gd name="T22" fmla="*/ 10 w 51"/>
                <a:gd name="T23" fmla="*/ 12 h 50"/>
                <a:gd name="T24" fmla="*/ 3 w 51"/>
                <a:gd name="T25" fmla="*/ 14 h 50"/>
                <a:gd name="T26" fmla="*/ 9 w 51"/>
                <a:gd name="T27" fmla="*/ 22 h 50"/>
                <a:gd name="T28" fmla="*/ 1 w 51"/>
                <a:gd name="T29" fmla="*/ 28 h 50"/>
                <a:gd name="T30" fmla="*/ 5 w 51"/>
                <a:gd name="T31" fmla="*/ 31 h 50"/>
                <a:gd name="T32" fmla="*/ 3 w 51"/>
                <a:gd name="T33" fmla="*/ 36 h 50"/>
                <a:gd name="T34" fmla="*/ 12 w 51"/>
                <a:gd name="T35" fmla="*/ 37 h 50"/>
                <a:gd name="T36" fmla="*/ 11 w 51"/>
                <a:gd name="T37" fmla="*/ 45 h 50"/>
                <a:gd name="T38" fmla="*/ 19 w 51"/>
                <a:gd name="T39" fmla="*/ 42 h 50"/>
                <a:gd name="T40" fmla="*/ 22 w 51"/>
                <a:gd name="T41" fmla="*/ 49 h 50"/>
                <a:gd name="T42" fmla="*/ 27 w 51"/>
                <a:gd name="T43" fmla="*/ 45 h 50"/>
                <a:gd name="T44" fmla="*/ 32 w 51"/>
                <a:gd name="T45" fmla="*/ 49 h 50"/>
                <a:gd name="T46" fmla="*/ 35 w 51"/>
                <a:gd name="T47" fmla="*/ 42 h 50"/>
                <a:gd name="T48" fmla="*/ 42 w 51"/>
                <a:gd name="T49" fmla="*/ 44 h 50"/>
                <a:gd name="T50" fmla="*/ 41 w 51"/>
                <a:gd name="T51" fmla="*/ 37 h 50"/>
                <a:gd name="T52" fmla="*/ 48 w 51"/>
                <a:gd name="T53" fmla="*/ 36 h 50"/>
                <a:gd name="T54" fmla="*/ 42 w 51"/>
                <a:gd name="T55" fmla="*/ 27 h 50"/>
                <a:gd name="T56" fmla="*/ 50 w 51"/>
                <a:gd name="T57"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50">
                  <a:moveTo>
                    <a:pt x="50" y="21"/>
                  </a:moveTo>
                  <a:cubicBezTo>
                    <a:pt x="50" y="20"/>
                    <a:pt x="49" y="19"/>
                    <a:pt x="46" y="18"/>
                  </a:cubicBezTo>
                  <a:cubicBezTo>
                    <a:pt x="48" y="16"/>
                    <a:pt x="48" y="14"/>
                    <a:pt x="48" y="13"/>
                  </a:cubicBezTo>
                  <a:cubicBezTo>
                    <a:pt x="47" y="12"/>
                    <a:pt x="44" y="11"/>
                    <a:pt x="39" y="12"/>
                  </a:cubicBezTo>
                  <a:cubicBezTo>
                    <a:pt x="41" y="8"/>
                    <a:pt x="41" y="5"/>
                    <a:pt x="40" y="4"/>
                  </a:cubicBezTo>
                  <a:cubicBezTo>
                    <a:pt x="38" y="3"/>
                    <a:pt x="36" y="4"/>
                    <a:pt x="32" y="7"/>
                  </a:cubicBezTo>
                  <a:cubicBezTo>
                    <a:pt x="32" y="3"/>
                    <a:pt x="31" y="0"/>
                    <a:pt x="29" y="0"/>
                  </a:cubicBezTo>
                  <a:cubicBezTo>
                    <a:pt x="27" y="0"/>
                    <a:pt x="26" y="1"/>
                    <a:pt x="24" y="4"/>
                  </a:cubicBezTo>
                  <a:cubicBezTo>
                    <a:pt x="22" y="2"/>
                    <a:pt x="20" y="0"/>
                    <a:pt x="19" y="0"/>
                  </a:cubicBezTo>
                  <a:cubicBezTo>
                    <a:pt x="18" y="1"/>
                    <a:pt x="17" y="3"/>
                    <a:pt x="17" y="7"/>
                  </a:cubicBezTo>
                  <a:cubicBezTo>
                    <a:pt x="13" y="5"/>
                    <a:pt x="11" y="4"/>
                    <a:pt x="9" y="5"/>
                  </a:cubicBezTo>
                  <a:cubicBezTo>
                    <a:pt x="8" y="6"/>
                    <a:pt x="9" y="9"/>
                    <a:pt x="10" y="12"/>
                  </a:cubicBezTo>
                  <a:cubicBezTo>
                    <a:pt x="6" y="12"/>
                    <a:pt x="4" y="12"/>
                    <a:pt x="3" y="14"/>
                  </a:cubicBezTo>
                  <a:cubicBezTo>
                    <a:pt x="2" y="15"/>
                    <a:pt x="4" y="18"/>
                    <a:pt x="9" y="22"/>
                  </a:cubicBezTo>
                  <a:cubicBezTo>
                    <a:pt x="4" y="24"/>
                    <a:pt x="0" y="26"/>
                    <a:pt x="1" y="28"/>
                  </a:cubicBezTo>
                  <a:cubicBezTo>
                    <a:pt x="1" y="29"/>
                    <a:pt x="3" y="30"/>
                    <a:pt x="5" y="31"/>
                  </a:cubicBezTo>
                  <a:cubicBezTo>
                    <a:pt x="3" y="33"/>
                    <a:pt x="3" y="35"/>
                    <a:pt x="3" y="36"/>
                  </a:cubicBezTo>
                  <a:cubicBezTo>
                    <a:pt x="4" y="38"/>
                    <a:pt x="7" y="38"/>
                    <a:pt x="12" y="37"/>
                  </a:cubicBezTo>
                  <a:cubicBezTo>
                    <a:pt x="10" y="41"/>
                    <a:pt x="10" y="44"/>
                    <a:pt x="11" y="45"/>
                  </a:cubicBezTo>
                  <a:cubicBezTo>
                    <a:pt x="13" y="46"/>
                    <a:pt x="16" y="45"/>
                    <a:pt x="19" y="42"/>
                  </a:cubicBezTo>
                  <a:cubicBezTo>
                    <a:pt x="19" y="47"/>
                    <a:pt x="21" y="49"/>
                    <a:pt x="22" y="49"/>
                  </a:cubicBezTo>
                  <a:cubicBezTo>
                    <a:pt x="24" y="50"/>
                    <a:pt x="25" y="48"/>
                    <a:pt x="27" y="45"/>
                  </a:cubicBezTo>
                  <a:cubicBezTo>
                    <a:pt x="29" y="48"/>
                    <a:pt x="31" y="49"/>
                    <a:pt x="32" y="49"/>
                  </a:cubicBezTo>
                  <a:cubicBezTo>
                    <a:pt x="34" y="48"/>
                    <a:pt x="34" y="46"/>
                    <a:pt x="35" y="42"/>
                  </a:cubicBezTo>
                  <a:cubicBezTo>
                    <a:pt x="38" y="44"/>
                    <a:pt x="40" y="45"/>
                    <a:pt x="42" y="44"/>
                  </a:cubicBezTo>
                  <a:cubicBezTo>
                    <a:pt x="43" y="43"/>
                    <a:pt x="43" y="40"/>
                    <a:pt x="41" y="37"/>
                  </a:cubicBezTo>
                  <a:cubicBezTo>
                    <a:pt x="45" y="37"/>
                    <a:pt x="47" y="37"/>
                    <a:pt x="48" y="36"/>
                  </a:cubicBezTo>
                  <a:cubicBezTo>
                    <a:pt x="49" y="34"/>
                    <a:pt x="47" y="31"/>
                    <a:pt x="42" y="27"/>
                  </a:cubicBezTo>
                  <a:cubicBezTo>
                    <a:pt x="48" y="25"/>
                    <a:pt x="51" y="23"/>
                    <a:pt x="50" y="2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9" name="手繪多邊形 74"/>
            <p:cNvSpPr>
              <a:spLocks/>
            </p:cNvSpPr>
            <p:nvPr/>
          </p:nvSpPr>
          <p:spPr bwMode="gray">
            <a:xfrm flipH="1">
              <a:off x="3616524" y="6129448"/>
              <a:ext cx="282179" cy="283379"/>
            </a:xfrm>
            <a:custGeom>
              <a:avLst/>
              <a:gdLst>
                <a:gd name="T0" fmla="*/ 117 w 117"/>
                <a:gd name="T1" fmla="*/ 67 h 117"/>
                <a:gd name="T2" fmla="*/ 103 w 117"/>
                <a:gd name="T3" fmla="*/ 54 h 117"/>
                <a:gd name="T4" fmla="*/ 114 w 117"/>
                <a:gd name="T5" fmla="*/ 40 h 117"/>
                <a:gd name="T6" fmla="*/ 100 w 117"/>
                <a:gd name="T7" fmla="*/ 35 h 117"/>
                <a:gd name="T8" fmla="*/ 103 w 117"/>
                <a:gd name="T9" fmla="*/ 20 h 117"/>
                <a:gd name="T10" fmla="*/ 86 w 117"/>
                <a:gd name="T11" fmla="*/ 22 h 117"/>
                <a:gd name="T12" fmla="*/ 83 w 117"/>
                <a:gd name="T13" fmla="*/ 5 h 117"/>
                <a:gd name="T14" fmla="*/ 68 w 117"/>
                <a:gd name="T15" fmla="*/ 13 h 117"/>
                <a:gd name="T16" fmla="*/ 59 w 117"/>
                <a:gd name="T17" fmla="*/ 0 h 117"/>
                <a:gd name="T18" fmla="*/ 47 w 117"/>
                <a:gd name="T19" fmla="*/ 20 h 117"/>
                <a:gd name="T20" fmla="*/ 26 w 117"/>
                <a:gd name="T21" fmla="*/ 9 h 117"/>
                <a:gd name="T22" fmla="*/ 25 w 117"/>
                <a:gd name="T23" fmla="*/ 22 h 117"/>
                <a:gd name="T24" fmla="*/ 12 w 117"/>
                <a:gd name="T25" fmla="*/ 23 h 117"/>
                <a:gd name="T26" fmla="*/ 19 w 117"/>
                <a:gd name="T27" fmla="*/ 42 h 117"/>
                <a:gd name="T28" fmla="*/ 1 w 117"/>
                <a:gd name="T29" fmla="*/ 50 h 117"/>
                <a:gd name="T30" fmla="*/ 15 w 117"/>
                <a:gd name="T31" fmla="*/ 62 h 117"/>
                <a:gd name="T32" fmla="*/ 3 w 117"/>
                <a:gd name="T33" fmla="*/ 77 h 117"/>
                <a:gd name="T34" fmla="*/ 18 w 117"/>
                <a:gd name="T35" fmla="*/ 81 h 117"/>
                <a:gd name="T36" fmla="*/ 14 w 117"/>
                <a:gd name="T37" fmla="*/ 97 h 117"/>
                <a:gd name="T38" fmla="*/ 32 w 117"/>
                <a:gd name="T39" fmla="*/ 95 h 117"/>
                <a:gd name="T40" fmla="*/ 35 w 117"/>
                <a:gd name="T41" fmla="*/ 112 h 117"/>
                <a:gd name="T42" fmla="*/ 49 w 117"/>
                <a:gd name="T43" fmla="*/ 103 h 117"/>
                <a:gd name="T44" fmla="*/ 59 w 117"/>
                <a:gd name="T45" fmla="*/ 117 h 117"/>
                <a:gd name="T46" fmla="*/ 70 w 117"/>
                <a:gd name="T47" fmla="*/ 96 h 117"/>
                <a:gd name="T48" fmla="*/ 91 w 117"/>
                <a:gd name="T49" fmla="*/ 107 h 117"/>
                <a:gd name="T50" fmla="*/ 93 w 117"/>
                <a:gd name="T51" fmla="*/ 94 h 117"/>
                <a:gd name="T52" fmla="*/ 105 w 117"/>
                <a:gd name="T53" fmla="*/ 93 h 117"/>
                <a:gd name="T54" fmla="*/ 98 w 117"/>
                <a:gd name="T55" fmla="*/ 75 h 117"/>
                <a:gd name="T56" fmla="*/ 117 w 117"/>
                <a:gd name="T57" fmla="*/ 6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17">
                  <a:moveTo>
                    <a:pt x="117" y="67"/>
                  </a:moveTo>
                  <a:cubicBezTo>
                    <a:pt x="117" y="63"/>
                    <a:pt x="112" y="58"/>
                    <a:pt x="103" y="54"/>
                  </a:cubicBezTo>
                  <a:cubicBezTo>
                    <a:pt x="111" y="49"/>
                    <a:pt x="116" y="43"/>
                    <a:pt x="114" y="40"/>
                  </a:cubicBezTo>
                  <a:cubicBezTo>
                    <a:pt x="113" y="36"/>
                    <a:pt x="108" y="35"/>
                    <a:pt x="100" y="35"/>
                  </a:cubicBezTo>
                  <a:cubicBezTo>
                    <a:pt x="104" y="28"/>
                    <a:pt x="105" y="22"/>
                    <a:pt x="103" y="20"/>
                  </a:cubicBezTo>
                  <a:cubicBezTo>
                    <a:pt x="100" y="17"/>
                    <a:pt x="94" y="18"/>
                    <a:pt x="86" y="22"/>
                  </a:cubicBezTo>
                  <a:cubicBezTo>
                    <a:pt x="87" y="12"/>
                    <a:pt x="86" y="6"/>
                    <a:pt x="83" y="5"/>
                  </a:cubicBezTo>
                  <a:cubicBezTo>
                    <a:pt x="79" y="3"/>
                    <a:pt x="74" y="6"/>
                    <a:pt x="68" y="13"/>
                  </a:cubicBezTo>
                  <a:cubicBezTo>
                    <a:pt x="66" y="5"/>
                    <a:pt x="62" y="0"/>
                    <a:pt x="59" y="0"/>
                  </a:cubicBezTo>
                  <a:cubicBezTo>
                    <a:pt x="54" y="0"/>
                    <a:pt x="50" y="8"/>
                    <a:pt x="47" y="20"/>
                  </a:cubicBezTo>
                  <a:cubicBezTo>
                    <a:pt x="38" y="11"/>
                    <a:pt x="30" y="7"/>
                    <a:pt x="26" y="9"/>
                  </a:cubicBezTo>
                  <a:cubicBezTo>
                    <a:pt x="24" y="11"/>
                    <a:pt x="23" y="16"/>
                    <a:pt x="25" y="22"/>
                  </a:cubicBezTo>
                  <a:cubicBezTo>
                    <a:pt x="18" y="20"/>
                    <a:pt x="14" y="20"/>
                    <a:pt x="12" y="23"/>
                  </a:cubicBezTo>
                  <a:cubicBezTo>
                    <a:pt x="9" y="26"/>
                    <a:pt x="12" y="33"/>
                    <a:pt x="19" y="42"/>
                  </a:cubicBezTo>
                  <a:cubicBezTo>
                    <a:pt x="8" y="43"/>
                    <a:pt x="1" y="45"/>
                    <a:pt x="1" y="50"/>
                  </a:cubicBezTo>
                  <a:cubicBezTo>
                    <a:pt x="0" y="54"/>
                    <a:pt x="6" y="58"/>
                    <a:pt x="15" y="62"/>
                  </a:cubicBezTo>
                  <a:cubicBezTo>
                    <a:pt x="6" y="68"/>
                    <a:pt x="2" y="73"/>
                    <a:pt x="3" y="77"/>
                  </a:cubicBezTo>
                  <a:cubicBezTo>
                    <a:pt x="4" y="80"/>
                    <a:pt x="10" y="82"/>
                    <a:pt x="18" y="81"/>
                  </a:cubicBezTo>
                  <a:cubicBezTo>
                    <a:pt x="14" y="88"/>
                    <a:pt x="12" y="94"/>
                    <a:pt x="14" y="97"/>
                  </a:cubicBezTo>
                  <a:cubicBezTo>
                    <a:pt x="17" y="99"/>
                    <a:pt x="23" y="98"/>
                    <a:pt x="32" y="95"/>
                  </a:cubicBezTo>
                  <a:cubicBezTo>
                    <a:pt x="30" y="104"/>
                    <a:pt x="31" y="110"/>
                    <a:pt x="35" y="112"/>
                  </a:cubicBezTo>
                  <a:cubicBezTo>
                    <a:pt x="38" y="113"/>
                    <a:pt x="43" y="110"/>
                    <a:pt x="49" y="103"/>
                  </a:cubicBezTo>
                  <a:cubicBezTo>
                    <a:pt x="52" y="112"/>
                    <a:pt x="55" y="117"/>
                    <a:pt x="59" y="117"/>
                  </a:cubicBezTo>
                  <a:cubicBezTo>
                    <a:pt x="63" y="117"/>
                    <a:pt x="67" y="109"/>
                    <a:pt x="70" y="96"/>
                  </a:cubicBezTo>
                  <a:cubicBezTo>
                    <a:pt x="79" y="105"/>
                    <a:pt x="87" y="109"/>
                    <a:pt x="91" y="107"/>
                  </a:cubicBezTo>
                  <a:cubicBezTo>
                    <a:pt x="94" y="105"/>
                    <a:pt x="94" y="101"/>
                    <a:pt x="93" y="94"/>
                  </a:cubicBezTo>
                  <a:cubicBezTo>
                    <a:pt x="99" y="96"/>
                    <a:pt x="104" y="96"/>
                    <a:pt x="105" y="93"/>
                  </a:cubicBezTo>
                  <a:cubicBezTo>
                    <a:pt x="108" y="90"/>
                    <a:pt x="105" y="83"/>
                    <a:pt x="98" y="75"/>
                  </a:cubicBezTo>
                  <a:cubicBezTo>
                    <a:pt x="109" y="74"/>
                    <a:pt x="116" y="71"/>
                    <a:pt x="117" y="67"/>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0" name="手繪多邊形 75"/>
            <p:cNvSpPr>
              <a:spLocks/>
            </p:cNvSpPr>
            <p:nvPr/>
          </p:nvSpPr>
          <p:spPr bwMode="gray">
            <a:xfrm flipH="1">
              <a:off x="4164013" y="6440932"/>
              <a:ext cx="12700" cy="0"/>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1" name="線條 76"/>
            <p:cNvSpPr>
              <a:spLocks noChangeShapeType="1"/>
            </p:cNvSpPr>
            <p:nvPr/>
          </p:nvSpPr>
          <p:spPr bwMode="gray">
            <a:xfrm>
              <a:off x="4164013" y="6440932"/>
              <a:ext cx="127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2" name="手繪多邊形 78"/>
            <p:cNvSpPr>
              <a:spLocks/>
            </p:cNvSpPr>
            <p:nvPr/>
          </p:nvSpPr>
          <p:spPr bwMode="gray">
            <a:xfrm flipH="1">
              <a:off x="3670301" y="5452753"/>
              <a:ext cx="719138" cy="723900"/>
            </a:xfrm>
            <a:custGeom>
              <a:avLst/>
              <a:gdLst>
                <a:gd name="T0" fmla="*/ 216 w 226"/>
                <a:gd name="T1" fmla="*/ 84 h 226"/>
                <a:gd name="T2" fmla="*/ 195 w 226"/>
                <a:gd name="T3" fmla="*/ 65 h 226"/>
                <a:gd name="T4" fmla="*/ 194 w 226"/>
                <a:gd name="T5" fmla="*/ 64 h 226"/>
                <a:gd name="T6" fmla="*/ 194 w 226"/>
                <a:gd name="T7" fmla="*/ 63 h 226"/>
                <a:gd name="T8" fmla="*/ 188 w 226"/>
                <a:gd name="T9" fmla="*/ 35 h 226"/>
                <a:gd name="T10" fmla="*/ 139 w 226"/>
                <a:gd name="T11" fmla="*/ 10 h 226"/>
                <a:gd name="T12" fmla="*/ 83 w 226"/>
                <a:gd name="T13" fmla="*/ 9 h 226"/>
                <a:gd name="T14" fmla="*/ 65 w 226"/>
                <a:gd name="T15" fmla="*/ 30 h 226"/>
                <a:gd name="T16" fmla="*/ 64 w 226"/>
                <a:gd name="T17" fmla="*/ 31 h 226"/>
                <a:gd name="T18" fmla="*/ 63 w 226"/>
                <a:gd name="T19" fmla="*/ 31 h 226"/>
                <a:gd name="T20" fmla="*/ 35 w 226"/>
                <a:gd name="T21" fmla="*/ 38 h 226"/>
                <a:gd name="T22" fmla="*/ 10 w 226"/>
                <a:gd name="T23" fmla="*/ 87 h 226"/>
                <a:gd name="T24" fmla="*/ 9 w 226"/>
                <a:gd name="T25" fmla="*/ 142 h 226"/>
                <a:gd name="T26" fmla="*/ 30 w 226"/>
                <a:gd name="T27" fmla="*/ 161 h 226"/>
                <a:gd name="T28" fmla="*/ 31 w 226"/>
                <a:gd name="T29" fmla="*/ 161 h 226"/>
                <a:gd name="T30" fmla="*/ 31 w 226"/>
                <a:gd name="T31" fmla="*/ 162 h 226"/>
                <a:gd name="T32" fmla="*/ 37 w 226"/>
                <a:gd name="T33" fmla="*/ 190 h 226"/>
                <a:gd name="T34" fmla="*/ 87 w 226"/>
                <a:gd name="T35" fmla="*/ 215 h 226"/>
                <a:gd name="T36" fmla="*/ 142 w 226"/>
                <a:gd name="T37" fmla="*/ 216 h 226"/>
                <a:gd name="T38" fmla="*/ 161 w 226"/>
                <a:gd name="T39" fmla="*/ 195 h 226"/>
                <a:gd name="T40" fmla="*/ 161 w 226"/>
                <a:gd name="T41" fmla="*/ 195 h 226"/>
                <a:gd name="T42" fmla="*/ 162 w 226"/>
                <a:gd name="T43" fmla="*/ 194 h 226"/>
                <a:gd name="T44" fmla="*/ 190 w 226"/>
                <a:gd name="T45" fmla="*/ 188 h 226"/>
                <a:gd name="T46" fmla="*/ 215 w 226"/>
                <a:gd name="T47" fmla="*/ 139 h 226"/>
                <a:gd name="T48" fmla="*/ 216 w 226"/>
                <a:gd name="T49" fmla="*/ 8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6" h="226">
                  <a:moveTo>
                    <a:pt x="216" y="84"/>
                  </a:moveTo>
                  <a:cubicBezTo>
                    <a:pt x="211" y="75"/>
                    <a:pt x="204" y="69"/>
                    <a:pt x="195" y="65"/>
                  </a:cubicBezTo>
                  <a:cubicBezTo>
                    <a:pt x="194" y="64"/>
                    <a:pt x="194" y="64"/>
                    <a:pt x="194" y="64"/>
                  </a:cubicBezTo>
                  <a:cubicBezTo>
                    <a:pt x="194" y="63"/>
                    <a:pt x="194" y="63"/>
                    <a:pt x="194" y="63"/>
                  </a:cubicBezTo>
                  <a:cubicBezTo>
                    <a:pt x="195" y="53"/>
                    <a:pt x="193" y="44"/>
                    <a:pt x="188" y="35"/>
                  </a:cubicBezTo>
                  <a:cubicBezTo>
                    <a:pt x="178" y="20"/>
                    <a:pt x="160" y="11"/>
                    <a:pt x="139" y="10"/>
                  </a:cubicBezTo>
                  <a:cubicBezTo>
                    <a:pt x="119" y="1"/>
                    <a:pt x="99" y="0"/>
                    <a:pt x="83" y="9"/>
                  </a:cubicBezTo>
                  <a:cubicBezTo>
                    <a:pt x="75" y="14"/>
                    <a:pt x="69" y="21"/>
                    <a:pt x="65" y="30"/>
                  </a:cubicBezTo>
                  <a:cubicBezTo>
                    <a:pt x="64" y="31"/>
                    <a:pt x="64" y="31"/>
                    <a:pt x="64" y="31"/>
                  </a:cubicBezTo>
                  <a:cubicBezTo>
                    <a:pt x="63" y="31"/>
                    <a:pt x="63" y="31"/>
                    <a:pt x="63" y="31"/>
                  </a:cubicBezTo>
                  <a:cubicBezTo>
                    <a:pt x="53" y="31"/>
                    <a:pt x="44" y="33"/>
                    <a:pt x="35" y="38"/>
                  </a:cubicBezTo>
                  <a:cubicBezTo>
                    <a:pt x="20" y="47"/>
                    <a:pt x="11" y="65"/>
                    <a:pt x="10" y="87"/>
                  </a:cubicBezTo>
                  <a:cubicBezTo>
                    <a:pt x="1" y="106"/>
                    <a:pt x="0" y="126"/>
                    <a:pt x="9" y="142"/>
                  </a:cubicBezTo>
                  <a:cubicBezTo>
                    <a:pt x="14" y="150"/>
                    <a:pt x="21" y="156"/>
                    <a:pt x="30" y="161"/>
                  </a:cubicBezTo>
                  <a:cubicBezTo>
                    <a:pt x="31" y="161"/>
                    <a:pt x="31" y="161"/>
                    <a:pt x="31" y="161"/>
                  </a:cubicBezTo>
                  <a:cubicBezTo>
                    <a:pt x="31" y="162"/>
                    <a:pt x="31" y="162"/>
                    <a:pt x="31" y="162"/>
                  </a:cubicBezTo>
                  <a:cubicBezTo>
                    <a:pt x="31" y="172"/>
                    <a:pt x="33" y="182"/>
                    <a:pt x="37" y="190"/>
                  </a:cubicBezTo>
                  <a:cubicBezTo>
                    <a:pt x="47" y="206"/>
                    <a:pt x="65" y="214"/>
                    <a:pt x="87" y="215"/>
                  </a:cubicBezTo>
                  <a:cubicBezTo>
                    <a:pt x="106" y="225"/>
                    <a:pt x="126" y="226"/>
                    <a:pt x="142" y="216"/>
                  </a:cubicBezTo>
                  <a:cubicBezTo>
                    <a:pt x="150" y="212"/>
                    <a:pt x="156" y="204"/>
                    <a:pt x="161" y="195"/>
                  </a:cubicBezTo>
                  <a:cubicBezTo>
                    <a:pt x="161" y="195"/>
                    <a:pt x="161" y="195"/>
                    <a:pt x="161" y="195"/>
                  </a:cubicBezTo>
                  <a:cubicBezTo>
                    <a:pt x="162" y="194"/>
                    <a:pt x="162" y="194"/>
                    <a:pt x="162" y="194"/>
                  </a:cubicBezTo>
                  <a:cubicBezTo>
                    <a:pt x="172" y="195"/>
                    <a:pt x="182" y="193"/>
                    <a:pt x="190" y="188"/>
                  </a:cubicBezTo>
                  <a:cubicBezTo>
                    <a:pt x="205" y="179"/>
                    <a:pt x="214" y="161"/>
                    <a:pt x="215" y="139"/>
                  </a:cubicBezTo>
                  <a:cubicBezTo>
                    <a:pt x="224" y="119"/>
                    <a:pt x="226" y="99"/>
                    <a:pt x="216" y="84"/>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3" name="手繪多邊形 79"/>
            <p:cNvSpPr>
              <a:spLocks/>
            </p:cNvSpPr>
            <p:nvPr/>
          </p:nvSpPr>
          <p:spPr bwMode="gray">
            <a:xfrm flipH="1">
              <a:off x="3841751" y="5624203"/>
              <a:ext cx="376238" cy="381000"/>
            </a:xfrm>
            <a:custGeom>
              <a:avLst/>
              <a:gdLst>
                <a:gd name="T0" fmla="*/ 102 w 118"/>
                <a:gd name="T1" fmla="*/ 62 h 119"/>
                <a:gd name="T2" fmla="*/ 117 w 118"/>
                <a:gd name="T3" fmla="*/ 48 h 119"/>
                <a:gd name="T4" fmla="*/ 105 w 118"/>
                <a:gd name="T5" fmla="*/ 42 h 119"/>
                <a:gd name="T6" fmla="*/ 110 w 118"/>
                <a:gd name="T7" fmla="*/ 29 h 119"/>
                <a:gd name="T8" fmla="*/ 86 w 118"/>
                <a:gd name="T9" fmla="*/ 30 h 119"/>
                <a:gd name="T10" fmla="*/ 84 w 118"/>
                <a:gd name="T11" fmla="*/ 6 h 119"/>
                <a:gd name="T12" fmla="*/ 70 w 118"/>
                <a:gd name="T13" fmla="*/ 14 h 119"/>
                <a:gd name="T14" fmla="*/ 60 w 118"/>
                <a:gd name="T15" fmla="*/ 1 h 119"/>
                <a:gd name="T16" fmla="*/ 50 w 118"/>
                <a:gd name="T17" fmla="*/ 15 h 119"/>
                <a:gd name="T18" fmla="*/ 35 w 118"/>
                <a:gd name="T19" fmla="*/ 5 h 119"/>
                <a:gd name="T20" fmla="*/ 31 w 118"/>
                <a:gd name="T21" fmla="*/ 20 h 119"/>
                <a:gd name="T22" fmla="*/ 16 w 118"/>
                <a:gd name="T23" fmla="*/ 19 h 119"/>
                <a:gd name="T24" fmla="*/ 20 w 118"/>
                <a:gd name="T25" fmla="*/ 37 h 119"/>
                <a:gd name="T26" fmla="*/ 2 w 118"/>
                <a:gd name="T27" fmla="*/ 42 h 119"/>
                <a:gd name="T28" fmla="*/ 15 w 118"/>
                <a:gd name="T29" fmla="*/ 58 h 119"/>
                <a:gd name="T30" fmla="*/ 1 w 118"/>
                <a:gd name="T31" fmla="*/ 71 h 119"/>
                <a:gd name="T32" fmla="*/ 12 w 118"/>
                <a:gd name="T33" fmla="*/ 78 h 119"/>
                <a:gd name="T34" fmla="*/ 8 w 118"/>
                <a:gd name="T35" fmla="*/ 90 h 119"/>
                <a:gd name="T36" fmla="*/ 31 w 118"/>
                <a:gd name="T37" fmla="*/ 89 h 119"/>
                <a:gd name="T38" fmla="*/ 33 w 118"/>
                <a:gd name="T39" fmla="*/ 113 h 119"/>
                <a:gd name="T40" fmla="*/ 48 w 118"/>
                <a:gd name="T41" fmla="*/ 105 h 119"/>
                <a:gd name="T42" fmla="*/ 57 w 118"/>
                <a:gd name="T43" fmla="*/ 119 h 119"/>
                <a:gd name="T44" fmla="*/ 67 w 118"/>
                <a:gd name="T45" fmla="*/ 105 h 119"/>
                <a:gd name="T46" fmla="*/ 82 w 118"/>
                <a:gd name="T47" fmla="*/ 114 h 119"/>
                <a:gd name="T48" fmla="*/ 86 w 118"/>
                <a:gd name="T49" fmla="*/ 99 h 119"/>
                <a:gd name="T50" fmla="*/ 101 w 118"/>
                <a:gd name="T51" fmla="*/ 101 h 119"/>
                <a:gd name="T52" fmla="*/ 97 w 118"/>
                <a:gd name="T53" fmla="*/ 83 h 119"/>
                <a:gd name="T54" fmla="*/ 115 w 118"/>
                <a:gd name="T55" fmla="*/ 77 h 119"/>
                <a:gd name="T56" fmla="*/ 102 w 118"/>
                <a:gd name="T57" fmla="*/ 6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8" h="119">
                  <a:moveTo>
                    <a:pt x="102" y="62"/>
                  </a:moveTo>
                  <a:cubicBezTo>
                    <a:pt x="112" y="57"/>
                    <a:pt x="118" y="52"/>
                    <a:pt x="117" y="48"/>
                  </a:cubicBezTo>
                  <a:cubicBezTo>
                    <a:pt x="116" y="45"/>
                    <a:pt x="112" y="43"/>
                    <a:pt x="105" y="42"/>
                  </a:cubicBezTo>
                  <a:cubicBezTo>
                    <a:pt x="109" y="36"/>
                    <a:pt x="111" y="32"/>
                    <a:pt x="110" y="29"/>
                  </a:cubicBezTo>
                  <a:cubicBezTo>
                    <a:pt x="107" y="25"/>
                    <a:pt x="98" y="26"/>
                    <a:pt x="86" y="30"/>
                  </a:cubicBezTo>
                  <a:cubicBezTo>
                    <a:pt x="89" y="17"/>
                    <a:pt x="88" y="8"/>
                    <a:pt x="84" y="6"/>
                  </a:cubicBezTo>
                  <a:cubicBezTo>
                    <a:pt x="81" y="5"/>
                    <a:pt x="76" y="8"/>
                    <a:pt x="70" y="14"/>
                  </a:cubicBezTo>
                  <a:cubicBezTo>
                    <a:pt x="67" y="6"/>
                    <a:pt x="64" y="1"/>
                    <a:pt x="60" y="1"/>
                  </a:cubicBezTo>
                  <a:cubicBezTo>
                    <a:pt x="56" y="0"/>
                    <a:pt x="53" y="6"/>
                    <a:pt x="50" y="15"/>
                  </a:cubicBezTo>
                  <a:cubicBezTo>
                    <a:pt x="44" y="7"/>
                    <a:pt x="39" y="4"/>
                    <a:pt x="35" y="5"/>
                  </a:cubicBezTo>
                  <a:cubicBezTo>
                    <a:pt x="32" y="7"/>
                    <a:pt x="31" y="12"/>
                    <a:pt x="31" y="20"/>
                  </a:cubicBezTo>
                  <a:cubicBezTo>
                    <a:pt x="24" y="17"/>
                    <a:pt x="18" y="16"/>
                    <a:pt x="16" y="19"/>
                  </a:cubicBezTo>
                  <a:cubicBezTo>
                    <a:pt x="13" y="21"/>
                    <a:pt x="15" y="28"/>
                    <a:pt x="20" y="37"/>
                  </a:cubicBezTo>
                  <a:cubicBezTo>
                    <a:pt x="10" y="37"/>
                    <a:pt x="3" y="38"/>
                    <a:pt x="2" y="42"/>
                  </a:cubicBezTo>
                  <a:cubicBezTo>
                    <a:pt x="1" y="46"/>
                    <a:pt x="6" y="52"/>
                    <a:pt x="15" y="58"/>
                  </a:cubicBezTo>
                  <a:cubicBezTo>
                    <a:pt x="5" y="62"/>
                    <a:pt x="0" y="67"/>
                    <a:pt x="1" y="71"/>
                  </a:cubicBezTo>
                  <a:cubicBezTo>
                    <a:pt x="1" y="75"/>
                    <a:pt x="5" y="77"/>
                    <a:pt x="12" y="78"/>
                  </a:cubicBezTo>
                  <a:cubicBezTo>
                    <a:pt x="8" y="83"/>
                    <a:pt x="6" y="87"/>
                    <a:pt x="8" y="90"/>
                  </a:cubicBezTo>
                  <a:cubicBezTo>
                    <a:pt x="10" y="94"/>
                    <a:pt x="19" y="93"/>
                    <a:pt x="31" y="89"/>
                  </a:cubicBezTo>
                  <a:cubicBezTo>
                    <a:pt x="29" y="102"/>
                    <a:pt x="29" y="111"/>
                    <a:pt x="33" y="113"/>
                  </a:cubicBezTo>
                  <a:cubicBezTo>
                    <a:pt x="36" y="115"/>
                    <a:pt x="42" y="112"/>
                    <a:pt x="48" y="105"/>
                  </a:cubicBezTo>
                  <a:cubicBezTo>
                    <a:pt x="50" y="114"/>
                    <a:pt x="53" y="119"/>
                    <a:pt x="57" y="119"/>
                  </a:cubicBezTo>
                  <a:cubicBezTo>
                    <a:pt x="61" y="119"/>
                    <a:pt x="64" y="114"/>
                    <a:pt x="67" y="105"/>
                  </a:cubicBezTo>
                  <a:cubicBezTo>
                    <a:pt x="73" y="112"/>
                    <a:pt x="79" y="116"/>
                    <a:pt x="82" y="114"/>
                  </a:cubicBezTo>
                  <a:cubicBezTo>
                    <a:pt x="85" y="113"/>
                    <a:pt x="86" y="107"/>
                    <a:pt x="86" y="99"/>
                  </a:cubicBezTo>
                  <a:cubicBezTo>
                    <a:pt x="93" y="103"/>
                    <a:pt x="99" y="103"/>
                    <a:pt x="101" y="101"/>
                  </a:cubicBezTo>
                  <a:cubicBezTo>
                    <a:pt x="104" y="98"/>
                    <a:pt x="102" y="91"/>
                    <a:pt x="97" y="83"/>
                  </a:cubicBezTo>
                  <a:cubicBezTo>
                    <a:pt x="107" y="83"/>
                    <a:pt x="114" y="81"/>
                    <a:pt x="115" y="77"/>
                  </a:cubicBezTo>
                  <a:cubicBezTo>
                    <a:pt x="116" y="73"/>
                    <a:pt x="111" y="68"/>
                    <a:pt x="102" y="62"/>
                  </a:cubicBezTo>
                  <a:close/>
                </a:path>
              </a:pathLst>
            </a:custGeom>
            <a:solidFill>
              <a:schemeClr val="accent1">
                <a:lumMod val="20000"/>
                <a:lumOff val="8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4" name="手繪多邊形 82"/>
            <p:cNvSpPr>
              <a:spLocks/>
            </p:cNvSpPr>
            <p:nvPr/>
          </p:nvSpPr>
          <p:spPr bwMode="gray">
            <a:xfrm flipH="1">
              <a:off x="4379878" y="5958857"/>
              <a:ext cx="95250" cy="104775"/>
            </a:xfrm>
            <a:custGeom>
              <a:avLst/>
              <a:gdLst>
                <a:gd name="T0" fmla="*/ 25 w 30"/>
                <a:gd name="T1" fmla="*/ 23 h 33"/>
                <a:gd name="T2" fmla="*/ 7 w 30"/>
                <a:gd name="T3" fmla="*/ 30 h 33"/>
                <a:gd name="T4" fmla="*/ 4 w 30"/>
                <a:gd name="T5" fmla="*/ 11 h 33"/>
                <a:gd name="T6" fmla="*/ 22 w 30"/>
                <a:gd name="T7" fmla="*/ 4 h 33"/>
                <a:gd name="T8" fmla="*/ 25 w 30"/>
                <a:gd name="T9" fmla="*/ 23 h 33"/>
              </a:gdLst>
              <a:ahLst/>
              <a:cxnLst>
                <a:cxn ang="0">
                  <a:pos x="T0" y="T1"/>
                </a:cxn>
                <a:cxn ang="0">
                  <a:pos x="T2" y="T3"/>
                </a:cxn>
                <a:cxn ang="0">
                  <a:pos x="T4" y="T5"/>
                </a:cxn>
                <a:cxn ang="0">
                  <a:pos x="T6" y="T7"/>
                </a:cxn>
                <a:cxn ang="0">
                  <a:pos x="T8" y="T9"/>
                </a:cxn>
              </a:cxnLst>
              <a:rect l="0" t="0" r="r" b="b"/>
              <a:pathLst>
                <a:path w="30" h="33">
                  <a:moveTo>
                    <a:pt x="25" y="23"/>
                  </a:moveTo>
                  <a:cubicBezTo>
                    <a:pt x="21" y="30"/>
                    <a:pt x="13" y="33"/>
                    <a:pt x="7" y="30"/>
                  </a:cubicBezTo>
                  <a:cubicBezTo>
                    <a:pt x="1" y="27"/>
                    <a:pt x="0" y="18"/>
                    <a:pt x="4" y="11"/>
                  </a:cubicBezTo>
                  <a:cubicBezTo>
                    <a:pt x="8" y="3"/>
                    <a:pt x="16" y="0"/>
                    <a:pt x="22" y="4"/>
                  </a:cubicBezTo>
                  <a:cubicBezTo>
                    <a:pt x="28" y="7"/>
                    <a:pt x="30" y="15"/>
                    <a:pt x="25" y="23"/>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5" name="手繪多邊形 83"/>
            <p:cNvSpPr>
              <a:spLocks/>
            </p:cNvSpPr>
            <p:nvPr/>
          </p:nvSpPr>
          <p:spPr bwMode="gray">
            <a:xfrm flipH="1">
              <a:off x="4529761" y="5694756"/>
              <a:ext cx="475102" cy="473402"/>
            </a:xfrm>
            <a:custGeom>
              <a:avLst/>
              <a:gdLst>
                <a:gd name="T0" fmla="*/ 133 w 139"/>
                <a:gd name="T1" fmla="*/ 54 h 138"/>
                <a:gd name="T2" fmla="*/ 121 w 139"/>
                <a:gd name="T3" fmla="*/ 42 h 138"/>
                <a:gd name="T4" fmla="*/ 120 w 139"/>
                <a:gd name="T5" fmla="*/ 41 h 138"/>
                <a:gd name="T6" fmla="*/ 120 w 139"/>
                <a:gd name="T7" fmla="*/ 41 h 138"/>
                <a:gd name="T8" fmla="*/ 117 w 139"/>
                <a:gd name="T9" fmla="*/ 24 h 138"/>
                <a:gd name="T10" fmla="*/ 88 w 139"/>
                <a:gd name="T11" fmla="*/ 7 h 138"/>
                <a:gd name="T12" fmla="*/ 54 w 139"/>
                <a:gd name="T13" fmla="*/ 5 h 138"/>
                <a:gd name="T14" fmla="*/ 42 w 139"/>
                <a:gd name="T15" fmla="*/ 18 h 138"/>
                <a:gd name="T16" fmla="*/ 42 w 139"/>
                <a:gd name="T17" fmla="*/ 18 h 138"/>
                <a:gd name="T18" fmla="*/ 41 w 139"/>
                <a:gd name="T19" fmla="*/ 18 h 138"/>
                <a:gd name="T20" fmla="*/ 24 w 139"/>
                <a:gd name="T21" fmla="*/ 21 h 138"/>
                <a:gd name="T22" fmla="*/ 8 w 139"/>
                <a:gd name="T23" fmla="*/ 50 h 138"/>
                <a:gd name="T24" fmla="*/ 5 w 139"/>
                <a:gd name="T25" fmla="*/ 84 h 138"/>
                <a:gd name="T26" fmla="*/ 18 w 139"/>
                <a:gd name="T27" fmla="*/ 96 h 138"/>
                <a:gd name="T28" fmla="*/ 18 w 139"/>
                <a:gd name="T29" fmla="*/ 96 h 138"/>
                <a:gd name="T30" fmla="*/ 19 w 139"/>
                <a:gd name="T31" fmla="*/ 97 h 138"/>
                <a:gd name="T32" fmla="*/ 22 w 139"/>
                <a:gd name="T33" fmla="*/ 114 h 138"/>
                <a:gd name="T34" fmla="*/ 51 w 139"/>
                <a:gd name="T35" fmla="*/ 131 h 138"/>
                <a:gd name="T36" fmla="*/ 84 w 139"/>
                <a:gd name="T37" fmla="*/ 133 h 138"/>
                <a:gd name="T38" fmla="*/ 96 w 139"/>
                <a:gd name="T39" fmla="*/ 120 h 138"/>
                <a:gd name="T40" fmla="*/ 97 w 139"/>
                <a:gd name="T41" fmla="*/ 120 h 138"/>
                <a:gd name="T42" fmla="*/ 97 w 139"/>
                <a:gd name="T43" fmla="*/ 120 h 138"/>
                <a:gd name="T44" fmla="*/ 114 w 139"/>
                <a:gd name="T45" fmla="*/ 117 h 138"/>
                <a:gd name="T46" fmla="*/ 131 w 139"/>
                <a:gd name="T47" fmla="*/ 87 h 138"/>
                <a:gd name="T48" fmla="*/ 133 w 139"/>
                <a:gd name="T49" fmla="*/ 5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 h="138">
                  <a:moveTo>
                    <a:pt x="133" y="54"/>
                  </a:moveTo>
                  <a:cubicBezTo>
                    <a:pt x="130" y="49"/>
                    <a:pt x="126" y="45"/>
                    <a:pt x="121" y="42"/>
                  </a:cubicBezTo>
                  <a:cubicBezTo>
                    <a:pt x="120" y="41"/>
                    <a:pt x="120" y="41"/>
                    <a:pt x="120" y="41"/>
                  </a:cubicBezTo>
                  <a:cubicBezTo>
                    <a:pt x="120" y="41"/>
                    <a:pt x="120" y="41"/>
                    <a:pt x="120" y="41"/>
                  </a:cubicBezTo>
                  <a:cubicBezTo>
                    <a:pt x="121" y="35"/>
                    <a:pt x="120" y="29"/>
                    <a:pt x="117" y="24"/>
                  </a:cubicBezTo>
                  <a:cubicBezTo>
                    <a:pt x="112" y="14"/>
                    <a:pt x="101" y="9"/>
                    <a:pt x="88" y="7"/>
                  </a:cubicBezTo>
                  <a:cubicBezTo>
                    <a:pt x="76" y="1"/>
                    <a:pt x="64" y="0"/>
                    <a:pt x="54" y="5"/>
                  </a:cubicBezTo>
                  <a:cubicBezTo>
                    <a:pt x="49" y="8"/>
                    <a:pt x="45" y="12"/>
                    <a:pt x="42" y="18"/>
                  </a:cubicBezTo>
                  <a:cubicBezTo>
                    <a:pt x="42" y="18"/>
                    <a:pt x="42" y="18"/>
                    <a:pt x="42" y="18"/>
                  </a:cubicBezTo>
                  <a:cubicBezTo>
                    <a:pt x="41" y="18"/>
                    <a:pt x="41" y="18"/>
                    <a:pt x="41" y="18"/>
                  </a:cubicBezTo>
                  <a:cubicBezTo>
                    <a:pt x="35" y="17"/>
                    <a:pt x="30" y="18"/>
                    <a:pt x="24" y="21"/>
                  </a:cubicBezTo>
                  <a:cubicBezTo>
                    <a:pt x="15" y="26"/>
                    <a:pt x="9" y="37"/>
                    <a:pt x="8" y="50"/>
                  </a:cubicBezTo>
                  <a:cubicBezTo>
                    <a:pt x="1" y="62"/>
                    <a:pt x="0" y="74"/>
                    <a:pt x="5" y="84"/>
                  </a:cubicBezTo>
                  <a:cubicBezTo>
                    <a:pt x="8" y="89"/>
                    <a:pt x="13" y="93"/>
                    <a:pt x="18" y="96"/>
                  </a:cubicBezTo>
                  <a:cubicBezTo>
                    <a:pt x="18" y="96"/>
                    <a:pt x="18" y="96"/>
                    <a:pt x="18" y="96"/>
                  </a:cubicBezTo>
                  <a:cubicBezTo>
                    <a:pt x="19" y="97"/>
                    <a:pt x="19" y="97"/>
                    <a:pt x="19" y="97"/>
                  </a:cubicBezTo>
                  <a:cubicBezTo>
                    <a:pt x="18" y="103"/>
                    <a:pt x="19" y="109"/>
                    <a:pt x="22" y="114"/>
                  </a:cubicBezTo>
                  <a:cubicBezTo>
                    <a:pt x="27" y="124"/>
                    <a:pt x="38" y="129"/>
                    <a:pt x="51" y="131"/>
                  </a:cubicBezTo>
                  <a:cubicBezTo>
                    <a:pt x="63" y="137"/>
                    <a:pt x="75" y="138"/>
                    <a:pt x="84" y="133"/>
                  </a:cubicBezTo>
                  <a:cubicBezTo>
                    <a:pt x="90" y="130"/>
                    <a:pt x="94" y="126"/>
                    <a:pt x="96" y="120"/>
                  </a:cubicBezTo>
                  <a:cubicBezTo>
                    <a:pt x="97" y="120"/>
                    <a:pt x="97" y="120"/>
                    <a:pt x="97" y="120"/>
                  </a:cubicBezTo>
                  <a:cubicBezTo>
                    <a:pt x="97" y="120"/>
                    <a:pt x="97" y="120"/>
                    <a:pt x="97" y="120"/>
                  </a:cubicBezTo>
                  <a:cubicBezTo>
                    <a:pt x="103" y="120"/>
                    <a:pt x="109" y="120"/>
                    <a:pt x="114" y="117"/>
                  </a:cubicBezTo>
                  <a:cubicBezTo>
                    <a:pt x="124" y="111"/>
                    <a:pt x="130" y="101"/>
                    <a:pt x="131" y="87"/>
                  </a:cubicBezTo>
                  <a:cubicBezTo>
                    <a:pt x="137" y="76"/>
                    <a:pt x="139" y="64"/>
                    <a:pt x="133" y="54"/>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6" name="手繪多邊形 84"/>
            <p:cNvSpPr>
              <a:spLocks/>
            </p:cNvSpPr>
            <p:nvPr/>
          </p:nvSpPr>
          <p:spPr bwMode="gray">
            <a:xfrm flipH="1">
              <a:off x="2731164" y="5297224"/>
              <a:ext cx="302060" cy="296022"/>
            </a:xfrm>
            <a:custGeom>
              <a:avLst/>
              <a:gdLst>
                <a:gd name="T0" fmla="*/ 49 w 50"/>
                <a:gd name="T1" fmla="*/ 26 h 49"/>
                <a:gd name="T2" fmla="*/ 48 w 50"/>
                <a:gd name="T3" fmla="*/ 20 h 49"/>
                <a:gd name="T4" fmla="*/ 47 w 50"/>
                <a:gd name="T5" fmla="*/ 13 h 49"/>
                <a:gd name="T6" fmla="*/ 37 w 50"/>
                <a:gd name="T7" fmla="*/ 7 h 49"/>
                <a:gd name="T8" fmla="*/ 27 w 50"/>
                <a:gd name="T9" fmla="*/ 0 h 49"/>
                <a:gd name="T10" fmla="*/ 20 w 50"/>
                <a:gd name="T11" fmla="*/ 2 h 49"/>
                <a:gd name="T12" fmla="*/ 13 w 50"/>
                <a:gd name="T13" fmla="*/ 3 h 49"/>
                <a:gd name="T14" fmla="*/ 7 w 50"/>
                <a:gd name="T15" fmla="*/ 13 h 49"/>
                <a:gd name="T16" fmla="*/ 0 w 50"/>
                <a:gd name="T17" fmla="*/ 23 h 49"/>
                <a:gd name="T18" fmla="*/ 2 w 50"/>
                <a:gd name="T19" fmla="*/ 30 h 49"/>
                <a:gd name="T20" fmla="*/ 3 w 50"/>
                <a:gd name="T21" fmla="*/ 36 h 49"/>
                <a:gd name="T22" fmla="*/ 13 w 50"/>
                <a:gd name="T23" fmla="*/ 43 h 49"/>
                <a:gd name="T24" fmla="*/ 23 w 50"/>
                <a:gd name="T25" fmla="*/ 49 h 49"/>
                <a:gd name="T26" fmla="*/ 30 w 50"/>
                <a:gd name="T27" fmla="*/ 48 h 49"/>
                <a:gd name="T28" fmla="*/ 37 w 50"/>
                <a:gd name="T29" fmla="*/ 46 h 49"/>
                <a:gd name="T30" fmla="*/ 43 w 50"/>
                <a:gd name="T31" fmla="*/ 37 h 49"/>
                <a:gd name="T32" fmla="*/ 49 w 50"/>
                <a:gd name="T33"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9">
                  <a:moveTo>
                    <a:pt x="49" y="26"/>
                  </a:moveTo>
                  <a:cubicBezTo>
                    <a:pt x="50" y="24"/>
                    <a:pt x="49" y="22"/>
                    <a:pt x="48" y="20"/>
                  </a:cubicBezTo>
                  <a:cubicBezTo>
                    <a:pt x="48" y="17"/>
                    <a:pt x="48" y="15"/>
                    <a:pt x="47" y="13"/>
                  </a:cubicBezTo>
                  <a:cubicBezTo>
                    <a:pt x="45" y="10"/>
                    <a:pt x="41" y="7"/>
                    <a:pt x="37" y="7"/>
                  </a:cubicBezTo>
                  <a:cubicBezTo>
                    <a:pt x="34" y="3"/>
                    <a:pt x="31" y="0"/>
                    <a:pt x="27" y="0"/>
                  </a:cubicBezTo>
                  <a:cubicBezTo>
                    <a:pt x="24" y="0"/>
                    <a:pt x="22" y="1"/>
                    <a:pt x="20" y="2"/>
                  </a:cubicBezTo>
                  <a:cubicBezTo>
                    <a:pt x="18" y="2"/>
                    <a:pt x="15" y="2"/>
                    <a:pt x="13" y="3"/>
                  </a:cubicBezTo>
                  <a:cubicBezTo>
                    <a:pt x="10" y="5"/>
                    <a:pt x="7" y="9"/>
                    <a:pt x="7" y="13"/>
                  </a:cubicBezTo>
                  <a:cubicBezTo>
                    <a:pt x="3" y="16"/>
                    <a:pt x="1" y="19"/>
                    <a:pt x="0" y="23"/>
                  </a:cubicBezTo>
                  <a:cubicBezTo>
                    <a:pt x="0" y="25"/>
                    <a:pt x="1" y="28"/>
                    <a:pt x="2" y="30"/>
                  </a:cubicBezTo>
                  <a:cubicBezTo>
                    <a:pt x="2" y="32"/>
                    <a:pt x="2" y="34"/>
                    <a:pt x="3" y="36"/>
                  </a:cubicBezTo>
                  <a:cubicBezTo>
                    <a:pt x="5" y="40"/>
                    <a:pt x="9" y="42"/>
                    <a:pt x="13" y="43"/>
                  </a:cubicBezTo>
                  <a:cubicBezTo>
                    <a:pt x="16" y="47"/>
                    <a:pt x="19" y="49"/>
                    <a:pt x="23" y="49"/>
                  </a:cubicBezTo>
                  <a:cubicBezTo>
                    <a:pt x="25" y="49"/>
                    <a:pt x="28" y="49"/>
                    <a:pt x="30" y="48"/>
                  </a:cubicBezTo>
                  <a:cubicBezTo>
                    <a:pt x="32" y="48"/>
                    <a:pt x="34" y="48"/>
                    <a:pt x="37" y="46"/>
                  </a:cubicBezTo>
                  <a:cubicBezTo>
                    <a:pt x="40" y="45"/>
                    <a:pt x="42" y="41"/>
                    <a:pt x="43" y="37"/>
                  </a:cubicBezTo>
                  <a:cubicBezTo>
                    <a:pt x="47" y="34"/>
                    <a:pt x="49" y="30"/>
                    <a:pt x="49" y="26"/>
                  </a:cubicBezTo>
                  <a:close/>
                </a:path>
              </a:pathLst>
            </a:custGeom>
            <a:gradFill>
              <a:gsLst>
                <a:gs pos="0">
                  <a:schemeClr val="accent2">
                    <a:lumMod val="60000"/>
                    <a:lumOff val="40000"/>
                  </a:schemeClr>
                </a:gs>
                <a:gs pos="56000">
                  <a:schemeClr val="accent2">
                    <a:lumMod val="75000"/>
                  </a:schemeClr>
                </a:gs>
              </a:gsLst>
              <a:path path="circle">
                <a:fillToRect l="50000" t="50000" r="50000" b="50000"/>
              </a:path>
            </a:gra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7" name="手繪多邊形 80"/>
            <p:cNvSpPr>
              <a:spLocks/>
            </p:cNvSpPr>
            <p:nvPr/>
          </p:nvSpPr>
          <p:spPr bwMode="gray">
            <a:xfrm flipH="1" flipV="1">
              <a:off x="286013" y="4608615"/>
              <a:ext cx="95955" cy="95955"/>
            </a:xfrm>
            <a:custGeom>
              <a:avLst/>
              <a:gdLst>
                <a:gd name="T0" fmla="*/ 76 w 76"/>
                <a:gd name="T1" fmla="*/ 39 h 76"/>
                <a:gd name="T2" fmla="*/ 67 w 76"/>
                <a:gd name="T3" fmla="*/ 32 h 76"/>
                <a:gd name="T4" fmla="*/ 73 w 76"/>
                <a:gd name="T5" fmla="*/ 23 h 76"/>
                <a:gd name="T6" fmla="*/ 62 w 76"/>
                <a:gd name="T7" fmla="*/ 20 h 76"/>
                <a:gd name="T8" fmla="*/ 63 w 76"/>
                <a:gd name="T9" fmla="*/ 10 h 76"/>
                <a:gd name="T10" fmla="*/ 49 w 76"/>
                <a:gd name="T11" fmla="*/ 15 h 76"/>
                <a:gd name="T12" fmla="*/ 43 w 76"/>
                <a:gd name="T13" fmla="*/ 0 h 76"/>
                <a:gd name="T14" fmla="*/ 37 w 76"/>
                <a:gd name="T15" fmla="*/ 6 h 76"/>
                <a:gd name="T16" fmla="*/ 31 w 76"/>
                <a:gd name="T17" fmla="*/ 0 h 76"/>
                <a:gd name="T18" fmla="*/ 26 w 76"/>
                <a:gd name="T19" fmla="*/ 13 h 76"/>
                <a:gd name="T20" fmla="*/ 13 w 76"/>
                <a:gd name="T21" fmla="*/ 9 h 76"/>
                <a:gd name="T22" fmla="*/ 15 w 76"/>
                <a:gd name="T23" fmla="*/ 21 h 76"/>
                <a:gd name="T24" fmla="*/ 3 w 76"/>
                <a:gd name="T25" fmla="*/ 23 h 76"/>
                <a:gd name="T26" fmla="*/ 8 w 76"/>
                <a:gd name="T27" fmla="*/ 31 h 76"/>
                <a:gd name="T28" fmla="*/ 0 w 76"/>
                <a:gd name="T29" fmla="*/ 37 h 76"/>
                <a:gd name="T30" fmla="*/ 9 w 76"/>
                <a:gd name="T31" fmla="*/ 44 h 76"/>
                <a:gd name="T32" fmla="*/ 3 w 76"/>
                <a:gd name="T33" fmla="*/ 53 h 76"/>
                <a:gd name="T34" fmla="*/ 13 w 76"/>
                <a:gd name="T35" fmla="*/ 56 h 76"/>
                <a:gd name="T36" fmla="*/ 12 w 76"/>
                <a:gd name="T37" fmla="*/ 66 h 76"/>
                <a:gd name="T38" fmla="*/ 27 w 76"/>
                <a:gd name="T39" fmla="*/ 61 h 76"/>
                <a:gd name="T40" fmla="*/ 32 w 76"/>
                <a:gd name="T41" fmla="*/ 76 h 76"/>
                <a:gd name="T42" fmla="*/ 38 w 76"/>
                <a:gd name="T43" fmla="*/ 70 h 76"/>
                <a:gd name="T44" fmla="*/ 45 w 76"/>
                <a:gd name="T45" fmla="*/ 76 h 76"/>
                <a:gd name="T46" fmla="*/ 50 w 76"/>
                <a:gd name="T47" fmla="*/ 63 h 76"/>
                <a:gd name="T48" fmla="*/ 62 w 76"/>
                <a:gd name="T49" fmla="*/ 67 h 76"/>
                <a:gd name="T50" fmla="*/ 61 w 76"/>
                <a:gd name="T51" fmla="*/ 55 h 76"/>
                <a:gd name="T52" fmla="*/ 73 w 76"/>
                <a:gd name="T53" fmla="*/ 53 h 76"/>
                <a:gd name="T54" fmla="*/ 68 w 76"/>
                <a:gd name="T55" fmla="*/ 45 h 76"/>
                <a:gd name="T56" fmla="*/ 76 w 76"/>
                <a:gd name="T5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76">
                  <a:moveTo>
                    <a:pt x="76" y="39"/>
                  </a:moveTo>
                  <a:cubicBezTo>
                    <a:pt x="76" y="36"/>
                    <a:pt x="73" y="34"/>
                    <a:pt x="67" y="32"/>
                  </a:cubicBezTo>
                  <a:cubicBezTo>
                    <a:pt x="71" y="28"/>
                    <a:pt x="74" y="25"/>
                    <a:pt x="73" y="23"/>
                  </a:cubicBezTo>
                  <a:cubicBezTo>
                    <a:pt x="72" y="20"/>
                    <a:pt x="68" y="20"/>
                    <a:pt x="62" y="20"/>
                  </a:cubicBezTo>
                  <a:cubicBezTo>
                    <a:pt x="65" y="15"/>
                    <a:pt x="65" y="11"/>
                    <a:pt x="63" y="10"/>
                  </a:cubicBezTo>
                  <a:cubicBezTo>
                    <a:pt x="61" y="8"/>
                    <a:pt x="56" y="10"/>
                    <a:pt x="49" y="15"/>
                  </a:cubicBezTo>
                  <a:cubicBezTo>
                    <a:pt x="48" y="6"/>
                    <a:pt x="46" y="1"/>
                    <a:pt x="43" y="0"/>
                  </a:cubicBezTo>
                  <a:cubicBezTo>
                    <a:pt x="41" y="0"/>
                    <a:pt x="39" y="2"/>
                    <a:pt x="37" y="6"/>
                  </a:cubicBezTo>
                  <a:cubicBezTo>
                    <a:pt x="35" y="2"/>
                    <a:pt x="33" y="0"/>
                    <a:pt x="31" y="0"/>
                  </a:cubicBezTo>
                  <a:cubicBezTo>
                    <a:pt x="28" y="1"/>
                    <a:pt x="26" y="6"/>
                    <a:pt x="26" y="13"/>
                  </a:cubicBezTo>
                  <a:cubicBezTo>
                    <a:pt x="20" y="9"/>
                    <a:pt x="16" y="7"/>
                    <a:pt x="13" y="9"/>
                  </a:cubicBezTo>
                  <a:cubicBezTo>
                    <a:pt x="11" y="10"/>
                    <a:pt x="12" y="15"/>
                    <a:pt x="15" y="21"/>
                  </a:cubicBezTo>
                  <a:cubicBezTo>
                    <a:pt x="8" y="20"/>
                    <a:pt x="4" y="20"/>
                    <a:pt x="3" y="23"/>
                  </a:cubicBezTo>
                  <a:cubicBezTo>
                    <a:pt x="2" y="25"/>
                    <a:pt x="4" y="28"/>
                    <a:pt x="8" y="31"/>
                  </a:cubicBezTo>
                  <a:cubicBezTo>
                    <a:pt x="3" y="33"/>
                    <a:pt x="0" y="35"/>
                    <a:pt x="0" y="37"/>
                  </a:cubicBezTo>
                  <a:cubicBezTo>
                    <a:pt x="0" y="40"/>
                    <a:pt x="3" y="42"/>
                    <a:pt x="9" y="44"/>
                  </a:cubicBezTo>
                  <a:cubicBezTo>
                    <a:pt x="4" y="48"/>
                    <a:pt x="2" y="51"/>
                    <a:pt x="3" y="53"/>
                  </a:cubicBezTo>
                  <a:cubicBezTo>
                    <a:pt x="4" y="56"/>
                    <a:pt x="8" y="56"/>
                    <a:pt x="13" y="56"/>
                  </a:cubicBezTo>
                  <a:cubicBezTo>
                    <a:pt x="11" y="61"/>
                    <a:pt x="10" y="65"/>
                    <a:pt x="12" y="66"/>
                  </a:cubicBezTo>
                  <a:cubicBezTo>
                    <a:pt x="14" y="68"/>
                    <a:pt x="20" y="66"/>
                    <a:pt x="27" y="61"/>
                  </a:cubicBezTo>
                  <a:cubicBezTo>
                    <a:pt x="27" y="70"/>
                    <a:pt x="29" y="75"/>
                    <a:pt x="32" y="76"/>
                  </a:cubicBezTo>
                  <a:cubicBezTo>
                    <a:pt x="34" y="76"/>
                    <a:pt x="36" y="74"/>
                    <a:pt x="38" y="70"/>
                  </a:cubicBezTo>
                  <a:cubicBezTo>
                    <a:pt x="41" y="74"/>
                    <a:pt x="43" y="76"/>
                    <a:pt x="45" y="76"/>
                  </a:cubicBezTo>
                  <a:cubicBezTo>
                    <a:pt x="48" y="75"/>
                    <a:pt x="49" y="70"/>
                    <a:pt x="50" y="63"/>
                  </a:cubicBezTo>
                  <a:cubicBezTo>
                    <a:pt x="55" y="67"/>
                    <a:pt x="60" y="69"/>
                    <a:pt x="62" y="67"/>
                  </a:cubicBezTo>
                  <a:cubicBezTo>
                    <a:pt x="64" y="66"/>
                    <a:pt x="63" y="61"/>
                    <a:pt x="61" y="55"/>
                  </a:cubicBezTo>
                  <a:cubicBezTo>
                    <a:pt x="67" y="56"/>
                    <a:pt x="72" y="56"/>
                    <a:pt x="73" y="53"/>
                  </a:cubicBezTo>
                  <a:cubicBezTo>
                    <a:pt x="74" y="51"/>
                    <a:pt x="72" y="48"/>
                    <a:pt x="68" y="45"/>
                  </a:cubicBezTo>
                  <a:cubicBezTo>
                    <a:pt x="73" y="43"/>
                    <a:pt x="76" y="41"/>
                    <a:pt x="76" y="39"/>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8" name="橢圓​​ 37"/>
            <p:cNvSpPr/>
            <p:nvPr/>
          </p:nvSpPr>
          <p:spPr bwMode="gray">
            <a:xfrm>
              <a:off x="458072" y="4674864"/>
              <a:ext cx="76937" cy="76937"/>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sp>
          <p:nvSpPr>
            <p:cNvPr id="39" name="橢圓​​ 38"/>
            <p:cNvSpPr/>
            <p:nvPr/>
          </p:nvSpPr>
          <p:spPr bwMode="gray">
            <a:xfrm>
              <a:off x="533688" y="419100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sp>
          <p:nvSpPr>
            <p:cNvPr id="40" name="橢圓​​ 39"/>
            <p:cNvSpPr/>
            <p:nvPr/>
          </p:nvSpPr>
          <p:spPr bwMode="gray">
            <a:xfrm>
              <a:off x="367000" y="484981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grpSp>
          <p:nvGrpSpPr>
            <p:cNvPr id="41" name="群組 40"/>
            <p:cNvGrpSpPr/>
            <p:nvPr/>
          </p:nvGrpSpPr>
          <p:grpSpPr bwMode="gray">
            <a:xfrm>
              <a:off x="803704" y="4858573"/>
              <a:ext cx="1154448" cy="1149586"/>
              <a:chOff x="4277517" y="3752400"/>
              <a:chExt cx="1154448" cy="1149586"/>
            </a:xfrm>
          </p:grpSpPr>
          <p:sp>
            <p:nvSpPr>
              <p:cNvPr id="42" name="手繪多邊形 41"/>
              <p:cNvSpPr>
                <a:spLocks/>
              </p:cNvSpPr>
              <p:nvPr/>
            </p:nvSpPr>
            <p:spPr bwMode="gray">
              <a:xfrm rot="21259688" flipH="1">
                <a:off x="4277517" y="3752400"/>
                <a:ext cx="1154448" cy="1149586"/>
              </a:xfrm>
              <a:custGeom>
                <a:avLst/>
                <a:gdLst>
                  <a:gd name="T0" fmla="*/ 272 w 355"/>
                  <a:gd name="T1" fmla="*/ 16 h 352"/>
                  <a:gd name="T2" fmla="*/ 178 w 355"/>
                  <a:gd name="T3" fmla="*/ 41 h 352"/>
                  <a:gd name="T4" fmla="*/ 137 w 355"/>
                  <a:gd name="T5" fmla="*/ 36 h 352"/>
                  <a:gd name="T6" fmla="*/ 66 w 355"/>
                  <a:gd name="T7" fmla="*/ 51 h 352"/>
                  <a:gd name="T8" fmla="*/ 62 w 355"/>
                  <a:gd name="T9" fmla="*/ 142 h 352"/>
                  <a:gd name="T10" fmla="*/ 32 w 355"/>
                  <a:gd name="T11" fmla="*/ 251 h 352"/>
                  <a:gd name="T12" fmla="*/ 129 w 355"/>
                  <a:gd name="T13" fmla="*/ 291 h 352"/>
                  <a:gd name="T14" fmla="*/ 226 w 355"/>
                  <a:gd name="T15" fmla="*/ 350 h 352"/>
                  <a:gd name="T16" fmla="*/ 291 w 355"/>
                  <a:gd name="T17" fmla="*/ 262 h 352"/>
                  <a:gd name="T18" fmla="*/ 352 w 355"/>
                  <a:gd name="T19" fmla="*/ 207 h 352"/>
                  <a:gd name="T20" fmla="*/ 317 w 355"/>
                  <a:gd name="T21" fmla="*/ 117 h 352"/>
                  <a:gd name="T22" fmla="*/ 272 w 355"/>
                  <a:gd name="T23" fmla="*/ 1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5" h="352">
                    <a:moveTo>
                      <a:pt x="272" y="16"/>
                    </a:moveTo>
                    <a:cubicBezTo>
                      <a:pt x="230" y="0"/>
                      <a:pt x="208" y="40"/>
                      <a:pt x="178" y="41"/>
                    </a:cubicBezTo>
                    <a:cubicBezTo>
                      <a:pt x="163" y="42"/>
                      <a:pt x="150" y="39"/>
                      <a:pt x="137" y="36"/>
                    </a:cubicBezTo>
                    <a:cubicBezTo>
                      <a:pt x="110" y="30"/>
                      <a:pt x="86" y="24"/>
                      <a:pt x="66" y="51"/>
                    </a:cubicBezTo>
                    <a:cubicBezTo>
                      <a:pt x="40" y="89"/>
                      <a:pt x="77" y="121"/>
                      <a:pt x="62" y="142"/>
                    </a:cubicBezTo>
                    <a:cubicBezTo>
                      <a:pt x="47" y="163"/>
                      <a:pt x="0" y="212"/>
                      <a:pt x="32" y="251"/>
                    </a:cubicBezTo>
                    <a:cubicBezTo>
                      <a:pt x="63" y="289"/>
                      <a:pt x="102" y="274"/>
                      <a:pt x="129" y="291"/>
                    </a:cubicBezTo>
                    <a:cubicBezTo>
                      <a:pt x="156" y="308"/>
                      <a:pt x="180" y="352"/>
                      <a:pt x="226" y="350"/>
                    </a:cubicBezTo>
                    <a:cubicBezTo>
                      <a:pt x="269" y="348"/>
                      <a:pt x="253" y="270"/>
                      <a:pt x="291" y="262"/>
                    </a:cubicBezTo>
                    <a:cubicBezTo>
                      <a:pt x="321" y="255"/>
                      <a:pt x="349" y="233"/>
                      <a:pt x="352" y="207"/>
                    </a:cubicBezTo>
                    <a:cubicBezTo>
                      <a:pt x="355" y="182"/>
                      <a:pt x="322" y="150"/>
                      <a:pt x="317" y="117"/>
                    </a:cubicBezTo>
                    <a:cubicBezTo>
                      <a:pt x="314" y="94"/>
                      <a:pt x="301" y="27"/>
                      <a:pt x="272" y="16"/>
                    </a:cubicBezTo>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3" name="手繪多邊形 35"/>
              <p:cNvSpPr>
                <a:spLocks/>
              </p:cNvSpPr>
              <p:nvPr/>
            </p:nvSpPr>
            <p:spPr bwMode="gray">
              <a:xfrm rot="18790958" flipH="1">
                <a:off x="4338999" y="3813623"/>
                <a:ext cx="1031484" cy="1027140"/>
              </a:xfrm>
              <a:custGeom>
                <a:avLst/>
                <a:gdLst>
                  <a:gd name="T0" fmla="*/ 272 w 355"/>
                  <a:gd name="T1" fmla="*/ 16 h 352"/>
                  <a:gd name="T2" fmla="*/ 178 w 355"/>
                  <a:gd name="T3" fmla="*/ 41 h 352"/>
                  <a:gd name="T4" fmla="*/ 137 w 355"/>
                  <a:gd name="T5" fmla="*/ 36 h 352"/>
                  <a:gd name="T6" fmla="*/ 66 w 355"/>
                  <a:gd name="T7" fmla="*/ 51 h 352"/>
                  <a:gd name="T8" fmla="*/ 62 w 355"/>
                  <a:gd name="T9" fmla="*/ 142 h 352"/>
                  <a:gd name="T10" fmla="*/ 32 w 355"/>
                  <a:gd name="T11" fmla="*/ 251 h 352"/>
                  <a:gd name="T12" fmla="*/ 129 w 355"/>
                  <a:gd name="T13" fmla="*/ 291 h 352"/>
                  <a:gd name="T14" fmla="*/ 226 w 355"/>
                  <a:gd name="T15" fmla="*/ 350 h 352"/>
                  <a:gd name="T16" fmla="*/ 291 w 355"/>
                  <a:gd name="T17" fmla="*/ 262 h 352"/>
                  <a:gd name="T18" fmla="*/ 352 w 355"/>
                  <a:gd name="T19" fmla="*/ 207 h 352"/>
                  <a:gd name="T20" fmla="*/ 317 w 355"/>
                  <a:gd name="T21" fmla="*/ 117 h 352"/>
                  <a:gd name="T22" fmla="*/ 272 w 355"/>
                  <a:gd name="T23" fmla="*/ 1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5" h="352">
                    <a:moveTo>
                      <a:pt x="272" y="16"/>
                    </a:moveTo>
                    <a:cubicBezTo>
                      <a:pt x="230" y="0"/>
                      <a:pt x="208" y="40"/>
                      <a:pt x="178" y="41"/>
                    </a:cubicBezTo>
                    <a:cubicBezTo>
                      <a:pt x="163" y="42"/>
                      <a:pt x="150" y="39"/>
                      <a:pt x="137" y="36"/>
                    </a:cubicBezTo>
                    <a:cubicBezTo>
                      <a:pt x="110" y="30"/>
                      <a:pt x="86" y="24"/>
                      <a:pt x="66" y="51"/>
                    </a:cubicBezTo>
                    <a:cubicBezTo>
                      <a:pt x="40" y="89"/>
                      <a:pt x="77" y="121"/>
                      <a:pt x="62" y="142"/>
                    </a:cubicBezTo>
                    <a:cubicBezTo>
                      <a:pt x="47" y="163"/>
                      <a:pt x="0" y="212"/>
                      <a:pt x="32" y="251"/>
                    </a:cubicBezTo>
                    <a:cubicBezTo>
                      <a:pt x="63" y="289"/>
                      <a:pt x="102" y="274"/>
                      <a:pt x="129" y="291"/>
                    </a:cubicBezTo>
                    <a:cubicBezTo>
                      <a:pt x="156" y="308"/>
                      <a:pt x="180" y="352"/>
                      <a:pt x="226" y="350"/>
                    </a:cubicBezTo>
                    <a:cubicBezTo>
                      <a:pt x="269" y="348"/>
                      <a:pt x="253" y="270"/>
                      <a:pt x="291" y="262"/>
                    </a:cubicBezTo>
                    <a:cubicBezTo>
                      <a:pt x="321" y="255"/>
                      <a:pt x="349" y="233"/>
                      <a:pt x="352" y="207"/>
                    </a:cubicBezTo>
                    <a:cubicBezTo>
                      <a:pt x="355" y="182"/>
                      <a:pt x="322" y="150"/>
                      <a:pt x="317" y="117"/>
                    </a:cubicBezTo>
                    <a:cubicBezTo>
                      <a:pt x="314" y="94"/>
                      <a:pt x="301" y="27"/>
                      <a:pt x="272" y="16"/>
                    </a:cubicBezTo>
                  </a:path>
                </a:pathLst>
              </a:custGeom>
              <a:gradFill flip="none" rotWithShape="1">
                <a:gsLst>
                  <a:gs pos="0">
                    <a:schemeClr val="accent1">
                      <a:lumMod val="20000"/>
                      <a:lumOff val="80000"/>
                    </a:schemeClr>
                  </a:gs>
                  <a:gs pos="46000">
                    <a:schemeClr val="accent1">
                      <a:lumMod val="60000"/>
                      <a:lumOff val="40000"/>
                    </a:schemeClr>
                  </a:gs>
                  <a:gs pos="100000">
                    <a:schemeClr val="accent1"/>
                  </a:gs>
                </a:gsLst>
                <a:path path="circle">
                  <a:fillToRect l="50000" t="50000" r="50000" b="50000"/>
                </a:path>
                <a:tileRect/>
              </a:gra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4" name="手繪多邊形 41"/>
              <p:cNvSpPr>
                <a:spLocks/>
              </p:cNvSpPr>
              <p:nvPr/>
            </p:nvSpPr>
            <p:spPr bwMode="gray">
              <a:xfrm rot="756312" flipH="1">
                <a:off x="4402943" y="3855259"/>
                <a:ext cx="903597" cy="943869"/>
              </a:xfrm>
              <a:custGeom>
                <a:avLst/>
                <a:gdLst>
                  <a:gd name="T0" fmla="*/ 167 w 179"/>
                  <a:gd name="T1" fmla="*/ 33 h 186"/>
                  <a:gd name="T2" fmla="*/ 132 w 179"/>
                  <a:gd name="T3" fmla="*/ 35 h 186"/>
                  <a:gd name="T4" fmla="*/ 107 w 179"/>
                  <a:gd name="T5" fmla="*/ 41 h 186"/>
                  <a:gd name="T6" fmla="*/ 60 w 179"/>
                  <a:gd name="T7" fmla="*/ 7 h 186"/>
                  <a:gd name="T8" fmla="*/ 51 w 179"/>
                  <a:gd name="T9" fmla="*/ 63 h 186"/>
                  <a:gd name="T10" fmla="*/ 8 w 179"/>
                  <a:gd name="T11" fmla="*/ 100 h 186"/>
                  <a:gd name="T12" fmla="*/ 53 w 179"/>
                  <a:gd name="T13" fmla="*/ 132 h 186"/>
                  <a:gd name="T14" fmla="*/ 60 w 179"/>
                  <a:gd name="T15" fmla="*/ 176 h 186"/>
                  <a:gd name="T16" fmla="*/ 89 w 179"/>
                  <a:gd name="T17" fmla="*/ 160 h 186"/>
                  <a:gd name="T18" fmla="*/ 113 w 179"/>
                  <a:gd name="T19" fmla="*/ 141 h 186"/>
                  <a:gd name="T20" fmla="*/ 166 w 179"/>
                  <a:gd name="T21" fmla="*/ 143 h 186"/>
                  <a:gd name="T22" fmla="*/ 140 w 179"/>
                  <a:gd name="T23" fmla="*/ 94 h 186"/>
                  <a:gd name="T24" fmla="*/ 167 w 179"/>
                  <a:gd name="T25" fmla="*/ 3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86">
                    <a:moveTo>
                      <a:pt x="167" y="33"/>
                    </a:moveTo>
                    <a:cubicBezTo>
                      <a:pt x="157" y="24"/>
                      <a:pt x="144" y="29"/>
                      <a:pt x="132" y="35"/>
                    </a:cubicBezTo>
                    <a:cubicBezTo>
                      <a:pt x="122" y="39"/>
                      <a:pt x="113" y="44"/>
                      <a:pt x="107" y="41"/>
                    </a:cubicBezTo>
                    <a:cubicBezTo>
                      <a:pt x="84" y="33"/>
                      <a:pt x="85" y="0"/>
                      <a:pt x="60" y="7"/>
                    </a:cubicBezTo>
                    <a:cubicBezTo>
                      <a:pt x="34" y="14"/>
                      <a:pt x="63" y="56"/>
                      <a:pt x="51" y="63"/>
                    </a:cubicBezTo>
                    <a:cubicBezTo>
                      <a:pt x="40" y="70"/>
                      <a:pt x="0" y="74"/>
                      <a:pt x="8" y="100"/>
                    </a:cubicBezTo>
                    <a:cubicBezTo>
                      <a:pt x="15" y="125"/>
                      <a:pt x="43" y="119"/>
                      <a:pt x="53" y="132"/>
                    </a:cubicBezTo>
                    <a:cubicBezTo>
                      <a:pt x="62" y="146"/>
                      <a:pt x="46" y="158"/>
                      <a:pt x="60" y="176"/>
                    </a:cubicBezTo>
                    <a:cubicBezTo>
                      <a:pt x="68" y="186"/>
                      <a:pt x="78" y="173"/>
                      <a:pt x="89" y="160"/>
                    </a:cubicBezTo>
                    <a:cubicBezTo>
                      <a:pt x="98" y="148"/>
                      <a:pt x="106" y="136"/>
                      <a:pt x="113" y="141"/>
                    </a:cubicBezTo>
                    <a:cubicBezTo>
                      <a:pt x="127" y="150"/>
                      <a:pt x="159" y="154"/>
                      <a:pt x="166" y="143"/>
                    </a:cubicBezTo>
                    <a:cubicBezTo>
                      <a:pt x="173" y="131"/>
                      <a:pt x="147" y="110"/>
                      <a:pt x="140" y="94"/>
                    </a:cubicBezTo>
                    <a:cubicBezTo>
                      <a:pt x="133" y="78"/>
                      <a:pt x="179" y="44"/>
                      <a:pt x="167" y="33"/>
                    </a:cubicBezTo>
                  </a:path>
                </a:pathLst>
              </a:custGeom>
              <a:solidFill>
                <a:schemeClr val="accent1">
                  <a:lumMod val="20000"/>
                  <a:lumOff val="80000"/>
                  <a:alpha val="6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5" name="手繪多邊形 41"/>
              <p:cNvSpPr>
                <a:spLocks/>
              </p:cNvSpPr>
              <p:nvPr/>
            </p:nvSpPr>
            <p:spPr bwMode="gray">
              <a:xfrm rot="19656312" flipH="1">
                <a:off x="4620471" y="4082482"/>
                <a:ext cx="468541" cy="489422"/>
              </a:xfrm>
              <a:custGeom>
                <a:avLst/>
                <a:gdLst>
                  <a:gd name="T0" fmla="*/ 167 w 179"/>
                  <a:gd name="T1" fmla="*/ 33 h 186"/>
                  <a:gd name="T2" fmla="*/ 132 w 179"/>
                  <a:gd name="T3" fmla="*/ 35 h 186"/>
                  <a:gd name="T4" fmla="*/ 107 w 179"/>
                  <a:gd name="T5" fmla="*/ 41 h 186"/>
                  <a:gd name="T6" fmla="*/ 60 w 179"/>
                  <a:gd name="T7" fmla="*/ 7 h 186"/>
                  <a:gd name="T8" fmla="*/ 51 w 179"/>
                  <a:gd name="T9" fmla="*/ 63 h 186"/>
                  <a:gd name="T10" fmla="*/ 8 w 179"/>
                  <a:gd name="T11" fmla="*/ 100 h 186"/>
                  <a:gd name="T12" fmla="*/ 53 w 179"/>
                  <a:gd name="T13" fmla="*/ 132 h 186"/>
                  <a:gd name="T14" fmla="*/ 60 w 179"/>
                  <a:gd name="T15" fmla="*/ 176 h 186"/>
                  <a:gd name="T16" fmla="*/ 89 w 179"/>
                  <a:gd name="T17" fmla="*/ 160 h 186"/>
                  <a:gd name="T18" fmla="*/ 113 w 179"/>
                  <a:gd name="T19" fmla="*/ 141 h 186"/>
                  <a:gd name="T20" fmla="*/ 166 w 179"/>
                  <a:gd name="T21" fmla="*/ 143 h 186"/>
                  <a:gd name="T22" fmla="*/ 140 w 179"/>
                  <a:gd name="T23" fmla="*/ 94 h 186"/>
                  <a:gd name="T24" fmla="*/ 167 w 179"/>
                  <a:gd name="T25" fmla="*/ 3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86">
                    <a:moveTo>
                      <a:pt x="167" y="33"/>
                    </a:moveTo>
                    <a:cubicBezTo>
                      <a:pt x="157" y="24"/>
                      <a:pt x="144" y="29"/>
                      <a:pt x="132" y="35"/>
                    </a:cubicBezTo>
                    <a:cubicBezTo>
                      <a:pt x="122" y="39"/>
                      <a:pt x="113" y="44"/>
                      <a:pt x="107" y="41"/>
                    </a:cubicBezTo>
                    <a:cubicBezTo>
                      <a:pt x="84" y="33"/>
                      <a:pt x="85" y="0"/>
                      <a:pt x="60" y="7"/>
                    </a:cubicBezTo>
                    <a:cubicBezTo>
                      <a:pt x="34" y="14"/>
                      <a:pt x="63" y="56"/>
                      <a:pt x="51" y="63"/>
                    </a:cubicBezTo>
                    <a:cubicBezTo>
                      <a:pt x="40" y="70"/>
                      <a:pt x="0" y="74"/>
                      <a:pt x="8" y="100"/>
                    </a:cubicBezTo>
                    <a:cubicBezTo>
                      <a:pt x="15" y="125"/>
                      <a:pt x="43" y="119"/>
                      <a:pt x="53" y="132"/>
                    </a:cubicBezTo>
                    <a:cubicBezTo>
                      <a:pt x="62" y="146"/>
                      <a:pt x="46" y="158"/>
                      <a:pt x="60" y="176"/>
                    </a:cubicBezTo>
                    <a:cubicBezTo>
                      <a:pt x="68" y="186"/>
                      <a:pt x="78" y="173"/>
                      <a:pt x="89" y="160"/>
                    </a:cubicBezTo>
                    <a:cubicBezTo>
                      <a:pt x="98" y="148"/>
                      <a:pt x="106" y="136"/>
                      <a:pt x="113" y="141"/>
                    </a:cubicBezTo>
                    <a:cubicBezTo>
                      <a:pt x="127" y="150"/>
                      <a:pt x="159" y="154"/>
                      <a:pt x="166" y="143"/>
                    </a:cubicBezTo>
                    <a:cubicBezTo>
                      <a:pt x="173" y="131"/>
                      <a:pt x="147" y="110"/>
                      <a:pt x="140" y="94"/>
                    </a:cubicBezTo>
                    <a:cubicBezTo>
                      <a:pt x="133" y="78"/>
                      <a:pt x="179" y="44"/>
                      <a:pt x="167" y="33"/>
                    </a:cubicBezTo>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6" name="手繪多邊形 42"/>
              <p:cNvSpPr>
                <a:spLocks/>
              </p:cNvSpPr>
              <p:nvPr/>
            </p:nvSpPr>
            <p:spPr bwMode="gray">
              <a:xfrm rot="19656312" flipH="1">
                <a:off x="4765993" y="4239097"/>
                <a:ext cx="177497" cy="176192"/>
              </a:xfrm>
              <a:custGeom>
                <a:avLst/>
                <a:gdLst>
                  <a:gd name="T0" fmla="*/ 68 w 68"/>
                  <a:gd name="T1" fmla="*/ 31 h 67"/>
                  <a:gd name="T2" fmla="*/ 59 w 68"/>
                  <a:gd name="T3" fmla="*/ 26 h 67"/>
                  <a:gd name="T4" fmla="*/ 63 w 68"/>
                  <a:gd name="T5" fmla="*/ 17 h 67"/>
                  <a:gd name="T6" fmla="*/ 55 w 68"/>
                  <a:gd name="T7" fmla="*/ 16 h 67"/>
                  <a:gd name="T8" fmla="*/ 55 w 68"/>
                  <a:gd name="T9" fmla="*/ 7 h 67"/>
                  <a:gd name="T10" fmla="*/ 45 w 68"/>
                  <a:gd name="T11" fmla="*/ 10 h 67"/>
                  <a:gd name="T12" fmla="*/ 41 w 68"/>
                  <a:gd name="T13" fmla="*/ 0 h 67"/>
                  <a:gd name="T14" fmla="*/ 33 w 68"/>
                  <a:gd name="T15" fmla="*/ 9 h 67"/>
                  <a:gd name="T16" fmla="*/ 24 w 68"/>
                  <a:gd name="T17" fmla="*/ 1 h 67"/>
                  <a:gd name="T18" fmla="*/ 21 w 68"/>
                  <a:gd name="T19" fmla="*/ 8 h 67"/>
                  <a:gd name="T20" fmla="*/ 14 w 68"/>
                  <a:gd name="T21" fmla="*/ 6 h 67"/>
                  <a:gd name="T22" fmla="*/ 15 w 68"/>
                  <a:gd name="T23" fmla="*/ 20 h 67"/>
                  <a:gd name="T24" fmla="*/ 2 w 68"/>
                  <a:gd name="T25" fmla="*/ 22 h 67"/>
                  <a:gd name="T26" fmla="*/ 7 w 68"/>
                  <a:gd name="T27" fmla="*/ 30 h 67"/>
                  <a:gd name="T28" fmla="*/ 0 w 68"/>
                  <a:gd name="T29" fmla="*/ 36 h 67"/>
                  <a:gd name="T30" fmla="*/ 9 w 68"/>
                  <a:gd name="T31" fmla="*/ 41 h 67"/>
                  <a:gd name="T32" fmla="*/ 4 w 68"/>
                  <a:gd name="T33" fmla="*/ 50 h 67"/>
                  <a:gd name="T34" fmla="*/ 13 w 68"/>
                  <a:gd name="T35" fmla="*/ 51 h 67"/>
                  <a:gd name="T36" fmla="*/ 13 w 68"/>
                  <a:gd name="T37" fmla="*/ 60 h 67"/>
                  <a:gd name="T38" fmla="*/ 23 w 68"/>
                  <a:gd name="T39" fmla="*/ 56 h 67"/>
                  <a:gd name="T40" fmla="*/ 27 w 68"/>
                  <a:gd name="T41" fmla="*/ 67 h 67"/>
                  <a:gd name="T42" fmla="*/ 35 w 68"/>
                  <a:gd name="T43" fmla="*/ 58 h 67"/>
                  <a:gd name="T44" fmla="*/ 44 w 68"/>
                  <a:gd name="T45" fmla="*/ 66 h 67"/>
                  <a:gd name="T46" fmla="*/ 47 w 68"/>
                  <a:gd name="T47" fmla="*/ 59 h 67"/>
                  <a:gd name="T48" fmla="*/ 54 w 68"/>
                  <a:gd name="T49" fmla="*/ 61 h 67"/>
                  <a:gd name="T50" fmla="*/ 52 w 68"/>
                  <a:gd name="T51" fmla="*/ 47 h 67"/>
                  <a:gd name="T52" fmla="*/ 66 w 68"/>
                  <a:gd name="T53" fmla="*/ 45 h 67"/>
                  <a:gd name="T54" fmla="*/ 60 w 68"/>
                  <a:gd name="T55" fmla="*/ 37 h 67"/>
                  <a:gd name="T56" fmla="*/ 68 w 68"/>
                  <a:gd name="T57"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 h="67">
                    <a:moveTo>
                      <a:pt x="68" y="31"/>
                    </a:moveTo>
                    <a:cubicBezTo>
                      <a:pt x="67" y="29"/>
                      <a:pt x="64" y="27"/>
                      <a:pt x="59" y="26"/>
                    </a:cubicBezTo>
                    <a:cubicBezTo>
                      <a:pt x="63" y="22"/>
                      <a:pt x="64" y="19"/>
                      <a:pt x="63" y="17"/>
                    </a:cubicBezTo>
                    <a:cubicBezTo>
                      <a:pt x="62" y="15"/>
                      <a:pt x="59" y="15"/>
                      <a:pt x="55" y="16"/>
                    </a:cubicBezTo>
                    <a:cubicBezTo>
                      <a:pt x="56" y="11"/>
                      <a:pt x="56" y="8"/>
                      <a:pt x="55" y="7"/>
                    </a:cubicBezTo>
                    <a:cubicBezTo>
                      <a:pt x="53" y="5"/>
                      <a:pt x="49" y="7"/>
                      <a:pt x="45" y="10"/>
                    </a:cubicBezTo>
                    <a:cubicBezTo>
                      <a:pt x="44" y="4"/>
                      <a:pt x="43" y="1"/>
                      <a:pt x="41" y="0"/>
                    </a:cubicBezTo>
                    <a:cubicBezTo>
                      <a:pt x="38" y="0"/>
                      <a:pt x="35" y="3"/>
                      <a:pt x="33" y="9"/>
                    </a:cubicBezTo>
                    <a:cubicBezTo>
                      <a:pt x="29" y="3"/>
                      <a:pt x="26" y="0"/>
                      <a:pt x="24" y="1"/>
                    </a:cubicBezTo>
                    <a:cubicBezTo>
                      <a:pt x="22" y="1"/>
                      <a:pt x="21" y="4"/>
                      <a:pt x="21" y="8"/>
                    </a:cubicBezTo>
                    <a:cubicBezTo>
                      <a:pt x="18" y="6"/>
                      <a:pt x="15" y="5"/>
                      <a:pt x="14" y="6"/>
                    </a:cubicBezTo>
                    <a:cubicBezTo>
                      <a:pt x="12" y="8"/>
                      <a:pt x="12" y="13"/>
                      <a:pt x="15" y="20"/>
                    </a:cubicBezTo>
                    <a:cubicBezTo>
                      <a:pt x="8" y="19"/>
                      <a:pt x="3" y="19"/>
                      <a:pt x="2" y="22"/>
                    </a:cubicBezTo>
                    <a:cubicBezTo>
                      <a:pt x="1" y="24"/>
                      <a:pt x="3" y="27"/>
                      <a:pt x="7" y="30"/>
                    </a:cubicBezTo>
                    <a:cubicBezTo>
                      <a:pt x="3" y="32"/>
                      <a:pt x="0" y="34"/>
                      <a:pt x="0" y="36"/>
                    </a:cubicBezTo>
                    <a:cubicBezTo>
                      <a:pt x="0" y="38"/>
                      <a:pt x="3" y="40"/>
                      <a:pt x="9" y="41"/>
                    </a:cubicBezTo>
                    <a:cubicBezTo>
                      <a:pt x="5" y="45"/>
                      <a:pt x="3" y="48"/>
                      <a:pt x="4" y="50"/>
                    </a:cubicBezTo>
                    <a:cubicBezTo>
                      <a:pt x="5" y="52"/>
                      <a:pt x="8" y="52"/>
                      <a:pt x="13" y="51"/>
                    </a:cubicBezTo>
                    <a:cubicBezTo>
                      <a:pt x="11" y="55"/>
                      <a:pt x="11" y="59"/>
                      <a:pt x="13" y="60"/>
                    </a:cubicBezTo>
                    <a:cubicBezTo>
                      <a:pt x="15" y="61"/>
                      <a:pt x="18" y="60"/>
                      <a:pt x="23" y="56"/>
                    </a:cubicBezTo>
                    <a:cubicBezTo>
                      <a:pt x="23" y="62"/>
                      <a:pt x="25" y="66"/>
                      <a:pt x="27" y="67"/>
                    </a:cubicBezTo>
                    <a:cubicBezTo>
                      <a:pt x="29" y="67"/>
                      <a:pt x="32" y="64"/>
                      <a:pt x="35" y="58"/>
                    </a:cubicBezTo>
                    <a:cubicBezTo>
                      <a:pt x="38" y="64"/>
                      <a:pt x="41" y="66"/>
                      <a:pt x="44" y="66"/>
                    </a:cubicBezTo>
                    <a:cubicBezTo>
                      <a:pt x="45" y="65"/>
                      <a:pt x="46" y="63"/>
                      <a:pt x="47" y="59"/>
                    </a:cubicBezTo>
                    <a:cubicBezTo>
                      <a:pt x="50" y="61"/>
                      <a:pt x="52" y="62"/>
                      <a:pt x="54" y="61"/>
                    </a:cubicBezTo>
                    <a:cubicBezTo>
                      <a:pt x="56" y="59"/>
                      <a:pt x="55" y="54"/>
                      <a:pt x="52" y="47"/>
                    </a:cubicBezTo>
                    <a:cubicBezTo>
                      <a:pt x="59" y="48"/>
                      <a:pt x="65" y="47"/>
                      <a:pt x="66" y="45"/>
                    </a:cubicBezTo>
                    <a:cubicBezTo>
                      <a:pt x="66" y="43"/>
                      <a:pt x="64" y="40"/>
                      <a:pt x="60" y="37"/>
                    </a:cubicBezTo>
                    <a:cubicBezTo>
                      <a:pt x="65" y="35"/>
                      <a:pt x="68" y="33"/>
                      <a:pt x="68" y="31"/>
                    </a:cubicBezTo>
                  </a:path>
                </a:pathLst>
              </a:custGeom>
              <a:gradFill flip="none" rotWithShape="1">
                <a:gsLst>
                  <a:gs pos="0">
                    <a:schemeClr val="accent1">
                      <a:lumMod val="75000"/>
                    </a:schemeClr>
                  </a:gs>
                  <a:gs pos="100000">
                    <a:schemeClr val="accent1">
                      <a:lumMod val="60000"/>
                      <a:lumOff val="40000"/>
                    </a:schemeClr>
                  </a:gs>
                </a:gsLst>
                <a:path path="circle">
                  <a:fillToRect l="50000" t="50000" r="50000" b="50000"/>
                </a:path>
                <a:tileRect/>
              </a:gra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grpSp>
        <p:sp>
          <p:nvSpPr>
            <p:cNvPr id="47" name="手繪多邊形 32"/>
            <p:cNvSpPr>
              <a:spLocks/>
            </p:cNvSpPr>
            <p:nvPr/>
          </p:nvSpPr>
          <p:spPr bwMode="gray">
            <a:xfrm flipH="1">
              <a:off x="2304860" y="5777362"/>
              <a:ext cx="384558" cy="386010"/>
            </a:xfrm>
            <a:custGeom>
              <a:avLst/>
              <a:gdLst>
                <a:gd name="T0" fmla="*/ 242 w 264"/>
                <a:gd name="T1" fmla="*/ 157 h 264"/>
                <a:gd name="T2" fmla="*/ 259 w 264"/>
                <a:gd name="T3" fmla="*/ 128 h 264"/>
                <a:gd name="T4" fmla="*/ 238 w 264"/>
                <a:gd name="T5" fmla="*/ 66 h 264"/>
                <a:gd name="T6" fmla="*/ 192 w 264"/>
                <a:gd name="T7" fmla="*/ 20 h 264"/>
                <a:gd name="T8" fmla="*/ 158 w 264"/>
                <a:gd name="T9" fmla="*/ 23 h 264"/>
                <a:gd name="T10" fmla="*/ 157 w 264"/>
                <a:gd name="T11" fmla="*/ 23 h 264"/>
                <a:gd name="T12" fmla="*/ 156 w 264"/>
                <a:gd name="T13" fmla="*/ 23 h 264"/>
                <a:gd name="T14" fmla="*/ 128 w 264"/>
                <a:gd name="T15" fmla="*/ 5 h 264"/>
                <a:gd name="T16" fmla="*/ 66 w 264"/>
                <a:gd name="T17" fmla="*/ 26 h 264"/>
                <a:gd name="T18" fmla="*/ 20 w 264"/>
                <a:gd name="T19" fmla="*/ 72 h 264"/>
                <a:gd name="T20" fmla="*/ 23 w 264"/>
                <a:gd name="T21" fmla="*/ 106 h 264"/>
                <a:gd name="T22" fmla="*/ 23 w 264"/>
                <a:gd name="T23" fmla="*/ 107 h 264"/>
                <a:gd name="T24" fmla="*/ 22 w 264"/>
                <a:gd name="T25" fmla="*/ 108 h 264"/>
                <a:gd name="T26" fmla="*/ 5 w 264"/>
                <a:gd name="T27" fmla="*/ 136 h 264"/>
                <a:gd name="T28" fmla="*/ 26 w 264"/>
                <a:gd name="T29" fmla="*/ 198 h 264"/>
                <a:gd name="T30" fmla="*/ 72 w 264"/>
                <a:gd name="T31" fmla="*/ 244 h 264"/>
                <a:gd name="T32" fmla="*/ 106 w 264"/>
                <a:gd name="T33" fmla="*/ 241 h 264"/>
                <a:gd name="T34" fmla="*/ 107 w 264"/>
                <a:gd name="T35" fmla="*/ 242 h 264"/>
                <a:gd name="T36" fmla="*/ 108 w 264"/>
                <a:gd name="T37" fmla="*/ 242 h 264"/>
                <a:gd name="T38" fmla="*/ 136 w 264"/>
                <a:gd name="T39" fmla="*/ 259 h 264"/>
                <a:gd name="T40" fmla="*/ 198 w 264"/>
                <a:gd name="T41" fmla="*/ 238 h 264"/>
                <a:gd name="T42" fmla="*/ 244 w 264"/>
                <a:gd name="T43" fmla="*/ 192 h 264"/>
                <a:gd name="T44" fmla="*/ 241 w 264"/>
                <a:gd name="T45" fmla="*/ 159 h 264"/>
                <a:gd name="T46" fmla="*/ 241 w 264"/>
                <a:gd name="T47" fmla="*/ 158 h 264"/>
                <a:gd name="T48" fmla="*/ 242 w 264"/>
                <a:gd name="T49" fmla="*/ 1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4" h="264">
                  <a:moveTo>
                    <a:pt x="242" y="157"/>
                  </a:moveTo>
                  <a:cubicBezTo>
                    <a:pt x="250" y="149"/>
                    <a:pt x="256" y="139"/>
                    <a:pt x="259" y="128"/>
                  </a:cubicBezTo>
                  <a:cubicBezTo>
                    <a:pt x="264" y="107"/>
                    <a:pt x="255" y="85"/>
                    <a:pt x="238" y="66"/>
                  </a:cubicBezTo>
                  <a:cubicBezTo>
                    <a:pt x="229" y="42"/>
                    <a:pt x="213" y="25"/>
                    <a:pt x="192" y="20"/>
                  </a:cubicBezTo>
                  <a:cubicBezTo>
                    <a:pt x="181" y="18"/>
                    <a:pt x="170" y="19"/>
                    <a:pt x="158" y="23"/>
                  </a:cubicBezTo>
                  <a:cubicBezTo>
                    <a:pt x="157" y="23"/>
                    <a:pt x="157" y="23"/>
                    <a:pt x="157" y="23"/>
                  </a:cubicBezTo>
                  <a:cubicBezTo>
                    <a:pt x="156" y="23"/>
                    <a:pt x="156" y="23"/>
                    <a:pt x="156" y="23"/>
                  </a:cubicBezTo>
                  <a:cubicBezTo>
                    <a:pt x="148" y="14"/>
                    <a:pt x="139" y="8"/>
                    <a:pt x="128" y="5"/>
                  </a:cubicBezTo>
                  <a:cubicBezTo>
                    <a:pt x="107" y="0"/>
                    <a:pt x="85" y="9"/>
                    <a:pt x="66" y="26"/>
                  </a:cubicBezTo>
                  <a:cubicBezTo>
                    <a:pt x="42" y="35"/>
                    <a:pt x="25" y="51"/>
                    <a:pt x="20" y="72"/>
                  </a:cubicBezTo>
                  <a:cubicBezTo>
                    <a:pt x="17" y="83"/>
                    <a:pt x="19" y="95"/>
                    <a:pt x="23" y="106"/>
                  </a:cubicBezTo>
                  <a:cubicBezTo>
                    <a:pt x="23" y="107"/>
                    <a:pt x="23" y="107"/>
                    <a:pt x="23" y="107"/>
                  </a:cubicBezTo>
                  <a:cubicBezTo>
                    <a:pt x="22" y="108"/>
                    <a:pt x="22" y="108"/>
                    <a:pt x="22" y="108"/>
                  </a:cubicBezTo>
                  <a:cubicBezTo>
                    <a:pt x="14" y="116"/>
                    <a:pt x="8" y="125"/>
                    <a:pt x="5" y="136"/>
                  </a:cubicBezTo>
                  <a:cubicBezTo>
                    <a:pt x="0" y="157"/>
                    <a:pt x="9" y="179"/>
                    <a:pt x="26" y="198"/>
                  </a:cubicBezTo>
                  <a:cubicBezTo>
                    <a:pt x="35" y="222"/>
                    <a:pt x="51" y="239"/>
                    <a:pt x="72" y="244"/>
                  </a:cubicBezTo>
                  <a:cubicBezTo>
                    <a:pt x="83" y="247"/>
                    <a:pt x="94" y="246"/>
                    <a:pt x="106" y="241"/>
                  </a:cubicBezTo>
                  <a:cubicBezTo>
                    <a:pt x="107" y="242"/>
                    <a:pt x="107" y="242"/>
                    <a:pt x="107" y="242"/>
                  </a:cubicBezTo>
                  <a:cubicBezTo>
                    <a:pt x="108" y="242"/>
                    <a:pt x="108" y="242"/>
                    <a:pt x="108" y="242"/>
                  </a:cubicBezTo>
                  <a:cubicBezTo>
                    <a:pt x="116" y="250"/>
                    <a:pt x="125" y="257"/>
                    <a:pt x="136" y="259"/>
                  </a:cubicBezTo>
                  <a:cubicBezTo>
                    <a:pt x="157" y="264"/>
                    <a:pt x="179" y="256"/>
                    <a:pt x="198" y="238"/>
                  </a:cubicBezTo>
                  <a:cubicBezTo>
                    <a:pt x="222" y="229"/>
                    <a:pt x="239" y="213"/>
                    <a:pt x="244" y="192"/>
                  </a:cubicBezTo>
                  <a:cubicBezTo>
                    <a:pt x="247" y="181"/>
                    <a:pt x="245" y="170"/>
                    <a:pt x="241" y="159"/>
                  </a:cubicBezTo>
                  <a:cubicBezTo>
                    <a:pt x="241" y="158"/>
                    <a:pt x="241" y="158"/>
                    <a:pt x="241" y="158"/>
                  </a:cubicBezTo>
                  <a:lnTo>
                    <a:pt x="242" y="157"/>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8" name="手繪多邊形 80"/>
            <p:cNvSpPr>
              <a:spLocks/>
            </p:cNvSpPr>
            <p:nvPr/>
          </p:nvSpPr>
          <p:spPr bwMode="gray">
            <a:xfrm flipH="1" flipV="1">
              <a:off x="2834217" y="5397258"/>
              <a:ext cx="95955" cy="95955"/>
            </a:xfrm>
            <a:custGeom>
              <a:avLst/>
              <a:gdLst>
                <a:gd name="T0" fmla="*/ 76 w 76"/>
                <a:gd name="T1" fmla="*/ 39 h 76"/>
                <a:gd name="T2" fmla="*/ 67 w 76"/>
                <a:gd name="T3" fmla="*/ 32 h 76"/>
                <a:gd name="T4" fmla="*/ 73 w 76"/>
                <a:gd name="T5" fmla="*/ 23 h 76"/>
                <a:gd name="T6" fmla="*/ 62 w 76"/>
                <a:gd name="T7" fmla="*/ 20 h 76"/>
                <a:gd name="T8" fmla="*/ 63 w 76"/>
                <a:gd name="T9" fmla="*/ 10 h 76"/>
                <a:gd name="T10" fmla="*/ 49 w 76"/>
                <a:gd name="T11" fmla="*/ 15 h 76"/>
                <a:gd name="T12" fmla="*/ 43 w 76"/>
                <a:gd name="T13" fmla="*/ 0 h 76"/>
                <a:gd name="T14" fmla="*/ 37 w 76"/>
                <a:gd name="T15" fmla="*/ 6 h 76"/>
                <a:gd name="T16" fmla="*/ 31 w 76"/>
                <a:gd name="T17" fmla="*/ 0 h 76"/>
                <a:gd name="T18" fmla="*/ 26 w 76"/>
                <a:gd name="T19" fmla="*/ 13 h 76"/>
                <a:gd name="T20" fmla="*/ 13 w 76"/>
                <a:gd name="T21" fmla="*/ 9 h 76"/>
                <a:gd name="T22" fmla="*/ 15 w 76"/>
                <a:gd name="T23" fmla="*/ 21 h 76"/>
                <a:gd name="T24" fmla="*/ 3 w 76"/>
                <a:gd name="T25" fmla="*/ 23 h 76"/>
                <a:gd name="T26" fmla="*/ 8 w 76"/>
                <a:gd name="T27" fmla="*/ 31 h 76"/>
                <a:gd name="T28" fmla="*/ 0 w 76"/>
                <a:gd name="T29" fmla="*/ 37 h 76"/>
                <a:gd name="T30" fmla="*/ 9 w 76"/>
                <a:gd name="T31" fmla="*/ 44 h 76"/>
                <a:gd name="T32" fmla="*/ 3 w 76"/>
                <a:gd name="T33" fmla="*/ 53 h 76"/>
                <a:gd name="T34" fmla="*/ 13 w 76"/>
                <a:gd name="T35" fmla="*/ 56 h 76"/>
                <a:gd name="T36" fmla="*/ 12 w 76"/>
                <a:gd name="T37" fmla="*/ 66 h 76"/>
                <a:gd name="T38" fmla="*/ 27 w 76"/>
                <a:gd name="T39" fmla="*/ 61 h 76"/>
                <a:gd name="T40" fmla="*/ 32 w 76"/>
                <a:gd name="T41" fmla="*/ 76 h 76"/>
                <a:gd name="T42" fmla="*/ 38 w 76"/>
                <a:gd name="T43" fmla="*/ 70 h 76"/>
                <a:gd name="T44" fmla="*/ 45 w 76"/>
                <a:gd name="T45" fmla="*/ 76 h 76"/>
                <a:gd name="T46" fmla="*/ 50 w 76"/>
                <a:gd name="T47" fmla="*/ 63 h 76"/>
                <a:gd name="T48" fmla="*/ 62 w 76"/>
                <a:gd name="T49" fmla="*/ 67 h 76"/>
                <a:gd name="T50" fmla="*/ 61 w 76"/>
                <a:gd name="T51" fmla="*/ 55 h 76"/>
                <a:gd name="T52" fmla="*/ 73 w 76"/>
                <a:gd name="T53" fmla="*/ 53 h 76"/>
                <a:gd name="T54" fmla="*/ 68 w 76"/>
                <a:gd name="T55" fmla="*/ 45 h 76"/>
                <a:gd name="T56" fmla="*/ 76 w 76"/>
                <a:gd name="T5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76">
                  <a:moveTo>
                    <a:pt x="76" y="39"/>
                  </a:moveTo>
                  <a:cubicBezTo>
                    <a:pt x="76" y="36"/>
                    <a:pt x="73" y="34"/>
                    <a:pt x="67" y="32"/>
                  </a:cubicBezTo>
                  <a:cubicBezTo>
                    <a:pt x="71" y="28"/>
                    <a:pt x="74" y="25"/>
                    <a:pt x="73" y="23"/>
                  </a:cubicBezTo>
                  <a:cubicBezTo>
                    <a:pt x="72" y="20"/>
                    <a:pt x="68" y="20"/>
                    <a:pt x="62" y="20"/>
                  </a:cubicBezTo>
                  <a:cubicBezTo>
                    <a:pt x="65" y="15"/>
                    <a:pt x="65" y="11"/>
                    <a:pt x="63" y="10"/>
                  </a:cubicBezTo>
                  <a:cubicBezTo>
                    <a:pt x="61" y="8"/>
                    <a:pt x="56" y="10"/>
                    <a:pt x="49" y="15"/>
                  </a:cubicBezTo>
                  <a:cubicBezTo>
                    <a:pt x="48" y="6"/>
                    <a:pt x="46" y="1"/>
                    <a:pt x="43" y="0"/>
                  </a:cubicBezTo>
                  <a:cubicBezTo>
                    <a:pt x="41" y="0"/>
                    <a:pt x="39" y="2"/>
                    <a:pt x="37" y="6"/>
                  </a:cubicBezTo>
                  <a:cubicBezTo>
                    <a:pt x="35" y="2"/>
                    <a:pt x="33" y="0"/>
                    <a:pt x="31" y="0"/>
                  </a:cubicBezTo>
                  <a:cubicBezTo>
                    <a:pt x="28" y="1"/>
                    <a:pt x="26" y="6"/>
                    <a:pt x="26" y="13"/>
                  </a:cubicBezTo>
                  <a:cubicBezTo>
                    <a:pt x="20" y="9"/>
                    <a:pt x="16" y="7"/>
                    <a:pt x="13" y="9"/>
                  </a:cubicBezTo>
                  <a:cubicBezTo>
                    <a:pt x="11" y="10"/>
                    <a:pt x="12" y="15"/>
                    <a:pt x="15" y="21"/>
                  </a:cubicBezTo>
                  <a:cubicBezTo>
                    <a:pt x="8" y="20"/>
                    <a:pt x="4" y="20"/>
                    <a:pt x="3" y="23"/>
                  </a:cubicBezTo>
                  <a:cubicBezTo>
                    <a:pt x="2" y="25"/>
                    <a:pt x="4" y="28"/>
                    <a:pt x="8" y="31"/>
                  </a:cubicBezTo>
                  <a:cubicBezTo>
                    <a:pt x="3" y="33"/>
                    <a:pt x="0" y="35"/>
                    <a:pt x="0" y="37"/>
                  </a:cubicBezTo>
                  <a:cubicBezTo>
                    <a:pt x="0" y="40"/>
                    <a:pt x="3" y="42"/>
                    <a:pt x="9" y="44"/>
                  </a:cubicBezTo>
                  <a:cubicBezTo>
                    <a:pt x="4" y="48"/>
                    <a:pt x="2" y="51"/>
                    <a:pt x="3" y="53"/>
                  </a:cubicBezTo>
                  <a:cubicBezTo>
                    <a:pt x="4" y="56"/>
                    <a:pt x="8" y="56"/>
                    <a:pt x="13" y="56"/>
                  </a:cubicBezTo>
                  <a:cubicBezTo>
                    <a:pt x="11" y="61"/>
                    <a:pt x="10" y="65"/>
                    <a:pt x="12" y="66"/>
                  </a:cubicBezTo>
                  <a:cubicBezTo>
                    <a:pt x="14" y="68"/>
                    <a:pt x="20" y="66"/>
                    <a:pt x="27" y="61"/>
                  </a:cubicBezTo>
                  <a:cubicBezTo>
                    <a:pt x="27" y="70"/>
                    <a:pt x="29" y="75"/>
                    <a:pt x="32" y="76"/>
                  </a:cubicBezTo>
                  <a:cubicBezTo>
                    <a:pt x="34" y="76"/>
                    <a:pt x="36" y="74"/>
                    <a:pt x="38" y="70"/>
                  </a:cubicBezTo>
                  <a:cubicBezTo>
                    <a:pt x="41" y="74"/>
                    <a:pt x="43" y="76"/>
                    <a:pt x="45" y="76"/>
                  </a:cubicBezTo>
                  <a:cubicBezTo>
                    <a:pt x="48" y="75"/>
                    <a:pt x="49" y="70"/>
                    <a:pt x="50" y="63"/>
                  </a:cubicBezTo>
                  <a:cubicBezTo>
                    <a:pt x="55" y="67"/>
                    <a:pt x="60" y="69"/>
                    <a:pt x="62" y="67"/>
                  </a:cubicBezTo>
                  <a:cubicBezTo>
                    <a:pt x="64" y="66"/>
                    <a:pt x="63" y="61"/>
                    <a:pt x="61" y="55"/>
                  </a:cubicBezTo>
                  <a:cubicBezTo>
                    <a:pt x="67" y="56"/>
                    <a:pt x="72" y="56"/>
                    <a:pt x="73" y="53"/>
                  </a:cubicBezTo>
                  <a:cubicBezTo>
                    <a:pt x="74" y="51"/>
                    <a:pt x="72" y="48"/>
                    <a:pt x="68" y="45"/>
                  </a:cubicBezTo>
                  <a:cubicBezTo>
                    <a:pt x="73" y="43"/>
                    <a:pt x="76" y="41"/>
                    <a:pt x="76" y="39"/>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9" name="手繪多邊形 80"/>
            <p:cNvSpPr>
              <a:spLocks/>
            </p:cNvSpPr>
            <p:nvPr/>
          </p:nvSpPr>
          <p:spPr bwMode="gray">
            <a:xfrm flipH="1">
              <a:off x="4645868" y="5810013"/>
              <a:ext cx="242888" cy="242888"/>
            </a:xfrm>
            <a:custGeom>
              <a:avLst/>
              <a:gdLst>
                <a:gd name="T0" fmla="*/ 76 w 76"/>
                <a:gd name="T1" fmla="*/ 39 h 76"/>
                <a:gd name="T2" fmla="*/ 67 w 76"/>
                <a:gd name="T3" fmla="*/ 32 h 76"/>
                <a:gd name="T4" fmla="*/ 73 w 76"/>
                <a:gd name="T5" fmla="*/ 23 h 76"/>
                <a:gd name="T6" fmla="*/ 62 w 76"/>
                <a:gd name="T7" fmla="*/ 20 h 76"/>
                <a:gd name="T8" fmla="*/ 63 w 76"/>
                <a:gd name="T9" fmla="*/ 10 h 76"/>
                <a:gd name="T10" fmla="*/ 49 w 76"/>
                <a:gd name="T11" fmla="*/ 15 h 76"/>
                <a:gd name="T12" fmla="*/ 43 w 76"/>
                <a:gd name="T13" fmla="*/ 0 h 76"/>
                <a:gd name="T14" fmla="*/ 37 w 76"/>
                <a:gd name="T15" fmla="*/ 6 h 76"/>
                <a:gd name="T16" fmla="*/ 31 w 76"/>
                <a:gd name="T17" fmla="*/ 0 h 76"/>
                <a:gd name="T18" fmla="*/ 26 w 76"/>
                <a:gd name="T19" fmla="*/ 13 h 76"/>
                <a:gd name="T20" fmla="*/ 13 w 76"/>
                <a:gd name="T21" fmla="*/ 9 h 76"/>
                <a:gd name="T22" fmla="*/ 15 w 76"/>
                <a:gd name="T23" fmla="*/ 21 h 76"/>
                <a:gd name="T24" fmla="*/ 3 w 76"/>
                <a:gd name="T25" fmla="*/ 23 h 76"/>
                <a:gd name="T26" fmla="*/ 8 w 76"/>
                <a:gd name="T27" fmla="*/ 31 h 76"/>
                <a:gd name="T28" fmla="*/ 0 w 76"/>
                <a:gd name="T29" fmla="*/ 37 h 76"/>
                <a:gd name="T30" fmla="*/ 9 w 76"/>
                <a:gd name="T31" fmla="*/ 44 h 76"/>
                <a:gd name="T32" fmla="*/ 3 w 76"/>
                <a:gd name="T33" fmla="*/ 53 h 76"/>
                <a:gd name="T34" fmla="*/ 13 w 76"/>
                <a:gd name="T35" fmla="*/ 56 h 76"/>
                <a:gd name="T36" fmla="*/ 12 w 76"/>
                <a:gd name="T37" fmla="*/ 66 h 76"/>
                <a:gd name="T38" fmla="*/ 27 w 76"/>
                <a:gd name="T39" fmla="*/ 61 h 76"/>
                <a:gd name="T40" fmla="*/ 32 w 76"/>
                <a:gd name="T41" fmla="*/ 76 h 76"/>
                <a:gd name="T42" fmla="*/ 38 w 76"/>
                <a:gd name="T43" fmla="*/ 70 h 76"/>
                <a:gd name="T44" fmla="*/ 45 w 76"/>
                <a:gd name="T45" fmla="*/ 76 h 76"/>
                <a:gd name="T46" fmla="*/ 50 w 76"/>
                <a:gd name="T47" fmla="*/ 63 h 76"/>
                <a:gd name="T48" fmla="*/ 62 w 76"/>
                <a:gd name="T49" fmla="*/ 67 h 76"/>
                <a:gd name="T50" fmla="*/ 61 w 76"/>
                <a:gd name="T51" fmla="*/ 55 h 76"/>
                <a:gd name="T52" fmla="*/ 73 w 76"/>
                <a:gd name="T53" fmla="*/ 53 h 76"/>
                <a:gd name="T54" fmla="*/ 68 w 76"/>
                <a:gd name="T55" fmla="*/ 45 h 76"/>
                <a:gd name="T56" fmla="*/ 76 w 76"/>
                <a:gd name="T5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76">
                  <a:moveTo>
                    <a:pt x="76" y="39"/>
                  </a:moveTo>
                  <a:cubicBezTo>
                    <a:pt x="76" y="36"/>
                    <a:pt x="73" y="34"/>
                    <a:pt x="67" y="32"/>
                  </a:cubicBezTo>
                  <a:cubicBezTo>
                    <a:pt x="71" y="28"/>
                    <a:pt x="74" y="25"/>
                    <a:pt x="73" y="23"/>
                  </a:cubicBezTo>
                  <a:cubicBezTo>
                    <a:pt x="72" y="20"/>
                    <a:pt x="68" y="20"/>
                    <a:pt x="62" y="20"/>
                  </a:cubicBezTo>
                  <a:cubicBezTo>
                    <a:pt x="65" y="15"/>
                    <a:pt x="65" y="11"/>
                    <a:pt x="63" y="10"/>
                  </a:cubicBezTo>
                  <a:cubicBezTo>
                    <a:pt x="61" y="8"/>
                    <a:pt x="56" y="10"/>
                    <a:pt x="49" y="15"/>
                  </a:cubicBezTo>
                  <a:cubicBezTo>
                    <a:pt x="48" y="6"/>
                    <a:pt x="46" y="1"/>
                    <a:pt x="43" y="0"/>
                  </a:cubicBezTo>
                  <a:cubicBezTo>
                    <a:pt x="41" y="0"/>
                    <a:pt x="39" y="2"/>
                    <a:pt x="37" y="6"/>
                  </a:cubicBezTo>
                  <a:cubicBezTo>
                    <a:pt x="35" y="2"/>
                    <a:pt x="33" y="0"/>
                    <a:pt x="31" y="0"/>
                  </a:cubicBezTo>
                  <a:cubicBezTo>
                    <a:pt x="28" y="1"/>
                    <a:pt x="26" y="6"/>
                    <a:pt x="26" y="13"/>
                  </a:cubicBezTo>
                  <a:cubicBezTo>
                    <a:pt x="20" y="9"/>
                    <a:pt x="16" y="7"/>
                    <a:pt x="13" y="9"/>
                  </a:cubicBezTo>
                  <a:cubicBezTo>
                    <a:pt x="11" y="10"/>
                    <a:pt x="12" y="15"/>
                    <a:pt x="15" y="21"/>
                  </a:cubicBezTo>
                  <a:cubicBezTo>
                    <a:pt x="8" y="20"/>
                    <a:pt x="4" y="20"/>
                    <a:pt x="3" y="23"/>
                  </a:cubicBezTo>
                  <a:cubicBezTo>
                    <a:pt x="2" y="25"/>
                    <a:pt x="4" y="28"/>
                    <a:pt x="8" y="31"/>
                  </a:cubicBezTo>
                  <a:cubicBezTo>
                    <a:pt x="3" y="33"/>
                    <a:pt x="0" y="35"/>
                    <a:pt x="0" y="37"/>
                  </a:cubicBezTo>
                  <a:cubicBezTo>
                    <a:pt x="0" y="40"/>
                    <a:pt x="3" y="42"/>
                    <a:pt x="9" y="44"/>
                  </a:cubicBezTo>
                  <a:cubicBezTo>
                    <a:pt x="4" y="48"/>
                    <a:pt x="2" y="51"/>
                    <a:pt x="3" y="53"/>
                  </a:cubicBezTo>
                  <a:cubicBezTo>
                    <a:pt x="4" y="56"/>
                    <a:pt x="8" y="56"/>
                    <a:pt x="13" y="56"/>
                  </a:cubicBezTo>
                  <a:cubicBezTo>
                    <a:pt x="11" y="61"/>
                    <a:pt x="10" y="65"/>
                    <a:pt x="12" y="66"/>
                  </a:cubicBezTo>
                  <a:cubicBezTo>
                    <a:pt x="14" y="68"/>
                    <a:pt x="20" y="66"/>
                    <a:pt x="27" y="61"/>
                  </a:cubicBezTo>
                  <a:cubicBezTo>
                    <a:pt x="27" y="70"/>
                    <a:pt x="29" y="75"/>
                    <a:pt x="32" y="76"/>
                  </a:cubicBezTo>
                  <a:cubicBezTo>
                    <a:pt x="34" y="76"/>
                    <a:pt x="36" y="74"/>
                    <a:pt x="38" y="70"/>
                  </a:cubicBezTo>
                  <a:cubicBezTo>
                    <a:pt x="41" y="74"/>
                    <a:pt x="43" y="76"/>
                    <a:pt x="45" y="76"/>
                  </a:cubicBezTo>
                  <a:cubicBezTo>
                    <a:pt x="48" y="75"/>
                    <a:pt x="49" y="70"/>
                    <a:pt x="50" y="63"/>
                  </a:cubicBezTo>
                  <a:cubicBezTo>
                    <a:pt x="55" y="67"/>
                    <a:pt x="60" y="69"/>
                    <a:pt x="62" y="67"/>
                  </a:cubicBezTo>
                  <a:cubicBezTo>
                    <a:pt x="64" y="66"/>
                    <a:pt x="63" y="61"/>
                    <a:pt x="61" y="55"/>
                  </a:cubicBezTo>
                  <a:cubicBezTo>
                    <a:pt x="67" y="56"/>
                    <a:pt x="72" y="56"/>
                    <a:pt x="73" y="53"/>
                  </a:cubicBezTo>
                  <a:cubicBezTo>
                    <a:pt x="74" y="51"/>
                    <a:pt x="72" y="48"/>
                    <a:pt x="68" y="45"/>
                  </a:cubicBezTo>
                  <a:cubicBezTo>
                    <a:pt x="73" y="43"/>
                    <a:pt x="76" y="41"/>
                    <a:pt x="76" y="39"/>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0" name="手繪多邊形 84"/>
            <p:cNvSpPr>
              <a:spLocks/>
            </p:cNvSpPr>
            <p:nvPr/>
          </p:nvSpPr>
          <p:spPr bwMode="gray">
            <a:xfrm flipH="1">
              <a:off x="3947595" y="5734073"/>
              <a:ext cx="164550" cy="161261"/>
            </a:xfrm>
            <a:custGeom>
              <a:avLst/>
              <a:gdLst>
                <a:gd name="T0" fmla="*/ 49 w 50"/>
                <a:gd name="T1" fmla="*/ 26 h 49"/>
                <a:gd name="T2" fmla="*/ 48 w 50"/>
                <a:gd name="T3" fmla="*/ 20 h 49"/>
                <a:gd name="T4" fmla="*/ 47 w 50"/>
                <a:gd name="T5" fmla="*/ 13 h 49"/>
                <a:gd name="T6" fmla="*/ 37 w 50"/>
                <a:gd name="T7" fmla="*/ 7 h 49"/>
                <a:gd name="T8" fmla="*/ 27 w 50"/>
                <a:gd name="T9" fmla="*/ 0 h 49"/>
                <a:gd name="T10" fmla="*/ 20 w 50"/>
                <a:gd name="T11" fmla="*/ 2 h 49"/>
                <a:gd name="T12" fmla="*/ 13 w 50"/>
                <a:gd name="T13" fmla="*/ 3 h 49"/>
                <a:gd name="T14" fmla="*/ 7 w 50"/>
                <a:gd name="T15" fmla="*/ 13 h 49"/>
                <a:gd name="T16" fmla="*/ 0 w 50"/>
                <a:gd name="T17" fmla="*/ 23 h 49"/>
                <a:gd name="T18" fmla="*/ 2 w 50"/>
                <a:gd name="T19" fmla="*/ 30 h 49"/>
                <a:gd name="T20" fmla="*/ 3 w 50"/>
                <a:gd name="T21" fmla="*/ 36 h 49"/>
                <a:gd name="T22" fmla="*/ 13 w 50"/>
                <a:gd name="T23" fmla="*/ 43 h 49"/>
                <a:gd name="T24" fmla="*/ 23 w 50"/>
                <a:gd name="T25" fmla="*/ 49 h 49"/>
                <a:gd name="T26" fmla="*/ 30 w 50"/>
                <a:gd name="T27" fmla="*/ 48 h 49"/>
                <a:gd name="T28" fmla="*/ 37 w 50"/>
                <a:gd name="T29" fmla="*/ 46 h 49"/>
                <a:gd name="T30" fmla="*/ 43 w 50"/>
                <a:gd name="T31" fmla="*/ 37 h 49"/>
                <a:gd name="T32" fmla="*/ 49 w 50"/>
                <a:gd name="T33"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9">
                  <a:moveTo>
                    <a:pt x="49" y="26"/>
                  </a:moveTo>
                  <a:cubicBezTo>
                    <a:pt x="50" y="24"/>
                    <a:pt x="49" y="22"/>
                    <a:pt x="48" y="20"/>
                  </a:cubicBezTo>
                  <a:cubicBezTo>
                    <a:pt x="48" y="17"/>
                    <a:pt x="48" y="15"/>
                    <a:pt x="47" y="13"/>
                  </a:cubicBezTo>
                  <a:cubicBezTo>
                    <a:pt x="45" y="10"/>
                    <a:pt x="41" y="7"/>
                    <a:pt x="37" y="7"/>
                  </a:cubicBezTo>
                  <a:cubicBezTo>
                    <a:pt x="34" y="3"/>
                    <a:pt x="31" y="0"/>
                    <a:pt x="27" y="0"/>
                  </a:cubicBezTo>
                  <a:cubicBezTo>
                    <a:pt x="24" y="0"/>
                    <a:pt x="22" y="1"/>
                    <a:pt x="20" y="2"/>
                  </a:cubicBezTo>
                  <a:cubicBezTo>
                    <a:pt x="18" y="2"/>
                    <a:pt x="15" y="2"/>
                    <a:pt x="13" y="3"/>
                  </a:cubicBezTo>
                  <a:cubicBezTo>
                    <a:pt x="10" y="5"/>
                    <a:pt x="7" y="9"/>
                    <a:pt x="7" y="13"/>
                  </a:cubicBezTo>
                  <a:cubicBezTo>
                    <a:pt x="3" y="16"/>
                    <a:pt x="1" y="19"/>
                    <a:pt x="0" y="23"/>
                  </a:cubicBezTo>
                  <a:cubicBezTo>
                    <a:pt x="0" y="25"/>
                    <a:pt x="1" y="28"/>
                    <a:pt x="2" y="30"/>
                  </a:cubicBezTo>
                  <a:cubicBezTo>
                    <a:pt x="2" y="32"/>
                    <a:pt x="2" y="34"/>
                    <a:pt x="3" y="36"/>
                  </a:cubicBezTo>
                  <a:cubicBezTo>
                    <a:pt x="5" y="40"/>
                    <a:pt x="9" y="42"/>
                    <a:pt x="13" y="43"/>
                  </a:cubicBezTo>
                  <a:cubicBezTo>
                    <a:pt x="16" y="47"/>
                    <a:pt x="19" y="49"/>
                    <a:pt x="23" y="49"/>
                  </a:cubicBezTo>
                  <a:cubicBezTo>
                    <a:pt x="25" y="49"/>
                    <a:pt x="28" y="49"/>
                    <a:pt x="30" y="48"/>
                  </a:cubicBezTo>
                  <a:cubicBezTo>
                    <a:pt x="32" y="48"/>
                    <a:pt x="34" y="48"/>
                    <a:pt x="37" y="46"/>
                  </a:cubicBezTo>
                  <a:cubicBezTo>
                    <a:pt x="40" y="45"/>
                    <a:pt x="42" y="41"/>
                    <a:pt x="43" y="37"/>
                  </a:cubicBezTo>
                  <a:cubicBezTo>
                    <a:pt x="47" y="34"/>
                    <a:pt x="49" y="30"/>
                    <a:pt x="49" y="26"/>
                  </a:cubicBez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1" name="手繪多邊形 84"/>
            <p:cNvSpPr>
              <a:spLocks/>
            </p:cNvSpPr>
            <p:nvPr/>
          </p:nvSpPr>
          <p:spPr bwMode="gray">
            <a:xfrm flipH="1">
              <a:off x="4714364" y="5884605"/>
              <a:ext cx="105896" cy="103780"/>
            </a:xfrm>
            <a:custGeom>
              <a:avLst/>
              <a:gdLst>
                <a:gd name="T0" fmla="*/ 49 w 50"/>
                <a:gd name="T1" fmla="*/ 26 h 49"/>
                <a:gd name="T2" fmla="*/ 48 w 50"/>
                <a:gd name="T3" fmla="*/ 20 h 49"/>
                <a:gd name="T4" fmla="*/ 47 w 50"/>
                <a:gd name="T5" fmla="*/ 13 h 49"/>
                <a:gd name="T6" fmla="*/ 37 w 50"/>
                <a:gd name="T7" fmla="*/ 7 h 49"/>
                <a:gd name="T8" fmla="*/ 27 w 50"/>
                <a:gd name="T9" fmla="*/ 0 h 49"/>
                <a:gd name="T10" fmla="*/ 20 w 50"/>
                <a:gd name="T11" fmla="*/ 2 h 49"/>
                <a:gd name="T12" fmla="*/ 13 w 50"/>
                <a:gd name="T13" fmla="*/ 3 h 49"/>
                <a:gd name="T14" fmla="*/ 7 w 50"/>
                <a:gd name="T15" fmla="*/ 13 h 49"/>
                <a:gd name="T16" fmla="*/ 0 w 50"/>
                <a:gd name="T17" fmla="*/ 23 h 49"/>
                <a:gd name="T18" fmla="*/ 2 w 50"/>
                <a:gd name="T19" fmla="*/ 30 h 49"/>
                <a:gd name="T20" fmla="*/ 3 w 50"/>
                <a:gd name="T21" fmla="*/ 36 h 49"/>
                <a:gd name="T22" fmla="*/ 13 w 50"/>
                <a:gd name="T23" fmla="*/ 43 h 49"/>
                <a:gd name="T24" fmla="*/ 23 w 50"/>
                <a:gd name="T25" fmla="*/ 49 h 49"/>
                <a:gd name="T26" fmla="*/ 30 w 50"/>
                <a:gd name="T27" fmla="*/ 48 h 49"/>
                <a:gd name="T28" fmla="*/ 37 w 50"/>
                <a:gd name="T29" fmla="*/ 46 h 49"/>
                <a:gd name="T30" fmla="*/ 43 w 50"/>
                <a:gd name="T31" fmla="*/ 37 h 49"/>
                <a:gd name="T32" fmla="*/ 49 w 50"/>
                <a:gd name="T33"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9">
                  <a:moveTo>
                    <a:pt x="49" y="26"/>
                  </a:moveTo>
                  <a:cubicBezTo>
                    <a:pt x="50" y="24"/>
                    <a:pt x="49" y="22"/>
                    <a:pt x="48" y="20"/>
                  </a:cubicBezTo>
                  <a:cubicBezTo>
                    <a:pt x="48" y="17"/>
                    <a:pt x="48" y="15"/>
                    <a:pt x="47" y="13"/>
                  </a:cubicBezTo>
                  <a:cubicBezTo>
                    <a:pt x="45" y="10"/>
                    <a:pt x="41" y="7"/>
                    <a:pt x="37" y="7"/>
                  </a:cubicBezTo>
                  <a:cubicBezTo>
                    <a:pt x="34" y="3"/>
                    <a:pt x="31" y="0"/>
                    <a:pt x="27" y="0"/>
                  </a:cubicBezTo>
                  <a:cubicBezTo>
                    <a:pt x="24" y="0"/>
                    <a:pt x="22" y="1"/>
                    <a:pt x="20" y="2"/>
                  </a:cubicBezTo>
                  <a:cubicBezTo>
                    <a:pt x="18" y="2"/>
                    <a:pt x="15" y="2"/>
                    <a:pt x="13" y="3"/>
                  </a:cubicBezTo>
                  <a:cubicBezTo>
                    <a:pt x="10" y="5"/>
                    <a:pt x="7" y="9"/>
                    <a:pt x="7" y="13"/>
                  </a:cubicBezTo>
                  <a:cubicBezTo>
                    <a:pt x="3" y="16"/>
                    <a:pt x="1" y="19"/>
                    <a:pt x="0" y="23"/>
                  </a:cubicBezTo>
                  <a:cubicBezTo>
                    <a:pt x="0" y="25"/>
                    <a:pt x="1" y="28"/>
                    <a:pt x="2" y="30"/>
                  </a:cubicBezTo>
                  <a:cubicBezTo>
                    <a:pt x="2" y="32"/>
                    <a:pt x="2" y="34"/>
                    <a:pt x="3" y="36"/>
                  </a:cubicBezTo>
                  <a:cubicBezTo>
                    <a:pt x="5" y="40"/>
                    <a:pt x="9" y="42"/>
                    <a:pt x="13" y="43"/>
                  </a:cubicBezTo>
                  <a:cubicBezTo>
                    <a:pt x="16" y="47"/>
                    <a:pt x="19" y="49"/>
                    <a:pt x="23" y="49"/>
                  </a:cubicBezTo>
                  <a:cubicBezTo>
                    <a:pt x="25" y="49"/>
                    <a:pt x="28" y="49"/>
                    <a:pt x="30" y="48"/>
                  </a:cubicBezTo>
                  <a:cubicBezTo>
                    <a:pt x="32" y="48"/>
                    <a:pt x="34" y="48"/>
                    <a:pt x="37" y="46"/>
                  </a:cubicBezTo>
                  <a:cubicBezTo>
                    <a:pt x="40" y="45"/>
                    <a:pt x="42" y="41"/>
                    <a:pt x="43" y="37"/>
                  </a:cubicBezTo>
                  <a:cubicBezTo>
                    <a:pt x="47" y="34"/>
                    <a:pt x="49" y="30"/>
                    <a:pt x="49" y="26"/>
                  </a:cubicBezTo>
                  <a:close/>
                </a:path>
              </a:pathLst>
            </a:custGeom>
            <a:solidFill>
              <a:schemeClr val="accent2">
                <a:lumMod val="20000"/>
                <a:lumOff val="8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2" name="橢圓​​ 51"/>
            <p:cNvSpPr/>
            <p:nvPr/>
          </p:nvSpPr>
          <p:spPr bwMode="gray">
            <a:xfrm>
              <a:off x="2420939" y="5894167"/>
              <a:ext cx="152400" cy="152400"/>
            </a:xfrm>
            <a:prstGeom prst="ellipse">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sp>
          <p:nvSpPr>
            <p:cNvPr id="53" name="手繪多邊形 5"/>
            <p:cNvSpPr>
              <a:spLocks/>
            </p:cNvSpPr>
            <p:nvPr/>
          </p:nvSpPr>
          <p:spPr bwMode="gray">
            <a:xfrm>
              <a:off x="9771061" y="6283770"/>
              <a:ext cx="6350" cy="12700"/>
            </a:xfrm>
            <a:custGeom>
              <a:avLst/>
              <a:gdLst>
                <a:gd name="T0" fmla="*/ 4 w 4"/>
                <a:gd name="T1" fmla="*/ 8 h 8"/>
                <a:gd name="T2" fmla="*/ 0 w 4"/>
                <a:gd name="T3" fmla="*/ 0 h 8"/>
                <a:gd name="T4" fmla="*/ 4 w 4"/>
                <a:gd name="T5" fmla="*/ 8 h 8"/>
              </a:gdLst>
              <a:ahLst/>
              <a:cxnLst>
                <a:cxn ang="0">
                  <a:pos x="T0" y="T1"/>
                </a:cxn>
                <a:cxn ang="0">
                  <a:pos x="T2" y="T3"/>
                </a:cxn>
                <a:cxn ang="0">
                  <a:pos x="T4" y="T5"/>
                </a:cxn>
              </a:cxnLst>
              <a:rect l="0" t="0" r="r" b="b"/>
              <a:pathLst>
                <a:path w="4" h="8">
                  <a:moveTo>
                    <a:pt x="4" y="8"/>
                  </a:moveTo>
                  <a:lnTo>
                    <a:pt x="0" y="0"/>
                  </a:lnTo>
                  <a:lnTo>
                    <a:pt x="4" y="8"/>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4" name="線條 6"/>
            <p:cNvSpPr>
              <a:spLocks noChangeShapeType="1"/>
            </p:cNvSpPr>
            <p:nvPr/>
          </p:nvSpPr>
          <p:spPr bwMode="gray">
            <a:xfrm flipH="1" flipV="1">
              <a:off x="9771061" y="6283770"/>
              <a:ext cx="6350" cy="127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5" name="手繪多邊形 7"/>
            <p:cNvSpPr>
              <a:spLocks/>
            </p:cNvSpPr>
            <p:nvPr/>
          </p:nvSpPr>
          <p:spPr bwMode="gray">
            <a:xfrm rot="347535">
              <a:off x="9763724" y="5625565"/>
              <a:ext cx="1632875" cy="657409"/>
            </a:xfrm>
            <a:custGeom>
              <a:avLst/>
              <a:gdLst>
                <a:gd name="T0" fmla="*/ 0 w 594"/>
                <a:gd name="T1" fmla="*/ 251 h 255"/>
                <a:gd name="T2" fmla="*/ 592 w 594"/>
                <a:gd name="T3" fmla="*/ 0 h 255"/>
                <a:gd name="T4" fmla="*/ 594 w 594"/>
                <a:gd name="T5" fmla="*/ 4 h 255"/>
                <a:gd name="T6" fmla="*/ 2 w 594"/>
                <a:gd name="T7" fmla="*/ 255 h 255"/>
                <a:gd name="T8" fmla="*/ 0 w 594"/>
                <a:gd name="T9" fmla="*/ 251 h 255"/>
              </a:gdLst>
              <a:ahLst/>
              <a:cxnLst>
                <a:cxn ang="0">
                  <a:pos x="T0" y="T1"/>
                </a:cxn>
                <a:cxn ang="0">
                  <a:pos x="T2" y="T3"/>
                </a:cxn>
                <a:cxn ang="0">
                  <a:pos x="T4" y="T5"/>
                </a:cxn>
                <a:cxn ang="0">
                  <a:pos x="T6" y="T7"/>
                </a:cxn>
                <a:cxn ang="0">
                  <a:pos x="T8" y="T9"/>
                </a:cxn>
              </a:cxnLst>
              <a:rect l="0" t="0" r="r" b="b"/>
              <a:pathLst>
                <a:path w="594" h="255">
                  <a:moveTo>
                    <a:pt x="0" y="251"/>
                  </a:moveTo>
                  <a:cubicBezTo>
                    <a:pt x="141" y="201"/>
                    <a:pt x="442" y="91"/>
                    <a:pt x="592" y="0"/>
                  </a:cubicBezTo>
                  <a:cubicBezTo>
                    <a:pt x="594" y="4"/>
                    <a:pt x="594" y="4"/>
                    <a:pt x="594" y="4"/>
                  </a:cubicBezTo>
                  <a:cubicBezTo>
                    <a:pt x="445" y="95"/>
                    <a:pt x="143" y="205"/>
                    <a:pt x="2" y="255"/>
                  </a:cubicBezTo>
                  <a:cubicBezTo>
                    <a:pt x="0" y="251"/>
                    <a:pt x="0" y="251"/>
                    <a:pt x="0" y="251"/>
                  </a:cubicBezTo>
                </a:path>
              </a:pathLst>
            </a:custGeom>
            <a:solidFill>
              <a:srgbClr val="00A99D"/>
            </a:solidFill>
            <a:ln w="9525">
              <a:solidFill>
                <a:schemeClr val="accent2"/>
              </a:solidFill>
              <a:round/>
              <a:headEnd/>
              <a:tailEnd/>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nvGrpSpPr>
            <p:cNvPr id="56" name="群組 55"/>
            <p:cNvGrpSpPr/>
            <p:nvPr/>
          </p:nvGrpSpPr>
          <p:grpSpPr bwMode="gray">
            <a:xfrm rot="806488" flipH="1">
              <a:off x="11377312" y="5452235"/>
              <a:ext cx="365582" cy="421970"/>
              <a:chOff x="1457010" y="1673260"/>
              <a:chExt cx="617538" cy="712788"/>
            </a:xfrm>
          </p:grpSpPr>
          <p:sp>
            <p:nvSpPr>
              <p:cNvPr id="57" name="手繪多邊形 8"/>
              <p:cNvSpPr>
                <a:spLocks/>
              </p:cNvSpPr>
              <p:nvPr/>
            </p:nvSpPr>
            <p:spPr bwMode="gray">
              <a:xfrm flipH="1">
                <a:off x="1457010" y="1673260"/>
                <a:ext cx="595313" cy="652463"/>
              </a:xfrm>
              <a:custGeom>
                <a:avLst/>
                <a:gdLst>
                  <a:gd name="T0" fmla="*/ 182 w 187"/>
                  <a:gd name="T1" fmla="*/ 130 h 204"/>
                  <a:gd name="T2" fmla="*/ 126 w 187"/>
                  <a:gd name="T3" fmla="*/ 88 h 204"/>
                  <a:gd name="T4" fmla="*/ 99 w 187"/>
                  <a:gd name="T5" fmla="*/ 29 h 204"/>
                  <a:gd name="T6" fmla="*/ 29 w 187"/>
                  <a:gd name="T7" fmla="*/ 166 h 204"/>
                  <a:gd name="T8" fmla="*/ 119 w 187"/>
                  <a:gd name="T9" fmla="*/ 198 h 204"/>
                  <a:gd name="T10" fmla="*/ 182 w 187"/>
                  <a:gd name="T11" fmla="*/ 130 h 204"/>
                </a:gdLst>
                <a:ahLst/>
                <a:cxnLst>
                  <a:cxn ang="0">
                    <a:pos x="T0" y="T1"/>
                  </a:cxn>
                  <a:cxn ang="0">
                    <a:pos x="T2" y="T3"/>
                  </a:cxn>
                  <a:cxn ang="0">
                    <a:pos x="T4" y="T5"/>
                  </a:cxn>
                  <a:cxn ang="0">
                    <a:pos x="T6" y="T7"/>
                  </a:cxn>
                  <a:cxn ang="0">
                    <a:pos x="T8" y="T9"/>
                  </a:cxn>
                  <a:cxn ang="0">
                    <a:pos x="T10" y="T11"/>
                  </a:cxn>
                </a:cxnLst>
                <a:rect l="0" t="0" r="r" b="b"/>
                <a:pathLst>
                  <a:path w="187" h="204">
                    <a:moveTo>
                      <a:pt x="182" y="130"/>
                    </a:moveTo>
                    <a:cubicBezTo>
                      <a:pt x="173" y="98"/>
                      <a:pt x="151" y="87"/>
                      <a:pt x="126" y="88"/>
                    </a:cubicBezTo>
                    <a:cubicBezTo>
                      <a:pt x="127" y="59"/>
                      <a:pt x="114" y="34"/>
                      <a:pt x="99" y="29"/>
                    </a:cubicBezTo>
                    <a:cubicBezTo>
                      <a:pt x="17" y="0"/>
                      <a:pt x="0" y="129"/>
                      <a:pt x="29" y="166"/>
                    </a:cubicBezTo>
                    <a:cubicBezTo>
                      <a:pt x="35" y="185"/>
                      <a:pt x="86" y="204"/>
                      <a:pt x="119" y="198"/>
                    </a:cubicBezTo>
                    <a:cubicBezTo>
                      <a:pt x="162" y="190"/>
                      <a:pt x="187" y="150"/>
                      <a:pt x="182" y="130"/>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sp>
            <p:nvSpPr>
              <p:cNvPr id="58" name="手繪多邊形 9"/>
              <p:cNvSpPr>
                <a:spLocks/>
              </p:cNvSpPr>
              <p:nvPr/>
            </p:nvSpPr>
            <p:spPr bwMode="gray">
              <a:xfrm flipH="1">
                <a:off x="1482410" y="1698660"/>
                <a:ext cx="592138" cy="687388"/>
              </a:xfrm>
              <a:custGeom>
                <a:avLst/>
                <a:gdLst>
                  <a:gd name="T0" fmla="*/ 178 w 186"/>
                  <a:gd name="T1" fmla="*/ 208 h 215"/>
                  <a:gd name="T2" fmla="*/ 53 w 186"/>
                  <a:gd name="T3" fmla="*/ 154 h 215"/>
                  <a:gd name="T4" fmla="*/ 102 w 186"/>
                  <a:gd name="T5" fmla="*/ 127 h 215"/>
                  <a:gd name="T6" fmla="*/ 153 w 186"/>
                  <a:gd name="T7" fmla="*/ 64 h 215"/>
                  <a:gd name="T8" fmla="*/ 40 w 186"/>
                  <a:gd name="T9" fmla="*/ 136 h 215"/>
                  <a:gd name="T10" fmla="*/ 50 w 186"/>
                  <a:gd name="T11" fmla="*/ 79 h 215"/>
                  <a:gd name="T12" fmla="*/ 32 w 186"/>
                  <a:gd name="T13" fmla="*/ 0 h 215"/>
                  <a:gd name="T14" fmla="*/ 28 w 186"/>
                  <a:gd name="T15" fmla="*/ 156 h 215"/>
                  <a:gd name="T16" fmla="*/ 28 w 186"/>
                  <a:gd name="T17" fmla="*/ 160 h 215"/>
                  <a:gd name="T18" fmla="*/ 31 w 186"/>
                  <a:gd name="T19" fmla="*/ 161 h 215"/>
                  <a:gd name="T20" fmla="*/ 98 w 186"/>
                  <a:gd name="T21" fmla="*/ 200 h 215"/>
                  <a:gd name="T22" fmla="*/ 178 w 186"/>
                  <a:gd name="T23" fmla="*/ 20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6" h="215">
                    <a:moveTo>
                      <a:pt x="178" y="208"/>
                    </a:moveTo>
                    <a:cubicBezTo>
                      <a:pt x="186" y="183"/>
                      <a:pt x="98" y="158"/>
                      <a:pt x="53" y="154"/>
                    </a:cubicBezTo>
                    <a:cubicBezTo>
                      <a:pt x="68" y="148"/>
                      <a:pt x="87" y="137"/>
                      <a:pt x="102" y="127"/>
                    </a:cubicBezTo>
                    <a:cubicBezTo>
                      <a:pt x="137" y="101"/>
                      <a:pt x="157" y="70"/>
                      <a:pt x="153" y="64"/>
                    </a:cubicBezTo>
                    <a:cubicBezTo>
                      <a:pt x="137" y="44"/>
                      <a:pt x="69" y="101"/>
                      <a:pt x="40" y="136"/>
                    </a:cubicBezTo>
                    <a:cubicBezTo>
                      <a:pt x="45" y="120"/>
                      <a:pt x="49" y="98"/>
                      <a:pt x="50" y="79"/>
                    </a:cubicBezTo>
                    <a:cubicBezTo>
                      <a:pt x="51" y="35"/>
                      <a:pt x="40" y="0"/>
                      <a:pt x="32" y="0"/>
                    </a:cubicBezTo>
                    <a:cubicBezTo>
                      <a:pt x="0" y="0"/>
                      <a:pt x="13" y="143"/>
                      <a:pt x="28" y="156"/>
                    </a:cubicBezTo>
                    <a:cubicBezTo>
                      <a:pt x="27" y="158"/>
                      <a:pt x="27" y="159"/>
                      <a:pt x="28" y="160"/>
                    </a:cubicBezTo>
                    <a:cubicBezTo>
                      <a:pt x="28" y="160"/>
                      <a:pt x="29" y="161"/>
                      <a:pt x="31" y="161"/>
                    </a:cubicBezTo>
                    <a:cubicBezTo>
                      <a:pt x="37" y="170"/>
                      <a:pt x="70" y="190"/>
                      <a:pt x="98" y="200"/>
                    </a:cubicBezTo>
                    <a:cubicBezTo>
                      <a:pt x="139" y="215"/>
                      <a:pt x="176" y="215"/>
                      <a:pt x="178" y="208"/>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sp>
          <p:nvSpPr>
            <p:cNvPr id="59" name="手繪多邊形 10"/>
            <p:cNvSpPr>
              <a:spLocks/>
            </p:cNvSpPr>
            <p:nvPr/>
          </p:nvSpPr>
          <p:spPr bwMode="gray">
            <a:xfrm rot="1986842">
              <a:off x="10004233" y="5813019"/>
              <a:ext cx="502445" cy="552636"/>
            </a:xfrm>
            <a:custGeom>
              <a:avLst/>
              <a:gdLst>
                <a:gd name="T0" fmla="*/ 171 w 196"/>
                <a:gd name="T1" fmla="*/ 162 h 191"/>
                <a:gd name="T2" fmla="*/ 46 w 196"/>
                <a:gd name="T3" fmla="*/ 135 h 191"/>
                <a:gd name="T4" fmla="*/ 79 w 196"/>
                <a:gd name="T5" fmla="*/ 11 h 191"/>
                <a:gd name="T6" fmla="*/ 25 w 196"/>
                <a:gd name="T7" fmla="*/ 148 h 191"/>
                <a:gd name="T8" fmla="*/ 23 w 196"/>
                <a:gd name="T9" fmla="*/ 150 h 191"/>
                <a:gd name="T10" fmla="*/ 171 w 196"/>
                <a:gd name="T11" fmla="*/ 162 h 191"/>
                <a:gd name="connsiteX0" fmla="*/ 7753 w 7872"/>
                <a:gd name="connsiteY0" fmla="*/ 8159 h 8944"/>
                <a:gd name="connsiteX1" fmla="*/ 1376 w 7872"/>
                <a:gd name="connsiteY1" fmla="*/ 6745 h 8944"/>
                <a:gd name="connsiteX2" fmla="*/ 3060 w 7872"/>
                <a:gd name="connsiteY2" fmla="*/ 253 h 8944"/>
                <a:gd name="connsiteX3" fmla="*/ 305 w 7872"/>
                <a:gd name="connsiteY3" fmla="*/ 7426 h 8944"/>
                <a:gd name="connsiteX4" fmla="*/ 202 w 7872"/>
                <a:gd name="connsiteY4" fmla="*/ 7530 h 8944"/>
                <a:gd name="connsiteX5" fmla="*/ 7753 w 7872"/>
                <a:gd name="connsiteY5" fmla="*/ 8159 h 8944"/>
                <a:gd name="connsiteX0" fmla="*/ 9849 w 9849"/>
                <a:gd name="connsiteY0" fmla="*/ 9122 h 10251"/>
                <a:gd name="connsiteX1" fmla="*/ 1748 w 9849"/>
                <a:gd name="connsiteY1" fmla="*/ 7541 h 10251"/>
                <a:gd name="connsiteX2" fmla="*/ 3887 w 9849"/>
                <a:gd name="connsiteY2" fmla="*/ 283 h 10251"/>
                <a:gd name="connsiteX3" fmla="*/ 387 w 9849"/>
                <a:gd name="connsiteY3" fmla="*/ 8303 h 10251"/>
                <a:gd name="connsiteX4" fmla="*/ 257 w 9849"/>
                <a:gd name="connsiteY4" fmla="*/ 8419 h 10251"/>
                <a:gd name="connsiteX5" fmla="*/ 9849 w 9849"/>
                <a:gd name="connsiteY5" fmla="*/ 9122 h 10251"/>
                <a:gd name="connsiteX0" fmla="*/ 10000 w 10000"/>
                <a:gd name="connsiteY0" fmla="*/ 8899 h 10131"/>
                <a:gd name="connsiteX1" fmla="*/ 1775 w 10000"/>
                <a:gd name="connsiteY1" fmla="*/ 7356 h 10131"/>
                <a:gd name="connsiteX2" fmla="*/ 3947 w 10000"/>
                <a:gd name="connsiteY2" fmla="*/ 276 h 10131"/>
                <a:gd name="connsiteX3" fmla="*/ 393 w 10000"/>
                <a:gd name="connsiteY3" fmla="*/ 8100 h 10131"/>
                <a:gd name="connsiteX4" fmla="*/ 261 w 10000"/>
                <a:gd name="connsiteY4" fmla="*/ 8213 h 10131"/>
                <a:gd name="connsiteX5" fmla="*/ 10000 w 10000"/>
                <a:gd name="connsiteY5" fmla="*/ 8899 h 10131"/>
                <a:gd name="connsiteX0" fmla="*/ 10361 w 10361"/>
                <a:gd name="connsiteY0" fmla="*/ 8632 h 9864"/>
                <a:gd name="connsiteX1" fmla="*/ 2136 w 10361"/>
                <a:gd name="connsiteY1" fmla="*/ 7089 h 9864"/>
                <a:gd name="connsiteX2" fmla="*/ 4308 w 10361"/>
                <a:gd name="connsiteY2" fmla="*/ 9 h 9864"/>
                <a:gd name="connsiteX3" fmla="*/ 754 w 10361"/>
                <a:gd name="connsiteY3" fmla="*/ 7833 h 9864"/>
                <a:gd name="connsiteX4" fmla="*/ 622 w 10361"/>
                <a:gd name="connsiteY4" fmla="*/ 7946 h 9864"/>
                <a:gd name="connsiteX5" fmla="*/ 10361 w 10361"/>
                <a:gd name="connsiteY5" fmla="*/ 8632 h 9864"/>
                <a:gd name="connsiteX0" fmla="*/ 10000 w 10000"/>
                <a:gd name="connsiteY0" fmla="*/ 8749 h 9998"/>
                <a:gd name="connsiteX1" fmla="*/ 2062 w 10000"/>
                <a:gd name="connsiteY1" fmla="*/ 7185 h 9998"/>
                <a:gd name="connsiteX2" fmla="*/ 4158 w 10000"/>
                <a:gd name="connsiteY2" fmla="*/ 7 h 9998"/>
                <a:gd name="connsiteX3" fmla="*/ 728 w 10000"/>
                <a:gd name="connsiteY3" fmla="*/ 7939 h 9998"/>
                <a:gd name="connsiteX4" fmla="*/ 600 w 10000"/>
                <a:gd name="connsiteY4" fmla="*/ 8054 h 9998"/>
                <a:gd name="connsiteX5" fmla="*/ 10000 w 10000"/>
                <a:gd name="connsiteY5" fmla="*/ 8749 h 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998">
                  <a:moveTo>
                    <a:pt x="10000" y="8749"/>
                  </a:moveTo>
                  <a:cubicBezTo>
                    <a:pt x="8794" y="7359"/>
                    <a:pt x="4412" y="6548"/>
                    <a:pt x="2062" y="7185"/>
                  </a:cubicBezTo>
                  <a:cubicBezTo>
                    <a:pt x="3589" y="5882"/>
                    <a:pt x="5305" y="-234"/>
                    <a:pt x="4158" y="7"/>
                  </a:cubicBezTo>
                  <a:cubicBezTo>
                    <a:pt x="92" y="863"/>
                    <a:pt x="-860" y="6318"/>
                    <a:pt x="728" y="7939"/>
                  </a:cubicBezTo>
                  <a:cubicBezTo>
                    <a:pt x="663" y="7996"/>
                    <a:pt x="663" y="8054"/>
                    <a:pt x="600" y="8054"/>
                  </a:cubicBezTo>
                  <a:cubicBezTo>
                    <a:pt x="2036" y="9883"/>
                    <a:pt x="5687" y="10988"/>
                    <a:pt x="10000" y="8749"/>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sp>
          <p:nvSpPr>
            <p:cNvPr id="60" name="手繪多邊形 23"/>
            <p:cNvSpPr>
              <a:spLocks/>
            </p:cNvSpPr>
            <p:nvPr/>
          </p:nvSpPr>
          <p:spPr bwMode="gray">
            <a:xfrm>
              <a:off x="9539526" y="5031266"/>
              <a:ext cx="344488" cy="344488"/>
            </a:xfrm>
            <a:custGeom>
              <a:avLst/>
              <a:gdLst>
                <a:gd name="T0" fmla="*/ 108 w 108"/>
                <a:gd name="T1" fmla="*/ 48 h 108"/>
                <a:gd name="T2" fmla="*/ 98 w 108"/>
                <a:gd name="T3" fmla="*/ 41 h 108"/>
                <a:gd name="T4" fmla="*/ 102 w 108"/>
                <a:gd name="T5" fmla="*/ 30 h 108"/>
                <a:gd name="T6" fmla="*/ 84 w 108"/>
                <a:gd name="T7" fmla="*/ 28 h 108"/>
                <a:gd name="T8" fmla="*/ 85 w 108"/>
                <a:gd name="T9" fmla="*/ 10 h 108"/>
                <a:gd name="T10" fmla="*/ 69 w 108"/>
                <a:gd name="T11" fmla="*/ 16 h 108"/>
                <a:gd name="T12" fmla="*/ 62 w 108"/>
                <a:gd name="T13" fmla="*/ 0 h 108"/>
                <a:gd name="T14" fmla="*/ 52 w 108"/>
                <a:gd name="T15" fmla="*/ 10 h 108"/>
                <a:gd name="T16" fmla="*/ 41 w 108"/>
                <a:gd name="T17" fmla="*/ 1 h 108"/>
                <a:gd name="T18" fmla="*/ 35 w 108"/>
                <a:gd name="T19" fmla="*/ 16 h 108"/>
                <a:gd name="T20" fmla="*/ 20 w 108"/>
                <a:gd name="T21" fmla="*/ 12 h 108"/>
                <a:gd name="T22" fmla="*/ 21 w 108"/>
                <a:gd name="T23" fmla="*/ 27 h 108"/>
                <a:gd name="T24" fmla="*/ 6 w 108"/>
                <a:gd name="T25" fmla="*/ 29 h 108"/>
                <a:gd name="T26" fmla="*/ 18 w 108"/>
                <a:gd name="T27" fmla="*/ 47 h 108"/>
                <a:gd name="T28" fmla="*/ 0 w 108"/>
                <a:gd name="T29" fmla="*/ 60 h 108"/>
                <a:gd name="T30" fmla="*/ 10 w 108"/>
                <a:gd name="T31" fmla="*/ 67 h 108"/>
                <a:gd name="T32" fmla="*/ 5 w 108"/>
                <a:gd name="T33" fmla="*/ 78 h 108"/>
                <a:gd name="T34" fmla="*/ 24 w 108"/>
                <a:gd name="T35" fmla="*/ 80 h 108"/>
                <a:gd name="T36" fmla="*/ 23 w 108"/>
                <a:gd name="T37" fmla="*/ 98 h 108"/>
                <a:gd name="T38" fmla="*/ 39 w 108"/>
                <a:gd name="T39" fmla="*/ 92 h 108"/>
                <a:gd name="T40" fmla="*/ 46 w 108"/>
                <a:gd name="T41" fmla="*/ 107 h 108"/>
                <a:gd name="T42" fmla="*/ 56 w 108"/>
                <a:gd name="T43" fmla="*/ 97 h 108"/>
                <a:gd name="T44" fmla="*/ 67 w 108"/>
                <a:gd name="T45" fmla="*/ 106 h 108"/>
                <a:gd name="T46" fmla="*/ 73 w 108"/>
                <a:gd name="T47" fmla="*/ 91 h 108"/>
                <a:gd name="T48" fmla="*/ 88 w 108"/>
                <a:gd name="T49" fmla="*/ 96 h 108"/>
                <a:gd name="T50" fmla="*/ 87 w 108"/>
                <a:gd name="T51" fmla="*/ 81 h 108"/>
                <a:gd name="T52" fmla="*/ 102 w 108"/>
                <a:gd name="T53" fmla="*/ 78 h 108"/>
                <a:gd name="T54" fmla="*/ 90 w 108"/>
                <a:gd name="T55" fmla="*/ 60 h 108"/>
                <a:gd name="T56" fmla="*/ 108 w 108"/>
                <a:gd name="T57" fmla="*/ 4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8">
                  <a:moveTo>
                    <a:pt x="108" y="48"/>
                  </a:moveTo>
                  <a:cubicBezTo>
                    <a:pt x="107" y="45"/>
                    <a:pt x="104" y="43"/>
                    <a:pt x="98" y="41"/>
                  </a:cubicBezTo>
                  <a:cubicBezTo>
                    <a:pt x="102" y="37"/>
                    <a:pt x="104" y="33"/>
                    <a:pt x="102" y="30"/>
                  </a:cubicBezTo>
                  <a:cubicBezTo>
                    <a:pt x="101" y="27"/>
                    <a:pt x="94" y="26"/>
                    <a:pt x="84" y="28"/>
                  </a:cubicBezTo>
                  <a:cubicBezTo>
                    <a:pt x="88" y="19"/>
                    <a:pt x="88" y="12"/>
                    <a:pt x="85" y="10"/>
                  </a:cubicBezTo>
                  <a:cubicBezTo>
                    <a:pt x="82" y="8"/>
                    <a:pt x="76" y="10"/>
                    <a:pt x="69" y="16"/>
                  </a:cubicBezTo>
                  <a:cubicBezTo>
                    <a:pt x="68" y="7"/>
                    <a:pt x="65" y="1"/>
                    <a:pt x="62" y="0"/>
                  </a:cubicBezTo>
                  <a:cubicBezTo>
                    <a:pt x="59" y="0"/>
                    <a:pt x="55" y="4"/>
                    <a:pt x="52" y="10"/>
                  </a:cubicBezTo>
                  <a:cubicBezTo>
                    <a:pt x="48" y="4"/>
                    <a:pt x="44" y="1"/>
                    <a:pt x="41" y="1"/>
                  </a:cubicBezTo>
                  <a:cubicBezTo>
                    <a:pt x="37" y="2"/>
                    <a:pt x="35" y="8"/>
                    <a:pt x="35" y="16"/>
                  </a:cubicBezTo>
                  <a:cubicBezTo>
                    <a:pt x="28" y="12"/>
                    <a:pt x="22" y="10"/>
                    <a:pt x="20" y="12"/>
                  </a:cubicBezTo>
                  <a:cubicBezTo>
                    <a:pt x="17" y="14"/>
                    <a:pt x="18" y="20"/>
                    <a:pt x="21" y="27"/>
                  </a:cubicBezTo>
                  <a:cubicBezTo>
                    <a:pt x="13" y="26"/>
                    <a:pt x="7" y="26"/>
                    <a:pt x="6" y="29"/>
                  </a:cubicBezTo>
                  <a:cubicBezTo>
                    <a:pt x="4" y="33"/>
                    <a:pt x="9" y="40"/>
                    <a:pt x="18" y="47"/>
                  </a:cubicBezTo>
                  <a:cubicBezTo>
                    <a:pt x="6" y="51"/>
                    <a:pt x="0" y="56"/>
                    <a:pt x="0" y="60"/>
                  </a:cubicBezTo>
                  <a:cubicBezTo>
                    <a:pt x="0" y="63"/>
                    <a:pt x="4" y="65"/>
                    <a:pt x="10" y="67"/>
                  </a:cubicBezTo>
                  <a:cubicBezTo>
                    <a:pt x="6" y="71"/>
                    <a:pt x="4" y="75"/>
                    <a:pt x="5" y="78"/>
                  </a:cubicBezTo>
                  <a:cubicBezTo>
                    <a:pt x="7" y="81"/>
                    <a:pt x="14" y="82"/>
                    <a:pt x="24" y="80"/>
                  </a:cubicBezTo>
                  <a:cubicBezTo>
                    <a:pt x="20" y="89"/>
                    <a:pt x="19" y="96"/>
                    <a:pt x="23" y="98"/>
                  </a:cubicBezTo>
                  <a:cubicBezTo>
                    <a:pt x="26" y="100"/>
                    <a:pt x="31" y="98"/>
                    <a:pt x="39" y="92"/>
                  </a:cubicBezTo>
                  <a:cubicBezTo>
                    <a:pt x="40" y="101"/>
                    <a:pt x="42" y="107"/>
                    <a:pt x="46" y="107"/>
                  </a:cubicBezTo>
                  <a:cubicBezTo>
                    <a:pt x="49" y="108"/>
                    <a:pt x="53" y="104"/>
                    <a:pt x="56" y="97"/>
                  </a:cubicBezTo>
                  <a:cubicBezTo>
                    <a:pt x="60" y="104"/>
                    <a:pt x="64" y="107"/>
                    <a:pt x="67" y="106"/>
                  </a:cubicBezTo>
                  <a:cubicBezTo>
                    <a:pt x="70" y="106"/>
                    <a:pt x="72" y="100"/>
                    <a:pt x="73" y="91"/>
                  </a:cubicBezTo>
                  <a:cubicBezTo>
                    <a:pt x="80" y="96"/>
                    <a:pt x="85" y="98"/>
                    <a:pt x="88" y="96"/>
                  </a:cubicBezTo>
                  <a:cubicBezTo>
                    <a:pt x="91" y="94"/>
                    <a:pt x="90" y="88"/>
                    <a:pt x="87" y="81"/>
                  </a:cubicBezTo>
                  <a:cubicBezTo>
                    <a:pt x="95" y="82"/>
                    <a:pt x="101" y="81"/>
                    <a:pt x="102" y="78"/>
                  </a:cubicBezTo>
                  <a:cubicBezTo>
                    <a:pt x="104" y="75"/>
                    <a:pt x="99" y="68"/>
                    <a:pt x="90" y="60"/>
                  </a:cubicBezTo>
                  <a:cubicBezTo>
                    <a:pt x="101" y="56"/>
                    <a:pt x="108" y="52"/>
                    <a:pt x="108" y="48"/>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1" name="手繪多邊形 24"/>
            <p:cNvSpPr>
              <a:spLocks/>
            </p:cNvSpPr>
            <p:nvPr/>
          </p:nvSpPr>
          <p:spPr bwMode="gray">
            <a:xfrm>
              <a:off x="8429578" y="5854375"/>
              <a:ext cx="608927" cy="327464"/>
            </a:xfrm>
            <a:custGeom>
              <a:avLst/>
              <a:gdLst>
                <a:gd name="T0" fmla="*/ 6 w 240"/>
                <a:gd name="T1" fmla="*/ 29 h 137"/>
                <a:gd name="T2" fmla="*/ 197 w 240"/>
                <a:gd name="T3" fmla="*/ 129 h 137"/>
                <a:gd name="T4" fmla="*/ 6 w 240"/>
                <a:gd name="T5" fmla="*/ 29 h 137"/>
                <a:gd name="connsiteX0" fmla="*/ 5 w 8178"/>
                <a:gd name="connsiteY0" fmla="*/ 330 h 7745"/>
                <a:gd name="connsiteX1" fmla="*/ 7963 w 8178"/>
                <a:gd name="connsiteY1" fmla="*/ 7629 h 7745"/>
                <a:gd name="connsiteX2" fmla="*/ 5 w 8178"/>
                <a:gd name="connsiteY2" fmla="*/ 330 h 7745"/>
                <a:gd name="connsiteX0" fmla="*/ 0 w 10093"/>
                <a:gd name="connsiteY0" fmla="*/ 477 h 10050"/>
                <a:gd name="connsiteX1" fmla="*/ 9731 w 10093"/>
                <a:gd name="connsiteY1" fmla="*/ 9901 h 10050"/>
                <a:gd name="connsiteX2" fmla="*/ 0 w 10093"/>
                <a:gd name="connsiteY2" fmla="*/ 477 h 10050"/>
                <a:gd name="connsiteX0" fmla="*/ 0 w 9731"/>
                <a:gd name="connsiteY0" fmla="*/ 636 h 10209"/>
                <a:gd name="connsiteX1" fmla="*/ 9731 w 9731"/>
                <a:gd name="connsiteY1" fmla="*/ 10060 h 10209"/>
                <a:gd name="connsiteX2" fmla="*/ 0 w 9731"/>
                <a:gd name="connsiteY2" fmla="*/ 636 h 10209"/>
                <a:gd name="connsiteX0" fmla="*/ 0 w 10000"/>
                <a:gd name="connsiteY0" fmla="*/ 97 h 9475"/>
                <a:gd name="connsiteX1" fmla="*/ 10000 w 10000"/>
                <a:gd name="connsiteY1" fmla="*/ 9328 h 9475"/>
                <a:gd name="connsiteX2" fmla="*/ 0 w 10000"/>
                <a:gd name="connsiteY2" fmla="*/ 97 h 9475"/>
                <a:gd name="connsiteX0" fmla="*/ 0 w 10000"/>
                <a:gd name="connsiteY0" fmla="*/ 102 h 9940"/>
                <a:gd name="connsiteX1" fmla="*/ 10000 w 10000"/>
                <a:gd name="connsiteY1" fmla="*/ 9845 h 9940"/>
                <a:gd name="connsiteX2" fmla="*/ 0 w 10000"/>
                <a:gd name="connsiteY2" fmla="*/ 102 h 9940"/>
              </a:gdLst>
              <a:ahLst/>
              <a:cxnLst>
                <a:cxn ang="0">
                  <a:pos x="connsiteX0" y="connsiteY0"/>
                </a:cxn>
                <a:cxn ang="0">
                  <a:pos x="connsiteX1" y="connsiteY1"/>
                </a:cxn>
                <a:cxn ang="0">
                  <a:pos x="connsiteX2" y="connsiteY2"/>
                </a:cxn>
              </a:cxnLst>
              <a:rect l="l" t="t" r="r" b="b"/>
              <a:pathLst>
                <a:path w="10000" h="9940">
                  <a:moveTo>
                    <a:pt x="0" y="102"/>
                  </a:moveTo>
                  <a:cubicBezTo>
                    <a:pt x="1254" y="6563"/>
                    <a:pt x="7749" y="10625"/>
                    <a:pt x="10000" y="9845"/>
                  </a:cubicBezTo>
                  <a:cubicBezTo>
                    <a:pt x="8788" y="5251"/>
                    <a:pt x="2814" y="-864"/>
                    <a:pt x="0" y="102"/>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2" name="手繪多邊形 25"/>
            <p:cNvSpPr>
              <a:spLocks/>
            </p:cNvSpPr>
            <p:nvPr/>
          </p:nvSpPr>
          <p:spPr bwMode="gray">
            <a:xfrm>
              <a:off x="8718947" y="5377348"/>
              <a:ext cx="349680" cy="396781"/>
            </a:xfrm>
            <a:custGeom>
              <a:avLst/>
              <a:gdLst>
                <a:gd name="T0" fmla="*/ 133 w 149"/>
                <a:gd name="T1" fmla="*/ 26 h 151"/>
                <a:gd name="T2" fmla="*/ 8 w 149"/>
                <a:gd name="T3" fmla="*/ 107 h 151"/>
                <a:gd name="T4" fmla="*/ 17 w 149"/>
                <a:gd name="T5" fmla="*/ 111 h 151"/>
                <a:gd name="T6" fmla="*/ 80 w 149"/>
                <a:gd name="T7" fmla="*/ 137 h 151"/>
                <a:gd name="T8" fmla="*/ 23 w 149"/>
                <a:gd name="T9" fmla="*/ 108 h 151"/>
                <a:gd name="T10" fmla="*/ 133 w 149"/>
                <a:gd name="T11" fmla="*/ 26 h 151"/>
                <a:gd name="connsiteX0" fmla="*/ 8650 w 8781"/>
                <a:gd name="connsiteY0" fmla="*/ 295 h 7940"/>
                <a:gd name="connsiteX1" fmla="*/ 261 w 8781"/>
                <a:gd name="connsiteY1" fmla="*/ 5659 h 7940"/>
                <a:gd name="connsiteX2" fmla="*/ 865 w 8781"/>
                <a:gd name="connsiteY2" fmla="*/ 5924 h 7940"/>
                <a:gd name="connsiteX3" fmla="*/ 5093 w 8781"/>
                <a:gd name="connsiteY3" fmla="*/ 7646 h 7940"/>
                <a:gd name="connsiteX4" fmla="*/ 1268 w 8781"/>
                <a:gd name="connsiteY4" fmla="*/ 5725 h 7940"/>
                <a:gd name="connsiteX5" fmla="*/ 8650 w 8781"/>
                <a:gd name="connsiteY5" fmla="*/ 295 h 7940"/>
                <a:gd name="connsiteX0" fmla="*/ 9851 w 10000"/>
                <a:gd name="connsiteY0" fmla="*/ 525 h 10154"/>
                <a:gd name="connsiteX1" fmla="*/ 297 w 10000"/>
                <a:gd name="connsiteY1" fmla="*/ 7280 h 10154"/>
                <a:gd name="connsiteX2" fmla="*/ 985 w 10000"/>
                <a:gd name="connsiteY2" fmla="*/ 7614 h 10154"/>
                <a:gd name="connsiteX3" fmla="*/ 5800 w 10000"/>
                <a:gd name="connsiteY3" fmla="*/ 9783 h 10154"/>
                <a:gd name="connsiteX4" fmla="*/ 1444 w 10000"/>
                <a:gd name="connsiteY4" fmla="*/ 7363 h 10154"/>
                <a:gd name="connsiteX5" fmla="*/ 9851 w 10000"/>
                <a:gd name="connsiteY5" fmla="*/ 525 h 10154"/>
                <a:gd name="connsiteX0" fmla="*/ 9851 w 9851"/>
                <a:gd name="connsiteY0" fmla="*/ 525 h 10154"/>
                <a:gd name="connsiteX1" fmla="*/ 297 w 9851"/>
                <a:gd name="connsiteY1" fmla="*/ 7280 h 10154"/>
                <a:gd name="connsiteX2" fmla="*/ 985 w 9851"/>
                <a:gd name="connsiteY2" fmla="*/ 7614 h 10154"/>
                <a:gd name="connsiteX3" fmla="*/ 5800 w 9851"/>
                <a:gd name="connsiteY3" fmla="*/ 9783 h 10154"/>
                <a:gd name="connsiteX4" fmla="*/ 1444 w 9851"/>
                <a:gd name="connsiteY4" fmla="*/ 7363 h 10154"/>
                <a:gd name="connsiteX5" fmla="*/ 9851 w 9851"/>
                <a:gd name="connsiteY5" fmla="*/ 525 h 10154"/>
                <a:gd name="connsiteX0" fmla="*/ 10000 w 10602"/>
                <a:gd name="connsiteY0" fmla="*/ 517 h 10000"/>
                <a:gd name="connsiteX1" fmla="*/ 301 w 10602"/>
                <a:gd name="connsiteY1" fmla="*/ 7170 h 10000"/>
                <a:gd name="connsiteX2" fmla="*/ 1000 w 10602"/>
                <a:gd name="connsiteY2" fmla="*/ 7499 h 10000"/>
                <a:gd name="connsiteX3" fmla="*/ 5888 w 10602"/>
                <a:gd name="connsiteY3" fmla="*/ 9635 h 10000"/>
                <a:gd name="connsiteX4" fmla="*/ 1466 w 10602"/>
                <a:gd name="connsiteY4" fmla="*/ 7251 h 10000"/>
                <a:gd name="connsiteX5" fmla="*/ 10000 w 10602"/>
                <a:gd name="connsiteY5" fmla="*/ 517 h 10000"/>
                <a:gd name="connsiteX0" fmla="*/ 10000 w 10118"/>
                <a:gd name="connsiteY0" fmla="*/ 1687 h 11170"/>
                <a:gd name="connsiteX1" fmla="*/ 301 w 10118"/>
                <a:gd name="connsiteY1" fmla="*/ 8340 h 11170"/>
                <a:gd name="connsiteX2" fmla="*/ 1000 w 10118"/>
                <a:gd name="connsiteY2" fmla="*/ 8669 h 11170"/>
                <a:gd name="connsiteX3" fmla="*/ 5888 w 10118"/>
                <a:gd name="connsiteY3" fmla="*/ 10805 h 11170"/>
                <a:gd name="connsiteX4" fmla="*/ 1466 w 10118"/>
                <a:gd name="connsiteY4" fmla="*/ 8421 h 11170"/>
                <a:gd name="connsiteX5" fmla="*/ 10000 w 10118"/>
                <a:gd name="connsiteY5" fmla="*/ 1687 h 11170"/>
                <a:gd name="connsiteX0" fmla="*/ 10000 w 10038"/>
                <a:gd name="connsiteY0" fmla="*/ 1102 h 10585"/>
                <a:gd name="connsiteX1" fmla="*/ 301 w 10038"/>
                <a:gd name="connsiteY1" fmla="*/ 7755 h 10585"/>
                <a:gd name="connsiteX2" fmla="*/ 1000 w 10038"/>
                <a:gd name="connsiteY2" fmla="*/ 8084 h 10585"/>
                <a:gd name="connsiteX3" fmla="*/ 5888 w 10038"/>
                <a:gd name="connsiteY3" fmla="*/ 10220 h 10585"/>
                <a:gd name="connsiteX4" fmla="*/ 1466 w 10038"/>
                <a:gd name="connsiteY4" fmla="*/ 7836 h 10585"/>
                <a:gd name="connsiteX5" fmla="*/ 10000 w 10038"/>
                <a:gd name="connsiteY5" fmla="*/ 1102 h 10585"/>
                <a:gd name="connsiteX0" fmla="*/ 10000 w 10602"/>
                <a:gd name="connsiteY0" fmla="*/ 740 h 10223"/>
                <a:gd name="connsiteX1" fmla="*/ 301 w 10602"/>
                <a:gd name="connsiteY1" fmla="*/ 7393 h 10223"/>
                <a:gd name="connsiteX2" fmla="*/ 1000 w 10602"/>
                <a:gd name="connsiteY2" fmla="*/ 7722 h 10223"/>
                <a:gd name="connsiteX3" fmla="*/ 5888 w 10602"/>
                <a:gd name="connsiteY3" fmla="*/ 9858 h 10223"/>
                <a:gd name="connsiteX4" fmla="*/ 1466 w 10602"/>
                <a:gd name="connsiteY4" fmla="*/ 7474 h 10223"/>
                <a:gd name="connsiteX5" fmla="*/ 10000 w 10602"/>
                <a:gd name="connsiteY5" fmla="*/ 740 h 10223"/>
                <a:gd name="connsiteX0" fmla="*/ 6852 w 7703"/>
                <a:gd name="connsiteY0" fmla="*/ 687 h 11041"/>
                <a:gd name="connsiteX1" fmla="*/ 301 w 7703"/>
                <a:gd name="connsiteY1" fmla="*/ 8211 h 11041"/>
                <a:gd name="connsiteX2" fmla="*/ 1000 w 7703"/>
                <a:gd name="connsiteY2" fmla="*/ 8540 h 11041"/>
                <a:gd name="connsiteX3" fmla="*/ 5888 w 7703"/>
                <a:gd name="connsiteY3" fmla="*/ 10676 h 11041"/>
                <a:gd name="connsiteX4" fmla="*/ 1466 w 7703"/>
                <a:gd name="connsiteY4" fmla="*/ 8292 h 11041"/>
                <a:gd name="connsiteX5" fmla="*/ 6852 w 7703"/>
                <a:gd name="connsiteY5" fmla="*/ 687 h 11041"/>
                <a:gd name="connsiteX0" fmla="*/ 8895 w 9440"/>
                <a:gd name="connsiteY0" fmla="*/ 189 h 9567"/>
                <a:gd name="connsiteX1" fmla="*/ 391 w 9440"/>
                <a:gd name="connsiteY1" fmla="*/ 7004 h 9567"/>
                <a:gd name="connsiteX2" fmla="*/ 1298 w 9440"/>
                <a:gd name="connsiteY2" fmla="*/ 7302 h 9567"/>
                <a:gd name="connsiteX3" fmla="*/ 7644 w 9440"/>
                <a:gd name="connsiteY3" fmla="*/ 9236 h 9567"/>
                <a:gd name="connsiteX4" fmla="*/ 1903 w 9440"/>
                <a:gd name="connsiteY4" fmla="*/ 7077 h 9567"/>
                <a:gd name="connsiteX5" fmla="*/ 8895 w 9440"/>
                <a:gd name="connsiteY5" fmla="*/ 189 h 9567"/>
                <a:gd name="connsiteX0" fmla="*/ 11246 w 11712"/>
                <a:gd name="connsiteY0" fmla="*/ 214 h 9356"/>
                <a:gd name="connsiteX1" fmla="*/ 414 w 11712"/>
                <a:gd name="connsiteY1" fmla="*/ 6677 h 9356"/>
                <a:gd name="connsiteX2" fmla="*/ 1375 w 11712"/>
                <a:gd name="connsiteY2" fmla="*/ 6988 h 9356"/>
                <a:gd name="connsiteX3" fmla="*/ 8097 w 11712"/>
                <a:gd name="connsiteY3" fmla="*/ 9010 h 9356"/>
                <a:gd name="connsiteX4" fmla="*/ 2016 w 11712"/>
                <a:gd name="connsiteY4" fmla="*/ 6753 h 9356"/>
                <a:gd name="connsiteX5" fmla="*/ 11246 w 11712"/>
                <a:gd name="connsiteY5" fmla="*/ 214 h 9356"/>
                <a:gd name="connsiteX0" fmla="*/ 9602 w 10000"/>
                <a:gd name="connsiteY0" fmla="*/ 514 h 10285"/>
                <a:gd name="connsiteX1" fmla="*/ 353 w 10000"/>
                <a:gd name="connsiteY1" fmla="*/ 7422 h 10285"/>
                <a:gd name="connsiteX2" fmla="*/ 1174 w 10000"/>
                <a:gd name="connsiteY2" fmla="*/ 7754 h 10285"/>
                <a:gd name="connsiteX3" fmla="*/ 6913 w 10000"/>
                <a:gd name="connsiteY3" fmla="*/ 9915 h 10285"/>
                <a:gd name="connsiteX4" fmla="*/ 1721 w 10000"/>
                <a:gd name="connsiteY4" fmla="*/ 7503 h 10285"/>
                <a:gd name="connsiteX5" fmla="*/ 9602 w 10000"/>
                <a:gd name="connsiteY5" fmla="*/ 514 h 1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285">
                  <a:moveTo>
                    <a:pt x="9602" y="514"/>
                  </a:moveTo>
                  <a:cubicBezTo>
                    <a:pt x="7561" y="-2176"/>
                    <a:pt x="1721" y="6507"/>
                    <a:pt x="353" y="7422"/>
                  </a:cubicBezTo>
                  <a:cubicBezTo>
                    <a:pt x="-375" y="8005"/>
                    <a:pt x="81" y="8005"/>
                    <a:pt x="1174" y="7754"/>
                  </a:cubicBezTo>
                  <a:cubicBezTo>
                    <a:pt x="2139" y="9262"/>
                    <a:pt x="5821" y="11078"/>
                    <a:pt x="6913" y="9915"/>
                  </a:cubicBezTo>
                  <a:cubicBezTo>
                    <a:pt x="7277" y="9583"/>
                    <a:pt x="6093" y="8337"/>
                    <a:pt x="1721" y="7503"/>
                  </a:cubicBezTo>
                  <a:cubicBezTo>
                    <a:pt x="5365" y="6424"/>
                    <a:pt x="11643" y="3204"/>
                    <a:pt x="9602" y="514"/>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3" name="手繪多邊形 26"/>
            <p:cNvSpPr>
              <a:spLocks/>
            </p:cNvSpPr>
            <p:nvPr/>
          </p:nvSpPr>
          <p:spPr bwMode="gray">
            <a:xfrm>
              <a:off x="10057214" y="5246797"/>
              <a:ext cx="198438" cy="198438"/>
            </a:xfrm>
            <a:custGeom>
              <a:avLst/>
              <a:gdLst>
                <a:gd name="T0" fmla="*/ 57 w 62"/>
                <a:gd name="T1" fmla="*/ 32 h 62"/>
                <a:gd name="T2" fmla="*/ 62 w 62"/>
                <a:gd name="T3" fmla="*/ 26 h 62"/>
                <a:gd name="T4" fmla="*/ 52 w 62"/>
                <a:gd name="T5" fmla="*/ 22 h 62"/>
                <a:gd name="T6" fmla="*/ 56 w 62"/>
                <a:gd name="T7" fmla="*/ 12 h 62"/>
                <a:gd name="T8" fmla="*/ 46 w 62"/>
                <a:gd name="T9" fmla="*/ 13 h 62"/>
                <a:gd name="T10" fmla="*/ 45 w 62"/>
                <a:gd name="T11" fmla="*/ 3 h 62"/>
                <a:gd name="T12" fmla="*/ 37 w 62"/>
                <a:gd name="T13" fmla="*/ 7 h 62"/>
                <a:gd name="T14" fmla="*/ 33 w 62"/>
                <a:gd name="T15" fmla="*/ 0 h 62"/>
                <a:gd name="T16" fmla="*/ 27 w 62"/>
                <a:gd name="T17" fmla="*/ 7 h 62"/>
                <a:gd name="T18" fmla="*/ 20 w 62"/>
                <a:gd name="T19" fmla="*/ 2 h 62"/>
                <a:gd name="T20" fmla="*/ 18 w 62"/>
                <a:gd name="T21" fmla="*/ 11 h 62"/>
                <a:gd name="T22" fmla="*/ 9 w 62"/>
                <a:gd name="T23" fmla="*/ 9 h 62"/>
                <a:gd name="T24" fmla="*/ 13 w 62"/>
                <a:gd name="T25" fmla="*/ 21 h 62"/>
                <a:gd name="T26" fmla="*/ 1 w 62"/>
                <a:gd name="T27" fmla="*/ 25 h 62"/>
                <a:gd name="T28" fmla="*/ 5 w 62"/>
                <a:gd name="T29" fmla="*/ 30 h 62"/>
                <a:gd name="T30" fmla="*/ 0 w 62"/>
                <a:gd name="T31" fmla="*/ 36 h 62"/>
                <a:gd name="T32" fmla="*/ 10 w 62"/>
                <a:gd name="T33" fmla="*/ 40 h 62"/>
                <a:gd name="T34" fmla="*/ 6 w 62"/>
                <a:gd name="T35" fmla="*/ 50 h 62"/>
                <a:gd name="T36" fmla="*/ 16 w 62"/>
                <a:gd name="T37" fmla="*/ 49 h 62"/>
                <a:gd name="T38" fmla="*/ 17 w 62"/>
                <a:gd name="T39" fmla="*/ 59 h 62"/>
                <a:gd name="T40" fmla="*/ 25 w 62"/>
                <a:gd name="T41" fmla="*/ 55 h 62"/>
                <a:gd name="T42" fmla="*/ 29 w 62"/>
                <a:gd name="T43" fmla="*/ 62 h 62"/>
                <a:gd name="T44" fmla="*/ 35 w 62"/>
                <a:gd name="T45" fmla="*/ 55 h 62"/>
                <a:gd name="T46" fmla="*/ 42 w 62"/>
                <a:gd name="T47" fmla="*/ 60 h 62"/>
                <a:gd name="T48" fmla="*/ 44 w 62"/>
                <a:gd name="T49" fmla="*/ 51 h 62"/>
                <a:gd name="T50" fmla="*/ 53 w 62"/>
                <a:gd name="T51" fmla="*/ 53 h 62"/>
                <a:gd name="T52" fmla="*/ 50 w 62"/>
                <a:gd name="T53" fmla="*/ 41 h 62"/>
                <a:gd name="T54" fmla="*/ 61 w 62"/>
                <a:gd name="T55" fmla="*/ 37 h 62"/>
                <a:gd name="T56" fmla="*/ 57 w 62"/>
                <a:gd name="T57"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 h="62">
                  <a:moveTo>
                    <a:pt x="57" y="32"/>
                  </a:moveTo>
                  <a:cubicBezTo>
                    <a:pt x="60" y="30"/>
                    <a:pt x="62" y="28"/>
                    <a:pt x="62" y="26"/>
                  </a:cubicBezTo>
                  <a:cubicBezTo>
                    <a:pt x="61" y="24"/>
                    <a:pt x="58" y="23"/>
                    <a:pt x="52" y="22"/>
                  </a:cubicBezTo>
                  <a:cubicBezTo>
                    <a:pt x="55" y="18"/>
                    <a:pt x="57" y="14"/>
                    <a:pt x="56" y="12"/>
                  </a:cubicBezTo>
                  <a:cubicBezTo>
                    <a:pt x="54" y="11"/>
                    <a:pt x="51" y="11"/>
                    <a:pt x="46" y="13"/>
                  </a:cubicBezTo>
                  <a:cubicBezTo>
                    <a:pt x="47" y="8"/>
                    <a:pt x="47" y="4"/>
                    <a:pt x="45" y="3"/>
                  </a:cubicBezTo>
                  <a:cubicBezTo>
                    <a:pt x="43" y="2"/>
                    <a:pt x="40" y="4"/>
                    <a:pt x="37" y="7"/>
                  </a:cubicBezTo>
                  <a:cubicBezTo>
                    <a:pt x="36" y="3"/>
                    <a:pt x="35" y="0"/>
                    <a:pt x="33" y="0"/>
                  </a:cubicBezTo>
                  <a:cubicBezTo>
                    <a:pt x="31" y="0"/>
                    <a:pt x="29" y="3"/>
                    <a:pt x="27" y="7"/>
                  </a:cubicBezTo>
                  <a:cubicBezTo>
                    <a:pt x="24" y="4"/>
                    <a:pt x="22" y="1"/>
                    <a:pt x="20" y="2"/>
                  </a:cubicBezTo>
                  <a:cubicBezTo>
                    <a:pt x="18" y="3"/>
                    <a:pt x="17" y="6"/>
                    <a:pt x="18" y="11"/>
                  </a:cubicBezTo>
                  <a:cubicBezTo>
                    <a:pt x="14" y="9"/>
                    <a:pt x="10" y="8"/>
                    <a:pt x="9" y="9"/>
                  </a:cubicBezTo>
                  <a:cubicBezTo>
                    <a:pt x="7" y="11"/>
                    <a:pt x="9" y="16"/>
                    <a:pt x="13" y="21"/>
                  </a:cubicBezTo>
                  <a:cubicBezTo>
                    <a:pt x="6" y="21"/>
                    <a:pt x="1" y="23"/>
                    <a:pt x="1" y="25"/>
                  </a:cubicBezTo>
                  <a:cubicBezTo>
                    <a:pt x="0" y="27"/>
                    <a:pt x="2" y="29"/>
                    <a:pt x="5" y="30"/>
                  </a:cubicBezTo>
                  <a:cubicBezTo>
                    <a:pt x="2" y="32"/>
                    <a:pt x="0" y="34"/>
                    <a:pt x="0" y="36"/>
                  </a:cubicBezTo>
                  <a:cubicBezTo>
                    <a:pt x="1" y="38"/>
                    <a:pt x="4" y="39"/>
                    <a:pt x="10" y="40"/>
                  </a:cubicBezTo>
                  <a:cubicBezTo>
                    <a:pt x="7" y="44"/>
                    <a:pt x="5" y="48"/>
                    <a:pt x="6" y="50"/>
                  </a:cubicBezTo>
                  <a:cubicBezTo>
                    <a:pt x="8" y="51"/>
                    <a:pt x="11" y="51"/>
                    <a:pt x="16" y="49"/>
                  </a:cubicBezTo>
                  <a:cubicBezTo>
                    <a:pt x="15" y="54"/>
                    <a:pt x="16" y="58"/>
                    <a:pt x="17" y="59"/>
                  </a:cubicBezTo>
                  <a:cubicBezTo>
                    <a:pt x="19" y="60"/>
                    <a:pt x="22" y="58"/>
                    <a:pt x="25" y="55"/>
                  </a:cubicBezTo>
                  <a:cubicBezTo>
                    <a:pt x="26" y="59"/>
                    <a:pt x="27" y="62"/>
                    <a:pt x="29" y="62"/>
                  </a:cubicBezTo>
                  <a:cubicBezTo>
                    <a:pt x="31" y="62"/>
                    <a:pt x="33" y="59"/>
                    <a:pt x="35" y="55"/>
                  </a:cubicBezTo>
                  <a:cubicBezTo>
                    <a:pt x="38" y="58"/>
                    <a:pt x="40" y="61"/>
                    <a:pt x="42" y="60"/>
                  </a:cubicBezTo>
                  <a:cubicBezTo>
                    <a:pt x="44" y="59"/>
                    <a:pt x="45" y="56"/>
                    <a:pt x="44" y="51"/>
                  </a:cubicBezTo>
                  <a:cubicBezTo>
                    <a:pt x="49" y="53"/>
                    <a:pt x="52" y="54"/>
                    <a:pt x="53" y="53"/>
                  </a:cubicBezTo>
                  <a:cubicBezTo>
                    <a:pt x="55" y="51"/>
                    <a:pt x="53" y="46"/>
                    <a:pt x="50" y="41"/>
                  </a:cubicBezTo>
                  <a:cubicBezTo>
                    <a:pt x="56" y="41"/>
                    <a:pt x="61" y="39"/>
                    <a:pt x="61" y="37"/>
                  </a:cubicBezTo>
                  <a:cubicBezTo>
                    <a:pt x="62" y="35"/>
                    <a:pt x="60" y="33"/>
                    <a:pt x="57" y="32"/>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4" name="手繪多邊形 27"/>
            <p:cNvSpPr>
              <a:spLocks/>
            </p:cNvSpPr>
            <p:nvPr/>
          </p:nvSpPr>
          <p:spPr bwMode="gray">
            <a:xfrm>
              <a:off x="10402328" y="6046412"/>
              <a:ext cx="193675" cy="198438"/>
            </a:xfrm>
            <a:custGeom>
              <a:avLst/>
              <a:gdLst>
                <a:gd name="T0" fmla="*/ 57 w 61"/>
                <a:gd name="T1" fmla="*/ 32 h 62"/>
                <a:gd name="T2" fmla="*/ 61 w 61"/>
                <a:gd name="T3" fmla="*/ 27 h 62"/>
                <a:gd name="T4" fmla="*/ 51 w 61"/>
                <a:gd name="T5" fmla="*/ 23 h 62"/>
                <a:gd name="T6" fmla="*/ 55 w 61"/>
                <a:gd name="T7" fmla="*/ 13 h 62"/>
                <a:gd name="T8" fmla="*/ 45 w 61"/>
                <a:gd name="T9" fmla="*/ 13 h 62"/>
                <a:gd name="T10" fmla="*/ 44 w 61"/>
                <a:gd name="T11" fmla="*/ 4 h 62"/>
                <a:gd name="T12" fmla="*/ 37 w 61"/>
                <a:gd name="T13" fmla="*/ 7 h 62"/>
                <a:gd name="T14" fmla="*/ 32 w 61"/>
                <a:gd name="T15" fmla="*/ 1 h 62"/>
                <a:gd name="T16" fmla="*/ 27 w 61"/>
                <a:gd name="T17" fmla="*/ 8 h 62"/>
                <a:gd name="T18" fmla="*/ 19 w 61"/>
                <a:gd name="T19" fmla="*/ 3 h 62"/>
                <a:gd name="T20" fmla="*/ 17 w 61"/>
                <a:gd name="T21" fmla="*/ 11 h 62"/>
                <a:gd name="T22" fmla="*/ 9 w 61"/>
                <a:gd name="T23" fmla="*/ 10 h 62"/>
                <a:gd name="T24" fmla="*/ 12 w 61"/>
                <a:gd name="T25" fmla="*/ 22 h 62"/>
                <a:gd name="T26" fmla="*/ 0 w 61"/>
                <a:gd name="T27" fmla="*/ 26 h 62"/>
                <a:gd name="T28" fmla="*/ 4 w 61"/>
                <a:gd name="T29" fmla="*/ 31 h 62"/>
                <a:gd name="T30" fmla="*/ 0 w 61"/>
                <a:gd name="T31" fmla="*/ 36 h 62"/>
                <a:gd name="T32" fmla="*/ 10 w 61"/>
                <a:gd name="T33" fmla="*/ 40 h 62"/>
                <a:gd name="T34" fmla="*/ 6 w 61"/>
                <a:gd name="T35" fmla="*/ 50 h 62"/>
                <a:gd name="T36" fmla="*/ 16 w 61"/>
                <a:gd name="T37" fmla="*/ 49 h 62"/>
                <a:gd name="T38" fmla="*/ 17 w 61"/>
                <a:gd name="T39" fmla="*/ 59 h 62"/>
                <a:gd name="T40" fmla="*/ 24 w 61"/>
                <a:gd name="T41" fmla="*/ 55 h 62"/>
                <a:gd name="T42" fmla="*/ 29 w 61"/>
                <a:gd name="T43" fmla="*/ 62 h 62"/>
                <a:gd name="T44" fmla="*/ 34 w 61"/>
                <a:gd name="T45" fmla="*/ 55 h 62"/>
                <a:gd name="T46" fmla="*/ 42 w 61"/>
                <a:gd name="T47" fmla="*/ 60 h 62"/>
                <a:gd name="T48" fmla="*/ 44 w 61"/>
                <a:gd name="T49" fmla="*/ 52 h 62"/>
                <a:gd name="T50" fmla="*/ 53 w 61"/>
                <a:gd name="T51" fmla="*/ 53 h 62"/>
                <a:gd name="T52" fmla="*/ 49 w 61"/>
                <a:gd name="T53" fmla="*/ 41 h 62"/>
                <a:gd name="T54" fmla="*/ 61 w 61"/>
                <a:gd name="T55" fmla="*/ 37 h 62"/>
                <a:gd name="T56" fmla="*/ 57 w 61"/>
                <a:gd name="T57"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62">
                  <a:moveTo>
                    <a:pt x="57" y="32"/>
                  </a:moveTo>
                  <a:cubicBezTo>
                    <a:pt x="60" y="30"/>
                    <a:pt x="61" y="29"/>
                    <a:pt x="61" y="27"/>
                  </a:cubicBezTo>
                  <a:cubicBezTo>
                    <a:pt x="61" y="25"/>
                    <a:pt x="57" y="23"/>
                    <a:pt x="51" y="23"/>
                  </a:cubicBezTo>
                  <a:cubicBezTo>
                    <a:pt x="55" y="18"/>
                    <a:pt x="57" y="15"/>
                    <a:pt x="55" y="13"/>
                  </a:cubicBezTo>
                  <a:cubicBezTo>
                    <a:pt x="54" y="11"/>
                    <a:pt x="50" y="12"/>
                    <a:pt x="45" y="13"/>
                  </a:cubicBezTo>
                  <a:cubicBezTo>
                    <a:pt x="46" y="8"/>
                    <a:pt x="46" y="5"/>
                    <a:pt x="44" y="4"/>
                  </a:cubicBezTo>
                  <a:cubicBezTo>
                    <a:pt x="43" y="3"/>
                    <a:pt x="40" y="4"/>
                    <a:pt x="37" y="7"/>
                  </a:cubicBezTo>
                  <a:cubicBezTo>
                    <a:pt x="36" y="3"/>
                    <a:pt x="34" y="1"/>
                    <a:pt x="32" y="1"/>
                  </a:cubicBezTo>
                  <a:cubicBezTo>
                    <a:pt x="31" y="0"/>
                    <a:pt x="29" y="3"/>
                    <a:pt x="27" y="8"/>
                  </a:cubicBezTo>
                  <a:cubicBezTo>
                    <a:pt x="24" y="4"/>
                    <a:pt x="21" y="2"/>
                    <a:pt x="19" y="3"/>
                  </a:cubicBezTo>
                  <a:cubicBezTo>
                    <a:pt x="18" y="3"/>
                    <a:pt x="17" y="7"/>
                    <a:pt x="17" y="11"/>
                  </a:cubicBezTo>
                  <a:cubicBezTo>
                    <a:pt x="13" y="9"/>
                    <a:pt x="10" y="8"/>
                    <a:pt x="9" y="10"/>
                  </a:cubicBezTo>
                  <a:cubicBezTo>
                    <a:pt x="7" y="11"/>
                    <a:pt x="8" y="16"/>
                    <a:pt x="12" y="22"/>
                  </a:cubicBezTo>
                  <a:cubicBezTo>
                    <a:pt x="5" y="22"/>
                    <a:pt x="1" y="23"/>
                    <a:pt x="0" y="26"/>
                  </a:cubicBezTo>
                  <a:cubicBezTo>
                    <a:pt x="0" y="27"/>
                    <a:pt x="2" y="29"/>
                    <a:pt x="4" y="31"/>
                  </a:cubicBezTo>
                  <a:cubicBezTo>
                    <a:pt x="1" y="33"/>
                    <a:pt x="0" y="34"/>
                    <a:pt x="0" y="36"/>
                  </a:cubicBezTo>
                  <a:cubicBezTo>
                    <a:pt x="0" y="38"/>
                    <a:pt x="4" y="40"/>
                    <a:pt x="10" y="40"/>
                  </a:cubicBezTo>
                  <a:cubicBezTo>
                    <a:pt x="6" y="45"/>
                    <a:pt x="5" y="48"/>
                    <a:pt x="6" y="50"/>
                  </a:cubicBezTo>
                  <a:cubicBezTo>
                    <a:pt x="7" y="52"/>
                    <a:pt x="11" y="51"/>
                    <a:pt x="16" y="49"/>
                  </a:cubicBezTo>
                  <a:cubicBezTo>
                    <a:pt x="15" y="55"/>
                    <a:pt x="15" y="58"/>
                    <a:pt x="17" y="59"/>
                  </a:cubicBezTo>
                  <a:cubicBezTo>
                    <a:pt x="19" y="60"/>
                    <a:pt x="21" y="59"/>
                    <a:pt x="24" y="55"/>
                  </a:cubicBezTo>
                  <a:cubicBezTo>
                    <a:pt x="25" y="60"/>
                    <a:pt x="27" y="62"/>
                    <a:pt x="29" y="62"/>
                  </a:cubicBezTo>
                  <a:cubicBezTo>
                    <a:pt x="31" y="62"/>
                    <a:pt x="33" y="60"/>
                    <a:pt x="34" y="55"/>
                  </a:cubicBezTo>
                  <a:cubicBezTo>
                    <a:pt x="37" y="59"/>
                    <a:pt x="40" y="61"/>
                    <a:pt x="42" y="60"/>
                  </a:cubicBezTo>
                  <a:cubicBezTo>
                    <a:pt x="44" y="60"/>
                    <a:pt x="44" y="56"/>
                    <a:pt x="44" y="52"/>
                  </a:cubicBezTo>
                  <a:cubicBezTo>
                    <a:pt x="48" y="54"/>
                    <a:pt x="51" y="55"/>
                    <a:pt x="53" y="53"/>
                  </a:cubicBezTo>
                  <a:cubicBezTo>
                    <a:pt x="54" y="51"/>
                    <a:pt x="53" y="47"/>
                    <a:pt x="49" y="41"/>
                  </a:cubicBezTo>
                  <a:cubicBezTo>
                    <a:pt x="56" y="41"/>
                    <a:pt x="60" y="40"/>
                    <a:pt x="61" y="37"/>
                  </a:cubicBezTo>
                  <a:cubicBezTo>
                    <a:pt x="61" y="36"/>
                    <a:pt x="60" y="34"/>
                    <a:pt x="57" y="32"/>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grpSp>
          <p:nvGrpSpPr>
            <p:cNvPr id="65" name="群組 64"/>
            <p:cNvGrpSpPr/>
            <p:nvPr/>
          </p:nvGrpSpPr>
          <p:grpSpPr bwMode="gray">
            <a:xfrm flipH="1">
              <a:off x="11113409" y="5783561"/>
              <a:ext cx="325521" cy="364355"/>
              <a:chOff x="2114915" y="2460535"/>
              <a:chExt cx="452438" cy="506413"/>
            </a:xfrm>
          </p:grpSpPr>
          <p:sp>
            <p:nvSpPr>
              <p:cNvPr id="66" name="手繪多邊形 28"/>
              <p:cNvSpPr>
                <a:spLocks/>
              </p:cNvSpPr>
              <p:nvPr/>
            </p:nvSpPr>
            <p:spPr bwMode="gray">
              <a:xfrm flipH="1">
                <a:off x="2114915" y="2512923"/>
                <a:ext cx="430213" cy="450850"/>
              </a:xfrm>
              <a:custGeom>
                <a:avLst/>
                <a:gdLst>
                  <a:gd name="T0" fmla="*/ 19 w 135"/>
                  <a:gd name="T1" fmla="*/ 32 h 141"/>
                  <a:gd name="T2" fmla="*/ 9 w 135"/>
                  <a:gd name="T3" fmla="*/ 100 h 141"/>
                  <a:gd name="T4" fmla="*/ 66 w 135"/>
                  <a:gd name="T5" fmla="*/ 135 h 141"/>
                  <a:gd name="T6" fmla="*/ 88 w 135"/>
                  <a:gd name="T7" fmla="*/ 90 h 141"/>
                  <a:gd name="T8" fmla="*/ 126 w 135"/>
                  <a:gd name="T9" fmla="*/ 63 h 141"/>
                  <a:gd name="T10" fmla="*/ 19 w 135"/>
                  <a:gd name="T11" fmla="*/ 32 h 141"/>
                </a:gdLst>
                <a:ahLst/>
                <a:cxnLst>
                  <a:cxn ang="0">
                    <a:pos x="T0" y="T1"/>
                  </a:cxn>
                  <a:cxn ang="0">
                    <a:pos x="T2" y="T3"/>
                  </a:cxn>
                  <a:cxn ang="0">
                    <a:pos x="T4" y="T5"/>
                  </a:cxn>
                  <a:cxn ang="0">
                    <a:pos x="T6" y="T7"/>
                  </a:cxn>
                  <a:cxn ang="0">
                    <a:pos x="T8" y="T9"/>
                  </a:cxn>
                  <a:cxn ang="0">
                    <a:pos x="T10" y="T11"/>
                  </a:cxn>
                </a:cxnLst>
                <a:rect l="0" t="0" r="r" b="b"/>
                <a:pathLst>
                  <a:path w="135" h="141">
                    <a:moveTo>
                      <a:pt x="19" y="32"/>
                    </a:moveTo>
                    <a:cubicBezTo>
                      <a:pt x="7" y="39"/>
                      <a:pt x="0" y="77"/>
                      <a:pt x="9" y="100"/>
                    </a:cubicBezTo>
                    <a:cubicBezTo>
                      <a:pt x="21" y="129"/>
                      <a:pt x="53" y="141"/>
                      <a:pt x="66" y="135"/>
                    </a:cubicBezTo>
                    <a:cubicBezTo>
                      <a:pt x="87" y="124"/>
                      <a:pt x="92" y="107"/>
                      <a:pt x="88" y="90"/>
                    </a:cubicBezTo>
                    <a:cubicBezTo>
                      <a:pt x="109" y="86"/>
                      <a:pt x="124" y="73"/>
                      <a:pt x="126" y="63"/>
                    </a:cubicBezTo>
                    <a:cubicBezTo>
                      <a:pt x="135" y="0"/>
                      <a:pt x="42" y="7"/>
                      <a:pt x="19" y="32"/>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7" name="手繪多邊形 29"/>
              <p:cNvSpPr>
                <a:spLocks/>
              </p:cNvSpPr>
              <p:nvPr/>
            </p:nvSpPr>
            <p:spPr bwMode="gray">
              <a:xfrm flipH="1">
                <a:off x="2124440" y="2460535"/>
                <a:ext cx="442913" cy="506413"/>
              </a:xfrm>
              <a:custGeom>
                <a:avLst/>
                <a:gdLst>
                  <a:gd name="T0" fmla="*/ 85 w 139"/>
                  <a:gd name="T1" fmla="*/ 46 h 158"/>
                  <a:gd name="T2" fmla="*/ 138 w 139"/>
                  <a:gd name="T3" fmla="*/ 23 h 158"/>
                  <a:gd name="T4" fmla="*/ 27 w 139"/>
                  <a:gd name="T5" fmla="*/ 42 h 158"/>
                  <a:gd name="T6" fmla="*/ 24 w 139"/>
                  <a:gd name="T7" fmla="*/ 42 h 158"/>
                  <a:gd name="T8" fmla="*/ 24 w 139"/>
                  <a:gd name="T9" fmla="*/ 45 h 158"/>
                  <a:gd name="T10" fmla="*/ 5 w 139"/>
                  <a:gd name="T11" fmla="*/ 98 h 158"/>
                  <a:gd name="T12" fmla="*/ 11 w 139"/>
                  <a:gd name="T13" fmla="*/ 155 h 158"/>
                  <a:gd name="T14" fmla="*/ 32 w 139"/>
                  <a:gd name="T15" fmla="*/ 60 h 158"/>
                  <a:gd name="T16" fmla="*/ 58 w 139"/>
                  <a:gd name="T17" fmla="*/ 90 h 158"/>
                  <a:gd name="T18" fmla="*/ 109 w 139"/>
                  <a:gd name="T19" fmla="*/ 117 h 158"/>
                  <a:gd name="T20" fmla="*/ 43 w 139"/>
                  <a:gd name="T21" fmla="*/ 48 h 158"/>
                  <a:gd name="T22" fmla="*/ 85 w 139"/>
                  <a:gd name="T23" fmla="*/ 4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 h="158">
                    <a:moveTo>
                      <a:pt x="85" y="46"/>
                    </a:moveTo>
                    <a:cubicBezTo>
                      <a:pt x="115" y="41"/>
                      <a:pt x="139" y="28"/>
                      <a:pt x="138" y="23"/>
                    </a:cubicBezTo>
                    <a:cubicBezTo>
                      <a:pt x="133" y="0"/>
                      <a:pt x="34" y="29"/>
                      <a:pt x="27" y="42"/>
                    </a:cubicBezTo>
                    <a:cubicBezTo>
                      <a:pt x="25" y="42"/>
                      <a:pt x="25" y="42"/>
                      <a:pt x="24" y="42"/>
                    </a:cubicBezTo>
                    <a:cubicBezTo>
                      <a:pt x="24" y="43"/>
                      <a:pt x="24" y="44"/>
                      <a:pt x="24" y="45"/>
                    </a:cubicBezTo>
                    <a:cubicBezTo>
                      <a:pt x="18" y="51"/>
                      <a:pt x="8" y="77"/>
                      <a:pt x="5" y="98"/>
                    </a:cubicBezTo>
                    <a:cubicBezTo>
                      <a:pt x="0" y="129"/>
                      <a:pt x="6" y="155"/>
                      <a:pt x="11" y="155"/>
                    </a:cubicBezTo>
                    <a:cubicBezTo>
                      <a:pt x="30" y="158"/>
                      <a:pt x="35" y="91"/>
                      <a:pt x="32" y="60"/>
                    </a:cubicBezTo>
                    <a:cubicBezTo>
                      <a:pt x="38" y="69"/>
                      <a:pt x="48" y="81"/>
                      <a:pt x="58" y="90"/>
                    </a:cubicBezTo>
                    <a:cubicBezTo>
                      <a:pt x="81" y="111"/>
                      <a:pt x="106" y="121"/>
                      <a:pt x="109" y="117"/>
                    </a:cubicBezTo>
                    <a:cubicBezTo>
                      <a:pt x="121" y="103"/>
                      <a:pt x="72" y="63"/>
                      <a:pt x="43" y="48"/>
                    </a:cubicBezTo>
                    <a:cubicBezTo>
                      <a:pt x="55" y="49"/>
                      <a:pt x="71" y="49"/>
                      <a:pt x="85" y="46"/>
                    </a:cubicBezTo>
                    <a:close/>
                  </a:path>
                </a:pathLst>
              </a:custGeom>
              <a:solidFill>
                <a:schemeClr val="accent1">
                  <a:lumMod val="20000"/>
                  <a:lumOff val="8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sp>
          <p:nvSpPr>
            <p:cNvPr id="68" name="手繪多邊形 30"/>
            <p:cNvSpPr>
              <a:spLocks noEditPoints="1"/>
            </p:cNvSpPr>
            <p:nvPr/>
          </p:nvSpPr>
          <p:spPr bwMode="gray">
            <a:xfrm>
              <a:off x="6170612" y="5482877"/>
              <a:ext cx="4602163" cy="879475"/>
            </a:xfrm>
            <a:custGeom>
              <a:avLst/>
              <a:gdLst>
                <a:gd name="T0" fmla="*/ 1444 w 1444"/>
                <a:gd name="T1" fmla="*/ 28 h 275"/>
                <a:gd name="T2" fmla="*/ 1438 w 1444"/>
                <a:gd name="T3" fmla="*/ 21 h 275"/>
                <a:gd name="T4" fmla="*/ 1045 w 1444"/>
                <a:gd name="T5" fmla="*/ 119 h 275"/>
                <a:gd name="T6" fmla="*/ 1008 w 1444"/>
                <a:gd name="T7" fmla="*/ 87 h 275"/>
                <a:gd name="T8" fmla="*/ 918 w 1444"/>
                <a:gd name="T9" fmla="*/ 55 h 275"/>
                <a:gd name="T10" fmla="*/ 975 w 1444"/>
                <a:gd name="T11" fmla="*/ 7 h 275"/>
                <a:gd name="T12" fmla="*/ 969 w 1444"/>
                <a:gd name="T13" fmla="*/ 0 h 275"/>
                <a:gd name="T14" fmla="*/ 905 w 1444"/>
                <a:gd name="T15" fmla="*/ 53 h 275"/>
                <a:gd name="T16" fmla="*/ 561 w 1444"/>
                <a:gd name="T17" fmla="*/ 123 h 275"/>
                <a:gd name="T18" fmla="*/ 0 w 1444"/>
                <a:gd name="T19" fmla="*/ 207 h 275"/>
                <a:gd name="T20" fmla="*/ 2 w 1444"/>
                <a:gd name="T21" fmla="*/ 216 h 275"/>
                <a:gd name="T22" fmla="*/ 890 w 1444"/>
                <a:gd name="T23" fmla="*/ 129 h 275"/>
                <a:gd name="T24" fmla="*/ 1040 w 1444"/>
                <a:gd name="T25" fmla="*/ 129 h 275"/>
                <a:gd name="T26" fmla="*/ 1083 w 1444"/>
                <a:gd name="T27" fmla="*/ 275 h 275"/>
                <a:gd name="T28" fmla="*/ 1092 w 1444"/>
                <a:gd name="T29" fmla="*/ 275 h 275"/>
                <a:gd name="T30" fmla="*/ 1052 w 1444"/>
                <a:gd name="T31" fmla="*/ 129 h 275"/>
                <a:gd name="T32" fmla="*/ 1444 w 1444"/>
                <a:gd name="T33" fmla="*/ 28 h 275"/>
                <a:gd name="T34" fmla="*/ 890 w 1444"/>
                <a:gd name="T35" fmla="*/ 119 h 275"/>
                <a:gd name="T36" fmla="*/ 589 w 1444"/>
                <a:gd name="T37" fmla="*/ 122 h 275"/>
                <a:gd name="T38" fmla="*/ 1002 w 1444"/>
                <a:gd name="T39" fmla="*/ 95 h 275"/>
                <a:gd name="T40" fmla="*/ 1032 w 1444"/>
                <a:gd name="T41" fmla="*/ 120 h 275"/>
                <a:gd name="T42" fmla="*/ 890 w 1444"/>
                <a:gd name="T43" fmla="*/ 119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4" h="275">
                  <a:moveTo>
                    <a:pt x="1444" y="28"/>
                  </a:moveTo>
                  <a:cubicBezTo>
                    <a:pt x="1438" y="21"/>
                    <a:pt x="1438" y="21"/>
                    <a:pt x="1438" y="21"/>
                  </a:cubicBezTo>
                  <a:cubicBezTo>
                    <a:pt x="1333" y="100"/>
                    <a:pt x="1207" y="117"/>
                    <a:pt x="1045" y="119"/>
                  </a:cubicBezTo>
                  <a:cubicBezTo>
                    <a:pt x="1034" y="107"/>
                    <a:pt x="1022" y="96"/>
                    <a:pt x="1008" y="87"/>
                  </a:cubicBezTo>
                  <a:cubicBezTo>
                    <a:pt x="981" y="70"/>
                    <a:pt x="951" y="60"/>
                    <a:pt x="918" y="55"/>
                  </a:cubicBezTo>
                  <a:cubicBezTo>
                    <a:pt x="975" y="7"/>
                    <a:pt x="975" y="7"/>
                    <a:pt x="975" y="7"/>
                  </a:cubicBezTo>
                  <a:cubicBezTo>
                    <a:pt x="969" y="0"/>
                    <a:pt x="969" y="0"/>
                    <a:pt x="969" y="0"/>
                  </a:cubicBezTo>
                  <a:cubicBezTo>
                    <a:pt x="905" y="53"/>
                    <a:pt x="905" y="53"/>
                    <a:pt x="905" y="53"/>
                  </a:cubicBezTo>
                  <a:cubicBezTo>
                    <a:pt x="757" y="37"/>
                    <a:pt x="574" y="117"/>
                    <a:pt x="561" y="123"/>
                  </a:cubicBezTo>
                  <a:cubicBezTo>
                    <a:pt x="397" y="132"/>
                    <a:pt x="212" y="153"/>
                    <a:pt x="0" y="207"/>
                  </a:cubicBezTo>
                  <a:cubicBezTo>
                    <a:pt x="2" y="216"/>
                    <a:pt x="2" y="216"/>
                    <a:pt x="2" y="216"/>
                  </a:cubicBezTo>
                  <a:cubicBezTo>
                    <a:pt x="371" y="123"/>
                    <a:pt x="659" y="126"/>
                    <a:pt x="890" y="129"/>
                  </a:cubicBezTo>
                  <a:cubicBezTo>
                    <a:pt x="943" y="129"/>
                    <a:pt x="993" y="130"/>
                    <a:pt x="1040" y="129"/>
                  </a:cubicBezTo>
                  <a:cubicBezTo>
                    <a:pt x="1068" y="164"/>
                    <a:pt x="1082" y="213"/>
                    <a:pt x="1083" y="275"/>
                  </a:cubicBezTo>
                  <a:cubicBezTo>
                    <a:pt x="1092" y="275"/>
                    <a:pt x="1092" y="275"/>
                    <a:pt x="1092" y="275"/>
                  </a:cubicBezTo>
                  <a:cubicBezTo>
                    <a:pt x="1092" y="214"/>
                    <a:pt x="1079" y="165"/>
                    <a:pt x="1052" y="129"/>
                  </a:cubicBezTo>
                  <a:cubicBezTo>
                    <a:pt x="1212" y="126"/>
                    <a:pt x="1338" y="108"/>
                    <a:pt x="1444" y="28"/>
                  </a:cubicBezTo>
                  <a:moveTo>
                    <a:pt x="890" y="119"/>
                  </a:moveTo>
                  <a:cubicBezTo>
                    <a:pt x="799" y="118"/>
                    <a:pt x="699" y="117"/>
                    <a:pt x="589" y="122"/>
                  </a:cubicBezTo>
                  <a:cubicBezTo>
                    <a:pt x="664" y="93"/>
                    <a:pt x="883" y="18"/>
                    <a:pt x="1002" y="95"/>
                  </a:cubicBezTo>
                  <a:cubicBezTo>
                    <a:pt x="1013" y="102"/>
                    <a:pt x="1023" y="110"/>
                    <a:pt x="1032" y="120"/>
                  </a:cubicBezTo>
                  <a:cubicBezTo>
                    <a:pt x="987" y="120"/>
                    <a:pt x="940" y="120"/>
                    <a:pt x="890" y="119"/>
                  </a:cubicBezTo>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9" name="手繪多邊形 31"/>
            <p:cNvSpPr>
              <a:spLocks/>
            </p:cNvSpPr>
            <p:nvPr/>
          </p:nvSpPr>
          <p:spPr bwMode="gray">
            <a:xfrm>
              <a:off x="9232628" y="5393578"/>
              <a:ext cx="149225" cy="150813"/>
            </a:xfrm>
            <a:custGeom>
              <a:avLst/>
              <a:gdLst>
                <a:gd name="T0" fmla="*/ 11 w 47"/>
                <a:gd name="T1" fmla="*/ 11 h 47"/>
                <a:gd name="T2" fmla="*/ 7 w 47"/>
                <a:gd name="T3" fmla="*/ 40 h 47"/>
                <a:gd name="T4" fmla="*/ 36 w 47"/>
                <a:gd name="T5" fmla="*/ 37 h 47"/>
                <a:gd name="T6" fmla="*/ 40 w 47"/>
                <a:gd name="T7" fmla="*/ 8 h 47"/>
                <a:gd name="T8" fmla="*/ 11 w 47"/>
                <a:gd name="T9" fmla="*/ 11 h 47"/>
              </a:gdLst>
              <a:ahLst/>
              <a:cxnLst>
                <a:cxn ang="0">
                  <a:pos x="T0" y="T1"/>
                </a:cxn>
                <a:cxn ang="0">
                  <a:pos x="T2" y="T3"/>
                </a:cxn>
                <a:cxn ang="0">
                  <a:pos x="T4" y="T5"/>
                </a:cxn>
                <a:cxn ang="0">
                  <a:pos x="T6" y="T7"/>
                </a:cxn>
                <a:cxn ang="0">
                  <a:pos x="T8" y="T9"/>
                </a:cxn>
              </a:cxnLst>
              <a:rect l="0" t="0" r="r" b="b"/>
              <a:pathLst>
                <a:path w="47" h="47">
                  <a:moveTo>
                    <a:pt x="11" y="11"/>
                  </a:moveTo>
                  <a:cubicBezTo>
                    <a:pt x="2" y="19"/>
                    <a:pt x="0" y="32"/>
                    <a:pt x="7" y="40"/>
                  </a:cubicBezTo>
                  <a:cubicBezTo>
                    <a:pt x="14" y="47"/>
                    <a:pt x="27" y="46"/>
                    <a:pt x="36" y="37"/>
                  </a:cubicBezTo>
                  <a:cubicBezTo>
                    <a:pt x="45" y="28"/>
                    <a:pt x="47" y="15"/>
                    <a:pt x="40" y="8"/>
                  </a:cubicBezTo>
                  <a:cubicBezTo>
                    <a:pt x="33" y="0"/>
                    <a:pt x="20" y="2"/>
                    <a:pt x="11" y="1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70" name="手繪多邊形 32"/>
            <p:cNvSpPr>
              <a:spLocks/>
            </p:cNvSpPr>
            <p:nvPr/>
          </p:nvSpPr>
          <p:spPr bwMode="gray">
            <a:xfrm>
              <a:off x="9245597" y="5522596"/>
              <a:ext cx="892175" cy="895542"/>
            </a:xfrm>
            <a:custGeom>
              <a:avLst/>
              <a:gdLst>
                <a:gd name="T0" fmla="*/ 242 w 264"/>
                <a:gd name="T1" fmla="*/ 157 h 264"/>
                <a:gd name="T2" fmla="*/ 259 w 264"/>
                <a:gd name="T3" fmla="*/ 128 h 264"/>
                <a:gd name="T4" fmla="*/ 238 w 264"/>
                <a:gd name="T5" fmla="*/ 66 h 264"/>
                <a:gd name="T6" fmla="*/ 192 w 264"/>
                <a:gd name="T7" fmla="*/ 20 h 264"/>
                <a:gd name="T8" fmla="*/ 158 w 264"/>
                <a:gd name="T9" fmla="*/ 23 h 264"/>
                <a:gd name="T10" fmla="*/ 157 w 264"/>
                <a:gd name="T11" fmla="*/ 23 h 264"/>
                <a:gd name="T12" fmla="*/ 156 w 264"/>
                <a:gd name="T13" fmla="*/ 23 h 264"/>
                <a:gd name="T14" fmla="*/ 128 w 264"/>
                <a:gd name="T15" fmla="*/ 5 h 264"/>
                <a:gd name="T16" fmla="*/ 66 w 264"/>
                <a:gd name="T17" fmla="*/ 26 h 264"/>
                <a:gd name="T18" fmla="*/ 20 w 264"/>
                <a:gd name="T19" fmla="*/ 72 h 264"/>
                <a:gd name="T20" fmla="*/ 23 w 264"/>
                <a:gd name="T21" fmla="*/ 106 h 264"/>
                <a:gd name="T22" fmla="*/ 23 w 264"/>
                <a:gd name="T23" fmla="*/ 107 h 264"/>
                <a:gd name="T24" fmla="*/ 22 w 264"/>
                <a:gd name="T25" fmla="*/ 108 h 264"/>
                <a:gd name="T26" fmla="*/ 5 w 264"/>
                <a:gd name="T27" fmla="*/ 136 h 264"/>
                <a:gd name="T28" fmla="*/ 26 w 264"/>
                <a:gd name="T29" fmla="*/ 198 h 264"/>
                <a:gd name="T30" fmla="*/ 72 w 264"/>
                <a:gd name="T31" fmla="*/ 244 h 264"/>
                <a:gd name="T32" fmla="*/ 106 w 264"/>
                <a:gd name="T33" fmla="*/ 241 h 264"/>
                <a:gd name="T34" fmla="*/ 107 w 264"/>
                <a:gd name="T35" fmla="*/ 242 h 264"/>
                <a:gd name="T36" fmla="*/ 108 w 264"/>
                <a:gd name="T37" fmla="*/ 242 h 264"/>
                <a:gd name="T38" fmla="*/ 136 w 264"/>
                <a:gd name="T39" fmla="*/ 259 h 264"/>
                <a:gd name="T40" fmla="*/ 198 w 264"/>
                <a:gd name="T41" fmla="*/ 238 h 264"/>
                <a:gd name="T42" fmla="*/ 244 w 264"/>
                <a:gd name="T43" fmla="*/ 192 h 264"/>
                <a:gd name="T44" fmla="*/ 241 w 264"/>
                <a:gd name="T45" fmla="*/ 159 h 264"/>
                <a:gd name="T46" fmla="*/ 241 w 264"/>
                <a:gd name="T47" fmla="*/ 158 h 264"/>
                <a:gd name="T48" fmla="*/ 242 w 264"/>
                <a:gd name="T49" fmla="*/ 1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4" h="264">
                  <a:moveTo>
                    <a:pt x="242" y="157"/>
                  </a:moveTo>
                  <a:cubicBezTo>
                    <a:pt x="250" y="149"/>
                    <a:pt x="256" y="139"/>
                    <a:pt x="259" y="128"/>
                  </a:cubicBezTo>
                  <a:cubicBezTo>
                    <a:pt x="264" y="107"/>
                    <a:pt x="255" y="85"/>
                    <a:pt x="238" y="66"/>
                  </a:cubicBezTo>
                  <a:cubicBezTo>
                    <a:pt x="229" y="42"/>
                    <a:pt x="213" y="25"/>
                    <a:pt x="192" y="20"/>
                  </a:cubicBezTo>
                  <a:cubicBezTo>
                    <a:pt x="181" y="18"/>
                    <a:pt x="170" y="19"/>
                    <a:pt x="158" y="23"/>
                  </a:cubicBezTo>
                  <a:cubicBezTo>
                    <a:pt x="157" y="23"/>
                    <a:pt x="157" y="23"/>
                    <a:pt x="157" y="23"/>
                  </a:cubicBezTo>
                  <a:cubicBezTo>
                    <a:pt x="156" y="23"/>
                    <a:pt x="156" y="23"/>
                    <a:pt x="156" y="23"/>
                  </a:cubicBezTo>
                  <a:cubicBezTo>
                    <a:pt x="148" y="14"/>
                    <a:pt x="139" y="8"/>
                    <a:pt x="128" y="5"/>
                  </a:cubicBezTo>
                  <a:cubicBezTo>
                    <a:pt x="107" y="0"/>
                    <a:pt x="85" y="9"/>
                    <a:pt x="66" y="26"/>
                  </a:cubicBezTo>
                  <a:cubicBezTo>
                    <a:pt x="42" y="35"/>
                    <a:pt x="25" y="51"/>
                    <a:pt x="20" y="72"/>
                  </a:cubicBezTo>
                  <a:cubicBezTo>
                    <a:pt x="17" y="83"/>
                    <a:pt x="19" y="95"/>
                    <a:pt x="23" y="106"/>
                  </a:cubicBezTo>
                  <a:cubicBezTo>
                    <a:pt x="23" y="107"/>
                    <a:pt x="23" y="107"/>
                    <a:pt x="23" y="107"/>
                  </a:cubicBezTo>
                  <a:cubicBezTo>
                    <a:pt x="22" y="108"/>
                    <a:pt x="22" y="108"/>
                    <a:pt x="22" y="108"/>
                  </a:cubicBezTo>
                  <a:cubicBezTo>
                    <a:pt x="14" y="116"/>
                    <a:pt x="8" y="125"/>
                    <a:pt x="5" y="136"/>
                  </a:cubicBezTo>
                  <a:cubicBezTo>
                    <a:pt x="0" y="157"/>
                    <a:pt x="9" y="179"/>
                    <a:pt x="26" y="198"/>
                  </a:cubicBezTo>
                  <a:cubicBezTo>
                    <a:pt x="35" y="222"/>
                    <a:pt x="51" y="239"/>
                    <a:pt x="72" y="244"/>
                  </a:cubicBezTo>
                  <a:cubicBezTo>
                    <a:pt x="83" y="247"/>
                    <a:pt x="94" y="246"/>
                    <a:pt x="106" y="241"/>
                  </a:cubicBezTo>
                  <a:cubicBezTo>
                    <a:pt x="107" y="242"/>
                    <a:pt x="107" y="242"/>
                    <a:pt x="107" y="242"/>
                  </a:cubicBezTo>
                  <a:cubicBezTo>
                    <a:pt x="108" y="242"/>
                    <a:pt x="108" y="242"/>
                    <a:pt x="108" y="242"/>
                  </a:cubicBezTo>
                  <a:cubicBezTo>
                    <a:pt x="116" y="250"/>
                    <a:pt x="125" y="257"/>
                    <a:pt x="136" y="259"/>
                  </a:cubicBezTo>
                  <a:cubicBezTo>
                    <a:pt x="157" y="264"/>
                    <a:pt x="179" y="256"/>
                    <a:pt x="198" y="238"/>
                  </a:cubicBezTo>
                  <a:cubicBezTo>
                    <a:pt x="222" y="229"/>
                    <a:pt x="239" y="213"/>
                    <a:pt x="244" y="192"/>
                  </a:cubicBezTo>
                  <a:cubicBezTo>
                    <a:pt x="247" y="181"/>
                    <a:pt x="245" y="170"/>
                    <a:pt x="241" y="159"/>
                  </a:cubicBezTo>
                  <a:cubicBezTo>
                    <a:pt x="241" y="158"/>
                    <a:pt x="241" y="158"/>
                    <a:pt x="241" y="158"/>
                  </a:cubicBezTo>
                  <a:lnTo>
                    <a:pt x="242" y="157"/>
                  </a:lnTo>
                  <a:close/>
                </a:path>
              </a:pathLst>
            </a:custGeom>
            <a:gradFill flip="none" rotWithShape="1">
              <a:gsLst>
                <a:gs pos="0">
                  <a:schemeClr val="accent1">
                    <a:lumMod val="75000"/>
                  </a:schemeClr>
                </a:gs>
                <a:gs pos="100000">
                  <a:schemeClr val="accent1">
                    <a:lumMod val="60000"/>
                    <a:lumOff val="40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71" name="手繪多邊形 33"/>
            <p:cNvSpPr>
              <a:spLocks/>
            </p:cNvSpPr>
            <p:nvPr/>
          </p:nvSpPr>
          <p:spPr bwMode="gray">
            <a:xfrm>
              <a:off x="9411047" y="5688259"/>
              <a:ext cx="561276" cy="564216"/>
            </a:xfrm>
            <a:custGeom>
              <a:avLst/>
              <a:gdLst>
                <a:gd name="T0" fmla="*/ 93 w 95"/>
                <a:gd name="T1" fmla="*/ 45 h 95"/>
                <a:gd name="T2" fmla="*/ 92 w 95"/>
                <a:gd name="T3" fmla="*/ 32 h 95"/>
                <a:gd name="T4" fmla="*/ 75 w 95"/>
                <a:gd name="T5" fmla="*/ 17 h 95"/>
                <a:gd name="T6" fmla="*/ 58 w 95"/>
                <a:gd name="T7" fmla="*/ 1 h 95"/>
                <a:gd name="T8" fmla="*/ 45 w 95"/>
                <a:gd name="T9" fmla="*/ 2 h 95"/>
                <a:gd name="T10" fmla="*/ 32 w 95"/>
                <a:gd name="T11" fmla="*/ 3 h 95"/>
                <a:gd name="T12" fmla="*/ 16 w 95"/>
                <a:gd name="T13" fmla="*/ 20 h 95"/>
                <a:gd name="T14" fmla="*/ 1 w 95"/>
                <a:gd name="T15" fmla="*/ 37 h 95"/>
                <a:gd name="T16" fmla="*/ 2 w 95"/>
                <a:gd name="T17" fmla="*/ 50 h 95"/>
                <a:gd name="T18" fmla="*/ 2 w 95"/>
                <a:gd name="T19" fmla="*/ 63 h 95"/>
                <a:gd name="T20" fmla="*/ 19 w 95"/>
                <a:gd name="T21" fmla="*/ 79 h 95"/>
                <a:gd name="T22" fmla="*/ 36 w 95"/>
                <a:gd name="T23" fmla="*/ 94 h 95"/>
                <a:gd name="T24" fmla="*/ 50 w 95"/>
                <a:gd name="T25" fmla="*/ 93 h 95"/>
                <a:gd name="T26" fmla="*/ 63 w 95"/>
                <a:gd name="T27" fmla="*/ 93 h 95"/>
                <a:gd name="T28" fmla="*/ 78 w 95"/>
                <a:gd name="T29" fmla="*/ 76 h 95"/>
                <a:gd name="T30" fmla="*/ 94 w 95"/>
                <a:gd name="T31" fmla="*/ 59 h 95"/>
                <a:gd name="T32" fmla="*/ 93 w 95"/>
                <a:gd name="T33" fmla="*/ 4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5">
                  <a:moveTo>
                    <a:pt x="93" y="45"/>
                  </a:moveTo>
                  <a:cubicBezTo>
                    <a:pt x="94" y="41"/>
                    <a:pt x="94" y="36"/>
                    <a:pt x="92" y="32"/>
                  </a:cubicBezTo>
                  <a:cubicBezTo>
                    <a:pt x="90" y="25"/>
                    <a:pt x="83" y="20"/>
                    <a:pt x="75" y="17"/>
                  </a:cubicBezTo>
                  <a:cubicBezTo>
                    <a:pt x="71" y="9"/>
                    <a:pt x="66" y="3"/>
                    <a:pt x="58" y="1"/>
                  </a:cubicBezTo>
                  <a:cubicBezTo>
                    <a:pt x="54" y="0"/>
                    <a:pt x="49" y="1"/>
                    <a:pt x="45" y="2"/>
                  </a:cubicBezTo>
                  <a:cubicBezTo>
                    <a:pt x="40" y="1"/>
                    <a:pt x="36" y="1"/>
                    <a:pt x="32" y="3"/>
                  </a:cubicBezTo>
                  <a:cubicBezTo>
                    <a:pt x="24" y="5"/>
                    <a:pt x="19" y="11"/>
                    <a:pt x="16" y="20"/>
                  </a:cubicBezTo>
                  <a:cubicBezTo>
                    <a:pt x="8" y="24"/>
                    <a:pt x="3" y="29"/>
                    <a:pt x="1" y="37"/>
                  </a:cubicBezTo>
                  <a:cubicBezTo>
                    <a:pt x="0" y="41"/>
                    <a:pt x="0" y="46"/>
                    <a:pt x="2" y="50"/>
                  </a:cubicBezTo>
                  <a:cubicBezTo>
                    <a:pt x="1" y="55"/>
                    <a:pt x="1" y="59"/>
                    <a:pt x="2" y="63"/>
                  </a:cubicBezTo>
                  <a:cubicBezTo>
                    <a:pt x="5" y="71"/>
                    <a:pt x="11" y="76"/>
                    <a:pt x="19" y="79"/>
                  </a:cubicBezTo>
                  <a:cubicBezTo>
                    <a:pt x="23" y="87"/>
                    <a:pt x="29" y="92"/>
                    <a:pt x="36" y="94"/>
                  </a:cubicBezTo>
                  <a:cubicBezTo>
                    <a:pt x="41" y="95"/>
                    <a:pt x="45" y="95"/>
                    <a:pt x="50" y="93"/>
                  </a:cubicBezTo>
                  <a:cubicBezTo>
                    <a:pt x="54" y="94"/>
                    <a:pt x="59" y="94"/>
                    <a:pt x="63" y="93"/>
                  </a:cubicBezTo>
                  <a:cubicBezTo>
                    <a:pt x="70" y="90"/>
                    <a:pt x="75" y="84"/>
                    <a:pt x="78" y="76"/>
                  </a:cubicBezTo>
                  <a:cubicBezTo>
                    <a:pt x="86" y="72"/>
                    <a:pt x="92" y="66"/>
                    <a:pt x="94" y="59"/>
                  </a:cubicBezTo>
                  <a:cubicBezTo>
                    <a:pt x="95" y="54"/>
                    <a:pt x="94" y="50"/>
                    <a:pt x="93"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72" name="手繪多邊形 34"/>
            <p:cNvSpPr>
              <a:spLocks/>
            </p:cNvSpPr>
            <p:nvPr/>
          </p:nvSpPr>
          <p:spPr bwMode="gray">
            <a:xfrm>
              <a:off x="11401423" y="4988370"/>
              <a:ext cx="96838" cy="88900"/>
            </a:xfrm>
            <a:custGeom>
              <a:avLst/>
              <a:gdLst>
                <a:gd name="T0" fmla="*/ 7 w 30"/>
                <a:gd name="T1" fmla="*/ 5 h 28"/>
                <a:gd name="T2" fmla="*/ 5 w 30"/>
                <a:gd name="T3" fmla="*/ 23 h 28"/>
                <a:gd name="T4" fmla="*/ 23 w 30"/>
                <a:gd name="T5" fmla="*/ 23 h 28"/>
                <a:gd name="T6" fmla="*/ 26 w 30"/>
                <a:gd name="T7" fmla="*/ 5 h 28"/>
                <a:gd name="T8" fmla="*/ 7 w 30"/>
                <a:gd name="T9" fmla="*/ 5 h 28"/>
              </a:gdLst>
              <a:ahLst/>
              <a:cxnLst>
                <a:cxn ang="0">
                  <a:pos x="T0" y="T1"/>
                </a:cxn>
                <a:cxn ang="0">
                  <a:pos x="T2" y="T3"/>
                </a:cxn>
                <a:cxn ang="0">
                  <a:pos x="T4" y="T5"/>
                </a:cxn>
                <a:cxn ang="0">
                  <a:pos x="T6" y="T7"/>
                </a:cxn>
                <a:cxn ang="0">
                  <a:pos x="T8" y="T9"/>
                </a:cxn>
              </a:cxnLst>
              <a:rect l="0" t="0" r="r" b="b"/>
              <a:pathLst>
                <a:path w="30" h="28">
                  <a:moveTo>
                    <a:pt x="7" y="5"/>
                  </a:moveTo>
                  <a:cubicBezTo>
                    <a:pt x="1" y="10"/>
                    <a:pt x="0" y="18"/>
                    <a:pt x="5" y="23"/>
                  </a:cubicBezTo>
                  <a:cubicBezTo>
                    <a:pt x="9" y="28"/>
                    <a:pt x="17" y="28"/>
                    <a:pt x="23" y="23"/>
                  </a:cubicBezTo>
                  <a:cubicBezTo>
                    <a:pt x="29" y="18"/>
                    <a:pt x="30" y="10"/>
                    <a:pt x="26" y="5"/>
                  </a:cubicBezTo>
                  <a:cubicBezTo>
                    <a:pt x="21" y="0"/>
                    <a:pt x="13" y="0"/>
                    <a:pt x="7" y="5"/>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73" name="手繪多邊形 73"/>
            <p:cNvSpPr>
              <a:spLocks/>
            </p:cNvSpPr>
            <p:nvPr/>
          </p:nvSpPr>
          <p:spPr bwMode="gray">
            <a:xfrm>
              <a:off x="8069261" y="5064570"/>
              <a:ext cx="161925" cy="160338"/>
            </a:xfrm>
            <a:custGeom>
              <a:avLst/>
              <a:gdLst>
                <a:gd name="T0" fmla="*/ 50 w 51"/>
                <a:gd name="T1" fmla="*/ 21 h 50"/>
                <a:gd name="T2" fmla="*/ 46 w 51"/>
                <a:gd name="T3" fmla="*/ 18 h 50"/>
                <a:gd name="T4" fmla="*/ 48 w 51"/>
                <a:gd name="T5" fmla="*/ 13 h 50"/>
                <a:gd name="T6" fmla="*/ 39 w 51"/>
                <a:gd name="T7" fmla="*/ 12 h 50"/>
                <a:gd name="T8" fmla="*/ 40 w 51"/>
                <a:gd name="T9" fmla="*/ 4 h 50"/>
                <a:gd name="T10" fmla="*/ 32 w 51"/>
                <a:gd name="T11" fmla="*/ 7 h 50"/>
                <a:gd name="T12" fmla="*/ 29 w 51"/>
                <a:gd name="T13" fmla="*/ 0 h 50"/>
                <a:gd name="T14" fmla="*/ 24 w 51"/>
                <a:gd name="T15" fmla="*/ 4 h 50"/>
                <a:gd name="T16" fmla="*/ 19 w 51"/>
                <a:gd name="T17" fmla="*/ 0 h 50"/>
                <a:gd name="T18" fmla="*/ 17 w 51"/>
                <a:gd name="T19" fmla="*/ 7 h 50"/>
                <a:gd name="T20" fmla="*/ 9 w 51"/>
                <a:gd name="T21" fmla="*/ 5 h 50"/>
                <a:gd name="T22" fmla="*/ 10 w 51"/>
                <a:gd name="T23" fmla="*/ 12 h 50"/>
                <a:gd name="T24" fmla="*/ 3 w 51"/>
                <a:gd name="T25" fmla="*/ 14 h 50"/>
                <a:gd name="T26" fmla="*/ 9 w 51"/>
                <a:gd name="T27" fmla="*/ 22 h 50"/>
                <a:gd name="T28" fmla="*/ 1 w 51"/>
                <a:gd name="T29" fmla="*/ 28 h 50"/>
                <a:gd name="T30" fmla="*/ 5 w 51"/>
                <a:gd name="T31" fmla="*/ 31 h 50"/>
                <a:gd name="T32" fmla="*/ 3 w 51"/>
                <a:gd name="T33" fmla="*/ 36 h 50"/>
                <a:gd name="T34" fmla="*/ 12 w 51"/>
                <a:gd name="T35" fmla="*/ 37 h 50"/>
                <a:gd name="T36" fmla="*/ 11 w 51"/>
                <a:gd name="T37" fmla="*/ 45 h 50"/>
                <a:gd name="T38" fmla="*/ 19 w 51"/>
                <a:gd name="T39" fmla="*/ 42 h 50"/>
                <a:gd name="T40" fmla="*/ 22 w 51"/>
                <a:gd name="T41" fmla="*/ 49 h 50"/>
                <a:gd name="T42" fmla="*/ 27 w 51"/>
                <a:gd name="T43" fmla="*/ 45 h 50"/>
                <a:gd name="T44" fmla="*/ 32 w 51"/>
                <a:gd name="T45" fmla="*/ 49 h 50"/>
                <a:gd name="T46" fmla="*/ 35 w 51"/>
                <a:gd name="T47" fmla="*/ 42 h 50"/>
                <a:gd name="T48" fmla="*/ 42 w 51"/>
                <a:gd name="T49" fmla="*/ 44 h 50"/>
                <a:gd name="T50" fmla="*/ 41 w 51"/>
                <a:gd name="T51" fmla="*/ 37 h 50"/>
                <a:gd name="T52" fmla="*/ 48 w 51"/>
                <a:gd name="T53" fmla="*/ 36 h 50"/>
                <a:gd name="T54" fmla="*/ 42 w 51"/>
                <a:gd name="T55" fmla="*/ 27 h 50"/>
                <a:gd name="T56" fmla="*/ 50 w 51"/>
                <a:gd name="T57"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50">
                  <a:moveTo>
                    <a:pt x="50" y="21"/>
                  </a:moveTo>
                  <a:cubicBezTo>
                    <a:pt x="50" y="20"/>
                    <a:pt x="49" y="19"/>
                    <a:pt x="46" y="18"/>
                  </a:cubicBezTo>
                  <a:cubicBezTo>
                    <a:pt x="48" y="16"/>
                    <a:pt x="48" y="14"/>
                    <a:pt x="48" y="13"/>
                  </a:cubicBezTo>
                  <a:cubicBezTo>
                    <a:pt x="47" y="12"/>
                    <a:pt x="44" y="11"/>
                    <a:pt x="39" y="12"/>
                  </a:cubicBezTo>
                  <a:cubicBezTo>
                    <a:pt x="41" y="8"/>
                    <a:pt x="41" y="5"/>
                    <a:pt x="40" y="4"/>
                  </a:cubicBezTo>
                  <a:cubicBezTo>
                    <a:pt x="38" y="3"/>
                    <a:pt x="36" y="4"/>
                    <a:pt x="32" y="7"/>
                  </a:cubicBezTo>
                  <a:cubicBezTo>
                    <a:pt x="32" y="3"/>
                    <a:pt x="31" y="0"/>
                    <a:pt x="29" y="0"/>
                  </a:cubicBezTo>
                  <a:cubicBezTo>
                    <a:pt x="27" y="0"/>
                    <a:pt x="26" y="1"/>
                    <a:pt x="24" y="4"/>
                  </a:cubicBezTo>
                  <a:cubicBezTo>
                    <a:pt x="22" y="2"/>
                    <a:pt x="20" y="0"/>
                    <a:pt x="19" y="0"/>
                  </a:cubicBezTo>
                  <a:cubicBezTo>
                    <a:pt x="18" y="1"/>
                    <a:pt x="17" y="3"/>
                    <a:pt x="17" y="7"/>
                  </a:cubicBezTo>
                  <a:cubicBezTo>
                    <a:pt x="13" y="5"/>
                    <a:pt x="11" y="4"/>
                    <a:pt x="9" y="5"/>
                  </a:cubicBezTo>
                  <a:cubicBezTo>
                    <a:pt x="8" y="6"/>
                    <a:pt x="9" y="9"/>
                    <a:pt x="10" y="12"/>
                  </a:cubicBezTo>
                  <a:cubicBezTo>
                    <a:pt x="6" y="12"/>
                    <a:pt x="4" y="12"/>
                    <a:pt x="3" y="14"/>
                  </a:cubicBezTo>
                  <a:cubicBezTo>
                    <a:pt x="2" y="15"/>
                    <a:pt x="4" y="18"/>
                    <a:pt x="9" y="22"/>
                  </a:cubicBezTo>
                  <a:cubicBezTo>
                    <a:pt x="4" y="24"/>
                    <a:pt x="0" y="26"/>
                    <a:pt x="1" y="28"/>
                  </a:cubicBezTo>
                  <a:cubicBezTo>
                    <a:pt x="1" y="29"/>
                    <a:pt x="3" y="30"/>
                    <a:pt x="5" y="31"/>
                  </a:cubicBezTo>
                  <a:cubicBezTo>
                    <a:pt x="3" y="33"/>
                    <a:pt x="3" y="35"/>
                    <a:pt x="3" y="36"/>
                  </a:cubicBezTo>
                  <a:cubicBezTo>
                    <a:pt x="4" y="38"/>
                    <a:pt x="7" y="38"/>
                    <a:pt x="12" y="37"/>
                  </a:cubicBezTo>
                  <a:cubicBezTo>
                    <a:pt x="10" y="41"/>
                    <a:pt x="10" y="44"/>
                    <a:pt x="11" y="45"/>
                  </a:cubicBezTo>
                  <a:cubicBezTo>
                    <a:pt x="13" y="46"/>
                    <a:pt x="16" y="45"/>
                    <a:pt x="19" y="42"/>
                  </a:cubicBezTo>
                  <a:cubicBezTo>
                    <a:pt x="19" y="47"/>
                    <a:pt x="21" y="49"/>
                    <a:pt x="22" y="49"/>
                  </a:cubicBezTo>
                  <a:cubicBezTo>
                    <a:pt x="24" y="50"/>
                    <a:pt x="25" y="48"/>
                    <a:pt x="27" y="45"/>
                  </a:cubicBezTo>
                  <a:cubicBezTo>
                    <a:pt x="29" y="48"/>
                    <a:pt x="31" y="49"/>
                    <a:pt x="32" y="49"/>
                  </a:cubicBezTo>
                  <a:cubicBezTo>
                    <a:pt x="34" y="48"/>
                    <a:pt x="34" y="46"/>
                    <a:pt x="35" y="42"/>
                  </a:cubicBezTo>
                  <a:cubicBezTo>
                    <a:pt x="38" y="44"/>
                    <a:pt x="40" y="45"/>
                    <a:pt x="42" y="44"/>
                  </a:cubicBezTo>
                  <a:cubicBezTo>
                    <a:pt x="43" y="43"/>
                    <a:pt x="43" y="40"/>
                    <a:pt x="41" y="37"/>
                  </a:cubicBezTo>
                  <a:cubicBezTo>
                    <a:pt x="45" y="37"/>
                    <a:pt x="47" y="37"/>
                    <a:pt x="48" y="36"/>
                  </a:cubicBezTo>
                  <a:cubicBezTo>
                    <a:pt x="49" y="34"/>
                    <a:pt x="47" y="31"/>
                    <a:pt x="42" y="27"/>
                  </a:cubicBezTo>
                  <a:cubicBezTo>
                    <a:pt x="48" y="25"/>
                    <a:pt x="51" y="23"/>
                    <a:pt x="50" y="2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74" name="手繪多邊形 74"/>
            <p:cNvSpPr>
              <a:spLocks/>
            </p:cNvSpPr>
            <p:nvPr/>
          </p:nvSpPr>
          <p:spPr bwMode="gray">
            <a:xfrm>
              <a:off x="8290121" y="6129448"/>
              <a:ext cx="282179" cy="283379"/>
            </a:xfrm>
            <a:custGeom>
              <a:avLst/>
              <a:gdLst>
                <a:gd name="T0" fmla="*/ 117 w 117"/>
                <a:gd name="T1" fmla="*/ 67 h 117"/>
                <a:gd name="T2" fmla="*/ 103 w 117"/>
                <a:gd name="T3" fmla="*/ 54 h 117"/>
                <a:gd name="T4" fmla="*/ 114 w 117"/>
                <a:gd name="T5" fmla="*/ 40 h 117"/>
                <a:gd name="T6" fmla="*/ 100 w 117"/>
                <a:gd name="T7" fmla="*/ 35 h 117"/>
                <a:gd name="T8" fmla="*/ 103 w 117"/>
                <a:gd name="T9" fmla="*/ 20 h 117"/>
                <a:gd name="T10" fmla="*/ 86 w 117"/>
                <a:gd name="T11" fmla="*/ 22 h 117"/>
                <a:gd name="T12" fmla="*/ 83 w 117"/>
                <a:gd name="T13" fmla="*/ 5 h 117"/>
                <a:gd name="T14" fmla="*/ 68 w 117"/>
                <a:gd name="T15" fmla="*/ 13 h 117"/>
                <a:gd name="T16" fmla="*/ 59 w 117"/>
                <a:gd name="T17" fmla="*/ 0 h 117"/>
                <a:gd name="T18" fmla="*/ 47 w 117"/>
                <a:gd name="T19" fmla="*/ 20 h 117"/>
                <a:gd name="T20" fmla="*/ 26 w 117"/>
                <a:gd name="T21" fmla="*/ 9 h 117"/>
                <a:gd name="T22" fmla="*/ 25 w 117"/>
                <a:gd name="T23" fmla="*/ 22 h 117"/>
                <a:gd name="T24" fmla="*/ 12 w 117"/>
                <a:gd name="T25" fmla="*/ 23 h 117"/>
                <a:gd name="T26" fmla="*/ 19 w 117"/>
                <a:gd name="T27" fmla="*/ 42 h 117"/>
                <a:gd name="T28" fmla="*/ 1 w 117"/>
                <a:gd name="T29" fmla="*/ 50 h 117"/>
                <a:gd name="T30" fmla="*/ 15 w 117"/>
                <a:gd name="T31" fmla="*/ 62 h 117"/>
                <a:gd name="T32" fmla="*/ 3 w 117"/>
                <a:gd name="T33" fmla="*/ 77 h 117"/>
                <a:gd name="T34" fmla="*/ 18 w 117"/>
                <a:gd name="T35" fmla="*/ 81 h 117"/>
                <a:gd name="T36" fmla="*/ 14 w 117"/>
                <a:gd name="T37" fmla="*/ 97 h 117"/>
                <a:gd name="T38" fmla="*/ 32 w 117"/>
                <a:gd name="T39" fmla="*/ 95 h 117"/>
                <a:gd name="T40" fmla="*/ 35 w 117"/>
                <a:gd name="T41" fmla="*/ 112 h 117"/>
                <a:gd name="T42" fmla="*/ 49 w 117"/>
                <a:gd name="T43" fmla="*/ 103 h 117"/>
                <a:gd name="T44" fmla="*/ 59 w 117"/>
                <a:gd name="T45" fmla="*/ 117 h 117"/>
                <a:gd name="T46" fmla="*/ 70 w 117"/>
                <a:gd name="T47" fmla="*/ 96 h 117"/>
                <a:gd name="T48" fmla="*/ 91 w 117"/>
                <a:gd name="T49" fmla="*/ 107 h 117"/>
                <a:gd name="T50" fmla="*/ 93 w 117"/>
                <a:gd name="T51" fmla="*/ 94 h 117"/>
                <a:gd name="T52" fmla="*/ 105 w 117"/>
                <a:gd name="T53" fmla="*/ 93 h 117"/>
                <a:gd name="T54" fmla="*/ 98 w 117"/>
                <a:gd name="T55" fmla="*/ 75 h 117"/>
                <a:gd name="T56" fmla="*/ 117 w 117"/>
                <a:gd name="T57" fmla="*/ 6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17">
                  <a:moveTo>
                    <a:pt x="117" y="67"/>
                  </a:moveTo>
                  <a:cubicBezTo>
                    <a:pt x="117" y="63"/>
                    <a:pt x="112" y="58"/>
                    <a:pt x="103" y="54"/>
                  </a:cubicBezTo>
                  <a:cubicBezTo>
                    <a:pt x="111" y="49"/>
                    <a:pt x="116" y="43"/>
                    <a:pt x="114" y="40"/>
                  </a:cubicBezTo>
                  <a:cubicBezTo>
                    <a:pt x="113" y="36"/>
                    <a:pt x="108" y="35"/>
                    <a:pt x="100" y="35"/>
                  </a:cubicBezTo>
                  <a:cubicBezTo>
                    <a:pt x="104" y="28"/>
                    <a:pt x="105" y="22"/>
                    <a:pt x="103" y="20"/>
                  </a:cubicBezTo>
                  <a:cubicBezTo>
                    <a:pt x="100" y="17"/>
                    <a:pt x="94" y="18"/>
                    <a:pt x="86" y="22"/>
                  </a:cubicBezTo>
                  <a:cubicBezTo>
                    <a:pt x="87" y="12"/>
                    <a:pt x="86" y="6"/>
                    <a:pt x="83" y="5"/>
                  </a:cubicBezTo>
                  <a:cubicBezTo>
                    <a:pt x="79" y="3"/>
                    <a:pt x="74" y="6"/>
                    <a:pt x="68" y="13"/>
                  </a:cubicBezTo>
                  <a:cubicBezTo>
                    <a:pt x="66" y="5"/>
                    <a:pt x="62" y="0"/>
                    <a:pt x="59" y="0"/>
                  </a:cubicBezTo>
                  <a:cubicBezTo>
                    <a:pt x="54" y="0"/>
                    <a:pt x="50" y="8"/>
                    <a:pt x="47" y="20"/>
                  </a:cubicBezTo>
                  <a:cubicBezTo>
                    <a:pt x="38" y="11"/>
                    <a:pt x="30" y="7"/>
                    <a:pt x="26" y="9"/>
                  </a:cubicBezTo>
                  <a:cubicBezTo>
                    <a:pt x="24" y="11"/>
                    <a:pt x="23" y="16"/>
                    <a:pt x="25" y="22"/>
                  </a:cubicBezTo>
                  <a:cubicBezTo>
                    <a:pt x="18" y="20"/>
                    <a:pt x="14" y="20"/>
                    <a:pt x="12" y="23"/>
                  </a:cubicBezTo>
                  <a:cubicBezTo>
                    <a:pt x="9" y="26"/>
                    <a:pt x="12" y="33"/>
                    <a:pt x="19" y="42"/>
                  </a:cubicBezTo>
                  <a:cubicBezTo>
                    <a:pt x="8" y="43"/>
                    <a:pt x="1" y="45"/>
                    <a:pt x="1" y="50"/>
                  </a:cubicBezTo>
                  <a:cubicBezTo>
                    <a:pt x="0" y="54"/>
                    <a:pt x="6" y="58"/>
                    <a:pt x="15" y="62"/>
                  </a:cubicBezTo>
                  <a:cubicBezTo>
                    <a:pt x="6" y="68"/>
                    <a:pt x="2" y="73"/>
                    <a:pt x="3" y="77"/>
                  </a:cubicBezTo>
                  <a:cubicBezTo>
                    <a:pt x="4" y="80"/>
                    <a:pt x="10" y="82"/>
                    <a:pt x="18" y="81"/>
                  </a:cubicBezTo>
                  <a:cubicBezTo>
                    <a:pt x="14" y="88"/>
                    <a:pt x="12" y="94"/>
                    <a:pt x="14" y="97"/>
                  </a:cubicBezTo>
                  <a:cubicBezTo>
                    <a:pt x="17" y="99"/>
                    <a:pt x="23" y="98"/>
                    <a:pt x="32" y="95"/>
                  </a:cubicBezTo>
                  <a:cubicBezTo>
                    <a:pt x="30" y="104"/>
                    <a:pt x="31" y="110"/>
                    <a:pt x="35" y="112"/>
                  </a:cubicBezTo>
                  <a:cubicBezTo>
                    <a:pt x="38" y="113"/>
                    <a:pt x="43" y="110"/>
                    <a:pt x="49" y="103"/>
                  </a:cubicBezTo>
                  <a:cubicBezTo>
                    <a:pt x="52" y="112"/>
                    <a:pt x="55" y="117"/>
                    <a:pt x="59" y="117"/>
                  </a:cubicBezTo>
                  <a:cubicBezTo>
                    <a:pt x="63" y="117"/>
                    <a:pt x="67" y="109"/>
                    <a:pt x="70" y="96"/>
                  </a:cubicBezTo>
                  <a:cubicBezTo>
                    <a:pt x="79" y="105"/>
                    <a:pt x="87" y="109"/>
                    <a:pt x="91" y="107"/>
                  </a:cubicBezTo>
                  <a:cubicBezTo>
                    <a:pt x="94" y="105"/>
                    <a:pt x="94" y="101"/>
                    <a:pt x="93" y="94"/>
                  </a:cubicBezTo>
                  <a:cubicBezTo>
                    <a:pt x="99" y="96"/>
                    <a:pt x="104" y="96"/>
                    <a:pt x="105" y="93"/>
                  </a:cubicBezTo>
                  <a:cubicBezTo>
                    <a:pt x="108" y="90"/>
                    <a:pt x="105" y="83"/>
                    <a:pt x="98" y="75"/>
                  </a:cubicBezTo>
                  <a:cubicBezTo>
                    <a:pt x="109" y="74"/>
                    <a:pt x="116" y="71"/>
                    <a:pt x="117" y="67"/>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75" name="手繪多邊形 75"/>
            <p:cNvSpPr>
              <a:spLocks/>
            </p:cNvSpPr>
            <p:nvPr/>
          </p:nvSpPr>
          <p:spPr bwMode="gray">
            <a:xfrm>
              <a:off x="8012111" y="6440932"/>
              <a:ext cx="12700" cy="0"/>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76" name="線條 76"/>
            <p:cNvSpPr>
              <a:spLocks noChangeShapeType="1"/>
            </p:cNvSpPr>
            <p:nvPr/>
          </p:nvSpPr>
          <p:spPr bwMode="gray">
            <a:xfrm flipH="1">
              <a:off x="8012111" y="6440932"/>
              <a:ext cx="127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77" name="手繪多邊形 78"/>
            <p:cNvSpPr>
              <a:spLocks/>
            </p:cNvSpPr>
            <p:nvPr/>
          </p:nvSpPr>
          <p:spPr bwMode="gray">
            <a:xfrm>
              <a:off x="7799385" y="5452753"/>
              <a:ext cx="719138" cy="723900"/>
            </a:xfrm>
            <a:custGeom>
              <a:avLst/>
              <a:gdLst>
                <a:gd name="T0" fmla="*/ 216 w 226"/>
                <a:gd name="T1" fmla="*/ 84 h 226"/>
                <a:gd name="T2" fmla="*/ 195 w 226"/>
                <a:gd name="T3" fmla="*/ 65 h 226"/>
                <a:gd name="T4" fmla="*/ 194 w 226"/>
                <a:gd name="T5" fmla="*/ 64 h 226"/>
                <a:gd name="T6" fmla="*/ 194 w 226"/>
                <a:gd name="T7" fmla="*/ 63 h 226"/>
                <a:gd name="T8" fmla="*/ 188 w 226"/>
                <a:gd name="T9" fmla="*/ 35 h 226"/>
                <a:gd name="T10" fmla="*/ 139 w 226"/>
                <a:gd name="T11" fmla="*/ 10 h 226"/>
                <a:gd name="T12" fmla="*/ 83 w 226"/>
                <a:gd name="T13" fmla="*/ 9 h 226"/>
                <a:gd name="T14" fmla="*/ 65 w 226"/>
                <a:gd name="T15" fmla="*/ 30 h 226"/>
                <a:gd name="T16" fmla="*/ 64 w 226"/>
                <a:gd name="T17" fmla="*/ 31 h 226"/>
                <a:gd name="T18" fmla="*/ 63 w 226"/>
                <a:gd name="T19" fmla="*/ 31 h 226"/>
                <a:gd name="T20" fmla="*/ 35 w 226"/>
                <a:gd name="T21" fmla="*/ 38 h 226"/>
                <a:gd name="T22" fmla="*/ 10 w 226"/>
                <a:gd name="T23" fmla="*/ 87 h 226"/>
                <a:gd name="T24" fmla="*/ 9 w 226"/>
                <a:gd name="T25" fmla="*/ 142 h 226"/>
                <a:gd name="T26" fmla="*/ 30 w 226"/>
                <a:gd name="T27" fmla="*/ 161 h 226"/>
                <a:gd name="T28" fmla="*/ 31 w 226"/>
                <a:gd name="T29" fmla="*/ 161 h 226"/>
                <a:gd name="T30" fmla="*/ 31 w 226"/>
                <a:gd name="T31" fmla="*/ 162 h 226"/>
                <a:gd name="T32" fmla="*/ 37 w 226"/>
                <a:gd name="T33" fmla="*/ 190 h 226"/>
                <a:gd name="T34" fmla="*/ 87 w 226"/>
                <a:gd name="T35" fmla="*/ 215 h 226"/>
                <a:gd name="T36" fmla="*/ 142 w 226"/>
                <a:gd name="T37" fmla="*/ 216 h 226"/>
                <a:gd name="T38" fmla="*/ 161 w 226"/>
                <a:gd name="T39" fmla="*/ 195 h 226"/>
                <a:gd name="T40" fmla="*/ 161 w 226"/>
                <a:gd name="T41" fmla="*/ 195 h 226"/>
                <a:gd name="T42" fmla="*/ 162 w 226"/>
                <a:gd name="T43" fmla="*/ 194 h 226"/>
                <a:gd name="T44" fmla="*/ 190 w 226"/>
                <a:gd name="T45" fmla="*/ 188 h 226"/>
                <a:gd name="T46" fmla="*/ 215 w 226"/>
                <a:gd name="T47" fmla="*/ 139 h 226"/>
                <a:gd name="T48" fmla="*/ 216 w 226"/>
                <a:gd name="T49" fmla="*/ 8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6" h="226">
                  <a:moveTo>
                    <a:pt x="216" y="84"/>
                  </a:moveTo>
                  <a:cubicBezTo>
                    <a:pt x="211" y="75"/>
                    <a:pt x="204" y="69"/>
                    <a:pt x="195" y="65"/>
                  </a:cubicBezTo>
                  <a:cubicBezTo>
                    <a:pt x="194" y="64"/>
                    <a:pt x="194" y="64"/>
                    <a:pt x="194" y="64"/>
                  </a:cubicBezTo>
                  <a:cubicBezTo>
                    <a:pt x="194" y="63"/>
                    <a:pt x="194" y="63"/>
                    <a:pt x="194" y="63"/>
                  </a:cubicBezTo>
                  <a:cubicBezTo>
                    <a:pt x="195" y="53"/>
                    <a:pt x="193" y="44"/>
                    <a:pt x="188" y="35"/>
                  </a:cubicBezTo>
                  <a:cubicBezTo>
                    <a:pt x="178" y="20"/>
                    <a:pt x="160" y="11"/>
                    <a:pt x="139" y="10"/>
                  </a:cubicBezTo>
                  <a:cubicBezTo>
                    <a:pt x="119" y="1"/>
                    <a:pt x="99" y="0"/>
                    <a:pt x="83" y="9"/>
                  </a:cubicBezTo>
                  <a:cubicBezTo>
                    <a:pt x="75" y="14"/>
                    <a:pt x="69" y="21"/>
                    <a:pt x="65" y="30"/>
                  </a:cubicBezTo>
                  <a:cubicBezTo>
                    <a:pt x="64" y="31"/>
                    <a:pt x="64" y="31"/>
                    <a:pt x="64" y="31"/>
                  </a:cubicBezTo>
                  <a:cubicBezTo>
                    <a:pt x="63" y="31"/>
                    <a:pt x="63" y="31"/>
                    <a:pt x="63" y="31"/>
                  </a:cubicBezTo>
                  <a:cubicBezTo>
                    <a:pt x="53" y="31"/>
                    <a:pt x="44" y="33"/>
                    <a:pt x="35" y="38"/>
                  </a:cubicBezTo>
                  <a:cubicBezTo>
                    <a:pt x="20" y="47"/>
                    <a:pt x="11" y="65"/>
                    <a:pt x="10" y="87"/>
                  </a:cubicBezTo>
                  <a:cubicBezTo>
                    <a:pt x="1" y="106"/>
                    <a:pt x="0" y="126"/>
                    <a:pt x="9" y="142"/>
                  </a:cubicBezTo>
                  <a:cubicBezTo>
                    <a:pt x="14" y="150"/>
                    <a:pt x="21" y="156"/>
                    <a:pt x="30" y="161"/>
                  </a:cubicBezTo>
                  <a:cubicBezTo>
                    <a:pt x="31" y="161"/>
                    <a:pt x="31" y="161"/>
                    <a:pt x="31" y="161"/>
                  </a:cubicBezTo>
                  <a:cubicBezTo>
                    <a:pt x="31" y="162"/>
                    <a:pt x="31" y="162"/>
                    <a:pt x="31" y="162"/>
                  </a:cubicBezTo>
                  <a:cubicBezTo>
                    <a:pt x="31" y="172"/>
                    <a:pt x="33" y="182"/>
                    <a:pt x="37" y="190"/>
                  </a:cubicBezTo>
                  <a:cubicBezTo>
                    <a:pt x="47" y="206"/>
                    <a:pt x="65" y="214"/>
                    <a:pt x="87" y="215"/>
                  </a:cubicBezTo>
                  <a:cubicBezTo>
                    <a:pt x="106" y="225"/>
                    <a:pt x="126" y="226"/>
                    <a:pt x="142" y="216"/>
                  </a:cubicBezTo>
                  <a:cubicBezTo>
                    <a:pt x="150" y="212"/>
                    <a:pt x="156" y="204"/>
                    <a:pt x="161" y="195"/>
                  </a:cubicBezTo>
                  <a:cubicBezTo>
                    <a:pt x="161" y="195"/>
                    <a:pt x="161" y="195"/>
                    <a:pt x="161" y="195"/>
                  </a:cubicBezTo>
                  <a:cubicBezTo>
                    <a:pt x="162" y="194"/>
                    <a:pt x="162" y="194"/>
                    <a:pt x="162" y="194"/>
                  </a:cubicBezTo>
                  <a:cubicBezTo>
                    <a:pt x="172" y="195"/>
                    <a:pt x="182" y="193"/>
                    <a:pt x="190" y="188"/>
                  </a:cubicBezTo>
                  <a:cubicBezTo>
                    <a:pt x="205" y="179"/>
                    <a:pt x="214" y="161"/>
                    <a:pt x="215" y="139"/>
                  </a:cubicBezTo>
                  <a:cubicBezTo>
                    <a:pt x="224" y="119"/>
                    <a:pt x="226" y="99"/>
                    <a:pt x="216" y="84"/>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78" name="手繪多邊形 79"/>
            <p:cNvSpPr>
              <a:spLocks/>
            </p:cNvSpPr>
            <p:nvPr/>
          </p:nvSpPr>
          <p:spPr bwMode="gray">
            <a:xfrm>
              <a:off x="7970835" y="5624203"/>
              <a:ext cx="376238" cy="381000"/>
            </a:xfrm>
            <a:custGeom>
              <a:avLst/>
              <a:gdLst>
                <a:gd name="T0" fmla="*/ 102 w 118"/>
                <a:gd name="T1" fmla="*/ 62 h 119"/>
                <a:gd name="T2" fmla="*/ 117 w 118"/>
                <a:gd name="T3" fmla="*/ 48 h 119"/>
                <a:gd name="T4" fmla="*/ 105 w 118"/>
                <a:gd name="T5" fmla="*/ 42 h 119"/>
                <a:gd name="T6" fmla="*/ 110 w 118"/>
                <a:gd name="T7" fmla="*/ 29 h 119"/>
                <a:gd name="T8" fmla="*/ 86 w 118"/>
                <a:gd name="T9" fmla="*/ 30 h 119"/>
                <a:gd name="T10" fmla="*/ 84 w 118"/>
                <a:gd name="T11" fmla="*/ 6 h 119"/>
                <a:gd name="T12" fmla="*/ 70 w 118"/>
                <a:gd name="T13" fmla="*/ 14 h 119"/>
                <a:gd name="T14" fmla="*/ 60 w 118"/>
                <a:gd name="T15" fmla="*/ 1 h 119"/>
                <a:gd name="T16" fmla="*/ 50 w 118"/>
                <a:gd name="T17" fmla="*/ 15 h 119"/>
                <a:gd name="T18" fmla="*/ 35 w 118"/>
                <a:gd name="T19" fmla="*/ 5 h 119"/>
                <a:gd name="T20" fmla="*/ 31 w 118"/>
                <a:gd name="T21" fmla="*/ 20 h 119"/>
                <a:gd name="T22" fmla="*/ 16 w 118"/>
                <a:gd name="T23" fmla="*/ 19 h 119"/>
                <a:gd name="T24" fmla="*/ 20 w 118"/>
                <a:gd name="T25" fmla="*/ 37 h 119"/>
                <a:gd name="T26" fmla="*/ 2 w 118"/>
                <a:gd name="T27" fmla="*/ 42 h 119"/>
                <a:gd name="T28" fmla="*/ 15 w 118"/>
                <a:gd name="T29" fmla="*/ 58 h 119"/>
                <a:gd name="T30" fmla="*/ 1 w 118"/>
                <a:gd name="T31" fmla="*/ 71 h 119"/>
                <a:gd name="T32" fmla="*/ 12 w 118"/>
                <a:gd name="T33" fmla="*/ 78 h 119"/>
                <a:gd name="T34" fmla="*/ 8 w 118"/>
                <a:gd name="T35" fmla="*/ 90 h 119"/>
                <a:gd name="T36" fmla="*/ 31 w 118"/>
                <a:gd name="T37" fmla="*/ 89 h 119"/>
                <a:gd name="T38" fmla="*/ 33 w 118"/>
                <a:gd name="T39" fmla="*/ 113 h 119"/>
                <a:gd name="T40" fmla="*/ 48 w 118"/>
                <a:gd name="T41" fmla="*/ 105 h 119"/>
                <a:gd name="T42" fmla="*/ 57 w 118"/>
                <a:gd name="T43" fmla="*/ 119 h 119"/>
                <a:gd name="T44" fmla="*/ 67 w 118"/>
                <a:gd name="T45" fmla="*/ 105 h 119"/>
                <a:gd name="T46" fmla="*/ 82 w 118"/>
                <a:gd name="T47" fmla="*/ 114 h 119"/>
                <a:gd name="T48" fmla="*/ 86 w 118"/>
                <a:gd name="T49" fmla="*/ 99 h 119"/>
                <a:gd name="T50" fmla="*/ 101 w 118"/>
                <a:gd name="T51" fmla="*/ 101 h 119"/>
                <a:gd name="T52" fmla="*/ 97 w 118"/>
                <a:gd name="T53" fmla="*/ 83 h 119"/>
                <a:gd name="T54" fmla="*/ 115 w 118"/>
                <a:gd name="T55" fmla="*/ 77 h 119"/>
                <a:gd name="T56" fmla="*/ 102 w 118"/>
                <a:gd name="T57" fmla="*/ 6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8" h="119">
                  <a:moveTo>
                    <a:pt x="102" y="62"/>
                  </a:moveTo>
                  <a:cubicBezTo>
                    <a:pt x="112" y="57"/>
                    <a:pt x="118" y="52"/>
                    <a:pt x="117" y="48"/>
                  </a:cubicBezTo>
                  <a:cubicBezTo>
                    <a:pt x="116" y="45"/>
                    <a:pt x="112" y="43"/>
                    <a:pt x="105" y="42"/>
                  </a:cubicBezTo>
                  <a:cubicBezTo>
                    <a:pt x="109" y="36"/>
                    <a:pt x="111" y="32"/>
                    <a:pt x="110" y="29"/>
                  </a:cubicBezTo>
                  <a:cubicBezTo>
                    <a:pt x="107" y="25"/>
                    <a:pt x="98" y="26"/>
                    <a:pt x="86" y="30"/>
                  </a:cubicBezTo>
                  <a:cubicBezTo>
                    <a:pt x="89" y="17"/>
                    <a:pt x="88" y="8"/>
                    <a:pt x="84" y="6"/>
                  </a:cubicBezTo>
                  <a:cubicBezTo>
                    <a:pt x="81" y="5"/>
                    <a:pt x="76" y="8"/>
                    <a:pt x="70" y="14"/>
                  </a:cubicBezTo>
                  <a:cubicBezTo>
                    <a:pt x="67" y="6"/>
                    <a:pt x="64" y="1"/>
                    <a:pt x="60" y="1"/>
                  </a:cubicBezTo>
                  <a:cubicBezTo>
                    <a:pt x="56" y="0"/>
                    <a:pt x="53" y="6"/>
                    <a:pt x="50" y="15"/>
                  </a:cubicBezTo>
                  <a:cubicBezTo>
                    <a:pt x="44" y="7"/>
                    <a:pt x="39" y="4"/>
                    <a:pt x="35" y="5"/>
                  </a:cubicBezTo>
                  <a:cubicBezTo>
                    <a:pt x="32" y="7"/>
                    <a:pt x="31" y="12"/>
                    <a:pt x="31" y="20"/>
                  </a:cubicBezTo>
                  <a:cubicBezTo>
                    <a:pt x="24" y="17"/>
                    <a:pt x="18" y="16"/>
                    <a:pt x="16" y="19"/>
                  </a:cubicBezTo>
                  <a:cubicBezTo>
                    <a:pt x="13" y="21"/>
                    <a:pt x="15" y="28"/>
                    <a:pt x="20" y="37"/>
                  </a:cubicBezTo>
                  <a:cubicBezTo>
                    <a:pt x="10" y="37"/>
                    <a:pt x="3" y="38"/>
                    <a:pt x="2" y="42"/>
                  </a:cubicBezTo>
                  <a:cubicBezTo>
                    <a:pt x="1" y="46"/>
                    <a:pt x="6" y="52"/>
                    <a:pt x="15" y="58"/>
                  </a:cubicBezTo>
                  <a:cubicBezTo>
                    <a:pt x="5" y="62"/>
                    <a:pt x="0" y="67"/>
                    <a:pt x="1" y="71"/>
                  </a:cubicBezTo>
                  <a:cubicBezTo>
                    <a:pt x="1" y="75"/>
                    <a:pt x="5" y="77"/>
                    <a:pt x="12" y="78"/>
                  </a:cubicBezTo>
                  <a:cubicBezTo>
                    <a:pt x="8" y="83"/>
                    <a:pt x="6" y="87"/>
                    <a:pt x="8" y="90"/>
                  </a:cubicBezTo>
                  <a:cubicBezTo>
                    <a:pt x="10" y="94"/>
                    <a:pt x="19" y="93"/>
                    <a:pt x="31" y="89"/>
                  </a:cubicBezTo>
                  <a:cubicBezTo>
                    <a:pt x="29" y="102"/>
                    <a:pt x="29" y="111"/>
                    <a:pt x="33" y="113"/>
                  </a:cubicBezTo>
                  <a:cubicBezTo>
                    <a:pt x="36" y="115"/>
                    <a:pt x="42" y="112"/>
                    <a:pt x="48" y="105"/>
                  </a:cubicBezTo>
                  <a:cubicBezTo>
                    <a:pt x="50" y="114"/>
                    <a:pt x="53" y="119"/>
                    <a:pt x="57" y="119"/>
                  </a:cubicBezTo>
                  <a:cubicBezTo>
                    <a:pt x="61" y="119"/>
                    <a:pt x="64" y="114"/>
                    <a:pt x="67" y="105"/>
                  </a:cubicBezTo>
                  <a:cubicBezTo>
                    <a:pt x="73" y="112"/>
                    <a:pt x="79" y="116"/>
                    <a:pt x="82" y="114"/>
                  </a:cubicBezTo>
                  <a:cubicBezTo>
                    <a:pt x="85" y="113"/>
                    <a:pt x="86" y="107"/>
                    <a:pt x="86" y="99"/>
                  </a:cubicBezTo>
                  <a:cubicBezTo>
                    <a:pt x="93" y="103"/>
                    <a:pt x="99" y="103"/>
                    <a:pt x="101" y="101"/>
                  </a:cubicBezTo>
                  <a:cubicBezTo>
                    <a:pt x="104" y="98"/>
                    <a:pt x="102" y="91"/>
                    <a:pt x="97" y="83"/>
                  </a:cubicBezTo>
                  <a:cubicBezTo>
                    <a:pt x="107" y="83"/>
                    <a:pt x="114" y="81"/>
                    <a:pt x="115" y="77"/>
                  </a:cubicBezTo>
                  <a:cubicBezTo>
                    <a:pt x="116" y="73"/>
                    <a:pt x="111" y="68"/>
                    <a:pt x="102" y="62"/>
                  </a:cubicBezTo>
                  <a:close/>
                </a:path>
              </a:pathLst>
            </a:custGeom>
            <a:solidFill>
              <a:schemeClr val="accent1">
                <a:lumMod val="20000"/>
                <a:lumOff val="8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79" name="手繪多邊形 82"/>
            <p:cNvSpPr>
              <a:spLocks/>
            </p:cNvSpPr>
            <p:nvPr/>
          </p:nvSpPr>
          <p:spPr bwMode="gray">
            <a:xfrm>
              <a:off x="7713696" y="5958857"/>
              <a:ext cx="95250" cy="104775"/>
            </a:xfrm>
            <a:custGeom>
              <a:avLst/>
              <a:gdLst>
                <a:gd name="T0" fmla="*/ 25 w 30"/>
                <a:gd name="T1" fmla="*/ 23 h 33"/>
                <a:gd name="T2" fmla="*/ 7 w 30"/>
                <a:gd name="T3" fmla="*/ 30 h 33"/>
                <a:gd name="T4" fmla="*/ 4 w 30"/>
                <a:gd name="T5" fmla="*/ 11 h 33"/>
                <a:gd name="T6" fmla="*/ 22 w 30"/>
                <a:gd name="T7" fmla="*/ 4 h 33"/>
                <a:gd name="T8" fmla="*/ 25 w 30"/>
                <a:gd name="T9" fmla="*/ 23 h 33"/>
              </a:gdLst>
              <a:ahLst/>
              <a:cxnLst>
                <a:cxn ang="0">
                  <a:pos x="T0" y="T1"/>
                </a:cxn>
                <a:cxn ang="0">
                  <a:pos x="T2" y="T3"/>
                </a:cxn>
                <a:cxn ang="0">
                  <a:pos x="T4" y="T5"/>
                </a:cxn>
                <a:cxn ang="0">
                  <a:pos x="T6" y="T7"/>
                </a:cxn>
                <a:cxn ang="0">
                  <a:pos x="T8" y="T9"/>
                </a:cxn>
              </a:cxnLst>
              <a:rect l="0" t="0" r="r" b="b"/>
              <a:pathLst>
                <a:path w="30" h="33">
                  <a:moveTo>
                    <a:pt x="25" y="23"/>
                  </a:moveTo>
                  <a:cubicBezTo>
                    <a:pt x="21" y="30"/>
                    <a:pt x="13" y="33"/>
                    <a:pt x="7" y="30"/>
                  </a:cubicBezTo>
                  <a:cubicBezTo>
                    <a:pt x="1" y="27"/>
                    <a:pt x="0" y="18"/>
                    <a:pt x="4" y="11"/>
                  </a:cubicBezTo>
                  <a:cubicBezTo>
                    <a:pt x="8" y="3"/>
                    <a:pt x="16" y="0"/>
                    <a:pt x="22" y="4"/>
                  </a:cubicBezTo>
                  <a:cubicBezTo>
                    <a:pt x="28" y="7"/>
                    <a:pt x="30" y="15"/>
                    <a:pt x="25" y="23"/>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80" name="手繪多邊形 83"/>
            <p:cNvSpPr>
              <a:spLocks/>
            </p:cNvSpPr>
            <p:nvPr/>
          </p:nvSpPr>
          <p:spPr bwMode="gray">
            <a:xfrm>
              <a:off x="7183961" y="5694756"/>
              <a:ext cx="475102" cy="473402"/>
            </a:xfrm>
            <a:custGeom>
              <a:avLst/>
              <a:gdLst>
                <a:gd name="T0" fmla="*/ 133 w 139"/>
                <a:gd name="T1" fmla="*/ 54 h 138"/>
                <a:gd name="T2" fmla="*/ 121 w 139"/>
                <a:gd name="T3" fmla="*/ 42 h 138"/>
                <a:gd name="T4" fmla="*/ 120 w 139"/>
                <a:gd name="T5" fmla="*/ 41 h 138"/>
                <a:gd name="T6" fmla="*/ 120 w 139"/>
                <a:gd name="T7" fmla="*/ 41 h 138"/>
                <a:gd name="T8" fmla="*/ 117 w 139"/>
                <a:gd name="T9" fmla="*/ 24 h 138"/>
                <a:gd name="T10" fmla="*/ 88 w 139"/>
                <a:gd name="T11" fmla="*/ 7 h 138"/>
                <a:gd name="T12" fmla="*/ 54 w 139"/>
                <a:gd name="T13" fmla="*/ 5 h 138"/>
                <a:gd name="T14" fmla="*/ 42 w 139"/>
                <a:gd name="T15" fmla="*/ 18 h 138"/>
                <a:gd name="T16" fmla="*/ 42 w 139"/>
                <a:gd name="T17" fmla="*/ 18 h 138"/>
                <a:gd name="T18" fmla="*/ 41 w 139"/>
                <a:gd name="T19" fmla="*/ 18 h 138"/>
                <a:gd name="T20" fmla="*/ 24 w 139"/>
                <a:gd name="T21" fmla="*/ 21 h 138"/>
                <a:gd name="T22" fmla="*/ 8 w 139"/>
                <a:gd name="T23" fmla="*/ 50 h 138"/>
                <a:gd name="T24" fmla="*/ 5 w 139"/>
                <a:gd name="T25" fmla="*/ 84 h 138"/>
                <a:gd name="T26" fmla="*/ 18 w 139"/>
                <a:gd name="T27" fmla="*/ 96 h 138"/>
                <a:gd name="T28" fmla="*/ 18 w 139"/>
                <a:gd name="T29" fmla="*/ 96 h 138"/>
                <a:gd name="T30" fmla="*/ 19 w 139"/>
                <a:gd name="T31" fmla="*/ 97 h 138"/>
                <a:gd name="T32" fmla="*/ 22 w 139"/>
                <a:gd name="T33" fmla="*/ 114 h 138"/>
                <a:gd name="T34" fmla="*/ 51 w 139"/>
                <a:gd name="T35" fmla="*/ 131 h 138"/>
                <a:gd name="T36" fmla="*/ 84 w 139"/>
                <a:gd name="T37" fmla="*/ 133 h 138"/>
                <a:gd name="T38" fmla="*/ 96 w 139"/>
                <a:gd name="T39" fmla="*/ 120 h 138"/>
                <a:gd name="T40" fmla="*/ 97 w 139"/>
                <a:gd name="T41" fmla="*/ 120 h 138"/>
                <a:gd name="T42" fmla="*/ 97 w 139"/>
                <a:gd name="T43" fmla="*/ 120 h 138"/>
                <a:gd name="T44" fmla="*/ 114 w 139"/>
                <a:gd name="T45" fmla="*/ 117 h 138"/>
                <a:gd name="T46" fmla="*/ 131 w 139"/>
                <a:gd name="T47" fmla="*/ 87 h 138"/>
                <a:gd name="T48" fmla="*/ 133 w 139"/>
                <a:gd name="T49" fmla="*/ 5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 h="138">
                  <a:moveTo>
                    <a:pt x="133" y="54"/>
                  </a:moveTo>
                  <a:cubicBezTo>
                    <a:pt x="130" y="49"/>
                    <a:pt x="126" y="45"/>
                    <a:pt x="121" y="42"/>
                  </a:cubicBezTo>
                  <a:cubicBezTo>
                    <a:pt x="120" y="41"/>
                    <a:pt x="120" y="41"/>
                    <a:pt x="120" y="41"/>
                  </a:cubicBezTo>
                  <a:cubicBezTo>
                    <a:pt x="120" y="41"/>
                    <a:pt x="120" y="41"/>
                    <a:pt x="120" y="41"/>
                  </a:cubicBezTo>
                  <a:cubicBezTo>
                    <a:pt x="121" y="35"/>
                    <a:pt x="120" y="29"/>
                    <a:pt x="117" y="24"/>
                  </a:cubicBezTo>
                  <a:cubicBezTo>
                    <a:pt x="112" y="14"/>
                    <a:pt x="101" y="9"/>
                    <a:pt x="88" y="7"/>
                  </a:cubicBezTo>
                  <a:cubicBezTo>
                    <a:pt x="76" y="1"/>
                    <a:pt x="64" y="0"/>
                    <a:pt x="54" y="5"/>
                  </a:cubicBezTo>
                  <a:cubicBezTo>
                    <a:pt x="49" y="8"/>
                    <a:pt x="45" y="12"/>
                    <a:pt x="42" y="18"/>
                  </a:cubicBezTo>
                  <a:cubicBezTo>
                    <a:pt x="42" y="18"/>
                    <a:pt x="42" y="18"/>
                    <a:pt x="42" y="18"/>
                  </a:cubicBezTo>
                  <a:cubicBezTo>
                    <a:pt x="41" y="18"/>
                    <a:pt x="41" y="18"/>
                    <a:pt x="41" y="18"/>
                  </a:cubicBezTo>
                  <a:cubicBezTo>
                    <a:pt x="35" y="17"/>
                    <a:pt x="30" y="18"/>
                    <a:pt x="24" y="21"/>
                  </a:cubicBezTo>
                  <a:cubicBezTo>
                    <a:pt x="15" y="26"/>
                    <a:pt x="9" y="37"/>
                    <a:pt x="8" y="50"/>
                  </a:cubicBezTo>
                  <a:cubicBezTo>
                    <a:pt x="1" y="62"/>
                    <a:pt x="0" y="74"/>
                    <a:pt x="5" y="84"/>
                  </a:cubicBezTo>
                  <a:cubicBezTo>
                    <a:pt x="8" y="89"/>
                    <a:pt x="13" y="93"/>
                    <a:pt x="18" y="96"/>
                  </a:cubicBezTo>
                  <a:cubicBezTo>
                    <a:pt x="18" y="96"/>
                    <a:pt x="18" y="96"/>
                    <a:pt x="18" y="96"/>
                  </a:cubicBezTo>
                  <a:cubicBezTo>
                    <a:pt x="19" y="97"/>
                    <a:pt x="19" y="97"/>
                    <a:pt x="19" y="97"/>
                  </a:cubicBezTo>
                  <a:cubicBezTo>
                    <a:pt x="18" y="103"/>
                    <a:pt x="19" y="109"/>
                    <a:pt x="22" y="114"/>
                  </a:cubicBezTo>
                  <a:cubicBezTo>
                    <a:pt x="27" y="124"/>
                    <a:pt x="38" y="129"/>
                    <a:pt x="51" y="131"/>
                  </a:cubicBezTo>
                  <a:cubicBezTo>
                    <a:pt x="63" y="137"/>
                    <a:pt x="75" y="138"/>
                    <a:pt x="84" y="133"/>
                  </a:cubicBezTo>
                  <a:cubicBezTo>
                    <a:pt x="90" y="130"/>
                    <a:pt x="94" y="126"/>
                    <a:pt x="96" y="120"/>
                  </a:cubicBezTo>
                  <a:cubicBezTo>
                    <a:pt x="97" y="120"/>
                    <a:pt x="97" y="120"/>
                    <a:pt x="97" y="120"/>
                  </a:cubicBezTo>
                  <a:cubicBezTo>
                    <a:pt x="97" y="120"/>
                    <a:pt x="97" y="120"/>
                    <a:pt x="97" y="120"/>
                  </a:cubicBezTo>
                  <a:cubicBezTo>
                    <a:pt x="103" y="120"/>
                    <a:pt x="109" y="120"/>
                    <a:pt x="114" y="117"/>
                  </a:cubicBezTo>
                  <a:cubicBezTo>
                    <a:pt x="124" y="111"/>
                    <a:pt x="130" y="101"/>
                    <a:pt x="131" y="87"/>
                  </a:cubicBezTo>
                  <a:cubicBezTo>
                    <a:pt x="137" y="76"/>
                    <a:pt x="139" y="64"/>
                    <a:pt x="133" y="54"/>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81" name="手繪多邊形 84"/>
            <p:cNvSpPr>
              <a:spLocks/>
            </p:cNvSpPr>
            <p:nvPr/>
          </p:nvSpPr>
          <p:spPr bwMode="gray">
            <a:xfrm>
              <a:off x="9155600" y="5297224"/>
              <a:ext cx="302060" cy="296022"/>
            </a:xfrm>
            <a:custGeom>
              <a:avLst/>
              <a:gdLst>
                <a:gd name="T0" fmla="*/ 49 w 50"/>
                <a:gd name="T1" fmla="*/ 26 h 49"/>
                <a:gd name="T2" fmla="*/ 48 w 50"/>
                <a:gd name="T3" fmla="*/ 20 h 49"/>
                <a:gd name="T4" fmla="*/ 47 w 50"/>
                <a:gd name="T5" fmla="*/ 13 h 49"/>
                <a:gd name="T6" fmla="*/ 37 w 50"/>
                <a:gd name="T7" fmla="*/ 7 h 49"/>
                <a:gd name="T8" fmla="*/ 27 w 50"/>
                <a:gd name="T9" fmla="*/ 0 h 49"/>
                <a:gd name="T10" fmla="*/ 20 w 50"/>
                <a:gd name="T11" fmla="*/ 2 h 49"/>
                <a:gd name="T12" fmla="*/ 13 w 50"/>
                <a:gd name="T13" fmla="*/ 3 h 49"/>
                <a:gd name="T14" fmla="*/ 7 w 50"/>
                <a:gd name="T15" fmla="*/ 13 h 49"/>
                <a:gd name="T16" fmla="*/ 0 w 50"/>
                <a:gd name="T17" fmla="*/ 23 h 49"/>
                <a:gd name="T18" fmla="*/ 2 w 50"/>
                <a:gd name="T19" fmla="*/ 30 h 49"/>
                <a:gd name="T20" fmla="*/ 3 w 50"/>
                <a:gd name="T21" fmla="*/ 36 h 49"/>
                <a:gd name="T22" fmla="*/ 13 w 50"/>
                <a:gd name="T23" fmla="*/ 43 h 49"/>
                <a:gd name="T24" fmla="*/ 23 w 50"/>
                <a:gd name="T25" fmla="*/ 49 h 49"/>
                <a:gd name="T26" fmla="*/ 30 w 50"/>
                <a:gd name="T27" fmla="*/ 48 h 49"/>
                <a:gd name="T28" fmla="*/ 37 w 50"/>
                <a:gd name="T29" fmla="*/ 46 h 49"/>
                <a:gd name="T30" fmla="*/ 43 w 50"/>
                <a:gd name="T31" fmla="*/ 37 h 49"/>
                <a:gd name="T32" fmla="*/ 49 w 50"/>
                <a:gd name="T33"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9">
                  <a:moveTo>
                    <a:pt x="49" y="26"/>
                  </a:moveTo>
                  <a:cubicBezTo>
                    <a:pt x="50" y="24"/>
                    <a:pt x="49" y="22"/>
                    <a:pt x="48" y="20"/>
                  </a:cubicBezTo>
                  <a:cubicBezTo>
                    <a:pt x="48" y="17"/>
                    <a:pt x="48" y="15"/>
                    <a:pt x="47" y="13"/>
                  </a:cubicBezTo>
                  <a:cubicBezTo>
                    <a:pt x="45" y="10"/>
                    <a:pt x="41" y="7"/>
                    <a:pt x="37" y="7"/>
                  </a:cubicBezTo>
                  <a:cubicBezTo>
                    <a:pt x="34" y="3"/>
                    <a:pt x="31" y="0"/>
                    <a:pt x="27" y="0"/>
                  </a:cubicBezTo>
                  <a:cubicBezTo>
                    <a:pt x="24" y="0"/>
                    <a:pt x="22" y="1"/>
                    <a:pt x="20" y="2"/>
                  </a:cubicBezTo>
                  <a:cubicBezTo>
                    <a:pt x="18" y="2"/>
                    <a:pt x="15" y="2"/>
                    <a:pt x="13" y="3"/>
                  </a:cubicBezTo>
                  <a:cubicBezTo>
                    <a:pt x="10" y="5"/>
                    <a:pt x="7" y="9"/>
                    <a:pt x="7" y="13"/>
                  </a:cubicBezTo>
                  <a:cubicBezTo>
                    <a:pt x="3" y="16"/>
                    <a:pt x="1" y="19"/>
                    <a:pt x="0" y="23"/>
                  </a:cubicBezTo>
                  <a:cubicBezTo>
                    <a:pt x="0" y="25"/>
                    <a:pt x="1" y="28"/>
                    <a:pt x="2" y="30"/>
                  </a:cubicBezTo>
                  <a:cubicBezTo>
                    <a:pt x="2" y="32"/>
                    <a:pt x="2" y="34"/>
                    <a:pt x="3" y="36"/>
                  </a:cubicBezTo>
                  <a:cubicBezTo>
                    <a:pt x="5" y="40"/>
                    <a:pt x="9" y="42"/>
                    <a:pt x="13" y="43"/>
                  </a:cubicBezTo>
                  <a:cubicBezTo>
                    <a:pt x="16" y="47"/>
                    <a:pt x="19" y="49"/>
                    <a:pt x="23" y="49"/>
                  </a:cubicBezTo>
                  <a:cubicBezTo>
                    <a:pt x="25" y="49"/>
                    <a:pt x="28" y="49"/>
                    <a:pt x="30" y="48"/>
                  </a:cubicBezTo>
                  <a:cubicBezTo>
                    <a:pt x="32" y="48"/>
                    <a:pt x="34" y="48"/>
                    <a:pt x="37" y="46"/>
                  </a:cubicBezTo>
                  <a:cubicBezTo>
                    <a:pt x="40" y="45"/>
                    <a:pt x="42" y="41"/>
                    <a:pt x="43" y="37"/>
                  </a:cubicBezTo>
                  <a:cubicBezTo>
                    <a:pt x="47" y="34"/>
                    <a:pt x="49" y="30"/>
                    <a:pt x="49" y="26"/>
                  </a:cubicBezTo>
                  <a:close/>
                </a:path>
              </a:pathLst>
            </a:custGeom>
            <a:gradFill>
              <a:gsLst>
                <a:gs pos="0">
                  <a:schemeClr val="accent2">
                    <a:lumMod val="60000"/>
                    <a:lumOff val="40000"/>
                  </a:schemeClr>
                </a:gs>
                <a:gs pos="56000">
                  <a:schemeClr val="accent2">
                    <a:lumMod val="75000"/>
                  </a:schemeClr>
                </a:gs>
              </a:gsLst>
              <a:path path="circle">
                <a:fillToRect l="50000" t="50000" r="50000" b="50000"/>
              </a:path>
            </a:gra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82" name="手繪多邊形 80"/>
            <p:cNvSpPr>
              <a:spLocks/>
            </p:cNvSpPr>
            <p:nvPr/>
          </p:nvSpPr>
          <p:spPr bwMode="gray">
            <a:xfrm flipV="1">
              <a:off x="11806856" y="4608615"/>
              <a:ext cx="95955" cy="95955"/>
            </a:xfrm>
            <a:custGeom>
              <a:avLst/>
              <a:gdLst>
                <a:gd name="T0" fmla="*/ 76 w 76"/>
                <a:gd name="T1" fmla="*/ 39 h 76"/>
                <a:gd name="T2" fmla="*/ 67 w 76"/>
                <a:gd name="T3" fmla="*/ 32 h 76"/>
                <a:gd name="T4" fmla="*/ 73 w 76"/>
                <a:gd name="T5" fmla="*/ 23 h 76"/>
                <a:gd name="T6" fmla="*/ 62 w 76"/>
                <a:gd name="T7" fmla="*/ 20 h 76"/>
                <a:gd name="T8" fmla="*/ 63 w 76"/>
                <a:gd name="T9" fmla="*/ 10 h 76"/>
                <a:gd name="T10" fmla="*/ 49 w 76"/>
                <a:gd name="T11" fmla="*/ 15 h 76"/>
                <a:gd name="T12" fmla="*/ 43 w 76"/>
                <a:gd name="T13" fmla="*/ 0 h 76"/>
                <a:gd name="T14" fmla="*/ 37 w 76"/>
                <a:gd name="T15" fmla="*/ 6 h 76"/>
                <a:gd name="T16" fmla="*/ 31 w 76"/>
                <a:gd name="T17" fmla="*/ 0 h 76"/>
                <a:gd name="T18" fmla="*/ 26 w 76"/>
                <a:gd name="T19" fmla="*/ 13 h 76"/>
                <a:gd name="T20" fmla="*/ 13 w 76"/>
                <a:gd name="T21" fmla="*/ 9 h 76"/>
                <a:gd name="T22" fmla="*/ 15 w 76"/>
                <a:gd name="T23" fmla="*/ 21 h 76"/>
                <a:gd name="T24" fmla="*/ 3 w 76"/>
                <a:gd name="T25" fmla="*/ 23 h 76"/>
                <a:gd name="T26" fmla="*/ 8 w 76"/>
                <a:gd name="T27" fmla="*/ 31 h 76"/>
                <a:gd name="T28" fmla="*/ 0 w 76"/>
                <a:gd name="T29" fmla="*/ 37 h 76"/>
                <a:gd name="T30" fmla="*/ 9 w 76"/>
                <a:gd name="T31" fmla="*/ 44 h 76"/>
                <a:gd name="T32" fmla="*/ 3 w 76"/>
                <a:gd name="T33" fmla="*/ 53 h 76"/>
                <a:gd name="T34" fmla="*/ 13 w 76"/>
                <a:gd name="T35" fmla="*/ 56 h 76"/>
                <a:gd name="T36" fmla="*/ 12 w 76"/>
                <a:gd name="T37" fmla="*/ 66 h 76"/>
                <a:gd name="T38" fmla="*/ 27 w 76"/>
                <a:gd name="T39" fmla="*/ 61 h 76"/>
                <a:gd name="T40" fmla="*/ 32 w 76"/>
                <a:gd name="T41" fmla="*/ 76 h 76"/>
                <a:gd name="T42" fmla="*/ 38 w 76"/>
                <a:gd name="T43" fmla="*/ 70 h 76"/>
                <a:gd name="T44" fmla="*/ 45 w 76"/>
                <a:gd name="T45" fmla="*/ 76 h 76"/>
                <a:gd name="T46" fmla="*/ 50 w 76"/>
                <a:gd name="T47" fmla="*/ 63 h 76"/>
                <a:gd name="T48" fmla="*/ 62 w 76"/>
                <a:gd name="T49" fmla="*/ 67 h 76"/>
                <a:gd name="T50" fmla="*/ 61 w 76"/>
                <a:gd name="T51" fmla="*/ 55 h 76"/>
                <a:gd name="T52" fmla="*/ 73 w 76"/>
                <a:gd name="T53" fmla="*/ 53 h 76"/>
                <a:gd name="T54" fmla="*/ 68 w 76"/>
                <a:gd name="T55" fmla="*/ 45 h 76"/>
                <a:gd name="T56" fmla="*/ 76 w 76"/>
                <a:gd name="T5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76">
                  <a:moveTo>
                    <a:pt x="76" y="39"/>
                  </a:moveTo>
                  <a:cubicBezTo>
                    <a:pt x="76" y="36"/>
                    <a:pt x="73" y="34"/>
                    <a:pt x="67" y="32"/>
                  </a:cubicBezTo>
                  <a:cubicBezTo>
                    <a:pt x="71" y="28"/>
                    <a:pt x="74" y="25"/>
                    <a:pt x="73" y="23"/>
                  </a:cubicBezTo>
                  <a:cubicBezTo>
                    <a:pt x="72" y="20"/>
                    <a:pt x="68" y="20"/>
                    <a:pt x="62" y="20"/>
                  </a:cubicBezTo>
                  <a:cubicBezTo>
                    <a:pt x="65" y="15"/>
                    <a:pt x="65" y="11"/>
                    <a:pt x="63" y="10"/>
                  </a:cubicBezTo>
                  <a:cubicBezTo>
                    <a:pt x="61" y="8"/>
                    <a:pt x="56" y="10"/>
                    <a:pt x="49" y="15"/>
                  </a:cubicBezTo>
                  <a:cubicBezTo>
                    <a:pt x="48" y="6"/>
                    <a:pt x="46" y="1"/>
                    <a:pt x="43" y="0"/>
                  </a:cubicBezTo>
                  <a:cubicBezTo>
                    <a:pt x="41" y="0"/>
                    <a:pt x="39" y="2"/>
                    <a:pt x="37" y="6"/>
                  </a:cubicBezTo>
                  <a:cubicBezTo>
                    <a:pt x="35" y="2"/>
                    <a:pt x="33" y="0"/>
                    <a:pt x="31" y="0"/>
                  </a:cubicBezTo>
                  <a:cubicBezTo>
                    <a:pt x="28" y="1"/>
                    <a:pt x="26" y="6"/>
                    <a:pt x="26" y="13"/>
                  </a:cubicBezTo>
                  <a:cubicBezTo>
                    <a:pt x="20" y="9"/>
                    <a:pt x="16" y="7"/>
                    <a:pt x="13" y="9"/>
                  </a:cubicBezTo>
                  <a:cubicBezTo>
                    <a:pt x="11" y="10"/>
                    <a:pt x="12" y="15"/>
                    <a:pt x="15" y="21"/>
                  </a:cubicBezTo>
                  <a:cubicBezTo>
                    <a:pt x="8" y="20"/>
                    <a:pt x="4" y="20"/>
                    <a:pt x="3" y="23"/>
                  </a:cubicBezTo>
                  <a:cubicBezTo>
                    <a:pt x="2" y="25"/>
                    <a:pt x="4" y="28"/>
                    <a:pt x="8" y="31"/>
                  </a:cubicBezTo>
                  <a:cubicBezTo>
                    <a:pt x="3" y="33"/>
                    <a:pt x="0" y="35"/>
                    <a:pt x="0" y="37"/>
                  </a:cubicBezTo>
                  <a:cubicBezTo>
                    <a:pt x="0" y="40"/>
                    <a:pt x="3" y="42"/>
                    <a:pt x="9" y="44"/>
                  </a:cubicBezTo>
                  <a:cubicBezTo>
                    <a:pt x="4" y="48"/>
                    <a:pt x="2" y="51"/>
                    <a:pt x="3" y="53"/>
                  </a:cubicBezTo>
                  <a:cubicBezTo>
                    <a:pt x="4" y="56"/>
                    <a:pt x="8" y="56"/>
                    <a:pt x="13" y="56"/>
                  </a:cubicBezTo>
                  <a:cubicBezTo>
                    <a:pt x="11" y="61"/>
                    <a:pt x="10" y="65"/>
                    <a:pt x="12" y="66"/>
                  </a:cubicBezTo>
                  <a:cubicBezTo>
                    <a:pt x="14" y="68"/>
                    <a:pt x="20" y="66"/>
                    <a:pt x="27" y="61"/>
                  </a:cubicBezTo>
                  <a:cubicBezTo>
                    <a:pt x="27" y="70"/>
                    <a:pt x="29" y="75"/>
                    <a:pt x="32" y="76"/>
                  </a:cubicBezTo>
                  <a:cubicBezTo>
                    <a:pt x="34" y="76"/>
                    <a:pt x="36" y="74"/>
                    <a:pt x="38" y="70"/>
                  </a:cubicBezTo>
                  <a:cubicBezTo>
                    <a:pt x="41" y="74"/>
                    <a:pt x="43" y="76"/>
                    <a:pt x="45" y="76"/>
                  </a:cubicBezTo>
                  <a:cubicBezTo>
                    <a:pt x="48" y="75"/>
                    <a:pt x="49" y="70"/>
                    <a:pt x="50" y="63"/>
                  </a:cubicBezTo>
                  <a:cubicBezTo>
                    <a:pt x="55" y="67"/>
                    <a:pt x="60" y="69"/>
                    <a:pt x="62" y="67"/>
                  </a:cubicBezTo>
                  <a:cubicBezTo>
                    <a:pt x="64" y="66"/>
                    <a:pt x="63" y="61"/>
                    <a:pt x="61" y="55"/>
                  </a:cubicBezTo>
                  <a:cubicBezTo>
                    <a:pt x="67" y="56"/>
                    <a:pt x="72" y="56"/>
                    <a:pt x="73" y="53"/>
                  </a:cubicBezTo>
                  <a:cubicBezTo>
                    <a:pt x="74" y="51"/>
                    <a:pt x="72" y="48"/>
                    <a:pt x="68" y="45"/>
                  </a:cubicBezTo>
                  <a:cubicBezTo>
                    <a:pt x="73" y="43"/>
                    <a:pt x="76" y="41"/>
                    <a:pt x="76" y="39"/>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83" name="橢圓​​ 82"/>
            <p:cNvSpPr/>
            <p:nvPr/>
          </p:nvSpPr>
          <p:spPr bwMode="gray">
            <a:xfrm flipH="1">
              <a:off x="11653815" y="4674864"/>
              <a:ext cx="76937" cy="76937"/>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sp>
          <p:nvSpPr>
            <p:cNvPr id="84" name="橢圓​​ 83"/>
            <p:cNvSpPr/>
            <p:nvPr/>
          </p:nvSpPr>
          <p:spPr bwMode="gray">
            <a:xfrm flipH="1">
              <a:off x="11618560" y="419100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sp>
          <p:nvSpPr>
            <p:cNvPr id="85" name="橢圓​​ 84"/>
            <p:cNvSpPr/>
            <p:nvPr/>
          </p:nvSpPr>
          <p:spPr bwMode="gray">
            <a:xfrm flipH="1">
              <a:off x="11785248" y="484981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grpSp>
          <p:nvGrpSpPr>
            <p:cNvPr id="86" name="群組 85"/>
            <p:cNvGrpSpPr/>
            <p:nvPr/>
          </p:nvGrpSpPr>
          <p:grpSpPr bwMode="gray">
            <a:xfrm flipH="1">
              <a:off x="10230672" y="4858573"/>
              <a:ext cx="1154448" cy="1149586"/>
              <a:chOff x="4277517" y="3752400"/>
              <a:chExt cx="1154448" cy="1149586"/>
            </a:xfrm>
          </p:grpSpPr>
          <p:sp>
            <p:nvSpPr>
              <p:cNvPr id="87" name="手繪多邊形 86"/>
              <p:cNvSpPr>
                <a:spLocks/>
              </p:cNvSpPr>
              <p:nvPr/>
            </p:nvSpPr>
            <p:spPr bwMode="gray">
              <a:xfrm rot="21259688" flipH="1">
                <a:off x="4277517" y="3752400"/>
                <a:ext cx="1154448" cy="1149586"/>
              </a:xfrm>
              <a:custGeom>
                <a:avLst/>
                <a:gdLst>
                  <a:gd name="T0" fmla="*/ 272 w 355"/>
                  <a:gd name="T1" fmla="*/ 16 h 352"/>
                  <a:gd name="T2" fmla="*/ 178 w 355"/>
                  <a:gd name="T3" fmla="*/ 41 h 352"/>
                  <a:gd name="T4" fmla="*/ 137 w 355"/>
                  <a:gd name="T5" fmla="*/ 36 h 352"/>
                  <a:gd name="T6" fmla="*/ 66 w 355"/>
                  <a:gd name="T7" fmla="*/ 51 h 352"/>
                  <a:gd name="T8" fmla="*/ 62 w 355"/>
                  <a:gd name="T9" fmla="*/ 142 h 352"/>
                  <a:gd name="T10" fmla="*/ 32 w 355"/>
                  <a:gd name="T11" fmla="*/ 251 h 352"/>
                  <a:gd name="T12" fmla="*/ 129 w 355"/>
                  <a:gd name="T13" fmla="*/ 291 h 352"/>
                  <a:gd name="T14" fmla="*/ 226 w 355"/>
                  <a:gd name="T15" fmla="*/ 350 h 352"/>
                  <a:gd name="T16" fmla="*/ 291 w 355"/>
                  <a:gd name="T17" fmla="*/ 262 h 352"/>
                  <a:gd name="T18" fmla="*/ 352 w 355"/>
                  <a:gd name="T19" fmla="*/ 207 h 352"/>
                  <a:gd name="T20" fmla="*/ 317 w 355"/>
                  <a:gd name="T21" fmla="*/ 117 h 352"/>
                  <a:gd name="T22" fmla="*/ 272 w 355"/>
                  <a:gd name="T23" fmla="*/ 1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5" h="352">
                    <a:moveTo>
                      <a:pt x="272" y="16"/>
                    </a:moveTo>
                    <a:cubicBezTo>
                      <a:pt x="230" y="0"/>
                      <a:pt x="208" y="40"/>
                      <a:pt x="178" y="41"/>
                    </a:cubicBezTo>
                    <a:cubicBezTo>
                      <a:pt x="163" y="42"/>
                      <a:pt x="150" y="39"/>
                      <a:pt x="137" y="36"/>
                    </a:cubicBezTo>
                    <a:cubicBezTo>
                      <a:pt x="110" y="30"/>
                      <a:pt x="86" y="24"/>
                      <a:pt x="66" y="51"/>
                    </a:cubicBezTo>
                    <a:cubicBezTo>
                      <a:pt x="40" y="89"/>
                      <a:pt x="77" y="121"/>
                      <a:pt x="62" y="142"/>
                    </a:cubicBezTo>
                    <a:cubicBezTo>
                      <a:pt x="47" y="163"/>
                      <a:pt x="0" y="212"/>
                      <a:pt x="32" y="251"/>
                    </a:cubicBezTo>
                    <a:cubicBezTo>
                      <a:pt x="63" y="289"/>
                      <a:pt x="102" y="274"/>
                      <a:pt x="129" y="291"/>
                    </a:cubicBezTo>
                    <a:cubicBezTo>
                      <a:pt x="156" y="308"/>
                      <a:pt x="180" y="352"/>
                      <a:pt x="226" y="350"/>
                    </a:cubicBezTo>
                    <a:cubicBezTo>
                      <a:pt x="269" y="348"/>
                      <a:pt x="253" y="270"/>
                      <a:pt x="291" y="262"/>
                    </a:cubicBezTo>
                    <a:cubicBezTo>
                      <a:pt x="321" y="255"/>
                      <a:pt x="349" y="233"/>
                      <a:pt x="352" y="207"/>
                    </a:cubicBezTo>
                    <a:cubicBezTo>
                      <a:pt x="355" y="182"/>
                      <a:pt x="322" y="150"/>
                      <a:pt x="317" y="117"/>
                    </a:cubicBezTo>
                    <a:cubicBezTo>
                      <a:pt x="314" y="94"/>
                      <a:pt x="301" y="27"/>
                      <a:pt x="272" y="16"/>
                    </a:cubicBezTo>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88" name="手繪多邊形 35"/>
              <p:cNvSpPr>
                <a:spLocks/>
              </p:cNvSpPr>
              <p:nvPr/>
            </p:nvSpPr>
            <p:spPr bwMode="gray">
              <a:xfrm rot="18790958" flipH="1">
                <a:off x="4338999" y="3813623"/>
                <a:ext cx="1031484" cy="1027140"/>
              </a:xfrm>
              <a:custGeom>
                <a:avLst/>
                <a:gdLst>
                  <a:gd name="T0" fmla="*/ 272 w 355"/>
                  <a:gd name="T1" fmla="*/ 16 h 352"/>
                  <a:gd name="T2" fmla="*/ 178 w 355"/>
                  <a:gd name="T3" fmla="*/ 41 h 352"/>
                  <a:gd name="T4" fmla="*/ 137 w 355"/>
                  <a:gd name="T5" fmla="*/ 36 h 352"/>
                  <a:gd name="T6" fmla="*/ 66 w 355"/>
                  <a:gd name="T7" fmla="*/ 51 h 352"/>
                  <a:gd name="T8" fmla="*/ 62 w 355"/>
                  <a:gd name="T9" fmla="*/ 142 h 352"/>
                  <a:gd name="T10" fmla="*/ 32 w 355"/>
                  <a:gd name="T11" fmla="*/ 251 h 352"/>
                  <a:gd name="T12" fmla="*/ 129 w 355"/>
                  <a:gd name="T13" fmla="*/ 291 h 352"/>
                  <a:gd name="T14" fmla="*/ 226 w 355"/>
                  <a:gd name="T15" fmla="*/ 350 h 352"/>
                  <a:gd name="T16" fmla="*/ 291 w 355"/>
                  <a:gd name="T17" fmla="*/ 262 h 352"/>
                  <a:gd name="T18" fmla="*/ 352 w 355"/>
                  <a:gd name="T19" fmla="*/ 207 h 352"/>
                  <a:gd name="T20" fmla="*/ 317 w 355"/>
                  <a:gd name="T21" fmla="*/ 117 h 352"/>
                  <a:gd name="T22" fmla="*/ 272 w 355"/>
                  <a:gd name="T23" fmla="*/ 1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5" h="352">
                    <a:moveTo>
                      <a:pt x="272" y="16"/>
                    </a:moveTo>
                    <a:cubicBezTo>
                      <a:pt x="230" y="0"/>
                      <a:pt x="208" y="40"/>
                      <a:pt x="178" y="41"/>
                    </a:cubicBezTo>
                    <a:cubicBezTo>
                      <a:pt x="163" y="42"/>
                      <a:pt x="150" y="39"/>
                      <a:pt x="137" y="36"/>
                    </a:cubicBezTo>
                    <a:cubicBezTo>
                      <a:pt x="110" y="30"/>
                      <a:pt x="86" y="24"/>
                      <a:pt x="66" y="51"/>
                    </a:cubicBezTo>
                    <a:cubicBezTo>
                      <a:pt x="40" y="89"/>
                      <a:pt x="77" y="121"/>
                      <a:pt x="62" y="142"/>
                    </a:cubicBezTo>
                    <a:cubicBezTo>
                      <a:pt x="47" y="163"/>
                      <a:pt x="0" y="212"/>
                      <a:pt x="32" y="251"/>
                    </a:cubicBezTo>
                    <a:cubicBezTo>
                      <a:pt x="63" y="289"/>
                      <a:pt x="102" y="274"/>
                      <a:pt x="129" y="291"/>
                    </a:cubicBezTo>
                    <a:cubicBezTo>
                      <a:pt x="156" y="308"/>
                      <a:pt x="180" y="352"/>
                      <a:pt x="226" y="350"/>
                    </a:cubicBezTo>
                    <a:cubicBezTo>
                      <a:pt x="269" y="348"/>
                      <a:pt x="253" y="270"/>
                      <a:pt x="291" y="262"/>
                    </a:cubicBezTo>
                    <a:cubicBezTo>
                      <a:pt x="321" y="255"/>
                      <a:pt x="349" y="233"/>
                      <a:pt x="352" y="207"/>
                    </a:cubicBezTo>
                    <a:cubicBezTo>
                      <a:pt x="355" y="182"/>
                      <a:pt x="322" y="150"/>
                      <a:pt x="317" y="117"/>
                    </a:cubicBezTo>
                    <a:cubicBezTo>
                      <a:pt x="314" y="94"/>
                      <a:pt x="301" y="27"/>
                      <a:pt x="272" y="16"/>
                    </a:cubicBezTo>
                  </a:path>
                </a:pathLst>
              </a:custGeom>
              <a:gradFill flip="none" rotWithShape="1">
                <a:gsLst>
                  <a:gs pos="0">
                    <a:schemeClr val="accent1">
                      <a:lumMod val="20000"/>
                      <a:lumOff val="80000"/>
                    </a:schemeClr>
                  </a:gs>
                  <a:gs pos="46000">
                    <a:schemeClr val="accent1">
                      <a:lumMod val="60000"/>
                      <a:lumOff val="40000"/>
                    </a:schemeClr>
                  </a:gs>
                  <a:gs pos="100000">
                    <a:schemeClr val="accent1"/>
                  </a:gs>
                </a:gsLst>
                <a:path path="circle">
                  <a:fillToRect l="50000" t="50000" r="50000" b="50000"/>
                </a:path>
                <a:tileRect/>
              </a:gra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89" name="手繪多邊形 41"/>
              <p:cNvSpPr>
                <a:spLocks/>
              </p:cNvSpPr>
              <p:nvPr/>
            </p:nvSpPr>
            <p:spPr bwMode="gray">
              <a:xfrm rot="756312" flipH="1">
                <a:off x="4402943" y="3855259"/>
                <a:ext cx="903597" cy="943869"/>
              </a:xfrm>
              <a:custGeom>
                <a:avLst/>
                <a:gdLst>
                  <a:gd name="T0" fmla="*/ 167 w 179"/>
                  <a:gd name="T1" fmla="*/ 33 h 186"/>
                  <a:gd name="T2" fmla="*/ 132 w 179"/>
                  <a:gd name="T3" fmla="*/ 35 h 186"/>
                  <a:gd name="T4" fmla="*/ 107 w 179"/>
                  <a:gd name="T5" fmla="*/ 41 h 186"/>
                  <a:gd name="T6" fmla="*/ 60 w 179"/>
                  <a:gd name="T7" fmla="*/ 7 h 186"/>
                  <a:gd name="T8" fmla="*/ 51 w 179"/>
                  <a:gd name="T9" fmla="*/ 63 h 186"/>
                  <a:gd name="T10" fmla="*/ 8 w 179"/>
                  <a:gd name="T11" fmla="*/ 100 h 186"/>
                  <a:gd name="T12" fmla="*/ 53 w 179"/>
                  <a:gd name="T13" fmla="*/ 132 h 186"/>
                  <a:gd name="T14" fmla="*/ 60 w 179"/>
                  <a:gd name="T15" fmla="*/ 176 h 186"/>
                  <a:gd name="T16" fmla="*/ 89 w 179"/>
                  <a:gd name="T17" fmla="*/ 160 h 186"/>
                  <a:gd name="T18" fmla="*/ 113 w 179"/>
                  <a:gd name="T19" fmla="*/ 141 h 186"/>
                  <a:gd name="T20" fmla="*/ 166 w 179"/>
                  <a:gd name="T21" fmla="*/ 143 h 186"/>
                  <a:gd name="T22" fmla="*/ 140 w 179"/>
                  <a:gd name="T23" fmla="*/ 94 h 186"/>
                  <a:gd name="T24" fmla="*/ 167 w 179"/>
                  <a:gd name="T25" fmla="*/ 3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86">
                    <a:moveTo>
                      <a:pt x="167" y="33"/>
                    </a:moveTo>
                    <a:cubicBezTo>
                      <a:pt x="157" y="24"/>
                      <a:pt x="144" y="29"/>
                      <a:pt x="132" y="35"/>
                    </a:cubicBezTo>
                    <a:cubicBezTo>
                      <a:pt x="122" y="39"/>
                      <a:pt x="113" y="44"/>
                      <a:pt x="107" y="41"/>
                    </a:cubicBezTo>
                    <a:cubicBezTo>
                      <a:pt x="84" y="33"/>
                      <a:pt x="85" y="0"/>
                      <a:pt x="60" y="7"/>
                    </a:cubicBezTo>
                    <a:cubicBezTo>
                      <a:pt x="34" y="14"/>
                      <a:pt x="63" y="56"/>
                      <a:pt x="51" y="63"/>
                    </a:cubicBezTo>
                    <a:cubicBezTo>
                      <a:pt x="40" y="70"/>
                      <a:pt x="0" y="74"/>
                      <a:pt x="8" y="100"/>
                    </a:cubicBezTo>
                    <a:cubicBezTo>
                      <a:pt x="15" y="125"/>
                      <a:pt x="43" y="119"/>
                      <a:pt x="53" y="132"/>
                    </a:cubicBezTo>
                    <a:cubicBezTo>
                      <a:pt x="62" y="146"/>
                      <a:pt x="46" y="158"/>
                      <a:pt x="60" y="176"/>
                    </a:cubicBezTo>
                    <a:cubicBezTo>
                      <a:pt x="68" y="186"/>
                      <a:pt x="78" y="173"/>
                      <a:pt x="89" y="160"/>
                    </a:cubicBezTo>
                    <a:cubicBezTo>
                      <a:pt x="98" y="148"/>
                      <a:pt x="106" y="136"/>
                      <a:pt x="113" y="141"/>
                    </a:cubicBezTo>
                    <a:cubicBezTo>
                      <a:pt x="127" y="150"/>
                      <a:pt x="159" y="154"/>
                      <a:pt x="166" y="143"/>
                    </a:cubicBezTo>
                    <a:cubicBezTo>
                      <a:pt x="173" y="131"/>
                      <a:pt x="147" y="110"/>
                      <a:pt x="140" y="94"/>
                    </a:cubicBezTo>
                    <a:cubicBezTo>
                      <a:pt x="133" y="78"/>
                      <a:pt x="179" y="44"/>
                      <a:pt x="167" y="33"/>
                    </a:cubicBezTo>
                  </a:path>
                </a:pathLst>
              </a:custGeom>
              <a:solidFill>
                <a:schemeClr val="accent1">
                  <a:lumMod val="20000"/>
                  <a:lumOff val="80000"/>
                  <a:alpha val="6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90" name="手繪多邊形 41"/>
              <p:cNvSpPr>
                <a:spLocks/>
              </p:cNvSpPr>
              <p:nvPr/>
            </p:nvSpPr>
            <p:spPr bwMode="gray">
              <a:xfrm rot="19656312" flipH="1">
                <a:off x="4620471" y="4082482"/>
                <a:ext cx="468541" cy="489422"/>
              </a:xfrm>
              <a:custGeom>
                <a:avLst/>
                <a:gdLst>
                  <a:gd name="T0" fmla="*/ 167 w 179"/>
                  <a:gd name="T1" fmla="*/ 33 h 186"/>
                  <a:gd name="T2" fmla="*/ 132 w 179"/>
                  <a:gd name="T3" fmla="*/ 35 h 186"/>
                  <a:gd name="T4" fmla="*/ 107 w 179"/>
                  <a:gd name="T5" fmla="*/ 41 h 186"/>
                  <a:gd name="T6" fmla="*/ 60 w 179"/>
                  <a:gd name="T7" fmla="*/ 7 h 186"/>
                  <a:gd name="T8" fmla="*/ 51 w 179"/>
                  <a:gd name="T9" fmla="*/ 63 h 186"/>
                  <a:gd name="T10" fmla="*/ 8 w 179"/>
                  <a:gd name="T11" fmla="*/ 100 h 186"/>
                  <a:gd name="T12" fmla="*/ 53 w 179"/>
                  <a:gd name="T13" fmla="*/ 132 h 186"/>
                  <a:gd name="T14" fmla="*/ 60 w 179"/>
                  <a:gd name="T15" fmla="*/ 176 h 186"/>
                  <a:gd name="T16" fmla="*/ 89 w 179"/>
                  <a:gd name="T17" fmla="*/ 160 h 186"/>
                  <a:gd name="T18" fmla="*/ 113 w 179"/>
                  <a:gd name="T19" fmla="*/ 141 h 186"/>
                  <a:gd name="T20" fmla="*/ 166 w 179"/>
                  <a:gd name="T21" fmla="*/ 143 h 186"/>
                  <a:gd name="T22" fmla="*/ 140 w 179"/>
                  <a:gd name="T23" fmla="*/ 94 h 186"/>
                  <a:gd name="T24" fmla="*/ 167 w 179"/>
                  <a:gd name="T25" fmla="*/ 3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86">
                    <a:moveTo>
                      <a:pt x="167" y="33"/>
                    </a:moveTo>
                    <a:cubicBezTo>
                      <a:pt x="157" y="24"/>
                      <a:pt x="144" y="29"/>
                      <a:pt x="132" y="35"/>
                    </a:cubicBezTo>
                    <a:cubicBezTo>
                      <a:pt x="122" y="39"/>
                      <a:pt x="113" y="44"/>
                      <a:pt x="107" y="41"/>
                    </a:cubicBezTo>
                    <a:cubicBezTo>
                      <a:pt x="84" y="33"/>
                      <a:pt x="85" y="0"/>
                      <a:pt x="60" y="7"/>
                    </a:cubicBezTo>
                    <a:cubicBezTo>
                      <a:pt x="34" y="14"/>
                      <a:pt x="63" y="56"/>
                      <a:pt x="51" y="63"/>
                    </a:cubicBezTo>
                    <a:cubicBezTo>
                      <a:pt x="40" y="70"/>
                      <a:pt x="0" y="74"/>
                      <a:pt x="8" y="100"/>
                    </a:cubicBezTo>
                    <a:cubicBezTo>
                      <a:pt x="15" y="125"/>
                      <a:pt x="43" y="119"/>
                      <a:pt x="53" y="132"/>
                    </a:cubicBezTo>
                    <a:cubicBezTo>
                      <a:pt x="62" y="146"/>
                      <a:pt x="46" y="158"/>
                      <a:pt x="60" y="176"/>
                    </a:cubicBezTo>
                    <a:cubicBezTo>
                      <a:pt x="68" y="186"/>
                      <a:pt x="78" y="173"/>
                      <a:pt x="89" y="160"/>
                    </a:cubicBezTo>
                    <a:cubicBezTo>
                      <a:pt x="98" y="148"/>
                      <a:pt x="106" y="136"/>
                      <a:pt x="113" y="141"/>
                    </a:cubicBezTo>
                    <a:cubicBezTo>
                      <a:pt x="127" y="150"/>
                      <a:pt x="159" y="154"/>
                      <a:pt x="166" y="143"/>
                    </a:cubicBezTo>
                    <a:cubicBezTo>
                      <a:pt x="173" y="131"/>
                      <a:pt x="147" y="110"/>
                      <a:pt x="140" y="94"/>
                    </a:cubicBezTo>
                    <a:cubicBezTo>
                      <a:pt x="133" y="78"/>
                      <a:pt x="179" y="44"/>
                      <a:pt x="167" y="33"/>
                    </a:cubicBezTo>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91" name="手繪多邊形 42"/>
              <p:cNvSpPr>
                <a:spLocks/>
              </p:cNvSpPr>
              <p:nvPr/>
            </p:nvSpPr>
            <p:spPr bwMode="gray">
              <a:xfrm rot="19656312" flipH="1">
                <a:off x="4765993" y="4239097"/>
                <a:ext cx="177497" cy="176192"/>
              </a:xfrm>
              <a:custGeom>
                <a:avLst/>
                <a:gdLst>
                  <a:gd name="T0" fmla="*/ 68 w 68"/>
                  <a:gd name="T1" fmla="*/ 31 h 67"/>
                  <a:gd name="T2" fmla="*/ 59 w 68"/>
                  <a:gd name="T3" fmla="*/ 26 h 67"/>
                  <a:gd name="T4" fmla="*/ 63 w 68"/>
                  <a:gd name="T5" fmla="*/ 17 h 67"/>
                  <a:gd name="T6" fmla="*/ 55 w 68"/>
                  <a:gd name="T7" fmla="*/ 16 h 67"/>
                  <a:gd name="T8" fmla="*/ 55 w 68"/>
                  <a:gd name="T9" fmla="*/ 7 h 67"/>
                  <a:gd name="T10" fmla="*/ 45 w 68"/>
                  <a:gd name="T11" fmla="*/ 10 h 67"/>
                  <a:gd name="T12" fmla="*/ 41 w 68"/>
                  <a:gd name="T13" fmla="*/ 0 h 67"/>
                  <a:gd name="T14" fmla="*/ 33 w 68"/>
                  <a:gd name="T15" fmla="*/ 9 h 67"/>
                  <a:gd name="T16" fmla="*/ 24 w 68"/>
                  <a:gd name="T17" fmla="*/ 1 h 67"/>
                  <a:gd name="T18" fmla="*/ 21 w 68"/>
                  <a:gd name="T19" fmla="*/ 8 h 67"/>
                  <a:gd name="T20" fmla="*/ 14 w 68"/>
                  <a:gd name="T21" fmla="*/ 6 h 67"/>
                  <a:gd name="T22" fmla="*/ 15 w 68"/>
                  <a:gd name="T23" fmla="*/ 20 h 67"/>
                  <a:gd name="T24" fmla="*/ 2 w 68"/>
                  <a:gd name="T25" fmla="*/ 22 h 67"/>
                  <a:gd name="T26" fmla="*/ 7 w 68"/>
                  <a:gd name="T27" fmla="*/ 30 h 67"/>
                  <a:gd name="T28" fmla="*/ 0 w 68"/>
                  <a:gd name="T29" fmla="*/ 36 h 67"/>
                  <a:gd name="T30" fmla="*/ 9 w 68"/>
                  <a:gd name="T31" fmla="*/ 41 h 67"/>
                  <a:gd name="T32" fmla="*/ 4 w 68"/>
                  <a:gd name="T33" fmla="*/ 50 h 67"/>
                  <a:gd name="T34" fmla="*/ 13 w 68"/>
                  <a:gd name="T35" fmla="*/ 51 h 67"/>
                  <a:gd name="T36" fmla="*/ 13 w 68"/>
                  <a:gd name="T37" fmla="*/ 60 h 67"/>
                  <a:gd name="T38" fmla="*/ 23 w 68"/>
                  <a:gd name="T39" fmla="*/ 56 h 67"/>
                  <a:gd name="T40" fmla="*/ 27 w 68"/>
                  <a:gd name="T41" fmla="*/ 67 h 67"/>
                  <a:gd name="T42" fmla="*/ 35 w 68"/>
                  <a:gd name="T43" fmla="*/ 58 h 67"/>
                  <a:gd name="T44" fmla="*/ 44 w 68"/>
                  <a:gd name="T45" fmla="*/ 66 h 67"/>
                  <a:gd name="T46" fmla="*/ 47 w 68"/>
                  <a:gd name="T47" fmla="*/ 59 h 67"/>
                  <a:gd name="T48" fmla="*/ 54 w 68"/>
                  <a:gd name="T49" fmla="*/ 61 h 67"/>
                  <a:gd name="T50" fmla="*/ 52 w 68"/>
                  <a:gd name="T51" fmla="*/ 47 h 67"/>
                  <a:gd name="T52" fmla="*/ 66 w 68"/>
                  <a:gd name="T53" fmla="*/ 45 h 67"/>
                  <a:gd name="T54" fmla="*/ 60 w 68"/>
                  <a:gd name="T55" fmla="*/ 37 h 67"/>
                  <a:gd name="T56" fmla="*/ 68 w 68"/>
                  <a:gd name="T57"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 h="67">
                    <a:moveTo>
                      <a:pt x="68" y="31"/>
                    </a:moveTo>
                    <a:cubicBezTo>
                      <a:pt x="67" y="29"/>
                      <a:pt x="64" y="27"/>
                      <a:pt x="59" y="26"/>
                    </a:cubicBezTo>
                    <a:cubicBezTo>
                      <a:pt x="63" y="22"/>
                      <a:pt x="64" y="19"/>
                      <a:pt x="63" y="17"/>
                    </a:cubicBezTo>
                    <a:cubicBezTo>
                      <a:pt x="62" y="15"/>
                      <a:pt x="59" y="15"/>
                      <a:pt x="55" y="16"/>
                    </a:cubicBezTo>
                    <a:cubicBezTo>
                      <a:pt x="56" y="11"/>
                      <a:pt x="56" y="8"/>
                      <a:pt x="55" y="7"/>
                    </a:cubicBezTo>
                    <a:cubicBezTo>
                      <a:pt x="53" y="5"/>
                      <a:pt x="49" y="7"/>
                      <a:pt x="45" y="10"/>
                    </a:cubicBezTo>
                    <a:cubicBezTo>
                      <a:pt x="44" y="4"/>
                      <a:pt x="43" y="1"/>
                      <a:pt x="41" y="0"/>
                    </a:cubicBezTo>
                    <a:cubicBezTo>
                      <a:pt x="38" y="0"/>
                      <a:pt x="35" y="3"/>
                      <a:pt x="33" y="9"/>
                    </a:cubicBezTo>
                    <a:cubicBezTo>
                      <a:pt x="29" y="3"/>
                      <a:pt x="26" y="0"/>
                      <a:pt x="24" y="1"/>
                    </a:cubicBezTo>
                    <a:cubicBezTo>
                      <a:pt x="22" y="1"/>
                      <a:pt x="21" y="4"/>
                      <a:pt x="21" y="8"/>
                    </a:cubicBezTo>
                    <a:cubicBezTo>
                      <a:pt x="18" y="6"/>
                      <a:pt x="15" y="5"/>
                      <a:pt x="14" y="6"/>
                    </a:cubicBezTo>
                    <a:cubicBezTo>
                      <a:pt x="12" y="8"/>
                      <a:pt x="12" y="13"/>
                      <a:pt x="15" y="20"/>
                    </a:cubicBezTo>
                    <a:cubicBezTo>
                      <a:pt x="8" y="19"/>
                      <a:pt x="3" y="19"/>
                      <a:pt x="2" y="22"/>
                    </a:cubicBezTo>
                    <a:cubicBezTo>
                      <a:pt x="1" y="24"/>
                      <a:pt x="3" y="27"/>
                      <a:pt x="7" y="30"/>
                    </a:cubicBezTo>
                    <a:cubicBezTo>
                      <a:pt x="3" y="32"/>
                      <a:pt x="0" y="34"/>
                      <a:pt x="0" y="36"/>
                    </a:cubicBezTo>
                    <a:cubicBezTo>
                      <a:pt x="0" y="38"/>
                      <a:pt x="3" y="40"/>
                      <a:pt x="9" y="41"/>
                    </a:cubicBezTo>
                    <a:cubicBezTo>
                      <a:pt x="5" y="45"/>
                      <a:pt x="3" y="48"/>
                      <a:pt x="4" y="50"/>
                    </a:cubicBezTo>
                    <a:cubicBezTo>
                      <a:pt x="5" y="52"/>
                      <a:pt x="8" y="52"/>
                      <a:pt x="13" y="51"/>
                    </a:cubicBezTo>
                    <a:cubicBezTo>
                      <a:pt x="11" y="55"/>
                      <a:pt x="11" y="59"/>
                      <a:pt x="13" y="60"/>
                    </a:cubicBezTo>
                    <a:cubicBezTo>
                      <a:pt x="15" y="61"/>
                      <a:pt x="18" y="60"/>
                      <a:pt x="23" y="56"/>
                    </a:cubicBezTo>
                    <a:cubicBezTo>
                      <a:pt x="23" y="62"/>
                      <a:pt x="25" y="66"/>
                      <a:pt x="27" y="67"/>
                    </a:cubicBezTo>
                    <a:cubicBezTo>
                      <a:pt x="29" y="67"/>
                      <a:pt x="32" y="64"/>
                      <a:pt x="35" y="58"/>
                    </a:cubicBezTo>
                    <a:cubicBezTo>
                      <a:pt x="38" y="64"/>
                      <a:pt x="41" y="66"/>
                      <a:pt x="44" y="66"/>
                    </a:cubicBezTo>
                    <a:cubicBezTo>
                      <a:pt x="45" y="65"/>
                      <a:pt x="46" y="63"/>
                      <a:pt x="47" y="59"/>
                    </a:cubicBezTo>
                    <a:cubicBezTo>
                      <a:pt x="50" y="61"/>
                      <a:pt x="52" y="62"/>
                      <a:pt x="54" y="61"/>
                    </a:cubicBezTo>
                    <a:cubicBezTo>
                      <a:pt x="56" y="59"/>
                      <a:pt x="55" y="54"/>
                      <a:pt x="52" y="47"/>
                    </a:cubicBezTo>
                    <a:cubicBezTo>
                      <a:pt x="59" y="48"/>
                      <a:pt x="65" y="47"/>
                      <a:pt x="66" y="45"/>
                    </a:cubicBezTo>
                    <a:cubicBezTo>
                      <a:pt x="66" y="43"/>
                      <a:pt x="64" y="40"/>
                      <a:pt x="60" y="37"/>
                    </a:cubicBezTo>
                    <a:cubicBezTo>
                      <a:pt x="65" y="35"/>
                      <a:pt x="68" y="33"/>
                      <a:pt x="68" y="31"/>
                    </a:cubicBezTo>
                  </a:path>
                </a:pathLst>
              </a:custGeom>
              <a:gradFill flip="none" rotWithShape="1">
                <a:gsLst>
                  <a:gs pos="0">
                    <a:schemeClr val="accent1">
                      <a:lumMod val="75000"/>
                    </a:schemeClr>
                  </a:gs>
                  <a:gs pos="100000">
                    <a:schemeClr val="accent1">
                      <a:lumMod val="60000"/>
                      <a:lumOff val="40000"/>
                    </a:schemeClr>
                  </a:gs>
                </a:gsLst>
                <a:path path="circle">
                  <a:fillToRect l="50000" t="50000" r="50000" b="50000"/>
                </a:path>
                <a:tileRect/>
              </a:gra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grpSp>
        <p:sp>
          <p:nvSpPr>
            <p:cNvPr id="92" name="手繪多邊形 32"/>
            <p:cNvSpPr>
              <a:spLocks/>
            </p:cNvSpPr>
            <p:nvPr/>
          </p:nvSpPr>
          <p:spPr bwMode="gray">
            <a:xfrm>
              <a:off x="9499406" y="5777362"/>
              <a:ext cx="384558" cy="386010"/>
            </a:xfrm>
            <a:custGeom>
              <a:avLst/>
              <a:gdLst>
                <a:gd name="T0" fmla="*/ 242 w 264"/>
                <a:gd name="T1" fmla="*/ 157 h 264"/>
                <a:gd name="T2" fmla="*/ 259 w 264"/>
                <a:gd name="T3" fmla="*/ 128 h 264"/>
                <a:gd name="T4" fmla="*/ 238 w 264"/>
                <a:gd name="T5" fmla="*/ 66 h 264"/>
                <a:gd name="T6" fmla="*/ 192 w 264"/>
                <a:gd name="T7" fmla="*/ 20 h 264"/>
                <a:gd name="T8" fmla="*/ 158 w 264"/>
                <a:gd name="T9" fmla="*/ 23 h 264"/>
                <a:gd name="T10" fmla="*/ 157 w 264"/>
                <a:gd name="T11" fmla="*/ 23 h 264"/>
                <a:gd name="T12" fmla="*/ 156 w 264"/>
                <a:gd name="T13" fmla="*/ 23 h 264"/>
                <a:gd name="T14" fmla="*/ 128 w 264"/>
                <a:gd name="T15" fmla="*/ 5 h 264"/>
                <a:gd name="T16" fmla="*/ 66 w 264"/>
                <a:gd name="T17" fmla="*/ 26 h 264"/>
                <a:gd name="T18" fmla="*/ 20 w 264"/>
                <a:gd name="T19" fmla="*/ 72 h 264"/>
                <a:gd name="T20" fmla="*/ 23 w 264"/>
                <a:gd name="T21" fmla="*/ 106 h 264"/>
                <a:gd name="T22" fmla="*/ 23 w 264"/>
                <a:gd name="T23" fmla="*/ 107 h 264"/>
                <a:gd name="T24" fmla="*/ 22 w 264"/>
                <a:gd name="T25" fmla="*/ 108 h 264"/>
                <a:gd name="T26" fmla="*/ 5 w 264"/>
                <a:gd name="T27" fmla="*/ 136 h 264"/>
                <a:gd name="T28" fmla="*/ 26 w 264"/>
                <a:gd name="T29" fmla="*/ 198 h 264"/>
                <a:gd name="T30" fmla="*/ 72 w 264"/>
                <a:gd name="T31" fmla="*/ 244 h 264"/>
                <a:gd name="T32" fmla="*/ 106 w 264"/>
                <a:gd name="T33" fmla="*/ 241 h 264"/>
                <a:gd name="T34" fmla="*/ 107 w 264"/>
                <a:gd name="T35" fmla="*/ 242 h 264"/>
                <a:gd name="T36" fmla="*/ 108 w 264"/>
                <a:gd name="T37" fmla="*/ 242 h 264"/>
                <a:gd name="T38" fmla="*/ 136 w 264"/>
                <a:gd name="T39" fmla="*/ 259 h 264"/>
                <a:gd name="T40" fmla="*/ 198 w 264"/>
                <a:gd name="T41" fmla="*/ 238 h 264"/>
                <a:gd name="T42" fmla="*/ 244 w 264"/>
                <a:gd name="T43" fmla="*/ 192 h 264"/>
                <a:gd name="T44" fmla="*/ 241 w 264"/>
                <a:gd name="T45" fmla="*/ 159 h 264"/>
                <a:gd name="T46" fmla="*/ 241 w 264"/>
                <a:gd name="T47" fmla="*/ 158 h 264"/>
                <a:gd name="T48" fmla="*/ 242 w 264"/>
                <a:gd name="T49" fmla="*/ 1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4" h="264">
                  <a:moveTo>
                    <a:pt x="242" y="157"/>
                  </a:moveTo>
                  <a:cubicBezTo>
                    <a:pt x="250" y="149"/>
                    <a:pt x="256" y="139"/>
                    <a:pt x="259" y="128"/>
                  </a:cubicBezTo>
                  <a:cubicBezTo>
                    <a:pt x="264" y="107"/>
                    <a:pt x="255" y="85"/>
                    <a:pt x="238" y="66"/>
                  </a:cubicBezTo>
                  <a:cubicBezTo>
                    <a:pt x="229" y="42"/>
                    <a:pt x="213" y="25"/>
                    <a:pt x="192" y="20"/>
                  </a:cubicBezTo>
                  <a:cubicBezTo>
                    <a:pt x="181" y="18"/>
                    <a:pt x="170" y="19"/>
                    <a:pt x="158" y="23"/>
                  </a:cubicBezTo>
                  <a:cubicBezTo>
                    <a:pt x="157" y="23"/>
                    <a:pt x="157" y="23"/>
                    <a:pt x="157" y="23"/>
                  </a:cubicBezTo>
                  <a:cubicBezTo>
                    <a:pt x="156" y="23"/>
                    <a:pt x="156" y="23"/>
                    <a:pt x="156" y="23"/>
                  </a:cubicBezTo>
                  <a:cubicBezTo>
                    <a:pt x="148" y="14"/>
                    <a:pt x="139" y="8"/>
                    <a:pt x="128" y="5"/>
                  </a:cubicBezTo>
                  <a:cubicBezTo>
                    <a:pt x="107" y="0"/>
                    <a:pt x="85" y="9"/>
                    <a:pt x="66" y="26"/>
                  </a:cubicBezTo>
                  <a:cubicBezTo>
                    <a:pt x="42" y="35"/>
                    <a:pt x="25" y="51"/>
                    <a:pt x="20" y="72"/>
                  </a:cubicBezTo>
                  <a:cubicBezTo>
                    <a:pt x="17" y="83"/>
                    <a:pt x="19" y="95"/>
                    <a:pt x="23" y="106"/>
                  </a:cubicBezTo>
                  <a:cubicBezTo>
                    <a:pt x="23" y="107"/>
                    <a:pt x="23" y="107"/>
                    <a:pt x="23" y="107"/>
                  </a:cubicBezTo>
                  <a:cubicBezTo>
                    <a:pt x="22" y="108"/>
                    <a:pt x="22" y="108"/>
                    <a:pt x="22" y="108"/>
                  </a:cubicBezTo>
                  <a:cubicBezTo>
                    <a:pt x="14" y="116"/>
                    <a:pt x="8" y="125"/>
                    <a:pt x="5" y="136"/>
                  </a:cubicBezTo>
                  <a:cubicBezTo>
                    <a:pt x="0" y="157"/>
                    <a:pt x="9" y="179"/>
                    <a:pt x="26" y="198"/>
                  </a:cubicBezTo>
                  <a:cubicBezTo>
                    <a:pt x="35" y="222"/>
                    <a:pt x="51" y="239"/>
                    <a:pt x="72" y="244"/>
                  </a:cubicBezTo>
                  <a:cubicBezTo>
                    <a:pt x="83" y="247"/>
                    <a:pt x="94" y="246"/>
                    <a:pt x="106" y="241"/>
                  </a:cubicBezTo>
                  <a:cubicBezTo>
                    <a:pt x="107" y="242"/>
                    <a:pt x="107" y="242"/>
                    <a:pt x="107" y="242"/>
                  </a:cubicBezTo>
                  <a:cubicBezTo>
                    <a:pt x="108" y="242"/>
                    <a:pt x="108" y="242"/>
                    <a:pt x="108" y="242"/>
                  </a:cubicBezTo>
                  <a:cubicBezTo>
                    <a:pt x="116" y="250"/>
                    <a:pt x="125" y="257"/>
                    <a:pt x="136" y="259"/>
                  </a:cubicBezTo>
                  <a:cubicBezTo>
                    <a:pt x="157" y="264"/>
                    <a:pt x="179" y="256"/>
                    <a:pt x="198" y="238"/>
                  </a:cubicBezTo>
                  <a:cubicBezTo>
                    <a:pt x="222" y="229"/>
                    <a:pt x="239" y="213"/>
                    <a:pt x="244" y="192"/>
                  </a:cubicBezTo>
                  <a:cubicBezTo>
                    <a:pt x="247" y="181"/>
                    <a:pt x="245" y="170"/>
                    <a:pt x="241" y="159"/>
                  </a:cubicBezTo>
                  <a:cubicBezTo>
                    <a:pt x="241" y="158"/>
                    <a:pt x="241" y="158"/>
                    <a:pt x="241" y="158"/>
                  </a:cubicBezTo>
                  <a:lnTo>
                    <a:pt x="242" y="157"/>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93" name="手繪多邊形 80"/>
            <p:cNvSpPr>
              <a:spLocks/>
            </p:cNvSpPr>
            <p:nvPr/>
          </p:nvSpPr>
          <p:spPr bwMode="gray">
            <a:xfrm flipV="1">
              <a:off x="9258652" y="5397258"/>
              <a:ext cx="95955" cy="95955"/>
            </a:xfrm>
            <a:custGeom>
              <a:avLst/>
              <a:gdLst>
                <a:gd name="T0" fmla="*/ 76 w 76"/>
                <a:gd name="T1" fmla="*/ 39 h 76"/>
                <a:gd name="T2" fmla="*/ 67 w 76"/>
                <a:gd name="T3" fmla="*/ 32 h 76"/>
                <a:gd name="T4" fmla="*/ 73 w 76"/>
                <a:gd name="T5" fmla="*/ 23 h 76"/>
                <a:gd name="T6" fmla="*/ 62 w 76"/>
                <a:gd name="T7" fmla="*/ 20 h 76"/>
                <a:gd name="T8" fmla="*/ 63 w 76"/>
                <a:gd name="T9" fmla="*/ 10 h 76"/>
                <a:gd name="T10" fmla="*/ 49 w 76"/>
                <a:gd name="T11" fmla="*/ 15 h 76"/>
                <a:gd name="T12" fmla="*/ 43 w 76"/>
                <a:gd name="T13" fmla="*/ 0 h 76"/>
                <a:gd name="T14" fmla="*/ 37 w 76"/>
                <a:gd name="T15" fmla="*/ 6 h 76"/>
                <a:gd name="T16" fmla="*/ 31 w 76"/>
                <a:gd name="T17" fmla="*/ 0 h 76"/>
                <a:gd name="T18" fmla="*/ 26 w 76"/>
                <a:gd name="T19" fmla="*/ 13 h 76"/>
                <a:gd name="T20" fmla="*/ 13 w 76"/>
                <a:gd name="T21" fmla="*/ 9 h 76"/>
                <a:gd name="T22" fmla="*/ 15 w 76"/>
                <a:gd name="T23" fmla="*/ 21 h 76"/>
                <a:gd name="T24" fmla="*/ 3 w 76"/>
                <a:gd name="T25" fmla="*/ 23 h 76"/>
                <a:gd name="T26" fmla="*/ 8 w 76"/>
                <a:gd name="T27" fmla="*/ 31 h 76"/>
                <a:gd name="T28" fmla="*/ 0 w 76"/>
                <a:gd name="T29" fmla="*/ 37 h 76"/>
                <a:gd name="T30" fmla="*/ 9 w 76"/>
                <a:gd name="T31" fmla="*/ 44 h 76"/>
                <a:gd name="T32" fmla="*/ 3 w 76"/>
                <a:gd name="T33" fmla="*/ 53 h 76"/>
                <a:gd name="T34" fmla="*/ 13 w 76"/>
                <a:gd name="T35" fmla="*/ 56 h 76"/>
                <a:gd name="T36" fmla="*/ 12 w 76"/>
                <a:gd name="T37" fmla="*/ 66 h 76"/>
                <a:gd name="T38" fmla="*/ 27 w 76"/>
                <a:gd name="T39" fmla="*/ 61 h 76"/>
                <a:gd name="T40" fmla="*/ 32 w 76"/>
                <a:gd name="T41" fmla="*/ 76 h 76"/>
                <a:gd name="T42" fmla="*/ 38 w 76"/>
                <a:gd name="T43" fmla="*/ 70 h 76"/>
                <a:gd name="T44" fmla="*/ 45 w 76"/>
                <a:gd name="T45" fmla="*/ 76 h 76"/>
                <a:gd name="T46" fmla="*/ 50 w 76"/>
                <a:gd name="T47" fmla="*/ 63 h 76"/>
                <a:gd name="T48" fmla="*/ 62 w 76"/>
                <a:gd name="T49" fmla="*/ 67 h 76"/>
                <a:gd name="T50" fmla="*/ 61 w 76"/>
                <a:gd name="T51" fmla="*/ 55 h 76"/>
                <a:gd name="T52" fmla="*/ 73 w 76"/>
                <a:gd name="T53" fmla="*/ 53 h 76"/>
                <a:gd name="T54" fmla="*/ 68 w 76"/>
                <a:gd name="T55" fmla="*/ 45 h 76"/>
                <a:gd name="T56" fmla="*/ 76 w 76"/>
                <a:gd name="T5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76">
                  <a:moveTo>
                    <a:pt x="76" y="39"/>
                  </a:moveTo>
                  <a:cubicBezTo>
                    <a:pt x="76" y="36"/>
                    <a:pt x="73" y="34"/>
                    <a:pt x="67" y="32"/>
                  </a:cubicBezTo>
                  <a:cubicBezTo>
                    <a:pt x="71" y="28"/>
                    <a:pt x="74" y="25"/>
                    <a:pt x="73" y="23"/>
                  </a:cubicBezTo>
                  <a:cubicBezTo>
                    <a:pt x="72" y="20"/>
                    <a:pt x="68" y="20"/>
                    <a:pt x="62" y="20"/>
                  </a:cubicBezTo>
                  <a:cubicBezTo>
                    <a:pt x="65" y="15"/>
                    <a:pt x="65" y="11"/>
                    <a:pt x="63" y="10"/>
                  </a:cubicBezTo>
                  <a:cubicBezTo>
                    <a:pt x="61" y="8"/>
                    <a:pt x="56" y="10"/>
                    <a:pt x="49" y="15"/>
                  </a:cubicBezTo>
                  <a:cubicBezTo>
                    <a:pt x="48" y="6"/>
                    <a:pt x="46" y="1"/>
                    <a:pt x="43" y="0"/>
                  </a:cubicBezTo>
                  <a:cubicBezTo>
                    <a:pt x="41" y="0"/>
                    <a:pt x="39" y="2"/>
                    <a:pt x="37" y="6"/>
                  </a:cubicBezTo>
                  <a:cubicBezTo>
                    <a:pt x="35" y="2"/>
                    <a:pt x="33" y="0"/>
                    <a:pt x="31" y="0"/>
                  </a:cubicBezTo>
                  <a:cubicBezTo>
                    <a:pt x="28" y="1"/>
                    <a:pt x="26" y="6"/>
                    <a:pt x="26" y="13"/>
                  </a:cubicBezTo>
                  <a:cubicBezTo>
                    <a:pt x="20" y="9"/>
                    <a:pt x="16" y="7"/>
                    <a:pt x="13" y="9"/>
                  </a:cubicBezTo>
                  <a:cubicBezTo>
                    <a:pt x="11" y="10"/>
                    <a:pt x="12" y="15"/>
                    <a:pt x="15" y="21"/>
                  </a:cubicBezTo>
                  <a:cubicBezTo>
                    <a:pt x="8" y="20"/>
                    <a:pt x="4" y="20"/>
                    <a:pt x="3" y="23"/>
                  </a:cubicBezTo>
                  <a:cubicBezTo>
                    <a:pt x="2" y="25"/>
                    <a:pt x="4" y="28"/>
                    <a:pt x="8" y="31"/>
                  </a:cubicBezTo>
                  <a:cubicBezTo>
                    <a:pt x="3" y="33"/>
                    <a:pt x="0" y="35"/>
                    <a:pt x="0" y="37"/>
                  </a:cubicBezTo>
                  <a:cubicBezTo>
                    <a:pt x="0" y="40"/>
                    <a:pt x="3" y="42"/>
                    <a:pt x="9" y="44"/>
                  </a:cubicBezTo>
                  <a:cubicBezTo>
                    <a:pt x="4" y="48"/>
                    <a:pt x="2" y="51"/>
                    <a:pt x="3" y="53"/>
                  </a:cubicBezTo>
                  <a:cubicBezTo>
                    <a:pt x="4" y="56"/>
                    <a:pt x="8" y="56"/>
                    <a:pt x="13" y="56"/>
                  </a:cubicBezTo>
                  <a:cubicBezTo>
                    <a:pt x="11" y="61"/>
                    <a:pt x="10" y="65"/>
                    <a:pt x="12" y="66"/>
                  </a:cubicBezTo>
                  <a:cubicBezTo>
                    <a:pt x="14" y="68"/>
                    <a:pt x="20" y="66"/>
                    <a:pt x="27" y="61"/>
                  </a:cubicBezTo>
                  <a:cubicBezTo>
                    <a:pt x="27" y="70"/>
                    <a:pt x="29" y="75"/>
                    <a:pt x="32" y="76"/>
                  </a:cubicBezTo>
                  <a:cubicBezTo>
                    <a:pt x="34" y="76"/>
                    <a:pt x="36" y="74"/>
                    <a:pt x="38" y="70"/>
                  </a:cubicBezTo>
                  <a:cubicBezTo>
                    <a:pt x="41" y="74"/>
                    <a:pt x="43" y="76"/>
                    <a:pt x="45" y="76"/>
                  </a:cubicBezTo>
                  <a:cubicBezTo>
                    <a:pt x="48" y="75"/>
                    <a:pt x="49" y="70"/>
                    <a:pt x="50" y="63"/>
                  </a:cubicBezTo>
                  <a:cubicBezTo>
                    <a:pt x="55" y="67"/>
                    <a:pt x="60" y="69"/>
                    <a:pt x="62" y="67"/>
                  </a:cubicBezTo>
                  <a:cubicBezTo>
                    <a:pt x="64" y="66"/>
                    <a:pt x="63" y="61"/>
                    <a:pt x="61" y="55"/>
                  </a:cubicBezTo>
                  <a:cubicBezTo>
                    <a:pt x="67" y="56"/>
                    <a:pt x="72" y="56"/>
                    <a:pt x="73" y="53"/>
                  </a:cubicBezTo>
                  <a:cubicBezTo>
                    <a:pt x="74" y="51"/>
                    <a:pt x="72" y="48"/>
                    <a:pt x="68" y="45"/>
                  </a:cubicBezTo>
                  <a:cubicBezTo>
                    <a:pt x="73" y="43"/>
                    <a:pt x="76" y="41"/>
                    <a:pt x="76" y="39"/>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94" name="手繪多邊形 80"/>
            <p:cNvSpPr>
              <a:spLocks/>
            </p:cNvSpPr>
            <p:nvPr/>
          </p:nvSpPr>
          <p:spPr bwMode="gray">
            <a:xfrm>
              <a:off x="7300068" y="5810013"/>
              <a:ext cx="242888" cy="242888"/>
            </a:xfrm>
            <a:custGeom>
              <a:avLst/>
              <a:gdLst>
                <a:gd name="T0" fmla="*/ 76 w 76"/>
                <a:gd name="T1" fmla="*/ 39 h 76"/>
                <a:gd name="T2" fmla="*/ 67 w 76"/>
                <a:gd name="T3" fmla="*/ 32 h 76"/>
                <a:gd name="T4" fmla="*/ 73 w 76"/>
                <a:gd name="T5" fmla="*/ 23 h 76"/>
                <a:gd name="T6" fmla="*/ 62 w 76"/>
                <a:gd name="T7" fmla="*/ 20 h 76"/>
                <a:gd name="T8" fmla="*/ 63 w 76"/>
                <a:gd name="T9" fmla="*/ 10 h 76"/>
                <a:gd name="T10" fmla="*/ 49 w 76"/>
                <a:gd name="T11" fmla="*/ 15 h 76"/>
                <a:gd name="T12" fmla="*/ 43 w 76"/>
                <a:gd name="T13" fmla="*/ 0 h 76"/>
                <a:gd name="T14" fmla="*/ 37 w 76"/>
                <a:gd name="T15" fmla="*/ 6 h 76"/>
                <a:gd name="T16" fmla="*/ 31 w 76"/>
                <a:gd name="T17" fmla="*/ 0 h 76"/>
                <a:gd name="T18" fmla="*/ 26 w 76"/>
                <a:gd name="T19" fmla="*/ 13 h 76"/>
                <a:gd name="T20" fmla="*/ 13 w 76"/>
                <a:gd name="T21" fmla="*/ 9 h 76"/>
                <a:gd name="T22" fmla="*/ 15 w 76"/>
                <a:gd name="T23" fmla="*/ 21 h 76"/>
                <a:gd name="T24" fmla="*/ 3 w 76"/>
                <a:gd name="T25" fmla="*/ 23 h 76"/>
                <a:gd name="T26" fmla="*/ 8 w 76"/>
                <a:gd name="T27" fmla="*/ 31 h 76"/>
                <a:gd name="T28" fmla="*/ 0 w 76"/>
                <a:gd name="T29" fmla="*/ 37 h 76"/>
                <a:gd name="T30" fmla="*/ 9 w 76"/>
                <a:gd name="T31" fmla="*/ 44 h 76"/>
                <a:gd name="T32" fmla="*/ 3 w 76"/>
                <a:gd name="T33" fmla="*/ 53 h 76"/>
                <a:gd name="T34" fmla="*/ 13 w 76"/>
                <a:gd name="T35" fmla="*/ 56 h 76"/>
                <a:gd name="T36" fmla="*/ 12 w 76"/>
                <a:gd name="T37" fmla="*/ 66 h 76"/>
                <a:gd name="T38" fmla="*/ 27 w 76"/>
                <a:gd name="T39" fmla="*/ 61 h 76"/>
                <a:gd name="T40" fmla="*/ 32 w 76"/>
                <a:gd name="T41" fmla="*/ 76 h 76"/>
                <a:gd name="T42" fmla="*/ 38 w 76"/>
                <a:gd name="T43" fmla="*/ 70 h 76"/>
                <a:gd name="T44" fmla="*/ 45 w 76"/>
                <a:gd name="T45" fmla="*/ 76 h 76"/>
                <a:gd name="T46" fmla="*/ 50 w 76"/>
                <a:gd name="T47" fmla="*/ 63 h 76"/>
                <a:gd name="T48" fmla="*/ 62 w 76"/>
                <a:gd name="T49" fmla="*/ 67 h 76"/>
                <a:gd name="T50" fmla="*/ 61 w 76"/>
                <a:gd name="T51" fmla="*/ 55 h 76"/>
                <a:gd name="T52" fmla="*/ 73 w 76"/>
                <a:gd name="T53" fmla="*/ 53 h 76"/>
                <a:gd name="T54" fmla="*/ 68 w 76"/>
                <a:gd name="T55" fmla="*/ 45 h 76"/>
                <a:gd name="T56" fmla="*/ 76 w 76"/>
                <a:gd name="T5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76">
                  <a:moveTo>
                    <a:pt x="76" y="39"/>
                  </a:moveTo>
                  <a:cubicBezTo>
                    <a:pt x="76" y="36"/>
                    <a:pt x="73" y="34"/>
                    <a:pt x="67" y="32"/>
                  </a:cubicBezTo>
                  <a:cubicBezTo>
                    <a:pt x="71" y="28"/>
                    <a:pt x="74" y="25"/>
                    <a:pt x="73" y="23"/>
                  </a:cubicBezTo>
                  <a:cubicBezTo>
                    <a:pt x="72" y="20"/>
                    <a:pt x="68" y="20"/>
                    <a:pt x="62" y="20"/>
                  </a:cubicBezTo>
                  <a:cubicBezTo>
                    <a:pt x="65" y="15"/>
                    <a:pt x="65" y="11"/>
                    <a:pt x="63" y="10"/>
                  </a:cubicBezTo>
                  <a:cubicBezTo>
                    <a:pt x="61" y="8"/>
                    <a:pt x="56" y="10"/>
                    <a:pt x="49" y="15"/>
                  </a:cubicBezTo>
                  <a:cubicBezTo>
                    <a:pt x="48" y="6"/>
                    <a:pt x="46" y="1"/>
                    <a:pt x="43" y="0"/>
                  </a:cubicBezTo>
                  <a:cubicBezTo>
                    <a:pt x="41" y="0"/>
                    <a:pt x="39" y="2"/>
                    <a:pt x="37" y="6"/>
                  </a:cubicBezTo>
                  <a:cubicBezTo>
                    <a:pt x="35" y="2"/>
                    <a:pt x="33" y="0"/>
                    <a:pt x="31" y="0"/>
                  </a:cubicBezTo>
                  <a:cubicBezTo>
                    <a:pt x="28" y="1"/>
                    <a:pt x="26" y="6"/>
                    <a:pt x="26" y="13"/>
                  </a:cubicBezTo>
                  <a:cubicBezTo>
                    <a:pt x="20" y="9"/>
                    <a:pt x="16" y="7"/>
                    <a:pt x="13" y="9"/>
                  </a:cubicBezTo>
                  <a:cubicBezTo>
                    <a:pt x="11" y="10"/>
                    <a:pt x="12" y="15"/>
                    <a:pt x="15" y="21"/>
                  </a:cubicBezTo>
                  <a:cubicBezTo>
                    <a:pt x="8" y="20"/>
                    <a:pt x="4" y="20"/>
                    <a:pt x="3" y="23"/>
                  </a:cubicBezTo>
                  <a:cubicBezTo>
                    <a:pt x="2" y="25"/>
                    <a:pt x="4" y="28"/>
                    <a:pt x="8" y="31"/>
                  </a:cubicBezTo>
                  <a:cubicBezTo>
                    <a:pt x="3" y="33"/>
                    <a:pt x="0" y="35"/>
                    <a:pt x="0" y="37"/>
                  </a:cubicBezTo>
                  <a:cubicBezTo>
                    <a:pt x="0" y="40"/>
                    <a:pt x="3" y="42"/>
                    <a:pt x="9" y="44"/>
                  </a:cubicBezTo>
                  <a:cubicBezTo>
                    <a:pt x="4" y="48"/>
                    <a:pt x="2" y="51"/>
                    <a:pt x="3" y="53"/>
                  </a:cubicBezTo>
                  <a:cubicBezTo>
                    <a:pt x="4" y="56"/>
                    <a:pt x="8" y="56"/>
                    <a:pt x="13" y="56"/>
                  </a:cubicBezTo>
                  <a:cubicBezTo>
                    <a:pt x="11" y="61"/>
                    <a:pt x="10" y="65"/>
                    <a:pt x="12" y="66"/>
                  </a:cubicBezTo>
                  <a:cubicBezTo>
                    <a:pt x="14" y="68"/>
                    <a:pt x="20" y="66"/>
                    <a:pt x="27" y="61"/>
                  </a:cubicBezTo>
                  <a:cubicBezTo>
                    <a:pt x="27" y="70"/>
                    <a:pt x="29" y="75"/>
                    <a:pt x="32" y="76"/>
                  </a:cubicBezTo>
                  <a:cubicBezTo>
                    <a:pt x="34" y="76"/>
                    <a:pt x="36" y="74"/>
                    <a:pt x="38" y="70"/>
                  </a:cubicBezTo>
                  <a:cubicBezTo>
                    <a:pt x="41" y="74"/>
                    <a:pt x="43" y="76"/>
                    <a:pt x="45" y="76"/>
                  </a:cubicBezTo>
                  <a:cubicBezTo>
                    <a:pt x="48" y="75"/>
                    <a:pt x="49" y="70"/>
                    <a:pt x="50" y="63"/>
                  </a:cubicBezTo>
                  <a:cubicBezTo>
                    <a:pt x="55" y="67"/>
                    <a:pt x="60" y="69"/>
                    <a:pt x="62" y="67"/>
                  </a:cubicBezTo>
                  <a:cubicBezTo>
                    <a:pt x="64" y="66"/>
                    <a:pt x="63" y="61"/>
                    <a:pt x="61" y="55"/>
                  </a:cubicBezTo>
                  <a:cubicBezTo>
                    <a:pt x="67" y="56"/>
                    <a:pt x="72" y="56"/>
                    <a:pt x="73" y="53"/>
                  </a:cubicBezTo>
                  <a:cubicBezTo>
                    <a:pt x="74" y="51"/>
                    <a:pt x="72" y="48"/>
                    <a:pt x="68" y="45"/>
                  </a:cubicBezTo>
                  <a:cubicBezTo>
                    <a:pt x="73" y="43"/>
                    <a:pt x="76" y="41"/>
                    <a:pt x="76" y="39"/>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95" name="手繪多邊形 84"/>
            <p:cNvSpPr>
              <a:spLocks/>
            </p:cNvSpPr>
            <p:nvPr/>
          </p:nvSpPr>
          <p:spPr bwMode="gray">
            <a:xfrm>
              <a:off x="8076679" y="5734073"/>
              <a:ext cx="164550" cy="161261"/>
            </a:xfrm>
            <a:custGeom>
              <a:avLst/>
              <a:gdLst>
                <a:gd name="T0" fmla="*/ 49 w 50"/>
                <a:gd name="T1" fmla="*/ 26 h 49"/>
                <a:gd name="T2" fmla="*/ 48 w 50"/>
                <a:gd name="T3" fmla="*/ 20 h 49"/>
                <a:gd name="T4" fmla="*/ 47 w 50"/>
                <a:gd name="T5" fmla="*/ 13 h 49"/>
                <a:gd name="T6" fmla="*/ 37 w 50"/>
                <a:gd name="T7" fmla="*/ 7 h 49"/>
                <a:gd name="T8" fmla="*/ 27 w 50"/>
                <a:gd name="T9" fmla="*/ 0 h 49"/>
                <a:gd name="T10" fmla="*/ 20 w 50"/>
                <a:gd name="T11" fmla="*/ 2 h 49"/>
                <a:gd name="T12" fmla="*/ 13 w 50"/>
                <a:gd name="T13" fmla="*/ 3 h 49"/>
                <a:gd name="T14" fmla="*/ 7 w 50"/>
                <a:gd name="T15" fmla="*/ 13 h 49"/>
                <a:gd name="T16" fmla="*/ 0 w 50"/>
                <a:gd name="T17" fmla="*/ 23 h 49"/>
                <a:gd name="T18" fmla="*/ 2 w 50"/>
                <a:gd name="T19" fmla="*/ 30 h 49"/>
                <a:gd name="T20" fmla="*/ 3 w 50"/>
                <a:gd name="T21" fmla="*/ 36 h 49"/>
                <a:gd name="T22" fmla="*/ 13 w 50"/>
                <a:gd name="T23" fmla="*/ 43 h 49"/>
                <a:gd name="T24" fmla="*/ 23 w 50"/>
                <a:gd name="T25" fmla="*/ 49 h 49"/>
                <a:gd name="T26" fmla="*/ 30 w 50"/>
                <a:gd name="T27" fmla="*/ 48 h 49"/>
                <a:gd name="T28" fmla="*/ 37 w 50"/>
                <a:gd name="T29" fmla="*/ 46 h 49"/>
                <a:gd name="T30" fmla="*/ 43 w 50"/>
                <a:gd name="T31" fmla="*/ 37 h 49"/>
                <a:gd name="T32" fmla="*/ 49 w 50"/>
                <a:gd name="T33"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9">
                  <a:moveTo>
                    <a:pt x="49" y="26"/>
                  </a:moveTo>
                  <a:cubicBezTo>
                    <a:pt x="50" y="24"/>
                    <a:pt x="49" y="22"/>
                    <a:pt x="48" y="20"/>
                  </a:cubicBezTo>
                  <a:cubicBezTo>
                    <a:pt x="48" y="17"/>
                    <a:pt x="48" y="15"/>
                    <a:pt x="47" y="13"/>
                  </a:cubicBezTo>
                  <a:cubicBezTo>
                    <a:pt x="45" y="10"/>
                    <a:pt x="41" y="7"/>
                    <a:pt x="37" y="7"/>
                  </a:cubicBezTo>
                  <a:cubicBezTo>
                    <a:pt x="34" y="3"/>
                    <a:pt x="31" y="0"/>
                    <a:pt x="27" y="0"/>
                  </a:cubicBezTo>
                  <a:cubicBezTo>
                    <a:pt x="24" y="0"/>
                    <a:pt x="22" y="1"/>
                    <a:pt x="20" y="2"/>
                  </a:cubicBezTo>
                  <a:cubicBezTo>
                    <a:pt x="18" y="2"/>
                    <a:pt x="15" y="2"/>
                    <a:pt x="13" y="3"/>
                  </a:cubicBezTo>
                  <a:cubicBezTo>
                    <a:pt x="10" y="5"/>
                    <a:pt x="7" y="9"/>
                    <a:pt x="7" y="13"/>
                  </a:cubicBezTo>
                  <a:cubicBezTo>
                    <a:pt x="3" y="16"/>
                    <a:pt x="1" y="19"/>
                    <a:pt x="0" y="23"/>
                  </a:cubicBezTo>
                  <a:cubicBezTo>
                    <a:pt x="0" y="25"/>
                    <a:pt x="1" y="28"/>
                    <a:pt x="2" y="30"/>
                  </a:cubicBezTo>
                  <a:cubicBezTo>
                    <a:pt x="2" y="32"/>
                    <a:pt x="2" y="34"/>
                    <a:pt x="3" y="36"/>
                  </a:cubicBezTo>
                  <a:cubicBezTo>
                    <a:pt x="5" y="40"/>
                    <a:pt x="9" y="42"/>
                    <a:pt x="13" y="43"/>
                  </a:cubicBezTo>
                  <a:cubicBezTo>
                    <a:pt x="16" y="47"/>
                    <a:pt x="19" y="49"/>
                    <a:pt x="23" y="49"/>
                  </a:cubicBezTo>
                  <a:cubicBezTo>
                    <a:pt x="25" y="49"/>
                    <a:pt x="28" y="49"/>
                    <a:pt x="30" y="48"/>
                  </a:cubicBezTo>
                  <a:cubicBezTo>
                    <a:pt x="32" y="48"/>
                    <a:pt x="34" y="48"/>
                    <a:pt x="37" y="46"/>
                  </a:cubicBezTo>
                  <a:cubicBezTo>
                    <a:pt x="40" y="45"/>
                    <a:pt x="42" y="41"/>
                    <a:pt x="43" y="37"/>
                  </a:cubicBezTo>
                  <a:cubicBezTo>
                    <a:pt x="47" y="34"/>
                    <a:pt x="49" y="30"/>
                    <a:pt x="49" y="26"/>
                  </a:cubicBez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96" name="手繪多邊形 84"/>
            <p:cNvSpPr>
              <a:spLocks/>
            </p:cNvSpPr>
            <p:nvPr/>
          </p:nvSpPr>
          <p:spPr bwMode="gray">
            <a:xfrm>
              <a:off x="7368564" y="5884605"/>
              <a:ext cx="105896" cy="103780"/>
            </a:xfrm>
            <a:custGeom>
              <a:avLst/>
              <a:gdLst>
                <a:gd name="T0" fmla="*/ 49 w 50"/>
                <a:gd name="T1" fmla="*/ 26 h 49"/>
                <a:gd name="T2" fmla="*/ 48 w 50"/>
                <a:gd name="T3" fmla="*/ 20 h 49"/>
                <a:gd name="T4" fmla="*/ 47 w 50"/>
                <a:gd name="T5" fmla="*/ 13 h 49"/>
                <a:gd name="T6" fmla="*/ 37 w 50"/>
                <a:gd name="T7" fmla="*/ 7 h 49"/>
                <a:gd name="T8" fmla="*/ 27 w 50"/>
                <a:gd name="T9" fmla="*/ 0 h 49"/>
                <a:gd name="T10" fmla="*/ 20 w 50"/>
                <a:gd name="T11" fmla="*/ 2 h 49"/>
                <a:gd name="T12" fmla="*/ 13 w 50"/>
                <a:gd name="T13" fmla="*/ 3 h 49"/>
                <a:gd name="T14" fmla="*/ 7 w 50"/>
                <a:gd name="T15" fmla="*/ 13 h 49"/>
                <a:gd name="T16" fmla="*/ 0 w 50"/>
                <a:gd name="T17" fmla="*/ 23 h 49"/>
                <a:gd name="T18" fmla="*/ 2 w 50"/>
                <a:gd name="T19" fmla="*/ 30 h 49"/>
                <a:gd name="T20" fmla="*/ 3 w 50"/>
                <a:gd name="T21" fmla="*/ 36 h 49"/>
                <a:gd name="T22" fmla="*/ 13 w 50"/>
                <a:gd name="T23" fmla="*/ 43 h 49"/>
                <a:gd name="T24" fmla="*/ 23 w 50"/>
                <a:gd name="T25" fmla="*/ 49 h 49"/>
                <a:gd name="T26" fmla="*/ 30 w 50"/>
                <a:gd name="T27" fmla="*/ 48 h 49"/>
                <a:gd name="T28" fmla="*/ 37 w 50"/>
                <a:gd name="T29" fmla="*/ 46 h 49"/>
                <a:gd name="T30" fmla="*/ 43 w 50"/>
                <a:gd name="T31" fmla="*/ 37 h 49"/>
                <a:gd name="T32" fmla="*/ 49 w 50"/>
                <a:gd name="T33"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9">
                  <a:moveTo>
                    <a:pt x="49" y="26"/>
                  </a:moveTo>
                  <a:cubicBezTo>
                    <a:pt x="50" y="24"/>
                    <a:pt x="49" y="22"/>
                    <a:pt x="48" y="20"/>
                  </a:cubicBezTo>
                  <a:cubicBezTo>
                    <a:pt x="48" y="17"/>
                    <a:pt x="48" y="15"/>
                    <a:pt x="47" y="13"/>
                  </a:cubicBezTo>
                  <a:cubicBezTo>
                    <a:pt x="45" y="10"/>
                    <a:pt x="41" y="7"/>
                    <a:pt x="37" y="7"/>
                  </a:cubicBezTo>
                  <a:cubicBezTo>
                    <a:pt x="34" y="3"/>
                    <a:pt x="31" y="0"/>
                    <a:pt x="27" y="0"/>
                  </a:cubicBezTo>
                  <a:cubicBezTo>
                    <a:pt x="24" y="0"/>
                    <a:pt x="22" y="1"/>
                    <a:pt x="20" y="2"/>
                  </a:cubicBezTo>
                  <a:cubicBezTo>
                    <a:pt x="18" y="2"/>
                    <a:pt x="15" y="2"/>
                    <a:pt x="13" y="3"/>
                  </a:cubicBezTo>
                  <a:cubicBezTo>
                    <a:pt x="10" y="5"/>
                    <a:pt x="7" y="9"/>
                    <a:pt x="7" y="13"/>
                  </a:cubicBezTo>
                  <a:cubicBezTo>
                    <a:pt x="3" y="16"/>
                    <a:pt x="1" y="19"/>
                    <a:pt x="0" y="23"/>
                  </a:cubicBezTo>
                  <a:cubicBezTo>
                    <a:pt x="0" y="25"/>
                    <a:pt x="1" y="28"/>
                    <a:pt x="2" y="30"/>
                  </a:cubicBezTo>
                  <a:cubicBezTo>
                    <a:pt x="2" y="32"/>
                    <a:pt x="2" y="34"/>
                    <a:pt x="3" y="36"/>
                  </a:cubicBezTo>
                  <a:cubicBezTo>
                    <a:pt x="5" y="40"/>
                    <a:pt x="9" y="42"/>
                    <a:pt x="13" y="43"/>
                  </a:cubicBezTo>
                  <a:cubicBezTo>
                    <a:pt x="16" y="47"/>
                    <a:pt x="19" y="49"/>
                    <a:pt x="23" y="49"/>
                  </a:cubicBezTo>
                  <a:cubicBezTo>
                    <a:pt x="25" y="49"/>
                    <a:pt x="28" y="49"/>
                    <a:pt x="30" y="48"/>
                  </a:cubicBezTo>
                  <a:cubicBezTo>
                    <a:pt x="32" y="48"/>
                    <a:pt x="34" y="48"/>
                    <a:pt x="37" y="46"/>
                  </a:cubicBezTo>
                  <a:cubicBezTo>
                    <a:pt x="40" y="45"/>
                    <a:pt x="42" y="41"/>
                    <a:pt x="43" y="37"/>
                  </a:cubicBezTo>
                  <a:cubicBezTo>
                    <a:pt x="47" y="34"/>
                    <a:pt x="49" y="30"/>
                    <a:pt x="49" y="26"/>
                  </a:cubicBezTo>
                  <a:close/>
                </a:path>
              </a:pathLst>
            </a:custGeom>
            <a:solidFill>
              <a:schemeClr val="accent2">
                <a:lumMod val="20000"/>
                <a:lumOff val="8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97" name="橢圓​​ 96"/>
            <p:cNvSpPr/>
            <p:nvPr/>
          </p:nvSpPr>
          <p:spPr bwMode="gray">
            <a:xfrm flipH="1">
              <a:off x="9615485" y="5894167"/>
              <a:ext cx="152400" cy="152400"/>
            </a:xfrm>
            <a:prstGeom prst="ellipse">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grpSp>
          <p:nvGrpSpPr>
            <p:cNvPr id="98" name="群組 97"/>
            <p:cNvGrpSpPr/>
            <p:nvPr/>
          </p:nvGrpSpPr>
          <p:grpSpPr bwMode="gray">
            <a:xfrm>
              <a:off x="4803790" y="5319186"/>
              <a:ext cx="2690707" cy="1385231"/>
              <a:chOff x="5184534" y="1125344"/>
              <a:chExt cx="2690707" cy="1385231"/>
            </a:xfrm>
          </p:grpSpPr>
          <p:sp>
            <p:nvSpPr>
              <p:cNvPr id="99" name="手繪多邊形 67"/>
              <p:cNvSpPr>
                <a:spLocks/>
              </p:cNvSpPr>
              <p:nvPr/>
            </p:nvSpPr>
            <p:spPr bwMode="gray">
              <a:xfrm rot="8881702">
                <a:off x="6702013" y="1340794"/>
                <a:ext cx="1173228" cy="1169781"/>
              </a:xfrm>
              <a:custGeom>
                <a:avLst/>
                <a:gdLst>
                  <a:gd name="T0" fmla="*/ 100 w 128"/>
                  <a:gd name="T1" fmla="*/ 86 h 143"/>
                  <a:gd name="T2" fmla="*/ 98 w 128"/>
                  <a:gd name="T3" fmla="*/ 86 h 143"/>
                  <a:gd name="T4" fmla="*/ 96 w 128"/>
                  <a:gd name="T5" fmla="*/ 83 h 143"/>
                  <a:gd name="T6" fmla="*/ 24 w 128"/>
                  <a:gd name="T7" fmla="*/ 15 h 143"/>
                  <a:gd name="T8" fmla="*/ 95 w 128"/>
                  <a:gd name="T9" fmla="*/ 87 h 143"/>
                  <a:gd name="T10" fmla="*/ 6 w 128"/>
                  <a:gd name="T11" fmla="*/ 117 h 143"/>
                  <a:gd name="T12" fmla="*/ 100 w 128"/>
                  <a:gd name="T13" fmla="*/ 86 h 143"/>
                  <a:gd name="connsiteX0" fmla="*/ 7394 w 7741"/>
                  <a:gd name="connsiteY0" fmla="*/ 5105 h 7714"/>
                  <a:gd name="connsiteX1" fmla="*/ 7237 w 7741"/>
                  <a:gd name="connsiteY1" fmla="*/ 5105 h 7714"/>
                  <a:gd name="connsiteX2" fmla="*/ 7081 w 7741"/>
                  <a:gd name="connsiteY2" fmla="*/ 4895 h 7714"/>
                  <a:gd name="connsiteX3" fmla="*/ 1456 w 7741"/>
                  <a:gd name="connsiteY3" fmla="*/ 140 h 7714"/>
                  <a:gd name="connsiteX4" fmla="*/ 7003 w 7741"/>
                  <a:gd name="connsiteY4" fmla="*/ 5175 h 7714"/>
                  <a:gd name="connsiteX5" fmla="*/ 50 w 7741"/>
                  <a:gd name="connsiteY5" fmla="*/ 7273 h 7714"/>
                  <a:gd name="connsiteX6" fmla="*/ 7394 w 7741"/>
                  <a:gd name="connsiteY6" fmla="*/ 5105 h 7714"/>
                  <a:gd name="connsiteX0" fmla="*/ 9558 w 10006"/>
                  <a:gd name="connsiteY0" fmla="*/ 6618 h 10000"/>
                  <a:gd name="connsiteX1" fmla="*/ 9355 w 10006"/>
                  <a:gd name="connsiteY1" fmla="*/ 6618 h 10000"/>
                  <a:gd name="connsiteX2" fmla="*/ 9153 w 10006"/>
                  <a:gd name="connsiteY2" fmla="*/ 6346 h 10000"/>
                  <a:gd name="connsiteX3" fmla="*/ 1887 w 10006"/>
                  <a:gd name="connsiteY3" fmla="*/ 181 h 10000"/>
                  <a:gd name="connsiteX4" fmla="*/ 8236 w 10006"/>
                  <a:gd name="connsiteY4" fmla="*/ 6348 h 10000"/>
                  <a:gd name="connsiteX5" fmla="*/ 71 w 10006"/>
                  <a:gd name="connsiteY5" fmla="*/ 9428 h 10000"/>
                  <a:gd name="connsiteX6" fmla="*/ 9558 w 10006"/>
                  <a:gd name="connsiteY6" fmla="*/ 6618 h 10000"/>
                  <a:gd name="connsiteX0" fmla="*/ 9558 w 10006"/>
                  <a:gd name="connsiteY0" fmla="*/ 6652 h 10034"/>
                  <a:gd name="connsiteX1" fmla="*/ 9355 w 10006"/>
                  <a:gd name="connsiteY1" fmla="*/ 6652 h 10034"/>
                  <a:gd name="connsiteX2" fmla="*/ 9153 w 10006"/>
                  <a:gd name="connsiteY2" fmla="*/ 6380 h 10034"/>
                  <a:gd name="connsiteX3" fmla="*/ 1887 w 10006"/>
                  <a:gd name="connsiteY3" fmla="*/ 215 h 10034"/>
                  <a:gd name="connsiteX4" fmla="*/ 8236 w 10006"/>
                  <a:gd name="connsiteY4" fmla="*/ 6382 h 10034"/>
                  <a:gd name="connsiteX5" fmla="*/ 71 w 10006"/>
                  <a:gd name="connsiteY5" fmla="*/ 9462 h 10034"/>
                  <a:gd name="connsiteX6" fmla="*/ 9558 w 10006"/>
                  <a:gd name="connsiteY6" fmla="*/ 6652 h 10034"/>
                  <a:gd name="connsiteX0" fmla="*/ 9558 w 9558"/>
                  <a:gd name="connsiteY0" fmla="*/ 6652 h 10197"/>
                  <a:gd name="connsiteX1" fmla="*/ 9355 w 9558"/>
                  <a:gd name="connsiteY1" fmla="*/ 6652 h 10197"/>
                  <a:gd name="connsiteX2" fmla="*/ 9153 w 9558"/>
                  <a:gd name="connsiteY2" fmla="*/ 6380 h 10197"/>
                  <a:gd name="connsiteX3" fmla="*/ 1887 w 9558"/>
                  <a:gd name="connsiteY3" fmla="*/ 215 h 10197"/>
                  <a:gd name="connsiteX4" fmla="*/ 8236 w 9558"/>
                  <a:gd name="connsiteY4" fmla="*/ 6382 h 10197"/>
                  <a:gd name="connsiteX5" fmla="*/ 71 w 9558"/>
                  <a:gd name="connsiteY5" fmla="*/ 9462 h 10197"/>
                  <a:gd name="connsiteX6" fmla="*/ 9558 w 9558"/>
                  <a:gd name="connsiteY6" fmla="*/ 6652 h 10197"/>
                  <a:gd name="connsiteX0" fmla="*/ 10234 w 10234"/>
                  <a:gd name="connsiteY0" fmla="*/ 6523 h 10000"/>
                  <a:gd name="connsiteX1" fmla="*/ 10022 w 10234"/>
                  <a:gd name="connsiteY1" fmla="*/ 6523 h 10000"/>
                  <a:gd name="connsiteX2" fmla="*/ 9810 w 10234"/>
                  <a:gd name="connsiteY2" fmla="*/ 6257 h 10000"/>
                  <a:gd name="connsiteX3" fmla="*/ 2208 w 10234"/>
                  <a:gd name="connsiteY3" fmla="*/ 211 h 10000"/>
                  <a:gd name="connsiteX4" fmla="*/ 8851 w 10234"/>
                  <a:gd name="connsiteY4" fmla="*/ 6259 h 10000"/>
                  <a:gd name="connsiteX5" fmla="*/ 308 w 10234"/>
                  <a:gd name="connsiteY5" fmla="*/ 9279 h 10000"/>
                  <a:gd name="connsiteX6" fmla="*/ 10234 w 10234"/>
                  <a:gd name="connsiteY6" fmla="*/ 6523 h 10000"/>
                  <a:gd name="connsiteX0" fmla="*/ 9701 w 9701"/>
                  <a:gd name="connsiteY0" fmla="*/ 6523 h 9364"/>
                  <a:gd name="connsiteX1" fmla="*/ 9489 w 9701"/>
                  <a:gd name="connsiteY1" fmla="*/ 6523 h 9364"/>
                  <a:gd name="connsiteX2" fmla="*/ 9277 w 9701"/>
                  <a:gd name="connsiteY2" fmla="*/ 6257 h 9364"/>
                  <a:gd name="connsiteX3" fmla="*/ 1675 w 9701"/>
                  <a:gd name="connsiteY3" fmla="*/ 211 h 9364"/>
                  <a:gd name="connsiteX4" fmla="*/ 8318 w 9701"/>
                  <a:gd name="connsiteY4" fmla="*/ 6259 h 9364"/>
                  <a:gd name="connsiteX5" fmla="*/ 328 w 9701"/>
                  <a:gd name="connsiteY5" fmla="*/ 8536 h 9364"/>
                  <a:gd name="connsiteX6" fmla="*/ 9701 w 9701"/>
                  <a:gd name="connsiteY6" fmla="*/ 6523 h 9364"/>
                  <a:gd name="connsiteX0" fmla="*/ 9679 w 9679"/>
                  <a:gd name="connsiteY0" fmla="*/ 6967 h 10001"/>
                  <a:gd name="connsiteX1" fmla="*/ 9460 w 9679"/>
                  <a:gd name="connsiteY1" fmla="*/ 6967 h 10001"/>
                  <a:gd name="connsiteX2" fmla="*/ 9242 w 9679"/>
                  <a:gd name="connsiteY2" fmla="*/ 6683 h 10001"/>
                  <a:gd name="connsiteX3" fmla="*/ 1406 w 9679"/>
                  <a:gd name="connsiteY3" fmla="*/ 226 h 10001"/>
                  <a:gd name="connsiteX4" fmla="*/ 8253 w 9679"/>
                  <a:gd name="connsiteY4" fmla="*/ 6685 h 10001"/>
                  <a:gd name="connsiteX5" fmla="*/ 17 w 9679"/>
                  <a:gd name="connsiteY5" fmla="*/ 9117 h 10001"/>
                  <a:gd name="connsiteX6" fmla="*/ 9679 w 9679"/>
                  <a:gd name="connsiteY6" fmla="*/ 6967 h 10001"/>
                  <a:gd name="connsiteX0" fmla="*/ 10080 w 10080"/>
                  <a:gd name="connsiteY0" fmla="*/ 6966 h 10000"/>
                  <a:gd name="connsiteX1" fmla="*/ 9854 w 10080"/>
                  <a:gd name="connsiteY1" fmla="*/ 6966 h 10000"/>
                  <a:gd name="connsiteX2" fmla="*/ 9629 w 10080"/>
                  <a:gd name="connsiteY2" fmla="*/ 6682 h 10000"/>
                  <a:gd name="connsiteX3" fmla="*/ 1533 w 10080"/>
                  <a:gd name="connsiteY3" fmla="*/ 226 h 10000"/>
                  <a:gd name="connsiteX4" fmla="*/ 8607 w 10080"/>
                  <a:gd name="connsiteY4" fmla="*/ 6684 h 10000"/>
                  <a:gd name="connsiteX5" fmla="*/ 98 w 10080"/>
                  <a:gd name="connsiteY5" fmla="*/ 9116 h 10000"/>
                  <a:gd name="connsiteX6" fmla="*/ 10080 w 10080"/>
                  <a:gd name="connsiteY6" fmla="*/ 6966 h 10000"/>
                  <a:gd name="connsiteX0" fmla="*/ 9999 w 9999"/>
                  <a:gd name="connsiteY0" fmla="*/ 6966 h 10505"/>
                  <a:gd name="connsiteX1" fmla="*/ 9773 w 9999"/>
                  <a:gd name="connsiteY1" fmla="*/ 6966 h 10505"/>
                  <a:gd name="connsiteX2" fmla="*/ 9548 w 9999"/>
                  <a:gd name="connsiteY2" fmla="*/ 6682 h 10505"/>
                  <a:gd name="connsiteX3" fmla="*/ 1452 w 9999"/>
                  <a:gd name="connsiteY3" fmla="*/ 226 h 10505"/>
                  <a:gd name="connsiteX4" fmla="*/ 8526 w 9999"/>
                  <a:gd name="connsiteY4" fmla="*/ 6684 h 10505"/>
                  <a:gd name="connsiteX5" fmla="*/ 17 w 9999"/>
                  <a:gd name="connsiteY5" fmla="*/ 9116 h 10505"/>
                  <a:gd name="connsiteX6" fmla="*/ 9999 w 9999"/>
                  <a:gd name="connsiteY6" fmla="*/ 6966 h 10505"/>
                  <a:gd name="connsiteX0" fmla="*/ 9477 w 9477"/>
                  <a:gd name="connsiteY0" fmla="*/ 6631 h 8681"/>
                  <a:gd name="connsiteX1" fmla="*/ 9251 w 9477"/>
                  <a:gd name="connsiteY1" fmla="*/ 6631 h 8681"/>
                  <a:gd name="connsiteX2" fmla="*/ 9026 w 9477"/>
                  <a:gd name="connsiteY2" fmla="*/ 6361 h 8681"/>
                  <a:gd name="connsiteX3" fmla="*/ 929 w 9477"/>
                  <a:gd name="connsiteY3" fmla="*/ 215 h 8681"/>
                  <a:gd name="connsiteX4" fmla="*/ 8004 w 9477"/>
                  <a:gd name="connsiteY4" fmla="*/ 6363 h 8681"/>
                  <a:gd name="connsiteX5" fmla="*/ 18 w 9477"/>
                  <a:gd name="connsiteY5" fmla="*/ 6936 h 8681"/>
                  <a:gd name="connsiteX6" fmla="*/ 9477 w 9477"/>
                  <a:gd name="connsiteY6" fmla="*/ 6631 h 8681"/>
                  <a:gd name="connsiteX0" fmla="*/ 11827 w 11827"/>
                  <a:gd name="connsiteY0" fmla="*/ 7639 h 9493"/>
                  <a:gd name="connsiteX1" fmla="*/ 11589 w 11827"/>
                  <a:gd name="connsiteY1" fmla="*/ 7639 h 9493"/>
                  <a:gd name="connsiteX2" fmla="*/ 11351 w 11827"/>
                  <a:gd name="connsiteY2" fmla="*/ 7327 h 9493"/>
                  <a:gd name="connsiteX3" fmla="*/ 2807 w 11827"/>
                  <a:gd name="connsiteY3" fmla="*/ 248 h 9493"/>
                  <a:gd name="connsiteX4" fmla="*/ 10273 w 11827"/>
                  <a:gd name="connsiteY4" fmla="*/ 7330 h 9493"/>
                  <a:gd name="connsiteX5" fmla="*/ 14 w 11827"/>
                  <a:gd name="connsiteY5" fmla="*/ 7210 h 9493"/>
                  <a:gd name="connsiteX6" fmla="*/ 11827 w 11827"/>
                  <a:gd name="connsiteY6" fmla="*/ 7639 h 9493"/>
                  <a:gd name="connsiteX0" fmla="*/ 9989 w 9989"/>
                  <a:gd name="connsiteY0" fmla="*/ 8047 h 9586"/>
                  <a:gd name="connsiteX1" fmla="*/ 9788 w 9989"/>
                  <a:gd name="connsiteY1" fmla="*/ 8047 h 9586"/>
                  <a:gd name="connsiteX2" fmla="*/ 9587 w 9989"/>
                  <a:gd name="connsiteY2" fmla="*/ 7718 h 9586"/>
                  <a:gd name="connsiteX3" fmla="*/ 2362 w 9989"/>
                  <a:gd name="connsiteY3" fmla="*/ 261 h 9586"/>
                  <a:gd name="connsiteX4" fmla="*/ 8675 w 9989"/>
                  <a:gd name="connsiteY4" fmla="*/ 7721 h 9586"/>
                  <a:gd name="connsiteX5" fmla="*/ 1 w 9989"/>
                  <a:gd name="connsiteY5" fmla="*/ 7595 h 9586"/>
                  <a:gd name="connsiteX6" fmla="*/ 9989 w 9989"/>
                  <a:gd name="connsiteY6" fmla="*/ 8047 h 9586"/>
                  <a:gd name="connsiteX0" fmla="*/ 10021 w 10021"/>
                  <a:gd name="connsiteY0" fmla="*/ 8395 h 10528"/>
                  <a:gd name="connsiteX1" fmla="*/ 9820 w 10021"/>
                  <a:gd name="connsiteY1" fmla="*/ 8395 h 10528"/>
                  <a:gd name="connsiteX2" fmla="*/ 9619 w 10021"/>
                  <a:gd name="connsiteY2" fmla="*/ 8051 h 10528"/>
                  <a:gd name="connsiteX3" fmla="*/ 2386 w 10021"/>
                  <a:gd name="connsiteY3" fmla="*/ 272 h 10528"/>
                  <a:gd name="connsiteX4" fmla="*/ 8706 w 10021"/>
                  <a:gd name="connsiteY4" fmla="*/ 8054 h 10528"/>
                  <a:gd name="connsiteX5" fmla="*/ 22 w 10021"/>
                  <a:gd name="connsiteY5" fmla="*/ 7923 h 10528"/>
                  <a:gd name="connsiteX6" fmla="*/ 10021 w 10021"/>
                  <a:gd name="connsiteY6" fmla="*/ 8395 h 10528"/>
                  <a:gd name="connsiteX0" fmla="*/ 10007 w 10007"/>
                  <a:gd name="connsiteY0" fmla="*/ 8395 h 9947"/>
                  <a:gd name="connsiteX1" fmla="*/ 9806 w 10007"/>
                  <a:gd name="connsiteY1" fmla="*/ 8395 h 9947"/>
                  <a:gd name="connsiteX2" fmla="*/ 9605 w 10007"/>
                  <a:gd name="connsiteY2" fmla="*/ 8051 h 9947"/>
                  <a:gd name="connsiteX3" fmla="*/ 2372 w 10007"/>
                  <a:gd name="connsiteY3" fmla="*/ 272 h 9947"/>
                  <a:gd name="connsiteX4" fmla="*/ 8692 w 10007"/>
                  <a:gd name="connsiteY4" fmla="*/ 8054 h 9947"/>
                  <a:gd name="connsiteX5" fmla="*/ 8 w 10007"/>
                  <a:gd name="connsiteY5" fmla="*/ 7923 h 9947"/>
                  <a:gd name="connsiteX6" fmla="*/ 10007 w 10007"/>
                  <a:gd name="connsiteY6" fmla="*/ 8395 h 9947"/>
                  <a:gd name="connsiteX0" fmla="*/ 10000 w 10000"/>
                  <a:gd name="connsiteY0" fmla="*/ 8440 h 10000"/>
                  <a:gd name="connsiteX1" fmla="*/ 9799 w 10000"/>
                  <a:gd name="connsiteY1" fmla="*/ 8440 h 10000"/>
                  <a:gd name="connsiteX2" fmla="*/ 9598 w 10000"/>
                  <a:gd name="connsiteY2" fmla="*/ 8094 h 10000"/>
                  <a:gd name="connsiteX3" fmla="*/ 2370 w 10000"/>
                  <a:gd name="connsiteY3" fmla="*/ 273 h 10000"/>
                  <a:gd name="connsiteX4" fmla="*/ 8686 w 10000"/>
                  <a:gd name="connsiteY4" fmla="*/ 8097 h 10000"/>
                  <a:gd name="connsiteX5" fmla="*/ 8 w 10000"/>
                  <a:gd name="connsiteY5" fmla="*/ 7965 h 10000"/>
                  <a:gd name="connsiteX6" fmla="*/ 10000 w 10000"/>
                  <a:gd name="connsiteY6" fmla="*/ 8440 h 10000"/>
                  <a:gd name="connsiteX0" fmla="*/ 10000 w 10000"/>
                  <a:gd name="connsiteY0" fmla="*/ 8440 h 10355"/>
                  <a:gd name="connsiteX1" fmla="*/ 9799 w 10000"/>
                  <a:gd name="connsiteY1" fmla="*/ 8440 h 10355"/>
                  <a:gd name="connsiteX2" fmla="*/ 9598 w 10000"/>
                  <a:gd name="connsiteY2" fmla="*/ 8094 h 10355"/>
                  <a:gd name="connsiteX3" fmla="*/ 2370 w 10000"/>
                  <a:gd name="connsiteY3" fmla="*/ 273 h 10355"/>
                  <a:gd name="connsiteX4" fmla="*/ 8686 w 10000"/>
                  <a:gd name="connsiteY4" fmla="*/ 8097 h 10355"/>
                  <a:gd name="connsiteX5" fmla="*/ 8 w 10000"/>
                  <a:gd name="connsiteY5" fmla="*/ 7965 h 10355"/>
                  <a:gd name="connsiteX6" fmla="*/ 10000 w 10000"/>
                  <a:gd name="connsiteY6" fmla="*/ 8440 h 10355"/>
                  <a:gd name="connsiteX0" fmla="*/ 10000 w 10000"/>
                  <a:gd name="connsiteY0" fmla="*/ 8440 h 10355"/>
                  <a:gd name="connsiteX1" fmla="*/ 9799 w 10000"/>
                  <a:gd name="connsiteY1" fmla="*/ 8440 h 10355"/>
                  <a:gd name="connsiteX2" fmla="*/ 9598 w 10000"/>
                  <a:gd name="connsiteY2" fmla="*/ 8094 h 10355"/>
                  <a:gd name="connsiteX3" fmla="*/ 2370 w 10000"/>
                  <a:gd name="connsiteY3" fmla="*/ 273 h 10355"/>
                  <a:gd name="connsiteX4" fmla="*/ 8686 w 10000"/>
                  <a:gd name="connsiteY4" fmla="*/ 8097 h 10355"/>
                  <a:gd name="connsiteX5" fmla="*/ 8 w 10000"/>
                  <a:gd name="connsiteY5" fmla="*/ 7965 h 10355"/>
                  <a:gd name="connsiteX6" fmla="*/ 10000 w 10000"/>
                  <a:gd name="connsiteY6" fmla="*/ 8440 h 10355"/>
                  <a:gd name="connsiteX0" fmla="*/ 10000 w 10000"/>
                  <a:gd name="connsiteY0" fmla="*/ 8605 h 10520"/>
                  <a:gd name="connsiteX1" fmla="*/ 9799 w 10000"/>
                  <a:gd name="connsiteY1" fmla="*/ 8605 h 10520"/>
                  <a:gd name="connsiteX2" fmla="*/ 9598 w 10000"/>
                  <a:gd name="connsiteY2" fmla="*/ 8259 h 10520"/>
                  <a:gd name="connsiteX3" fmla="*/ 2370 w 10000"/>
                  <a:gd name="connsiteY3" fmla="*/ 438 h 10520"/>
                  <a:gd name="connsiteX4" fmla="*/ 8686 w 10000"/>
                  <a:gd name="connsiteY4" fmla="*/ 8262 h 10520"/>
                  <a:gd name="connsiteX5" fmla="*/ 8 w 10000"/>
                  <a:gd name="connsiteY5" fmla="*/ 8130 h 10520"/>
                  <a:gd name="connsiteX6" fmla="*/ 10000 w 10000"/>
                  <a:gd name="connsiteY6" fmla="*/ 8605 h 10520"/>
                  <a:gd name="connsiteX0" fmla="*/ 10000 w 10000"/>
                  <a:gd name="connsiteY0" fmla="*/ 9473 h 11388"/>
                  <a:gd name="connsiteX1" fmla="*/ 9799 w 10000"/>
                  <a:gd name="connsiteY1" fmla="*/ 9473 h 11388"/>
                  <a:gd name="connsiteX2" fmla="*/ 9598 w 10000"/>
                  <a:gd name="connsiteY2" fmla="*/ 9127 h 11388"/>
                  <a:gd name="connsiteX3" fmla="*/ 2972 w 10000"/>
                  <a:gd name="connsiteY3" fmla="*/ 399 h 11388"/>
                  <a:gd name="connsiteX4" fmla="*/ 8686 w 10000"/>
                  <a:gd name="connsiteY4" fmla="*/ 9130 h 11388"/>
                  <a:gd name="connsiteX5" fmla="*/ 8 w 10000"/>
                  <a:gd name="connsiteY5" fmla="*/ 8998 h 11388"/>
                  <a:gd name="connsiteX6" fmla="*/ 10000 w 10000"/>
                  <a:gd name="connsiteY6" fmla="*/ 9473 h 1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1388">
                    <a:moveTo>
                      <a:pt x="10000" y="9473"/>
                    </a:moveTo>
                    <a:lnTo>
                      <a:pt x="9799" y="9473"/>
                    </a:lnTo>
                    <a:cubicBezTo>
                      <a:pt x="9799" y="9473"/>
                      <a:pt x="9697" y="9357"/>
                      <a:pt x="9598" y="9127"/>
                    </a:cubicBezTo>
                    <a:cubicBezTo>
                      <a:pt x="9052" y="6455"/>
                      <a:pt x="4912" y="-1914"/>
                      <a:pt x="2972" y="399"/>
                    </a:cubicBezTo>
                    <a:cubicBezTo>
                      <a:pt x="1036" y="3143"/>
                      <a:pt x="7079" y="8438"/>
                      <a:pt x="8686" y="9130"/>
                    </a:cubicBezTo>
                    <a:cubicBezTo>
                      <a:pt x="6064" y="8088"/>
                      <a:pt x="302" y="5769"/>
                      <a:pt x="8" y="8998"/>
                    </a:cubicBezTo>
                    <a:cubicBezTo>
                      <a:pt x="-286" y="12227"/>
                      <a:pt x="6911" y="11984"/>
                      <a:pt x="10000" y="9473"/>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00" name="手繪多邊形 67"/>
              <p:cNvSpPr>
                <a:spLocks/>
              </p:cNvSpPr>
              <p:nvPr/>
            </p:nvSpPr>
            <p:spPr bwMode="gray">
              <a:xfrm rot="21087457">
                <a:off x="5184534" y="1138589"/>
                <a:ext cx="1116456" cy="1228699"/>
              </a:xfrm>
              <a:custGeom>
                <a:avLst/>
                <a:gdLst>
                  <a:gd name="T0" fmla="*/ 100 w 128"/>
                  <a:gd name="T1" fmla="*/ 86 h 143"/>
                  <a:gd name="T2" fmla="*/ 98 w 128"/>
                  <a:gd name="T3" fmla="*/ 86 h 143"/>
                  <a:gd name="T4" fmla="*/ 96 w 128"/>
                  <a:gd name="T5" fmla="*/ 83 h 143"/>
                  <a:gd name="T6" fmla="*/ 24 w 128"/>
                  <a:gd name="T7" fmla="*/ 15 h 143"/>
                  <a:gd name="T8" fmla="*/ 95 w 128"/>
                  <a:gd name="T9" fmla="*/ 87 h 143"/>
                  <a:gd name="T10" fmla="*/ 6 w 128"/>
                  <a:gd name="T11" fmla="*/ 117 h 143"/>
                  <a:gd name="T12" fmla="*/ 100 w 128"/>
                  <a:gd name="T13" fmla="*/ 86 h 143"/>
                  <a:gd name="connsiteX0" fmla="*/ 7394 w 7741"/>
                  <a:gd name="connsiteY0" fmla="*/ 5105 h 7714"/>
                  <a:gd name="connsiteX1" fmla="*/ 7237 w 7741"/>
                  <a:gd name="connsiteY1" fmla="*/ 5105 h 7714"/>
                  <a:gd name="connsiteX2" fmla="*/ 7081 w 7741"/>
                  <a:gd name="connsiteY2" fmla="*/ 4895 h 7714"/>
                  <a:gd name="connsiteX3" fmla="*/ 1456 w 7741"/>
                  <a:gd name="connsiteY3" fmla="*/ 140 h 7714"/>
                  <a:gd name="connsiteX4" fmla="*/ 7003 w 7741"/>
                  <a:gd name="connsiteY4" fmla="*/ 5175 h 7714"/>
                  <a:gd name="connsiteX5" fmla="*/ 50 w 7741"/>
                  <a:gd name="connsiteY5" fmla="*/ 7273 h 7714"/>
                  <a:gd name="connsiteX6" fmla="*/ 7394 w 7741"/>
                  <a:gd name="connsiteY6" fmla="*/ 5105 h 7714"/>
                  <a:gd name="connsiteX0" fmla="*/ 9558 w 10006"/>
                  <a:gd name="connsiteY0" fmla="*/ 6618 h 10000"/>
                  <a:gd name="connsiteX1" fmla="*/ 9355 w 10006"/>
                  <a:gd name="connsiteY1" fmla="*/ 6618 h 10000"/>
                  <a:gd name="connsiteX2" fmla="*/ 9153 w 10006"/>
                  <a:gd name="connsiteY2" fmla="*/ 6346 h 10000"/>
                  <a:gd name="connsiteX3" fmla="*/ 1887 w 10006"/>
                  <a:gd name="connsiteY3" fmla="*/ 181 h 10000"/>
                  <a:gd name="connsiteX4" fmla="*/ 8236 w 10006"/>
                  <a:gd name="connsiteY4" fmla="*/ 6348 h 10000"/>
                  <a:gd name="connsiteX5" fmla="*/ 71 w 10006"/>
                  <a:gd name="connsiteY5" fmla="*/ 9428 h 10000"/>
                  <a:gd name="connsiteX6" fmla="*/ 9558 w 10006"/>
                  <a:gd name="connsiteY6" fmla="*/ 6618 h 10000"/>
                  <a:gd name="connsiteX0" fmla="*/ 9558 w 10006"/>
                  <a:gd name="connsiteY0" fmla="*/ 6652 h 10034"/>
                  <a:gd name="connsiteX1" fmla="*/ 9355 w 10006"/>
                  <a:gd name="connsiteY1" fmla="*/ 6652 h 10034"/>
                  <a:gd name="connsiteX2" fmla="*/ 9153 w 10006"/>
                  <a:gd name="connsiteY2" fmla="*/ 6380 h 10034"/>
                  <a:gd name="connsiteX3" fmla="*/ 1887 w 10006"/>
                  <a:gd name="connsiteY3" fmla="*/ 215 h 10034"/>
                  <a:gd name="connsiteX4" fmla="*/ 8236 w 10006"/>
                  <a:gd name="connsiteY4" fmla="*/ 6382 h 10034"/>
                  <a:gd name="connsiteX5" fmla="*/ 71 w 10006"/>
                  <a:gd name="connsiteY5" fmla="*/ 9462 h 10034"/>
                  <a:gd name="connsiteX6" fmla="*/ 9558 w 10006"/>
                  <a:gd name="connsiteY6" fmla="*/ 6652 h 10034"/>
                  <a:gd name="connsiteX0" fmla="*/ 9558 w 9558"/>
                  <a:gd name="connsiteY0" fmla="*/ 6652 h 10197"/>
                  <a:gd name="connsiteX1" fmla="*/ 9355 w 9558"/>
                  <a:gd name="connsiteY1" fmla="*/ 6652 h 10197"/>
                  <a:gd name="connsiteX2" fmla="*/ 9153 w 9558"/>
                  <a:gd name="connsiteY2" fmla="*/ 6380 h 10197"/>
                  <a:gd name="connsiteX3" fmla="*/ 1887 w 9558"/>
                  <a:gd name="connsiteY3" fmla="*/ 215 h 10197"/>
                  <a:gd name="connsiteX4" fmla="*/ 8236 w 9558"/>
                  <a:gd name="connsiteY4" fmla="*/ 6382 h 10197"/>
                  <a:gd name="connsiteX5" fmla="*/ 71 w 9558"/>
                  <a:gd name="connsiteY5" fmla="*/ 9462 h 10197"/>
                  <a:gd name="connsiteX6" fmla="*/ 9558 w 9558"/>
                  <a:gd name="connsiteY6" fmla="*/ 6652 h 10197"/>
                  <a:gd name="connsiteX0" fmla="*/ 10000 w 10000"/>
                  <a:gd name="connsiteY0" fmla="*/ 6696 h 10173"/>
                  <a:gd name="connsiteX1" fmla="*/ 9788 w 10000"/>
                  <a:gd name="connsiteY1" fmla="*/ 6696 h 10173"/>
                  <a:gd name="connsiteX2" fmla="*/ 9576 w 10000"/>
                  <a:gd name="connsiteY2" fmla="*/ 6430 h 10173"/>
                  <a:gd name="connsiteX3" fmla="*/ 1974 w 10000"/>
                  <a:gd name="connsiteY3" fmla="*/ 384 h 10173"/>
                  <a:gd name="connsiteX4" fmla="*/ 8617 w 10000"/>
                  <a:gd name="connsiteY4" fmla="*/ 6432 h 10173"/>
                  <a:gd name="connsiteX5" fmla="*/ 74 w 10000"/>
                  <a:gd name="connsiteY5" fmla="*/ 9452 h 10173"/>
                  <a:gd name="connsiteX6" fmla="*/ 10000 w 10000"/>
                  <a:gd name="connsiteY6" fmla="*/ 6696 h 10173"/>
                  <a:gd name="connsiteX0" fmla="*/ 10000 w 10000"/>
                  <a:gd name="connsiteY0" fmla="*/ 6696 h 10173"/>
                  <a:gd name="connsiteX1" fmla="*/ 9788 w 10000"/>
                  <a:gd name="connsiteY1" fmla="*/ 6696 h 10173"/>
                  <a:gd name="connsiteX2" fmla="*/ 9576 w 10000"/>
                  <a:gd name="connsiteY2" fmla="*/ 6430 h 10173"/>
                  <a:gd name="connsiteX3" fmla="*/ 1974 w 10000"/>
                  <a:gd name="connsiteY3" fmla="*/ 384 h 10173"/>
                  <a:gd name="connsiteX4" fmla="*/ 8617 w 10000"/>
                  <a:gd name="connsiteY4" fmla="*/ 6432 h 10173"/>
                  <a:gd name="connsiteX5" fmla="*/ 74 w 10000"/>
                  <a:gd name="connsiteY5" fmla="*/ 9452 h 10173"/>
                  <a:gd name="connsiteX6" fmla="*/ 10000 w 10000"/>
                  <a:gd name="connsiteY6" fmla="*/ 6696 h 10173"/>
                  <a:gd name="connsiteX0" fmla="*/ 10000 w 10000"/>
                  <a:gd name="connsiteY0" fmla="*/ 6747 h 10224"/>
                  <a:gd name="connsiteX1" fmla="*/ 9788 w 10000"/>
                  <a:gd name="connsiteY1" fmla="*/ 6747 h 10224"/>
                  <a:gd name="connsiteX2" fmla="*/ 9576 w 10000"/>
                  <a:gd name="connsiteY2" fmla="*/ 6481 h 10224"/>
                  <a:gd name="connsiteX3" fmla="*/ 1974 w 10000"/>
                  <a:gd name="connsiteY3" fmla="*/ 435 h 10224"/>
                  <a:gd name="connsiteX4" fmla="*/ 8617 w 10000"/>
                  <a:gd name="connsiteY4" fmla="*/ 6483 h 10224"/>
                  <a:gd name="connsiteX5" fmla="*/ 74 w 10000"/>
                  <a:gd name="connsiteY5" fmla="*/ 9503 h 10224"/>
                  <a:gd name="connsiteX6" fmla="*/ 10000 w 10000"/>
                  <a:gd name="connsiteY6" fmla="*/ 6747 h 10224"/>
                  <a:gd name="connsiteX0" fmla="*/ 10000 w 10000"/>
                  <a:gd name="connsiteY0" fmla="*/ 5820 h 9297"/>
                  <a:gd name="connsiteX1" fmla="*/ 9788 w 10000"/>
                  <a:gd name="connsiteY1" fmla="*/ 5820 h 9297"/>
                  <a:gd name="connsiteX2" fmla="*/ 9576 w 10000"/>
                  <a:gd name="connsiteY2" fmla="*/ 5554 h 9297"/>
                  <a:gd name="connsiteX3" fmla="*/ 2180 w 10000"/>
                  <a:gd name="connsiteY3" fmla="*/ 500 h 9297"/>
                  <a:gd name="connsiteX4" fmla="*/ 8617 w 10000"/>
                  <a:gd name="connsiteY4" fmla="*/ 5556 h 9297"/>
                  <a:gd name="connsiteX5" fmla="*/ 74 w 10000"/>
                  <a:gd name="connsiteY5" fmla="*/ 8576 h 9297"/>
                  <a:gd name="connsiteX6" fmla="*/ 10000 w 10000"/>
                  <a:gd name="connsiteY6" fmla="*/ 5820 h 9297"/>
                  <a:gd name="connsiteX0" fmla="*/ 10000 w 10000"/>
                  <a:gd name="connsiteY0" fmla="*/ 6260 h 10000"/>
                  <a:gd name="connsiteX1" fmla="*/ 9788 w 10000"/>
                  <a:gd name="connsiteY1" fmla="*/ 6260 h 10000"/>
                  <a:gd name="connsiteX2" fmla="*/ 9576 w 10000"/>
                  <a:gd name="connsiteY2" fmla="*/ 5974 h 10000"/>
                  <a:gd name="connsiteX3" fmla="*/ 2180 w 10000"/>
                  <a:gd name="connsiteY3" fmla="*/ 538 h 10000"/>
                  <a:gd name="connsiteX4" fmla="*/ 8617 w 10000"/>
                  <a:gd name="connsiteY4" fmla="*/ 5976 h 10000"/>
                  <a:gd name="connsiteX5" fmla="*/ 74 w 10000"/>
                  <a:gd name="connsiteY5" fmla="*/ 9224 h 10000"/>
                  <a:gd name="connsiteX6" fmla="*/ 10000 w 10000"/>
                  <a:gd name="connsiteY6" fmla="*/ 6260 h 10000"/>
                  <a:gd name="connsiteX0" fmla="*/ 10000 w 10000"/>
                  <a:gd name="connsiteY0" fmla="*/ 6206 h 9946"/>
                  <a:gd name="connsiteX1" fmla="*/ 9788 w 10000"/>
                  <a:gd name="connsiteY1" fmla="*/ 6206 h 9946"/>
                  <a:gd name="connsiteX2" fmla="*/ 9576 w 10000"/>
                  <a:gd name="connsiteY2" fmla="*/ 5920 h 9946"/>
                  <a:gd name="connsiteX3" fmla="*/ 2180 w 10000"/>
                  <a:gd name="connsiteY3" fmla="*/ 484 h 9946"/>
                  <a:gd name="connsiteX4" fmla="*/ 8617 w 10000"/>
                  <a:gd name="connsiteY4" fmla="*/ 5922 h 9946"/>
                  <a:gd name="connsiteX5" fmla="*/ 74 w 10000"/>
                  <a:gd name="connsiteY5" fmla="*/ 9170 h 9946"/>
                  <a:gd name="connsiteX6" fmla="*/ 10000 w 10000"/>
                  <a:gd name="connsiteY6" fmla="*/ 6206 h 9946"/>
                  <a:gd name="connsiteX0" fmla="*/ 10000 w 10000"/>
                  <a:gd name="connsiteY0" fmla="*/ 6240 h 10000"/>
                  <a:gd name="connsiteX1" fmla="*/ 9788 w 10000"/>
                  <a:gd name="connsiteY1" fmla="*/ 6240 h 10000"/>
                  <a:gd name="connsiteX2" fmla="*/ 9576 w 10000"/>
                  <a:gd name="connsiteY2" fmla="*/ 5952 h 10000"/>
                  <a:gd name="connsiteX3" fmla="*/ 2180 w 10000"/>
                  <a:gd name="connsiteY3" fmla="*/ 487 h 10000"/>
                  <a:gd name="connsiteX4" fmla="*/ 8617 w 10000"/>
                  <a:gd name="connsiteY4" fmla="*/ 5954 h 10000"/>
                  <a:gd name="connsiteX5" fmla="*/ 74 w 10000"/>
                  <a:gd name="connsiteY5" fmla="*/ 9220 h 10000"/>
                  <a:gd name="connsiteX6" fmla="*/ 10000 w 10000"/>
                  <a:gd name="connsiteY6" fmla="*/ 6240 h 10000"/>
                  <a:gd name="connsiteX0" fmla="*/ 10010 w 10010"/>
                  <a:gd name="connsiteY0" fmla="*/ 6240 h 10000"/>
                  <a:gd name="connsiteX1" fmla="*/ 9798 w 10010"/>
                  <a:gd name="connsiteY1" fmla="*/ 6240 h 10000"/>
                  <a:gd name="connsiteX2" fmla="*/ 9586 w 10010"/>
                  <a:gd name="connsiteY2" fmla="*/ 5952 h 10000"/>
                  <a:gd name="connsiteX3" fmla="*/ 2190 w 10010"/>
                  <a:gd name="connsiteY3" fmla="*/ 487 h 10000"/>
                  <a:gd name="connsiteX4" fmla="*/ 8627 w 10010"/>
                  <a:gd name="connsiteY4" fmla="*/ 5954 h 10000"/>
                  <a:gd name="connsiteX5" fmla="*/ 84 w 10010"/>
                  <a:gd name="connsiteY5" fmla="*/ 9220 h 10000"/>
                  <a:gd name="connsiteX6" fmla="*/ 10010 w 10010"/>
                  <a:gd name="connsiteY6" fmla="*/ 624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0" h="10000">
                    <a:moveTo>
                      <a:pt x="10010" y="6240"/>
                    </a:moveTo>
                    <a:cubicBezTo>
                      <a:pt x="9939" y="6240"/>
                      <a:pt x="9869" y="6288"/>
                      <a:pt x="9798" y="6240"/>
                    </a:cubicBezTo>
                    <a:cubicBezTo>
                      <a:pt x="9727" y="6191"/>
                      <a:pt x="9692" y="6143"/>
                      <a:pt x="9586" y="5952"/>
                    </a:cubicBezTo>
                    <a:cubicBezTo>
                      <a:pt x="8966" y="4582"/>
                      <a:pt x="4839" y="-1788"/>
                      <a:pt x="2190" y="487"/>
                    </a:cubicBezTo>
                    <a:cubicBezTo>
                      <a:pt x="-459" y="2761"/>
                      <a:pt x="8035" y="5700"/>
                      <a:pt x="8627" y="5954"/>
                    </a:cubicBezTo>
                    <a:cubicBezTo>
                      <a:pt x="5379" y="6029"/>
                      <a:pt x="-792" y="6539"/>
                      <a:pt x="84" y="9220"/>
                    </a:cubicBezTo>
                    <a:cubicBezTo>
                      <a:pt x="1034" y="11720"/>
                      <a:pt x="8552" y="7527"/>
                      <a:pt x="10010" y="6240"/>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01" name="手繪多邊形 105"/>
              <p:cNvSpPr>
                <a:spLocks/>
              </p:cNvSpPr>
              <p:nvPr/>
            </p:nvSpPr>
            <p:spPr bwMode="gray">
              <a:xfrm>
                <a:off x="5767357" y="1125344"/>
                <a:ext cx="1357232" cy="1364000"/>
              </a:xfrm>
              <a:custGeom>
                <a:avLst/>
                <a:gdLst>
                  <a:gd name="T0" fmla="*/ 183 w 200"/>
                  <a:gd name="T1" fmla="*/ 119 h 200"/>
                  <a:gd name="T2" fmla="*/ 196 w 200"/>
                  <a:gd name="T3" fmla="*/ 97 h 200"/>
                  <a:gd name="T4" fmla="*/ 180 w 200"/>
                  <a:gd name="T5" fmla="*/ 50 h 200"/>
                  <a:gd name="T6" fmla="*/ 145 w 200"/>
                  <a:gd name="T7" fmla="*/ 15 h 200"/>
                  <a:gd name="T8" fmla="*/ 120 w 200"/>
                  <a:gd name="T9" fmla="*/ 17 h 200"/>
                  <a:gd name="T10" fmla="*/ 119 w 200"/>
                  <a:gd name="T11" fmla="*/ 17 h 200"/>
                  <a:gd name="T12" fmla="*/ 119 w 200"/>
                  <a:gd name="T13" fmla="*/ 17 h 200"/>
                  <a:gd name="T14" fmla="*/ 97 w 200"/>
                  <a:gd name="T15" fmla="*/ 4 h 200"/>
                  <a:gd name="T16" fmla="*/ 50 w 200"/>
                  <a:gd name="T17" fmla="*/ 20 h 200"/>
                  <a:gd name="T18" fmla="*/ 15 w 200"/>
                  <a:gd name="T19" fmla="*/ 55 h 200"/>
                  <a:gd name="T20" fmla="*/ 17 w 200"/>
                  <a:gd name="T21" fmla="*/ 80 h 200"/>
                  <a:gd name="T22" fmla="*/ 17 w 200"/>
                  <a:gd name="T23" fmla="*/ 81 h 200"/>
                  <a:gd name="T24" fmla="*/ 17 w 200"/>
                  <a:gd name="T25" fmla="*/ 82 h 200"/>
                  <a:gd name="T26" fmla="*/ 4 w 200"/>
                  <a:gd name="T27" fmla="*/ 103 h 200"/>
                  <a:gd name="T28" fmla="*/ 20 w 200"/>
                  <a:gd name="T29" fmla="*/ 150 h 200"/>
                  <a:gd name="T30" fmla="*/ 55 w 200"/>
                  <a:gd name="T31" fmla="*/ 185 h 200"/>
                  <a:gd name="T32" fmla="*/ 80 w 200"/>
                  <a:gd name="T33" fmla="*/ 183 h 200"/>
                  <a:gd name="T34" fmla="*/ 81 w 200"/>
                  <a:gd name="T35" fmla="*/ 183 h 200"/>
                  <a:gd name="T36" fmla="*/ 81 w 200"/>
                  <a:gd name="T37" fmla="*/ 183 h 200"/>
                  <a:gd name="T38" fmla="*/ 103 w 200"/>
                  <a:gd name="T39" fmla="*/ 196 h 200"/>
                  <a:gd name="T40" fmla="*/ 150 w 200"/>
                  <a:gd name="T41" fmla="*/ 180 h 200"/>
                  <a:gd name="T42" fmla="*/ 185 w 200"/>
                  <a:gd name="T43" fmla="*/ 146 h 200"/>
                  <a:gd name="T44" fmla="*/ 183 w 200"/>
                  <a:gd name="T45" fmla="*/ 120 h 200"/>
                  <a:gd name="T46" fmla="*/ 183 w 200"/>
                  <a:gd name="T47" fmla="*/ 120 h 200"/>
                  <a:gd name="T48" fmla="*/ 183 w 200"/>
                  <a:gd name="T49" fmla="*/ 11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0" h="200">
                    <a:moveTo>
                      <a:pt x="183" y="119"/>
                    </a:moveTo>
                    <a:cubicBezTo>
                      <a:pt x="190" y="113"/>
                      <a:pt x="194" y="105"/>
                      <a:pt x="196" y="97"/>
                    </a:cubicBezTo>
                    <a:cubicBezTo>
                      <a:pt x="200" y="81"/>
                      <a:pt x="194" y="64"/>
                      <a:pt x="180" y="50"/>
                    </a:cubicBezTo>
                    <a:cubicBezTo>
                      <a:pt x="173" y="32"/>
                      <a:pt x="161" y="19"/>
                      <a:pt x="145" y="15"/>
                    </a:cubicBezTo>
                    <a:cubicBezTo>
                      <a:pt x="137" y="13"/>
                      <a:pt x="128" y="14"/>
                      <a:pt x="120" y="17"/>
                    </a:cubicBezTo>
                    <a:cubicBezTo>
                      <a:pt x="119" y="17"/>
                      <a:pt x="119" y="17"/>
                      <a:pt x="119" y="17"/>
                    </a:cubicBezTo>
                    <a:cubicBezTo>
                      <a:pt x="119" y="17"/>
                      <a:pt x="119" y="17"/>
                      <a:pt x="119" y="17"/>
                    </a:cubicBezTo>
                    <a:cubicBezTo>
                      <a:pt x="112" y="10"/>
                      <a:pt x="105" y="6"/>
                      <a:pt x="97" y="4"/>
                    </a:cubicBezTo>
                    <a:cubicBezTo>
                      <a:pt x="81" y="0"/>
                      <a:pt x="64" y="7"/>
                      <a:pt x="50" y="20"/>
                    </a:cubicBezTo>
                    <a:cubicBezTo>
                      <a:pt x="32" y="27"/>
                      <a:pt x="19" y="39"/>
                      <a:pt x="15" y="55"/>
                    </a:cubicBezTo>
                    <a:cubicBezTo>
                      <a:pt x="13" y="63"/>
                      <a:pt x="14" y="72"/>
                      <a:pt x="17" y="80"/>
                    </a:cubicBezTo>
                    <a:cubicBezTo>
                      <a:pt x="17" y="81"/>
                      <a:pt x="17" y="81"/>
                      <a:pt x="17" y="81"/>
                    </a:cubicBezTo>
                    <a:cubicBezTo>
                      <a:pt x="17" y="82"/>
                      <a:pt x="17" y="82"/>
                      <a:pt x="17" y="82"/>
                    </a:cubicBezTo>
                    <a:cubicBezTo>
                      <a:pt x="10" y="88"/>
                      <a:pt x="6" y="95"/>
                      <a:pt x="4" y="103"/>
                    </a:cubicBezTo>
                    <a:cubicBezTo>
                      <a:pt x="0" y="119"/>
                      <a:pt x="6" y="136"/>
                      <a:pt x="20" y="150"/>
                    </a:cubicBezTo>
                    <a:cubicBezTo>
                      <a:pt x="27" y="168"/>
                      <a:pt x="39" y="181"/>
                      <a:pt x="55" y="185"/>
                    </a:cubicBezTo>
                    <a:cubicBezTo>
                      <a:pt x="63" y="187"/>
                      <a:pt x="72" y="186"/>
                      <a:pt x="80" y="183"/>
                    </a:cubicBezTo>
                    <a:cubicBezTo>
                      <a:pt x="81" y="183"/>
                      <a:pt x="81" y="183"/>
                      <a:pt x="81" y="183"/>
                    </a:cubicBezTo>
                    <a:cubicBezTo>
                      <a:pt x="81" y="183"/>
                      <a:pt x="81" y="183"/>
                      <a:pt x="81" y="183"/>
                    </a:cubicBezTo>
                    <a:cubicBezTo>
                      <a:pt x="88" y="190"/>
                      <a:pt x="95" y="195"/>
                      <a:pt x="103" y="196"/>
                    </a:cubicBezTo>
                    <a:cubicBezTo>
                      <a:pt x="119" y="200"/>
                      <a:pt x="136" y="194"/>
                      <a:pt x="150" y="180"/>
                    </a:cubicBezTo>
                    <a:cubicBezTo>
                      <a:pt x="168" y="174"/>
                      <a:pt x="181" y="161"/>
                      <a:pt x="185" y="146"/>
                    </a:cubicBezTo>
                    <a:cubicBezTo>
                      <a:pt x="187" y="137"/>
                      <a:pt x="186" y="129"/>
                      <a:pt x="183" y="120"/>
                    </a:cubicBezTo>
                    <a:cubicBezTo>
                      <a:pt x="183" y="120"/>
                      <a:pt x="183" y="120"/>
                      <a:pt x="183" y="120"/>
                    </a:cubicBezTo>
                    <a:lnTo>
                      <a:pt x="183" y="119"/>
                    </a:lnTo>
                    <a:close/>
                  </a:path>
                </a:pathLst>
              </a:custGeom>
              <a:gradFill flip="none" rotWithShape="1">
                <a:gsLst>
                  <a:gs pos="0">
                    <a:schemeClr val="accent1">
                      <a:lumMod val="60000"/>
                      <a:lumOff val="40000"/>
                    </a:schemeClr>
                  </a:gs>
                  <a:gs pos="60000">
                    <a:schemeClr val="accent1"/>
                  </a:gs>
                  <a:gs pos="100000">
                    <a:schemeClr val="accent1">
                      <a:lumMod val="75000"/>
                    </a:schemeClr>
                  </a:gs>
                </a:gsLst>
                <a:path path="circle">
                  <a:fillToRect l="50000" t="50000" r="50000" b="50000"/>
                </a:path>
                <a:tileRect/>
              </a:gra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02" name="手繪多邊形 106"/>
              <p:cNvSpPr>
                <a:spLocks/>
              </p:cNvSpPr>
              <p:nvPr/>
            </p:nvSpPr>
            <p:spPr bwMode="gray">
              <a:xfrm>
                <a:off x="5977499" y="1338871"/>
                <a:ext cx="936948" cy="936947"/>
              </a:xfrm>
              <a:custGeom>
                <a:avLst/>
                <a:gdLst>
                  <a:gd name="T0" fmla="*/ 70 w 72"/>
                  <a:gd name="T1" fmla="*/ 34 h 72"/>
                  <a:gd name="T2" fmla="*/ 70 w 72"/>
                  <a:gd name="T3" fmla="*/ 24 h 72"/>
                  <a:gd name="T4" fmla="*/ 57 w 72"/>
                  <a:gd name="T5" fmla="*/ 12 h 72"/>
                  <a:gd name="T6" fmla="*/ 44 w 72"/>
                  <a:gd name="T7" fmla="*/ 1 h 72"/>
                  <a:gd name="T8" fmla="*/ 34 w 72"/>
                  <a:gd name="T9" fmla="*/ 1 h 72"/>
                  <a:gd name="T10" fmla="*/ 24 w 72"/>
                  <a:gd name="T11" fmla="*/ 2 h 72"/>
                  <a:gd name="T12" fmla="*/ 12 w 72"/>
                  <a:gd name="T13" fmla="*/ 15 h 72"/>
                  <a:gd name="T14" fmla="*/ 0 w 72"/>
                  <a:gd name="T15" fmla="*/ 28 h 72"/>
                  <a:gd name="T16" fmla="*/ 1 w 72"/>
                  <a:gd name="T17" fmla="*/ 38 h 72"/>
                  <a:gd name="T18" fmla="*/ 1 w 72"/>
                  <a:gd name="T19" fmla="*/ 48 h 72"/>
                  <a:gd name="T20" fmla="*/ 14 w 72"/>
                  <a:gd name="T21" fmla="*/ 59 h 72"/>
                  <a:gd name="T22" fmla="*/ 27 w 72"/>
                  <a:gd name="T23" fmla="*/ 71 h 72"/>
                  <a:gd name="T24" fmla="*/ 37 w 72"/>
                  <a:gd name="T25" fmla="*/ 70 h 72"/>
                  <a:gd name="T26" fmla="*/ 47 w 72"/>
                  <a:gd name="T27" fmla="*/ 70 h 72"/>
                  <a:gd name="T28" fmla="*/ 59 w 72"/>
                  <a:gd name="T29" fmla="*/ 57 h 72"/>
                  <a:gd name="T30" fmla="*/ 71 w 72"/>
                  <a:gd name="T31" fmla="*/ 44 h 72"/>
                  <a:gd name="T32" fmla="*/ 70 w 72"/>
                  <a:gd name="T33" fmla="*/ 3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72">
                    <a:moveTo>
                      <a:pt x="70" y="34"/>
                    </a:moveTo>
                    <a:cubicBezTo>
                      <a:pt x="71" y="31"/>
                      <a:pt x="71" y="27"/>
                      <a:pt x="70" y="24"/>
                    </a:cubicBezTo>
                    <a:cubicBezTo>
                      <a:pt x="68" y="18"/>
                      <a:pt x="63" y="15"/>
                      <a:pt x="57" y="12"/>
                    </a:cubicBezTo>
                    <a:cubicBezTo>
                      <a:pt x="54" y="6"/>
                      <a:pt x="50" y="2"/>
                      <a:pt x="44" y="1"/>
                    </a:cubicBezTo>
                    <a:cubicBezTo>
                      <a:pt x="41" y="0"/>
                      <a:pt x="37" y="0"/>
                      <a:pt x="34" y="1"/>
                    </a:cubicBezTo>
                    <a:cubicBezTo>
                      <a:pt x="30" y="0"/>
                      <a:pt x="27" y="1"/>
                      <a:pt x="24" y="2"/>
                    </a:cubicBezTo>
                    <a:cubicBezTo>
                      <a:pt x="18" y="4"/>
                      <a:pt x="14" y="8"/>
                      <a:pt x="12" y="15"/>
                    </a:cubicBezTo>
                    <a:cubicBezTo>
                      <a:pt x="6" y="17"/>
                      <a:pt x="2" y="22"/>
                      <a:pt x="0" y="28"/>
                    </a:cubicBezTo>
                    <a:cubicBezTo>
                      <a:pt x="0" y="31"/>
                      <a:pt x="0" y="34"/>
                      <a:pt x="1" y="38"/>
                    </a:cubicBezTo>
                    <a:cubicBezTo>
                      <a:pt x="0" y="41"/>
                      <a:pt x="0" y="44"/>
                      <a:pt x="1" y="48"/>
                    </a:cubicBezTo>
                    <a:cubicBezTo>
                      <a:pt x="3" y="53"/>
                      <a:pt x="8" y="57"/>
                      <a:pt x="14" y="59"/>
                    </a:cubicBezTo>
                    <a:cubicBezTo>
                      <a:pt x="17" y="65"/>
                      <a:pt x="22" y="70"/>
                      <a:pt x="27" y="71"/>
                    </a:cubicBezTo>
                    <a:cubicBezTo>
                      <a:pt x="31" y="72"/>
                      <a:pt x="34" y="71"/>
                      <a:pt x="37" y="70"/>
                    </a:cubicBezTo>
                    <a:cubicBezTo>
                      <a:pt x="41" y="71"/>
                      <a:pt x="44" y="71"/>
                      <a:pt x="47" y="70"/>
                    </a:cubicBezTo>
                    <a:cubicBezTo>
                      <a:pt x="53" y="68"/>
                      <a:pt x="57" y="63"/>
                      <a:pt x="59" y="57"/>
                    </a:cubicBezTo>
                    <a:cubicBezTo>
                      <a:pt x="65" y="54"/>
                      <a:pt x="70" y="50"/>
                      <a:pt x="71" y="44"/>
                    </a:cubicBezTo>
                    <a:cubicBezTo>
                      <a:pt x="72" y="41"/>
                      <a:pt x="71" y="37"/>
                      <a:pt x="70" y="34"/>
                    </a:cubicBezTo>
                    <a:close/>
                  </a:path>
                </a:pathLst>
              </a:custGeom>
              <a:gradFill flip="none" rotWithShape="1">
                <a:gsLst>
                  <a:gs pos="0">
                    <a:schemeClr val="accent1">
                      <a:lumMod val="75000"/>
                    </a:schemeClr>
                  </a:gs>
                  <a:gs pos="100000">
                    <a:schemeClr val="accent1">
                      <a:lumMod val="60000"/>
                      <a:lumOff val="40000"/>
                    </a:schemeClr>
                  </a:gs>
                </a:gsLst>
                <a:path path="circle">
                  <a:fillToRect l="50000" t="50000" r="50000" b="50000"/>
                </a:path>
                <a:tileRect/>
              </a:gra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sp>
            <p:nvSpPr>
              <p:cNvPr id="103" name="手繪多邊形 106"/>
              <p:cNvSpPr>
                <a:spLocks/>
              </p:cNvSpPr>
              <p:nvPr/>
            </p:nvSpPr>
            <p:spPr bwMode="gray">
              <a:xfrm>
                <a:off x="6222745" y="1584116"/>
                <a:ext cx="446457" cy="446457"/>
              </a:xfrm>
              <a:custGeom>
                <a:avLst/>
                <a:gdLst>
                  <a:gd name="T0" fmla="*/ 70 w 72"/>
                  <a:gd name="T1" fmla="*/ 34 h 72"/>
                  <a:gd name="T2" fmla="*/ 70 w 72"/>
                  <a:gd name="T3" fmla="*/ 24 h 72"/>
                  <a:gd name="T4" fmla="*/ 57 w 72"/>
                  <a:gd name="T5" fmla="*/ 12 h 72"/>
                  <a:gd name="T6" fmla="*/ 44 w 72"/>
                  <a:gd name="T7" fmla="*/ 1 h 72"/>
                  <a:gd name="T8" fmla="*/ 34 w 72"/>
                  <a:gd name="T9" fmla="*/ 1 h 72"/>
                  <a:gd name="T10" fmla="*/ 24 w 72"/>
                  <a:gd name="T11" fmla="*/ 2 h 72"/>
                  <a:gd name="T12" fmla="*/ 12 w 72"/>
                  <a:gd name="T13" fmla="*/ 15 h 72"/>
                  <a:gd name="T14" fmla="*/ 0 w 72"/>
                  <a:gd name="T15" fmla="*/ 28 h 72"/>
                  <a:gd name="T16" fmla="*/ 1 w 72"/>
                  <a:gd name="T17" fmla="*/ 38 h 72"/>
                  <a:gd name="T18" fmla="*/ 1 w 72"/>
                  <a:gd name="T19" fmla="*/ 48 h 72"/>
                  <a:gd name="T20" fmla="*/ 14 w 72"/>
                  <a:gd name="T21" fmla="*/ 59 h 72"/>
                  <a:gd name="T22" fmla="*/ 27 w 72"/>
                  <a:gd name="T23" fmla="*/ 71 h 72"/>
                  <a:gd name="T24" fmla="*/ 37 w 72"/>
                  <a:gd name="T25" fmla="*/ 70 h 72"/>
                  <a:gd name="T26" fmla="*/ 47 w 72"/>
                  <a:gd name="T27" fmla="*/ 70 h 72"/>
                  <a:gd name="T28" fmla="*/ 59 w 72"/>
                  <a:gd name="T29" fmla="*/ 57 h 72"/>
                  <a:gd name="T30" fmla="*/ 71 w 72"/>
                  <a:gd name="T31" fmla="*/ 44 h 72"/>
                  <a:gd name="T32" fmla="*/ 70 w 72"/>
                  <a:gd name="T33" fmla="*/ 3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72">
                    <a:moveTo>
                      <a:pt x="70" y="34"/>
                    </a:moveTo>
                    <a:cubicBezTo>
                      <a:pt x="71" y="31"/>
                      <a:pt x="71" y="27"/>
                      <a:pt x="70" y="24"/>
                    </a:cubicBezTo>
                    <a:cubicBezTo>
                      <a:pt x="68" y="18"/>
                      <a:pt x="63" y="15"/>
                      <a:pt x="57" y="12"/>
                    </a:cubicBezTo>
                    <a:cubicBezTo>
                      <a:pt x="54" y="6"/>
                      <a:pt x="50" y="2"/>
                      <a:pt x="44" y="1"/>
                    </a:cubicBezTo>
                    <a:cubicBezTo>
                      <a:pt x="41" y="0"/>
                      <a:pt x="37" y="0"/>
                      <a:pt x="34" y="1"/>
                    </a:cubicBezTo>
                    <a:cubicBezTo>
                      <a:pt x="30" y="0"/>
                      <a:pt x="27" y="1"/>
                      <a:pt x="24" y="2"/>
                    </a:cubicBezTo>
                    <a:cubicBezTo>
                      <a:pt x="18" y="4"/>
                      <a:pt x="14" y="8"/>
                      <a:pt x="12" y="15"/>
                    </a:cubicBezTo>
                    <a:cubicBezTo>
                      <a:pt x="6" y="17"/>
                      <a:pt x="2" y="22"/>
                      <a:pt x="0" y="28"/>
                    </a:cubicBezTo>
                    <a:cubicBezTo>
                      <a:pt x="0" y="31"/>
                      <a:pt x="0" y="34"/>
                      <a:pt x="1" y="38"/>
                    </a:cubicBezTo>
                    <a:cubicBezTo>
                      <a:pt x="0" y="41"/>
                      <a:pt x="0" y="44"/>
                      <a:pt x="1" y="48"/>
                    </a:cubicBezTo>
                    <a:cubicBezTo>
                      <a:pt x="3" y="53"/>
                      <a:pt x="8" y="57"/>
                      <a:pt x="14" y="59"/>
                    </a:cubicBezTo>
                    <a:cubicBezTo>
                      <a:pt x="17" y="65"/>
                      <a:pt x="22" y="70"/>
                      <a:pt x="27" y="71"/>
                    </a:cubicBezTo>
                    <a:cubicBezTo>
                      <a:pt x="31" y="72"/>
                      <a:pt x="34" y="71"/>
                      <a:pt x="37" y="70"/>
                    </a:cubicBezTo>
                    <a:cubicBezTo>
                      <a:pt x="41" y="71"/>
                      <a:pt x="44" y="71"/>
                      <a:pt x="47" y="70"/>
                    </a:cubicBezTo>
                    <a:cubicBezTo>
                      <a:pt x="53" y="68"/>
                      <a:pt x="57" y="63"/>
                      <a:pt x="59" y="57"/>
                    </a:cubicBezTo>
                    <a:cubicBezTo>
                      <a:pt x="65" y="54"/>
                      <a:pt x="70" y="50"/>
                      <a:pt x="71" y="44"/>
                    </a:cubicBezTo>
                    <a:cubicBezTo>
                      <a:pt x="72" y="41"/>
                      <a:pt x="71" y="37"/>
                      <a:pt x="70" y="34"/>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grpSp>
      <p:sp>
        <p:nvSpPr>
          <p:cNvPr id="2" name="標題 1"/>
          <p:cNvSpPr>
            <a:spLocks noGrp="1"/>
          </p:cNvSpPr>
          <p:nvPr>
            <p:ph type="ctrTitle"/>
          </p:nvPr>
        </p:nvSpPr>
        <p:spPr>
          <a:xfrm>
            <a:off x="1524000" y="1005840"/>
            <a:ext cx="9144000" cy="2651760"/>
          </a:xfrm>
        </p:spPr>
        <p:txBody>
          <a:bodyPr rtlCol="0" anchor="b">
            <a:normAutofit/>
          </a:bodyPr>
          <a:lstStyle>
            <a:lvl1pPr algn="ctr">
              <a:lnSpc>
                <a:spcPct val="100000"/>
              </a:lnSpc>
              <a:defRPr sz="5400">
                <a:solidFill>
                  <a:schemeClr val="tx1"/>
                </a:solidFill>
                <a:effectLst>
                  <a:outerShdw blurRad="50800" algn="ctr" rotWithShape="0">
                    <a:prstClr val="black">
                      <a:alpha val="35000"/>
                    </a:prstClr>
                  </a:outerShdw>
                </a:effectLst>
              </a:defRPr>
            </a:lvl1pPr>
          </a:lstStyle>
          <a:p>
            <a:pPr rtl="0"/>
            <a:r>
              <a:rPr lang="zh-TW" altLang="en-US"/>
              <a:t>按一下以編輯母片標題樣式</a:t>
            </a:r>
            <a:endParaRPr lang="zh-TW" altLang="en-US" dirty="0"/>
          </a:p>
        </p:txBody>
      </p:sp>
      <p:sp>
        <p:nvSpPr>
          <p:cNvPr id="3" name="副標題 2"/>
          <p:cNvSpPr>
            <a:spLocks noGrp="1"/>
          </p:cNvSpPr>
          <p:nvPr>
            <p:ph type="subTitle" idx="1"/>
          </p:nvPr>
        </p:nvSpPr>
        <p:spPr>
          <a:xfrm>
            <a:off x="1524000" y="3719574"/>
            <a:ext cx="9144000" cy="1082939"/>
          </a:xfrm>
        </p:spPr>
        <p:txBody>
          <a:bodyPr rtlCol="0"/>
          <a:lstStyle>
            <a:lvl1pPr marL="0" indent="0" algn="ctr">
              <a:spcBef>
                <a:spcPts val="750"/>
              </a:spcBef>
              <a:buNone/>
              <a:defRPr sz="1800">
                <a:effectLst>
                  <a:outerShdw blurRad="50800" algn="ctr" rotWithShape="0">
                    <a:prstClr val="black">
                      <a:alpha val="35000"/>
                    </a:prstClr>
                  </a:outerShdw>
                </a:effectLst>
              </a:defRPr>
            </a:lvl1pPr>
            <a:lvl2pPr marL="342892" indent="0" algn="ctr">
              <a:buNone/>
              <a:defRPr sz="1500"/>
            </a:lvl2pPr>
            <a:lvl3pPr marL="685783" indent="0" algn="ctr">
              <a:buNone/>
              <a:defRPr sz="135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pPr rtl="0"/>
            <a:r>
              <a:rPr lang="zh-TW" altLang="en-US"/>
              <a:t>按一下以編輯母片副標題樣式</a:t>
            </a:r>
            <a:endParaRPr lang="zh-TW" altLang="en-US" dirty="0"/>
          </a:p>
        </p:txBody>
      </p:sp>
    </p:spTree>
    <p:extLst>
      <p:ext uri="{BB962C8B-B14F-4D97-AF65-F5344CB8AC3E}">
        <p14:creationId xmlns:p14="http://schemas.microsoft.com/office/powerpoint/2010/main" val="42887232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a:t>按一下以編輯母片標題樣式</a:t>
            </a:r>
            <a:endParaRPr lang="zh-TW" altLang="en-US" dirty="0"/>
          </a:p>
        </p:txBody>
      </p:sp>
      <p:sp>
        <p:nvSpPr>
          <p:cNvPr id="3" name="直排文字預留位置 2"/>
          <p:cNvSpPr>
            <a:spLocks noGrp="1"/>
          </p:cNvSpPr>
          <p:nvPr>
            <p:ph type="body" orient="vert" idx="1"/>
          </p:nvPr>
        </p:nvSpPr>
        <p:spPr/>
        <p:txBody>
          <a:bodyPr vert="eaVert" rtlCol="0"/>
          <a:lstStyle/>
          <a:p>
            <a:pPr lvl="0" rtl="0"/>
            <a:r>
              <a:rPr lang="zh-TW" altLang="en-US"/>
              <a:t>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5" name="頁尾預留位置 4"/>
          <p:cNvSpPr>
            <a:spLocks noGrp="1"/>
          </p:cNvSpPr>
          <p:nvPr>
            <p:ph type="ftr" sz="quarter" idx="11"/>
          </p:nvPr>
        </p:nvSpPr>
        <p:spPr/>
        <p:txBody>
          <a:bodyPr rtlCol="0"/>
          <a:lstStyle/>
          <a:p>
            <a:pPr rtl="0"/>
            <a:r>
              <a:rPr lang="zh-TW" altLang="en-US" dirty="0"/>
              <a:t>新增頁尾</a:t>
            </a:r>
          </a:p>
        </p:txBody>
      </p:sp>
      <p:sp>
        <p:nvSpPr>
          <p:cNvPr id="4" name="日期預留位置 3"/>
          <p:cNvSpPr>
            <a:spLocks noGrp="1"/>
          </p:cNvSpPr>
          <p:nvPr>
            <p:ph type="dt" sz="half" idx="10"/>
          </p:nvPr>
        </p:nvSpPr>
        <p:spPr/>
        <p:txBody>
          <a:bodyPr rtlCol="0"/>
          <a:lstStyle>
            <a:lvl1pPr>
              <a:defRPr/>
            </a:lvl1pPr>
          </a:lstStyle>
          <a:p>
            <a:fld id="{8C5BBCD9-4569-4971-889A-BDE2777113FD}" type="datetime2">
              <a:rPr lang="zh-TW" altLang="en-US" smtClean="0"/>
              <a:pPr/>
              <a:t>2023年3月24日</a:t>
            </a:fld>
            <a:endParaRPr lang="en-US" dirty="0"/>
          </a:p>
        </p:txBody>
      </p:sp>
      <p:sp>
        <p:nvSpPr>
          <p:cNvPr id="6" name="投影片編號預留位置 5"/>
          <p:cNvSpPr>
            <a:spLocks noGrp="1"/>
          </p:cNvSpPr>
          <p:nvPr>
            <p:ph type="sldNum" sz="quarter" idx="12"/>
          </p:nvPr>
        </p:nvSpPr>
        <p:spPr/>
        <p:txBody>
          <a:bodyPr rtlCol="0"/>
          <a:lstStyle/>
          <a:p>
            <a:pPr rtl="0"/>
            <a:fld id="{484FD59D-33F1-4A76-843D-E67207CAFE54}" type="slidenum">
              <a:rPr lang="en-US" altLang="zh-TW" smtClean="0"/>
              <a:t>‹#›</a:t>
            </a:fld>
            <a:endParaRPr lang="zh-TW" altLang="en-US" dirty="0"/>
          </a:p>
        </p:txBody>
      </p:sp>
    </p:spTree>
    <p:extLst>
      <p:ext uri="{BB962C8B-B14F-4D97-AF65-F5344CB8AC3E}">
        <p14:creationId xmlns:p14="http://schemas.microsoft.com/office/powerpoint/2010/main" val="2593346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vertTitleAndTx" preserve="1">
  <p:cSld name="直排標題及文字">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TW" altLang="en-US"/>
              <a:t>按一下以編輯母片標題樣式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dirty="0"/>
          </a:p>
        </p:txBody>
      </p:sp>
      <p:sp>
        <p:nvSpPr>
          <p:cNvPr id="4" name="Date Placeholder 3"/>
          <p:cNvSpPr>
            <a:spLocks noGrp="1"/>
          </p:cNvSpPr>
          <p:nvPr>
            <p:ph type="dt" sz="half" idx="10"/>
          </p:nvPr>
        </p:nvSpPr>
        <p:spPr/>
        <p:txBody>
          <a:bodyPr/>
          <a:lstStyle>
            <a:lvl1pPr>
              <a:defRPr>
                <a:ea typeface="標楷體" panose="03000509000000000000" pitchFamily="65" charset="-120"/>
              </a:defRPr>
            </a:lvl1pPr>
          </a:lstStyle>
          <a:p>
            <a:fld id="{687A04FF-21A4-4240-91F0-BCAF55B3DDAD}" type="datetime1">
              <a:rPr lang="zh-TW" altLang="en-US" smtClean="0"/>
              <a:pPr/>
              <a:t>2023/3/24</a:t>
            </a:fld>
            <a:endParaRPr lang="zh-TW" altLang="en-US" dirty="0"/>
          </a:p>
        </p:txBody>
      </p:sp>
      <p:sp>
        <p:nvSpPr>
          <p:cNvPr id="5" name="Footer Placeholder 4"/>
          <p:cNvSpPr>
            <a:spLocks noGrp="1"/>
          </p:cNvSpPr>
          <p:nvPr>
            <p:ph type="ftr" sz="quarter" idx="11"/>
          </p:nvPr>
        </p:nvSpPr>
        <p:spPr/>
        <p:txBody>
          <a:bodyPr/>
          <a:lstStyle>
            <a:lvl1pPr>
              <a:defRPr>
                <a:ea typeface="標楷體" panose="03000509000000000000" pitchFamily="65" charset="-120"/>
              </a:defRPr>
            </a:lvl1pPr>
          </a:lstStyle>
          <a:p>
            <a:endParaRPr lang="zh-TW" altLang="en-US" dirty="0"/>
          </a:p>
        </p:txBody>
      </p:sp>
      <p:sp>
        <p:nvSpPr>
          <p:cNvPr id="6" name="Slide Number Placeholder 5"/>
          <p:cNvSpPr>
            <a:spLocks noGrp="1"/>
          </p:cNvSpPr>
          <p:nvPr>
            <p:ph type="sldNum" sz="quarter" idx="12"/>
          </p:nvPr>
        </p:nvSpPr>
        <p:spPr/>
        <p:txBody>
          <a:bodyPr/>
          <a:lstStyle>
            <a:lvl1pPr>
              <a:defRPr>
                <a:ea typeface="標楷體" panose="03000509000000000000" pitchFamily="65" charset="-120"/>
              </a:defRPr>
            </a:lvl1pPr>
          </a:lstStyle>
          <a:p>
            <a:fld id="{E5137D0E-4A4F-4307-8994-C1891D747D59}" type="slidenum">
              <a:rPr lang="en-US" altLang="zh-TW" smtClean="0"/>
              <a:pPr/>
              <a:t>‹#›</a:t>
            </a:fld>
            <a:endParaRPr lang="en-US" altLang="zh-TW" dirty="0"/>
          </a:p>
        </p:txBody>
      </p:sp>
    </p:spTree>
    <p:extLst>
      <p:ext uri="{BB962C8B-B14F-4D97-AF65-F5344CB8AC3E}">
        <p14:creationId xmlns:p14="http://schemas.microsoft.com/office/powerpoint/2010/main" val="632092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userDrawn="1">
  <p:cSld name="1_Titeldias">
    <p:spTree>
      <p:nvGrpSpPr>
        <p:cNvPr id="1" name=""/>
        <p:cNvGrpSpPr/>
        <p:nvPr/>
      </p:nvGrpSpPr>
      <p:grpSpPr>
        <a:xfrm>
          <a:off x="0" y="0"/>
          <a:ext cx="0" cy="0"/>
          <a:chOff x="0" y="0"/>
          <a:chExt cx="0" cy="0"/>
        </a:xfrm>
      </p:grpSpPr>
    </p:spTree>
    <p:extLst>
      <p:ext uri="{BB962C8B-B14F-4D97-AF65-F5344CB8AC3E}">
        <p14:creationId xmlns:p14="http://schemas.microsoft.com/office/powerpoint/2010/main" val="2709917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userDrawn="1">
  <p:cSld name="1_比對">
    <p:spTree>
      <p:nvGrpSpPr>
        <p:cNvPr id="1" name=""/>
        <p:cNvGrpSpPr/>
        <p:nvPr/>
      </p:nvGrpSpPr>
      <p:grpSpPr>
        <a:xfrm>
          <a:off x="0" y="0"/>
          <a:ext cx="0" cy="0"/>
          <a:chOff x="0" y="0"/>
          <a:chExt cx="0" cy="0"/>
        </a:xfrm>
      </p:grpSpPr>
      <p:sp>
        <p:nvSpPr>
          <p:cNvPr id="4" name="內容版面配置區 3"/>
          <p:cNvSpPr>
            <a:spLocks noGrp="1"/>
          </p:cNvSpPr>
          <p:nvPr>
            <p:ph sz="half" idx="2"/>
          </p:nvPr>
        </p:nvSpPr>
        <p:spPr>
          <a:xfrm>
            <a:off x="660400" y="1295401"/>
            <a:ext cx="5386917" cy="2362200"/>
          </a:xfrm>
        </p:spPr>
        <p:txBody>
          <a:bodyPr/>
          <a:lstStyle>
            <a:lvl1pPr>
              <a:defRPr sz="1500"/>
            </a:lvl1pPr>
            <a:lvl2pPr>
              <a:defRPr sz="1250"/>
            </a:lvl2pPr>
            <a:lvl3pPr>
              <a:defRPr sz="1125"/>
            </a:lvl3pPr>
            <a:lvl4pPr>
              <a:defRPr sz="1001"/>
            </a:lvl4pPr>
            <a:lvl5pPr>
              <a:defRPr sz="1001"/>
            </a:lvl5pPr>
            <a:lvl6pPr>
              <a:defRPr sz="1001"/>
            </a:lvl6pPr>
            <a:lvl7pPr>
              <a:defRPr sz="1001"/>
            </a:lvl7pPr>
            <a:lvl8pPr>
              <a:defRPr sz="1001"/>
            </a:lvl8pPr>
            <a:lvl9pPr>
              <a:defRPr sz="1001"/>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6" name="內容版面配置區 5"/>
          <p:cNvSpPr>
            <a:spLocks noGrp="1"/>
          </p:cNvSpPr>
          <p:nvPr>
            <p:ph sz="quarter" idx="4"/>
          </p:nvPr>
        </p:nvSpPr>
        <p:spPr>
          <a:xfrm>
            <a:off x="6197604" y="1295401"/>
            <a:ext cx="5389033" cy="2362200"/>
          </a:xfrm>
        </p:spPr>
        <p:txBody>
          <a:bodyPr/>
          <a:lstStyle>
            <a:lvl1pPr>
              <a:defRPr sz="1500"/>
            </a:lvl1pPr>
            <a:lvl2pPr>
              <a:defRPr sz="1250"/>
            </a:lvl2pPr>
            <a:lvl3pPr>
              <a:defRPr sz="1125"/>
            </a:lvl3pPr>
            <a:lvl4pPr>
              <a:defRPr sz="1001"/>
            </a:lvl4pPr>
            <a:lvl5pPr>
              <a:defRPr sz="1001"/>
            </a:lvl5pPr>
            <a:lvl6pPr>
              <a:defRPr sz="1001"/>
            </a:lvl6pPr>
            <a:lvl7pPr>
              <a:defRPr sz="1001"/>
            </a:lvl7pPr>
            <a:lvl8pPr>
              <a:defRPr sz="1001"/>
            </a:lvl8pPr>
            <a:lvl9pPr>
              <a:defRPr sz="1001"/>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8" name="Rectangle 6"/>
          <p:cNvSpPr>
            <a:spLocks noGrp="1" noChangeArrowheads="1"/>
          </p:cNvSpPr>
          <p:nvPr>
            <p:ph type="sldNum" sz="quarter" idx="11"/>
          </p:nvPr>
        </p:nvSpPr>
        <p:spPr>
          <a:ln/>
        </p:spPr>
        <p:txBody>
          <a:bodyPr/>
          <a:lstStyle>
            <a:lvl1pPr>
              <a:defRPr>
                <a:ea typeface="標楷體" panose="03000509000000000000" pitchFamily="65" charset="-120"/>
              </a:defRPr>
            </a:lvl1pPr>
          </a:lstStyle>
          <a:p>
            <a:pPr>
              <a:defRPr/>
            </a:pPr>
            <a:fld id="{1230091E-7035-4536-A868-666B57DA61F6}" type="slidenum">
              <a:rPr lang="en-US" altLang="zh-TW" smtClean="0">
                <a:solidFill>
                  <a:prstClr val="white"/>
                </a:solidFill>
              </a:rPr>
              <a:pPr>
                <a:defRPr/>
              </a:pPr>
              <a:t>‹#›</a:t>
            </a:fld>
            <a:endParaRPr lang="en-US" altLang="zh-TW" dirty="0">
              <a:solidFill>
                <a:prstClr val="white"/>
              </a:solidFill>
            </a:endParaRPr>
          </a:p>
        </p:txBody>
      </p:sp>
      <p:sp>
        <p:nvSpPr>
          <p:cNvPr id="10" name="標題 1"/>
          <p:cNvSpPr>
            <a:spLocks noGrp="1"/>
          </p:cNvSpPr>
          <p:nvPr>
            <p:ph type="title"/>
          </p:nvPr>
        </p:nvSpPr>
        <p:spPr>
          <a:xfrm>
            <a:off x="1972735" y="215902"/>
            <a:ext cx="9448800" cy="487363"/>
          </a:xfrm>
        </p:spPr>
        <p:txBody>
          <a:bodyPr/>
          <a:lstStyle/>
          <a:p>
            <a:r>
              <a:rPr lang="zh-TW" altLang="en-US" dirty="0"/>
              <a:t>按一下以編輯母片標題樣式</a:t>
            </a:r>
          </a:p>
        </p:txBody>
      </p:sp>
      <p:sp>
        <p:nvSpPr>
          <p:cNvPr id="12" name="內容版面配置區 3"/>
          <p:cNvSpPr>
            <a:spLocks noGrp="1"/>
          </p:cNvSpPr>
          <p:nvPr>
            <p:ph sz="half" idx="12"/>
          </p:nvPr>
        </p:nvSpPr>
        <p:spPr>
          <a:xfrm>
            <a:off x="656168" y="3810000"/>
            <a:ext cx="5386917" cy="2362200"/>
          </a:xfrm>
        </p:spPr>
        <p:txBody>
          <a:bodyPr/>
          <a:lstStyle>
            <a:lvl1pPr>
              <a:defRPr sz="1500"/>
            </a:lvl1pPr>
            <a:lvl2pPr>
              <a:defRPr sz="1250"/>
            </a:lvl2pPr>
            <a:lvl3pPr>
              <a:defRPr sz="1125"/>
            </a:lvl3pPr>
            <a:lvl4pPr>
              <a:defRPr sz="1001"/>
            </a:lvl4pPr>
            <a:lvl5pPr>
              <a:defRPr sz="1001"/>
            </a:lvl5pPr>
            <a:lvl6pPr>
              <a:defRPr sz="1001"/>
            </a:lvl6pPr>
            <a:lvl7pPr>
              <a:defRPr sz="1001"/>
            </a:lvl7pPr>
            <a:lvl8pPr>
              <a:defRPr sz="1001"/>
            </a:lvl8pPr>
            <a:lvl9pPr>
              <a:defRPr sz="1001"/>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13" name="內容版面配置區 5"/>
          <p:cNvSpPr>
            <a:spLocks noGrp="1"/>
          </p:cNvSpPr>
          <p:nvPr>
            <p:ph sz="quarter" idx="13"/>
          </p:nvPr>
        </p:nvSpPr>
        <p:spPr>
          <a:xfrm>
            <a:off x="6193370" y="3809999"/>
            <a:ext cx="5389033" cy="2362200"/>
          </a:xfrm>
        </p:spPr>
        <p:txBody>
          <a:bodyPr/>
          <a:lstStyle>
            <a:lvl1pPr>
              <a:defRPr sz="1500"/>
            </a:lvl1pPr>
            <a:lvl2pPr>
              <a:defRPr sz="1250"/>
            </a:lvl2pPr>
            <a:lvl3pPr>
              <a:defRPr sz="1125"/>
            </a:lvl3pPr>
            <a:lvl4pPr>
              <a:defRPr sz="1001"/>
            </a:lvl4pPr>
            <a:lvl5pPr>
              <a:defRPr sz="1001"/>
            </a:lvl5pPr>
            <a:lvl6pPr>
              <a:defRPr sz="1001"/>
            </a:lvl6pPr>
            <a:lvl7pPr>
              <a:defRPr sz="1001"/>
            </a:lvl7pPr>
            <a:lvl8pPr>
              <a:defRPr sz="1001"/>
            </a:lvl8pPr>
            <a:lvl9pPr>
              <a:defRPr sz="1001"/>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Tree>
    <p:extLst>
      <p:ext uri="{BB962C8B-B14F-4D97-AF65-F5344CB8AC3E}">
        <p14:creationId xmlns:p14="http://schemas.microsoft.com/office/powerpoint/2010/main" val="3268773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userDrawn="1">
  <p:cSld name="58_Titeldias">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542488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userDrawn="1">
  <p:cSld name="1_标题和内容">
    <p:spTree>
      <p:nvGrpSpPr>
        <p:cNvPr id="1" name=""/>
        <p:cNvGrpSpPr/>
        <p:nvPr/>
      </p:nvGrpSpPr>
      <p:grpSpPr>
        <a:xfrm>
          <a:off x="0" y="0"/>
          <a:ext cx="0" cy="0"/>
          <a:chOff x="0" y="0"/>
          <a:chExt cx="0" cy="0"/>
        </a:xfrm>
      </p:grpSpPr>
      <p:sp>
        <p:nvSpPr>
          <p:cNvPr id="8" name="矩形 7"/>
          <p:cNvSpPr/>
          <p:nvPr userDrawn="1"/>
        </p:nvSpPr>
        <p:spPr>
          <a:xfrm>
            <a:off x="433429" y="6443009"/>
            <a:ext cx="11263531" cy="414997"/>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r"/>
            <a:r>
              <a:rPr lang="en-US" altLang="zh-CN" sz="1013" dirty="0">
                <a:solidFill>
                  <a:schemeClr val="bg1"/>
                </a:solidFill>
              </a:rPr>
              <a:t>XYPPT.YANJ.CN  </a:t>
            </a:r>
            <a:r>
              <a:rPr lang="zh-CN" altLang="en-US" sz="1013" dirty="0">
                <a:solidFill>
                  <a:schemeClr val="bg1"/>
                </a:solidFill>
              </a:rPr>
              <a:t>新浪微博</a:t>
            </a:r>
            <a:r>
              <a:rPr lang="en-US" altLang="zh-CN" sz="1013" dirty="0">
                <a:solidFill>
                  <a:schemeClr val="bg1"/>
                </a:solidFill>
              </a:rPr>
              <a:t>@</a:t>
            </a:r>
            <a:r>
              <a:rPr lang="zh-CN" altLang="en-US" sz="1013" dirty="0">
                <a:solidFill>
                  <a:schemeClr val="bg1"/>
                </a:solidFill>
              </a:rPr>
              <a:t>六月雪</a:t>
            </a:r>
            <a:r>
              <a:rPr lang="en-US" altLang="zh-CN" sz="1013" dirty="0">
                <a:solidFill>
                  <a:schemeClr val="bg1"/>
                </a:solidFill>
              </a:rPr>
              <a:t>_1</a:t>
            </a:r>
            <a:endParaRPr lang="zh-CN" altLang="en-US" sz="1013" dirty="0">
              <a:solidFill>
                <a:schemeClr val="bg1"/>
              </a:solidFill>
            </a:endParaRPr>
          </a:p>
        </p:txBody>
      </p:sp>
      <p:sp>
        <p:nvSpPr>
          <p:cNvPr id="9" name="矩形 8"/>
          <p:cNvSpPr/>
          <p:nvPr userDrawn="1"/>
        </p:nvSpPr>
        <p:spPr>
          <a:xfrm>
            <a:off x="-16538" y="400936"/>
            <a:ext cx="858129"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013"/>
          </a:p>
        </p:txBody>
      </p:sp>
      <p:sp>
        <p:nvSpPr>
          <p:cNvPr id="10" name="矩形 9"/>
          <p:cNvSpPr/>
          <p:nvPr userDrawn="1"/>
        </p:nvSpPr>
        <p:spPr>
          <a:xfrm>
            <a:off x="-16540" y="6450043"/>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013"/>
          </a:p>
        </p:txBody>
      </p:sp>
      <p:sp>
        <p:nvSpPr>
          <p:cNvPr id="11" name="矩形 10"/>
          <p:cNvSpPr/>
          <p:nvPr userDrawn="1"/>
        </p:nvSpPr>
        <p:spPr>
          <a:xfrm>
            <a:off x="11711225" y="6450043"/>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013"/>
          </a:p>
        </p:txBody>
      </p:sp>
      <p:sp>
        <p:nvSpPr>
          <p:cNvPr id="12" name="矩形 11"/>
          <p:cNvSpPr/>
          <p:nvPr userDrawn="1"/>
        </p:nvSpPr>
        <p:spPr>
          <a:xfrm>
            <a:off x="954131" y="400936"/>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013"/>
          </a:p>
        </p:txBody>
      </p:sp>
      <p:sp>
        <p:nvSpPr>
          <p:cNvPr id="13" name="矩形 12"/>
          <p:cNvSpPr/>
          <p:nvPr userDrawn="1"/>
        </p:nvSpPr>
        <p:spPr>
          <a:xfrm>
            <a:off x="12104888" y="400936"/>
            <a:ext cx="72000"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013"/>
          </a:p>
        </p:txBody>
      </p:sp>
      <p:sp>
        <p:nvSpPr>
          <p:cNvPr id="14" name="矩形 13"/>
          <p:cNvSpPr/>
          <p:nvPr userDrawn="1"/>
        </p:nvSpPr>
        <p:spPr>
          <a:xfrm>
            <a:off x="12037236" y="400936"/>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013"/>
          </a:p>
        </p:txBody>
      </p:sp>
      <p:sp>
        <p:nvSpPr>
          <p:cNvPr id="17" name="等腰三角形 16"/>
          <p:cNvSpPr/>
          <p:nvPr userDrawn="1"/>
        </p:nvSpPr>
        <p:spPr>
          <a:xfrm rot="5400000" flipH="1">
            <a:off x="11834075" y="6502264"/>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013"/>
          </a:p>
        </p:txBody>
      </p:sp>
      <p:sp>
        <p:nvSpPr>
          <p:cNvPr id="18" name="等腰三角形 17"/>
          <p:cNvSpPr/>
          <p:nvPr userDrawn="1"/>
        </p:nvSpPr>
        <p:spPr>
          <a:xfrm rot="16200000">
            <a:off x="64175" y="6502265"/>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013"/>
          </a:p>
        </p:txBody>
      </p:sp>
      <p:sp>
        <p:nvSpPr>
          <p:cNvPr id="148" name="椭圆 147"/>
          <p:cNvSpPr>
            <a:spLocks noChangeAspect="1"/>
          </p:cNvSpPr>
          <p:nvPr userDrawn="1"/>
        </p:nvSpPr>
        <p:spPr>
          <a:xfrm>
            <a:off x="1149364" y="968876"/>
            <a:ext cx="445765" cy="180000"/>
          </a:xfrm>
          <a:prstGeom prst="ellipse">
            <a:avLst/>
          </a:prstGeom>
          <a:gradFill flip="none" rotWithShape="1">
            <a:gsLst>
              <a:gs pos="23000">
                <a:schemeClr val="bg1">
                  <a:lumMod val="65000"/>
                  <a:alpha val="43000"/>
                </a:schemeClr>
              </a:gs>
              <a:gs pos="100000">
                <a:schemeClr val="bg1">
                  <a:lumMod val="9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55" name="文本框 154"/>
          <p:cNvSpPr txBox="1"/>
          <p:nvPr userDrawn="1"/>
        </p:nvSpPr>
        <p:spPr>
          <a:xfrm>
            <a:off x="1795477" y="376260"/>
            <a:ext cx="1165704" cy="265457"/>
          </a:xfrm>
          <a:prstGeom prst="rect">
            <a:avLst/>
          </a:prstGeom>
          <a:noFill/>
        </p:spPr>
        <p:txBody>
          <a:bodyPr wrap="none" rtlCol="0">
            <a:spAutoFit/>
          </a:bodyPr>
          <a:lstStyle/>
          <a:p>
            <a:r>
              <a:rPr lang="en-US" altLang="zh-CN" sz="1125" dirty="0">
                <a:solidFill>
                  <a:schemeClr val="tx1">
                    <a:lumMod val="50000"/>
                    <a:lumOff val="50000"/>
                  </a:schemeClr>
                </a:solidFill>
                <a:effectLst/>
                <a:latin typeface="方正粗活意简体"/>
                <a:ea typeface="时尚中黑简体" panose="01010104010101010101" pitchFamily="2" charset="-122"/>
              </a:rPr>
              <a:t>PPT</a:t>
            </a:r>
            <a:r>
              <a:rPr lang="zh-CN" altLang="en-US" sz="1125" dirty="0">
                <a:solidFill>
                  <a:schemeClr val="tx1">
                    <a:lumMod val="50000"/>
                    <a:lumOff val="50000"/>
                  </a:schemeClr>
                </a:solidFill>
                <a:effectLst/>
                <a:latin typeface="方正粗活意简体"/>
                <a:ea typeface="时尚中黑简体" panose="01010104010101010101" pitchFamily="2" charset="-122"/>
              </a:rPr>
              <a:t>图表研究院</a:t>
            </a:r>
          </a:p>
        </p:txBody>
      </p:sp>
      <p:sp>
        <p:nvSpPr>
          <p:cNvPr id="156" name="文本框 155"/>
          <p:cNvSpPr txBox="1"/>
          <p:nvPr userDrawn="1"/>
        </p:nvSpPr>
        <p:spPr>
          <a:xfrm>
            <a:off x="1809106" y="745594"/>
            <a:ext cx="1034257" cy="187615"/>
          </a:xfrm>
          <a:prstGeom prst="rect">
            <a:avLst/>
          </a:prstGeom>
          <a:noFill/>
        </p:spPr>
        <p:txBody>
          <a:bodyPr wrap="none" rtlCol="0">
            <a:spAutoFit/>
          </a:bodyPr>
          <a:lstStyle>
            <a:defPPr>
              <a:defRPr lang="zh-CN"/>
            </a:defPPr>
            <a:lvl1pPr>
              <a:defRPr sz="2000">
                <a:solidFill>
                  <a:schemeClr val="tx1">
                    <a:lumMod val="50000"/>
                    <a:lumOff val="50000"/>
                  </a:schemeClr>
                </a:solidFill>
                <a:effectLst>
                  <a:outerShdw blurRad="355600" dist="190500" dir="3000000" algn="t" rotWithShape="0">
                    <a:prstClr val="black">
                      <a:alpha val="40000"/>
                    </a:prstClr>
                  </a:outerShdw>
                </a:effectLst>
                <a:latin typeface="迷你简粗倩" panose="03000509000000000000" pitchFamily="65" charset="-122"/>
                <a:ea typeface="迷你简粗倩" panose="03000509000000000000" pitchFamily="65" charset="-122"/>
              </a:defRPr>
            </a:lvl1pPr>
          </a:lstStyle>
          <a:p>
            <a:pPr lvl="0"/>
            <a:r>
              <a:rPr lang="en-US" altLang="zh-CN" sz="619" dirty="0">
                <a:effectLst/>
                <a:latin typeface="时尚中黑简体" panose="01010104010101010101" pitchFamily="2" charset="-122"/>
                <a:ea typeface="时尚中黑简体" panose="01010104010101010101" pitchFamily="2" charset="-122"/>
                <a:cs typeface="Verdana" panose="020B0604030504040204" pitchFamily="34" charset="0"/>
              </a:rPr>
              <a:t>PPT CHART ACADEMY</a:t>
            </a:r>
            <a:endParaRPr lang="zh-CN" altLang="en-US" sz="619" dirty="0">
              <a:effectLst/>
              <a:latin typeface="时尚中黑简体" panose="01010104010101010101" pitchFamily="2" charset="-122"/>
              <a:ea typeface="时尚中黑简体" panose="01010104010101010101" pitchFamily="2" charset="-122"/>
              <a:cs typeface="Verdana" panose="020B0604030504040204" pitchFamily="34" charset="0"/>
            </a:endParaRPr>
          </a:p>
        </p:txBody>
      </p:sp>
      <p:grpSp>
        <p:nvGrpSpPr>
          <p:cNvPr id="82" name="组合 81"/>
          <p:cNvGrpSpPr>
            <a:grpSpLocks noChangeAspect="1"/>
          </p:cNvGrpSpPr>
          <p:nvPr userDrawn="1"/>
        </p:nvGrpSpPr>
        <p:grpSpPr>
          <a:xfrm>
            <a:off x="967319" y="350517"/>
            <a:ext cx="796511" cy="684000"/>
            <a:chOff x="4644008" y="641735"/>
            <a:chExt cx="3646770" cy="3131656"/>
          </a:xfrm>
        </p:grpSpPr>
        <p:pic>
          <p:nvPicPr>
            <p:cNvPr id="8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4008" y="641735"/>
              <a:ext cx="3646770" cy="3131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84" name="直接连接符 83"/>
            <p:cNvCxnSpPr/>
            <p:nvPr/>
          </p:nvCxnSpPr>
          <p:spPr>
            <a:xfrm>
              <a:off x="6343192" y="1950009"/>
              <a:ext cx="1296143" cy="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58827845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itle" preserve="1">
  <p:cSld name="標題投影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TW" altLang="en-US"/>
              <a:t>按一下以編輯母片標題樣式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TW" altLang="en-US"/>
              <a:t>按一下以編輯母片子標題樣式</a:t>
            </a:r>
            <a:endParaRPr lang="en-US" dirty="0"/>
          </a:p>
        </p:txBody>
      </p:sp>
      <p:sp>
        <p:nvSpPr>
          <p:cNvPr id="4" name="Date Placeholder 3"/>
          <p:cNvSpPr>
            <a:spLocks noGrp="1"/>
          </p:cNvSpPr>
          <p:nvPr>
            <p:ph type="dt" sz="half" idx="10"/>
          </p:nvPr>
        </p:nvSpPr>
        <p:spPr/>
        <p:txBody>
          <a:bodyPr/>
          <a:lstStyle>
            <a:lvl1pPr>
              <a:defRPr>
                <a:ea typeface="標楷體" panose="03000509000000000000" pitchFamily="65" charset="-120"/>
              </a:defRPr>
            </a:lvl1pPr>
          </a:lstStyle>
          <a:p>
            <a:fld id="{82F06B66-CF3F-40B9-AF09-A97ABC74F14E}" type="datetime1">
              <a:rPr lang="zh-TW" altLang="en-US" smtClean="0"/>
              <a:pPr/>
              <a:t>2023/3/24</a:t>
            </a:fld>
            <a:endParaRPr lang="zh-TW" altLang="en-US" dirty="0"/>
          </a:p>
        </p:txBody>
      </p:sp>
      <p:sp>
        <p:nvSpPr>
          <p:cNvPr id="5" name="Footer Placeholder 4"/>
          <p:cNvSpPr>
            <a:spLocks noGrp="1"/>
          </p:cNvSpPr>
          <p:nvPr>
            <p:ph type="ftr" sz="quarter" idx="11"/>
          </p:nvPr>
        </p:nvSpPr>
        <p:spPr/>
        <p:txBody>
          <a:bodyPr/>
          <a:lstStyle>
            <a:lvl1pPr>
              <a:defRPr>
                <a:ea typeface="標楷體" panose="03000509000000000000" pitchFamily="65" charset="-120"/>
              </a:defRPr>
            </a:lvl1pPr>
          </a:lstStyle>
          <a:p>
            <a:endParaRPr lang="zh-TW" altLang="en-US" dirty="0"/>
          </a:p>
        </p:txBody>
      </p:sp>
      <p:sp>
        <p:nvSpPr>
          <p:cNvPr id="6" name="Slide Number Placeholder 5"/>
          <p:cNvSpPr>
            <a:spLocks noGrp="1"/>
          </p:cNvSpPr>
          <p:nvPr>
            <p:ph type="sldNum" sz="quarter" idx="12"/>
          </p:nvPr>
        </p:nvSpPr>
        <p:spPr/>
        <p:txBody>
          <a:bodyPr/>
          <a:lstStyle>
            <a:lvl1pPr>
              <a:defRPr>
                <a:ea typeface="標楷體" panose="03000509000000000000" pitchFamily="65" charset="-120"/>
              </a:defRPr>
            </a:lvl1pPr>
          </a:lstStyle>
          <a:p>
            <a:fld id="{E5137D0E-4A4F-4307-8994-C1891D747D59}" type="slidenum">
              <a:rPr lang="en-US" altLang="zh-TW" smtClean="0"/>
              <a:pPr/>
              <a:t>‹#›</a:t>
            </a:fld>
            <a:endParaRPr lang="zh-TW" altLang="en-US" dirty="0"/>
          </a:p>
        </p:txBody>
      </p:sp>
    </p:spTree>
    <p:extLst>
      <p:ext uri="{BB962C8B-B14F-4D97-AF65-F5344CB8AC3E}">
        <p14:creationId xmlns:p14="http://schemas.microsoft.com/office/powerpoint/2010/main" val="1237121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obj" preserve="1">
  <p:cSld name="標題及內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a:t>按一下以編輯母片標題樣式</a:t>
            </a:r>
            <a:endParaRPr lang="en-US" dirty="0"/>
          </a:p>
        </p:txBody>
      </p:sp>
      <p:sp>
        <p:nvSpPr>
          <p:cNvPr id="3" name="Content Placeholder 2"/>
          <p:cNvSpPr>
            <a:spLocks noGrp="1"/>
          </p:cNvSpPr>
          <p:nvPr>
            <p:ph idx="1"/>
          </p:nvPr>
        </p:nvSpPr>
        <p:spPr/>
        <p:txBody>
          <a:body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dirty="0"/>
          </a:p>
        </p:txBody>
      </p:sp>
      <p:sp>
        <p:nvSpPr>
          <p:cNvPr id="4" name="Date Placeholder 3"/>
          <p:cNvSpPr>
            <a:spLocks noGrp="1"/>
          </p:cNvSpPr>
          <p:nvPr>
            <p:ph type="dt" sz="half" idx="10"/>
          </p:nvPr>
        </p:nvSpPr>
        <p:spPr/>
        <p:txBody>
          <a:bodyPr/>
          <a:lstStyle>
            <a:lvl1pPr>
              <a:defRPr>
                <a:ea typeface="標楷體" panose="03000509000000000000" pitchFamily="65" charset="-120"/>
              </a:defRPr>
            </a:lvl1pPr>
          </a:lstStyle>
          <a:p>
            <a:fld id="{6CC04B23-84D2-44B7-B8F5-0590C45DBB32}" type="datetime1">
              <a:rPr lang="zh-TW" altLang="en-US" smtClean="0"/>
              <a:pPr/>
              <a:t>2023/3/24</a:t>
            </a:fld>
            <a:endParaRPr lang="en-US" dirty="0"/>
          </a:p>
        </p:txBody>
      </p:sp>
      <p:sp>
        <p:nvSpPr>
          <p:cNvPr id="5" name="Footer Placeholder 4"/>
          <p:cNvSpPr>
            <a:spLocks noGrp="1"/>
          </p:cNvSpPr>
          <p:nvPr>
            <p:ph type="ftr" sz="quarter" idx="11"/>
          </p:nvPr>
        </p:nvSpPr>
        <p:spPr/>
        <p:txBody>
          <a:bodyPr/>
          <a:lstStyle>
            <a:lvl1pPr>
              <a:defRPr>
                <a:ea typeface="標楷體" panose="03000509000000000000" pitchFamily="65" charset="-120"/>
              </a:defRPr>
            </a:lvl1pPr>
          </a:lstStyle>
          <a:p>
            <a:endParaRPr lang="zh-TW" altLang="en-US" dirty="0"/>
          </a:p>
        </p:txBody>
      </p:sp>
      <p:sp>
        <p:nvSpPr>
          <p:cNvPr id="6" name="Slide Number Placeholder 5"/>
          <p:cNvSpPr>
            <a:spLocks noGrp="1"/>
          </p:cNvSpPr>
          <p:nvPr>
            <p:ph type="sldNum" sz="quarter" idx="12"/>
          </p:nvPr>
        </p:nvSpPr>
        <p:spPr/>
        <p:txBody>
          <a:bodyPr/>
          <a:lstStyle/>
          <a:p>
            <a:fld id="{E5137D0E-4A4F-4307-8994-C1891D747D59}" type="slidenum">
              <a:rPr lang="en-US" smtClean="0"/>
              <a:pPr/>
              <a:t>‹#›</a:t>
            </a:fld>
            <a:endParaRPr lang="en-US" dirty="0"/>
          </a:p>
        </p:txBody>
      </p:sp>
    </p:spTree>
    <p:extLst>
      <p:ext uri="{BB962C8B-B14F-4D97-AF65-F5344CB8AC3E}">
        <p14:creationId xmlns:p14="http://schemas.microsoft.com/office/powerpoint/2010/main" val="2578368537"/>
      </p:ext>
    </p:extLst>
  </p:cSld>
  <p:clrMapOvr>
    <a:masterClrMapping/>
  </p:clrMapOvr>
  <p:hf sldNum="0" hdr="0" ftr="0" dt="0"/>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secHead" preserve="1">
  <p:cSld name="章節標題">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TW" altLang="en-US"/>
              <a:t>按一下以編輯母片標題樣式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TW" altLang="en-US"/>
              <a:t>編輯母片文字樣式</a:t>
            </a:r>
          </a:p>
        </p:txBody>
      </p:sp>
      <p:sp>
        <p:nvSpPr>
          <p:cNvPr id="4" name="Date Placeholder 3"/>
          <p:cNvSpPr>
            <a:spLocks noGrp="1"/>
          </p:cNvSpPr>
          <p:nvPr>
            <p:ph type="dt" sz="half" idx="10"/>
          </p:nvPr>
        </p:nvSpPr>
        <p:spPr/>
        <p:txBody>
          <a:bodyPr/>
          <a:lstStyle>
            <a:lvl1pPr>
              <a:defRPr>
                <a:ea typeface="標楷體" panose="03000509000000000000" pitchFamily="65" charset="-120"/>
              </a:defRPr>
            </a:lvl1pPr>
          </a:lstStyle>
          <a:p>
            <a:fld id="{744C6340-6A80-427C-87DA-132633CAE944}" type="datetime1">
              <a:rPr lang="zh-TW" altLang="en-US" smtClean="0"/>
              <a:pPr/>
              <a:t>2023/3/24</a:t>
            </a:fld>
            <a:endParaRPr lang="zh-TW" altLang="en-US" dirty="0"/>
          </a:p>
        </p:txBody>
      </p:sp>
      <p:sp>
        <p:nvSpPr>
          <p:cNvPr id="5" name="Footer Placeholder 4"/>
          <p:cNvSpPr>
            <a:spLocks noGrp="1"/>
          </p:cNvSpPr>
          <p:nvPr>
            <p:ph type="ftr" sz="quarter" idx="11"/>
          </p:nvPr>
        </p:nvSpPr>
        <p:spPr/>
        <p:txBody>
          <a:bodyPr/>
          <a:lstStyle>
            <a:lvl1pPr>
              <a:defRPr>
                <a:ea typeface="標楷體" panose="03000509000000000000" pitchFamily="65" charset="-120"/>
              </a:defRPr>
            </a:lvl1pPr>
          </a:lstStyle>
          <a:p>
            <a:endParaRPr lang="zh-TW" altLang="en-US" dirty="0"/>
          </a:p>
        </p:txBody>
      </p:sp>
      <p:sp>
        <p:nvSpPr>
          <p:cNvPr id="6" name="Slide Number Placeholder 5"/>
          <p:cNvSpPr>
            <a:spLocks noGrp="1"/>
          </p:cNvSpPr>
          <p:nvPr>
            <p:ph type="sldNum" sz="quarter" idx="12"/>
          </p:nvPr>
        </p:nvSpPr>
        <p:spPr/>
        <p:txBody>
          <a:bodyPr/>
          <a:lstStyle>
            <a:lvl1pPr>
              <a:defRPr>
                <a:ea typeface="標楷體" panose="03000509000000000000" pitchFamily="65" charset="-120"/>
              </a:defRPr>
            </a:lvl1pPr>
          </a:lstStyle>
          <a:p>
            <a:fld id="{E5137D0E-4A4F-4307-8994-C1891D747D59}" type="slidenum">
              <a:rPr lang="en-US" altLang="zh-TW" smtClean="0"/>
              <a:pPr/>
              <a:t>‹#›</a:t>
            </a:fld>
            <a:endParaRPr lang="zh-TW" altLang="en-US" dirty="0"/>
          </a:p>
        </p:txBody>
      </p:sp>
    </p:spTree>
    <p:extLst>
      <p:ext uri="{BB962C8B-B14F-4D97-AF65-F5344CB8AC3E}">
        <p14:creationId xmlns:p14="http://schemas.microsoft.com/office/powerpoint/2010/main" val="31815327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type="twoObj" preserve="1">
  <p:cSld name="兩個內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a:t>按一下以編輯母片標題樣式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dirty="0"/>
          </a:p>
        </p:txBody>
      </p:sp>
      <p:sp>
        <p:nvSpPr>
          <p:cNvPr id="5" name="Date Placeholder 4"/>
          <p:cNvSpPr>
            <a:spLocks noGrp="1"/>
          </p:cNvSpPr>
          <p:nvPr>
            <p:ph type="dt" sz="half" idx="10"/>
          </p:nvPr>
        </p:nvSpPr>
        <p:spPr/>
        <p:txBody>
          <a:bodyPr/>
          <a:lstStyle>
            <a:lvl1pPr>
              <a:defRPr>
                <a:ea typeface="標楷體" panose="03000509000000000000" pitchFamily="65" charset="-120"/>
              </a:defRPr>
            </a:lvl1pPr>
          </a:lstStyle>
          <a:p>
            <a:fld id="{6CC04B23-84D2-44B7-B8F5-0590C45DBB32}" type="datetime1">
              <a:rPr lang="zh-TW" altLang="en-US" smtClean="0"/>
              <a:pPr/>
              <a:t>2023/3/24</a:t>
            </a:fld>
            <a:endParaRPr lang="en-US" dirty="0"/>
          </a:p>
        </p:txBody>
      </p:sp>
      <p:sp>
        <p:nvSpPr>
          <p:cNvPr id="6" name="Footer Placeholder 5"/>
          <p:cNvSpPr>
            <a:spLocks noGrp="1"/>
          </p:cNvSpPr>
          <p:nvPr>
            <p:ph type="ftr" sz="quarter" idx="11"/>
          </p:nvPr>
        </p:nvSpPr>
        <p:spPr/>
        <p:txBody>
          <a:bodyPr/>
          <a:lstStyle>
            <a:lvl1pPr>
              <a:defRPr>
                <a:ea typeface="標楷體" panose="03000509000000000000" pitchFamily="65" charset="-120"/>
              </a:defRPr>
            </a:lvl1pPr>
          </a:lstStyle>
          <a:p>
            <a:endParaRPr lang="zh-TW" altLang="en-US" dirty="0"/>
          </a:p>
        </p:txBody>
      </p:sp>
      <p:sp>
        <p:nvSpPr>
          <p:cNvPr id="7" name="Slide Number Placeholder 6"/>
          <p:cNvSpPr>
            <a:spLocks noGrp="1"/>
          </p:cNvSpPr>
          <p:nvPr>
            <p:ph type="sldNum" sz="quarter" idx="12"/>
          </p:nvPr>
        </p:nvSpPr>
        <p:spPr/>
        <p:txBody>
          <a:bodyPr/>
          <a:lstStyle/>
          <a:p>
            <a:fld id="{E5137D0E-4A4F-4307-8994-C1891D747D59}" type="slidenum">
              <a:rPr lang="en-US" smtClean="0"/>
              <a:pPr/>
              <a:t>‹#›</a:t>
            </a:fld>
            <a:endParaRPr lang="en-US" dirty="0"/>
          </a:p>
        </p:txBody>
      </p:sp>
    </p:spTree>
    <p:extLst>
      <p:ext uri="{BB962C8B-B14F-4D97-AF65-F5344CB8AC3E}">
        <p14:creationId xmlns:p14="http://schemas.microsoft.com/office/powerpoint/2010/main" val="3307871402"/>
      </p:ext>
    </p:extLst>
  </p:cSld>
  <p:clrMapOvr>
    <a:masterClrMapping/>
  </p:clrMapOvr>
  <p:hf sldNum="0" hdr="0" ftr="0" dt="0"/>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TW" altLang="en-US"/>
              <a:t>按一下以編輯母片標題樣式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a:t>編輯母片文字樣式</a:t>
            </a:r>
          </a:p>
        </p:txBody>
      </p:sp>
      <p:sp>
        <p:nvSpPr>
          <p:cNvPr id="4" name="Content Placeholder 3"/>
          <p:cNvSpPr>
            <a:spLocks noGrp="1"/>
          </p:cNvSpPr>
          <p:nvPr>
            <p:ph sz="half" idx="2"/>
          </p:nvPr>
        </p:nvSpPr>
        <p:spPr>
          <a:xfrm>
            <a:off x="839788" y="2505075"/>
            <a:ext cx="5157787" cy="3684588"/>
          </a:xfrm>
        </p:spPr>
        <p:txBody>
          <a:body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a:t>編輯母片文字樣式</a:t>
            </a:r>
          </a:p>
        </p:txBody>
      </p:sp>
      <p:sp>
        <p:nvSpPr>
          <p:cNvPr id="6" name="Content Placeholder 5"/>
          <p:cNvSpPr>
            <a:spLocks noGrp="1"/>
          </p:cNvSpPr>
          <p:nvPr>
            <p:ph sz="quarter" idx="4"/>
          </p:nvPr>
        </p:nvSpPr>
        <p:spPr>
          <a:xfrm>
            <a:off x="6172200" y="2505075"/>
            <a:ext cx="5183188" cy="3684588"/>
          </a:xfrm>
        </p:spPr>
        <p:txBody>
          <a:body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dirty="0"/>
          </a:p>
        </p:txBody>
      </p:sp>
      <p:sp>
        <p:nvSpPr>
          <p:cNvPr id="7" name="Date Placeholder 6"/>
          <p:cNvSpPr>
            <a:spLocks noGrp="1"/>
          </p:cNvSpPr>
          <p:nvPr>
            <p:ph type="dt" sz="half" idx="10"/>
          </p:nvPr>
        </p:nvSpPr>
        <p:spPr/>
        <p:txBody>
          <a:bodyPr/>
          <a:lstStyle>
            <a:lvl1pPr>
              <a:defRPr>
                <a:ea typeface="標楷體" panose="03000509000000000000" pitchFamily="65" charset="-120"/>
              </a:defRPr>
            </a:lvl1pPr>
          </a:lstStyle>
          <a:p>
            <a:fld id="{6CC04B23-84D2-44B7-B8F5-0590C45DBB32}" type="datetime1">
              <a:rPr lang="zh-TW" altLang="en-US" smtClean="0"/>
              <a:pPr/>
              <a:t>2023/3/24</a:t>
            </a:fld>
            <a:endParaRPr lang="en-US" dirty="0"/>
          </a:p>
        </p:txBody>
      </p:sp>
      <p:sp>
        <p:nvSpPr>
          <p:cNvPr id="8" name="Footer Placeholder 7"/>
          <p:cNvSpPr>
            <a:spLocks noGrp="1"/>
          </p:cNvSpPr>
          <p:nvPr>
            <p:ph type="ftr" sz="quarter" idx="11"/>
          </p:nvPr>
        </p:nvSpPr>
        <p:spPr/>
        <p:txBody>
          <a:bodyPr/>
          <a:lstStyle>
            <a:lvl1pPr>
              <a:defRPr>
                <a:ea typeface="標楷體" panose="03000509000000000000" pitchFamily="65" charset="-120"/>
              </a:defRPr>
            </a:lvl1pPr>
          </a:lstStyle>
          <a:p>
            <a:endParaRPr lang="zh-TW" altLang="en-US" dirty="0"/>
          </a:p>
        </p:txBody>
      </p:sp>
      <p:sp>
        <p:nvSpPr>
          <p:cNvPr id="9" name="Slide Number Placeholder 8"/>
          <p:cNvSpPr>
            <a:spLocks noGrp="1"/>
          </p:cNvSpPr>
          <p:nvPr>
            <p:ph type="sldNum" sz="quarter" idx="12"/>
          </p:nvPr>
        </p:nvSpPr>
        <p:spPr/>
        <p:txBody>
          <a:bodyPr/>
          <a:lstStyle/>
          <a:p>
            <a:fld id="{E5137D0E-4A4F-4307-8994-C1891D747D59}" type="slidenum">
              <a:rPr lang="en-US" smtClean="0"/>
              <a:pPr/>
              <a:t>‹#›</a:t>
            </a:fld>
            <a:endParaRPr lang="en-US" dirty="0"/>
          </a:p>
        </p:txBody>
      </p:sp>
    </p:spTree>
    <p:extLst>
      <p:ext uri="{BB962C8B-B14F-4D97-AF65-F5344CB8AC3E}">
        <p14:creationId xmlns:p14="http://schemas.microsoft.com/office/powerpoint/2010/main" val="2365993008"/>
      </p:ext>
    </p:extLst>
  </p:cSld>
  <p:clrMapOvr>
    <a:masterClrMapping/>
  </p:clrMapOvr>
  <p:hf sldNum="0"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直排標題及文字">
    <p:spTree>
      <p:nvGrpSpPr>
        <p:cNvPr id="1" name=""/>
        <p:cNvGrpSpPr/>
        <p:nvPr/>
      </p:nvGrpSpPr>
      <p:grpSpPr>
        <a:xfrm>
          <a:off x="0" y="0"/>
          <a:ext cx="0" cy="0"/>
          <a:chOff x="0" y="0"/>
          <a:chExt cx="0" cy="0"/>
        </a:xfrm>
      </p:grpSpPr>
      <p:sp>
        <p:nvSpPr>
          <p:cNvPr id="2" name="直排標題 1"/>
          <p:cNvSpPr>
            <a:spLocks noGrp="1"/>
          </p:cNvSpPr>
          <p:nvPr>
            <p:ph type="title" orient="vert"/>
          </p:nvPr>
        </p:nvSpPr>
        <p:spPr>
          <a:xfrm>
            <a:off x="9022080" y="567657"/>
            <a:ext cx="1645920" cy="5452149"/>
          </a:xfrm>
        </p:spPr>
        <p:txBody>
          <a:bodyPr vert="eaVert" rtlCol="0"/>
          <a:lstStyle>
            <a:lvl1pPr>
              <a:defRPr/>
            </a:lvl1pPr>
          </a:lstStyle>
          <a:p>
            <a:pPr rtl="0"/>
            <a:r>
              <a:rPr lang="zh-TW" altLang="en-US"/>
              <a:t>按一下以編輯母片標題樣式</a:t>
            </a:r>
            <a:endParaRPr lang="zh-TW" altLang="en-US" dirty="0"/>
          </a:p>
        </p:txBody>
      </p:sp>
      <p:sp>
        <p:nvSpPr>
          <p:cNvPr id="3" name="直排文字預留位置 2"/>
          <p:cNvSpPr>
            <a:spLocks noGrp="1"/>
          </p:cNvSpPr>
          <p:nvPr>
            <p:ph type="body" orient="vert" idx="1"/>
          </p:nvPr>
        </p:nvSpPr>
        <p:spPr>
          <a:xfrm>
            <a:off x="1524000" y="567652"/>
            <a:ext cx="7315200" cy="5452148"/>
          </a:xfrm>
        </p:spPr>
        <p:txBody>
          <a:bodyPr vert="eaVert" rtlCol="0"/>
          <a:lstStyle/>
          <a:p>
            <a:pPr lvl="0" rtl="0"/>
            <a:r>
              <a:rPr lang="zh-TW" altLang="en-US"/>
              <a:t>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5" name="頁尾預留位置 4"/>
          <p:cNvSpPr>
            <a:spLocks noGrp="1"/>
          </p:cNvSpPr>
          <p:nvPr>
            <p:ph type="ftr" sz="quarter" idx="11"/>
          </p:nvPr>
        </p:nvSpPr>
        <p:spPr/>
        <p:txBody>
          <a:bodyPr rtlCol="0"/>
          <a:lstStyle/>
          <a:p>
            <a:pPr rtl="0"/>
            <a:r>
              <a:rPr lang="zh-TW" altLang="en-US" dirty="0"/>
              <a:t>新增頁尾</a:t>
            </a:r>
          </a:p>
        </p:txBody>
      </p:sp>
      <p:sp>
        <p:nvSpPr>
          <p:cNvPr id="4" name="日期預留位置 3"/>
          <p:cNvSpPr>
            <a:spLocks noGrp="1"/>
          </p:cNvSpPr>
          <p:nvPr>
            <p:ph type="dt" sz="half" idx="10"/>
          </p:nvPr>
        </p:nvSpPr>
        <p:spPr/>
        <p:txBody>
          <a:bodyPr rtlCol="0"/>
          <a:lstStyle>
            <a:lvl1pPr>
              <a:defRPr/>
            </a:lvl1pPr>
          </a:lstStyle>
          <a:p>
            <a:fld id="{2C273697-9319-4778-8E37-737109EEF40F}" type="datetime2">
              <a:rPr lang="zh-TW" altLang="en-US" smtClean="0"/>
              <a:pPr/>
              <a:t>2023年3月24日</a:t>
            </a:fld>
            <a:endParaRPr lang="en-US" dirty="0"/>
          </a:p>
        </p:txBody>
      </p:sp>
      <p:sp>
        <p:nvSpPr>
          <p:cNvPr id="6" name="投影片編號預留位置 5"/>
          <p:cNvSpPr>
            <a:spLocks noGrp="1"/>
          </p:cNvSpPr>
          <p:nvPr>
            <p:ph type="sldNum" sz="quarter" idx="12"/>
          </p:nvPr>
        </p:nvSpPr>
        <p:spPr/>
        <p:txBody>
          <a:bodyPr rtlCol="0"/>
          <a:lstStyle/>
          <a:p>
            <a:pPr rtl="0"/>
            <a:fld id="{484FD59D-33F1-4A76-843D-E67207CAFE54}" type="slidenum">
              <a:rPr lang="en-US" altLang="zh-TW" smtClean="0"/>
              <a:t>‹#›</a:t>
            </a:fld>
            <a:endParaRPr lang="zh-TW" altLang="en-US" dirty="0"/>
          </a:p>
        </p:txBody>
      </p:sp>
    </p:spTree>
    <p:extLst>
      <p:ext uri="{BB962C8B-B14F-4D97-AF65-F5344CB8AC3E}">
        <p14:creationId xmlns:p14="http://schemas.microsoft.com/office/powerpoint/2010/main" val="3878032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titleOnly" preserve="1">
  <p:cSld name="只有標題">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a:t>按一下以編輯母片標題樣式</a:t>
            </a:r>
            <a:endParaRPr lang="en-US" dirty="0"/>
          </a:p>
        </p:txBody>
      </p:sp>
      <p:sp>
        <p:nvSpPr>
          <p:cNvPr id="3" name="Date Placeholder 2"/>
          <p:cNvSpPr>
            <a:spLocks noGrp="1"/>
          </p:cNvSpPr>
          <p:nvPr>
            <p:ph type="dt" sz="half" idx="10"/>
          </p:nvPr>
        </p:nvSpPr>
        <p:spPr/>
        <p:txBody>
          <a:bodyPr/>
          <a:lstStyle>
            <a:lvl1pPr>
              <a:defRPr>
                <a:ea typeface="標楷體" panose="03000509000000000000" pitchFamily="65" charset="-120"/>
              </a:defRPr>
            </a:lvl1pPr>
          </a:lstStyle>
          <a:p>
            <a:fld id="{CC9D42E0-4F31-432C-96D3-F4A84D5339D8}" type="datetime1">
              <a:rPr lang="zh-TW" altLang="en-US" smtClean="0"/>
              <a:pPr/>
              <a:t>2023/3/24</a:t>
            </a:fld>
            <a:endParaRPr lang="zh-TW" altLang="en-US" dirty="0"/>
          </a:p>
        </p:txBody>
      </p:sp>
      <p:sp>
        <p:nvSpPr>
          <p:cNvPr id="4" name="Footer Placeholder 3"/>
          <p:cNvSpPr>
            <a:spLocks noGrp="1"/>
          </p:cNvSpPr>
          <p:nvPr>
            <p:ph type="ftr" sz="quarter" idx="11"/>
          </p:nvPr>
        </p:nvSpPr>
        <p:spPr/>
        <p:txBody>
          <a:bodyPr/>
          <a:lstStyle>
            <a:lvl1pPr>
              <a:defRPr>
                <a:ea typeface="標楷體" panose="03000509000000000000" pitchFamily="65" charset="-120"/>
              </a:defRPr>
            </a:lvl1pPr>
          </a:lstStyle>
          <a:p>
            <a:endParaRPr lang="zh-TW" altLang="en-US" dirty="0"/>
          </a:p>
        </p:txBody>
      </p:sp>
      <p:sp>
        <p:nvSpPr>
          <p:cNvPr id="5" name="Slide Number Placeholder 4"/>
          <p:cNvSpPr>
            <a:spLocks noGrp="1"/>
          </p:cNvSpPr>
          <p:nvPr>
            <p:ph type="sldNum" sz="quarter" idx="12"/>
          </p:nvPr>
        </p:nvSpPr>
        <p:spPr/>
        <p:txBody>
          <a:bodyPr/>
          <a:lstStyle>
            <a:lvl1pPr>
              <a:defRPr>
                <a:ea typeface="標楷體" panose="03000509000000000000" pitchFamily="65" charset="-120"/>
              </a:defRPr>
            </a:lvl1pPr>
          </a:lstStyle>
          <a:p>
            <a:fld id="{E5137D0E-4A4F-4307-8994-C1891D747D59}" type="slidenum">
              <a:rPr lang="en-US" altLang="zh-TW" smtClean="0"/>
              <a:pPr/>
              <a:t>‹#›</a:t>
            </a:fld>
            <a:endParaRPr lang="en-US" altLang="zh-TW" dirty="0"/>
          </a:p>
        </p:txBody>
      </p:sp>
    </p:spTree>
    <p:extLst>
      <p:ext uri="{BB962C8B-B14F-4D97-AF65-F5344CB8AC3E}">
        <p14:creationId xmlns:p14="http://schemas.microsoft.com/office/powerpoint/2010/main" val="318513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ea typeface="標楷體" panose="03000509000000000000" pitchFamily="65" charset="-120"/>
              </a:defRPr>
            </a:lvl1pPr>
          </a:lstStyle>
          <a:p>
            <a:fld id="{DDEF3018-C246-4823-8E84-FE17FC63A07D}" type="datetime1">
              <a:rPr lang="zh-TW" altLang="en-US" smtClean="0"/>
              <a:pPr/>
              <a:t>2023/3/24</a:t>
            </a:fld>
            <a:endParaRPr lang="zh-TW" altLang="en-US" dirty="0"/>
          </a:p>
        </p:txBody>
      </p:sp>
      <p:sp>
        <p:nvSpPr>
          <p:cNvPr id="3" name="Footer Placeholder 2"/>
          <p:cNvSpPr>
            <a:spLocks noGrp="1"/>
          </p:cNvSpPr>
          <p:nvPr>
            <p:ph type="ftr" sz="quarter" idx="11"/>
          </p:nvPr>
        </p:nvSpPr>
        <p:spPr/>
        <p:txBody>
          <a:bodyPr/>
          <a:lstStyle>
            <a:lvl1pPr>
              <a:defRPr>
                <a:ea typeface="標楷體" panose="03000509000000000000" pitchFamily="65" charset="-120"/>
              </a:defRPr>
            </a:lvl1pPr>
          </a:lstStyle>
          <a:p>
            <a:endParaRPr lang="zh-TW" altLang="en-US" dirty="0"/>
          </a:p>
        </p:txBody>
      </p:sp>
      <p:sp>
        <p:nvSpPr>
          <p:cNvPr id="4" name="Slide Number Placeholder 3"/>
          <p:cNvSpPr>
            <a:spLocks noGrp="1"/>
          </p:cNvSpPr>
          <p:nvPr>
            <p:ph type="sldNum" sz="quarter" idx="12"/>
          </p:nvPr>
        </p:nvSpPr>
        <p:spPr/>
        <p:txBody>
          <a:bodyPr/>
          <a:lstStyle>
            <a:lvl1pPr>
              <a:defRPr>
                <a:ea typeface="標楷體" panose="03000509000000000000" pitchFamily="65" charset="-120"/>
              </a:defRPr>
            </a:lvl1pPr>
          </a:lstStyle>
          <a:p>
            <a:fld id="{E5137D0E-4A4F-4307-8994-C1891D747D59}" type="slidenum">
              <a:rPr lang="en-US" altLang="zh-TW" smtClean="0"/>
              <a:pPr/>
              <a:t>‹#›</a:t>
            </a:fld>
            <a:endParaRPr lang="zh-TW" altLang="en-US" dirty="0"/>
          </a:p>
        </p:txBody>
      </p:sp>
    </p:spTree>
    <p:extLst>
      <p:ext uri="{BB962C8B-B14F-4D97-AF65-F5344CB8AC3E}">
        <p14:creationId xmlns:p14="http://schemas.microsoft.com/office/powerpoint/2010/main" val="2693674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type="objTx" preserve="1">
  <p:cSld name="含標題的內容">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TW" altLang="en-US"/>
              <a:t>按一下以編輯母片標題樣式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TW" altLang="en-US"/>
              <a:t>編輯母片文字樣式</a:t>
            </a:r>
          </a:p>
        </p:txBody>
      </p:sp>
      <p:sp>
        <p:nvSpPr>
          <p:cNvPr id="5" name="Date Placeholder 4"/>
          <p:cNvSpPr>
            <a:spLocks noGrp="1"/>
          </p:cNvSpPr>
          <p:nvPr>
            <p:ph type="dt" sz="half" idx="10"/>
          </p:nvPr>
        </p:nvSpPr>
        <p:spPr/>
        <p:txBody>
          <a:bodyPr/>
          <a:lstStyle>
            <a:lvl1pPr>
              <a:defRPr>
                <a:ea typeface="標楷體" panose="03000509000000000000" pitchFamily="65" charset="-120"/>
              </a:defRPr>
            </a:lvl1pPr>
          </a:lstStyle>
          <a:p>
            <a:fld id="{68022E0D-AA91-4434-9E70-7BAD40B439DB}" type="datetime1">
              <a:rPr lang="zh-TW" altLang="en-US" smtClean="0"/>
              <a:pPr/>
              <a:t>2023/3/24</a:t>
            </a:fld>
            <a:endParaRPr lang="zh-TW" altLang="en-US" dirty="0"/>
          </a:p>
        </p:txBody>
      </p:sp>
      <p:sp>
        <p:nvSpPr>
          <p:cNvPr id="6" name="Footer Placeholder 5"/>
          <p:cNvSpPr>
            <a:spLocks noGrp="1"/>
          </p:cNvSpPr>
          <p:nvPr>
            <p:ph type="ftr" sz="quarter" idx="11"/>
          </p:nvPr>
        </p:nvSpPr>
        <p:spPr/>
        <p:txBody>
          <a:bodyPr/>
          <a:lstStyle>
            <a:lvl1pPr>
              <a:defRPr>
                <a:ea typeface="標楷體" panose="03000509000000000000" pitchFamily="65" charset="-120"/>
              </a:defRPr>
            </a:lvl1pPr>
          </a:lstStyle>
          <a:p>
            <a:endParaRPr lang="zh-TW" altLang="en-US" dirty="0"/>
          </a:p>
        </p:txBody>
      </p:sp>
      <p:sp>
        <p:nvSpPr>
          <p:cNvPr id="7" name="Slide Number Placeholder 6"/>
          <p:cNvSpPr>
            <a:spLocks noGrp="1"/>
          </p:cNvSpPr>
          <p:nvPr>
            <p:ph type="sldNum" sz="quarter" idx="12"/>
          </p:nvPr>
        </p:nvSpPr>
        <p:spPr/>
        <p:txBody>
          <a:bodyPr/>
          <a:lstStyle>
            <a:lvl1pPr>
              <a:defRPr>
                <a:ea typeface="標楷體" panose="03000509000000000000" pitchFamily="65" charset="-120"/>
              </a:defRPr>
            </a:lvl1pPr>
          </a:lstStyle>
          <a:p>
            <a:fld id="{E5137D0E-4A4F-4307-8994-C1891D747D59}" type="slidenum">
              <a:rPr lang="en-US" altLang="zh-TW" smtClean="0"/>
              <a:pPr/>
              <a:t>‹#›</a:t>
            </a:fld>
            <a:endParaRPr lang="zh-TW" altLang="en-US" dirty="0"/>
          </a:p>
        </p:txBody>
      </p:sp>
    </p:spTree>
    <p:extLst>
      <p:ext uri="{BB962C8B-B14F-4D97-AF65-F5344CB8AC3E}">
        <p14:creationId xmlns:p14="http://schemas.microsoft.com/office/powerpoint/2010/main" val="82221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picTx" preserve="1">
  <p:cSld name="含標題的圖片">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TW" altLang="en-US"/>
              <a:t>按一下以編輯母片標題樣式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TW" altLang="en-US"/>
              <a:t>按一下圖示以新增圖片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TW" altLang="en-US"/>
              <a:t>編輯母片文字樣式</a:t>
            </a:r>
          </a:p>
        </p:txBody>
      </p:sp>
      <p:sp>
        <p:nvSpPr>
          <p:cNvPr id="5" name="Date Placeholder 4"/>
          <p:cNvSpPr>
            <a:spLocks noGrp="1"/>
          </p:cNvSpPr>
          <p:nvPr>
            <p:ph type="dt" sz="half" idx="10"/>
          </p:nvPr>
        </p:nvSpPr>
        <p:spPr/>
        <p:txBody>
          <a:bodyPr/>
          <a:lstStyle>
            <a:lvl1pPr>
              <a:defRPr>
                <a:ea typeface="標楷體" panose="03000509000000000000" pitchFamily="65" charset="-120"/>
              </a:defRPr>
            </a:lvl1pPr>
          </a:lstStyle>
          <a:p>
            <a:fld id="{DBAC7904-034D-4FFD-9EDC-23DB099BFC02}" type="datetimeFigureOut">
              <a:rPr lang="zh-TW" altLang="en-US" smtClean="0"/>
              <a:pPr/>
              <a:t>2023/3/24</a:t>
            </a:fld>
            <a:endParaRPr lang="zh-TW" altLang="en-US" dirty="0"/>
          </a:p>
        </p:txBody>
      </p:sp>
      <p:sp>
        <p:nvSpPr>
          <p:cNvPr id="6" name="Footer Placeholder 5"/>
          <p:cNvSpPr>
            <a:spLocks noGrp="1"/>
          </p:cNvSpPr>
          <p:nvPr>
            <p:ph type="ftr" sz="quarter" idx="11"/>
          </p:nvPr>
        </p:nvSpPr>
        <p:spPr/>
        <p:txBody>
          <a:bodyPr/>
          <a:lstStyle>
            <a:lvl1pPr>
              <a:defRPr>
                <a:ea typeface="標楷體" panose="03000509000000000000" pitchFamily="65" charset="-120"/>
              </a:defRPr>
            </a:lvl1pPr>
          </a:lstStyle>
          <a:p>
            <a:endParaRPr lang="zh-TW" altLang="en-US" dirty="0"/>
          </a:p>
        </p:txBody>
      </p:sp>
      <p:sp>
        <p:nvSpPr>
          <p:cNvPr id="7" name="Slide Number Placeholder 6"/>
          <p:cNvSpPr>
            <a:spLocks noGrp="1"/>
          </p:cNvSpPr>
          <p:nvPr>
            <p:ph type="sldNum" sz="quarter" idx="12"/>
          </p:nvPr>
        </p:nvSpPr>
        <p:spPr/>
        <p:txBody>
          <a:bodyPr/>
          <a:lstStyle>
            <a:lvl1pPr>
              <a:defRPr>
                <a:ea typeface="標楷體" panose="03000509000000000000" pitchFamily="65" charset="-120"/>
              </a:defRPr>
            </a:lvl1pPr>
          </a:lstStyle>
          <a:p>
            <a:fld id="{3F577C7B-5202-4C2C-8D65-4388943FFB16}" type="slidenum">
              <a:rPr lang="zh-TW" altLang="en-US" smtClean="0"/>
              <a:pPr/>
              <a:t>‹#›</a:t>
            </a:fld>
            <a:endParaRPr lang="zh-TW" altLang="en-US" dirty="0"/>
          </a:p>
        </p:txBody>
      </p:sp>
    </p:spTree>
    <p:extLst>
      <p:ext uri="{BB962C8B-B14F-4D97-AF65-F5344CB8AC3E}">
        <p14:creationId xmlns:p14="http://schemas.microsoft.com/office/powerpoint/2010/main" val="3741418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vertTx" preserve="1">
  <p:cSld name="標題及直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a:t>按一下以編輯母片標題樣式</a:t>
            </a:r>
            <a:endParaRPr lang="en-US" dirty="0"/>
          </a:p>
        </p:txBody>
      </p:sp>
      <p:sp>
        <p:nvSpPr>
          <p:cNvPr id="3" name="Vertical Text Placeholder 2"/>
          <p:cNvSpPr>
            <a:spLocks noGrp="1"/>
          </p:cNvSpPr>
          <p:nvPr>
            <p:ph type="body" orient="vert" idx="1"/>
          </p:nvPr>
        </p:nvSpPr>
        <p:spPr/>
        <p:txBody>
          <a:bodyPr vert="eaVert"/>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dirty="0"/>
          </a:p>
        </p:txBody>
      </p:sp>
      <p:sp>
        <p:nvSpPr>
          <p:cNvPr id="4" name="Date Placeholder 3"/>
          <p:cNvSpPr>
            <a:spLocks noGrp="1"/>
          </p:cNvSpPr>
          <p:nvPr>
            <p:ph type="dt" sz="half" idx="10"/>
          </p:nvPr>
        </p:nvSpPr>
        <p:spPr/>
        <p:txBody>
          <a:bodyPr/>
          <a:lstStyle>
            <a:lvl1pPr>
              <a:defRPr>
                <a:ea typeface="標楷體" panose="03000509000000000000" pitchFamily="65" charset="-120"/>
              </a:defRPr>
            </a:lvl1pPr>
          </a:lstStyle>
          <a:p>
            <a:fld id="{326DE568-0FF8-4AA4-AA3F-B35D6F134339}" type="datetime1">
              <a:rPr lang="zh-TW" altLang="en-US" smtClean="0"/>
              <a:pPr/>
              <a:t>2023/3/24</a:t>
            </a:fld>
            <a:endParaRPr lang="zh-TW" altLang="en-US" dirty="0"/>
          </a:p>
        </p:txBody>
      </p:sp>
      <p:sp>
        <p:nvSpPr>
          <p:cNvPr id="5" name="Footer Placeholder 4"/>
          <p:cNvSpPr>
            <a:spLocks noGrp="1"/>
          </p:cNvSpPr>
          <p:nvPr>
            <p:ph type="ftr" sz="quarter" idx="11"/>
          </p:nvPr>
        </p:nvSpPr>
        <p:spPr/>
        <p:txBody>
          <a:bodyPr/>
          <a:lstStyle>
            <a:lvl1pPr>
              <a:defRPr>
                <a:ea typeface="標楷體" panose="03000509000000000000" pitchFamily="65" charset="-120"/>
              </a:defRPr>
            </a:lvl1pPr>
          </a:lstStyle>
          <a:p>
            <a:endParaRPr lang="zh-TW" altLang="en-US" dirty="0"/>
          </a:p>
        </p:txBody>
      </p:sp>
      <p:sp>
        <p:nvSpPr>
          <p:cNvPr id="6" name="Slide Number Placeholder 5"/>
          <p:cNvSpPr>
            <a:spLocks noGrp="1"/>
          </p:cNvSpPr>
          <p:nvPr>
            <p:ph type="sldNum" sz="quarter" idx="12"/>
          </p:nvPr>
        </p:nvSpPr>
        <p:spPr/>
        <p:txBody>
          <a:bodyPr/>
          <a:lstStyle>
            <a:lvl1pPr>
              <a:defRPr>
                <a:ea typeface="標楷體" panose="03000509000000000000" pitchFamily="65" charset="-120"/>
              </a:defRPr>
            </a:lvl1pPr>
          </a:lstStyle>
          <a:p>
            <a:fld id="{E5137D0E-4A4F-4307-8994-C1891D747D59}" type="slidenum">
              <a:rPr lang="en-US" altLang="zh-TW" smtClean="0"/>
              <a:pPr/>
              <a:t>‹#›</a:t>
            </a:fld>
            <a:endParaRPr lang="en-US" altLang="zh-TW" dirty="0"/>
          </a:p>
        </p:txBody>
      </p:sp>
    </p:spTree>
    <p:extLst>
      <p:ext uri="{BB962C8B-B14F-4D97-AF65-F5344CB8AC3E}">
        <p14:creationId xmlns:p14="http://schemas.microsoft.com/office/powerpoint/2010/main" val="287883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vertTitleAndTx" preserve="1">
  <p:cSld name="直排標題及文字">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TW" altLang="en-US"/>
              <a:t>按一下以編輯母片標題樣式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dirty="0"/>
          </a:p>
        </p:txBody>
      </p:sp>
      <p:sp>
        <p:nvSpPr>
          <p:cNvPr id="4" name="Date Placeholder 3"/>
          <p:cNvSpPr>
            <a:spLocks noGrp="1"/>
          </p:cNvSpPr>
          <p:nvPr>
            <p:ph type="dt" sz="half" idx="10"/>
          </p:nvPr>
        </p:nvSpPr>
        <p:spPr/>
        <p:txBody>
          <a:bodyPr/>
          <a:lstStyle>
            <a:lvl1pPr>
              <a:defRPr>
                <a:ea typeface="標楷體" panose="03000509000000000000" pitchFamily="65" charset="-120"/>
              </a:defRPr>
            </a:lvl1pPr>
          </a:lstStyle>
          <a:p>
            <a:fld id="{687A04FF-21A4-4240-91F0-BCAF55B3DDAD}" type="datetime1">
              <a:rPr lang="zh-TW" altLang="en-US" smtClean="0"/>
              <a:pPr/>
              <a:t>2023/3/24</a:t>
            </a:fld>
            <a:endParaRPr lang="zh-TW" altLang="en-US" dirty="0"/>
          </a:p>
        </p:txBody>
      </p:sp>
      <p:sp>
        <p:nvSpPr>
          <p:cNvPr id="5" name="Footer Placeholder 4"/>
          <p:cNvSpPr>
            <a:spLocks noGrp="1"/>
          </p:cNvSpPr>
          <p:nvPr>
            <p:ph type="ftr" sz="quarter" idx="11"/>
          </p:nvPr>
        </p:nvSpPr>
        <p:spPr/>
        <p:txBody>
          <a:bodyPr/>
          <a:lstStyle>
            <a:lvl1pPr>
              <a:defRPr>
                <a:ea typeface="標楷體" panose="03000509000000000000" pitchFamily="65" charset="-120"/>
              </a:defRPr>
            </a:lvl1pPr>
          </a:lstStyle>
          <a:p>
            <a:endParaRPr lang="zh-TW" altLang="en-US" dirty="0"/>
          </a:p>
        </p:txBody>
      </p:sp>
      <p:sp>
        <p:nvSpPr>
          <p:cNvPr id="6" name="Slide Number Placeholder 5"/>
          <p:cNvSpPr>
            <a:spLocks noGrp="1"/>
          </p:cNvSpPr>
          <p:nvPr>
            <p:ph type="sldNum" sz="quarter" idx="12"/>
          </p:nvPr>
        </p:nvSpPr>
        <p:spPr/>
        <p:txBody>
          <a:bodyPr/>
          <a:lstStyle>
            <a:lvl1pPr>
              <a:defRPr>
                <a:ea typeface="標楷體" panose="03000509000000000000" pitchFamily="65" charset="-120"/>
              </a:defRPr>
            </a:lvl1pPr>
          </a:lstStyle>
          <a:p>
            <a:fld id="{E5137D0E-4A4F-4307-8994-C1891D747D59}" type="slidenum">
              <a:rPr lang="en-US" altLang="zh-TW" smtClean="0"/>
              <a:pPr/>
              <a:t>‹#›</a:t>
            </a:fld>
            <a:endParaRPr lang="en-US" altLang="zh-TW" dirty="0"/>
          </a:p>
        </p:txBody>
      </p:sp>
    </p:spTree>
    <p:extLst>
      <p:ext uri="{BB962C8B-B14F-4D97-AF65-F5344CB8AC3E}">
        <p14:creationId xmlns:p14="http://schemas.microsoft.com/office/powerpoint/2010/main" val="42381735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userDrawn="1">
  <p:cSld name="1_Titeldias">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0680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userDrawn="1">
  <p:cSld name="1_比對">
    <p:spTree>
      <p:nvGrpSpPr>
        <p:cNvPr id="1" name=""/>
        <p:cNvGrpSpPr/>
        <p:nvPr/>
      </p:nvGrpSpPr>
      <p:grpSpPr>
        <a:xfrm>
          <a:off x="0" y="0"/>
          <a:ext cx="0" cy="0"/>
          <a:chOff x="0" y="0"/>
          <a:chExt cx="0" cy="0"/>
        </a:xfrm>
      </p:grpSpPr>
      <p:sp>
        <p:nvSpPr>
          <p:cNvPr id="4" name="內容版面配置區 3"/>
          <p:cNvSpPr>
            <a:spLocks noGrp="1"/>
          </p:cNvSpPr>
          <p:nvPr>
            <p:ph sz="half" idx="2"/>
          </p:nvPr>
        </p:nvSpPr>
        <p:spPr>
          <a:xfrm>
            <a:off x="660400" y="1295401"/>
            <a:ext cx="5386917" cy="2362200"/>
          </a:xfrm>
        </p:spPr>
        <p:txBody>
          <a:bodyPr/>
          <a:lstStyle>
            <a:lvl1pPr>
              <a:defRPr sz="1500"/>
            </a:lvl1pPr>
            <a:lvl2pPr>
              <a:defRPr sz="1250"/>
            </a:lvl2pPr>
            <a:lvl3pPr>
              <a:defRPr sz="1125"/>
            </a:lvl3pPr>
            <a:lvl4pPr>
              <a:defRPr sz="1001"/>
            </a:lvl4pPr>
            <a:lvl5pPr>
              <a:defRPr sz="1001"/>
            </a:lvl5pPr>
            <a:lvl6pPr>
              <a:defRPr sz="1001"/>
            </a:lvl6pPr>
            <a:lvl7pPr>
              <a:defRPr sz="1001"/>
            </a:lvl7pPr>
            <a:lvl8pPr>
              <a:defRPr sz="1001"/>
            </a:lvl8pPr>
            <a:lvl9pPr>
              <a:defRPr sz="1001"/>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6" name="內容版面配置區 5"/>
          <p:cNvSpPr>
            <a:spLocks noGrp="1"/>
          </p:cNvSpPr>
          <p:nvPr>
            <p:ph sz="quarter" idx="4"/>
          </p:nvPr>
        </p:nvSpPr>
        <p:spPr>
          <a:xfrm>
            <a:off x="6197604" y="1295401"/>
            <a:ext cx="5389033" cy="2362200"/>
          </a:xfrm>
        </p:spPr>
        <p:txBody>
          <a:bodyPr/>
          <a:lstStyle>
            <a:lvl1pPr>
              <a:defRPr sz="1500"/>
            </a:lvl1pPr>
            <a:lvl2pPr>
              <a:defRPr sz="1250"/>
            </a:lvl2pPr>
            <a:lvl3pPr>
              <a:defRPr sz="1125"/>
            </a:lvl3pPr>
            <a:lvl4pPr>
              <a:defRPr sz="1001"/>
            </a:lvl4pPr>
            <a:lvl5pPr>
              <a:defRPr sz="1001"/>
            </a:lvl5pPr>
            <a:lvl6pPr>
              <a:defRPr sz="1001"/>
            </a:lvl6pPr>
            <a:lvl7pPr>
              <a:defRPr sz="1001"/>
            </a:lvl7pPr>
            <a:lvl8pPr>
              <a:defRPr sz="1001"/>
            </a:lvl8pPr>
            <a:lvl9pPr>
              <a:defRPr sz="1001"/>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8" name="Rectangle 6"/>
          <p:cNvSpPr>
            <a:spLocks noGrp="1" noChangeArrowheads="1"/>
          </p:cNvSpPr>
          <p:nvPr>
            <p:ph type="sldNum" sz="quarter" idx="11"/>
          </p:nvPr>
        </p:nvSpPr>
        <p:spPr>
          <a:ln/>
        </p:spPr>
        <p:txBody>
          <a:bodyPr/>
          <a:lstStyle>
            <a:lvl1pPr>
              <a:defRPr>
                <a:ea typeface="標楷體" panose="03000509000000000000" pitchFamily="65" charset="-120"/>
              </a:defRPr>
            </a:lvl1pPr>
          </a:lstStyle>
          <a:p>
            <a:pPr>
              <a:defRPr/>
            </a:pPr>
            <a:fld id="{1230091E-7035-4536-A868-666B57DA61F6}" type="slidenum">
              <a:rPr lang="en-US" altLang="zh-TW" smtClean="0">
                <a:solidFill>
                  <a:prstClr val="white"/>
                </a:solidFill>
              </a:rPr>
              <a:pPr>
                <a:defRPr/>
              </a:pPr>
              <a:t>‹#›</a:t>
            </a:fld>
            <a:endParaRPr lang="en-US" altLang="zh-TW" dirty="0">
              <a:solidFill>
                <a:prstClr val="white"/>
              </a:solidFill>
            </a:endParaRPr>
          </a:p>
        </p:txBody>
      </p:sp>
      <p:sp>
        <p:nvSpPr>
          <p:cNvPr id="10" name="標題 1"/>
          <p:cNvSpPr>
            <a:spLocks noGrp="1"/>
          </p:cNvSpPr>
          <p:nvPr>
            <p:ph type="title"/>
          </p:nvPr>
        </p:nvSpPr>
        <p:spPr>
          <a:xfrm>
            <a:off x="1972735" y="215902"/>
            <a:ext cx="9448800" cy="487363"/>
          </a:xfrm>
        </p:spPr>
        <p:txBody>
          <a:bodyPr/>
          <a:lstStyle/>
          <a:p>
            <a:r>
              <a:rPr lang="zh-TW" altLang="en-US" dirty="0"/>
              <a:t>按一下以編輯母片標題樣式</a:t>
            </a:r>
          </a:p>
        </p:txBody>
      </p:sp>
      <p:sp>
        <p:nvSpPr>
          <p:cNvPr id="12" name="內容版面配置區 3"/>
          <p:cNvSpPr>
            <a:spLocks noGrp="1"/>
          </p:cNvSpPr>
          <p:nvPr>
            <p:ph sz="half" idx="12"/>
          </p:nvPr>
        </p:nvSpPr>
        <p:spPr>
          <a:xfrm>
            <a:off x="656168" y="3810000"/>
            <a:ext cx="5386917" cy="2362200"/>
          </a:xfrm>
        </p:spPr>
        <p:txBody>
          <a:bodyPr/>
          <a:lstStyle>
            <a:lvl1pPr>
              <a:defRPr sz="1500"/>
            </a:lvl1pPr>
            <a:lvl2pPr>
              <a:defRPr sz="1250"/>
            </a:lvl2pPr>
            <a:lvl3pPr>
              <a:defRPr sz="1125"/>
            </a:lvl3pPr>
            <a:lvl4pPr>
              <a:defRPr sz="1001"/>
            </a:lvl4pPr>
            <a:lvl5pPr>
              <a:defRPr sz="1001"/>
            </a:lvl5pPr>
            <a:lvl6pPr>
              <a:defRPr sz="1001"/>
            </a:lvl6pPr>
            <a:lvl7pPr>
              <a:defRPr sz="1001"/>
            </a:lvl7pPr>
            <a:lvl8pPr>
              <a:defRPr sz="1001"/>
            </a:lvl8pPr>
            <a:lvl9pPr>
              <a:defRPr sz="1001"/>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13" name="內容版面配置區 5"/>
          <p:cNvSpPr>
            <a:spLocks noGrp="1"/>
          </p:cNvSpPr>
          <p:nvPr>
            <p:ph sz="quarter" idx="13"/>
          </p:nvPr>
        </p:nvSpPr>
        <p:spPr>
          <a:xfrm>
            <a:off x="6193370" y="3809999"/>
            <a:ext cx="5389033" cy="2362200"/>
          </a:xfrm>
        </p:spPr>
        <p:txBody>
          <a:bodyPr/>
          <a:lstStyle>
            <a:lvl1pPr>
              <a:defRPr sz="1500"/>
            </a:lvl1pPr>
            <a:lvl2pPr>
              <a:defRPr sz="1250"/>
            </a:lvl2pPr>
            <a:lvl3pPr>
              <a:defRPr sz="1125"/>
            </a:lvl3pPr>
            <a:lvl4pPr>
              <a:defRPr sz="1001"/>
            </a:lvl4pPr>
            <a:lvl5pPr>
              <a:defRPr sz="1001"/>
            </a:lvl5pPr>
            <a:lvl6pPr>
              <a:defRPr sz="1001"/>
            </a:lvl6pPr>
            <a:lvl7pPr>
              <a:defRPr sz="1001"/>
            </a:lvl7pPr>
            <a:lvl8pPr>
              <a:defRPr sz="1001"/>
            </a:lvl8pPr>
            <a:lvl9pPr>
              <a:defRPr sz="1001"/>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Tree>
    <p:extLst>
      <p:ext uri="{BB962C8B-B14F-4D97-AF65-F5344CB8AC3E}">
        <p14:creationId xmlns:p14="http://schemas.microsoft.com/office/powerpoint/2010/main" val="2320594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userDrawn="1">
  <p:cSld name="58_Titeldias">
    <p:spTree>
      <p:nvGrpSpPr>
        <p:cNvPr id="1" name=""/>
        <p:cNvGrpSpPr/>
        <p:nvPr/>
      </p:nvGrpSpPr>
      <p:grpSpPr>
        <a:xfrm>
          <a:off x="0" y="0"/>
          <a:ext cx="0" cy="0"/>
          <a:chOff x="0" y="0"/>
          <a:chExt cx="0" cy="0"/>
        </a:xfrm>
      </p:grpSpPr>
    </p:spTree>
    <p:extLst>
      <p:ext uri="{BB962C8B-B14F-4D97-AF65-F5344CB8AC3E}">
        <p14:creationId xmlns:p14="http://schemas.microsoft.com/office/powerpoint/2010/main" val="81012480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userDrawn="1">
  <p:cSld name="1_标题和内容">
    <p:spTree>
      <p:nvGrpSpPr>
        <p:cNvPr id="1" name=""/>
        <p:cNvGrpSpPr/>
        <p:nvPr/>
      </p:nvGrpSpPr>
      <p:grpSpPr>
        <a:xfrm>
          <a:off x="0" y="0"/>
          <a:ext cx="0" cy="0"/>
          <a:chOff x="0" y="0"/>
          <a:chExt cx="0" cy="0"/>
        </a:xfrm>
      </p:grpSpPr>
      <p:sp>
        <p:nvSpPr>
          <p:cNvPr id="8" name="矩形 7"/>
          <p:cNvSpPr/>
          <p:nvPr userDrawn="1"/>
        </p:nvSpPr>
        <p:spPr>
          <a:xfrm>
            <a:off x="433429" y="6443009"/>
            <a:ext cx="11263531" cy="414997"/>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r"/>
            <a:r>
              <a:rPr lang="en-US" altLang="zh-CN" sz="1013" dirty="0">
                <a:solidFill>
                  <a:schemeClr val="bg1"/>
                </a:solidFill>
              </a:rPr>
              <a:t>XYPPT.YANJ.CN  </a:t>
            </a:r>
            <a:r>
              <a:rPr lang="zh-CN" altLang="en-US" sz="1013" dirty="0">
                <a:solidFill>
                  <a:schemeClr val="bg1"/>
                </a:solidFill>
              </a:rPr>
              <a:t>新浪微博</a:t>
            </a:r>
            <a:r>
              <a:rPr lang="en-US" altLang="zh-CN" sz="1013" dirty="0">
                <a:solidFill>
                  <a:schemeClr val="bg1"/>
                </a:solidFill>
              </a:rPr>
              <a:t>@</a:t>
            </a:r>
            <a:r>
              <a:rPr lang="zh-CN" altLang="en-US" sz="1013" dirty="0">
                <a:solidFill>
                  <a:schemeClr val="bg1"/>
                </a:solidFill>
              </a:rPr>
              <a:t>六月雪</a:t>
            </a:r>
            <a:r>
              <a:rPr lang="en-US" altLang="zh-CN" sz="1013" dirty="0">
                <a:solidFill>
                  <a:schemeClr val="bg1"/>
                </a:solidFill>
              </a:rPr>
              <a:t>_1</a:t>
            </a:r>
            <a:endParaRPr lang="zh-CN" altLang="en-US" sz="1013" dirty="0">
              <a:solidFill>
                <a:schemeClr val="bg1"/>
              </a:solidFill>
            </a:endParaRPr>
          </a:p>
        </p:txBody>
      </p:sp>
      <p:sp>
        <p:nvSpPr>
          <p:cNvPr id="9" name="矩形 8"/>
          <p:cNvSpPr/>
          <p:nvPr userDrawn="1"/>
        </p:nvSpPr>
        <p:spPr>
          <a:xfrm>
            <a:off x="-16538" y="400936"/>
            <a:ext cx="858129"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013"/>
          </a:p>
        </p:txBody>
      </p:sp>
      <p:sp>
        <p:nvSpPr>
          <p:cNvPr id="10" name="矩形 9"/>
          <p:cNvSpPr/>
          <p:nvPr userDrawn="1"/>
        </p:nvSpPr>
        <p:spPr>
          <a:xfrm>
            <a:off x="-16540" y="6450043"/>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013"/>
          </a:p>
        </p:txBody>
      </p:sp>
      <p:sp>
        <p:nvSpPr>
          <p:cNvPr id="11" name="矩形 10"/>
          <p:cNvSpPr/>
          <p:nvPr userDrawn="1"/>
        </p:nvSpPr>
        <p:spPr>
          <a:xfrm>
            <a:off x="11711225" y="6450043"/>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013"/>
          </a:p>
        </p:txBody>
      </p:sp>
      <p:sp>
        <p:nvSpPr>
          <p:cNvPr id="12" name="矩形 11"/>
          <p:cNvSpPr/>
          <p:nvPr userDrawn="1"/>
        </p:nvSpPr>
        <p:spPr>
          <a:xfrm>
            <a:off x="954131" y="400936"/>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013"/>
          </a:p>
        </p:txBody>
      </p:sp>
      <p:sp>
        <p:nvSpPr>
          <p:cNvPr id="13" name="矩形 12"/>
          <p:cNvSpPr/>
          <p:nvPr userDrawn="1"/>
        </p:nvSpPr>
        <p:spPr>
          <a:xfrm>
            <a:off x="12104888" y="400936"/>
            <a:ext cx="72000"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013"/>
          </a:p>
        </p:txBody>
      </p:sp>
      <p:sp>
        <p:nvSpPr>
          <p:cNvPr id="14" name="矩形 13"/>
          <p:cNvSpPr/>
          <p:nvPr userDrawn="1"/>
        </p:nvSpPr>
        <p:spPr>
          <a:xfrm>
            <a:off x="12037236" y="400936"/>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013"/>
          </a:p>
        </p:txBody>
      </p:sp>
      <p:sp>
        <p:nvSpPr>
          <p:cNvPr id="17" name="等腰三角形 16"/>
          <p:cNvSpPr/>
          <p:nvPr userDrawn="1"/>
        </p:nvSpPr>
        <p:spPr>
          <a:xfrm rot="5400000" flipH="1">
            <a:off x="11834075" y="6502264"/>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013"/>
          </a:p>
        </p:txBody>
      </p:sp>
      <p:sp>
        <p:nvSpPr>
          <p:cNvPr id="18" name="等腰三角形 17"/>
          <p:cNvSpPr/>
          <p:nvPr userDrawn="1"/>
        </p:nvSpPr>
        <p:spPr>
          <a:xfrm rot="16200000">
            <a:off x="64175" y="6502265"/>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013"/>
          </a:p>
        </p:txBody>
      </p:sp>
      <p:sp>
        <p:nvSpPr>
          <p:cNvPr id="148" name="椭圆 147"/>
          <p:cNvSpPr>
            <a:spLocks noChangeAspect="1"/>
          </p:cNvSpPr>
          <p:nvPr userDrawn="1"/>
        </p:nvSpPr>
        <p:spPr>
          <a:xfrm>
            <a:off x="1149364" y="968876"/>
            <a:ext cx="445765" cy="180000"/>
          </a:xfrm>
          <a:prstGeom prst="ellipse">
            <a:avLst/>
          </a:prstGeom>
          <a:gradFill flip="none" rotWithShape="1">
            <a:gsLst>
              <a:gs pos="23000">
                <a:schemeClr val="bg1">
                  <a:lumMod val="65000"/>
                  <a:alpha val="43000"/>
                </a:schemeClr>
              </a:gs>
              <a:gs pos="100000">
                <a:schemeClr val="bg1">
                  <a:lumMod val="9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solidFill>
                <a:prstClr val="white"/>
              </a:solidFill>
            </a:endParaRPr>
          </a:p>
        </p:txBody>
      </p:sp>
      <p:sp>
        <p:nvSpPr>
          <p:cNvPr id="155" name="文本框 154"/>
          <p:cNvSpPr txBox="1"/>
          <p:nvPr userDrawn="1"/>
        </p:nvSpPr>
        <p:spPr>
          <a:xfrm>
            <a:off x="1795477" y="376260"/>
            <a:ext cx="1165704" cy="265457"/>
          </a:xfrm>
          <a:prstGeom prst="rect">
            <a:avLst/>
          </a:prstGeom>
          <a:noFill/>
        </p:spPr>
        <p:txBody>
          <a:bodyPr wrap="none" rtlCol="0">
            <a:spAutoFit/>
          </a:bodyPr>
          <a:lstStyle/>
          <a:p>
            <a:r>
              <a:rPr lang="en-US" altLang="zh-CN" sz="1125" dirty="0">
                <a:solidFill>
                  <a:schemeClr val="tx1">
                    <a:lumMod val="50000"/>
                    <a:lumOff val="50000"/>
                  </a:schemeClr>
                </a:solidFill>
                <a:effectLst/>
                <a:latin typeface="方正粗活意简体"/>
                <a:ea typeface="时尚中黑简体" panose="01010104010101010101" pitchFamily="2" charset="-122"/>
              </a:rPr>
              <a:t>PPT</a:t>
            </a:r>
            <a:r>
              <a:rPr lang="zh-CN" altLang="en-US" sz="1125" dirty="0">
                <a:solidFill>
                  <a:schemeClr val="tx1">
                    <a:lumMod val="50000"/>
                    <a:lumOff val="50000"/>
                  </a:schemeClr>
                </a:solidFill>
                <a:effectLst/>
                <a:latin typeface="方正粗活意简体"/>
                <a:ea typeface="时尚中黑简体" panose="01010104010101010101" pitchFamily="2" charset="-122"/>
              </a:rPr>
              <a:t>图表研究院</a:t>
            </a:r>
          </a:p>
        </p:txBody>
      </p:sp>
      <p:sp>
        <p:nvSpPr>
          <p:cNvPr id="156" name="文本框 155"/>
          <p:cNvSpPr txBox="1"/>
          <p:nvPr userDrawn="1"/>
        </p:nvSpPr>
        <p:spPr>
          <a:xfrm>
            <a:off x="1809106" y="745594"/>
            <a:ext cx="1034257" cy="187615"/>
          </a:xfrm>
          <a:prstGeom prst="rect">
            <a:avLst/>
          </a:prstGeom>
          <a:noFill/>
        </p:spPr>
        <p:txBody>
          <a:bodyPr wrap="none" rtlCol="0">
            <a:spAutoFit/>
          </a:bodyPr>
          <a:lstStyle>
            <a:defPPr>
              <a:defRPr lang="zh-CN"/>
            </a:defPPr>
            <a:lvl1pPr>
              <a:defRPr sz="2000">
                <a:solidFill>
                  <a:schemeClr val="tx1">
                    <a:lumMod val="50000"/>
                    <a:lumOff val="50000"/>
                  </a:schemeClr>
                </a:solidFill>
                <a:effectLst>
                  <a:outerShdw blurRad="355600" dist="190500" dir="3000000" algn="t" rotWithShape="0">
                    <a:prstClr val="black">
                      <a:alpha val="40000"/>
                    </a:prstClr>
                  </a:outerShdw>
                </a:effectLst>
                <a:latin typeface="迷你简粗倩" panose="03000509000000000000" pitchFamily="65" charset="-122"/>
                <a:ea typeface="迷你简粗倩" panose="03000509000000000000" pitchFamily="65" charset="-122"/>
              </a:defRPr>
            </a:lvl1pPr>
          </a:lstStyle>
          <a:p>
            <a:pPr lvl="0"/>
            <a:r>
              <a:rPr lang="en-US" altLang="zh-CN" sz="619" dirty="0">
                <a:effectLst/>
                <a:latin typeface="时尚中黑简体" panose="01010104010101010101" pitchFamily="2" charset="-122"/>
                <a:ea typeface="时尚中黑简体" panose="01010104010101010101" pitchFamily="2" charset="-122"/>
                <a:cs typeface="Verdana" panose="020B0604030504040204" pitchFamily="34" charset="0"/>
              </a:rPr>
              <a:t>PPT CHART ACADEMY</a:t>
            </a:r>
            <a:endParaRPr lang="zh-CN" altLang="en-US" sz="619" dirty="0">
              <a:effectLst/>
              <a:latin typeface="时尚中黑简体" panose="01010104010101010101" pitchFamily="2" charset="-122"/>
              <a:ea typeface="时尚中黑简体" panose="01010104010101010101" pitchFamily="2" charset="-122"/>
              <a:cs typeface="Verdana" panose="020B0604030504040204" pitchFamily="34" charset="0"/>
            </a:endParaRPr>
          </a:p>
        </p:txBody>
      </p:sp>
      <p:grpSp>
        <p:nvGrpSpPr>
          <p:cNvPr id="82" name="组合 81"/>
          <p:cNvGrpSpPr>
            <a:grpSpLocks noChangeAspect="1"/>
          </p:cNvGrpSpPr>
          <p:nvPr userDrawn="1"/>
        </p:nvGrpSpPr>
        <p:grpSpPr>
          <a:xfrm>
            <a:off x="967319" y="350517"/>
            <a:ext cx="796511" cy="684000"/>
            <a:chOff x="4644008" y="641735"/>
            <a:chExt cx="3646770" cy="3131656"/>
          </a:xfrm>
        </p:grpSpPr>
        <p:pic>
          <p:nvPicPr>
            <p:cNvPr id="8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4008" y="641735"/>
              <a:ext cx="3646770" cy="3131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84" name="直接连接符 83"/>
            <p:cNvCxnSpPr/>
            <p:nvPr/>
          </p:nvCxnSpPr>
          <p:spPr>
            <a:xfrm>
              <a:off x="6343192" y="1950009"/>
              <a:ext cx="1296143" cy="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85302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userDrawn="1">
  <p:cSld name="4_Titeldias">
    <p:spTree>
      <p:nvGrpSpPr>
        <p:cNvPr id="1" name=""/>
        <p:cNvGrpSpPr/>
        <p:nvPr/>
      </p:nvGrpSpPr>
      <p:grpSpPr>
        <a:xfrm>
          <a:off x="0" y="0"/>
          <a:ext cx="0" cy="0"/>
          <a:chOff x="0" y="0"/>
          <a:chExt cx="0" cy="0"/>
        </a:xfrm>
      </p:grpSpPr>
    </p:spTree>
    <p:extLst>
      <p:ext uri="{BB962C8B-B14F-4D97-AF65-F5344CB8AC3E}">
        <p14:creationId xmlns:p14="http://schemas.microsoft.com/office/powerpoint/2010/main" val="59703680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itle" preserve="1">
  <p:cSld name="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4265613" y="1752600"/>
            <a:ext cx="6858003" cy="1828800"/>
          </a:xfrm>
        </p:spPr>
        <p:txBody>
          <a:bodyPr>
            <a:normAutofit/>
          </a:bodyPr>
          <a:lstStyle>
            <a:lvl1pPr algn="l" latinLnBrk="0">
              <a:defRPr lang="zh-TW" sz="5400" b="1"/>
            </a:lvl1pPr>
          </a:lstStyle>
          <a:p>
            <a:r>
              <a:rPr lang="zh-TW" altLang="en-US"/>
              <a:t>按一下以編輯母片標題樣式</a:t>
            </a:r>
            <a:endParaRPr lang="zh-TW"/>
          </a:p>
        </p:txBody>
      </p:sp>
      <p:sp>
        <p:nvSpPr>
          <p:cNvPr id="3" name="副標題 2"/>
          <p:cNvSpPr>
            <a:spLocks noGrp="1"/>
          </p:cNvSpPr>
          <p:nvPr>
            <p:ph type="subTitle" idx="1"/>
          </p:nvPr>
        </p:nvSpPr>
        <p:spPr>
          <a:xfrm>
            <a:off x="4265609" y="3733800"/>
            <a:ext cx="6858003" cy="914400"/>
          </a:xfrm>
        </p:spPr>
        <p:txBody>
          <a:bodyPr/>
          <a:lstStyle>
            <a:lvl1pPr marL="0" indent="0" algn="l" latinLnBrk="0">
              <a:spcBef>
                <a:spcPts val="0"/>
              </a:spcBef>
              <a:buNone/>
              <a:defRPr lang="zh-TW" sz="2400"/>
            </a:lvl1pPr>
            <a:lvl2pPr marL="457200" indent="0" algn="ctr" latinLnBrk="0">
              <a:buNone/>
              <a:defRPr lang="zh-TW" sz="2000"/>
            </a:lvl2pPr>
            <a:lvl3pPr marL="914400" indent="0" algn="ctr" latinLnBrk="0">
              <a:buNone/>
              <a:defRPr lang="zh-TW" sz="1800"/>
            </a:lvl3pPr>
            <a:lvl4pPr marL="1371600" indent="0" algn="ctr" latinLnBrk="0">
              <a:buNone/>
              <a:defRPr lang="zh-TW" sz="1600"/>
            </a:lvl4pPr>
            <a:lvl5pPr marL="1828800" indent="0" algn="ctr" latinLnBrk="0">
              <a:buNone/>
              <a:defRPr lang="zh-TW" sz="1600"/>
            </a:lvl5pPr>
            <a:lvl6pPr marL="2286000" indent="0" algn="ctr" latinLnBrk="0">
              <a:buNone/>
              <a:defRPr lang="zh-TW" sz="1600"/>
            </a:lvl6pPr>
            <a:lvl7pPr marL="2743200" indent="0" algn="ctr" latinLnBrk="0">
              <a:buNone/>
              <a:defRPr lang="zh-TW" sz="1600"/>
            </a:lvl7pPr>
            <a:lvl8pPr marL="3200400" indent="0" algn="ctr" latinLnBrk="0">
              <a:buNone/>
              <a:defRPr lang="zh-TW" sz="1600"/>
            </a:lvl8pPr>
            <a:lvl9pPr marL="3657600" indent="0" algn="ctr" latinLnBrk="0">
              <a:buNone/>
              <a:defRPr lang="zh-TW" sz="1600"/>
            </a:lvl9pPr>
          </a:lstStyle>
          <a:p>
            <a:r>
              <a:rPr lang="zh-TW" altLang="en-US"/>
              <a:t>按一下以編輯母片副標題樣式</a:t>
            </a:r>
            <a:endParaRPr lang="zh-TW"/>
          </a:p>
        </p:txBody>
      </p:sp>
    </p:spTree>
    <p:extLst>
      <p:ext uri="{BB962C8B-B14F-4D97-AF65-F5344CB8AC3E}">
        <p14:creationId xmlns:p14="http://schemas.microsoft.com/office/powerpoint/2010/main" val="3361580852"/>
      </p:ext>
    </p:extLst>
  </p:cSld>
  <p:clrMapOvr>
    <a:masterClrMapping/>
  </p:clrMapOvr>
  <p:transition spd="med">
    <p:fade/>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obj" preserve="1">
  <p:cSld name="標題及內容">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i="0"/>
            </a:lvl1pPr>
          </a:lstStyle>
          <a:p>
            <a:r>
              <a:rPr lang="zh-TW" altLang="en-US"/>
              <a:t>按一下以編輯母片標題樣式</a:t>
            </a:r>
            <a:endParaRPr lang="zh-TW"/>
          </a:p>
        </p:txBody>
      </p:sp>
      <p:sp>
        <p:nvSpPr>
          <p:cNvPr id="3" name="內容版面配置區 2"/>
          <p:cNvSpPr>
            <a:spLocks noGrp="1"/>
          </p:cNvSpPr>
          <p:nvPr>
            <p:ph idx="1"/>
          </p:nvPr>
        </p:nvSpPr>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日期版面配置區 3">
            <a:extLst>
              <a:ext uri="{FF2B5EF4-FFF2-40B4-BE49-F238E27FC236}">
                <a16:creationId xmlns:a16="http://schemas.microsoft.com/office/drawing/2014/main" xmlns="" id="{8764AC8A-5B80-754F-96D7-85D9963C06E6}"/>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4552DA93-1560-4048-BCA2-A2A70E850974}" type="datetime1">
              <a:rPr lang="en-US" altLang="ja-JP" smtClean="0"/>
              <a:pPr>
                <a:defRPr/>
              </a:pPr>
              <a:t>3/24/2023</a:t>
            </a:fld>
            <a:endParaRPr lang="ja-JP" altLang="en-US" dirty="0"/>
          </a:p>
        </p:txBody>
      </p:sp>
      <p:sp>
        <p:nvSpPr>
          <p:cNvPr id="5" name="頁尾版面配置區 4">
            <a:extLst>
              <a:ext uri="{FF2B5EF4-FFF2-40B4-BE49-F238E27FC236}">
                <a16:creationId xmlns:a16="http://schemas.microsoft.com/office/drawing/2014/main" xmlns="" id="{F278289A-15AC-C145-99DC-3B1FBFA212CD}"/>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6" name="投影片編號版面配置區 5">
            <a:extLst>
              <a:ext uri="{FF2B5EF4-FFF2-40B4-BE49-F238E27FC236}">
                <a16:creationId xmlns:a16="http://schemas.microsoft.com/office/drawing/2014/main" xmlns="" id="{5A36F387-F5C2-FA42-A423-7E3964721FD5}"/>
              </a:ext>
            </a:extLst>
          </p:cNvPr>
          <p:cNvSpPr>
            <a:spLocks noGrp="1"/>
          </p:cNvSpPr>
          <p:nvPr>
            <p:ph type="sldNum" sz="quarter" idx="12"/>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7C8FA45B-4E10-AA4D-B61D-F094272A8DC5}"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2410613487"/>
      </p:ext>
    </p:extLst>
  </p:cSld>
  <p:clrMapOvr>
    <a:masterClrMapping/>
  </p:clrMapOvr>
  <p:transition spd="med">
    <p:fade/>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secHead" preserve="1">
  <p:cSld name="章節標題">
    <p:spTree>
      <p:nvGrpSpPr>
        <p:cNvPr id="1" name=""/>
        <p:cNvGrpSpPr/>
        <p:nvPr/>
      </p:nvGrpSpPr>
      <p:grpSpPr>
        <a:xfrm>
          <a:off x="0" y="0"/>
          <a:ext cx="0" cy="0"/>
          <a:chOff x="0" y="0"/>
          <a:chExt cx="0" cy="0"/>
        </a:xfrm>
      </p:grpSpPr>
      <p:sp>
        <p:nvSpPr>
          <p:cNvPr id="2" name="標題 1"/>
          <p:cNvSpPr>
            <a:spLocks noGrp="1"/>
          </p:cNvSpPr>
          <p:nvPr>
            <p:ph type="title"/>
          </p:nvPr>
        </p:nvSpPr>
        <p:spPr>
          <a:xfrm>
            <a:off x="4265613" y="1828800"/>
            <a:ext cx="6858003" cy="1828800"/>
          </a:xfrm>
        </p:spPr>
        <p:txBody>
          <a:bodyPr>
            <a:normAutofit/>
          </a:bodyPr>
          <a:lstStyle>
            <a:lvl1pPr latinLnBrk="0">
              <a:defRPr lang="zh-TW" sz="4400" b="1"/>
            </a:lvl1pPr>
          </a:lstStyle>
          <a:p>
            <a:r>
              <a:rPr lang="zh-TW" altLang="en-US"/>
              <a:t>按一下以編輯母片標題樣式</a:t>
            </a:r>
            <a:endParaRPr lang="zh-TW"/>
          </a:p>
        </p:txBody>
      </p:sp>
      <p:sp>
        <p:nvSpPr>
          <p:cNvPr id="3" name="文字版面配置區 2"/>
          <p:cNvSpPr>
            <a:spLocks noGrp="1"/>
          </p:cNvSpPr>
          <p:nvPr>
            <p:ph type="body" idx="1"/>
          </p:nvPr>
        </p:nvSpPr>
        <p:spPr>
          <a:xfrm>
            <a:off x="4265609" y="3733800"/>
            <a:ext cx="6858003" cy="914400"/>
          </a:xfrm>
        </p:spPr>
        <p:txBody>
          <a:bodyPr/>
          <a:lstStyle>
            <a:lvl1pPr marL="0" indent="0" latinLnBrk="0">
              <a:spcBef>
                <a:spcPts val="0"/>
              </a:spcBef>
              <a:buNone/>
              <a:defRPr lang="zh-TW" sz="2400">
                <a:solidFill>
                  <a:schemeClr val="tx1"/>
                </a:solidFill>
              </a:defRPr>
            </a:lvl1pPr>
            <a:lvl2pPr marL="457200" indent="0" latinLnBrk="0">
              <a:buNone/>
              <a:defRPr lang="zh-TW" sz="2000">
                <a:solidFill>
                  <a:schemeClr val="tx1">
                    <a:tint val="75000"/>
                  </a:schemeClr>
                </a:solidFill>
              </a:defRPr>
            </a:lvl2pPr>
            <a:lvl3pPr marL="914400" indent="0" latinLnBrk="0">
              <a:buNone/>
              <a:defRPr lang="zh-TW" sz="1800">
                <a:solidFill>
                  <a:schemeClr val="tx1">
                    <a:tint val="75000"/>
                  </a:schemeClr>
                </a:solidFill>
              </a:defRPr>
            </a:lvl3pPr>
            <a:lvl4pPr marL="1371600" indent="0" latinLnBrk="0">
              <a:buNone/>
              <a:defRPr lang="zh-TW" sz="1600">
                <a:solidFill>
                  <a:schemeClr val="tx1">
                    <a:tint val="75000"/>
                  </a:schemeClr>
                </a:solidFill>
              </a:defRPr>
            </a:lvl4pPr>
            <a:lvl5pPr marL="1828800" indent="0" latinLnBrk="0">
              <a:buNone/>
              <a:defRPr lang="zh-TW" sz="1600">
                <a:solidFill>
                  <a:schemeClr val="tx1">
                    <a:tint val="75000"/>
                  </a:schemeClr>
                </a:solidFill>
              </a:defRPr>
            </a:lvl5pPr>
            <a:lvl6pPr marL="2286000" indent="0" latinLnBrk="0">
              <a:buNone/>
              <a:defRPr lang="zh-TW" sz="1600">
                <a:solidFill>
                  <a:schemeClr val="tx1">
                    <a:tint val="75000"/>
                  </a:schemeClr>
                </a:solidFill>
              </a:defRPr>
            </a:lvl6pPr>
            <a:lvl7pPr marL="2743200" indent="0" latinLnBrk="0">
              <a:buNone/>
              <a:defRPr lang="zh-TW" sz="1600">
                <a:solidFill>
                  <a:schemeClr val="tx1">
                    <a:tint val="75000"/>
                  </a:schemeClr>
                </a:solidFill>
              </a:defRPr>
            </a:lvl7pPr>
            <a:lvl8pPr marL="3200400" indent="0" latinLnBrk="0">
              <a:buNone/>
              <a:defRPr lang="zh-TW" sz="1600">
                <a:solidFill>
                  <a:schemeClr val="tx1">
                    <a:tint val="75000"/>
                  </a:schemeClr>
                </a:solidFill>
              </a:defRPr>
            </a:lvl8pPr>
            <a:lvl9pPr marL="3657600" indent="0" latinLnBrk="0">
              <a:buNone/>
              <a:defRPr lang="zh-TW" sz="1600">
                <a:solidFill>
                  <a:schemeClr val="tx1">
                    <a:tint val="75000"/>
                  </a:schemeClr>
                </a:solidFill>
              </a:defRPr>
            </a:lvl9pPr>
          </a:lstStyle>
          <a:p>
            <a:pPr lvl="0"/>
            <a:r>
              <a:rPr lang="zh-TW" altLang="en-US"/>
              <a:t>按一下以編輯母片文字樣式</a:t>
            </a:r>
          </a:p>
        </p:txBody>
      </p:sp>
    </p:spTree>
    <p:extLst>
      <p:ext uri="{BB962C8B-B14F-4D97-AF65-F5344CB8AC3E}">
        <p14:creationId xmlns:p14="http://schemas.microsoft.com/office/powerpoint/2010/main" val="860537101"/>
      </p:ext>
    </p:extLst>
  </p:cSld>
  <p:clrMapOvr>
    <a:masterClrMapping/>
  </p:clrMapOvr>
  <p:transition spd="med">
    <p:fade/>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woObj" preserve="1">
  <p:cSld name="兩個內容">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a:lvl1pPr>
          </a:lstStyle>
          <a:p>
            <a:r>
              <a:rPr lang="zh-TW" altLang="en-US"/>
              <a:t>按一下以編輯母片標題樣式</a:t>
            </a:r>
            <a:endParaRPr lang="zh-TW"/>
          </a:p>
        </p:txBody>
      </p:sp>
      <p:sp>
        <p:nvSpPr>
          <p:cNvPr id="3" name="內容版面配置區 2"/>
          <p:cNvSpPr>
            <a:spLocks noGrp="1"/>
          </p:cNvSpPr>
          <p:nvPr>
            <p:ph sz="half" idx="1"/>
          </p:nvPr>
        </p:nvSpPr>
        <p:spPr>
          <a:xfrm>
            <a:off x="1065215" y="1825625"/>
            <a:ext cx="4954588" cy="4187952"/>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內容版面配置區 3"/>
          <p:cNvSpPr>
            <a:spLocks noGrp="1"/>
          </p:cNvSpPr>
          <p:nvPr>
            <p:ph sz="half" idx="2"/>
          </p:nvPr>
        </p:nvSpPr>
        <p:spPr>
          <a:xfrm>
            <a:off x="6172213" y="1825625"/>
            <a:ext cx="4951415" cy="4187952"/>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5" name="日期版面配置區 4">
            <a:extLst>
              <a:ext uri="{FF2B5EF4-FFF2-40B4-BE49-F238E27FC236}">
                <a16:creationId xmlns:a16="http://schemas.microsoft.com/office/drawing/2014/main" xmlns="" id="{9B308CB3-1BCC-5D4A-8481-3ECCB063A66C}"/>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518D8F6A-282E-B949-AF5D-206F4B842A3C}" type="datetime1">
              <a:rPr lang="en-US" altLang="ja-JP" smtClean="0"/>
              <a:pPr>
                <a:defRPr/>
              </a:pPr>
              <a:t>3/24/2023</a:t>
            </a:fld>
            <a:endParaRPr lang="ja-JP" altLang="en-US" dirty="0"/>
          </a:p>
        </p:txBody>
      </p:sp>
      <p:sp>
        <p:nvSpPr>
          <p:cNvPr id="6" name="頁尾版面配置區 5">
            <a:extLst>
              <a:ext uri="{FF2B5EF4-FFF2-40B4-BE49-F238E27FC236}">
                <a16:creationId xmlns:a16="http://schemas.microsoft.com/office/drawing/2014/main" xmlns="" id="{2AF7DFB2-6EE0-FD47-83E9-FCC139B700A5}"/>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7" name="投影片編號版面配置區 6">
            <a:extLst>
              <a:ext uri="{FF2B5EF4-FFF2-40B4-BE49-F238E27FC236}">
                <a16:creationId xmlns:a16="http://schemas.microsoft.com/office/drawing/2014/main" xmlns="" id="{34A1FD94-F02B-6544-A1D3-0DB0ED3A57B2}"/>
              </a:ext>
            </a:extLst>
          </p:cNvPr>
          <p:cNvSpPr>
            <a:spLocks noGrp="1"/>
          </p:cNvSpPr>
          <p:nvPr>
            <p:ph type="sldNum" sz="quarter" idx="12"/>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1707B7D7-A842-EC49-8C45-2689A0B8A990}"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1701087716"/>
      </p:ext>
    </p:extLst>
  </p:cSld>
  <p:clrMapOvr>
    <a:masterClrMapping/>
  </p:clrMapOvr>
  <p:transition spd="med">
    <p:fade/>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woTxTwoObj" preserve="1">
  <p:cSld name="比對">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a:lvl1pPr>
          </a:lstStyle>
          <a:p>
            <a:r>
              <a:rPr lang="zh-TW" altLang="en-US"/>
              <a:t>按一下以編輯母片標題樣式</a:t>
            </a:r>
            <a:endParaRPr lang="zh-TW"/>
          </a:p>
        </p:txBody>
      </p:sp>
      <p:sp>
        <p:nvSpPr>
          <p:cNvPr id="3" name="文字版面配置區 2"/>
          <p:cNvSpPr>
            <a:spLocks noGrp="1"/>
          </p:cNvSpPr>
          <p:nvPr>
            <p:ph type="body" idx="1"/>
          </p:nvPr>
        </p:nvSpPr>
        <p:spPr>
          <a:xfrm>
            <a:off x="1069848" y="1681163"/>
            <a:ext cx="4956048" cy="823912"/>
          </a:xfrm>
        </p:spPr>
        <p:txBody>
          <a:bodyPr anchor="b"/>
          <a:lstStyle>
            <a:lvl1pPr marL="0" indent="0" latinLnBrk="0">
              <a:spcBef>
                <a:spcPts val="0"/>
              </a:spcBef>
              <a:buNone/>
              <a:defRPr lang="zh-TW" sz="2400" b="1"/>
            </a:lvl1pPr>
            <a:lvl2pPr marL="457200" indent="0" latinLnBrk="0">
              <a:buNone/>
              <a:defRPr lang="zh-TW" sz="2000" b="1"/>
            </a:lvl2pPr>
            <a:lvl3pPr marL="914400" indent="0" latinLnBrk="0">
              <a:buNone/>
              <a:defRPr lang="zh-TW" sz="1800" b="1"/>
            </a:lvl3pPr>
            <a:lvl4pPr marL="1371600" indent="0" latinLnBrk="0">
              <a:buNone/>
              <a:defRPr lang="zh-TW" sz="1600" b="1"/>
            </a:lvl4pPr>
            <a:lvl5pPr marL="1828800" indent="0" latinLnBrk="0">
              <a:buNone/>
              <a:defRPr lang="zh-TW" sz="1600" b="1"/>
            </a:lvl5pPr>
            <a:lvl6pPr marL="2286000" indent="0" latinLnBrk="0">
              <a:buNone/>
              <a:defRPr lang="zh-TW" sz="1600" b="1"/>
            </a:lvl6pPr>
            <a:lvl7pPr marL="2743200" indent="0" latinLnBrk="0">
              <a:buNone/>
              <a:defRPr lang="zh-TW" sz="1600" b="1"/>
            </a:lvl7pPr>
            <a:lvl8pPr marL="3200400" indent="0" latinLnBrk="0">
              <a:buNone/>
              <a:defRPr lang="zh-TW" sz="1600" b="1"/>
            </a:lvl8pPr>
            <a:lvl9pPr marL="3657600" indent="0" latinLnBrk="0">
              <a:buNone/>
              <a:defRPr lang="zh-TW" sz="1600" b="1"/>
            </a:lvl9pPr>
          </a:lstStyle>
          <a:p>
            <a:pPr lvl="0"/>
            <a:r>
              <a:rPr lang="zh-TW" altLang="en-US"/>
              <a:t>按一下以編輯母片文字樣式</a:t>
            </a:r>
          </a:p>
        </p:txBody>
      </p:sp>
      <p:sp>
        <p:nvSpPr>
          <p:cNvPr id="4" name="內容版面配置區 3"/>
          <p:cNvSpPr>
            <a:spLocks noGrp="1"/>
          </p:cNvSpPr>
          <p:nvPr>
            <p:ph sz="half" idx="2"/>
          </p:nvPr>
        </p:nvSpPr>
        <p:spPr>
          <a:xfrm>
            <a:off x="1069848" y="2505095"/>
            <a:ext cx="4956048" cy="3476625"/>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5" name="文字版面配置區 4"/>
          <p:cNvSpPr>
            <a:spLocks noGrp="1"/>
          </p:cNvSpPr>
          <p:nvPr>
            <p:ph type="body" sz="quarter" idx="3"/>
          </p:nvPr>
        </p:nvSpPr>
        <p:spPr>
          <a:xfrm>
            <a:off x="6172200" y="1681163"/>
            <a:ext cx="4956048" cy="823912"/>
          </a:xfrm>
        </p:spPr>
        <p:txBody>
          <a:bodyPr anchor="b"/>
          <a:lstStyle>
            <a:lvl1pPr marL="0" indent="0" latinLnBrk="0">
              <a:spcBef>
                <a:spcPts val="0"/>
              </a:spcBef>
              <a:buNone/>
              <a:defRPr lang="zh-TW" sz="2400" b="1"/>
            </a:lvl1pPr>
            <a:lvl2pPr marL="457200" indent="0" latinLnBrk="0">
              <a:buNone/>
              <a:defRPr lang="zh-TW" sz="2000" b="1"/>
            </a:lvl2pPr>
            <a:lvl3pPr marL="914400" indent="0" latinLnBrk="0">
              <a:buNone/>
              <a:defRPr lang="zh-TW" sz="1800" b="1"/>
            </a:lvl3pPr>
            <a:lvl4pPr marL="1371600" indent="0" latinLnBrk="0">
              <a:buNone/>
              <a:defRPr lang="zh-TW" sz="1600" b="1"/>
            </a:lvl4pPr>
            <a:lvl5pPr marL="1828800" indent="0" latinLnBrk="0">
              <a:buNone/>
              <a:defRPr lang="zh-TW" sz="1600" b="1"/>
            </a:lvl5pPr>
            <a:lvl6pPr marL="2286000" indent="0" latinLnBrk="0">
              <a:buNone/>
              <a:defRPr lang="zh-TW" sz="1600" b="1"/>
            </a:lvl6pPr>
            <a:lvl7pPr marL="2743200" indent="0" latinLnBrk="0">
              <a:buNone/>
              <a:defRPr lang="zh-TW" sz="1600" b="1"/>
            </a:lvl7pPr>
            <a:lvl8pPr marL="3200400" indent="0" latinLnBrk="0">
              <a:buNone/>
              <a:defRPr lang="zh-TW" sz="1600" b="1"/>
            </a:lvl8pPr>
            <a:lvl9pPr marL="3657600" indent="0" latinLnBrk="0">
              <a:buNone/>
              <a:defRPr lang="zh-TW" sz="1600" b="1"/>
            </a:lvl9pPr>
          </a:lstStyle>
          <a:p>
            <a:pPr lvl="0"/>
            <a:r>
              <a:rPr lang="zh-TW" altLang="en-US"/>
              <a:t>按一下以編輯母片文字樣式</a:t>
            </a:r>
          </a:p>
        </p:txBody>
      </p:sp>
      <p:sp>
        <p:nvSpPr>
          <p:cNvPr id="6" name="內容版面配置區 5"/>
          <p:cNvSpPr>
            <a:spLocks noGrp="1"/>
          </p:cNvSpPr>
          <p:nvPr>
            <p:ph sz="quarter" idx="4"/>
          </p:nvPr>
        </p:nvSpPr>
        <p:spPr>
          <a:xfrm>
            <a:off x="6172200" y="2505095"/>
            <a:ext cx="4956048" cy="3476625"/>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7" name="日期版面配置區 6">
            <a:extLst>
              <a:ext uri="{FF2B5EF4-FFF2-40B4-BE49-F238E27FC236}">
                <a16:creationId xmlns:a16="http://schemas.microsoft.com/office/drawing/2014/main" xmlns="" id="{808268A8-0FDF-2E49-88F4-00B36545903F}"/>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E864AE47-A565-F34F-B028-40BEC59395FA}" type="datetime1">
              <a:rPr lang="en-US" altLang="ja-JP" smtClean="0"/>
              <a:pPr>
                <a:defRPr/>
              </a:pPr>
              <a:t>3/24/2023</a:t>
            </a:fld>
            <a:endParaRPr lang="ja-JP" altLang="en-US" dirty="0"/>
          </a:p>
        </p:txBody>
      </p:sp>
      <p:sp>
        <p:nvSpPr>
          <p:cNvPr id="8" name="頁尾版面配置區 7">
            <a:extLst>
              <a:ext uri="{FF2B5EF4-FFF2-40B4-BE49-F238E27FC236}">
                <a16:creationId xmlns:a16="http://schemas.microsoft.com/office/drawing/2014/main" xmlns="" id="{9C50380D-8193-324E-8648-63E7108E15EA}"/>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9" name="投影片編號版面配置區 8">
            <a:extLst>
              <a:ext uri="{FF2B5EF4-FFF2-40B4-BE49-F238E27FC236}">
                <a16:creationId xmlns:a16="http://schemas.microsoft.com/office/drawing/2014/main" xmlns="" id="{BCBD872F-8999-9C47-A247-68F08317ED0A}"/>
              </a:ext>
            </a:extLst>
          </p:cNvPr>
          <p:cNvSpPr>
            <a:spLocks noGrp="1"/>
          </p:cNvSpPr>
          <p:nvPr>
            <p:ph type="sldNum" sz="quarter" idx="12"/>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2C99CB30-E62B-614A-898A-031A3CAB61F4}"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357294131"/>
      </p:ext>
    </p:extLst>
  </p:cSld>
  <p:clrMapOvr>
    <a:masterClrMapping/>
  </p:clrMapOvr>
  <p:transition spd="med">
    <p:fade/>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a:lvl1pPr>
          </a:lstStyle>
          <a:p>
            <a:r>
              <a:rPr lang="zh-TW" altLang="en-US"/>
              <a:t>按一下以編輯母片標題樣式</a:t>
            </a:r>
            <a:endParaRPr lang="zh-TW"/>
          </a:p>
        </p:txBody>
      </p:sp>
      <p:sp>
        <p:nvSpPr>
          <p:cNvPr id="3" name="日期版面配置區 2">
            <a:extLst>
              <a:ext uri="{FF2B5EF4-FFF2-40B4-BE49-F238E27FC236}">
                <a16:creationId xmlns:a16="http://schemas.microsoft.com/office/drawing/2014/main" xmlns="" id="{C498A368-1273-8440-9BD6-D00EF0D4A1D8}"/>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3A9AE6B4-A67E-6D45-8783-3166862D8E25}" type="datetime1">
              <a:rPr lang="en-US" altLang="ja-JP" smtClean="0"/>
              <a:pPr>
                <a:defRPr/>
              </a:pPr>
              <a:t>3/24/2023</a:t>
            </a:fld>
            <a:endParaRPr lang="ja-JP" altLang="en-US" dirty="0"/>
          </a:p>
        </p:txBody>
      </p:sp>
      <p:sp>
        <p:nvSpPr>
          <p:cNvPr id="4" name="頁尾版面配置區 3">
            <a:extLst>
              <a:ext uri="{FF2B5EF4-FFF2-40B4-BE49-F238E27FC236}">
                <a16:creationId xmlns:a16="http://schemas.microsoft.com/office/drawing/2014/main" xmlns="" id="{44CCEA89-2D19-0148-9A08-CADB933ECD0E}"/>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5" name="投影片編號版面配置區 4">
            <a:extLst>
              <a:ext uri="{FF2B5EF4-FFF2-40B4-BE49-F238E27FC236}">
                <a16:creationId xmlns:a16="http://schemas.microsoft.com/office/drawing/2014/main" xmlns="" id="{83DF504E-D596-3A46-B939-8051AC3CC917}"/>
              </a:ext>
            </a:extLst>
          </p:cNvPr>
          <p:cNvSpPr>
            <a:spLocks noGrp="1"/>
          </p:cNvSpPr>
          <p:nvPr>
            <p:ph type="sldNum" sz="quarter" idx="12"/>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04ED9EAC-884A-0642-B512-8A918C2F11E9}"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4129511438"/>
      </p:ext>
    </p:extLst>
  </p:cSld>
  <p:clrMapOvr>
    <a:masterClrMapping/>
  </p:clrMapOvr>
  <p:transition spd="med">
    <p:fade/>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
        <p:nvSpPr>
          <p:cNvPr id="2" name="日期版面配置區 1">
            <a:extLst>
              <a:ext uri="{FF2B5EF4-FFF2-40B4-BE49-F238E27FC236}">
                <a16:creationId xmlns:a16="http://schemas.microsoft.com/office/drawing/2014/main" xmlns="" id="{EC6CF877-6A52-394F-9CBA-C4780D9B32A1}"/>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D73C622B-C11B-F641-B034-3C8D47E81C4F}" type="datetime1">
              <a:rPr lang="en-US" altLang="ja-JP" smtClean="0"/>
              <a:pPr>
                <a:defRPr/>
              </a:pPr>
              <a:t>3/24/2023</a:t>
            </a:fld>
            <a:endParaRPr lang="ja-JP" altLang="en-US" dirty="0"/>
          </a:p>
        </p:txBody>
      </p:sp>
      <p:sp>
        <p:nvSpPr>
          <p:cNvPr id="3" name="頁尾版面配置區 2">
            <a:extLst>
              <a:ext uri="{FF2B5EF4-FFF2-40B4-BE49-F238E27FC236}">
                <a16:creationId xmlns:a16="http://schemas.microsoft.com/office/drawing/2014/main" xmlns="" id="{A5897C2D-A202-3248-A045-E77DB302B401}"/>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4" name="投影片編號版面配置區 3">
            <a:extLst>
              <a:ext uri="{FF2B5EF4-FFF2-40B4-BE49-F238E27FC236}">
                <a16:creationId xmlns:a16="http://schemas.microsoft.com/office/drawing/2014/main" xmlns="" id="{FF7E905F-05A1-8547-B948-D327E18ABC8D}"/>
              </a:ext>
            </a:extLst>
          </p:cNvPr>
          <p:cNvSpPr>
            <a:spLocks noGrp="1"/>
          </p:cNvSpPr>
          <p:nvPr>
            <p:ph type="sldNum" sz="quarter" idx="12"/>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EDD891AB-560C-6C42-8C06-0F9E54DE7446}"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2759949663"/>
      </p:ext>
    </p:extLst>
  </p:cSld>
  <p:clrMapOvr>
    <a:masterClrMapping/>
  </p:clrMapOvr>
  <p:transition spd="med">
    <p:fade/>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p:cSld name="含標題的兩個圖片">
    <p:spTree>
      <p:nvGrpSpPr>
        <p:cNvPr id="1" name=""/>
        <p:cNvGrpSpPr/>
        <p:nvPr/>
      </p:nvGrpSpPr>
      <p:grpSpPr>
        <a:xfrm>
          <a:off x="0" y="0"/>
          <a:ext cx="0" cy="0"/>
          <a:chOff x="0" y="0"/>
          <a:chExt cx="0" cy="0"/>
        </a:xfrm>
      </p:grpSpPr>
      <p:grpSp>
        <p:nvGrpSpPr>
          <p:cNvPr id="6" name="群組 5">
            <a:extLst>
              <a:ext uri="{FF2B5EF4-FFF2-40B4-BE49-F238E27FC236}">
                <a16:creationId xmlns:a16="http://schemas.microsoft.com/office/drawing/2014/main" xmlns="" id="{B958A06C-1AC6-854C-A2C3-AC97C896878E}"/>
              </a:ext>
            </a:extLst>
          </p:cNvPr>
          <p:cNvGrpSpPr/>
          <p:nvPr/>
        </p:nvGrpSpPr>
        <p:grpSpPr>
          <a:xfrm>
            <a:off x="574433" y="724639"/>
            <a:ext cx="5318979" cy="3795623"/>
            <a:chOff x="895350" y="3313113"/>
            <a:chExt cx="3613151" cy="2790825"/>
          </a:xfrm>
          <a:solidFill>
            <a:schemeClr val="tx1">
              <a:lumMod val="50000"/>
            </a:schemeClr>
          </a:solidFill>
        </p:grpSpPr>
        <p:sp>
          <p:nvSpPr>
            <p:cNvPr id="7" name="手繪多邊形 41">
              <a:extLst>
                <a:ext uri="{FF2B5EF4-FFF2-40B4-BE49-F238E27FC236}">
                  <a16:creationId xmlns:a16="http://schemas.microsoft.com/office/drawing/2014/main" xmlns="" id="{4839088F-12B0-9041-83BB-2D2534437525}"/>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8" name="手繪多邊形 42">
              <a:extLst>
                <a:ext uri="{FF2B5EF4-FFF2-40B4-BE49-F238E27FC236}">
                  <a16:creationId xmlns:a16="http://schemas.microsoft.com/office/drawing/2014/main" xmlns="" id="{103E1150-8A5E-6E46-B2A4-EB0EF3437F17}"/>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9" name="手繪多邊形 43">
              <a:extLst>
                <a:ext uri="{FF2B5EF4-FFF2-40B4-BE49-F238E27FC236}">
                  <a16:creationId xmlns:a16="http://schemas.microsoft.com/office/drawing/2014/main" xmlns="" id="{5301F31D-6E15-5147-9DEC-89CB74EA557D}"/>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0" name="手繪多邊形 44">
              <a:extLst>
                <a:ext uri="{FF2B5EF4-FFF2-40B4-BE49-F238E27FC236}">
                  <a16:creationId xmlns:a16="http://schemas.microsoft.com/office/drawing/2014/main" xmlns="" id="{946D6A12-6008-6846-83BD-52333D27BFAF}"/>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1" name="手繪多邊形 45">
              <a:extLst>
                <a:ext uri="{FF2B5EF4-FFF2-40B4-BE49-F238E27FC236}">
                  <a16:creationId xmlns:a16="http://schemas.microsoft.com/office/drawing/2014/main" xmlns="" id="{62E79D38-AEA9-B944-837E-93355841E7CC}"/>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2" name="手繪多邊形 46">
              <a:extLst>
                <a:ext uri="{FF2B5EF4-FFF2-40B4-BE49-F238E27FC236}">
                  <a16:creationId xmlns:a16="http://schemas.microsoft.com/office/drawing/2014/main" xmlns="" id="{2F2E3849-06CD-F54C-81B9-D17A829E6CC7}"/>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3" name="手繪多邊形 47">
              <a:extLst>
                <a:ext uri="{FF2B5EF4-FFF2-40B4-BE49-F238E27FC236}">
                  <a16:creationId xmlns:a16="http://schemas.microsoft.com/office/drawing/2014/main" xmlns="" id="{7516F756-74BB-4641-872D-798B2C4EBD23}"/>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4" name="手繪多邊形 48">
              <a:extLst>
                <a:ext uri="{FF2B5EF4-FFF2-40B4-BE49-F238E27FC236}">
                  <a16:creationId xmlns:a16="http://schemas.microsoft.com/office/drawing/2014/main" xmlns="" id="{37650776-E307-884E-B4C8-79755F21AED9}"/>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5" name="手繪多邊形 49">
              <a:extLst>
                <a:ext uri="{FF2B5EF4-FFF2-40B4-BE49-F238E27FC236}">
                  <a16:creationId xmlns:a16="http://schemas.microsoft.com/office/drawing/2014/main" xmlns="" id="{4222EF17-2D5B-D94E-8865-53CF75B14B9F}"/>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6" name="手繪多邊形 50">
              <a:extLst>
                <a:ext uri="{FF2B5EF4-FFF2-40B4-BE49-F238E27FC236}">
                  <a16:creationId xmlns:a16="http://schemas.microsoft.com/office/drawing/2014/main" xmlns="" id="{478767A5-A9B2-CA4D-8F13-C764161A5C9B}"/>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7" name="手繪多邊形 51">
              <a:extLst>
                <a:ext uri="{FF2B5EF4-FFF2-40B4-BE49-F238E27FC236}">
                  <a16:creationId xmlns:a16="http://schemas.microsoft.com/office/drawing/2014/main" xmlns="" id="{DBAA4C0D-9101-0349-9608-36F5C64FEF57}"/>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8" name="手繪多邊形 52">
              <a:extLst>
                <a:ext uri="{FF2B5EF4-FFF2-40B4-BE49-F238E27FC236}">
                  <a16:creationId xmlns:a16="http://schemas.microsoft.com/office/drawing/2014/main" xmlns="" id="{093963B3-412C-F443-92E9-15BCD7268F47}"/>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grpSp>
        <p:nvGrpSpPr>
          <p:cNvPr id="19" name="群組 18">
            <a:extLst>
              <a:ext uri="{FF2B5EF4-FFF2-40B4-BE49-F238E27FC236}">
                <a16:creationId xmlns:a16="http://schemas.microsoft.com/office/drawing/2014/main" xmlns="" id="{F9557377-71E2-B84E-8478-A2A4C7F7A0F3}"/>
              </a:ext>
            </a:extLst>
          </p:cNvPr>
          <p:cNvGrpSpPr/>
          <p:nvPr/>
        </p:nvGrpSpPr>
        <p:grpSpPr>
          <a:xfrm>
            <a:off x="6285121" y="724639"/>
            <a:ext cx="5318979" cy="3795623"/>
            <a:chOff x="895350" y="3313113"/>
            <a:chExt cx="3613151" cy="2790825"/>
          </a:xfrm>
          <a:solidFill>
            <a:schemeClr val="tx1">
              <a:lumMod val="50000"/>
            </a:schemeClr>
          </a:solidFill>
        </p:grpSpPr>
        <p:sp>
          <p:nvSpPr>
            <p:cNvPr id="20" name="手繪多邊形 41">
              <a:extLst>
                <a:ext uri="{FF2B5EF4-FFF2-40B4-BE49-F238E27FC236}">
                  <a16:creationId xmlns:a16="http://schemas.microsoft.com/office/drawing/2014/main" xmlns="" id="{67EC1059-A84E-DA4C-BA34-D5868DCF1CED}"/>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1" name="手繪多邊形 42">
              <a:extLst>
                <a:ext uri="{FF2B5EF4-FFF2-40B4-BE49-F238E27FC236}">
                  <a16:creationId xmlns:a16="http://schemas.microsoft.com/office/drawing/2014/main" xmlns="" id="{C738B4AB-CE15-2440-B375-1AC64A770D52}"/>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2" name="手繪多邊形 43">
              <a:extLst>
                <a:ext uri="{FF2B5EF4-FFF2-40B4-BE49-F238E27FC236}">
                  <a16:creationId xmlns:a16="http://schemas.microsoft.com/office/drawing/2014/main" xmlns="" id="{F3EEB7F1-6A28-CE4B-85E1-AFA61E16A8D6}"/>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3" name="手繪多邊形 44">
              <a:extLst>
                <a:ext uri="{FF2B5EF4-FFF2-40B4-BE49-F238E27FC236}">
                  <a16:creationId xmlns:a16="http://schemas.microsoft.com/office/drawing/2014/main" xmlns="" id="{4E62A549-CC84-AC45-87C6-BB1C48D5D6B3}"/>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4" name="手繪多邊形 45">
              <a:extLst>
                <a:ext uri="{FF2B5EF4-FFF2-40B4-BE49-F238E27FC236}">
                  <a16:creationId xmlns:a16="http://schemas.microsoft.com/office/drawing/2014/main" xmlns="" id="{C5FB8C6D-5EEC-B34C-AE50-CAE8834B6539}"/>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5" name="手繪多邊形 46">
              <a:extLst>
                <a:ext uri="{FF2B5EF4-FFF2-40B4-BE49-F238E27FC236}">
                  <a16:creationId xmlns:a16="http://schemas.microsoft.com/office/drawing/2014/main" xmlns="" id="{235F157E-60A4-084E-AF31-EA204F1B40F6}"/>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6" name="手繪多邊形 47">
              <a:extLst>
                <a:ext uri="{FF2B5EF4-FFF2-40B4-BE49-F238E27FC236}">
                  <a16:creationId xmlns:a16="http://schemas.microsoft.com/office/drawing/2014/main" xmlns="" id="{C79B510F-9BD6-9A49-A32A-E6C526FAE0DF}"/>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7" name="手繪多邊形 48">
              <a:extLst>
                <a:ext uri="{FF2B5EF4-FFF2-40B4-BE49-F238E27FC236}">
                  <a16:creationId xmlns:a16="http://schemas.microsoft.com/office/drawing/2014/main" xmlns="" id="{C77DB1CA-57F9-B84F-B40E-8FD46916AE0F}"/>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8" name="手繪多邊形 49">
              <a:extLst>
                <a:ext uri="{FF2B5EF4-FFF2-40B4-BE49-F238E27FC236}">
                  <a16:creationId xmlns:a16="http://schemas.microsoft.com/office/drawing/2014/main" xmlns="" id="{14ABA83C-684F-EB4C-8AB6-677E130F8074}"/>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9" name="手繪多邊形 50">
              <a:extLst>
                <a:ext uri="{FF2B5EF4-FFF2-40B4-BE49-F238E27FC236}">
                  <a16:creationId xmlns:a16="http://schemas.microsoft.com/office/drawing/2014/main" xmlns="" id="{53EBAF1E-BA6B-864B-B406-EB23D5EBA3E0}"/>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0" name="手繪多邊形 51">
              <a:extLst>
                <a:ext uri="{FF2B5EF4-FFF2-40B4-BE49-F238E27FC236}">
                  <a16:creationId xmlns:a16="http://schemas.microsoft.com/office/drawing/2014/main" xmlns="" id="{4860CA89-C38A-294A-A863-A5EE94A0CFC6}"/>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1" name="手繪多邊形 52">
              <a:extLst>
                <a:ext uri="{FF2B5EF4-FFF2-40B4-BE49-F238E27FC236}">
                  <a16:creationId xmlns:a16="http://schemas.microsoft.com/office/drawing/2014/main" xmlns="" id="{C26775A0-83AD-BE4B-81C3-DB138FEBCD43}"/>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sp>
        <p:nvSpPr>
          <p:cNvPr id="36" name="圖片版面配置區 33"/>
          <p:cNvSpPr>
            <a:spLocks noGrp="1" noChangeAspect="1"/>
          </p:cNvSpPr>
          <p:nvPr>
            <p:ph type="pic" sz="quarter" idx="17"/>
          </p:nvPr>
        </p:nvSpPr>
        <p:spPr>
          <a:xfrm>
            <a:off x="833633" y="1020195"/>
            <a:ext cx="4800601" cy="32004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37" name="圖片版面配置區 33"/>
          <p:cNvSpPr>
            <a:spLocks noGrp="1" noChangeAspect="1"/>
          </p:cNvSpPr>
          <p:nvPr>
            <p:ph type="pic" sz="quarter" idx="18"/>
          </p:nvPr>
        </p:nvSpPr>
        <p:spPr>
          <a:xfrm>
            <a:off x="6544322" y="1020195"/>
            <a:ext cx="4800601" cy="32004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39" name="文字版面配置區 3"/>
          <p:cNvSpPr>
            <a:spLocks noGrp="1"/>
          </p:cNvSpPr>
          <p:nvPr>
            <p:ph type="body" sz="half" idx="2"/>
          </p:nvPr>
        </p:nvSpPr>
        <p:spPr>
          <a:xfrm>
            <a:off x="1052423" y="4648200"/>
            <a:ext cx="4368980" cy="1295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40" name="文字版面配置區 3"/>
          <p:cNvSpPr>
            <a:spLocks noGrp="1"/>
          </p:cNvSpPr>
          <p:nvPr>
            <p:ph type="body" sz="half" idx="19"/>
          </p:nvPr>
        </p:nvSpPr>
        <p:spPr>
          <a:xfrm>
            <a:off x="6742911" y="4648200"/>
            <a:ext cx="4368980" cy="1295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32" name="日期版面配置區 5">
            <a:extLst>
              <a:ext uri="{FF2B5EF4-FFF2-40B4-BE49-F238E27FC236}">
                <a16:creationId xmlns:a16="http://schemas.microsoft.com/office/drawing/2014/main" xmlns="" id="{8DF0A49F-9D99-E946-BB62-4849515EB123}"/>
              </a:ext>
            </a:extLst>
          </p:cNvPr>
          <p:cNvSpPr>
            <a:spLocks noGrp="1"/>
          </p:cNvSpPr>
          <p:nvPr>
            <p:ph type="dt" sz="half" idx="20"/>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9275DB13-0F9D-C244-9057-0F067176085A}" type="datetime1">
              <a:rPr lang="en-US" altLang="ja-JP" smtClean="0"/>
              <a:pPr>
                <a:defRPr/>
              </a:pPr>
              <a:t>3/24/2023</a:t>
            </a:fld>
            <a:endParaRPr lang="ja-JP" altLang="en-US" dirty="0"/>
          </a:p>
        </p:txBody>
      </p:sp>
      <p:sp>
        <p:nvSpPr>
          <p:cNvPr id="33" name="頁尾版面配置區 6">
            <a:extLst>
              <a:ext uri="{FF2B5EF4-FFF2-40B4-BE49-F238E27FC236}">
                <a16:creationId xmlns:a16="http://schemas.microsoft.com/office/drawing/2014/main" xmlns="" id="{7B50246A-8498-6744-B680-EA188814C5C5}"/>
              </a:ext>
            </a:extLst>
          </p:cNvPr>
          <p:cNvSpPr>
            <a:spLocks noGrp="1"/>
          </p:cNvSpPr>
          <p:nvPr>
            <p:ph type="ftr" sz="quarter" idx="21"/>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34" name="投影片編號版面配置區 7">
            <a:extLst>
              <a:ext uri="{FF2B5EF4-FFF2-40B4-BE49-F238E27FC236}">
                <a16:creationId xmlns:a16="http://schemas.microsoft.com/office/drawing/2014/main" xmlns="" id="{C237BE89-4FFD-A748-BD27-A7342C1DB028}"/>
              </a:ext>
            </a:extLst>
          </p:cNvPr>
          <p:cNvSpPr>
            <a:spLocks noGrp="1"/>
          </p:cNvSpPr>
          <p:nvPr>
            <p:ph type="sldNum" sz="quarter" idx="22"/>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FBB00FA7-917D-824A-B023-5301B92095C6}"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3229760234"/>
      </p:ext>
    </p:extLst>
  </p:cSld>
  <p:clrMapOvr>
    <a:masterClrMapping/>
  </p:clrMapOvr>
  <p:transition spd="med">
    <p:fade/>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p:cSld name="1_含標題的兩個圖片">
    <p:spTree>
      <p:nvGrpSpPr>
        <p:cNvPr id="1" name=""/>
        <p:cNvGrpSpPr/>
        <p:nvPr/>
      </p:nvGrpSpPr>
      <p:grpSpPr>
        <a:xfrm>
          <a:off x="0" y="0"/>
          <a:ext cx="0" cy="0"/>
          <a:chOff x="0" y="0"/>
          <a:chExt cx="0" cy="0"/>
        </a:xfrm>
      </p:grpSpPr>
      <p:grpSp>
        <p:nvGrpSpPr>
          <p:cNvPr id="8" name="群組 7">
            <a:extLst>
              <a:ext uri="{FF2B5EF4-FFF2-40B4-BE49-F238E27FC236}">
                <a16:creationId xmlns:a16="http://schemas.microsoft.com/office/drawing/2014/main" xmlns="" id="{4903CAC3-6317-464C-A47C-256D7B175B1E}"/>
              </a:ext>
            </a:extLst>
          </p:cNvPr>
          <p:cNvGrpSpPr>
            <a:grpSpLocks noChangeAspect="1"/>
          </p:cNvGrpSpPr>
          <p:nvPr/>
        </p:nvGrpSpPr>
        <p:grpSpPr>
          <a:xfrm rot="5400000">
            <a:off x="4030971" y="647727"/>
            <a:ext cx="4116828" cy="3383280"/>
            <a:chOff x="895350" y="3313113"/>
            <a:chExt cx="3613151" cy="2790825"/>
          </a:xfrm>
          <a:solidFill>
            <a:schemeClr val="tx1">
              <a:lumMod val="50000"/>
            </a:schemeClr>
          </a:solidFill>
        </p:grpSpPr>
        <p:sp>
          <p:nvSpPr>
            <p:cNvPr id="9" name="手繪多邊形 41">
              <a:extLst>
                <a:ext uri="{FF2B5EF4-FFF2-40B4-BE49-F238E27FC236}">
                  <a16:creationId xmlns:a16="http://schemas.microsoft.com/office/drawing/2014/main" xmlns="" id="{37794006-B795-AA4C-AAC1-59CB0F8618E4}"/>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0" name="手繪多邊形 42">
              <a:extLst>
                <a:ext uri="{FF2B5EF4-FFF2-40B4-BE49-F238E27FC236}">
                  <a16:creationId xmlns:a16="http://schemas.microsoft.com/office/drawing/2014/main" xmlns="" id="{B2DD6CCE-A535-0942-B156-A87F506972F9}"/>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1" name="手繪多邊形 43">
              <a:extLst>
                <a:ext uri="{FF2B5EF4-FFF2-40B4-BE49-F238E27FC236}">
                  <a16:creationId xmlns:a16="http://schemas.microsoft.com/office/drawing/2014/main" xmlns="" id="{EAEF9BD2-483A-A44E-9531-9C457B0DD6C3}"/>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2" name="手繪多邊形 44">
              <a:extLst>
                <a:ext uri="{FF2B5EF4-FFF2-40B4-BE49-F238E27FC236}">
                  <a16:creationId xmlns:a16="http://schemas.microsoft.com/office/drawing/2014/main" xmlns="" id="{9A8A6513-003D-0E42-B114-1F5C292C7DE4}"/>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3" name="手繪多邊形 45">
              <a:extLst>
                <a:ext uri="{FF2B5EF4-FFF2-40B4-BE49-F238E27FC236}">
                  <a16:creationId xmlns:a16="http://schemas.microsoft.com/office/drawing/2014/main" xmlns="" id="{290D3F0A-7465-0146-870C-8B1292E8B8FA}"/>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4" name="手繪多邊形 46">
              <a:extLst>
                <a:ext uri="{FF2B5EF4-FFF2-40B4-BE49-F238E27FC236}">
                  <a16:creationId xmlns:a16="http://schemas.microsoft.com/office/drawing/2014/main" xmlns="" id="{147F9EF8-74AB-F941-873A-3AA27AFC1825}"/>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5" name="手繪多邊形 47">
              <a:extLst>
                <a:ext uri="{FF2B5EF4-FFF2-40B4-BE49-F238E27FC236}">
                  <a16:creationId xmlns:a16="http://schemas.microsoft.com/office/drawing/2014/main" xmlns="" id="{163B2770-3B63-D845-A9F4-21D09CDD43AB}"/>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6" name="手繪多邊形 48">
              <a:extLst>
                <a:ext uri="{FF2B5EF4-FFF2-40B4-BE49-F238E27FC236}">
                  <a16:creationId xmlns:a16="http://schemas.microsoft.com/office/drawing/2014/main" xmlns="" id="{0A3A3C41-0355-9848-B8B3-9E889FB2A453}"/>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7" name="手繪多邊形 49">
              <a:extLst>
                <a:ext uri="{FF2B5EF4-FFF2-40B4-BE49-F238E27FC236}">
                  <a16:creationId xmlns:a16="http://schemas.microsoft.com/office/drawing/2014/main" xmlns="" id="{30A31ECC-A38A-854B-9C72-5F6EB0ECA278}"/>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8" name="手繪多邊形 50">
              <a:extLst>
                <a:ext uri="{FF2B5EF4-FFF2-40B4-BE49-F238E27FC236}">
                  <a16:creationId xmlns:a16="http://schemas.microsoft.com/office/drawing/2014/main" xmlns="" id="{EAAE092D-4423-7643-A5D1-9BAD90313D5F}"/>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9" name="手繪多邊形 51">
              <a:extLst>
                <a:ext uri="{FF2B5EF4-FFF2-40B4-BE49-F238E27FC236}">
                  <a16:creationId xmlns:a16="http://schemas.microsoft.com/office/drawing/2014/main" xmlns="" id="{8C31FD3A-A51F-E440-8C91-588961B12336}"/>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0" name="手繪多邊形 52">
              <a:extLst>
                <a:ext uri="{FF2B5EF4-FFF2-40B4-BE49-F238E27FC236}">
                  <a16:creationId xmlns:a16="http://schemas.microsoft.com/office/drawing/2014/main" xmlns="" id="{598283D1-5E87-284B-8B84-B5B2DB553B0C}"/>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grpSp>
        <p:nvGrpSpPr>
          <p:cNvPr id="21" name="群組 20">
            <a:extLst>
              <a:ext uri="{FF2B5EF4-FFF2-40B4-BE49-F238E27FC236}">
                <a16:creationId xmlns:a16="http://schemas.microsoft.com/office/drawing/2014/main" xmlns="" id="{BE16C113-5BF7-6447-A88D-371DC14078D0}"/>
              </a:ext>
            </a:extLst>
          </p:cNvPr>
          <p:cNvGrpSpPr>
            <a:grpSpLocks noChangeAspect="1"/>
          </p:cNvGrpSpPr>
          <p:nvPr/>
        </p:nvGrpSpPr>
        <p:grpSpPr>
          <a:xfrm rot="5400000">
            <a:off x="263071" y="1127752"/>
            <a:ext cx="4114800" cy="3381615"/>
            <a:chOff x="895350" y="3313113"/>
            <a:chExt cx="3613151" cy="2790825"/>
          </a:xfrm>
          <a:solidFill>
            <a:schemeClr val="tx1">
              <a:lumMod val="50000"/>
            </a:schemeClr>
          </a:solidFill>
        </p:grpSpPr>
        <p:sp>
          <p:nvSpPr>
            <p:cNvPr id="22" name="手繪多邊形 41">
              <a:extLst>
                <a:ext uri="{FF2B5EF4-FFF2-40B4-BE49-F238E27FC236}">
                  <a16:creationId xmlns:a16="http://schemas.microsoft.com/office/drawing/2014/main" xmlns="" id="{424B9B67-D2A8-2E4A-9C7B-1241DBFA05EA}"/>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3" name="手繪多邊形 42">
              <a:extLst>
                <a:ext uri="{FF2B5EF4-FFF2-40B4-BE49-F238E27FC236}">
                  <a16:creationId xmlns:a16="http://schemas.microsoft.com/office/drawing/2014/main" xmlns="" id="{F8A707A0-57C0-8E40-BF90-42DECBE09745}"/>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4" name="手繪多邊形 43">
              <a:extLst>
                <a:ext uri="{FF2B5EF4-FFF2-40B4-BE49-F238E27FC236}">
                  <a16:creationId xmlns:a16="http://schemas.microsoft.com/office/drawing/2014/main" xmlns="" id="{0C6ADA38-B788-514F-9096-129DB5739E01}"/>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5" name="手繪多邊形 44">
              <a:extLst>
                <a:ext uri="{FF2B5EF4-FFF2-40B4-BE49-F238E27FC236}">
                  <a16:creationId xmlns:a16="http://schemas.microsoft.com/office/drawing/2014/main" xmlns="" id="{4C4451F9-EAED-A94E-BB23-950200EE1DAC}"/>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6" name="手繪多邊形 45">
              <a:extLst>
                <a:ext uri="{FF2B5EF4-FFF2-40B4-BE49-F238E27FC236}">
                  <a16:creationId xmlns:a16="http://schemas.microsoft.com/office/drawing/2014/main" xmlns="" id="{705AE332-952E-5749-9176-380D4FC2BACC}"/>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7" name="手繪多邊形 46">
              <a:extLst>
                <a:ext uri="{FF2B5EF4-FFF2-40B4-BE49-F238E27FC236}">
                  <a16:creationId xmlns:a16="http://schemas.microsoft.com/office/drawing/2014/main" xmlns="" id="{B2EBFD8E-29B1-174A-93A0-EA06440AF90D}"/>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8" name="手繪多邊形 47">
              <a:extLst>
                <a:ext uri="{FF2B5EF4-FFF2-40B4-BE49-F238E27FC236}">
                  <a16:creationId xmlns:a16="http://schemas.microsoft.com/office/drawing/2014/main" xmlns="" id="{97EE95F5-F47C-F64A-AEEE-9E53620F567E}"/>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9" name="手繪多邊形 48">
              <a:extLst>
                <a:ext uri="{FF2B5EF4-FFF2-40B4-BE49-F238E27FC236}">
                  <a16:creationId xmlns:a16="http://schemas.microsoft.com/office/drawing/2014/main" xmlns="" id="{DF5AB828-9A28-754C-B23C-B450D5D0F05C}"/>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0" name="手繪多邊形 49">
              <a:extLst>
                <a:ext uri="{FF2B5EF4-FFF2-40B4-BE49-F238E27FC236}">
                  <a16:creationId xmlns:a16="http://schemas.microsoft.com/office/drawing/2014/main" xmlns="" id="{E313FA20-4490-8F4D-BCE4-DA0E223413D1}"/>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1" name="手繪多邊形 50">
              <a:extLst>
                <a:ext uri="{FF2B5EF4-FFF2-40B4-BE49-F238E27FC236}">
                  <a16:creationId xmlns:a16="http://schemas.microsoft.com/office/drawing/2014/main" xmlns="" id="{412BF1BD-E99D-0548-A184-0E1C459B5D8A}"/>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2" name="手繪多邊形 51">
              <a:extLst>
                <a:ext uri="{FF2B5EF4-FFF2-40B4-BE49-F238E27FC236}">
                  <a16:creationId xmlns:a16="http://schemas.microsoft.com/office/drawing/2014/main" xmlns="" id="{C2AC5F50-743D-5D45-8394-EDEC777DB808}"/>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3" name="手繪多邊形 52">
              <a:extLst>
                <a:ext uri="{FF2B5EF4-FFF2-40B4-BE49-F238E27FC236}">
                  <a16:creationId xmlns:a16="http://schemas.microsoft.com/office/drawing/2014/main" xmlns="" id="{4587E09C-1AD3-0D46-B39B-9AEC57437726}"/>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grpSp>
        <p:nvGrpSpPr>
          <p:cNvPr id="34" name="群組 33">
            <a:extLst>
              <a:ext uri="{FF2B5EF4-FFF2-40B4-BE49-F238E27FC236}">
                <a16:creationId xmlns:a16="http://schemas.microsoft.com/office/drawing/2014/main" xmlns="" id="{4363B78C-A3B6-1A43-8789-C875B5D6BFCA}"/>
              </a:ext>
            </a:extLst>
          </p:cNvPr>
          <p:cNvGrpSpPr>
            <a:grpSpLocks noChangeAspect="1"/>
          </p:cNvGrpSpPr>
          <p:nvPr/>
        </p:nvGrpSpPr>
        <p:grpSpPr>
          <a:xfrm rot="5400000">
            <a:off x="7803905" y="1127748"/>
            <a:ext cx="4114800" cy="3381613"/>
            <a:chOff x="895350" y="3313113"/>
            <a:chExt cx="3613151" cy="2790825"/>
          </a:xfrm>
          <a:solidFill>
            <a:schemeClr val="tx1">
              <a:lumMod val="50000"/>
            </a:schemeClr>
          </a:solidFill>
        </p:grpSpPr>
        <p:sp>
          <p:nvSpPr>
            <p:cNvPr id="35" name="手繪多邊形 41">
              <a:extLst>
                <a:ext uri="{FF2B5EF4-FFF2-40B4-BE49-F238E27FC236}">
                  <a16:creationId xmlns:a16="http://schemas.microsoft.com/office/drawing/2014/main" xmlns="" id="{D0CF3A3B-0A84-C545-AFFE-9E7B1ADC5E20}"/>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6" name="手繪多邊形 42">
              <a:extLst>
                <a:ext uri="{FF2B5EF4-FFF2-40B4-BE49-F238E27FC236}">
                  <a16:creationId xmlns:a16="http://schemas.microsoft.com/office/drawing/2014/main" xmlns="" id="{3AF7F78F-A292-FF4B-90D9-9CE8BE1765BF}"/>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7" name="手繪多邊形 43">
              <a:extLst>
                <a:ext uri="{FF2B5EF4-FFF2-40B4-BE49-F238E27FC236}">
                  <a16:creationId xmlns:a16="http://schemas.microsoft.com/office/drawing/2014/main" xmlns="" id="{FADF77F7-10B5-0745-A65F-8984D004AF54}"/>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8" name="手繪多邊形 44">
              <a:extLst>
                <a:ext uri="{FF2B5EF4-FFF2-40B4-BE49-F238E27FC236}">
                  <a16:creationId xmlns:a16="http://schemas.microsoft.com/office/drawing/2014/main" xmlns="" id="{C710EFD3-1F36-394D-9E8B-A61E2F1F3692}"/>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9" name="手繪多邊形 45">
              <a:extLst>
                <a:ext uri="{FF2B5EF4-FFF2-40B4-BE49-F238E27FC236}">
                  <a16:creationId xmlns:a16="http://schemas.microsoft.com/office/drawing/2014/main" xmlns="" id="{3D41FFB0-D34B-EF4A-9D9E-1E02F93C628B}"/>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0" name="手繪多邊形 46">
              <a:extLst>
                <a:ext uri="{FF2B5EF4-FFF2-40B4-BE49-F238E27FC236}">
                  <a16:creationId xmlns:a16="http://schemas.microsoft.com/office/drawing/2014/main" xmlns="" id="{0800388A-195C-A44E-B93C-34F0480AD17A}"/>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1" name="手繪多邊形 47">
              <a:extLst>
                <a:ext uri="{FF2B5EF4-FFF2-40B4-BE49-F238E27FC236}">
                  <a16:creationId xmlns:a16="http://schemas.microsoft.com/office/drawing/2014/main" xmlns="" id="{154F59B7-A0A1-2F4E-9C17-BC533A12A7A4}"/>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2" name="手繪多邊形 48">
              <a:extLst>
                <a:ext uri="{FF2B5EF4-FFF2-40B4-BE49-F238E27FC236}">
                  <a16:creationId xmlns:a16="http://schemas.microsoft.com/office/drawing/2014/main" xmlns="" id="{FF67EFA1-D53F-AD47-B461-A02D30E076EA}"/>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3" name="手繪多邊形 49">
              <a:extLst>
                <a:ext uri="{FF2B5EF4-FFF2-40B4-BE49-F238E27FC236}">
                  <a16:creationId xmlns:a16="http://schemas.microsoft.com/office/drawing/2014/main" xmlns="" id="{58398D9F-3537-3848-9826-780E3CA6794C}"/>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4" name="手繪多邊形 50">
              <a:extLst>
                <a:ext uri="{FF2B5EF4-FFF2-40B4-BE49-F238E27FC236}">
                  <a16:creationId xmlns:a16="http://schemas.microsoft.com/office/drawing/2014/main" xmlns="" id="{92324120-899F-214B-A1C5-78EBDF3B3C4B}"/>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5" name="手繪多邊形 51">
              <a:extLst>
                <a:ext uri="{FF2B5EF4-FFF2-40B4-BE49-F238E27FC236}">
                  <a16:creationId xmlns:a16="http://schemas.microsoft.com/office/drawing/2014/main" xmlns="" id="{A22BBEB4-4CB2-6741-9FF5-12F912D1D12F}"/>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6" name="手繪多邊形 52">
              <a:extLst>
                <a:ext uri="{FF2B5EF4-FFF2-40B4-BE49-F238E27FC236}">
                  <a16:creationId xmlns:a16="http://schemas.microsoft.com/office/drawing/2014/main" xmlns="" id="{5E4475B6-A4D4-C448-ADF7-B751DC11ECC5}"/>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sp>
        <p:nvSpPr>
          <p:cNvPr id="78" name="圖片版面配置區 33"/>
          <p:cNvSpPr>
            <a:spLocks noGrp="1"/>
          </p:cNvSpPr>
          <p:nvPr>
            <p:ph type="pic" sz="quarter" idx="18"/>
          </p:nvPr>
        </p:nvSpPr>
        <p:spPr>
          <a:xfrm>
            <a:off x="4599885" y="533400"/>
            <a:ext cx="2971800" cy="36576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79" name="圖片版面配置區 33"/>
          <p:cNvSpPr>
            <a:spLocks noGrp="1"/>
          </p:cNvSpPr>
          <p:nvPr>
            <p:ph type="pic" sz="quarter" idx="19"/>
          </p:nvPr>
        </p:nvSpPr>
        <p:spPr>
          <a:xfrm>
            <a:off x="834571" y="1013590"/>
            <a:ext cx="2971800" cy="36576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80" name="圖片版面配置區 33"/>
          <p:cNvSpPr>
            <a:spLocks noGrp="1"/>
          </p:cNvSpPr>
          <p:nvPr>
            <p:ph type="pic" sz="quarter" idx="20"/>
          </p:nvPr>
        </p:nvSpPr>
        <p:spPr>
          <a:xfrm>
            <a:off x="8375405" y="1013591"/>
            <a:ext cx="2971800" cy="36576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81" name="文字版面配置區 3"/>
          <p:cNvSpPr>
            <a:spLocks noGrp="1"/>
          </p:cNvSpPr>
          <p:nvPr>
            <p:ph type="body" sz="half" idx="2"/>
          </p:nvPr>
        </p:nvSpPr>
        <p:spPr>
          <a:xfrm>
            <a:off x="948871" y="5018002"/>
            <a:ext cx="2743200" cy="914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82" name="文字版面配置區 3"/>
          <p:cNvSpPr>
            <a:spLocks noGrp="1"/>
          </p:cNvSpPr>
          <p:nvPr>
            <p:ph type="body" sz="half" idx="21"/>
          </p:nvPr>
        </p:nvSpPr>
        <p:spPr>
          <a:xfrm>
            <a:off x="4707208" y="4582378"/>
            <a:ext cx="2743200" cy="914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83" name="文字版面配置區 3"/>
          <p:cNvSpPr>
            <a:spLocks noGrp="1"/>
          </p:cNvSpPr>
          <p:nvPr>
            <p:ph type="body" sz="half" idx="22"/>
          </p:nvPr>
        </p:nvSpPr>
        <p:spPr>
          <a:xfrm>
            <a:off x="8489705" y="5018002"/>
            <a:ext cx="2743200" cy="914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47" name="日期版面配置區 5">
            <a:extLst>
              <a:ext uri="{FF2B5EF4-FFF2-40B4-BE49-F238E27FC236}">
                <a16:creationId xmlns:a16="http://schemas.microsoft.com/office/drawing/2014/main" xmlns="" id="{246F26F5-33FE-BB45-8358-11B65923273C}"/>
              </a:ext>
            </a:extLst>
          </p:cNvPr>
          <p:cNvSpPr>
            <a:spLocks noGrp="1"/>
          </p:cNvSpPr>
          <p:nvPr>
            <p:ph type="dt" sz="half" idx="23"/>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78ED48F2-6766-0944-BD24-E18DD33466B1}" type="datetime1">
              <a:rPr lang="en-US" altLang="ja-JP" smtClean="0"/>
              <a:pPr>
                <a:defRPr/>
              </a:pPr>
              <a:t>3/24/2023</a:t>
            </a:fld>
            <a:endParaRPr lang="ja-JP" altLang="en-US" dirty="0"/>
          </a:p>
        </p:txBody>
      </p:sp>
      <p:sp>
        <p:nvSpPr>
          <p:cNvPr id="48" name="頁尾版面配置區 6">
            <a:extLst>
              <a:ext uri="{FF2B5EF4-FFF2-40B4-BE49-F238E27FC236}">
                <a16:creationId xmlns:a16="http://schemas.microsoft.com/office/drawing/2014/main" xmlns="" id="{4224546D-86A4-B347-B7CB-FE6D2202E62E}"/>
              </a:ext>
            </a:extLst>
          </p:cNvPr>
          <p:cNvSpPr>
            <a:spLocks noGrp="1"/>
          </p:cNvSpPr>
          <p:nvPr>
            <p:ph type="ftr" sz="quarter" idx="24"/>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49" name="投影片編號版面配置區 7">
            <a:extLst>
              <a:ext uri="{FF2B5EF4-FFF2-40B4-BE49-F238E27FC236}">
                <a16:creationId xmlns:a16="http://schemas.microsoft.com/office/drawing/2014/main" xmlns="" id="{E445B641-8940-E04D-867F-6D068D30F43F}"/>
              </a:ext>
            </a:extLst>
          </p:cNvPr>
          <p:cNvSpPr>
            <a:spLocks noGrp="1"/>
          </p:cNvSpPr>
          <p:nvPr>
            <p:ph type="sldNum" sz="quarter" idx="25"/>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7CB109E2-A94A-4448-BF23-20D7FE756036}"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429915975"/>
      </p:ext>
    </p:extLst>
  </p:cSld>
  <p:clrMapOvr>
    <a:masterClrMapping/>
  </p:clrMapOvr>
  <p:transition spd="med">
    <p:fade/>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p:cSld name="含標題的三個圖片">
    <p:spTree>
      <p:nvGrpSpPr>
        <p:cNvPr id="1" name=""/>
        <p:cNvGrpSpPr/>
        <p:nvPr/>
      </p:nvGrpSpPr>
      <p:grpSpPr>
        <a:xfrm>
          <a:off x="0" y="0"/>
          <a:ext cx="0" cy="0"/>
          <a:chOff x="0" y="0"/>
          <a:chExt cx="0" cy="0"/>
        </a:xfrm>
      </p:grpSpPr>
      <p:grpSp>
        <p:nvGrpSpPr>
          <p:cNvPr id="6" name="群組 5">
            <a:extLst>
              <a:ext uri="{FF2B5EF4-FFF2-40B4-BE49-F238E27FC236}">
                <a16:creationId xmlns:a16="http://schemas.microsoft.com/office/drawing/2014/main" xmlns="" id="{F734C477-BC9A-FA49-BD56-42E219B5ACED}"/>
              </a:ext>
            </a:extLst>
          </p:cNvPr>
          <p:cNvGrpSpPr>
            <a:grpSpLocks noChangeAspect="1"/>
          </p:cNvGrpSpPr>
          <p:nvPr/>
        </p:nvGrpSpPr>
        <p:grpSpPr>
          <a:xfrm rot="16200000" flipV="1">
            <a:off x="274315" y="1102314"/>
            <a:ext cx="5053664" cy="4411852"/>
            <a:chOff x="895350" y="3313113"/>
            <a:chExt cx="3613151" cy="2790825"/>
          </a:xfrm>
          <a:solidFill>
            <a:schemeClr val="tx1">
              <a:lumMod val="50000"/>
            </a:schemeClr>
          </a:solidFill>
        </p:grpSpPr>
        <p:sp>
          <p:nvSpPr>
            <p:cNvPr id="7" name="手繪多邊形 41">
              <a:extLst>
                <a:ext uri="{FF2B5EF4-FFF2-40B4-BE49-F238E27FC236}">
                  <a16:creationId xmlns:a16="http://schemas.microsoft.com/office/drawing/2014/main" xmlns="" id="{0880C58C-8874-FA4E-9642-B453F1E342C5}"/>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8" name="手繪多邊形 42">
              <a:extLst>
                <a:ext uri="{FF2B5EF4-FFF2-40B4-BE49-F238E27FC236}">
                  <a16:creationId xmlns:a16="http://schemas.microsoft.com/office/drawing/2014/main" xmlns="" id="{6FB803F9-BF75-1D4D-A06C-36994657A362}"/>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9" name="手繪多邊形 43">
              <a:extLst>
                <a:ext uri="{FF2B5EF4-FFF2-40B4-BE49-F238E27FC236}">
                  <a16:creationId xmlns:a16="http://schemas.microsoft.com/office/drawing/2014/main" xmlns="" id="{48CACB84-EC2B-9949-8218-6B2694A3E7B8}"/>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0" name="手繪多邊形 44">
              <a:extLst>
                <a:ext uri="{FF2B5EF4-FFF2-40B4-BE49-F238E27FC236}">
                  <a16:creationId xmlns:a16="http://schemas.microsoft.com/office/drawing/2014/main" xmlns="" id="{7D47F7C5-5BE9-2B45-AC3A-AE25D7ED3E33}"/>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1" name="手繪多邊形 45">
              <a:extLst>
                <a:ext uri="{FF2B5EF4-FFF2-40B4-BE49-F238E27FC236}">
                  <a16:creationId xmlns:a16="http://schemas.microsoft.com/office/drawing/2014/main" xmlns="" id="{3E03137F-0DC3-0744-A70E-DFAE737BA597}"/>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2" name="手繪多邊形 46">
              <a:extLst>
                <a:ext uri="{FF2B5EF4-FFF2-40B4-BE49-F238E27FC236}">
                  <a16:creationId xmlns:a16="http://schemas.microsoft.com/office/drawing/2014/main" xmlns="" id="{A6A5395E-FB2E-5E4F-A27F-6F6F19ECAD34}"/>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3" name="手繪多邊形 47">
              <a:extLst>
                <a:ext uri="{FF2B5EF4-FFF2-40B4-BE49-F238E27FC236}">
                  <a16:creationId xmlns:a16="http://schemas.microsoft.com/office/drawing/2014/main" xmlns="" id="{0571F9A7-9486-084F-8F71-170DF09DB402}"/>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4" name="手繪多邊形 48">
              <a:extLst>
                <a:ext uri="{FF2B5EF4-FFF2-40B4-BE49-F238E27FC236}">
                  <a16:creationId xmlns:a16="http://schemas.microsoft.com/office/drawing/2014/main" xmlns="" id="{02D1E14D-3734-494E-8109-2C88001E7F87}"/>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5" name="手繪多邊形 49">
              <a:extLst>
                <a:ext uri="{FF2B5EF4-FFF2-40B4-BE49-F238E27FC236}">
                  <a16:creationId xmlns:a16="http://schemas.microsoft.com/office/drawing/2014/main" xmlns="" id="{05423ABC-79A1-B848-A06B-EBD6182027CE}"/>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6" name="手繪多邊形 50">
              <a:extLst>
                <a:ext uri="{FF2B5EF4-FFF2-40B4-BE49-F238E27FC236}">
                  <a16:creationId xmlns:a16="http://schemas.microsoft.com/office/drawing/2014/main" xmlns="" id="{8715674B-A3F7-384C-9672-B50684DB69B7}"/>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7" name="手繪多邊形 51">
              <a:extLst>
                <a:ext uri="{FF2B5EF4-FFF2-40B4-BE49-F238E27FC236}">
                  <a16:creationId xmlns:a16="http://schemas.microsoft.com/office/drawing/2014/main" xmlns="" id="{0816EB8F-771D-9049-BE01-F23F11E2A775}"/>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8" name="手繪多邊形 52">
              <a:extLst>
                <a:ext uri="{FF2B5EF4-FFF2-40B4-BE49-F238E27FC236}">
                  <a16:creationId xmlns:a16="http://schemas.microsoft.com/office/drawing/2014/main" xmlns="" id="{A937C462-3D00-7947-B3B6-4771CEC78336}"/>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grpSp>
        <p:nvGrpSpPr>
          <p:cNvPr id="19" name="群組 18">
            <a:extLst>
              <a:ext uri="{FF2B5EF4-FFF2-40B4-BE49-F238E27FC236}">
                <a16:creationId xmlns:a16="http://schemas.microsoft.com/office/drawing/2014/main" xmlns="" id="{579751A3-BBC1-4048-A2AB-15C8BBC5A655}"/>
              </a:ext>
            </a:extLst>
          </p:cNvPr>
          <p:cNvGrpSpPr/>
          <p:nvPr/>
        </p:nvGrpSpPr>
        <p:grpSpPr>
          <a:xfrm>
            <a:off x="5322502" y="319177"/>
            <a:ext cx="3389607" cy="2710838"/>
            <a:chOff x="895350" y="3313113"/>
            <a:chExt cx="3613151" cy="2790825"/>
          </a:xfrm>
          <a:solidFill>
            <a:schemeClr val="tx1">
              <a:lumMod val="50000"/>
            </a:schemeClr>
          </a:solidFill>
        </p:grpSpPr>
        <p:sp>
          <p:nvSpPr>
            <p:cNvPr id="20" name="手繪多邊形 41">
              <a:extLst>
                <a:ext uri="{FF2B5EF4-FFF2-40B4-BE49-F238E27FC236}">
                  <a16:creationId xmlns:a16="http://schemas.microsoft.com/office/drawing/2014/main" xmlns="" id="{34F13DBD-4652-9148-903C-F07F6D85D7D9}"/>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1" name="手繪多邊形 42">
              <a:extLst>
                <a:ext uri="{FF2B5EF4-FFF2-40B4-BE49-F238E27FC236}">
                  <a16:creationId xmlns:a16="http://schemas.microsoft.com/office/drawing/2014/main" xmlns="" id="{3926270A-9DEC-494B-83B7-DFCF4C2647B7}"/>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2" name="手繪多邊形 43">
              <a:extLst>
                <a:ext uri="{FF2B5EF4-FFF2-40B4-BE49-F238E27FC236}">
                  <a16:creationId xmlns:a16="http://schemas.microsoft.com/office/drawing/2014/main" xmlns="" id="{3159B5BB-77A1-1849-8168-26FFAC0965F6}"/>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3" name="手繪多邊形 44">
              <a:extLst>
                <a:ext uri="{FF2B5EF4-FFF2-40B4-BE49-F238E27FC236}">
                  <a16:creationId xmlns:a16="http://schemas.microsoft.com/office/drawing/2014/main" xmlns="" id="{23BB9549-CEE2-3A45-9676-E6FAAC17901A}"/>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4" name="手繪多邊形 45">
              <a:extLst>
                <a:ext uri="{FF2B5EF4-FFF2-40B4-BE49-F238E27FC236}">
                  <a16:creationId xmlns:a16="http://schemas.microsoft.com/office/drawing/2014/main" xmlns="" id="{D6083426-E2CE-1645-817A-D24F9ECADE3A}"/>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5" name="手繪多邊形 46">
              <a:extLst>
                <a:ext uri="{FF2B5EF4-FFF2-40B4-BE49-F238E27FC236}">
                  <a16:creationId xmlns:a16="http://schemas.microsoft.com/office/drawing/2014/main" xmlns="" id="{3630861B-D069-AD43-9D89-DBBEAA973F24}"/>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6" name="手繪多邊形 47">
              <a:extLst>
                <a:ext uri="{FF2B5EF4-FFF2-40B4-BE49-F238E27FC236}">
                  <a16:creationId xmlns:a16="http://schemas.microsoft.com/office/drawing/2014/main" xmlns="" id="{0ABE91ED-B85C-FF4D-A775-A2CBB7C48288}"/>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7" name="手繪多邊形 48">
              <a:extLst>
                <a:ext uri="{FF2B5EF4-FFF2-40B4-BE49-F238E27FC236}">
                  <a16:creationId xmlns:a16="http://schemas.microsoft.com/office/drawing/2014/main" xmlns="" id="{378A3D81-3F6C-B44A-AAAF-DD9C04D2CA54}"/>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8" name="手繪多邊形 49">
              <a:extLst>
                <a:ext uri="{FF2B5EF4-FFF2-40B4-BE49-F238E27FC236}">
                  <a16:creationId xmlns:a16="http://schemas.microsoft.com/office/drawing/2014/main" xmlns="" id="{DD0EF0A9-2473-4A4E-BD3E-3949A6D6FE1F}"/>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9" name="手繪多邊形 50">
              <a:extLst>
                <a:ext uri="{FF2B5EF4-FFF2-40B4-BE49-F238E27FC236}">
                  <a16:creationId xmlns:a16="http://schemas.microsoft.com/office/drawing/2014/main" xmlns="" id="{A18BA7CB-9F5D-F94F-8359-105AC1F8194E}"/>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0" name="手繪多邊形 51">
              <a:extLst>
                <a:ext uri="{FF2B5EF4-FFF2-40B4-BE49-F238E27FC236}">
                  <a16:creationId xmlns:a16="http://schemas.microsoft.com/office/drawing/2014/main" xmlns="" id="{48E8018F-F9EF-7C46-BE46-0787CFD58DB8}"/>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1" name="手繪多邊形 52">
              <a:extLst>
                <a:ext uri="{FF2B5EF4-FFF2-40B4-BE49-F238E27FC236}">
                  <a16:creationId xmlns:a16="http://schemas.microsoft.com/office/drawing/2014/main" xmlns="" id="{A69E6C7A-CC98-C74A-87B9-F097336B0755}"/>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grpSp>
        <p:nvGrpSpPr>
          <p:cNvPr id="32" name="群組 31">
            <a:extLst>
              <a:ext uri="{FF2B5EF4-FFF2-40B4-BE49-F238E27FC236}">
                <a16:creationId xmlns:a16="http://schemas.microsoft.com/office/drawing/2014/main" xmlns="" id="{070F8BFA-DC62-F645-9A57-0EBFDEE32238}"/>
              </a:ext>
            </a:extLst>
          </p:cNvPr>
          <p:cNvGrpSpPr/>
          <p:nvPr/>
        </p:nvGrpSpPr>
        <p:grpSpPr>
          <a:xfrm>
            <a:off x="5322502" y="3436140"/>
            <a:ext cx="3389607" cy="2710838"/>
            <a:chOff x="895350" y="3313113"/>
            <a:chExt cx="3613151" cy="2790825"/>
          </a:xfrm>
          <a:solidFill>
            <a:schemeClr val="tx1">
              <a:lumMod val="50000"/>
            </a:schemeClr>
          </a:solidFill>
        </p:grpSpPr>
        <p:sp>
          <p:nvSpPr>
            <p:cNvPr id="33" name="手繪多邊形 41">
              <a:extLst>
                <a:ext uri="{FF2B5EF4-FFF2-40B4-BE49-F238E27FC236}">
                  <a16:creationId xmlns:a16="http://schemas.microsoft.com/office/drawing/2014/main" xmlns="" id="{85971F63-E9E2-3B41-B189-80F6D6318862}"/>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4" name="手繪多邊形 42">
              <a:extLst>
                <a:ext uri="{FF2B5EF4-FFF2-40B4-BE49-F238E27FC236}">
                  <a16:creationId xmlns:a16="http://schemas.microsoft.com/office/drawing/2014/main" xmlns="" id="{6F9B56DC-4F9B-C64D-A3D3-529F5C2B8EC1}"/>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5" name="手繪多邊形 43">
              <a:extLst>
                <a:ext uri="{FF2B5EF4-FFF2-40B4-BE49-F238E27FC236}">
                  <a16:creationId xmlns:a16="http://schemas.microsoft.com/office/drawing/2014/main" xmlns="" id="{E7CC60E1-BBEE-0E47-A4E9-1D7671E83F45}"/>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6" name="手繪多邊形 44">
              <a:extLst>
                <a:ext uri="{FF2B5EF4-FFF2-40B4-BE49-F238E27FC236}">
                  <a16:creationId xmlns:a16="http://schemas.microsoft.com/office/drawing/2014/main" xmlns="" id="{5D2C01C6-1388-2241-BC3B-0A5C9731E893}"/>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7" name="手繪多邊形 45">
              <a:extLst>
                <a:ext uri="{FF2B5EF4-FFF2-40B4-BE49-F238E27FC236}">
                  <a16:creationId xmlns:a16="http://schemas.microsoft.com/office/drawing/2014/main" xmlns="" id="{7D925B87-C436-294A-93CE-0856583A35B0}"/>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8" name="手繪多邊形 46">
              <a:extLst>
                <a:ext uri="{FF2B5EF4-FFF2-40B4-BE49-F238E27FC236}">
                  <a16:creationId xmlns:a16="http://schemas.microsoft.com/office/drawing/2014/main" xmlns="" id="{1191E87C-BF0A-1348-89ED-1B6D3F66ED7A}"/>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9" name="手繪多邊形 47">
              <a:extLst>
                <a:ext uri="{FF2B5EF4-FFF2-40B4-BE49-F238E27FC236}">
                  <a16:creationId xmlns:a16="http://schemas.microsoft.com/office/drawing/2014/main" xmlns="" id="{228D89CD-3CCB-514B-A201-55AE04759EEC}"/>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0" name="手繪多邊形 48">
              <a:extLst>
                <a:ext uri="{FF2B5EF4-FFF2-40B4-BE49-F238E27FC236}">
                  <a16:creationId xmlns:a16="http://schemas.microsoft.com/office/drawing/2014/main" xmlns="" id="{F746D334-D2AA-E54A-B9AC-340DD64895A5}"/>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1" name="手繪多邊形 49">
              <a:extLst>
                <a:ext uri="{FF2B5EF4-FFF2-40B4-BE49-F238E27FC236}">
                  <a16:creationId xmlns:a16="http://schemas.microsoft.com/office/drawing/2014/main" xmlns="" id="{E18CC4CF-5D75-C744-B81C-7EEA7A0981AD}"/>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2" name="手繪多邊形 50">
              <a:extLst>
                <a:ext uri="{FF2B5EF4-FFF2-40B4-BE49-F238E27FC236}">
                  <a16:creationId xmlns:a16="http://schemas.microsoft.com/office/drawing/2014/main" xmlns="" id="{8DF4FA25-1222-8A4F-987F-8907D9AAC56F}"/>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3" name="手繪多邊形 51">
              <a:extLst>
                <a:ext uri="{FF2B5EF4-FFF2-40B4-BE49-F238E27FC236}">
                  <a16:creationId xmlns:a16="http://schemas.microsoft.com/office/drawing/2014/main" xmlns="" id="{D978AFBA-E5E9-8E47-A28D-4EB1BFDCF959}"/>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4" name="手繪多邊形 52">
              <a:extLst>
                <a:ext uri="{FF2B5EF4-FFF2-40B4-BE49-F238E27FC236}">
                  <a16:creationId xmlns:a16="http://schemas.microsoft.com/office/drawing/2014/main" xmlns="" id="{7E5D3E62-CC32-4245-B919-577D9546321E}"/>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sp>
        <p:nvSpPr>
          <p:cNvPr id="97" name="圖片版面配置區 33"/>
          <p:cNvSpPr>
            <a:spLocks noGrp="1"/>
          </p:cNvSpPr>
          <p:nvPr>
            <p:ph type="pic" sz="quarter" idx="17"/>
          </p:nvPr>
        </p:nvSpPr>
        <p:spPr>
          <a:xfrm>
            <a:off x="840795" y="1020193"/>
            <a:ext cx="3886200" cy="45720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111" name="圖片版面配置區 33"/>
          <p:cNvSpPr>
            <a:spLocks noGrp="1" noChangeAspect="1"/>
          </p:cNvSpPr>
          <p:nvPr>
            <p:ph type="pic" sz="quarter" idx="18"/>
          </p:nvPr>
        </p:nvSpPr>
        <p:spPr>
          <a:xfrm>
            <a:off x="5546793" y="529603"/>
            <a:ext cx="2993367" cy="2305338"/>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125" name="圖片版面配置區 33"/>
          <p:cNvSpPr>
            <a:spLocks noGrp="1" noChangeAspect="1"/>
          </p:cNvSpPr>
          <p:nvPr>
            <p:ph type="pic" sz="quarter" idx="19"/>
          </p:nvPr>
        </p:nvSpPr>
        <p:spPr>
          <a:xfrm>
            <a:off x="5546793" y="3646566"/>
            <a:ext cx="2993367" cy="2305338"/>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126" name="文字版面配置區 3"/>
          <p:cNvSpPr>
            <a:spLocks noGrp="1"/>
          </p:cNvSpPr>
          <p:nvPr>
            <p:ph type="body" sz="half" idx="21"/>
          </p:nvPr>
        </p:nvSpPr>
        <p:spPr>
          <a:xfrm>
            <a:off x="9066215" y="2048913"/>
            <a:ext cx="2286000" cy="2514599"/>
          </a:xfrm>
        </p:spPr>
        <p:txBody>
          <a:bodyPr anchor="ct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45" name="日期版面配置區 5">
            <a:extLst>
              <a:ext uri="{FF2B5EF4-FFF2-40B4-BE49-F238E27FC236}">
                <a16:creationId xmlns:a16="http://schemas.microsoft.com/office/drawing/2014/main" xmlns="" id="{AC81BBE8-56C8-7A4C-B900-0182DAD91A29}"/>
              </a:ext>
            </a:extLst>
          </p:cNvPr>
          <p:cNvSpPr>
            <a:spLocks noGrp="1"/>
          </p:cNvSpPr>
          <p:nvPr>
            <p:ph type="dt" sz="half" idx="22"/>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78C4863E-E036-EB4C-85CB-47FD81344CFD}" type="datetime1">
              <a:rPr lang="en-US" altLang="ja-JP" smtClean="0"/>
              <a:pPr>
                <a:defRPr/>
              </a:pPr>
              <a:t>3/24/2023</a:t>
            </a:fld>
            <a:endParaRPr lang="ja-JP" altLang="en-US" dirty="0"/>
          </a:p>
        </p:txBody>
      </p:sp>
      <p:sp>
        <p:nvSpPr>
          <p:cNvPr id="46" name="頁尾版面配置區 6">
            <a:extLst>
              <a:ext uri="{FF2B5EF4-FFF2-40B4-BE49-F238E27FC236}">
                <a16:creationId xmlns:a16="http://schemas.microsoft.com/office/drawing/2014/main" xmlns="" id="{E13CE818-25D0-7B4B-B0D5-BB31640FDC60}"/>
              </a:ext>
            </a:extLst>
          </p:cNvPr>
          <p:cNvSpPr>
            <a:spLocks noGrp="1"/>
          </p:cNvSpPr>
          <p:nvPr>
            <p:ph type="ftr" sz="quarter" idx="23"/>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47" name="投影片編號版面配置區 7">
            <a:extLst>
              <a:ext uri="{FF2B5EF4-FFF2-40B4-BE49-F238E27FC236}">
                <a16:creationId xmlns:a16="http://schemas.microsoft.com/office/drawing/2014/main" xmlns="" id="{547F0938-5CD8-8441-AD89-8BA1627D6A7A}"/>
              </a:ext>
            </a:extLst>
          </p:cNvPr>
          <p:cNvSpPr>
            <a:spLocks noGrp="1"/>
          </p:cNvSpPr>
          <p:nvPr>
            <p:ph type="sldNum" sz="quarter" idx="24"/>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4575B318-CA99-074D-B916-22303F95BE5E}"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1384036737"/>
      </p:ext>
    </p:extLst>
  </p:cSld>
  <p:clrMapOvr>
    <a:masterClrMapping/>
  </p:clrMapOvr>
  <p:transition spd="med">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bl">
  <p:cSld name="標題及表格">
    <p:spTree>
      <p:nvGrpSpPr>
        <p:cNvPr id="1" name=""/>
        <p:cNvGrpSpPr/>
        <p:nvPr/>
      </p:nvGrpSpPr>
      <p:grpSpPr>
        <a:xfrm>
          <a:off x="0" y="0"/>
          <a:ext cx="0" cy="0"/>
          <a:chOff x="0" y="0"/>
          <a:chExt cx="0" cy="0"/>
        </a:xfrm>
      </p:grpSpPr>
      <p:sp>
        <p:nvSpPr>
          <p:cNvPr id="2" name="標題 1"/>
          <p:cNvSpPr>
            <a:spLocks noGrp="1"/>
          </p:cNvSpPr>
          <p:nvPr>
            <p:ph type="title"/>
          </p:nvPr>
        </p:nvSpPr>
        <p:spPr>
          <a:xfrm>
            <a:off x="609600" y="274638"/>
            <a:ext cx="10972800" cy="1143000"/>
          </a:xfrm>
        </p:spPr>
        <p:txBody>
          <a:bodyPr/>
          <a:lstStyle>
            <a:lvl1pPr>
              <a:defRPr>
                <a:latin typeface="標楷體" pitchFamily="65" charset="-120"/>
                <a:ea typeface="標楷體" pitchFamily="65" charset="-120"/>
              </a:defRPr>
            </a:lvl1pPr>
          </a:lstStyle>
          <a:p>
            <a:r>
              <a:rPr lang="zh-TW" altLang="en-US"/>
              <a:t>按一下以編輯母片標題樣式</a:t>
            </a:r>
          </a:p>
        </p:txBody>
      </p:sp>
      <p:sp>
        <p:nvSpPr>
          <p:cNvPr id="3" name="表格版面配置區 2"/>
          <p:cNvSpPr>
            <a:spLocks noGrp="1"/>
          </p:cNvSpPr>
          <p:nvPr>
            <p:ph type="tbl" idx="1"/>
          </p:nvPr>
        </p:nvSpPr>
        <p:spPr>
          <a:xfrm>
            <a:off x="609600" y="1600206"/>
            <a:ext cx="10972800" cy="4525963"/>
          </a:xfrm>
        </p:spPr>
        <p:txBody>
          <a:bodyPr rtlCol="0">
            <a:normAutofit/>
          </a:bodyPr>
          <a:lstStyle>
            <a:lvl1pPr>
              <a:defRPr>
                <a:latin typeface="標楷體" pitchFamily="65" charset="-120"/>
                <a:ea typeface="標楷體" pitchFamily="65" charset="-120"/>
              </a:defRPr>
            </a:lvl1pPr>
          </a:lstStyle>
          <a:p>
            <a:pPr lvl="0"/>
            <a:endParaRPr lang="zh-TW" altLang="en-US" noProof="0"/>
          </a:p>
        </p:txBody>
      </p:sp>
      <p:sp>
        <p:nvSpPr>
          <p:cNvPr id="4" name="Date Placeholder 4"/>
          <p:cNvSpPr>
            <a:spLocks noGrp="1"/>
          </p:cNvSpPr>
          <p:nvPr>
            <p:ph type="dt" sz="half" idx="10"/>
          </p:nvPr>
        </p:nvSpPr>
        <p:spPr>
          <a:xfrm>
            <a:off x="8075084" y="6019800"/>
            <a:ext cx="1397000" cy="228600"/>
          </a:xfrm>
          <a:prstGeom prst="rect">
            <a:avLst/>
          </a:prstGeom>
        </p:spPr>
        <p:txBody>
          <a:bodyPr/>
          <a:lstStyle>
            <a:lvl1pPr eaLnBrk="0" fontAlgn="base" hangingPunct="0">
              <a:spcBef>
                <a:spcPct val="0"/>
              </a:spcBef>
              <a:spcAft>
                <a:spcPct val="0"/>
              </a:spcAft>
              <a:defRPr kumimoji="1">
                <a:latin typeface="Arial" pitchFamily="34" charset="0"/>
              </a:defRPr>
            </a:lvl1pPr>
          </a:lstStyle>
          <a:p>
            <a:pPr>
              <a:defRPr/>
            </a:pPr>
            <a:fld id="{A693FCD9-138A-4069-A13B-8952C7032BB0}" type="datetime1">
              <a:rPr lang="ja-JP" altLang="en-US"/>
              <a:pPr>
                <a:defRPr/>
              </a:pPr>
              <a:t>2023/3/24</a:t>
            </a:fld>
            <a:endParaRPr lang="en-US" altLang="zh-TW" dirty="0"/>
          </a:p>
        </p:txBody>
      </p:sp>
      <p:sp>
        <p:nvSpPr>
          <p:cNvPr id="5" name="Footer Placeholder 5"/>
          <p:cNvSpPr>
            <a:spLocks noGrp="1"/>
          </p:cNvSpPr>
          <p:nvPr>
            <p:ph type="ftr" sz="quarter" idx="11"/>
          </p:nvPr>
        </p:nvSpPr>
        <p:spPr>
          <a:xfrm>
            <a:off x="1979084" y="6019800"/>
            <a:ext cx="5943600" cy="228600"/>
          </a:xfrm>
          <a:prstGeom prst="rect">
            <a:avLst/>
          </a:prstGeom>
        </p:spPr>
        <p:txBody>
          <a:bodyPr/>
          <a:lstStyle>
            <a:lvl1pPr eaLnBrk="0" fontAlgn="base" hangingPunct="0">
              <a:spcBef>
                <a:spcPct val="0"/>
              </a:spcBef>
              <a:spcAft>
                <a:spcPct val="0"/>
              </a:spcAft>
              <a:defRPr kumimoji="1">
                <a:latin typeface="Arial" pitchFamily="34" charset="0"/>
              </a:defRPr>
            </a:lvl1pPr>
          </a:lstStyle>
          <a:p>
            <a:pPr>
              <a:defRPr/>
            </a:pPr>
            <a:endParaRPr lang="en-US" altLang="zh-TW"/>
          </a:p>
        </p:txBody>
      </p:sp>
      <p:sp>
        <p:nvSpPr>
          <p:cNvPr id="6" name="Slide Number Placeholder 6"/>
          <p:cNvSpPr>
            <a:spLocks noGrp="1"/>
          </p:cNvSpPr>
          <p:nvPr>
            <p:ph type="sldNum" sz="quarter" idx="12"/>
          </p:nvPr>
        </p:nvSpPr>
        <p:spPr>
          <a:xfrm>
            <a:off x="1064684" y="6019800"/>
            <a:ext cx="762000" cy="228600"/>
          </a:xfrm>
          <a:prstGeom prst="rect">
            <a:avLst/>
          </a:prstGeom>
        </p:spPr>
        <p:txBody>
          <a:bodyPr vert="horz" wrap="square" lIns="91440" tIns="45720" rIns="91440" bIns="45720" numCol="1" anchor="t" anchorCtr="0" compatLnSpc="1">
            <a:prstTxWarp prst="textNoShape">
              <a:avLst/>
            </a:prstTxWarp>
          </a:bodyPr>
          <a:lstStyle>
            <a:lvl1pPr>
              <a:defRPr/>
            </a:lvl1pPr>
          </a:lstStyle>
          <a:p>
            <a:fld id="{2DA40F08-6D62-44E6-8FA1-B9B51AC40345}" type="slidenum">
              <a:rPr lang="en-US" altLang="zh-TW"/>
              <a:pPr/>
              <a:t>‹#›</a:t>
            </a:fld>
            <a:endParaRPr lang="en-US" altLang="zh-TW"/>
          </a:p>
        </p:txBody>
      </p:sp>
    </p:spTree>
    <p:extLst>
      <p:ext uri="{BB962C8B-B14F-4D97-AF65-F5344CB8AC3E}">
        <p14:creationId xmlns:p14="http://schemas.microsoft.com/office/powerpoint/2010/main" val="471330791"/>
      </p:ext>
    </p:extLst>
  </p:cSld>
  <p:clrMapOvr>
    <a:masterClrMapping/>
  </p:clrMapOvr>
  <p:transition spd="med">
    <p:wipe dir="d"/>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objTx"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a:xfrm>
            <a:off x="7511732" y="1330347"/>
            <a:ext cx="3840480" cy="2103120"/>
          </a:xfrm>
        </p:spPr>
        <p:txBody>
          <a:bodyPr>
            <a:normAutofit/>
          </a:bodyPr>
          <a:lstStyle>
            <a:lvl1pPr latinLnBrk="0">
              <a:defRPr lang="zh-TW" sz="3600" b="1"/>
            </a:lvl1pPr>
          </a:lstStyle>
          <a:p>
            <a:r>
              <a:rPr lang="zh-TW" altLang="en-US"/>
              <a:t>按一下以編輯母片標題樣式</a:t>
            </a:r>
            <a:endParaRPr lang="zh-TW"/>
          </a:p>
        </p:txBody>
      </p:sp>
      <p:sp>
        <p:nvSpPr>
          <p:cNvPr id="3" name="內容版面配置區 2"/>
          <p:cNvSpPr>
            <a:spLocks noGrp="1"/>
          </p:cNvSpPr>
          <p:nvPr>
            <p:ph idx="1"/>
          </p:nvPr>
        </p:nvSpPr>
        <p:spPr>
          <a:xfrm>
            <a:off x="836615" y="914400"/>
            <a:ext cx="6172201" cy="5029200"/>
          </a:xfrm>
        </p:spPr>
        <p:txBody>
          <a:bodyPr>
            <a:normAutofit/>
          </a:bodyPr>
          <a:lstStyle>
            <a:lvl1pPr latinLnBrk="0">
              <a:defRPr lang="zh-TW" sz="2400"/>
            </a:lvl1pPr>
            <a:lvl2pPr latinLnBrk="0">
              <a:defRPr lang="zh-TW" sz="2000"/>
            </a:lvl2pPr>
            <a:lvl3pPr latinLnBrk="0">
              <a:defRPr lang="zh-TW" sz="1800"/>
            </a:lvl3pPr>
            <a:lvl4pPr latinLnBrk="0">
              <a:defRPr lang="zh-TW" sz="1600"/>
            </a:lvl4pPr>
            <a:lvl5pPr latinLnBrk="0">
              <a:defRPr lang="zh-TW" sz="1600"/>
            </a:lvl5pPr>
            <a:lvl6pPr latinLnBrk="0">
              <a:defRPr lang="zh-TW" sz="2000"/>
            </a:lvl6pPr>
            <a:lvl7pPr latinLnBrk="0">
              <a:defRPr lang="zh-TW" sz="2000"/>
            </a:lvl7pPr>
            <a:lvl8pPr latinLnBrk="0">
              <a:defRPr lang="zh-TW" sz="2000"/>
            </a:lvl8pPr>
            <a:lvl9pPr latinLnBrk="0">
              <a:defRPr lang="zh-TW" sz="2000"/>
            </a:lvl9p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文字版面配置區 3"/>
          <p:cNvSpPr>
            <a:spLocks noGrp="1"/>
          </p:cNvSpPr>
          <p:nvPr>
            <p:ph type="body" sz="half" idx="2"/>
          </p:nvPr>
        </p:nvSpPr>
        <p:spPr>
          <a:xfrm>
            <a:off x="7511732" y="3555543"/>
            <a:ext cx="3840480" cy="2388077"/>
          </a:xfrm>
        </p:spPr>
        <p:txBody>
          <a:bodyPr>
            <a:normAutofit/>
          </a:bodyPr>
          <a:lstStyle>
            <a:lvl1pPr marL="0" indent="0" latinLnBrk="0">
              <a:buNone/>
              <a:defRPr lang="zh-TW" sz="18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5" name="日期版面配置區 4">
            <a:extLst>
              <a:ext uri="{FF2B5EF4-FFF2-40B4-BE49-F238E27FC236}">
                <a16:creationId xmlns:a16="http://schemas.microsoft.com/office/drawing/2014/main" xmlns="" id="{10999615-8D93-9345-9140-08DB5A5BDC75}"/>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C7752B60-1C95-5646-A569-7908B80A7C41}" type="datetime1">
              <a:rPr lang="en-US" altLang="ja-JP" smtClean="0"/>
              <a:pPr>
                <a:defRPr/>
              </a:pPr>
              <a:t>3/24/2023</a:t>
            </a:fld>
            <a:endParaRPr lang="ja-JP" altLang="en-US" dirty="0"/>
          </a:p>
        </p:txBody>
      </p:sp>
      <p:sp>
        <p:nvSpPr>
          <p:cNvPr id="6" name="頁尾版面配置區 5">
            <a:extLst>
              <a:ext uri="{FF2B5EF4-FFF2-40B4-BE49-F238E27FC236}">
                <a16:creationId xmlns:a16="http://schemas.microsoft.com/office/drawing/2014/main" xmlns="" id="{732FE177-CEB0-6949-A019-D17BD72C41BC}"/>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7" name="投影片編號版面配置區 6">
            <a:extLst>
              <a:ext uri="{FF2B5EF4-FFF2-40B4-BE49-F238E27FC236}">
                <a16:creationId xmlns:a16="http://schemas.microsoft.com/office/drawing/2014/main" xmlns="" id="{7169C1FC-A389-D34A-BB27-410B6FFDDCE1}"/>
              </a:ext>
            </a:extLst>
          </p:cNvPr>
          <p:cNvSpPr>
            <a:spLocks noGrp="1"/>
          </p:cNvSpPr>
          <p:nvPr>
            <p:ph type="sldNum" sz="quarter" idx="12"/>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0FF121B1-1EEA-D141-AC1C-030DA14067A8}"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1299254656"/>
      </p:ext>
    </p:extLst>
  </p:cSld>
  <p:clrMapOvr>
    <a:masterClrMapping/>
  </p:clrMapOvr>
  <p:transition spd="med">
    <p:fade/>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picTx" preserve="1">
  <p:cSld name="含標題的圖片">
    <p:spTree>
      <p:nvGrpSpPr>
        <p:cNvPr id="1" name=""/>
        <p:cNvGrpSpPr/>
        <p:nvPr/>
      </p:nvGrpSpPr>
      <p:grpSpPr>
        <a:xfrm>
          <a:off x="0" y="0"/>
          <a:ext cx="0" cy="0"/>
          <a:chOff x="0" y="0"/>
          <a:chExt cx="0" cy="0"/>
        </a:xfrm>
      </p:grpSpPr>
      <p:grpSp>
        <p:nvGrpSpPr>
          <p:cNvPr id="5" name="群組 6">
            <a:extLst>
              <a:ext uri="{FF2B5EF4-FFF2-40B4-BE49-F238E27FC236}">
                <a16:creationId xmlns:a16="http://schemas.microsoft.com/office/drawing/2014/main" xmlns="" id="{5D87BDB5-4CA9-1843-8C8C-87DB1F2B62DD}"/>
              </a:ext>
            </a:extLst>
          </p:cNvPr>
          <p:cNvGrpSpPr>
            <a:grpSpLocks/>
          </p:cNvGrpSpPr>
          <p:nvPr/>
        </p:nvGrpSpPr>
        <p:grpSpPr bwMode="auto">
          <a:xfrm>
            <a:off x="594785" y="781050"/>
            <a:ext cx="6434667" cy="5054600"/>
            <a:chOff x="5162444" y="781398"/>
            <a:chExt cx="6433398" cy="5053665"/>
          </a:xfrm>
        </p:grpSpPr>
        <p:sp>
          <p:nvSpPr>
            <p:cNvPr id="6" name="手繪多邊形 42">
              <a:extLst>
                <a:ext uri="{FF2B5EF4-FFF2-40B4-BE49-F238E27FC236}">
                  <a16:creationId xmlns:a16="http://schemas.microsoft.com/office/drawing/2014/main" xmlns="" id="{E7E9F1C4-9C5E-394D-B483-927372E2E008}"/>
                </a:ext>
              </a:extLst>
            </p:cNvPr>
            <p:cNvSpPr>
              <a:spLocks/>
            </p:cNvSpPr>
            <p:nvPr/>
          </p:nvSpPr>
          <p:spPr bwMode="auto">
            <a:xfrm rot="16200000" flipV="1">
              <a:off x="3342447" y="3274900"/>
              <a:ext cx="3828342" cy="19046"/>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7" name="手繪多邊形 43">
              <a:extLst>
                <a:ext uri="{FF2B5EF4-FFF2-40B4-BE49-F238E27FC236}">
                  <a16:creationId xmlns:a16="http://schemas.microsoft.com/office/drawing/2014/main" xmlns="" id="{9B8C7ED6-FE46-E048-88A2-BB6F4FA21A62}"/>
                </a:ext>
              </a:extLst>
            </p:cNvPr>
            <p:cNvSpPr>
              <a:spLocks/>
            </p:cNvSpPr>
            <p:nvPr/>
          </p:nvSpPr>
          <p:spPr bwMode="auto">
            <a:xfrm rot="16200000" flipV="1">
              <a:off x="9564747" y="3299767"/>
              <a:ext cx="3837865" cy="16930"/>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nvGrpSpPr>
            <p:cNvPr id="8" name="群組 9">
              <a:extLst>
                <a:ext uri="{FF2B5EF4-FFF2-40B4-BE49-F238E27FC236}">
                  <a16:creationId xmlns:a16="http://schemas.microsoft.com/office/drawing/2014/main" xmlns="" id="{9965F548-8677-A549-9D79-C6F5953684DC}"/>
                </a:ext>
              </a:extLst>
            </p:cNvPr>
            <p:cNvGrpSpPr>
              <a:grpSpLocks/>
            </p:cNvGrpSpPr>
            <p:nvPr/>
          </p:nvGrpSpPr>
          <p:grpSpPr bwMode="auto">
            <a:xfrm>
              <a:off x="5814205" y="859113"/>
              <a:ext cx="5129146" cy="4880471"/>
              <a:chOff x="7856559" y="859113"/>
              <a:chExt cx="3086791" cy="4880471"/>
            </a:xfrm>
          </p:grpSpPr>
          <p:sp>
            <p:nvSpPr>
              <p:cNvPr id="17" name="手繪多邊形 41">
                <a:extLst>
                  <a:ext uri="{FF2B5EF4-FFF2-40B4-BE49-F238E27FC236}">
                    <a16:creationId xmlns:a16="http://schemas.microsoft.com/office/drawing/2014/main" xmlns="" id="{54E3E774-9004-F64A-A682-9928E4458F7C}"/>
                  </a:ext>
                </a:extLst>
              </p:cNvPr>
              <p:cNvSpPr>
                <a:spLocks/>
              </p:cNvSpPr>
              <p:nvPr/>
            </p:nvSpPr>
            <p:spPr bwMode="auto">
              <a:xfrm rot="16200000" flipV="1">
                <a:off x="9392238" y="4188307"/>
                <a:ext cx="15872" cy="3087178"/>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8" name="手繪多邊形 44">
                <a:extLst>
                  <a:ext uri="{FF2B5EF4-FFF2-40B4-BE49-F238E27FC236}">
                    <a16:creationId xmlns:a16="http://schemas.microsoft.com/office/drawing/2014/main" xmlns="" id="{32E70AE6-58A1-DF48-A7F8-AB92016A7F20}"/>
                  </a:ext>
                </a:extLst>
              </p:cNvPr>
              <p:cNvSpPr>
                <a:spLocks/>
              </p:cNvSpPr>
              <p:nvPr/>
            </p:nvSpPr>
            <p:spPr bwMode="auto">
              <a:xfrm rot="16200000" flipV="1">
                <a:off x="9367717" y="-651959"/>
                <a:ext cx="12698" cy="3034960"/>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sp>
          <p:nvSpPr>
            <p:cNvPr id="9" name="手繪多邊形 45">
              <a:extLst>
                <a:ext uri="{FF2B5EF4-FFF2-40B4-BE49-F238E27FC236}">
                  <a16:creationId xmlns:a16="http://schemas.microsoft.com/office/drawing/2014/main" xmlns="" id="{E06F2146-CB99-A742-A95E-1E48B63DED7F}"/>
                </a:ext>
              </a:extLst>
            </p:cNvPr>
            <p:cNvSpPr>
              <a:spLocks noEditPoints="1"/>
            </p:cNvSpPr>
            <p:nvPr/>
          </p:nvSpPr>
          <p:spPr bwMode="auto">
            <a:xfrm rot="16200000" flipV="1">
              <a:off x="5185984" y="5322663"/>
              <a:ext cx="477750" cy="524830"/>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0" name="手繪多邊形 46">
              <a:extLst>
                <a:ext uri="{FF2B5EF4-FFF2-40B4-BE49-F238E27FC236}">
                  <a16:creationId xmlns:a16="http://schemas.microsoft.com/office/drawing/2014/main" xmlns="" id="{FE13B93D-4CB5-F64C-B706-63F31117A469}"/>
                </a:ext>
              </a:extLst>
            </p:cNvPr>
            <p:cNvSpPr>
              <a:spLocks noEditPoints="1"/>
            </p:cNvSpPr>
            <p:nvPr/>
          </p:nvSpPr>
          <p:spPr bwMode="auto">
            <a:xfrm rot="16200000" flipV="1">
              <a:off x="5196566" y="5324250"/>
              <a:ext cx="477749" cy="512132"/>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1" name="手繪多邊形 47">
              <a:extLst>
                <a:ext uri="{FF2B5EF4-FFF2-40B4-BE49-F238E27FC236}">
                  <a16:creationId xmlns:a16="http://schemas.microsoft.com/office/drawing/2014/main" xmlns="" id="{04642CE5-06EA-D045-9E67-8DDAE1F0ADD2}"/>
                </a:ext>
              </a:extLst>
            </p:cNvPr>
            <p:cNvSpPr>
              <a:spLocks noEditPoints="1"/>
            </p:cNvSpPr>
            <p:nvPr/>
          </p:nvSpPr>
          <p:spPr bwMode="auto">
            <a:xfrm rot="16200000" flipV="1">
              <a:off x="11077358" y="5320811"/>
              <a:ext cx="507906" cy="520597"/>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2" name="手繪多邊形 48">
              <a:extLst>
                <a:ext uri="{FF2B5EF4-FFF2-40B4-BE49-F238E27FC236}">
                  <a16:creationId xmlns:a16="http://schemas.microsoft.com/office/drawing/2014/main" xmlns="" id="{90B56EEB-582F-2246-8980-A544E8635626}"/>
                </a:ext>
              </a:extLst>
            </p:cNvPr>
            <p:cNvSpPr>
              <a:spLocks noEditPoints="1"/>
            </p:cNvSpPr>
            <p:nvPr/>
          </p:nvSpPr>
          <p:spPr bwMode="auto">
            <a:xfrm rot="16200000" flipV="1">
              <a:off x="11092436" y="5320547"/>
              <a:ext cx="471401" cy="535412"/>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3" name="手繪多邊形 49">
              <a:extLst>
                <a:ext uri="{FF2B5EF4-FFF2-40B4-BE49-F238E27FC236}">
                  <a16:creationId xmlns:a16="http://schemas.microsoft.com/office/drawing/2014/main" xmlns="" id="{AC4F337B-41F7-0E4B-90B3-6F8AA581CA3E}"/>
                </a:ext>
              </a:extLst>
            </p:cNvPr>
            <p:cNvSpPr>
              <a:spLocks noEditPoints="1"/>
            </p:cNvSpPr>
            <p:nvPr/>
          </p:nvSpPr>
          <p:spPr bwMode="auto">
            <a:xfrm rot="16200000" flipV="1">
              <a:off x="11051697" y="772143"/>
              <a:ext cx="468226" cy="518482"/>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4" name="手繪多邊形 50">
              <a:extLst>
                <a:ext uri="{FF2B5EF4-FFF2-40B4-BE49-F238E27FC236}">
                  <a16:creationId xmlns:a16="http://schemas.microsoft.com/office/drawing/2014/main" xmlns="" id="{1844B3A1-BD79-4041-912F-7FACCA72245B}"/>
                </a:ext>
              </a:extLst>
            </p:cNvPr>
            <p:cNvSpPr>
              <a:spLocks noEditPoints="1"/>
            </p:cNvSpPr>
            <p:nvPr/>
          </p:nvSpPr>
          <p:spPr bwMode="auto">
            <a:xfrm rot="16200000" flipV="1">
              <a:off x="11044291" y="785899"/>
              <a:ext cx="468226" cy="490970"/>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5" name="手繪多邊形 51">
              <a:extLst>
                <a:ext uri="{FF2B5EF4-FFF2-40B4-BE49-F238E27FC236}">
                  <a16:creationId xmlns:a16="http://schemas.microsoft.com/office/drawing/2014/main" xmlns="" id="{FE54950F-3F71-A24C-8479-F6A41E1D1493}"/>
                </a:ext>
              </a:extLst>
            </p:cNvPr>
            <p:cNvSpPr>
              <a:spLocks noEditPoints="1"/>
            </p:cNvSpPr>
            <p:nvPr/>
          </p:nvSpPr>
          <p:spPr bwMode="auto">
            <a:xfrm rot="16200000" flipV="1">
              <a:off x="5233070" y="721352"/>
              <a:ext cx="423785" cy="543877"/>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6" name="手繪多邊形 52">
              <a:extLst>
                <a:ext uri="{FF2B5EF4-FFF2-40B4-BE49-F238E27FC236}">
                  <a16:creationId xmlns:a16="http://schemas.microsoft.com/office/drawing/2014/main" xmlns="" id="{97354115-0389-FD4F-BF6F-0B99CA8B2ED6}"/>
                </a:ext>
              </a:extLst>
            </p:cNvPr>
            <p:cNvSpPr>
              <a:spLocks noEditPoints="1"/>
            </p:cNvSpPr>
            <p:nvPr/>
          </p:nvSpPr>
          <p:spPr bwMode="auto">
            <a:xfrm rot="16200000" flipV="1">
              <a:off x="5242328" y="750186"/>
              <a:ext cx="428546" cy="49097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sp>
        <p:nvSpPr>
          <p:cNvPr id="2" name="標題 1"/>
          <p:cNvSpPr>
            <a:spLocks noGrp="1"/>
          </p:cNvSpPr>
          <p:nvPr>
            <p:ph type="title"/>
          </p:nvPr>
        </p:nvSpPr>
        <p:spPr>
          <a:xfrm>
            <a:off x="7492891" y="1330347"/>
            <a:ext cx="3840480" cy="2103120"/>
          </a:xfrm>
        </p:spPr>
        <p:txBody>
          <a:bodyPr>
            <a:normAutofit/>
          </a:bodyPr>
          <a:lstStyle>
            <a:lvl1pPr latinLnBrk="0">
              <a:defRPr lang="zh-TW" sz="3600" b="1"/>
            </a:lvl1pPr>
          </a:lstStyle>
          <a:p>
            <a:r>
              <a:rPr lang="zh-TW" altLang="en-US"/>
              <a:t>按一下以編輯母片標題樣式</a:t>
            </a:r>
            <a:endParaRPr lang="zh-TW"/>
          </a:p>
        </p:txBody>
      </p:sp>
      <p:sp>
        <p:nvSpPr>
          <p:cNvPr id="3" name="圖片版面配置區 2"/>
          <p:cNvSpPr>
            <a:spLocks noGrp="1"/>
          </p:cNvSpPr>
          <p:nvPr>
            <p:ph type="pic" idx="1"/>
          </p:nvPr>
        </p:nvSpPr>
        <p:spPr>
          <a:xfrm>
            <a:off x="836613" y="1031195"/>
            <a:ext cx="5943600" cy="4572000"/>
          </a:xfrm>
          <a:solidFill>
            <a:schemeClr val="accent2">
              <a:lumMod val="40000"/>
              <a:lumOff val="60000"/>
            </a:schemeClr>
          </a:solidFill>
          <a:ln w="38100">
            <a:solidFill>
              <a:schemeClr val="bg1"/>
            </a:solidFill>
          </a:ln>
        </p:spPr>
        <p:txBody>
          <a:bodyPr rtlCol="0">
            <a:normAutofit/>
          </a:bodyPr>
          <a:lstStyle>
            <a:lvl1pPr marL="0" indent="0" latinLnBrk="0">
              <a:buNone/>
              <a:defRPr lang="zh-TW" sz="3200"/>
            </a:lvl1pPr>
            <a:lvl2pPr marL="457200" indent="0" latinLnBrk="0">
              <a:buNone/>
              <a:defRPr lang="zh-TW" sz="2800"/>
            </a:lvl2pPr>
            <a:lvl3pPr marL="914400" indent="0" latinLnBrk="0">
              <a:buNone/>
              <a:defRPr lang="zh-TW" sz="2400"/>
            </a:lvl3pPr>
            <a:lvl4pPr marL="1371600" indent="0" latinLnBrk="0">
              <a:buNone/>
              <a:defRPr lang="zh-TW" sz="2000"/>
            </a:lvl4pPr>
            <a:lvl5pPr marL="1828800" indent="0" latinLnBrk="0">
              <a:buNone/>
              <a:defRPr lang="zh-TW" sz="2000"/>
            </a:lvl5pPr>
            <a:lvl6pPr marL="2286000" indent="0" latinLnBrk="0">
              <a:buNone/>
              <a:defRPr lang="zh-TW" sz="2000"/>
            </a:lvl6pPr>
            <a:lvl7pPr marL="2743200" indent="0" latinLnBrk="0">
              <a:buNone/>
              <a:defRPr lang="zh-TW" sz="2000"/>
            </a:lvl7pPr>
            <a:lvl8pPr marL="3200400" indent="0" latinLnBrk="0">
              <a:buNone/>
              <a:defRPr lang="zh-TW" sz="2000"/>
            </a:lvl8pPr>
            <a:lvl9pPr marL="3657600" indent="0" latinLnBrk="0">
              <a:buNone/>
              <a:defRPr lang="zh-TW" sz="2000"/>
            </a:lvl9pPr>
          </a:lstStyle>
          <a:p>
            <a:pPr lvl="0"/>
            <a:r>
              <a:rPr lang="zh-TW" altLang="en-US" noProof="0"/>
              <a:t>按一下圖示以新增圖片</a:t>
            </a:r>
            <a:endParaRPr lang="zh-TW" noProof="0"/>
          </a:p>
        </p:txBody>
      </p:sp>
      <p:sp>
        <p:nvSpPr>
          <p:cNvPr id="4" name="文字版面配置區 3"/>
          <p:cNvSpPr>
            <a:spLocks noGrp="1"/>
          </p:cNvSpPr>
          <p:nvPr>
            <p:ph type="body" sz="half" idx="2"/>
          </p:nvPr>
        </p:nvSpPr>
        <p:spPr>
          <a:xfrm>
            <a:off x="7492891" y="3555541"/>
            <a:ext cx="3840480" cy="2168517"/>
          </a:xfrm>
        </p:spPr>
        <p:txBody>
          <a:bodyPr>
            <a:normAutofit/>
          </a:bodyPr>
          <a:lstStyle>
            <a:lvl1pPr marL="0" indent="0" latinLnBrk="0">
              <a:buNone/>
              <a:defRPr lang="zh-TW" sz="18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19" name="日期版面配置區 4">
            <a:extLst>
              <a:ext uri="{FF2B5EF4-FFF2-40B4-BE49-F238E27FC236}">
                <a16:creationId xmlns:a16="http://schemas.microsoft.com/office/drawing/2014/main" xmlns="" id="{7FDB9984-B8A5-244F-8CA8-F0919D1931DA}"/>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8CE47053-4AD0-1B49-9920-0217ED5FB0A8}" type="datetime1">
              <a:rPr lang="en-US" altLang="ja-JP" smtClean="0"/>
              <a:pPr>
                <a:defRPr/>
              </a:pPr>
              <a:t>3/24/2023</a:t>
            </a:fld>
            <a:endParaRPr lang="ja-JP" altLang="en-US" dirty="0"/>
          </a:p>
        </p:txBody>
      </p:sp>
      <p:sp>
        <p:nvSpPr>
          <p:cNvPr id="20" name="頁尾版面配置區 5">
            <a:extLst>
              <a:ext uri="{FF2B5EF4-FFF2-40B4-BE49-F238E27FC236}">
                <a16:creationId xmlns:a16="http://schemas.microsoft.com/office/drawing/2014/main" xmlns="" id="{BE494ED3-BC82-B546-B346-95817AF34127}"/>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21" name="投影片編號版面配置區 6">
            <a:extLst>
              <a:ext uri="{FF2B5EF4-FFF2-40B4-BE49-F238E27FC236}">
                <a16:creationId xmlns:a16="http://schemas.microsoft.com/office/drawing/2014/main" xmlns="" id="{5D8A1E4C-F710-E64A-913A-CFC593AAF70B}"/>
              </a:ext>
            </a:extLst>
          </p:cNvPr>
          <p:cNvSpPr>
            <a:spLocks noGrp="1"/>
          </p:cNvSpPr>
          <p:nvPr>
            <p:ph type="sldNum" sz="quarter" idx="12"/>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B3E5B87B-87BC-CC4D-B191-A272709AFBF7}"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891794911"/>
      </p:ext>
    </p:extLst>
  </p:cSld>
  <p:clrMapOvr>
    <a:masterClrMapping/>
  </p:clrMapOvr>
  <p:transition spd="med">
    <p:fade/>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type="vertTx" preserve="1">
  <p:cSld name="標題及垂直文字">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a:lvl1pPr>
          </a:lstStyle>
          <a:p>
            <a:r>
              <a:rPr lang="zh-TW" altLang="en-US"/>
              <a:t>按一下以編輯母片標題樣式</a:t>
            </a:r>
            <a:endParaRPr lang="zh-TW"/>
          </a:p>
        </p:txBody>
      </p:sp>
      <p:sp>
        <p:nvSpPr>
          <p:cNvPr id="3" name="垂直文字版面配置區 2"/>
          <p:cNvSpPr>
            <a:spLocks noGrp="1"/>
          </p:cNvSpPr>
          <p:nvPr>
            <p:ph type="body" orient="vert" idx="1"/>
          </p:nvPr>
        </p:nvSpPr>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日期版面配置區 3">
            <a:extLst>
              <a:ext uri="{FF2B5EF4-FFF2-40B4-BE49-F238E27FC236}">
                <a16:creationId xmlns:a16="http://schemas.microsoft.com/office/drawing/2014/main" xmlns="" id="{68DED702-078F-D94B-871D-AF52C6B202F1}"/>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1A94E660-39C0-7744-93C2-9669EC786FB9}" type="datetime1">
              <a:rPr lang="en-US" altLang="ja-JP" smtClean="0"/>
              <a:pPr>
                <a:defRPr/>
              </a:pPr>
              <a:t>3/24/2023</a:t>
            </a:fld>
            <a:endParaRPr lang="ja-JP" altLang="en-US" dirty="0"/>
          </a:p>
        </p:txBody>
      </p:sp>
      <p:sp>
        <p:nvSpPr>
          <p:cNvPr id="5" name="頁尾版面配置區 4">
            <a:extLst>
              <a:ext uri="{FF2B5EF4-FFF2-40B4-BE49-F238E27FC236}">
                <a16:creationId xmlns:a16="http://schemas.microsoft.com/office/drawing/2014/main" xmlns="" id="{4138B879-A528-4E46-862D-6D9DC6101F69}"/>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6" name="投影片編號版面配置區 5">
            <a:extLst>
              <a:ext uri="{FF2B5EF4-FFF2-40B4-BE49-F238E27FC236}">
                <a16:creationId xmlns:a16="http://schemas.microsoft.com/office/drawing/2014/main" xmlns="" id="{294DAA9C-CC2B-C54C-98E4-575B0677D173}"/>
              </a:ext>
            </a:extLst>
          </p:cNvPr>
          <p:cNvSpPr>
            <a:spLocks noGrp="1"/>
          </p:cNvSpPr>
          <p:nvPr>
            <p:ph type="sldNum" sz="quarter" idx="12"/>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1716FC78-0B01-4D43-B537-F46C22FD229D}"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2440434836"/>
      </p:ext>
    </p:extLst>
  </p:cSld>
  <p:clrMapOvr>
    <a:masterClrMapping/>
  </p:clrMapOvr>
  <p:transition spd="med">
    <p:fade/>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vertTitleAndTx" preserve="1">
  <p:cSld name="垂直標題及文字">
    <p:spTree>
      <p:nvGrpSpPr>
        <p:cNvPr id="1" name=""/>
        <p:cNvGrpSpPr/>
        <p:nvPr/>
      </p:nvGrpSpPr>
      <p:grpSpPr>
        <a:xfrm>
          <a:off x="0" y="0"/>
          <a:ext cx="0" cy="0"/>
          <a:chOff x="0" y="0"/>
          <a:chExt cx="0" cy="0"/>
        </a:xfrm>
      </p:grpSpPr>
      <p:sp>
        <p:nvSpPr>
          <p:cNvPr id="2" name="垂直標題 1"/>
          <p:cNvSpPr>
            <a:spLocks noGrp="1"/>
          </p:cNvSpPr>
          <p:nvPr>
            <p:ph type="title" orient="vert"/>
          </p:nvPr>
        </p:nvSpPr>
        <p:spPr>
          <a:xfrm>
            <a:off x="9624269" y="304800"/>
            <a:ext cx="1729531" cy="5676900"/>
          </a:xfrm>
        </p:spPr>
        <p:txBody>
          <a:bodyPr vert="eaVert"/>
          <a:lstStyle>
            <a:lvl1pPr>
              <a:defRPr b="1"/>
            </a:lvl1pPr>
          </a:lstStyle>
          <a:p>
            <a:r>
              <a:rPr lang="zh-TW" altLang="en-US"/>
              <a:t>按一下以編輯母片標題樣式</a:t>
            </a:r>
            <a:endParaRPr lang="zh-TW"/>
          </a:p>
        </p:txBody>
      </p:sp>
      <p:sp>
        <p:nvSpPr>
          <p:cNvPr id="3" name="垂直文字版面配置區 2"/>
          <p:cNvSpPr>
            <a:spLocks noGrp="1"/>
          </p:cNvSpPr>
          <p:nvPr>
            <p:ph type="body" orient="vert" idx="1"/>
          </p:nvPr>
        </p:nvSpPr>
        <p:spPr>
          <a:xfrm>
            <a:off x="838213" y="304800"/>
            <a:ext cx="8633671" cy="5676900"/>
          </a:xfrm>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日期版面配置區 3">
            <a:extLst>
              <a:ext uri="{FF2B5EF4-FFF2-40B4-BE49-F238E27FC236}">
                <a16:creationId xmlns:a16="http://schemas.microsoft.com/office/drawing/2014/main" xmlns="" id="{7638B4CE-7E7E-754C-AC1F-BD28835F470F}"/>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6CFEB3AE-056A-6744-A1C5-F2D0456FBB7F}" type="datetime1">
              <a:rPr lang="en-US" altLang="ja-JP" smtClean="0"/>
              <a:pPr>
                <a:defRPr/>
              </a:pPr>
              <a:t>3/24/2023</a:t>
            </a:fld>
            <a:endParaRPr lang="ja-JP" altLang="en-US" dirty="0"/>
          </a:p>
        </p:txBody>
      </p:sp>
      <p:sp>
        <p:nvSpPr>
          <p:cNvPr id="5" name="頁尾版面配置區 4">
            <a:extLst>
              <a:ext uri="{FF2B5EF4-FFF2-40B4-BE49-F238E27FC236}">
                <a16:creationId xmlns:a16="http://schemas.microsoft.com/office/drawing/2014/main" xmlns="" id="{8265E278-73BD-AD4C-8564-B68AF5A17DB9}"/>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6" name="投影片編號版面配置區 5">
            <a:extLst>
              <a:ext uri="{FF2B5EF4-FFF2-40B4-BE49-F238E27FC236}">
                <a16:creationId xmlns:a16="http://schemas.microsoft.com/office/drawing/2014/main" xmlns="" id="{F714DA28-B5DD-194B-8E4C-EC2DB7D871DD}"/>
              </a:ext>
            </a:extLst>
          </p:cNvPr>
          <p:cNvSpPr>
            <a:spLocks noGrp="1"/>
          </p:cNvSpPr>
          <p:nvPr>
            <p:ph type="sldNum" sz="quarter" idx="12"/>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AF34A192-CAD1-B04C-92A5-6D30412D5ACF}"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1600613487"/>
      </p:ext>
    </p:extLst>
  </p:cSld>
  <p:clrMapOvr>
    <a:masterClrMapping/>
  </p:clrMapOvr>
  <p:transition spd="med">
    <p:fade/>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type="txAndObj">
  <p:cSld name="標題，文字及物件">
    <p:spTree>
      <p:nvGrpSpPr>
        <p:cNvPr id="1" name=""/>
        <p:cNvGrpSpPr/>
        <p:nvPr/>
      </p:nvGrpSpPr>
      <p:grpSpPr>
        <a:xfrm>
          <a:off x="0" y="0"/>
          <a:ext cx="0" cy="0"/>
          <a:chOff x="0" y="0"/>
          <a:chExt cx="0" cy="0"/>
        </a:xfrm>
      </p:grpSpPr>
      <p:sp>
        <p:nvSpPr>
          <p:cNvPr id="2" name="標題 1"/>
          <p:cNvSpPr>
            <a:spLocks noGrp="1"/>
          </p:cNvSpPr>
          <p:nvPr>
            <p:ph type="title"/>
          </p:nvPr>
        </p:nvSpPr>
        <p:spPr>
          <a:xfrm>
            <a:off x="609600" y="274638"/>
            <a:ext cx="10972800" cy="1143000"/>
          </a:xfrm>
        </p:spPr>
        <p:txBody>
          <a:bodyPr/>
          <a:lstStyle/>
          <a:p>
            <a:r>
              <a:rPr lang="zh-TW" altLang="en-US"/>
              <a:t>按一下以編輯母片標題樣式</a:t>
            </a:r>
          </a:p>
        </p:txBody>
      </p:sp>
      <p:sp>
        <p:nvSpPr>
          <p:cNvPr id="3" name="文字版面配置區 2"/>
          <p:cNvSpPr>
            <a:spLocks noGrp="1"/>
          </p:cNvSpPr>
          <p:nvPr>
            <p:ph type="body" sz="half" idx="1"/>
          </p:nvPr>
        </p:nvSpPr>
        <p:spPr>
          <a:xfrm>
            <a:off x="609600" y="1600206"/>
            <a:ext cx="5384800" cy="4525963"/>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內容版面配置區 3"/>
          <p:cNvSpPr>
            <a:spLocks noGrp="1"/>
          </p:cNvSpPr>
          <p:nvPr>
            <p:ph sz="half" idx="2"/>
          </p:nvPr>
        </p:nvSpPr>
        <p:spPr>
          <a:xfrm>
            <a:off x="6197600" y="1600206"/>
            <a:ext cx="5384800" cy="4525963"/>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Rectangle 4">
            <a:extLst>
              <a:ext uri="{FF2B5EF4-FFF2-40B4-BE49-F238E27FC236}">
                <a16:creationId xmlns:a16="http://schemas.microsoft.com/office/drawing/2014/main" xmlns="" id="{8095E28A-9166-9941-A186-63BE10A2A605}"/>
              </a:ext>
            </a:extLst>
          </p:cNvPr>
          <p:cNvSpPr>
            <a:spLocks noGrp="1" noChangeArrowheads="1"/>
          </p:cNvSpPr>
          <p:nvPr>
            <p:ph type="dt" sz="half" idx="10"/>
          </p:nvPr>
        </p:nvSpPr>
        <p:spPr/>
        <p:txBody>
          <a:bodyPr/>
          <a:lstStyle>
            <a:lvl1pPr fontAlgn="auto">
              <a:spcBef>
                <a:spcPts val="0"/>
              </a:spcBef>
              <a:spcAft>
                <a:spcPts val="0"/>
              </a:spcAft>
              <a:defRPr>
                <a:latin typeface="標楷體" panose="03000509000000000000" pitchFamily="65" charset="-120"/>
                <a:ea typeface="標楷體" panose="03000509000000000000" pitchFamily="65" charset="-120"/>
              </a:defRPr>
            </a:lvl1pPr>
          </a:lstStyle>
          <a:p>
            <a:pPr>
              <a:defRPr/>
            </a:pPr>
            <a:fld id="{4A45D261-7755-6F4E-97B9-BFC9AD0CFB0D}" type="datetime1">
              <a:rPr lang="ja-JP" altLang="en-US" smtClean="0"/>
              <a:pPr>
                <a:defRPr/>
              </a:pPr>
              <a:t>2023/3/24</a:t>
            </a:fld>
            <a:endParaRPr lang="en-US" altLang="zh-TW" dirty="0"/>
          </a:p>
        </p:txBody>
      </p:sp>
      <p:sp>
        <p:nvSpPr>
          <p:cNvPr id="6" name="Rectangle 5">
            <a:extLst>
              <a:ext uri="{FF2B5EF4-FFF2-40B4-BE49-F238E27FC236}">
                <a16:creationId xmlns:a16="http://schemas.microsoft.com/office/drawing/2014/main" xmlns="" id="{56CA1CD8-2C93-414C-B642-07492A9027CF}"/>
              </a:ext>
            </a:extLst>
          </p:cNvPr>
          <p:cNvSpPr>
            <a:spLocks noGrp="1" noChangeArrowheads="1"/>
          </p:cNvSpPr>
          <p:nvPr>
            <p:ph type="ftr" sz="quarter" idx="11"/>
          </p:nvPr>
        </p:nvSpPr>
        <p:spPr/>
        <p:txBody>
          <a:bodyPr/>
          <a:lstStyle>
            <a:lvl1pPr fontAlgn="auto">
              <a:spcBef>
                <a:spcPts val="0"/>
              </a:spcBef>
              <a:spcAft>
                <a:spcPts val="0"/>
              </a:spcAft>
              <a:defRPr>
                <a:latin typeface="標楷體" panose="03000509000000000000" pitchFamily="65" charset="-120"/>
                <a:ea typeface="標楷體" panose="03000509000000000000" pitchFamily="65" charset="-120"/>
              </a:defRPr>
            </a:lvl1pPr>
          </a:lstStyle>
          <a:p>
            <a:pPr>
              <a:defRPr/>
            </a:pPr>
            <a:endParaRPr lang="en-US" altLang="zh-TW" dirty="0"/>
          </a:p>
        </p:txBody>
      </p:sp>
      <p:sp>
        <p:nvSpPr>
          <p:cNvPr id="7" name="Rectangle 6">
            <a:extLst>
              <a:ext uri="{FF2B5EF4-FFF2-40B4-BE49-F238E27FC236}">
                <a16:creationId xmlns:a16="http://schemas.microsoft.com/office/drawing/2014/main" xmlns="" id="{3C3E435B-3729-CE40-866A-DF560F33A2E9}"/>
              </a:ext>
            </a:extLst>
          </p:cNvPr>
          <p:cNvSpPr>
            <a:spLocks noGrp="1" noChangeArrowheads="1"/>
          </p:cNvSpPr>
          <p:nvPr>
            <p:ph type="sldNum" sz="quarter" idx="12"/>
          </p:nvPr>
        </p:nvSpPr>
        <p:spPr/>
        <p:txBody>
          <a:bodyPr/>
          <a:lstStyle>
            <a:lvl1pPr>
              <a:defRPr sz="1400" smtClean="0">
                <a:solidFill>
                  <a:srgbClr val="FFFFFF"/>
                </a:solidFill>
                <a:ea typeface="標楷體" panose="03000509000000000000" pitchFamily="65" charset="-120"/>
              </a:defRPr>
            </a:lvl1pPr>
          </a:lstStyle>
          <a:p>
            <a:pPr fontAlgn="base">
              <a:spcBef>
                <a:spcPct val="0"/>
              </a:spcBef>
              <a:spcAft>
                <a:spcPct val="0"/>
              </a:spcAft>
              <a:defRPr/>
            </a:pPr>
            <a:fld id="{ECBFAB3D-4385-0F43-BDBC-6A81024D26A7}" type="slidenum">
              <a:rPr lang="en-US" altLang="zh-TW" smtClean="0"/>
              <a:pPr fontAlgn="base">
                <a:spcBef>
                  <a:spcPct val="0"/>
                </a:spcBef>
                <a:spcAft>
                  <a:spcPct val="0"/>
                </a:spcAft>
                <a:defRPr/>
              </a:pPr>
              <a:t>‹#›</a:t>
            </a:fld>
            <a:endParaRPr lang="en-US" altLang="zh-TW" dirty="0"/>
          </a:p>
        </p:txBody>
      </p:sp>
    </p:spTree>
    <p:extLst>
      <p:ext uri="{BB962C8B-B14F-4D97-AF65-F5344CB8AC3E}">
        <p14:creationId xmlns:p14="http://schemas.microsoft.com/office/powerpoint/2010/main" val="245059108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userDrawn="1">
  <p:cSld name="1_标题和内容">
    <p:spTree>
      <p:nvGrpSpPr>
        <p:cNvPr id="1" name=""/>
        <p:cNvGrpSpPr/>
        <p:nvPr/>
      </p:nvGrpSpPr>
      <p:grpSpPr>
        <a:xfrm>
          <a:off x="0" y="0"/>
          <a:ext cx="0" cy="0"/>
          <a:chOff x="0" y="0"/>
          <a:chExt cx="0" cy="0"/>
        </a:xfrm>
      </p:grpSpPr>
      <p:sp>
        <p:nvSpPr>
          <p:cNvPr id="8" name="矩形 7"/>
          <p:cNvSpPr/>
          <p:nvPr userDrawn="1"/>
        </p:nvSpPr>
        <p:spPr>
          <a:xfrm>
            <a:off x="433428" y="6443007"/>
            <a:ext cx="11263531" cy="414997"/>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r"/>
            <a:r>
              <a:rPr lang="en-US" altLang="zh-CN" sz="1350" dirty="0">
                <a:solidFill>
                  <a:schemeClr val="bg1"/>
                </a:solidFill>
                <a:latin typeface="標楷體" panose="03000509000000000000" pitchFamily="65" charset="-120"/>
                <a:ea typeface="標楷體" panose="03000509000000000000" pitchFamily="65" charset="-120"/>
              </a:rPr>
              <a:t>XYPPT.YANJ.CN  </a:t>
            </a:r>
            <a:r>
              <a:rPr lang="zh-CN" altLang="en-US" sz="1350" dirty="0">
                <a:solidFill>
                  <a:schemeClr val="bg1"/>
                </a:solidFill>
                <a:latin typeface="標楷體" panose="03000509000000000000" pitchFamily="65" charset="-120"/>
                <a:ea typeface="標楷體" panose="03000509000000000000" pitchFamily="65" charset="-120"/>
              </a:rPr>
              <a:t>新浪微博</a:t>
            </a:r>
            <a:r>
              <a:rPr lang="en-US" altLang="zh-CN" sz="1350" dirty="0">
                <a:solidFill>
                  <a:schemeClr val="bg1"/>
                </a:solidFill>
                <a:latin typeface="標楷體" panose="03000509000000000000" pitchFamily="65" charset="-120"/>
                <a:ea typeface="標楷體" panose="03000509000000000000" pitchFamily="65" charset="-120"/>
              </a:rPr>
              <a:t>@</a:t>
            </a:r>
            <a:r>
              <a:rPr lang="zh-CN" altLang="en-US" sz="1350" dirty="0">
                <a:solidFill>
                  <a:schemeClr val="bg1"/>
                </a:solidFill>
                <a:latin typeface="標楷體" panose="03000509000000000000" pitchFamily="65" charset="-120"/>
                <a:ea typeface="標楷體" panose="03000509000000000000" pitchFamily="65" charset="-120"/>
              </a:rPr>
              <a:t>六月雪</a:t>
            </a:r>
            <a:r>
              <a:rPr lang="en-US" altLang="zh-CN" sz="1350" dirty="0">
                <a:solidFill>
                  <a:schemeClr val="bg1"/>
                </a:solidFill>
                <a:latin typeface="標楷體" panose="03000509000000000000" pitchFamily="65" charset="-120"/>
                <a:ea typeface="標楷體" panose="03000509000000000000" pitchFamily="65" charset="-120"/>
              </a:rPr>
              <a:t>_1</a:t>
            </a:r>
            <a:endParaRPr lang="zh-CN" altLang="en-US" sz="1350" dirty="0">
              <a:solidFill>
                <a:schemeClr val="bg1"/>
              </a:solidFill>
              <a:latin typeface="標楷體" panose="03000509000000000000" pitchFamily="65" charset="-120"/>
              <a:ea typeface="標楷體" panose="03000509000000000000" pitchFamily="65" charset="-120"/>
            </a:endParaRPr>
          </a:p>
        </p:txBody>
      </p:sp>
      <p:sp>
        <p:nvSpPr>
          <p:cNvPr id="9" name="矩形 8"/>
          <p:cNvSpPr/>
          <p:nvPr userDrawn="1"/>
        </p:nvSpPr>
        <p:spPr>
          <a:xfrm>
            <a:off x="-16539" y="400934"/>
            <a:ext cx="858129"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dirty="0">
              <a:latin typeface="標楷體" panose="03000509000000000000" pitchFamily="65" charset="-120"/>
              <a:ea typeface="標楷體" panose="03000509000000000000" pitchFamily="65" charset="-120"/>
            </a:endParaRPr>
          </a:p>
        </p:txBody>
      </p:sp>
      <p:sp>
        <p:nvSpPr>
          <p:cNvPr id="10" name="矩形 9"/>
          <p:cNvSpPr/>
          <p:nvPr userDrawn="1"/>
        </p:nvSpPr>
        <p:spPr>
          <a:xfrm>
            <a:off x="-16540" y="6450041"/>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dirty="0">
              <a:latin typeface="標楷體" panose="03000509000000000000" pitchFamily="65" charset="-120"/>
              <a:ea typeface="標楷體" panose="03000509000000000000" pitchFamily="65" charset="-120"/>
            </a:endParaRPr>
          </a:p>
        </p:txBody>
      </p:sp>
      <p:sp>
        <p:nvSpPr>
          <p:cNvPr id="11" name="矩形 10"/>
          <p:cNvSpPr/>
          <p:nvPr userDrawn="1"/>
        </p:nvSpPr>
        <p:spPr>
          <a:xfrm>
            <a:off x="11711225" y="6450041"/>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dirty="0">
              <a:latin typeface="標楷體" panose="03000509000000000000" pitchFamily="65" charset="-120"/>
              <a:ea typeface="標楷體" panose="03000509000000000000" pitchFamily="65" charset="-120"/>
            </a:endParaRPr>
          </a:p>
        </p:txBody>
      </p:sp>
      <p:sp>
        <p:nvSpPr>
          <p:cNvPr id="12" name="矩形 11"/>
          <p:cNvSpPr/>
          <p:nvPr userDrawn="1"/>
        </p:nvSpPr>
        <p:spPr>
          <a:xfrm>
            <a:off x="954131" y="400934"/>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dirty="0">
              <a:latin typeface="標楷體" panose="03000509000000000000" pitchFamily="65" charset="-120"/>
              <a:ea typeface="標楷體" panose="03000509000000000000" pitchFamily="65" charset="-120"/>
            </a:endParaRPr>
          </a:p>
        </p:txBody>
      </p:sp>
      <p:sp>
        <p:nvSpPr>
          <p:cNvPr id="13" name="矩形 12"/>
          <p:cNvSpPr/>
          <p:nvPr userDrawn="1"/>
        </p:nvSpPr>
        <p:spPr>
          <a:xfrm>
            <a:off x="12104888" y="400934"/>
            <a:ext cx="72000"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dirty="0">
              <a:latin typeface="標楷體" panose="03000509000000000000" pitchFamily="65" charset="-120"/>
              <a:ea typeface="標楷體" panose="03000509000000000000" pitchFamily="65" charset="-120"/>
            </a:endParaRPr>
          </a:p>
        </p:txBody>
      </p:sp>
      <p:sp>
        <p:nvSpPr>
          <p:cNvPr id="14" name="矩形 13"/>
          <p:cNvSpPr/>
          <p:nvPr userDrawn="1"/>
        </p:nvSpPr>
        <p:spPr>
          <a:xfrm>
            <a:off x="12037236" y="400934"/>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dirty="0">
              <a:latin typeface="標楷體" panose="03000509000000000000" pitchFamily="65" charset="-120"/>
              <a:ea typeface="標楷體" panose="03000509000000000000" pitchFamily="65" charset="-120"/>
            </a:endParaRPr>
          </a:p>
        </p:txBody>
      </p:sp>
      <p:sp>
        <p:nvSpPr>
          <p:cNvPr id="17" name="等腰三角形 16"/>
          <p:cNvSpPr/>
          <p:nvPr userDrawn="1"/>
        </p:nvSpPr>
        <p:spPr>
          <a:xfrm rot="5400000" flipH="1">
            <a:off x="11834073" y="6502262"/>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dirty="0">
              <a:latin typeface="標楷體" panose="03000509000000000000" pitchFamily="65" charset="-120"/>
              <a:ea typeface="標楷體" panose="03000509000000000000" pitchFamily="65" charset="-120"/>
            </a:endParaRPr>
          </a:p>
        </p:txBody>
      </p:sp>
      <p:sp>
        <p:nvSpPr>
          <p:cNvPr id="18" name="等腰三角形 17"/>
          <p:cNvSpPr/>
          <p:nvPr userDrawn="1"/>
        </p:nvSpPr>
        <p:spPr>
          <a:xfrm rot="16200000">
            <a:off x="64173" y="6502263"/>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dirty="0">
              <a:latin typeface="標楷體" panose="03000509000000000000" pitchFamily="65" charset="-120"/>
              <a:ea typeface="標楷體" panose="03000509000000000000" pitchFamily="65" charset="-120"/>
            </a:endParaRPr>
          </a:p>
        </p:txBody>
      </p:sp>
      <p:sp>
        <p:nvSpPr>
          <p:cNvPr id="148" name="椭圆 147"/>
          <p:cNvSpPr>
            <a:spLocks noChangeAspect="1"/>
          </p:cNvSpPr>
          <p:nvPr userDrawn="1"/>
        </p:nvSpPr>
        <p:spPr>
          <a:xfrm>
            <a:off x="1149363" y="968876"/>
            <a:ext cx="445765" cy="180000"/>
          </a:xfrm>
          <a:prstGeom prst="ellipse">
            <a:avLst/>
          </a:prstGeom>
          <a:gradFill flip="none" rotWithShape="1">
            <a:gsLst>
              <a:gs pos="23000">
                <a:schemeClr val="bg1">
                  <a:lumMod val="65000"/>
                  <a:alpha val="43000"/>
                </a:schemeClr>
              </a:gs>
              <a:gs pos="100000">
                <a:schemeClr val="bg1">
                  <a:lumMod val="9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dirty="0">
              <a:solidFill>
                <a:prstClr val="white"/>
              </a:solidFill>
              <a:latin typeface="標楷體" panose="03000509000000000000" pitchFamily="65" charset="-120"/>
              <a:ea typeface="標楷體" panose="03000509000000000000" pitchFamily="65" charset="-120"/>
            </a:endParaRPr>
          </a:p>
        </p:txBody>
      </p:sp>
      <p:sp>
        <p:nvSpPr>
          <p:cNvPr id="155" name="文本框 154"/>
          <p:cNvSpPr txBox="1"/>
          <p:nvPr userDrawn="1"/>
        </p:nvSpPr>
        <p:spPr>
          <a:xfrm>
            <a:off x="1795477" y="376260"/>
            <a:ext cx="1491114" cy="323165"/>
          </a:xfrm>
          <a:prstGeom prst="rect">
            <a:avLst/>
          </a:prstGeom>
          <a:noFill/>
        </p:spPr>
        <p:txBody>
          <a:bodyPr wrap="none" rtlCol="0">
            <a:spAutoFit/>
          </a:bodyPr>
          <a:lstStyle/>
          <a:p>
            <a:r>
              <a:rPr lang="en-US" altLang="zh-CN" sz="1500" dirty="0">
                <a:solidFill>
                  <a:schemeClr val="tx1">
                    <a:lumMod val="50000"/>
                    <a:lumOff val="50000"/>
                  </a:schemeClr>
                </a:solidFill>
                <a:effectLst/>
                <a:latin typeface="方正粗活意简体"/>
                <a:ea typeface="时尚中黑简体" panose="01010104010101010101" pitchFamily="2" charset="-122"/>
              </a:rPr>
              <a:t>PPT</a:t>
            </a:r>
            <a:r>
              <a:rPr lang="zh-CN" altLang="en-US" sz="1500" dirty="0">
                <a:solidFill>
                  <a:schemeClr val="tx1">
                    <a:lumMod val="50000"/>
                    <a:lumOff val="50000"/>
                  </a:schemeClr>
                </a:solidFill>
                <a:effectLst/>
                <a:latin typeface="方正粗活意简体"/>
                <a:ea typeface="时尚中黑简体" panose="01010104010101010101" pitchFamily="2" charset="-122"/>
              </a:rPr>
              <a:t>图表研究院</a:t>
            </a:r>
          </a:p>
        </p:txBody>
      </p:sp>
      <p:sp>
        <p:nvSpPr>
          <p:cNvPr id="156" name="文本框 155"/>
          <p:cNvSpPr txBox="1"/>
          <p:nvPr userDrawn="1"/>
        </p:nvSpPr>
        <p:spPr>
          <a:xfrm>
            <a:off x="1809103" y="745592"/>
            <a:ext cx="1316386" cy="219291"/>
          </a:xfrm>
          <a:prstGeom prst="rect">
            <a:avLst/>
          </a:prstGeom>
          <a:noFill/>
        </p:spPr>
        <p:txBody>
          <a:bodyPr wrap="none" rtlCol="0">
            <a:spAutoFit/>
          </a:bodyPr>
          <a:lstStyle>
            <a:defPPr>
              <a:defRPr lang="zh-CN"/>
            </a:defPPr>
            <a:lvl1pPr>
              <a:defRPr sz="2000">
                <a:solidFill>
                  <a:schemeClr val="tx1">
                    <a:lumMod val="50000"/>
                    <a:lumOff val="50000"/>
                  </a:schemeClr>
                </a:solidFill>
                <a:effectLst>
                  <a:outerShdw blurRad="355600" dist="190500" dir="3000000" algn="t" rotWithShape="0">
                    <a:prstClr val="black">
                      <a:alpha val="40000"/>
                    </a:prstClr>
                  </a:outerShdw>
                </a:effectLst>
                <a:latin typeface="迷你简粗倩" panose="03000509000000000000" pitchFamily="65" charset="-122"/>
                <a:ea typeface="迷你简粗倩" panose="03000509000000000000" pitchFamily="65" charset="-122"/>
              </a:defRPr>
            </a:lvl1pPr>
          </a:lstStyle>
          <a:p>
            <a:pPr lvl="0"/>
            <a:r>
              <a:rPr lang="en-US" altLang="zh-CN" sz="825" dirty="0">
                <a:effectLst/>
                <a:latin typeface="时尚中黑简体" panose="01010104010101010101" pitchFamily="2" charset="-122"/>
                <a:ea typeface="时尚中黑简体" panose="01010104010101010101" pitchFamily="2" charset="-122"/>
                <a:cs typeface="Verdana" panose="020B0604030504040204" pitchFamily="34" charset="0"/>
              </a:rPr>
              <a:t>PPT CHART ACADEMY</a:t>
            </a:r>
            <a:endParaRPr lang="zh-CN" altLang="en-US" sz="825" dirty="0">
              <a:effectLst/>
              <a:latin typeface="时尚中黑简体" panose="01010104010101010101" pitchFamily="2" charset="-122"/>
              <a:ea typeface="时尚中黑简体" panose="01010104010101010101" pitchFamily="2" charset="-122"/>
              <a:cs typeface="Verdana" panose="020B0604030504040204" pitchFamily="34" charset="0"/>
            </a:endParaRPr>
          </a:p>
        </p:txBody>
      </p:sp>
      <p:grpSp>
        <p:nvGrpSpPr>
          <p:cNvPr id="82" name="组合 81"/>
          <p:cNvGrpSpPr>
            <a:grpSpLocks noChangeAspect="1"/>
          </p:cNvGrpSpPr>
          <p:nvPr userDrawn="1"/>
        </p:nvGrpSpPr>
        <p:grpSpPr>
          <a:xfrm>
            <a:off x="967318" y="350517"/>
            <a:ext cx="796511" cy="684000"/>
            <a:chOff x="4644008" y="641735"/>
            <a:chExt cx="3646770" cy="3131656"/>
          </a:xfrm>
        </p:grpSpPr>
        <p:pic>
          <p:nvPicPr>
            <p:cNvPr id="8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4008" y="641735"/>
              <a:ext cx="3646770" cy="3131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84" name="直接连接符 83"/>
            <p:cNvCxnSpPr/>
            <p:nvPr/>
          </p:nvCxnSpPr>
          <p:spPr>
            <a:xfrm>
              <a:off x="6343192" y="1950009"/>
              <a:ext cx="1296143" cy="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9025751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userDrawn="1">
  <p:cSld name="1_Titeldias">
    <p:spTree>
      <p:nvGrpSpPr>
        <p:cNvPr id="1" name=""/>
        <p:cNvGrpSpPr/>
        <p:nvPr/>
      </p:nvGrpSpPr>
      <p:grpSpPr>
        <a:xfrm>
          <a:off x="0" y="0"/>
          <a:ext cx="0" cy="0"/>
          <a:chOff x="0" y="0"/>
          <a:chExt cx="0" cy="0"/>
        </a:xfrm>
      </p:grpSpPr>
    </p:spTree>
    <p:extLst>
      <p:ext uri="{BB962C8B-B14F-4D97-AF65-F5344CB8AC3E}">
        <p14:creationId xmlns:p14="http://schemas.microsoft.com/office/powerpoint/2010/main" val="2621505030"/>
      </p:ext>
    </p:extLst>
  </p:cSld>
  <p:clrMapOvr>
    <a:masterClrMapping/>
  </p:clrMapOvr>
  <p:transition spd="med">
    <p:fade/>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userDrawn="1">
  <p:cSld name="1_比對">
    <p:spTree>
      <p:nvGrpSpPr>
        <p:cNvPr id="1" name=""/>
        <p:cNvGrpSpPr/>
        <p:nvPr/>
      </p:nvGrpSpPr>
      <p:grpSpPr>
        <a:xfrm>
          <a:off x="0" y="0"/>
          <a:ext cx="0" cy="0"/>
          <a:chOff x="0" y="0"/>
          <a:chExt cx="0" cy="0"/>
        </a:xfrm>
      </p:grpSpPr>
      <p:sp>
        <p:nvSpPr>
          <p:cNvPr id="4" name="內容版面配置區 3"/>
          <p:cNvSpPr>
            <a:spLocks noGrp="1"/>
          </p:cNvSpPr>
          <p:nvPr>
            <p:ph sz="half" idx="2"/>
          </p:nvPr>
        </p:nvSpPr>
        <p:spPr>
          <a:xfrm>
            <a:off x="660400" y="1295401"/>
            <a:ext cx="5386917" cy="2362200"/>
          </a:xfrm>
        </p:spPr>
        <p:txBody>
          <a:bodyPr/>
          <a:lstStyle>
            <a:lvl1pPr>
              <a:defRPr sz="2000"/>
            </a:lvl1pPr>
            <a:lvl2pPr>
              <a:defRPr sz="1667"/>
            </a:lvl2pPr>
            <a:lvl3pPr>
              <a:defRPr sz="1500"/>
            </a:lvl3pPr>
            <a:lvl4pPr>
              <a:defRPr sz="1334"/>
            </a:lvl4pPr>
            <a:lvl5pPr>
              <a:defRPr sz="1334"/>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6" name="內容版面配置區 5"/>
          <p:cNvSpPr>
            <a:spLocks noGrp="1"/>
          </p:cNvSpPr>
          <p:nvPr>
            <p:ph sz="quarter" idx="4"/>
          </p:nvPr>
        </p:nvSpPr>
        <p:spPr>
          <a:xfrm>
            <a:off x="6197602" y="1295401"/>
            <a:ext cx="5389033" cy="2362200"/>
          </a:xfrm>
        </p:spPr>
        <p:txBody>
          <a:bodyPr/>
          <a:lstStyle>
            <a:lvl1pPr>
              <a:defRPr sz="2000"/>
            </a:lvl1pPr>
            <a:lvl2pPr>
              <a:defRPr sz="1667"/>
            </a:lvl2pPr>
            <a:lvl3pPr>
              <a:defRPr sz="1500"/>
            </a:lvl3pPr>
            <a:lvl4pPr>
              <a:defRPr sz="1334"/>
            </a:lvl4pPr>
            <a:lvl5pPr>
              <a:defRPr sz="1334"/>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8" name="Rectangle 6"/>
          <p:cNvSpPr>
            <a:spLocks noGrp="1" noChangeArrowheads="1"/>
          </p:cNvSpPr>
          <p:nvPr>
            <p:ph type="sldNum" sz="quarter" idx="11"/>
          </p:nvPr>
        </p:nvSpPr>
        <p:spPr>
          <a:ln/>
        </p:spPr>
        <p:txBody>
          <a:bodyPr/>
          <a:lstStyle>
            <a:lvl1pPr>
              <a:defRPr>
                <a:ea typeface="標楷體" panose="03000509000000000000" pitchFamily="65" charset="-120"/>
              </a:defRPr>
            </a:lvl1pPr>
          </a:lstStyle>
          <a:p>
            <a:pPr>
              <a:defRPr/>
            </a:pPr>
            <a:fld id="{1230091E-7035-4536-A868-666B57DA61F6}" type="slidenum">
              <a:rPr lang="en-US" altLang="zh-TW" smtClean="0">
                <a:solidFill>
                  <a:prstClr val="white"/>
                </a:solidFill>
              </a:rPr>
              <a:pPr>
                <a:defRPr/>
              </a:pPr>
              <a:t>‹#›</a:t>
            </a:fld>
            <a:endParaRPr lang="en-US" altLang="zh-TW" dirty="0">
              <a:solidFill>
                <a:prstClr val="white"/>
              </a:solidFill>
            </a:endParaRPr>
          </a:p>
        </p:txBody>
      </p:sp>
      <p:sp>
        <p:nvSpPr>
          <p:cNvPr id="10" name="標題 1"/>
          <p:cNvSpPr>
            <a:spLocks noGrp="1"/>
          </p:cNvSpPr>
          <p:nvPr>
            <p:ph type="title"/>
          </p:nvPr>
        </p:nvSpPr>
        <p:spPr>
          <a:xfrm>
            <a:off x="1972735" y="215902"/>
            <a:ext cx="9448800" cy="487363"/>
          </a:xfrm>
        </p:spPr>
        <p:txBody>
          <a:bodyPr/>
          <a:lstStyle/>
          <a:p>
            <a:r>
              <a:rPr lang="zh-TW" altLang="en-US" dirty="0"/>
              <a:t>按一下以編輯母片標題樣式</a:t>
            </a:r>
          </a:p>
        </p:txBody>
      </p:sp>
      <p:sp>
        <p:nvSpPr>
          <p:cNvPr id="12" name="內容版面配置區 3"/>
          <p:cNvSpPr>
            <a:spLocks noGrp="1"/>
          </p:cNvSpPr>
          <p:nvPr>
            <p:ph sz="half" idx="12"/>
          </p:nvPr>
        </p:nvSpPr>
        <p:spPr>
          <a:xfrm>
            <a:off x="656168" y="3810000"/>
            <a:ext cx="5386917" cy="2362200"/>
          </a:xfrm>
        </p:spPr>
        <p:txBody>
          <a:bodyPr/>
          <a:lstStyle>
            <a:lvl1pPr>
              <a:defRPr sz="2000"/>
            </a:lvl1pPr>
            <a:lvl2pPr>
              <a:defRPr sz="1667"/>
            </a:lvl2pPr>
            <a:lvl3pPr>
              <a:defRPr sz="1500"/>
            </a:lvl3pPr>
            <a:lvl4pPr>
              <a:defRPr sz="1334"/>
            </a:lvl4pPr>
            <a:lvl5pPr>
              <a:defRPr sz="1334"/>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13" name="內容版面配置區 5"/>
          <p:cNvSpPr>
            <a:spLocks noGrp="1"/>
          </p:cNvSpPr>
          <p:nvPr>
            <p:ph sz="quarter" idx="13"/>
          </p:nvPr>
        </p:nvSpPr>
        <p:spPr>
          <a:xfrm>
            <a:off x="6193369" y="3809999"/>
            <a:ext cx="5389033" cy="2362200"/>
          </a:xfrm>
        </p:spPr>
        <p:txBody>
          <a:bodyPr/>
          <a:lstStyle>
            <a:lvl1pPr>
              <a:defRPr sz="2000"/>
            </a:lvl1pPr>
            <a:lvl2pPr>
              <a:defRPr sz="1667"/>
            </a:lvl2pPr>
            <a:lvl3pPr>
              <a:defRPr sz="1500"/>
            </a:lvl3pPr>
            <a:lvl4pPr>
              <a:defRPr sz="1334"/>
            </a:lvl4pPr>
            <a:lvl5pPr>
              <a:defRPr sz="1334"/>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Tree>
    <p:extLst>
      <p:ext uri="{BB962C8B-B14F-4D97-AF65-F5344CB8AC3E}">
        <p14:creationId xmlns:p14="http://schemas.microsoft.com/office/powerpoint/2010/main" val="1018703959"/>
      </p:ext>
    </p:extLst>
  </p:cSld>
  <p:clrMapOvr>
    <a:masterClrMapping/>
  </p:clrMapOvr>
  <p:transition spd="med">
    <p:fade/>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userDrawn="1">
  <p:cSld name="58_Titeldias">
    <p:spTree>
      <p:nvGrpSpPr>
        <p:cNvPr id="1" name=""/>
        <p:cNvGrpSpPr/>
        <p:nvPr/>
      </p:nvGrpSpPr>
      <p:grpSpPr>
        <a:xfrm>
          <a:off x="0" y="0"/>
          <a:ext cx="0" cy="0"/>
          <a:chOff x="0" y="0"/>
          <a:chExt cx="0" cy="0"/>
        </a:xfrm>
      </p:grpSpPr>
    </p:spTree>
    <p:extLst>
      <p:ext uri="{BB962C8B-B14F-4D97-AF65-F5344CB8AC3E}">
        <p14:creationId xmlns:p14="http://schemas.microsoft.com/office/powerpoint/2010/main" val="388963125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914400" y="2125982"/>
            <a:ext cx="10363200" cy="492443"/>
          </a:xfrm>
          <a:prstGeom prst="rect">
            <a:avLst/>
          </a:prstGeom>
        </p:spPr>
        <p:txBody>
          <a:bodyPr wrap="square" lIns="0" tIns="0" rIns="0" bIns="0">
            <a:spAutoFit/>
          </a:bodyPr>
          <a:lstStyle>
            <a:lvl1pPr>
              <a:defRPr/>
            </a:lvl1pPr>
          </a:lstStyle>
          <a:p>
            <a:endParaRPr/>
          </a:p>
        </p:txBody>
      </p:sp>
      <p:sp>
        <p:nvSpPr>
          <p:cNvPr id="3" name="Holder 3"/>
          <p:cNvSpPr>
            <a:spLocks noGrp="1"/>
          </p:cNvSpPr>
          <p:nvPr>
            <p:ph type="subTitle" idx="4"/>
          </p:nvPr>
        </p:nvSpPr>
        <p:spPr>
          <a:xfrm>
            <a:off x="1828800" y="3840482"/>
            <a:ext cx="8534400" cy="723275"/>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pPr>
              <a:defRPr/>
            </a:pPr>
            <a:endParaRPr lang="zh-TW" altLang="en-US">
              <a:solidFill>
                <a:prstClr val="black">
                  <a:tint val="75000"/>
                </a:prstClr>
              </a:solidFill>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pPr>
              <a:defRPr/>
            </a:pPr>
            <a:fld id="{1D8BD707-D9CF-40AE-B4C6-C98DA3205C09}" type="datetimeFigureOut">
              <a:rPr lang="en-US" smtClean="0">
                <a:solidFill>
                  <a:prstClr val="black">
                    <a:tint val="75000"/>
                  </a:prstClr>
                </a:solidFill>
              </a:rPr>
              <a:pPr>
                <a:defRPr/>
              </a:pPr>
              <a:t>3/24/2023</a:t>
            </a:fld>
            <a:endParaRPr lang="en-US">
              <a:solidFill>
                <a:prstClr val="black">
                  <a:tint val="75000"/>
                </a:prstClr>
              </a:solidFill>
            </a:endParaRPr>
          </a:p>
        </p:txBody>
      </p:sp>
      <p:sp>
        <p:nvSpPr>
          <p:cNvPr id="6" name="Holder 6"/>
          <p:cNvSpPr>
            <a:spLocks noGrp="1"/>
          </p:cNvSpPr>
          <p:nvPr>
            <p:ph type="sldNum" sz="quarter" idx="7"/>
          </p:nvPr>
        </p:nvSpPr>
        <p:spPr/>
        <p:txBody>
          <a:bodyPr lIns="0" tIns="0" rIns="0" bIns="0"/>
          <a:lstStyle>
            <a:lvl1pPr>
              <a:defRPr sz="1200" b="0" i="0">
                <a:solidFill>
                  <a:srgbClr val="888888"/>
                </a:solidFill>
                <a:latin typeface="Calibri"/>
                <a:cs typeface="Calibri"/>
              </a:defRPr>
            </a:lvl1pPr>
          </a:lstStyle>
          <a:p>
            <a:pPr marL="38100">
              <a:lnSpc>
                <a:spcPts val="1240"/>
              </a:lnSpc>
              <a:defRPr/>
            </a:pPr>
            <a:fld id="{81D60167-4931-47E6-BA6A-407CBD079E47}" type="slidenum">
              <a:rPr lang="en-US" altLang="zh-TW" smtClean="0"/>
              <a:pPr marL="38100">
                <a:lnSpc>
                  <a:spcPts val="1240"/>
                </a:lnSpc>
                <a:defRPr/>
              </a:pPr>
              <a:t>‹#›</a:t>
            </a:fld>
            <a:endParaRPr lang="en-US" altLang="zh-TW" dirty="0"/>
          </a:p>
        </p:txBody>
      </p:sp>
    </p:spTree>
    <p:extLst>
      <p:ext uri="{BB962C8B-B14F-4D97-AF65-F5344CB8AC3E}">
        <p14:creationId xmlns:p14="http://schemas.microsoft.com/office/powerpoint/2010/main" val="312978181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xAndObj">
  <p:cSld name="標題，文字及物件">
    <p:spTree>
      <p:nvGrpSpPr>
        <p:cNvPr id="1" name=""/>
        <p:cNvGrpSpPr/>
        <p:nvPr/>
      </p:nvGrpSpPr>
      <p:grpSpPr>
        <a:xfrm>
          <a:off x="0" y="0"/>
          <a:ext cx="0" cy="0"/>
          <a:chOff x="0" y="0"/>
          <a:chExt cx="0" cy="0"/>
        </a:xfrm>
      </p:grpSpPr>
      <p:sp>
        <p:nvSpPr>
          <p:cNvPr id="2" name="標題 1"/>
          <p:cNvSpPr>
            <a:spLocks noGrp="1"/>
          </p:cNvSpPr>
          <p:nvPr>
            <p:ph type="title"/>
          </p:nvPr>
        </p:nvSpPr>
        <p:spPr>
          <a:xfrm>
            <a:off x="609600" y="274638"/>
            <a:ext cx="10972800" cy="1143000"/>
          </a:xfrm>
        </p:spPr>
        <p:txBody>
          <a:bodyPr/>
          <a:lstStyle/>
          <a:p>
            <a:r>
              <a:rPr lang="zh-TW" altLang="en-US"/>
              <a:t>按一下以編輯母片標題樣式</a:t>
            </a:r>
          </a:p>
        </p:txBody>
      </p:sp>
      <p:sp>
        <p:nvSpPr>
          <p:cNvPr id="3" name="文字版面配置區 2"/>
          <p:cNvSpPr>
            <a:spLocks noGrp="1"/>
          </p:cNvSpPr>
          <p:nvPr>
            <p:ph type="body" sz="half" idx="1"/>
          </p:nvPr>
        </p:nvSpPr>
        <p:spPr>
          <a:xfrm>
            <a:off x="609600" y="1600206"/>
            <a:ext cx="5384800" cy="4525963"/>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內容版面配置區 3"/>
          <p:cNvSpPr>
            <a:spLocks noGrp="1"/>
          </p:cNvSpPr>
          <p:nvPr>
            <p:ph sz="half" idx="2"/>
          </p:nvPr>
        </p:nvSpPr>
        <p:spPr>
          <a:xfrm>
            <a:off x="6197600" y="1600206"/>
            <a:ext cx="5384800" cy="4525963"/>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Rectangle 4"/>
          <p:cNvSpPr>
            <a:spLocks noGrp="1" noChangeArrowheads="1"/>
          </p:cNvSpPr>
          <p:nvPr>
            <p:ph type="dt" sz="half" idx="10"/>
          </p:nvPr>
        </p:nvSpPr>
        <p:spPr/>
        <p:txBody>
          <a:bodyPr/>
          <a:lstStyle>
            <a:lvl1pPr fontAlgn="auto">
              <a:spcBef>
                <a:spcPts val="0"/>
              </a:spcBef>
              <a:spcAft>
                <a:spcPts val="0"/>
              </a:spcAft>
              <a:defRPr>
                <a:latin typeface="+mn-lt"/>
                <a:ea typeface="+mn-ea"/>
              </a:defRPr>
            </a:lvl1pPr>
          </a:lstStyle>
          <a:p>
            <a:pPr>
              <a:defRPr/>
            </a:pPr>
            <a:fld id="{1E3041FE-6C6D-4CFC-93E7-1E8458F8A054}" type="datetime1">
              <a:rPr lang="ja-JP" altLang="en-US" smtClean="0"/>
              <a:pPr>
                <a:defRPr/>
              </a:pPr>
              <a:t>2023/3/24</a:t>
            </a:fld>
            <a:endParaRPr lang="en-US" altLang="zh-TW" dirty="0">
              <a:ea typeface="標楷體" panose="03000509000000000000" pitchFamily="65" charset="-120"/>
            </a:endParaRPr>
          </a:p>
        </p:txBody>
      </p:sp>
      <p:sp>
        <p:nvSpPr>
          <p:cNvPr id="6" name="Rectangle 5"/>
          <p:cNvSpPr>
            <a:spLocks noGrp="1" noChangeArrowheads="1"/>
          </p:cNvSpPr>
          <p:nvPr>
            <p:ph type="ftr" sz="quarter" idx="11"/>
          </p:nvPr>
        </p:nvSpPr>
        <p:spPr/>
        <p:txBody>
          <a:bodyPr/>
          <a:lstStyle>
            <a:lvl1pPr fontAlgn="auto">
              <a:spcBef>
                <a:spcPts val="0"/>
              </a:spcBef>
              <a:spcAft>
                <a:spcPts val="0"/>
              </a:spcAft>
              <a:defRPr>
                <a:latin typeface="+mn-lt"/>
                <a:ea typeface="標楷體" panose="03000509000000000000" pitchFamily="65" charset="-120"/>
              </a:defRPr>
            </a:lvl1pPr>
          </a:lstStyle>
          <a:p>
            <a:pPr>
              <a:defRPr/>
            </a:pPr>
            <a:endParaRPr lang="en-US" altLang="zh-TW" dirty="0"/>
          </a:p>
        </p:txBody>
      </p:sp>
      <p:sp>
        <p:nvSpPr>
          <p:cNvPr id="7" name="Rectangle 6"/>
          <p:cNvSpPr>
            <a:spLocks noGrp="1" noChangeArrowheads="1"/>
          </p:cNvSpPr>
          <p:nvPr>
            <p:ph type="sldNum" sz="quarter" idx="12"/>
          </p:nvPr>
        </p:nvSpPr>
        <p:spPr/>
        <p:txBody>
          <a:bodyPr/>
          <a:lstStyle>
            <a:lvl1pPr>
              <a:defRPr sz="1050">
                <a:solidFill>
                  <a:srgbClr val="FFFFFF"/>
                </a:solidFill>
                <a:ea typeface="Microsoft JhengHei UI" panose="020B0604030504040204" pitchFamily="34" charset="-120"/>
              </a:defRPr>
            </a:lvl1pPr>
          </a:lstStyle>
          <a:p>
            <a:fld id="{4376826E-BB9E-49E4-9273-7158F26AE16E}" type="slidenum">
              <a:rPr lang="en-US" altLang="zh-TW"/>
              <a:pPr/>
              <a:t>‹#›</a:t>
            </a:fld>
            <a:endParaRPr lang="en-US" altLang="zh-TW"/>
          </a:p>
        </p:txBody>
      </p:sp>
    </p:spTree>
    <p:extLst>
      <p:ext uri="{BB962C8B-B14F-4D97-AF65-F5344CB8AC3E}">
        <p14:creationId xmlns:p14="http://schemas.microsoft.com/office/powerpoint/2010/main" val="54057796"/>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200" b="1" i="0">
                <a:solidFill>
                  <a:srgbClr val="C00000"/>
                </a:solidFill>
                <a:latin typeface="微軟正黑體"/>
                <a:cs typeface="微軟正黑體"/>
              </a:defRPr>
            </a:lvl1pPr>
          </a:lstStyle>
          <a:p>
            <a:endParaRPr/>
          </a:p>
        </p:txBody>
      </p:sp>
      <p:sp>
        <p:nvSpPr>
          <p:cNvPr id="3" name="Holder 3"/>
          <p:cNvSpPr>
            <a:spLocks noGrp="1"/>
          </p:cNvSpPr>
          <p:nvPr>
            <p:ph type="body" idx="1"/>
          </p:nvPr>
        </p:nvSpPr>
        <p:spPr/>
        <p:txBody>
          <a:bodyPr lIns="0" tIns="0" rIns="0" bIns="0"/>
          <a:lstStyle>
            <a:lvl1pPr>
              <a:defRPr sz="4700" b="1" i="0">
                <a:solidFill>
                  <a:srgbClr val="920000"/>
                </a:solidFill>
                <a:latin typeface="微軟正黑體"/>
                <a:cs typeface="微軟正黑體"/>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pPr>
              <a:defRPr/>
            </a:pPr>
            <a:endParaRPr lang="zh-TW" altLang="en-US">
              <a:solidFill>
                <a:prstClr val="black">
                  <a:tint val="75000"/>
                </a:prstClr>
              </a:solidFill>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pPr>
              <a:defRPr/>
            </a:pPr>
            <a:fld id="{1D8BD707-D9CF-40AE-B4C6-C98DA3205C09}" type="datetimeFigureOut">
              <a:rPr lang="en-US" smtClean="0">
                <a:solidFill>
                  <a:prstClr val="black">
                    <a:tint val="75000"/>
                  </a:prstClr>
                </a:solidFill>
              </a:rPr>
              <a:pPr>
                <a:defRPr/>
              </a:pPr>
              <a:t>3/24/2023</a:t>
            </a:fld>
            <a:endParaRPr lang="en-US">
              <a:solidFill>
                <a:prstClr val="black">
                  <a:tint val="75000"/>
                </a:prstClr>
              </a:solidFill>
            </a:endParaRPr>
          </a:p>
        </p:txBody>
      </p:sp>
      <p:sp>
        <p:nvSpPr>
          <p:cNvPr id="6" name="Holder 6"/>
          <p:cNvSpPr>
            <a:spLocks noGrp="1"/>
          </p:cNvSpPr>
          <p:nvPr>
            <p:ph type="sldNum" sz="quarter" idx="7"/>
          </p:nvPr>
        </p:nvSpPr>
        <p:spPr/>
        <p:txBody>
          <a:bodyPr lIns="0" tIns="0" rIns="0" bIns="0"/>
          <a:lstStyle>
            <a:lvl1pPr>
              <a:defRPr sz="1200" b="0" i="0">
                <a:solidFill>
                  <a:srgbClr val="888888"/>
                </a:solidFill>
                <a:latin typeface="Calibri"/>
                <a:cs typeface="Calibri"/>
              </a:defRPr>
            </a:lvl1pPr>
          </a:lstStyle>
          <a:p>
            <a:pPr marL="38100">
              <a:lnSpc>
                <a:spcPts val="1240"/>
              </a:lnSpc>
              <a:defRPr/>
            </a:pPr>
            <a:fld id="{81D60167-4931-47E6-BA6A-407CBD079E47}" type="slidenum">
              <a:rPr lang="en-US" altLang="zh-TW" smtClean="0"/>
              <a:pPr marL="38100">
                <a:lnSpc>
                  <a:spcPts val="1240"/>
                </a:lnSpc>
                <a:defRPr/>
              </a:pPr>
              <a:t>‹#›</a:t>
            </a:fld>
            <a:endParaRPr lang="en-US" altLang="zh-TW" dirty="0"/>
          </a:p>
        </p:txBody>
      </p:sp>
    </p:spTree>
    <p:extLst>
      <p:ext uri="{BB962C8B-B14F-4D97-AF65-F5344CB8AC3E}">
        <p14:creationId xmlns:p14="http://schemas.microsoft.com/office/powerpoint/2010/main" val="194390181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200" b="1" i="0">
                <a:solidFill>
                  <a:srgbClr val="C00000"/>
                </a:solidFill>
                <a:latin typeface="微軟正黑體"/>
                <a:cs typeface="微軟正黑體"/>
              </a:defRPr>
            </a:lvl1pPr>
          </a:lstStyle>
          <a:p>
            <a:endParaRPr/>
          </a:p>
        </p:txBody>
      </p:sp>
      <p:sp>
        <p:nvSpPr>
          <p:cNvPr id="3" name="Holder 3"/>
          <p:cNvSpPr>
            <a:spLocks noGrp="1"/>
          </p:cNvSpPr>
          <p:nvPr>
            <p:ph sz="half" idx="2"/>
          </p:nvPr>
        </p:nvSpPr>
        <p:spPr>
          <a:xfrm>
            <a:off x="609600" y="1577341"/>
            <a:ext cx="5303520" cy="723275"/>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278880" y="1577341"/>
            <a:ext cx="5303520" cy="723275"/>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pPr>
              <a:defRPr/>
            </a:pPr>
            <a:endParaRPr lang="zh-TW" altLang="en-US">
              <a:solidFill>
                <a:prstClr val="black">
                  <a:tint val="75000"/>
                </a:prstClr>
              </a:solidFill>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pPr>
              <a:defRPr/>
            </a:pPr>
            <a:fld id="{1D8BD707-D9CF-40AE-B4C6-C98DA3205C09}" type="datetimeFigureOut">
              <a:rPr lang="en-US" smtClean="0">
                <a:solidFill>
                  <a:prstClr val="black">
                    <a:tint val="75000"/>
                  </a:prstClr>
                </a:solidFill>
              </a:rPr>
              <a:pPr>
                <a:defRPr/>
              </a:pPr>
              <a:t>3/24/2023</a:t>
            </a:fld>
            <a:endParaRPr lang="en-US">
              <a:solidFill>
                <a:prstClr val="black">
                  <a:tint val="75000"/>
                </a:prstClr>
              </a:solidFill>
            </a:endParaRPr>
          </a:p>
        </p:txBody>
      </p:sp>
      <p:sp>
        <p:nvSpPr>
          <p:cNvPr id="7" name="Holder 7"/>
          <p:cNvSpPr>
            <a:spLocks noGrp="1"/>
          </p:cNvSpPr>
          <p:nvPr>
            <p:ph type="sldNum" sz="quarter" idx="7"/>
          </p:nvPr>
        </p:nvSpPr>
        <p:spPr/>
        <p:txBody>
          <a:bodyPr lIns="0" tIns="0" rIns="0" bIns="0"/>
          <a:lstStyle>
            <a:lvl1pPr>
              <a:defRPr sz="1200" b="0" i="0">
                <a:solidFill>
                  <a:srgbClr val="888888"/>
                </a:solidFill>
                <a:latin typeface="Calibri"/>
                <a:cs typeface="Calibri"/>
              </a:defRPr>
            </a:lvl1pPr>
          </a:lstStyle>
          <a:p>
            <a:pPr marL="38100">
              <a:lnSpc>
                <a:spcPts val="1240"/>
              </a:lnSpc>
              <a:defRPr/>
            </a:pPr>
            <a:fld id="{81D60167-4931-47E6-BA6A-407CBD079E47}" type="slidenum">
              <a:rPr lang="en-US" altLang="zh-TW" smtClean="0"/>
              <a:pPr marL="38100">
                <a:lnSpc>
                  <a:spcPts val="1240"/>
                </a:lnSpc>
                <a:defRPr/>
              </a:pPr>
              <a:t>‹#›</a:t>
            </a:fld>
            <a:endParaRPr lang="en-US" altLang="zh-TW" dirty="0"/>
          </a:p>
        </p:txBody>
      </p:sp>
    </p:spTree>
    <p:extLst>
      <p:ext uri="{BB962C8B-B14F-4D97-AF65-F5344CB8AC3E}">
        <p14:creationId xmlns:p14="http://schemas.microsoft.com/office/powerpoint/2010/main" val="411090520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obj" preserve="1">
  <p:cSld name="Title Only">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Holder 2"/>
          <p:cNvSpPr>
            <a:spLocks noGrp="1"/>
          </p:cNvSpPr>
          <p:nvPr>
            <p:ph type="title"/>
          </p:nvPr>
        </p:nvSpPr>
        <p:spPr/>
        <p:txBody>
          <a:bodyPr lIns="0" tIns="0" rIns="0" bIns="0"/>
          <a:lstStyle>
            <a:lvl1pPr>
              <a:defRPr sz="3200" b="1" i="0">
                <a:solidFill>
                  <a:srgbClr val="C00000"/>
                </a:solidFill>
                <a:latin typeface="微軟正黑體"/>
                <a:cs typeface="微軟正黑體"/>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pPr>
              <a:defRPr/>
            </a:pPr>
            <a:endParaRPr lang="zh-TW" altLang="en-US">
              <a:solidFill>
                <a:prstClr val="black">
                  <a:tint val="75000"/>
                </a:prstClr>
              </a:solidFill>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pPr>
              <a:defRPr/>
            </a:pPr>
            <a:fld id="{1D8BD707-D9CF-40AE-B4C6-C98DA3205C09}" type="datetimeFigureOut">
              <a:rPr lang="en-US" smtClean="0">
                <a:solidFill>
                  <a:prstClr val="black">
                    <a:tint val="75000"/>
                  </a:prstClr>
                </a:solidFill>
              </a:rPr>
              <a:pPr>
                <a:defRPr/>
              </a:pPr>
              <a:t>3/24/2023</a:t>
            </a:fld>
            <a:endParaRPr lang="en-US">
              <a:solidFill>
                <a:prstClr val="black">
                  <a:tint val="75000"/>
                </a:prstClr>
              </a:solidFill>
            </a:endParaRPr>
          </a:p>
        </p:txBody>
      </p:sp>
      <p:sp>
        <p:nvSpPr>
          <p:cNvPr id="5" name="Holder 5"/>
          <p:cNvSpPr>
            <a:spLocks noGrp="1"/>
          </p:cNvSpPr>
          <p:nvPr>
            <p:ph type="sldNum" sz="quarter" idx="7"/>
          </p:nvPr>
        </p:nvSpPr>
        <p:spPr/>
        <p:txBody>
          <a:bodyPr lIns="0" tIns="0" rIns="0" bIns="0"/>
          <a:lstStyle>
            <a:lvl1pPr>
              <a:defRPr sz="1200" b="0" i="0">
                <a:solidFill>
                  <a:srgbClr val="888888"/>
                </a:solidFill>
                <a:latin typeface="Calibri"/>
                <a:cs typeface="Calibri"/>
              </a:defRPr>
            </a:lvl1pPr>
          </a:lstStyle>
          <a:p>
            <a:pPr marL="38100">
              <a:lnSpc>
                <a:spcPts val="1240"/>
              </a:lnSpc>
              <a:defRPr/>
            </a:pPr>
            <a:fld id="{81D60167-4931-47E6-BA6A-407CBD079E47}" type="slidenum">
              <a:rPr lang="en-US" altLang="zh-TW" smtClean="0"/>
              <a:pPr marL="38100">
                <a:lnSpc>
                  <a:spcPts val="1240"/>
                </a:lnSpc>
                <a:defRPr/>
              </a:pPr>
              <a:t>‹#›</a:t>
            </a:fld>
            <a:endParaRPr lang="en-US" altLang="zh-TW" dirty="0"/>
          </a:p>
        </p:txBody>
      </p:sp>
    </p:spTree>
    <p:extLst>
      <p:ext uri="{BB962C8B-B14F-4D97-AF65-F5344CB8AC3E}">
        <p14:creationId xmlns:p14="http://schemas.microsoft.com/office/powerpoint/2010/main" val="62679618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obj" preserve="1">
  <p:cSld name="Blank">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92924"/>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bg object 17"/>
          <p:cNvSpPr/>
          <p:nvPr/>
        </p:nvSpPr>
        <p:spPr>
          <a:xfrm>
            <a:off x="11322135" y="108877"/>
            <a:ext cx="633424" cy="475068"/>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pPr>
              <a:defRPr/>
            </a:pPr>
            <a:endParaRPr lang="zh-TW" altLang="en-US">
              <a:solidFill>
                <a:prstClr val="black">
                  <a:tint val="75000"/>
                </a:prstClr>
              </a:solidFill>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pPr>
              <a:defRPr/>
            </a:pPr>
            <a:fld id="{1D8BD707-D9CF-40AE-B4C6-C98DA3205C09}" type="datetimeFigureOut">
              <a:rPr lang="en-US" smtClean="0">
                <a:solidFill>
                  <a:prstClr val="black">
                    <a:tint val="75000"/>
                  </a:prstClr>
                </a:solidFill>
              </a:rPr>
              <a:pPr>
                <a:defRPr/>
              </a:pPr>
              <a:t>3/24/2023</a:t>
            </a:fld>
            <a:endParaRPr lang="en-US">
              <a:solidFill>
                <a:prstClr val="black">
                  <a:tint val="75000"/>
                </a:prstClr>
              </a:solidFill>
            </a:endParaRPr>
          </a:p>
        </p:txBody>
      </p:sp>
      <p:sp>
        <p:nvSpPr>
          <p:cNvPr id="4" name="Holder 4"/>
          <p:cNvSpPr>
            <a:spLocks noGrp="1"/>
          </p:cNvSpPr>
          <p:nvPr>
            <p:ph type="sldNum" sz="quarter" idx="7"/>
          </p:nvPr>
        </p:nvSpPr>
        <p:spPr/>
        <p:txBody>
          <a:bodyPr lIns="0" tIns="0" rIns="0" bIns="0"/>
          <a:lstStyle>
            <a:lvl1pPr>
              <a:defRPr sz="1200" b="0" i="0">
                <a:solidFill>
                  <a:srgbClr val="888888"/>
                </a:solidFill>
                <a:latin typeface="Calibri"/>
                <a:cs typeface="Calibri"/>
              </a:defRPr>
            </a:lvl1pPr>
          </a:lstStyle>
          <a:p>
            <a:pPr marL="38100">
              <a:lnSpc>
                <a:spcPts val="1240"/>
              </a:lnSpc>
              <a:defRPr/>
            </a:pPr>
            <a:fld id="{81D60167-4931-47E6-BA6A-407CBD079E47}" type="slidenum">
              <a:rPr lang="en-US" altLang="zh-TW" smtClean="0"/>
              <a:pPr marL="38100">
                <a:lnSpc>
                  <a:spcPts val="1240"/>
                </a:lnSpc>
                <a:defRPr/>
              </a:pPr>
              <a:t>‹#›</a:t>
            </a:fld>
            <a:endParaRPr lang="en-US" altLang="zh-TW" dirty="0"/>
          </a:p>
        </p:txBody>
      </p:sp>
    </p:spTree>
    <p:extLst>
      <p:ext uri="{BB962C8B-B14F-4D97-AF65-F5344CB8AC3E}">
        <p14:creationId xmlns:p14="http://schemas.microsoft.com/office/powerpoint/2010/main" val="244201178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pic>
        <p:nvPicPr>
          <p:cNvPr id="5" name="图片 4"/>
          <p:cNvPicPr>
            <a:picLocks noChangeAspect="1"/>
          </p:cNvPicPr>
          <p:nvPr/>
        </p:nvPicPr>
        <p:blipFill>
          <a:blip r:embed="rId2"/>
          <a:stretch>
            <a:fillRect/>
          </a:stretch>
        </p:blipFill>
        <p:spPr>
          <a:xfrm>
            <a:off x="-16540" y="-7034"/>
            <a:ext cx="12225081" cy="6872068"/>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255327859"/>
      </p:ext>
    </p:extLst>
  </p:cSld>
  <p:clrMapOvr>
    <a:masterClrMapping/>
  </p:clrMapOvr>
  <p:transition spd="med">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
        <p:nvSpPr>
          <p:cNvPr id="8" name="矩形 7"/>
          <p:cNvSpPr/>
          <p:nvPr userDrawn="1"/>
        </p:nvSpPr>
        <p:spPr>
          <a:xfrm>
            <a:off x="433426" y="6443003"/>
            <a:ext cx="11263531" cy="414997"/>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r"/>
            <a:r>
              <a:rPr lang="en-US" altLang="zh-CN" dirty="0">
                <a:solidFill>
                  <a:schemeClr val="bg1"/>
                </a:solidFill>
              </a:rPr>
              <a:t>XYPPT.YANJ.CN  </a:t>
            </a:r>
            <a:r>
              <a:rPr lang="zh-CN" altLang="en-US" dirty="0">
                <a:solidFill>
                  <a:schemeClr val="bg1"/>
                </a:solidFill>
              </a:rPr>
              <a:t>新浪微博</a:t>
            </a:r>
            <a:r>
              <a:rPr lang="en-US" altLang="zh-CN" dirty="0">
                <a:solidFill>
                  <a:schemeClr val="bg1"/>
                </a:solidFill>
              </a:rPr>
              <a:t>@</a:t>
            </a:r>
            <a:r>
              <a:rPr lang="zh-CN" altLang="en-US" dirty="0">
                <a:solidFill>
                  <a:schemeClr val="bg1"/>
                </a:solidFill>
              </a:rPr>
              <a:t>六月雪</a:t>
            </a:r>
            <a:r>
              <a:rPr lang="en-US" altLang="zh-CN" dirty="0">
                <a:solidFill>
                  <a:schemeClr val="bg1"/>
                </a:solidFill>
              </a:rPr>
              <a:t>_1</a:t>
            </a:r>
            <a:endParaRPr lang="zh-CN" altLang="en-US" dirty="0">
              <a:solidFill>
                <a:schemeClr val="bg1"/>
              </a:solidFill>
            </a:endParaRPr>
          </a:p>
        </p:txBody>
      </p:sp>
      <p:sp>
        <p:nvSpPr>
          <p:cNvPr id="9" name="矩形 8"/>
          <p:cNvSpPr/>
          <p:nvPr userDrawn="1"/>
        </p:nvSpPr>
        <p:spPr>
          <a:xfrm>
            <a:off x="-16541" y="400930"/>
            <a:ext cx="858129"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 name="矩形 9"/>
          <p:cNvSpPr/>
          <p:nvPr userDrawn="1"/>
        </p:nvSpPr>
        <p:spPr>
          <a:xfrm>
            <a:off x="-16541" y="6450037"/>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a:p>
        </p:txBody>
      </p:sp>
      <p:sp>
        <p:nvSpPr>
          <p:cNvPr id="11" name="矩形 10"/>
          <p:cNvSpPr/>
          <p:nvPr userDrawn="1"/>
        </p:nvSpPr>
        <p:spPr>
          <a:xfrm>
            <a:off x="11711225" y="6450037"/>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a:p>
        </p:txBody>
      </p:sp>
      <p:sp>
        <p:nvSpPr>
          <p:cNvPr id="12" name="矩形 11"/>
          <p:cNvSpPr/>
          <p:nvPr userDrawn="1"/>
        </p:nvSpPr>
        <p:spPr>
          <a:xfrm>
            <a:off x="954131" y="400930"/>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3" name="矩形 12"/>
          <p:cNvSpPr/>
          <p:nvPr userDrawn="1"/>
        </p:nvSpPr>
        <p:spPr>
          <a:xfrm>
            <a:off x="12104888" y="400930"/>
            <a:ext cx="72000"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a:p>
        </p:txBody>
      </p:sp>
      <p:sp>
        <p:nvSpPr>
          <p:cNvPr id="14" name="矩形 13"/>
          <p:cNvSpPr/>
          <p:nvPr userDrawn="1"/>
        </p:nvSpPr>
        <p:spPr>
          <a:xfrm>
            <a:off x="12037236" y="400930"/>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7" name="等腰三角形 16"/>
          <p:cNvSpPr/>
          <p:nvPr userDrawn="1"/>
        </p:nvSpPr>
        <p:spPr>
          <a:xfrm rot="5400000" flipH="1">
            <a:off x="11834071" y="6502258"/>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8" name="等腰三角形 17"/>
          <p:cNvSpPr/>
          <p:nvPr userDrawn="1"/>
        </p:nvSpPr>
        <p:spPr>
          <a:xfrm rot="16200000">
            <a:off x="64170" y="6502259"/>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48" name="椭圆 147"/>
          <p:cNvSpPr>
            <a:spLocks noChangeAspect="1"/>
          </p:cNvSpPr>
          <p:nvPr userDrawn="1"/>
        </p:nvSpPr>
        <p:spPr>
          <a:xfrm>
            <a:off x="1149361" y="968876"/>
            <a:ext cx="445765" cy="180000"/>
          </a:xfrm>
          <a:prstGeom prst="ellipse">
            <a:avLst/>
          </a:prstGeom>
          <a:gradFill flip="none" rotWithShape="1">
            <a:gsLst>
              <a:gs pos="23000">
                <a:schemeClr val="bg1">
                  <a:lumMod val="65000"/>
                  <a:alpha val="43000"/>
                </a:schemeClr>
              </a:gs>
              <a:gs pos="100000">
                <a:schemeClr val="bg1">
                  <a:lumMod val="9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5" name="文本框 154"/>
          <p:cNvSpPr txBox="1"/>
          <p:nvPr userDrawn="1"/>
        </p:nvSpPr>
        <p:spPr>
          <a:xfrm>
            <a:off x="1795478" y="376256"/>
            <a:ext cx="1972015" cy="400110"/>
          </a:xfrm>
          <a:prstGeom prst="rect">
            <a:avLst/>
          </a:prstGeom>
          <a:noFill/>
        </p:spPr>
        <p:txBody>
          <a:bodyPr wrap="none" rtlCol="0">
            <a:spAutoFit/>
          </a:bodyPr>
          <a:lstStyle/>
          <a:p>
            <a:r>
              <a:rPr lang="en-US" altLang="zh-CN" sz="2000" dirty="0">
                <a:solidFill>
                  <a:schemeClr val="tx1">
                    <a:lumMod val="50000"/>
                    <a:lumOff val="50000"/>
                  </a:schemeClr>
                </a:solidFill>
                <a:effectLst/>
                <a:latin typeface="方正粗活意简体"/>
                <a:ea typeface="时尚中黑简体" panose="01010104010101010101" pitchFamily="2" charset="-122"/>
              </a:rPr>
              <a:t>PPT</a:t>
            </a:r>
            <a:r>
              <a:rPr lang="zh-CN" altLang="en-US" sz="2000" dirty="0">
                <a:solidFill>
                  <a:schemeClr val="tx1">
                    <a:lumMod val="50000"/>
                    <a:lumOff val="50000"/>
                  </a:schemeClr>
                </a:solidFill>
                <a:effectLst/>
                <a:latin typeface="方正粗活意简体"/>
                <a:ea typeface="时尚中黑简体" panose="01010104010101010101" pitchFamily="2" charset="-122"/>
              </a:rPr>
              <a:t>图表研究院</a:t>
            </a:r>
          </a:p>
        </p:txBody>
      </p:sp>
      <p:sp>
        <p:nvSpPr>
          <p:cNvPr id="156" name="文本框 155"/>
          <p:cNvSpPr txBox="1"/>
          <p:nvPr userDrawn="1"/>
        </p:nvSpPr>
        <p:spPr>
          <a:xfrm>
            <a:off x="1809103" y="745588"/>
            <a:ext cx="1757212" cy="261610"/>
          </a:xfrm>
          <a:prstGeom prst="rect">
            <a:avLst/>
          </a:prstGeom>
          <a:noFill/>
        </p:spPr>
        <p:txBody>
          <a:bodyPr wrap="none" rtlCol="0">
            <a:spAutoFit/>
          </a:bodyPr>
          <a:lstStyle>
            <a:defPPr>
              <a:defRPr lang="zh-CN"/>
            </a:defPPr>
            <a:lvl1pPr>
              <a:defRPr sz="2000">
                <a:solidFill>
                  <a:schemeClr val="tx1">
                    <a:lumMod val="50000"/>
                    <a:lumOff val="50000"/>
                  </a:schemeClr>
                </a:solidFill>
                <a:effectLst>
                  <a:outerShdw blurRad="355600" dist="190500" dir="3000000" algn="t" rotWithShape="0">
                    <a:prstClr val="black">
                      <a:alpha val="40000"/>
                    </a:prstClr>
                  </a:outerShdw>
                </a:effectLst>
                <a:latin typeface="迷你简粗倩" panose="03000509000000000000" pitchFamily="65" charset="-122"/>
                <a:ea typeface="迷你简粗倩" panose="03000509000000000000" pitchFamily="65" charset="-122"/>
              </a:defRPr>
            </a:lvl1pPr>
          </a:lstStyle>
          <a:p>
            <a:pPr lvl="0"/>
            <a:r>
              <a:rPr lang="en-US" altLang="zh-CN" sz="1100" dirty="0">
                <a:effectLst/>
                <a:latin typeface="时尚中黑简体" panose="01010104010101010101" pitchFamily="2" charset="-122"/>
                <a:ea typeface="时尚中黑简体" panose="01010104010101010101" pitchFamily="2" charset="-122"/>
                <a:cs typeface="Verdana" panose="020B0604030504040204" pitchFamily="34" charset="0"/>
              </a:rPr>
              <a:t>PPT CHART ACADEMY</a:t>
            </a:r>
            <a:endParaRPr lang="zh-CN" altLang="en-US" sz="1100" dirty="0">
              <a:effectLst/>
              <a:latin typeface="时尚中黑简体" panose="01010104010101010101" pitchFamily="2" charset="-122"/>
              <a:ea typeface="时尚中黑简体" panose="01010104010101010101" pitchFamily="2" charset="-122"/>
              <a:cs typeface="Verdana" panose="020B0604030504040204" pitchFamily="34" charset="0"/>
            </a:endParaRPr>
          </a:p>
        </p:txBody>
      </p:sp>
      <p:grpSp>
        <p:nvGrpSpPr>
          <p:cNvPr id="82" name="组合 81"/>
          <p:cNvGrpSpPr>
            <a:grpSpLocks noChangeAspect="1"/>
          </p:cNvGrpSpPr>
          <p:nvPr userDrawn="1"/>
        </p:nvGrpSpPr>
        <p:grpSpPr>
          <a:xfrm>
            <a:off x="967315" y="350517"/>
            <a:ext cx="796511" cy="684000"/>
            <a:chOff x="4644008" y="641735"/>
            <a:chExt cx="3646770" cy="3131656"/>
          </a:xfrm>
        </p:grpSpPr>
        <p:pic>
          <p:nvPicPr>
            <p:cNvPr id="8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4008" y="641735"/>
              <a:ext cx="3646770" cy="3131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84" name="直接连接符 83"/>
            <p:cNvCxnSpPr/>
            <p:nvPr/>
          </p:nvCxnSpPr>
          <p:spPr>
            <a:xfrm>
              <a:off x="6343192" y="1950009"/>
              <a:ext cx="1296143" cy="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00253102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xmlns="" id="{45208653-CD80-47EE-BC53-D25206E46D6E}"/>
              </a:ext>
            </a:extLst>
          </p:cNvPr>
          <p:cNvSpPr>
            <a:spLocks noGrp="1"/>
          </p:cNvSpPr>
          <p:nvPr>
            <p:ph type="ctrTitle"/>
          </p:nvPr>
        </p:nvSpPr>
        <p:spPr>
          <a:xfrm>
            <a:off x="1524000" y="1122363"/>
            <a:ext cx="9144000" cy="2387600"/>
          </a:xfrm>
        </p:spPr>
        <p:txBody>
          <a:bodyPr anchor="b"/>
          <a:lstStyle>
            <a:lvl1pPr algn="ctr">
              <a:defRPr sz="6000"/>
            </a:lvl1pPr>
          </a:lstStyle>
          <a:p>
            <a:r>
              <a:rPr lang="zh-TW" altLang="en-US"/>
              <a:t>按一下以編輯母片標題樣式</a:t>
            </a:r>
          </a:p>
        </p:txBody>
      </p:sp>
      <p:sp>
        <p:nvSpPr>
          <p:cNvPr id="3" name="副標題 2">
            <a:extLst>
              <a:ext uri="{FF2B5EF4-FFF2-40B4-BE49-F238E27FC236}">
                <a16:creationId xmlns:a16="http://schemas.microsoft.com/office/drawing/2014/main" xmlns="" id="{241C260E-522A-4A71-865F-5D270E233FD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TW" altLang="en-US"/>
              <a:t>按一下以編輯母片子標題樣式</a:t>
            </a:r>
          </a:p>
        </p:txBody>
      </p:sp>
      <p:sp>
        <p:nvSpPr>
          <p:cNvPr id="4" name="日期版面配置區 3">
            <a:extLst>
              <a:ext uri="{FF2B5EF4-FFF2-40B4-BE49-F238E27FC236}">
                <a16:creationId xmlns:a16="http://schemas.microsoft.com/office/drawing/2014/main" xmlns="" id="{06C8AF41-47D4-4DEC-B7DE-7D9C03464814}"/>
              </a:ext>
            </a:extLst>
          </p:cNvPr>
          <p:cNvSpPr>
            <a:spLocks noGrp="1"/>
          </p:cNvSpPr>
          <p:nvPr>
            <p:ph type="dt" sz="half" idx="10"/>
          </p:nvPr>
        </p:nvSpPr>
        <p:spPr/>
        <p:txBody>
          <a:bodyPr/>
          <a:lstStyle/>
          <a:p>
            <a:fld id="{047C64CF-B7F1-4D2F-8777-4DF836E8879F}" type="datetimeFigureOut">
              <a:rPr lang="zh-TW" altLang="en-US" smtClean="0"/>
              <a:t>2023/3/24</a:t>
            </a:fld>
            <a:endParaRPr lang="zh-TW" altLang="en-US"/>
          </a:p>
        </p:txBody>
      </p:sp>
      <p:sp>
        <p:nvSpPr>
          <p:cNvPr id="5" name="頁尾版面配置區 4">
            <a:extLst>
              <a:ext uri="{FF2B5EF4-FFF2-40B4-BE49-F238E27FC236}">
                <a16:creationId xmlns:a16="http://schemas.microsoft.com/office/drawing/2014/main" xmlns="" id="{D2DA7F15-7BFA-47C3-91A3-5FDD14759218}"/>
              </a:ext>
            </a:extLst>
          </p:cNvPr>
          <p:cNvSpPr>
            <a:spLocks noGrp="1"/>
          </p:cNvSpPr>
          <p:nvPr>
            <p:ph type="ftr" sz="quarter" idx="11"/>
          </p:nvPr>
        </p:nvSpPr>
        <p:spPr/>
        <p:txBody>
          <a:bodyPr/>
          <a:lstStyle/>
          <a:p>
            <a:endParaRPr lang="zh-TW" altLang="en-US"/>
          </a:p>
        </p:txBody>
      </p:sp>
      <p:sp>
        <p:nvSpPr>
          <p:cNvPr id="6" name="投影片編號版面配置區 5">
            <a:extLst>
              <a:ext uri="{FF2B5EF4-FFF2-40B4-BE49-F238E27FC236}">
                <a16:creationId xmlns:a16="http://schemas.microsoft.com/office/drawing/2014/main" xmlns="" id="{E61AA8B0-8D16-40C5-A1FE-178BE4A5B106}"/>
              </a:ext>
            </a:extLst>
          </p:cNvPr>
          <p:cNvSpPr>
            <a:spLocks noGrp="1"/>
          </p:cNvSpPr>
          <p:nvPr>
            <p:ph type="sldNum" sz="quarter" idx="12"/>
          </p:nvPr>
        </p:nvSpPr>
        <p:spPr/>
        <p:txBody>
          <a:bodyPr/>
          <a:lstStyle/>
          <a:p>
            <a:fld id="{D485E587-15EA-40EC-A6F2-AB1187200C4E}" type="slidenum">
              <a:rPr lang="zh-TW" altLang="en-US" smtClean="0"/>
              <a:t>‹#›</a:t>
            </a:fld>
            <a:endParaRPr lang="zh-TW" altLang="en-US"/>
          </a:p>
        </p:txBody>
      </p:sp>
    </p:spTree>
    <p:extLst>
      <p:ext uri="{BB962C8B-B14F-4D97-AF65-F5344CB8AC3E}">
        <p14:creationId xmlns:p14="http://schemas.microsoft.com/office/powerpoint/2010/main" val="366450789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標題及內容">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xmlns="" id="{DA9D9549-9CA9-463C-9BDD-139C27624797}"/>
              </a:ext>
            </a:extLst>
          </p:cNvPr>
          <p:cNvSpPr>
            <a:spLocks noGrp="1"/>
          </p:cNvSpPr>
          <p:nvPr>
            <p:ph type="title"/>
          </p:nvPr>
        </p:nvSpPr>
        <p:spPr/>
        <p:txBody>
          <a:bodyPr/>
          <a:lstStyle/>
          <a:p>
            <a:r>
              <a:rPr lang="zh-TW" altLang="en-US"/>
              <a:t>按一下以編輯母片標題樣式</a:t>
            </a:r>
          </a:p>
        </p:txBody>
      </p:sp>
      <p:sp>
        <p:nvSpPr>
          <p:cNvPr id="3" name="內容版面配置區 2">
            <a:extLst>
              <a:ext uri="{FF2B5EF4-FFF2-40B4-BE49-F238E27FC236}">
                <a16:creationId xmlns:a16="http://schemas.microsoft.com/office/drawing/2014/main" xmlns="" id="{99C744A2-FCE7-4276-BEEE-7AB4D3FDB347}"/>
              </a:ext>
            </a:extLst>
          </p:cNvPr>
          <p:cNvSpPr>
            <a:spLocks noGrp="1"/>
          </p:cNvSpPr>
          <p:nvPr>
            <p:ph idx="1"/>
          </p:nvPr>
        </p:nvSpPr>
        <p:spPr/>
        <p:txBody>
          <a:body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a:extLst>
              <a:ext uri="{FF2B5EF4-FFF2-40B4-BE49-F238E27FC236}">
                <a16:creationId xmlns:a16="http://schemas.microsoft.com/office/drawing/2014/main" xmlns="" id="{2C408E17-101F-40D2-91A8-3EA710172105}"/>
              </a:ext>
            </a:extLst>
          </p:cNvPr>
          <p:cNvSpPr>
            <a:spLocks noGrp="1"/>
          </p:cNvSpPr>
          <p:nvPr>
            <p:ph type="dt" sz="half" idx="10"/>
          </p:nvPr>
        </p:nvSpPr>
        <p:spPr/>
        <p:txBody>
          <a:bodyPr/>
          <a:lstStyle/>
          <a:p>
            <a:fld id="{047C64CF-B7F1-4D2F-8777-4DF836E8879F}" type="datetimeFigureOut">
              <a:rPr lang="zh-TW" altLang="en-US" smtClean="0"/>
              <a:t>2023/3/24</a:t>
            </a:fld>
            <a:endParaRPr lang="zh-TW" altLang="en-US"/>
          </a:p>
        </p:txBody>
      </p:sp>
      <p:sp>
        <p:nvSpPr>
          <p:cNvPr id="5" name="頁尾版面配置區 4">
            <a:extLst>
              <a:ext uri="{FF2B5EF4-FFF2-40B4-BE49-F238E27FC236}">
                <a16:creationId xmlns:a16="http://schemas.microsoft.com/office/drawing/2014/main" xmlns="" id="{A73D3B19-F71B-49EE-A5EB-89EC147E117E}"/>
              </a:ext>
            </a:extLst>
          </p:cNvPr>
          <p:cNvSpPr>
            <a:spLocks noGrp="1"/>
          </p:cNvSpPr>
          <p:nvPr>
            <p:ph type="ftr" sz="quarter" idx="11"/>
          </p:nvPr>
        </p:nvSpPr>
        <p:spPr/>
        <p:txBody>
          <a:bodyPr/>
          <a:lstStyle/>
          <a:p>
            <a:endParaRPr lang="zh-TW" altLang="en-US"/>
          </a:p>
        </p:txBody>
      </p:sp>
      <p:sp>
        <p:nvSpPr>
          <p:cNvPr id="6" name="投影片編號版面配置區 5">
            <a:extLst>
              <a:ext uri="{FF2B5EF4-FFF2-40B4-BE49-F238E27FC236}">
                <a16:creationId xmlns:a16="http://schemas.microsoft.com/office/drawing/2014/main" xmlns="" id="{C8AA90A1-CA2C-4D52-B918-367C870F9377}"/>
              </a:ext>
            </a:extLst>
          </p:cNvPr>
          <p:cNvSpPr>
            <a:spLocks noGrp="1"/>
          </p:cNvSpPr>
          <p:nvPr>
            <p:ph type="sldNum" sz="quarter" idx="12"/>
          </p:nvPr>
        </p:nvSpPr>
        <p:spPr/>
        <p:txBody>
          <a:bodyPr/>
          <a:lstStyle/>
          <a:p>
            <a:fld id="{D485E587-15EA-40EC-A6F2-AB1187200C4E}" type="slidenum">
              <a:rPr lang="zh-TW" altLang="en-US" smtClean="0"/>
              <a:t>‹#›</a:t>
            </a:fld>
            <a:endParaRPr lang="zh-TW" altLang="en-US"/>
          </a:p>
        </p:txBody>
      </p:sp>
    </p:spTree>
    <p:extLst>
      <p:ext uri="{BB962C8B-B14F-4D97-AF65-F5344CB8AC3E}">
        <p14:creationId xmlns:p14="http://schemas.microsoft.com/office/powerpoint/2010/main" val="133155501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xmlns="" id="{A59D0DF2-3525-4FA5-8007-0AC9AA48011D}"/>
              </a:ext>
            </a:extLst>
          </p:cNvPr>
          <p:cNvSpPr>
            <a:spLocks noGrp="1"/>
          </p:cNvSpPr>
          <p:nvPr>
            <p:ph type="title"/>
          </p:nvPr>
        </p:nvSpPr>
        <p:spPr>
          <a:xfrm>
            <a:off x="831850" y="1709738"/>
            <a:ext cx="10515600" cy="2852737"/>
          </a:xfrm>
        </p:spPr>
        <p:txBody>
          <a:bodyPr anchor="b"/>
          <a:lstStyle>
            <a:lvl1pPr>
              <a:defRPr sz="6000"/>
            </a:lvl1pPr>
          </a:lstStyle>
          <a:p>
            <a:r>
              <a:rPr lang="zh-TW" altLang="en-US"/>
              <a:t>按一下以編輯母片標題樣式</a:t>
            </a:r>
          </a:p>
        </p:txBody>
      </p:sp>
      <p:sp>
        <p:nvSpPr>
          <p:cNvPr id="3" name="文字版面配置區 2">
            <a:extLst>
              <a:ext uri="{FF2B5EF4-FFF2-40B4-BE49-F238E27FC236}">
                <a16:creationId xmlns:a16="http://schemas.microsoft.com/office/drawing/2014/main" xmlns="" id="{2C70F72F-6AF9-4A9D-98A3-AF27CEFAE100}"/>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TW" altLang="en-US"/>
              <a:t>編輯母片文字樣式</a:t>
            </a:r>
          </a:p>
        </p:txBody>
      </p:sp>
      <p:sp>
        <p:nvSpPr>
          <p:cNvPr id="4" name="日期版面配置區 3">
            <a:extLst>
              <a:ext uri="{FF2B5EF4-FFF2-40B4-BE49-F238E27FC236}">
                <a16:creationId xmlns:a16="http://schemas.microsoft.com/office/drawing/2014/main" xmlns="" id="{3EAC87B6-9165-4CAE-858F-9EA35D0E3B0C}"/>
              </a:ext>
            </a:extLst>
          </p:cNvPr>
          <p:cNvSpPr>
            <a:spLocks noGrp="1"/>
          </p:cNvSpPr>
          <p:nvPr>
            <p:ph type="dt" sz="half" idx="10"/>
          </p:nvPr>
        </p:nvSpPr>
        <p:spPr/>
        <p:txBody>
          <a:bodyPr/>
          <a:lstStyle/>
          <a:p>
            <a:fld id="{047C64CF-B7F1-4D2F-8777-4DF836E8879F}" type="datetimeFigureOut">
              <a:rPr lang="zh-TW" altLang="en-US" smtClean="0"/>
              <a:t>2023/3/24</a:t>
            </a:fld>
            <a:endParaRPr lang="zh-TW" altLang="en-US"/>
          </a:p>
        </p:txBody>
      </p:sp>
      <p:sp>
        <p:nvSpPr>
          <p:cNvPr id="5" name="頁尾版面配置區 4">
            <a:extLst>
              <a:ext uri="{FF2B5EF4-FFF2-40B4-BE49-F238E27FC236}">
                <a16:creationId xmlns:a16="http://schemas.microsoft.com/office/drawing/2014/main" xmlns="" id="{F6DB2E4E-2EA3-4138-BCF2-F83BE7410BD8}"/>
              </a:ext>
            </a:extLst>
          </p:cNvPr>
          <p:cNvSpPr>
            <a:spLocks noGrp="1"/>
          </p:cNvSpPr>
          <p:nvPr>
            <p:ph type="ftr" sz="quarter" idx="11"/>
          </p:nvPr>
        </p:nvSpPr>
        <p:spPr/>
        <p:txBody>
          <a:bodyPr/>
          <a:lstStyle/>
          <a:p>
            <a:endParaRPr lang="zh-TW" altLang="en-US"/>
          </a:p>
        </p:txBody>
      </p:sp>
      <p:sp>
        <p:nvSpPr>
          <p:cNvPr id="6" name="投影片編號版面配置區 5">
            <a:extLst>
              <a:ext uri="{FF2B5EF4-FFF2-40B4-BE49-F238E27FC236}">
                <a16:creationId xmlns:a16="http://schemas.microsoft.com/office/drawing/2014/main" xmlns="" id="{4FD53E2A-2511-45C1-A61B-E0DCE69232F4}"/>
              </a:ext>
            </a:extLst>
          </p:cNvPr>
          <p:cNvSpPr>
            <a:spLocks noGrp="1"/>
          </p:cNvSpPr>
          <p:nvPr>
            <p:ph type="sldNum" sz="quarter" idx="12"/>
          </p:nvPr>
        </p:nvSpPr>
        <p:spPr/>
        <p:txBody>
          <a:bodyPr/>
          <a:lstStyle/>
          <a:p>
            <a:fld id="{D485E587-15EA-40EC-A6F2-AB1187200C4E}" type="slidenum">
              <a:rPr lang="zh-TW" altLang="en-US" smtClean="0"/>
              <a:t>‹#›</a:t>
            </a:fld>
            <a:endParaRPr lang="zh-TW" altLang="en-US"/>
          </a:p>
        </p:txBody>
      </p:sp>
    </p:spTree>
    <p:extLst>
      <p:ext uri="{BB962C8B-B14F-4D97-AF65-F5344CB8AC3E}">
        <p14:creationId xmlns:p14="http://schemas.microsoft.com/office/powerpoint/2010/main" val="391290077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woObj" preserve="1">
  <p:cSld name="兩個內容">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xmlns="" id="{C59A0D93-D082-4F65-A935-6849DECD6E5D}"/>
              </a:ext>
            </a:extLst>
          </p:cNvPr>
          <p:cNvSpPr>
            <a:spLocks noGrp="1"/>
          </p:cNvSpPr>
          <p:nvPr>
            <p:ph type="title"/>
          </p:nvPr>
        </p:nvSpPr>
        <p:spPr/>
        <p:txBody>
          <a:bodyPr/>
          <a:lstStyle/>
          <a:p>
            <a:r>
              <a:rPr lang="zh-TW" altLang="en-US"/>
              <a:t>按一下以編輯母片標題樣式</a:t>
            </a:r>
          </a:p>
        </p:txBody>
      </p:sp>
      <p:sp>
        <p:nvSpPr>
          <p:cNvPr id="3" name="內容版面配置區 2">
            <a:extLst>
              <a:ext uri="{FF2B5EF4-FFF2-40B4-BE49-F238E27FC236}">
                <a16:creationId xmlns:a16="http://schemas.microsoft.com/office/drawing/2014/main" xmlns="" id="{FB6F3A13-C218-4B75-BBB2-E9299E7C2575}"/>
              </a:ext>
            </a:extLst>
          </p:cNvPr>
          <p:cNvSpPr>
            <a:spLocks noGrp="1"/>
          </p:cNvSpPr>
          <p:nvPr>
            <p:ph sz="half" idx="1"/>
          </p:nvPr>
        </p:nvSpPr>
        <p:spPr>
          <a:xfrm>
            <a:off x="838200" y="1825625"/>
            <a:ext cx="5181600" cy="4351338"/>
          </a:xfrm>
        </p:spPr>
        <p:txBody>
          <a:body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內容版面配置區 3">
            <a:extLst>
              <a:ext uri="{FF2B5EF4-FFF2-40B4-BE49-F238E27FC236}">
                <a16:creationId xmlns:a16="http://schemas.microsoft.com/office/drawing/2014/main" xmlns="" id="{C0D69F4F-0E66-43F8-BBB1-8813D3090882}"/>
              </a:ext>
            </a:extLst>
          </p:cNvPr>
          <p:cNvSpPr>
            <a:spLocks noGrp="1"/>
          </p:cNvSpPr>
          <p:nvPr>
            <p:ph sz="half" idx="2"/>
          </p:nvPr>
        </p:nvSpPr>
        <p:spPr>
          <a:xfrm>
            <a:off x="6172200" y="1825625"/>
            <a:ext cx="5181600" cy="4351338"/>
          </a:xfrm>
        </p:spPr>
        <p:txBody>
          <a:body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日期版面配置區 4">
            <a:extLst>
              <a:ext uri="{FF2B5EF4-FFF2-40B4-BE49-F238E27FC236}">
                <a16:creationId xmlns:a16="http://schemas.microsoft.com/office/drawing/2014/main" xmlns="" id="{81FBA8CA-B35D-4B39-AC69-264DB0C8AAA8}"/>
              </a:ext>
            </a:extLst>
          </p:cNvPr>
          <p:cNvSpPr>
            <a:spLocks noGrp="1"/>
          </p:cNvSpPr>
          <p:nvPr>
            <p:ph type="dt" sz="half" idx="10"/>
          </p:nvPr>
        </p:nvSpPr>
        <p:spPr/>
        <p:txBody>
          <a:bodyPr/>
          <a:lstStyle/>
          <a:p>
            <a:fld id="{047C64CF-B7F1-4D2F-8777-4DF836E8879F}" type="datetimeFigureOut">
              <a:rPr lang="zh-TW" altLang="en-US" smtClean="0"/>
              <a:t>2023/3/24</a:t>
            </a:fld>
            <a:endParaRPr lang="zh-TW" altLang="en-US"/>
          </a:p>
        </p:txBody>
      </p:sp>
      <p:sp>
        <p:nvSpPr>
          <p:cNvPr id="6" name="頁尾版面配置區 5">
            <a:extLst>
              <a:ext uri="{FF2B5EF4-FFF2-40B4-BE49-F238E27FC236}">
                <a16:creationId xmlns:a16="http://schemas.microsoft.com/office/drawing/2014/main" xmlns="" id="{71387C59-E0D0-4274-ACCA-D64D9C35EA8B}"/>
              </a:ext>
            </a:extLst>
          </p:cNvPr>
          <p:cNvSpPr>
            <a:spLocks noGrp="1"/>
          </p:cNvSpPr>
          <p:nvPr>
            <p:ph type="ftr" sz="quarter" idx="11"/>
          </p:nvPr>
        </p:nvSpPr>
        <p:spPr/>
        <p:txBody>
          <a:bodyPr/>
          <a:lstStyle/>
          <a:p>
            <a:endParaRPr lang="zh-TW" altLang="en-US"/>
          </a:p>
        </p:txBody>
      </p:sp>
      <p:sp>
        <p:nvSpPr>
          <p:cNvPr id="7" name="投影片編號版面配置區 6">
            <a:extLst>
              <a:ext uri="{FF2B5EF4-FFF2-40B4-BE49-F238E27FC236}">
                <a16:creationId xmlns:a16="http://schemas.microsoft.com/office/drawing/2014/main" xmlns="" id="{B15A8F2E-70B5-4878-9CCF-3837020192BA}"/>
              </a:ext>
            </a:extLst>
          </p:cNvPr>
          <p:cNvSpPr>
            <a:spLocks noGrp="1"/>
          </p:cNvSpPr>
          <p:nvPr>
            <p:ph type="sldNum" sz="quarter" idx="12"/>
          </p:nvPr>
        </p:nvSpPr>
        <p:spPr/>
        <p:txBody>
          <a:bodyPr/>
          <a:lstStyle/>
          <a:p>
            <a:fld id="{D485E587-15EA-40EC-A6F2-AB1187200C4E}" type="slidenum">
              <a:rPr lang="zh-TW" altLang="en-US" smtClean="0"/>
              <a:t>‹#›</a:t>
            </a:fld>
            <a:endParaRPr lang="zh-TW" altLang="en-US"/>
          </a:p>
        </p:txBody>
      </p:sp>
    </p:spTree>
    <p:extLst>
      <p:ext uri="{BB962C8B-B14F-4D97-AF65-F5344CB8AC3E}">
        <p14:creationId xmlns:p14="http://schemas.microsoft.com/office/powerpoint/2010/main" val="49533720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userDrawn="1">
  <p:cSld name="5_空白">
    <p:spTree>
      <p:nvGrpSpPr>
        <p:cNvPr id="1" name=""/>
        <p:cNvGrpSpPr/>
        <p:nvPr/>
      </p:nvGrpSpPr>
      <p:grpSpPr>
        <a:xfrm>
          <a:off x="0" y="0"/>
          <a:ext cx="0" cy="0"/>
          <a:chOff x="0" y="0"/>
          <a:chExt cx="0" cy="0"/>
        </a:xfrm>
      </p:grpSpPr>
      <p:sp>
        <p:nvSpPr>
          <p:cNvPr id="14" name="文字版面配置區 13"/>
          <p:cNvSpPr>
            <a:spLocks noGrp="1"/>
          </p:cNvSpPr>
          <p:nvPr>
            <p:ph type="body" sz="quarter" idx="14"/>
          </p:nvPr>
        </p:nvSpPr>
        <p:spPr>
          <a:xfrm>
            <a:off x="2063554" y="1052736"/>
            <a:ext cx="9601729" cy="4968552"/>
          </a:xfrm>
        </p:spPr>
        <p:txBody>
          <a:bodyPr/>
          <a:lstStyle>
            <a:lvl1pPr>
              <a:buClr>
                <a:srgbClr val="3102A6"/>
              </a:buClr>
              <a:buSzPct val="75000"/>
              <a:buFont typeface="Wingdings" pitchFamily="2" charset="2"/>
              <a:buChar char="n"/>
              <a:defRPr>
                <a:latin typeface="標楷體" pitchFamily="65" charset="-120"/>
                <a:ea typeface="標楷體" pitchFamily="65" charset="-120"/>
              </a:defRPr>
            </a:lvl1pPr>
            <a:lvl2pPr>
              <a:buClr>
                <a:srgbClr val="FF0000"/>
              </a:buClr>
              <a:buSzPct val="55000"/>
              <a:buFont typeface="Wingdings" pitchFamily="2" charset="2"/>
              <a:buChar char="n"/>
              <a:defRPr>
                <a:latin typeface="標楷體" pitchFamily="65" charset="-120"/>
                <a:ea typeface="標楷體" pitchFamily="65" charset="-120"/>
              </a:defRPr>
            </a:lvl2pPr>
            <a:lvl3pPr>
              <a:buClr>
                <a:srgbClr val="14037B"/>
              </a:buClr>
              <a:buSzPct val="35000"/>
              <a:buFont typeface="Wingdings" pitchFamily="2" charset="2"/>
              <a:buChar char="n"/>
              <a:defRPr>
                <a:latin typeface="標楷體" pitchFamily="65" charset="-120"/>
                <a:ea typeface="標楷體" pitchFamily="65" charset="-120"/>
              </a:defRPr>
            </a:lvl3pPr>
            <a:lvl4pPr>
              <a:defRPr>
                <a:latin typeface="標楷體" pitchFamily="65" charset="-120"/>
                <a:ea typeface="標楷體" pitchFamily="65" charset="-120"/>
              </a:defRPr>
            </a:lvl4pPr>
            <a:lvl5pPr>
              <a:defRPr>
                <a:latin typeface="標楷體" pitchFamily="65" charset="-120"/>
                <a:ea typeface="標楷體" pitchFamily="65" charset="-120"/>
              </a:defRPr>
            </a:lvl5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3" name="日期版面配置區 3"/>
          <p:cNvSpPr>
            <a:spLocks noGrp="1"/>
          </p:cNvSpPr>
          <p:nvPr>
            <p:ph type="dt" sz="half" idx="15"/>
          </p:nvPr>
        </p:nvSpPr>
        <p:spPr/>
        <p:txBody>
          <a:bodyPr/>
          <a:lstStyle>
            <a:lvl1pPr>
              <a:defRPr/>
            </a:lvl1pPr>
          </a:lstStyle>
          <a:p>
            <a:pPr>
              <a:defRPr/>
            </a:pPr>
            <a:fld id="{12DF42E0-29CD-43FB-9734-C5930835102F}" type="datetime1">
              <a:rPr lang="zh-TW" altLang="en-US"/>
              <a:pPr>
                <a:defRPr/>
              </a:pPr>
              <a:t>2023/3/24</a:t>
            </a:fld>
            <a:endParaRPr altLang="en-US"/>
          </a:p>
        </p:txBody>
      </p:sp>
      <p:sp>
        <p:nvSpPr>
          <p:cNvPr id="4" name="頁尾版面配置區 4"/>
          <p:cNvSpPr>
            <a:spLocks noGrp="1"/>
          </p:cNvSpPr>
          <p:nvPr>
            <p:ph type="ftr" sz="quarter" idx="16"/>
          </p:nvPr>
        </p:nvSpPr>
        <p:spPr/>
        <p:txBody>
          <a:bodyPr/>
          <a:lstStyle>
            <a:lvl1pPr>
              <a:defRPr/>
            </a:lvl1pPr>
          </a:lstStyle>
          <a:p>
            <a:pPr>
              <a:defRPr/>
            </a:pPr>
            <a:endParaRPr lang="en-US" altLang="zh-TW"/>
          </a:p>
        </p:txBody>
      </p:sp>
      <p:sp>
        <p:nvSpPr>
          <p:cNvPr id="5" name="投影片編號版面配置區 5"/>
          <p:cNvSpPr>
            <a:spLocks noGrp="1"/>
          </p:cNvSpPr>
          <p:nvPr>
            <p:ph type="sldNum" sz="quarter" idx="17"/>
          </p:nvPr>
        </p:nvSpPr>
        <p:spPr/>
        <p:txBody>
          <a:bodyPr/>
          <a:lstStyle>
            <a:lvl1pPr>
              <a:defRPr/>
            </a:lvl1pPr>
          </a:lstStyle>
          <a:p>
            <a:fld id="{52346750-6400-4E3C-92C1-1D3FA6A2FD14}" type="slidenum">
              <a:rPr lang="en-US" altLang="zh-TW"/>
              <a:pPr/>
              <a:t>‹#›</a:t>
            </a:fld>
            <a:endParaRPr lang="en-US" altLang="zh-TW"/>
          </a:p>
        </p:txBody>
      </p:sp>
    </p:spTree>
    <p:extLst>
      <p:ext uri="{BB962C8B-B14F-4D97-AF65-F5344CB8AC3E}">
        <p14:creationId xmlns:p14="http://schemas.microsoft.com/office/powerpoint/2010/main" val="409322144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xmlns="" id="{A5813810-C8FB-4898-89B6-937604D02EE0}"/>
              </a:ext>
            </a:extLst>
          </p:cNvPr>
          <p:cNvSpPr>
            <a:spLocks noGrp="1"/>
          </p:cNvSpPr>
          <p:nvPr>
            <p:ph type="title"/>
          </p:nvPr>
        </p:nvSpPr>
        <p:spPr>
          <a:xfrm>
            <a:off x="839788" y="365125"/>
            <a:ext cx="10515600" cy="1325563"/>
          </a:xfrm>
        </p:spPr>
        <p:txBody>
          <a:bodyPr/>
          <a:lstStyle/>
          <a:p>
            <a:r>
              <a:rPr lang="zh-TW" altLang="en-US"/>
              <a:t>按一下以編輯母片標題樣式</a:t>
            </a:r>
          </a:p>
        </p:txBody>
      </p:sp>
      <p:sp>
        <p:nvSpPr>
          <p:cNvPr id="3" name="文字版面配置區 2">
            <a:extLst>
              <a:ext uri="{FF2B5EF4-FFF2-40B4-BE49-F238E27FC236}">
                <a16:creationId xmlns:a16="http://schemas.microsoft.com/office/drawing/2014/main" xmlns="" id="{5ACEA9C5-6EFE-45E1-9A12-5E7BF38904B4}"/>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a:t>編輯母片文字樣式</a:t>
            </a:r>
          </a:p>
        </p:txBody>
      </p:sp>
      <p:sp>
        <p:nvSpPr>
          <p:cNvPr id="4" name="內容版面配置區 3">
            <a:extLst>
              <a:ext uri="{FF2B5EF4-FFF2-40B4-BE49-F238E27FC236}">
                <a16:creationId xmlns:a16="http://schemas.microsoft.com/office/drawing/2014/main" xmlns="" id="{D03793F9-A39D-48F5-8204-762A19FA9BAB}"/>
              </a:ext>
            </a:extLst>
          </p:cNvPr>
          <p:cNvSpPr>
            <a:spLocks noGrp="1"/>
          </p:cNvSpPr>
          <p:nvPr>
            <p:ph sz="half" idx="2"/>
          </p:nvPr>
        </p:nvSpPr>
        <p:spPr>
          <a:xfrm>
            <a:off x="839788" y="2505075"/>
            <a:ext cx="5157787" cy="3684588"/>
          </a:xfrm>
        </p:spPr>
        <p:txBody>
          <a:body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文字版面配置區 4">
            <a:extLst>
              <a:ext uri="{FF2B5EF4-FFF2-40B4-BE49-F238E27FC236}">
                <a16:creationId xmlns:a16="http://schemas.microsoft.com/office/drawing/2014/main" xmlns="" id="{170D4437-C977-4F7C-912C-514CEA9C922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a:t>編輯母片文字樣式</a:t>
            </a:r>
          </a:p>
        </p:txBody>
      </p:sp>
      <p:sp>
        <p:nvSpPr>
          <p:cNvPr id="6" name="內容版面配置區 5">
            <a:extLst>
              <a:ext uri="{FF2B5EF4-FFF2-40B4-BE49-F238E27FC236}">
                <a16:creationId xmlns:a16="http://schemas.microsoft.com/office/drawing/2014/main" xmlns="" id="{2700BD9F-2CE3-4546-A341-F75325CA93F5}"/>
              </a:ext>
            </a:extLst>
          </p:cNvPr>
          <p:cNvSpPr>
            <a:spLocks noGrp="1"/>
          </p:cNvSpPr>
          <p:nvPr>
            <p:ph sz="quarter" idx="4"/>
          </p:nvPr>
        </p:nvSpPr>
        <p:spPr>
          <a:xfrm>
            <a:off x="6172200" y="2505075"/>
            <a:ext cx="5183188" cy="3684588"/>
          </a:xfrm>
        </p:spPr>
        <p:txBody>
          <a:body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7" name="日期版面配置區 6">
            <a:extLst>
              <a:ext uri="{FF2B5EF4-FFF2-40B4-BE49-F238E27FC236}">
                <a16:creationId xmlns:a16="http://schemas.microsoft.com/office/drawing/2014/main" xmlns="" id="{94985BE2-FAC2-459C-AA22-C9C6EA499472}"/>
              </a:ext>
            </a:extLst>
          </p:cNvPr>
          <p:cNvSpPr>
            <a:spLocks noGrp="1"/>
          </p:cNvSpPr>
          <p:nvPr>
            <p:ph type="dt" sz="half" idx="10"/>
          </p:nvPr>
        </p:nvSpPr>
        <p:spPr/>
        <p:txBody>
          <a:bodyPr/>
          <a:lstStyle/>
          <a:p>
            <a:fld id="{047C64CF-B7F1-4D2F-8777-4DF836E8879F}" type="datetimeFigureOut">
              <a:rPr lang="zh-TW" altLang="en-US" smtClean="0"/>
              <a:t>2023/3/24</a:t>
            </a:fld>
            <a:endParaRPr lang="zh-TW" altLang="en-US"/>
          </a:p>
        </p:txBody>
      </p:sp>
      <p:sp>
        <p:nvSpPr>
          <p:cNvPr id="8" name="頁尾版面配置區 7">
            <a:extLst>
              <a:ext uri="{FF2B5EF4-FFF2-40B4-BE49-F238E27FC236}">
                <a16:creationId xmlns:a16="http://schemas.microsoft.com/office/drawing/2014/main" xmlns="" id="{686239FD-1085-4FD3-A006-396334643D5C}"/>
              </a:ext>
            </a:extLst>
          </p:cNvPr>
          <p:cNvSpPr>
            <a:spLocks noGrp="1"/>
          </p:cNvSpPr>
          <p:nvPr>
            <p:ph type="ftr" sz="quarter" idx="11"/>
          </p:nvPr>
        </p:nvSpPr>
        <p:spPr/>
        <p:txBody>
          <a:bodyPr/>
          <a:lstStyle/>
          <a:p>
            <a:endParaRPr lang="zh-TW" altLang="en-US"/>
          </a:p>
        </p:txBody>
      </p:sp>
      <p:sp>
        <p:nvSpPr>
          <p:cNvPr id="9" name="投影片編號版面配置區 8">
            <a:extLst>
              <a:ext uri="{FF2B5EF4-FFF2-40B4-BE49-F238E27FC236}">
                <a16:creationId xmlns:a16="http://schemas.microsoft.com/office/drawing/2014/main" xmlns="" id="{D63300B9-7DF2-429B-93CB-16C3ECF45E33}"/>
              </a:ext>
            </a:extLst>
          </p:cNvPr>
          <p:cNvSpPr>
            <a:spLocks noGrp="1"/>
          </p:cNvSpPr>
          <p:nvPr>
            <p:ph type="sldNum" sz="quarter" idx="12"/>
          </p:nvPr>
        </p:nvSpPr>
        <p:spPr/>
        <p:txBody>
          <a:bodyPr/>
          <a:lstStyle/>
          <a:p>
            <a:fld id="{D485E587-15EA-40EC-A6F2-AB1187200C4E}" type="slidenum">
              <a:rPr lang="zh-TW" altLang="en-US" smtClean="0"/>
              <a:t>‹#›</a:t>
            </a:fld>
            <a:endParaRPr lang="zh-TW" altLang="en-US"/>
          </a:p>
        </p:txBody>
      </p:sp>
    </p:spTree>
    <p:extLst>
      <p:ext uri="{BB962C8B-B14F-4D97-AF65-F5344CB8AC3E}">
        <p14:creationId xmlns:p14="http://schemas.microsoft.com/office/powerpoint/2010/main" val="402124531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xmlns="" id="{5000DCAE-3EB9-469A-80CB-8563634BC167}"/>
              </a:ext>
            </a:extLst>
          </p:cNvPr>
          <p:cNvSpPr>
            <a:spLocks noGrp="1"/>
          </p:cNvSpPr>
          <p:nvPr>
            <p:ph type="title"/>
          </p:nvPr>
        </p:nvSpPr>
        <p:spPr/>
        <p:txBody>
          <a:bodyPr/>
          <a:lstStyle/>
          <a:p>
            <a:r>
              <a:rPr lang="zh-TW" altLang="en-US"/>
              <a:t>按一下以編輯母片標題樣式</a:t>
            </a:r>
          </a:p>
        </p:txBody>
      </p:sp>
      <p:sp>
        <p:nvSpPr>
          <p:cNvPr id="3" name="日期版面配置區 2">
            <a:extLst>
              <a:ext uri="{FF2B5EF4-FFF2-40B4-BE49-F238E27FC236}">
                <a16:creationId xmlns:a16="http://schemas.microsoft.com/office/drawing/2014/main" xmlns="" id="{F947B376-ADAA-40D5-ABFB-6D16A223D335}"/>
              </a:ext>
            </a:extLst>
          </p:cNvPr>
          <p:cNvSpPr>
            <a:spLocks noGrp="1"/>
          </p:cNvSpPr>
          <p:nvPr>
            <p:ph type="dt" sz="half" idx="10"/>
          </p:nvPr>
        </p:nvSpPr>
        <p:spPr/>
        <p:txBody>
          <a:bodyPr/>
          <a:lstStyle/>
          <a:p>
            <a:fld id="{047C64CF-B7F1-4D2F-8777-4DF836E8879F}" type="datetimeFigureOut">
              <a:rPr lang="zh-TW" altLang="en-US" smtClean="0"/>
              <a:t>2023/3/24</a:t>
            </a:fld>
            <a:endParaRPr lang="zh-TW" altLang="en-US"/>
          </a:p>
        </p:txBody>
      </p:sp>
      <p:sp>
        <p:nvSpPr>
          <p:cNvPr id="4" name="頁尾版面配置區 3">
            <a:extLst>
              <a:ext uri="{FF2B5EF4-FFF2-40B4-BE49-F238E27FC236}">
                <a16:creationId xmlns:a16="http://schemas.microsoft.com/office/drawing/2014/main" xmlns="" id="{817BBEA9-93C5-4D26-9D6F-154C1A6718C7}"/>
              </a:ext>
            </a:extLst>
          </p:cNvPr>
          <p:cNvSpPr>
            <a:spLocks noGrp="1"/>
          </p:cNvSpPr>
          <p:nvPr>
            <p:ph type="ftr" sz="quarter" idx="11"/>
          </p:nvPr>
        </p:nvSpPr>
        <p:spPr/>
        <p:txBody>
          <a:bodyPr/>
          <a:lstStyle/>
          <a:p>
            <a:endParaRPr lang="zh-TW" altLang="en-US"/>
          </a:p>
        </p:txBody>
      </p:sp>
      <p:sp>
        <p:nvSpPr>
          <p:cNvPr id="5" name="投影片編號版面配置區 4">
            <a:extLst>
              <a:ext uri="{FF2B5EF4-FFF2-40B4-BE49-F238E27FC236}">
                <a16:creationId xmlns:a16="http://schemas.microsoft.com/office/drawing/2014/main" xmlns="" id="{638B5702-1612-40BD-ABCA-A7EC86223382}"/>
              </a:ext>
            </a:extLst>
          </p:cNvPr>
          <p:cNvSpPr>
            <a:spLocks noGrp="1"/>
          </p:cNvSpPr>
          <p:nvPr>
            <p:ph type="sldNum" sz="quarter" idx="12"/>
          </p:nvPr>
        </p:nvSpPr>
        <p:spPr/>
        <p:txBody>
          <a:bodyPr/>
          <a:lstStyle/>
          <a:p>
            <a:fld id="{D485E587-15EA-40EC-A6F2-AB1187200C4E}" type="slidenum">
              <a:rPr lang="zh-TW" altLang="en-US" smtClean="0"/>
              <a:t>‹#›</a:t>
            </a:fld>
            <a:endParaRPr lang="zh-TW" altLang="en-US"/>
          </a:p>
        </p:txBody>
      </p:sp>
    </p:spTree>
    <p:extLst>
      <p:ext uri="{BB962C8B-B14F-4D97-AF65-F5344CB8AC3E}">
        <p14:creationId xmlns:p14="http://schemas.microsoft.com/office/powerpoint/2010/main" val="254537578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版面配置區 1">
            <a:extLst>
              <a:ext uri="{FF2B5EF4-FFF2-40B4-BE49-F238E27FC236}">
                <a16:creationId xmlns:a16="http://schemas.microsoft.com/office/drawing/2014/main" xmlns="" id="{AEA171CE-B6B5-431C-898F-1F243175A43D}"/>
              </a:ext>
            </a:extLst>
          </p:cNvPr>
          <p:cNvSpPr>
            <a:spLocks noGrp="1"/>
          </p:cNvSpPr>
          <p:nvPr>
            <p:ph type="dt" sz="half" idx="10"/>
          </p:nvPr>
        </p:nvSpPr>
        <p:spPr/>
        <p:txBody>
          <a:bodyPr/>
          <a:lstStyle/>
          <a:p>
            <a:fld id="{047C64CF-B7F1-4D2F-8777-4DF836E8879F}" type="datetimeFigureOut">
              <a:rPr lang="zh-TW" altLang="en-US" smtClean="0"/>
              <a:t>2023/3/24</a:t>
            </a:fld>
            <a:endParaRPr lang="zh-TW" altLang="en-US"/>
          </a:p>
        </p:txBody>
      </p:sp>
      <p:sp>
        <p:nvSpPr>
          <p:cNvPr id="3" name="頁尾版面配置區 2">
            <a:extLst>
              <a:ext uri="{FF2B5EF4-FFF2-40B4-BE49-F238E27FC236}">
                <a16:creationId xmlns:a16="http://schemas.microsoft.com/office/drawing/2014/main" xmlns="" id="{F7E3617D-F36B-47FD-AFFB-D011361B7080}"/>
              </a:ext>
            </a:extLst>
          </p:cNvPr>
          <p:cNvSpPr>
            <a:spLocks noGrp="1"/>
          </p:cNvSpPr>
          <p:nvPr>
            <p:ph type="ftr" sz="quarter" idx="11"/>
          </p:nvPr>
        </p:nvSpPr>
        <p:spPr/>
        <p:txBody>
          <a:bodyPr/>
          <a:lstStyle/>
          <a:p>
            <a:endParaRPr lang="zh-TW" altLang="en-US"/>
          </a:p>
        </p:txBody>
      </p:sp>
      <p:sp>
        <p:nvSpPr>
          <p:cNvPr id="4" name="投影片編號版面配置區 3">
            <a:extLst>
              <a:ext uri="{FF2B5EF4-FFF2-40B4-BE49-F238E27FC236}">
                <a16:creationId xmlns:a16="http://schemas.microsoft.com/office/drawing/2014/main" xmlns="" id="{85687E63-4736-4C80-AC0E-A8ED9CAA4CB6}"/>
              </a:ext>
            </a:extLst>
          </p:cNvPr>
          <p:cNvSpPr>
            <a:spLocks noGrp="1"/>
          </p:cNvSpPr>
          <p:nvPr>
            <p:ph type="sldNum" sz="quarter" idx="12"/>
          </p:nvPr>
        </p:nvSpPr>
        <p:spPr/>
        <p:txBody>
          <a:bodyPr/>
          <a:lstStyle/>
          <a:p>
            <a:fld id="{D485E587-15EA-40EC-A6F2-AB1187200C4E}" type="slidenum">
              <a:rPr lang="zh-TW" altLang="en-US" smtClean="0"/>
              <a:t>‹#›</a:t>
            </a:fld>
            <a:endParaRPr lang="zh-TW" altLang="en-US"/>
          </a:p>
        </p:txBody>
      </p:sp>
    </p:spTree>
    <p:extLst>
      <p:ext uri="{BB962C8B-B14F-4D97-AF65-F5344CB8AC3E}">
        <p14:creationId xmlns:p14="http://schemas.microsoft.com/office/powerpoint/2010/main" val="143409137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xmlns="" id="{844B3317-7A06-4A31-ACF2-149AEFB6A563}"/>
              </a:ext>
            </a:extLst>
          </p:cNvPr>
          <p:cNvSpPr>
            <a:spLocks noGrp="1"/>
          </p:cNvSpPr>
          <p:nvPr>
            <p:ph type="title"/>
          </p:nvPr>
        </p:nvSpPr>
        <p:spPr>
          <a:xfrm>
            <a:off x="839788" y="457200"/>
            <a:ext cx="3932237" cy="1600200"/>
          </a:xfrm>
        </p:spPr>
        <p:txBody>
          <a:bodyPr anchor="b"/>
          <a:lstStyle>
            <a:lvl1pPr>
              <a:defRPr sz="3200"/>
            </a:lvl1pPr>
          </a:lstStyle>
          <a:p>
            <a:r>
              <a:rPr lang="zh-TW" altLang="en-US"/>
              <a:t>按一下以編輯母片標題樣式</a:t>
            </a:r>
          </a:p>
        </p:txBody>
      </p:sp>
      <p:sp>
        <p:nvSpPr>
          <p:cNvPr id="3" name="內容版面配置區 2">
            <a:extLst>
              <a:ext uri="{FF2B5EF4-FFF2-40B4-BE49-F238E27FC236}">
                <a16:creationId xmlns:a16="http://schemas.microsoft.com/office/drawing/2014/main" xmlns="" id="{797C35FF-17B3-4BF0-8221-6931721865C6}"/>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文字版面配置區 3">
            <a:extLst>
              <a:ext uri="{FF2B5EF4-FFF2-40B4-BE49-F238E27FC236}">
                <a16:creationId xmlns:a16="http://schemas.microsoft.com/office/drawing/2014/main" xmlns="" id="{CABE4FF8-66C5-49AF-A3C1-432896FB679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TW" altLang="en-US"/>
              <a:t>編輯母片文字樣式</a:t>
            </a:r>
          </a:p>
        </p:txBody>
      </p:sp>
      <p:sp>
        <p:nvSpPr>
          <p:cNvPr id="5" name="日期版面配置區 4">
            <a:extLst>
              <a:ext uri="{FF2B5EF4-FFF2-40B4-BE49-F238E27FC236}">
                <a16:creationId xmlns:a16="http://schemas.microsoft.com/office/drawing/2014/main" xmlns="" id="{73FF7A00-C641-450B-8068-C0D9BD80E8C1}"/>
              </a:ext>
            </a:extLst>
          </p:cNvPr>
          <p:cNvSpPr>
            <a:spLocks noGrp="1"/>
          </p:cNvSpPr>
          <p:nvPr>
            <p:ph type="dt" sz="half" idx="10"/>
          </p:nvPr>
        </p:nvSpPr>
        <p:spPr/>
        <p:txBody>
          <a:bodyPr/>
          <a:lstStyle/>
          <a:p>
            <a:fld id="{047C64CF-B7F1-4D2F-8777-4DF836E8879F}" type="datetimeFigureOut">
              <a:rPr lang="zh-TW" altLang="en-US" smtClean="0"/>
              <a:t>2023/3/24</a:t>
            </a:fld>
            <a:endParaRPr lang="zh-TW" altLang="en-US"/>
          </a:p>
        </p:txBody>
      </p:sp>
      <p:sp>
        <p:nvSpPr>
          <p:cNvPr id="6" name="頁尾版面配置區 5">
            <a:extLst>
              <a:ext uri="{FF2B5EF4-FFF2-40B4-BE49-F238E27FC236}">
                <a16:creationId xmlns:a16="http://schemas.microsoft.com/office/drawing/2014/main" xmlns="" id="{BA8D7A65-3A94-4BAC-9F41-4A3CDB52E008}"/>
              </a:ext>
            </a:extLst>
          </p:cNvPr>
          <p:cNvSpPr>
            <a:spLocks noGrp="1"/>
          </p:cNvSpPr>
          <p:nvPr>
            <p:ph type="ftr" sz="quarter" idx="11"/>
          </p:nvPr>
        </p:nvSpPr>
        <p:spPr/>
        <p:txBody>
          <a:bodyPr/>
          <a:lstStyle/>
          <a:p>
            <a:endParaRPr lang="zh-TW" altLang="en-US"/>
          </a:p>
        </p:txBody>
      </p:sp>
      <p:sp>
        <p:nvSpPr>
          <p:cNvPr id="7" name="投影片編號版面配置區 6">
            <a:extLst>
              <a:ext uri="{FF2B5EF4-FFF2-40B4-BE49-F238E27FC236}">
                <a16:creationId xmlns:a16="http://schemas.microsoft.com/office/drawing/2014/main" xmlns="" id="{E4332643-8960-43E9-972E-0B52ABFEF4B6}"/>
              </a:ext>
            </a:extLst>
          </p:cNvPr>
          <p:cNvSpPr>
            <a:spLocks noGrp="1"/>
          </p:cNvSpPr>
          <p:nvPr>
            <p:ph type="sldNum" sz="quarter" idx="12"/>
          </p:nvPr>
        </p:nvSpPr>
        <p:spPr/>
        <p:txBody>
          <a:bodyPr/>
          <a:lstStyle/>
          <a:p>
            <a:fld id="{D485E587-15EA-40EC-A6F2-AB1187200C4E}" type="slidenum">
              <a:rPr lang="zh-TW" altLang="en-US" smtClean="0"/>
              <a:t>‹#›</a:t>
            </a:fld>
            <a:endParaRPr lang="zh-TW" altLang="en-US"/>
          </a:p>
        </p:txBody>
      </p:sp>
    </p:spTree>
    <p:extLst>
      <p:ext uri="{BB962C8B-B14F-4D97-AF65-F5344CB8AC3E}">
        <p14:creationId xmlns:p14="http://schemas.microsoft.com/office/powerpoint/2010/main" val="390651964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xmlns="" id="{7418A897-2FFB-415B-A8FE-B7CDD14AF7DD}"/>
              </a:ext>
            </a:extLst>
          </p:cNvPr>
          <p:cNvSpPr>
            <a:spLocks noGrp="1"/>
          </p:cNvSpPr>
          <p:nvPr>
            <p:ph type="title"/>
          </p:nvPr>
        </p:nvSpPr>
        <p:spPr>
          <a:xfrm>
            <a:off x="839788" y="457200"/>
            <a:ext cx="3932237" cy="1600200"/>
          </a:xfrm>
        </p:spPr>
        <p:txBody>
          <a:bodyPr anchor="b"/>
          <a:lstStyle>
            <a:lvl1pPr>
              <a:defRPr sz="3200"/>
            </a:lvl1pPr>
          </a:lstStyle>
          <a:p>
            <a:r>
              <a:rPr lang="zh-TW" altLang="en-US"/>
              <a:t>按一下以編輯母片標題樣式</a:t>
            </a:r>
          </a:p>
        </p:txBody>
      </p:sp>
      <p:sp>
        <p:nvSpPr>
          <p:cNvPr id="3" name="圖片版面配置區 2">
            <a:extLst>
              <a:ext uri="{FF2B5EF4-FFF2-40B4-BE49-F238E27FC236}">
                <a16:creationId xmlns:a16="http://schemas.microsoft.com/office/drawing/2014/main" xmlns="" id="{63998B5F-4A7A-41C2-859C-3930CDF2A6B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TW" altLang="en-US"/>
          </a:p>
        </p:txBody>
      </p:sp>
      <p:sp>
        <p:nvSpPr>
          <p:cNvPr id="4" name="文字版面配置區 3">
            <a:extLst>
              <a:ext uri="{FF2B5EF4-FFF2-40B4-BE49-F238E27FC236}">
                <a16:creationId xmlns:a16="http://schemas.microsoft.com/office/drawing/2014/main" xmlns="" id="{001F5E48-D409-437D-907A-4A2402E00DC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TW" altLang="en-US"/>
              <a:t>編輯母片文字樣式</a:t>
            </a:r>
          </a:p>
        </p:txBody>
      </p:sp>
      <p:sp>
        <p:nvSpPr>
          <p:cNvPr id="5" name="日期版面配置區 4">
            <a:extLst>
              <a:ext uri="{FF2B5EF4-FFF2-40B4-BE49-F238E27FC236}">
                <a16:creationId xmlns:a16="http://schemas.microsoft.com/office/drawing/2014/main" xmlns="" id="{05ED522E-76A9-47C3-BA32-1CA38EFE72F9}"/>
              </a:ext>
            </a:extLst>
          </p:cNvPr>
          <p:cNvSpPr>
            <a:spLocks noGrp="1"/>
          </p:cNvSpPr>
          <p:nvPr>
            <p:ph type="dt" sz="half" idx="10"/>
          </p:nvPr>
        </p:nvSpPr>
        <p:spPr/>
        <p:txBody>
          <a:bodyPr/>
          <a:lstStyle/>
          <a:p>
            <a:fld id="{047C64CF-B7F1-4D2F-8777-4DF836E8879F}" type="datetimeFigureOut">
              <a:rPr lang="zh-TW" altLang="en-US" smtClean="0"/>
              <a:t>2023/3/24</a:t>
            </a:fld>
            <a:endParaRPr lang="zh-TW" altLang="en-US"/>
          </a:p>
        </p:txBody>
      </p:sp>
      <p:sp>
        <p:nvSpPr>
          <p:cNvPr id="6" name="頁尾版面配置區 5">
            <a:extLst>
              <a:ext uri="{FF2B5EF4-FFF2-40B4-BE49-F238E27FC236}">
                <a16:creationId xmlns:a16="http://schemas.microsoft.com/office/drawing/2014/main" xmlns="" id="{6380CAFE-456E-47E2-8FD4-D9824C72FAA4}"/>
              </a:ext>
            </a:extLst>
          </p:cNvPr>
          <p:cNvSpPr>
            <a:spLocks noGrp="1"/>
          </p:cNvSpPr>
          <p:nvPr>
            <p:ph type="ftr" sz="quarter" idx="11"/>
          </p:nvPr>
        </p:nvSpPr>
        <p:spPr/>
        <p:txBody>
          <a:bodyPr/>
          <a:lstStyle/>
          <a:p>
            <a:endParaRPr lang="zh-TW" altLang="en-US"/>
          </a:p>
        </p:txBody>
      </p:sp>
      <p:sp>
        <p:nvSpPr>
          <p:cNvPr id="7" name="投影片編號版面配置區 6">
            <a:extLst>
              <a:ext uri="{FF2B5EF4-FFF2-40B4-BE49-F238E27FC236}">
                <a16:creationId xmlns:a16="http://schemas.microsoft.com/office/drawing/2014/main" xmlns="" id="{1B39B9EA-E701-46AA-B011-BF077C79519D}"/>
              </a:ext>
            </a:extLst>
          </p:cNvPr>
          <p:cNvSpPr>
            <a:spLocks noGrp="1"/>
          </p:cNvSpPr>
          <p:nvPr>
            <p:ph type="sldNum" sz="quarter" idx="12"/>
          </p:nvPr>
        </p:nvSpPr>
        <p:spPr/>
        <p:txBody>
          <a:bodyPr/>
          <a:lstStyle/>
          <a:p>
            <a:fld id="{D485E587-15EA-40EC-A6F2-AB1187200C4E}" type="slidenum">
              <a:rPr lang="zh-TW" altLang="en-US" smtClean="0"/>
              <a:t>‹#›</a:t>
            </a:fld>
            <a:endParaRPr lang="zh-TW" altLang="en-US"/>
          </a:p>
        </p:txBody>
      </p:sp>
    </p:spTree>
    <p:extLst>
      <p:ext uri="{BB962C8B-B14F-4D97-AF65-F5344CB8AC3E}">
        <p14:creationId xmlns:p14="http://schemas.microsoft.com/office/powerpoint/2010/main" val="61329196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xmlns="" id="{448658E6-3610-4E7E-829E-360BFD4B98BC}"/>
              </a:ext>
            </a:extLst>
          </p:cNvPr>
          <p:cNvSpPr>
            <a:spLocks noGrp="1"/>
          </p:cNvSpPr>
          <p:nvPr>
            <p:ph type="title"/>
          </p:nvPr>
        </p:nvSpPr>
        <p:spPr/>
        <p:txBody>
          <a:bodyPr/>
          <a:lstStyle/>
          <a:p>
            <a:r>
              <a:rPr lang="zh-TW" altLang="en-US"/>
              <a:t>按一下以編輯母片標題樣式</a:t>
            </a:r>
          </a:p>
        </p:txBody>
      </p:sp>
      <p:sp>
        <p:nvSpPr>
          <p:cNvPr id="3" name="直排文字版面配置區 2">
            <a:extLst>
              <a:ext uri="{FF2B5EF4-FFF2-40B4-BE49-F238E27FC236}">
                <a16:creationId xmlns:a16="http://schemas.microsoft.com/office/drawing/2014/main" xmlns="" id="{4C564642-78ED-408B-80D8-94FE718051DA}"/>
              </a:ext>
            </a:extLst>
          </p:cNvPr>
          <p:cNvSpPr>
            <a:spLocks noGrp="1"/>
          </p:cNvSpPr>
          <p:nvPr>
            <p:ph type="body" orient="vert" idx="1"/>
          </p:nvPr>
        </p:nvSpPr>
        <p:spPr/>
        <p:txBody>
          <a:bodyPr vert="eaVert"/>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a:extLst>
              <a:ext uri="{FF2B5EF4-FFF2-40B4-BE49-F238E27FC236}">
                <a16:creationId xmlns:a16="http://schemas.microsoft.com/office/drawing/2014/main" xmlns="" id="{C5888FCE-FBE0-4E48-B848-7BA9A4BC5D50}"/>
              </a:ext>
            </a:extLst>
          </p:cNvPr>
          <p:cNvSpPr>
            <a:spLocks noGrp="1"/>
          </p:cNvSpPr>
          <p:nvPr>
            <p:ph type="dt" sz="half" idx="10"/>
          </p:nvPr>
        </p:nvSpPr>
        <p:spPr/>
        <p:txBody>
          <a:bodyPr/>
          <a:lstStyle/>
          <a:p>
            <a:fld id="{047C64CF-B7F1-4D2F-8777-4DF836E8879F}" type="datetimeFigureOut">
              <a:rPr lang="zh-TW" altLang="en-US" smtClean="0"/>
              <a:t>2023/3/24</a:t>
            </a:fld>
            <a:endParaRPr lang="zh-TW" altLang="en-US"/>
          </a:p>
        </p:txBody>
      </p:sp>
      <p:sp>
        <p:nvSpPr>
          <p:cNvPr id="5" name="頁尾版面配置區 4">
            <a:extLst>
              <a:ext uri="{FF2B5EF4-FFF2-40B4-BE49-F238E27FC236}">
                <a16:creationId xmlns:a16="http://schemas.microsoft.com/office/drawing/2014/main" xmlns="" id="{88AC2481-8CFB-4A03-97B6-8B5EDB43F0A5}"/>
              </a:ext>
            </a:extLst>
          </p:cNvPr>
          <p:cNvSpPr>
            <a:spLocks noGrp="1"/>
          </p:cNvSpPr>
          <p:nvPr>
            <p:ph type="ftr" sz="quarter" idx="11"/>
          </p:nvPr>
        </p:nvSpPr>
        <p:spPr/>
        <p:txBody>
          <a:bodyPr/>
          <a:lstStyle/>
          <a:p>
            <a:endParaRPr lang="zh-TW" altLang="en-US"/>
          </a:p>
        </p:txBody>
      </p:sp>
      <p:sp>
        <p:nvSpPr>
          <p:cNvPr id="6" name="投影片編號版面配置區 5">
            <a:extLst>
              <a:ext uri="{FF2B5EF4-FFF2-40B4-BE49-F238E27FC236}">
                <a16:creationId xmlns:a16="http://schemas.microsoft.com/office/drawing/2014/main" xmlns="" id="{CAB17D04-D87D-4516-9961-9D1A384AF154}"/>
              </a:ext>
            </a:extLst>
          </p:cNvPr>
          <p:cNvSpPr>
            <a:spLocks noGrp="1"/>
          </p:cNvSpPr>
          <p:nvPr>
            <p:ph type="sldNum" sz="quarter" idx="12"/>
          </p:nvPr>
        </p:nvSpPr>
        <p:spPr/>
        <p:txBody>
          <a:bodyPr/>
          <a:lstStyle/>
          <a:p>
            <a:fld id="{D485E587-15EA-40EC-A6F2-AB1187200C4E}" type="slidenum">
              <a:rPr lang="zh-TW" altLang="en-US" smtClean="0"/>
              <a:t>‹#›</a:t>
            </a:fld>
            <a:endParaRPr lang="zh-TW" altLang="en-US"/>
          </a:p>
        </p:txBody>
      </p:sp>
    </p:spTree>
    <p:extLst>
      <p:ext uri="{BB962C8B-B14F-4D97-AF65-F5344CB8AC3E}">
        <p14:creationId xmlns:p14="http://schemas.microsoft.com/office/powerpoint/2010/main" val="137501285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直排標題 1">
            <a:extLst>
              <a:ext uri="{FF2B5EF4-FFF2-40B4-BE49-F238E27FC236}">
                <a16:creationId xmlns:a16="http://schemas.microsoft.com/office/drawing/2014/main" xmlns="" id="{29D1033D-2F8A-4BA0-B219-35121CB6CC0A}"/>
              </a:ext>
            </a:extLst>
          </p:cNvPr>
          <p:cNvSpPr>
            <a:spLocks noGrp="1"/>
          </p:cNvSpPr>
          <p:nvPr>
            <p:ph type="title" orient="vert"/>
          </p:nvPr>
        </p:nvSpPr>
        <p:spPr>
          <a:xfrm>
            <a:off x="8724900" y="365125"/>
            <a:ext cx="2628900" cy="5811838"/>
          </a:xfrm>
        </p:spPr>
        <p:txBody>
          <a:bodyPr vert="eaVert"/>
          <a:lstStyle/>
          <a:p>
            <a:r>
              <a:rPr lang="zh-TW" altLang="en-US"/>
              <a:t>按一下以編輯母片標題樣式</a:t>
            </a:r>
          </a:p>
        </p:txBody>
      </p:sp>
      <p:sp>
        <p:nvSpPr>
          <p:cNvPr id="3" name="直排文字版面配置區 2">
            <a:extLst>
              <a:ext uri="{FF2B5EF4-FFF2-40B4-BE49-F238E27FC236}">
                <a16:creationId xmlns:a16="http://schemas.microsoft.com/office/drawing/2014/main" xmlns="" id="{EF7DFA4E-C832-4A9D-B265-68A81D7BAB0C}"/>
              </a:ext>
            </a:extLst>
          </p:cNvPr>
          <p:cNvSpPr>
            <a:spLocks noGrp="1"/>
          </p:cNvSpPr>
          <p:nvPr>
            <p:ph type="body" orient="vert" idx="1"/>
          </p:nvPr>
        </p:nvSpPr>
        <p:spPr>
          <a:xfrm>
            <a:off x="838200" y="365125"/>
            <a:ext cx="7734300" cy="5811838"/>
          </a:xfrm>
        </p:spPr>
        <p:txBody>
          <a:bodyPr vert="eaVert"/>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a:extLst>
              <a:ext uri="{FF2B5EF4-FFF2-40B4-BE49-F238E27FC236}">
                <a16:creationId xmlns:a16="http://schemas.microsoft.com/office/drawing/2014/main" xmlns="" id="{676F4657-DB13-4BEF-838F-7994B323C94E}"/>
              </a:ext>
            </a:extLst>
          </p:cNvPr>
          <p:cNvSpPr>
            <a:spLocks noGrp="1"/>
          </p:cNvSpPr>
          <p:nvPr>
            <p:ph type="dt" sz="half" idx="10"/>
          </p:nvPr>
        </p:nvSpPr>
        <p:spPr/>
        <p:txBody>
          <a:bodyPr/>
          <a:lstStyle/>
          <a:p>
            <a:fld id="{047C64CF-B7F1-4D2F-8777-4DF836E8879F}" type="datetimeFigureOut">
              <a:rPr lang="zh-TW" altLang="en-US" smtClean="0"/>
              <a:t>2023/3/24</a:t>
            </a:fld>
            <a:endParaRPr lang="zh-TW" altLang="en-US"/>
          </a:p>
        </p:txBody>
      </p:sp>
      <p:sp>
        <p:nvSpPr>
          <p:cNvPr id="5" name="頁尾版面配置區 4">
            <a:extLst>
              <a:ext uri="{FF2B5EF4-FFF2-40B4-BE49-F238E27FC236}">
                <a16:creationId xmlns:a16="http://schemas.microsoft.com/office/drawing/2014/main" xmlns="" id="{A40EF075-28DC-4128-80C9-39871AE8C3E1}"/>
              </a:ext>
            </a:extLst>
          </p:cNvPr>
          <p:cNvSpPr>
            <a:spLocks noGrp="1"/>
          </p:cNvSpPr>
          <p:nvPr>
            <p:ph type="ftr" sz="quarter" idx="11"/>
          </p:nvPr>
        </p:nvSpPr>
        <p:spPr/>
        <p:txBody>
          <a:bodyPr/>
          <a:lstStyle/>
          <a:p>
            <a:endParaRPr lang="zh-TW" altLang="en-US"/>
          </a:p>
        </p:txBody>
      </p:sp>
      <p:sp>
        <p:nvSpPr>
          <p:cNvPr id="6" name="投影片編號版面配置區 5">
            <a:extLst>
              <a:ext uri="{FF2B5EF4-FFF2-40B4-BE49-F238E27FC236}">
                <a16:creationId xmlns:a16="http://schemas.microsoft.com/office/drawing/2014/main" xmlns="" id="{83A9EAE3-FD8B-4E18-BCD6-5A1501567F2E}"/>
              </a:ext>
            </a:extLst>
          </p:cNvPr>
          <p:cNvSpPr>
            <a:spLocks noGrp="1"/>
          </p:cNvSpPr>
          <p:nvPr>
            <p:ph type="sldNum" sz="quarter" idx="12"/>
          </p:nvPr>
        </p:nvSpPr>
        <p:spPr/>
        <p:txBody>
          <a:bodyPr/>
          <a:lstStyle/>
          <a:p>
            <a:fld id="{D485E587-15EA-40EC-A6F2-AB1187200C4E}" type="slidenum">
              <a:rPr lang="zh-TW" altLang="en-US" smtClean="0"/>
              <a:t>‹#›</a:t>
            </a:fld>
            <a:endParaRPr lang="zh-TW" altLang="en-US"/>
          </a:p>
        </p:txBody>
      </p:sp>
    </p:spTree>
    <p:extLst>
      <p:ext uri="{BB962C8B-B14F-4D97-AF65-F5344CB8AC3E}">
        <p14:creationId xmlns:p14="http://schemas.microsoft.com/office/powerpoint/2010/main" val="4180291840"/>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bl">
  <p:cSld name="標題及表格">
    <p:spTree>
      <p:nvGrpSpPr>
        <p:cNvPr id="1" name=""/>
        <p:cNvGrpSpPr/>
        <p:nvPr/>
      </p:nvGrpSpPr>
      <p:grpSpPr>
        <a:xfrm>
          <a:off x="0" y="0"/>
          <a:ext cx="0" cy="0"/>
          <a:chOff x="0" y="0"/>
          <a:chExt cx="0" cy="0"/>
        </a:xfrm>
      </p:grpSpPr>
      <p:sp>
        <p:nvSpPr>
          <p:cNvPr id="2" name="標題 1"/>
          <p:cNvSpPr>
            <a:spLocks noGrp="1"/>
          </p:cNvSpPr>
          <p:nvPr>
            <p:ph type="title"/>
          </p:nvPr>
        </p:nvSpPr>
        <p:spPr>
          <a:xfrm>
            <a:off x="609600" y="274638"/>
            <a:ext cx="10972800" cy="1143000"/>
          </a:xfrm>
        </p:spPr>
        <p:txBody>
          <a:bodyPr/>
          <a:lstStyle>
            <a:lvl1pPr>
              <a:defRPr>
                <a:latin typeface="標楷體" pitchFamily="65" charset="-120"/>
                <a:ea typeface="標楷體" pitchFamily="65" charset="-120"/>
              </a:defRPr>
            </a:lvl1pPr>
          </a:lstStyle>
          <a:p>
            <a:r>
              <a:rPr lang="zh-TW" altLang="en-US"/>
              <a:t>按一下以編輯母片標題樣式</a:t>
            </a:r>
          </a:p>
        </p:txBody>
      </p:sp>
      <p:sp>
        <p:nvSpPr>
          <p:cNvPr id="3" name="表格版面配置區 2"/>
          <p:cNvSpPr>
            <a:spLocks noGrp="1"/>
          </p:cNvSpPr>
          <p:nvPr>
            <p:ph type="tbl" idx="1"/>
          </p:nvPr>
        </p:nvSpPr>
        <p:spPr>
          <a:xfrm>
            <a:off x="609600" y="1600206"/>
            <a:ext cx="10972800" cy="4525963"/>
          </a:xfrm>
        </p:spPr>
        <p:txBody>
          <a:bodyPr rtlCol="0">
            <a:normAutofit/>
          </a:bodyPr>
          <a:lstStyle>
            <a:lvl1pPr>
              <a:defRPr>
                <a:latin typeface="標楷體" pitchFamily="65" charset="-120"/>
                <a:ea typeface="標楷體" pitchFamily="65" charset="-120"/>
              </a:defRPr>
            </a:lvl1pPr>
          </a:lstStyle>
          <a:p>
            <a:pPr lvl="0"/>
            <a:endParaRPr lang="zh-TW" altLang="en-US" noProof="0"/>
          </a:p>
        </p:txBody>
      </p:sp>
      <p:sp>
        <p:nvSpPr>
          <p:cNvPr id="4" name="Date Placeholder 4">
            <a:extLst>
              <a:ext uri="{FF2B5EF4-FFF2-40B4-BE49-F238E27FC236}">
                <a16:creationId xmlns:a16="http://schemas.microsoft.com/office/drawing/2014/main" xmlns="" id="{94CE71B9-6563-7C44-A793-208EE7B40576}"/>
              </a:ext>
            </a:extLst>
          </p:cNvPr>
          <p:cNvSpPr>
            <a:spLocks noGrp="1"/>
          </p:cNvSpPr>
          <p:nvPr>
            <p:ph type="dt" sz="half" idx="10"/>
          </p:nvPr>
        </p:nvSpPr>
        <p:spPr>
          <a:xfrm>
            <a:off x="8075084" y="6019800"/>
            <a:ext cx="1397000" cy="228600"/>
          </a:xfrm>
          <a:prstGeom prst="rect">
            <a:avLst/>
          </a:prstGeom>
        </p:spPr>
        <p:txBody>
          <a:bodyPr/>
          <a:lstStyle>
            <a:lvl1pPr eaLnBrk="0" fontAlgn="base" hangingPunct="0">
              <a:spcBef>
                <a:spcPct val="0"/>
              </a:spcBef>
              <a:spcAft>
                <a:spcPct val="0"/>
              </a:spcAft>
              <a:defRPr kumimoji="1">
                <a:latin typeface="Arial" pitchFamily="34" charset="0"/>
              </a:defRPr>
            </a:lvl1pPr>
          </a:lstStyle>
          <a:p>
            <a:pPr>
              <a:defRPr/>
            </a:pPr>
            <a:fld id="{BC1E9FA4-5305-EB4B-901F-C251591F23B7}" type="datetime1">
              <a:rPr lang="ja-JP" altLang="en-US"/>
              <a:pPr>
                <a:defRPr/>
              </a:pPr>
              <a:t>2023/3/24</a:t>
            </a:fld>
            <a:endParaRPr lang="en-US" altLang="zh-TW" dirty="0"/>
          </a:p>
        </p:txBody>
      </p:sp>
      <p:sp>
        <p:nvSpPr>
          <p:cNvPr id="5" name="Footer Placeholder 5">
            <a:extLst>
              <a:ext uri="{FF2B5EF4-FFF2-40B4-BE49-F238E27FC236}">
                <a16:creationId xmlns:a16="http://schemas.microsoft.com/office/drawing/2014/main" xmlns="" id="{7EA00953-BC0A-4B47-98F8-AD299C7F99DE}"/>
              </a:ext>
            </a:extLst>
          </p:cNvPr>
          <p:cNvSpPr>
            <a:spLocks noGrp="1"/>
          </p:cNvSpPr>
          <p:nvPr>
            <p:ph type="ftr" sz="quarter" idx="11"/>
          </p:nvPr>
        </p:nvSpPr>
        <p:spPr>
          <a:xfrm>
            <a:off x="1979084" y="6019800"/>
            <a:ext cx="5943600" cy="228600"/>
          </a:xfrm>
          <a:prstGeom prst="rect">
            <a:avLst/>
          </a:prstGeom>
        </p:spPr>
        <p:txBody>
          <a:bodyPr/>
          <a:lstStyle>
            <a:lvl1pPr eaLnBrk="0" fontAlgn="base" hangingPunct="0">
              <a:spcBef>
                <a:spcPct val="0"/>
              </a:spcBef>
              <a:spcAft>
                <a:spcPct val="0"/>
              </a:spcAft>
              <a:defRPr kumimoji="1">
                <a:latin typeface="Arial" pitchFamily="34" charset="0"/>
              </a:defRPr>
            </a:lvl1pPr>
          </a:lstStyle>
          <a:p>
            <a:pPr>
              <a:defRPr/>
            </a:pPr>
            <a:endParaRPr lang="en-US" altLang="zh-TW"/>
          </a:p>
        </p:txBody>
      </p:sp>
      <p:sp>
        <p:nvSpPr>
          <p:cNvPr id="6" name="Slide Number Placeholder 6">
            <a:extLst>
              <a:ext uri="{FF2B5EF4-FFF2-40B4-BE49-F238E27FC236}">
                <a16:creationId xmlns:a16="http://schemas.microsoft.com/office/drawing/2014/main" xmlns="" id="{AAEF5603-43CC-D04B-B1C7-C8795A1A7ADB}"/>
              </a:ext>
            </a:extLst>
          </p:cNvPr>
          <p:cNvSpPr>
            <a:spLocks noGrp="1"/>
          </p:cNvSpPr>
          <p:nvPr>
            <p:ph type="sldNum" sz="quarter" idx="12"/>
          </p:nvPr>
        </p:nvSpPr>
        <p:spPr>
          <a:xfrm>
            <a:off x="1064684" y="6019800"/>
            <a:ext cx="762000" cy="228600"/>
          </a:xfrm>
          <a:prstGeom prst="rect">
            <a:avLst/>
          </a:prstGeom>
        </p:spPr>
        <p:txBody>
          <a:bodyPr vert="horz" wrap="square" lIns="91440" tIns="45720" rIns="91440" bIns="45720" numCol="1" anchor="t" anchorCtr="0" compatLnSpc="1">
            <a:prstTxWarp prst="textNoShape">
              <a:avLst/>
            </a:prstTxWarp>
          </a:bodyPr>
          <a:lstStyle>
            <a:lvl1pPr>
              <a:defRPr smtClean="0"/>
            </a:lvl1pPr>
          </a:lstStyle>
          <a:p>
            <a:pPr>
              <a:defRPr/>
            </a:pPr>
            <a:fld id="{AE999A25-F832-6D49-81A9-42EDA3F1405B}" type="slidenum">
              <a:rPr lang="en-US" altLang="zh-TW"/>
              <a:pPr>
                <a:defRPr/>
              </a:pPr>
              <a:t>‹#›</a:t>
            </a:fld>
            <a:endParaRPr lang="en-US" altLang="zh-TW"/>
          </a:p>
        </p:txBody>
      </p:sp>
    </p:spTree>
    <p:extLst>
      <p:ext uri="{BB962C8B-B14F-4D97-AF65-F5344CB8AC3E}">
        <p14:creationId xmlns:p14="http://schemas.microsoft.com/office/powerpoint/2010/main" val="1430842496"/>
      </p:ext>
    </p:extLst>
  </p:cSld>
  <p:clrMapOvr>
    <a:masterClrMapping/>
  </p:clrMapOvr>
  <p:transition spd="med">
    <p:wipe dir="d"/>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pic>
        <p:nvPicPr>
          <p:cNvPr id="5" name="图片 4"/>
          <p:cNvPicPr>
            <a:picLocks noChangeAspect="1"/>
          </p:cNvPicPr>
          <p:nvPr/>
        </p:nvPicPr>
        <p:blipFill>
          <a:blip r:embed="rId2"/>
          <a:stretch>
            <a:fillRect/>
          </a:stretch>
        </p:blipFill>
        <p:spPr>
          <a:xfrm>
            <a:off x="-16539" y="-7034"/>
            <a:ext cx="12225081" cy="6872068"/>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900615255"/>
      </p:ext>
    </p:extLst>
  </p:cSld>
  <p:clrMapOvr>
    <a:masterClrMapping/>
  </p:clrMapOvr>
  <p:transition spd="med">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userDrawn="1">
  <p:cSld name="1_标题和内容">
    <p:spTree>
      <p:nvGrpSpPr>
        <p:cNvPr id="1" name=""/>
        <p:cNvGrpSpPr/>
        <p:nvPr/>
      </p:nvGrpSpPr>
      <p:grpSpPr>
        <a:xfrm>
          <a:off x="0" y="0"/>
          <a:ext cx="0" cy="0"/>
          <a:chOff x="0" y="0"/>
          <a:chExt cx="0" cy="0"/>
        </a:xfrm>
      </p:grpSpPr>
      <p:sp>
        <p:nvSpPr>
          <p:cNvPr id="8" name="矩形 7"/>
          <p:cNvSpPr/>
          <p:nvPr userDrawn="1"/>
        </p:nvSpPr>
        <p:spPr>
          <a:xfrm>
            <a:off x="433427" y="6443005"/>
            <a:ext cx="11263531" cy="414997"/>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r"/>
            <a:r>
              <a:rPr lang="en-US" altLang="zh-CN" sz="1350" dirty="0">
                <a:solidFill>
                  <a:schemeClr val="bg1"/>
                </a:solidFill>
              </a:rPr>
              <a:t>XYPPT.YANJ.CN  </a:t>
            </a:r>
            <a:r>
              <a:rPr lang="zh-CN" altLang="en-US" sz="1350" dirty="0">
                <a:solidFill>
                  <a:schemeClr val="bg1"/>
                </a:solidFill>
              </a:rPr>
              <a:t>新浪微博</a:t>
            </a:r>
            <a:r>
              <a:rPr lang="en-US" altLang="zh-CN" sz="1350" dirty="0">
                <a:solidFill>
                  <a:schemeClr val="bg1"/>
                </a:solidFill>
              </a:rPr>
              <a:t>@</a:t>
            </a:r>
            <a:r>
              <a:rPr lang="zh-CN" altLang="en-US" sz="1350" dirty="0">
                <a:solidFill>
                  <a:schemeClr val="bg1"/>
                </a:solidFill>
              </a:rPr>
              <a:t>六月雪</a:t>
            </a:r>
            <a:r>
              <a:rPr lang="en-US" altLang="zh-CN" sz="1350" dirty="0">
                <a:solidFill>
                  <a:schemeClr val="bg1"/>
                </a:solidFill>
              </a:rPr>
              <a:t>_1</a:t>
            </a:r>
            <a:endParaRPr lang="zh-CN" altLang="en-US" sz="1350" dirty="0">
              <a:solidFill>
                <a:schemeClr val="bg1"/>
              </a:solidFill>
            </a:endParaRPr>
          </a:p>
        </p:txBody>
      </p:sp>
      <p:sp>
        <p:nvSpPr>
          <p:cNvPr id="9" name="矩形 8"/>
          <p:cNvSpPr/>
          <p:nvPr userDrawn="1"/>
        </p:nvSpPr>
        <p:spPr>
          <a:xfrm>
            <a:off x="-16540" y="400932"/>
            <a:ext cx="858129"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0" name="矩形 9"/>
          <p:cNvSpPr/>
          <p:nvPr userDrawn="1"/>
        </p:nvSpPr>
        <p:spPr>
          <a:xfrm>
            <a:off x="-16540" y="6450039"/>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1" name="矩形 10"/>
          <p:cNvSpPr/>
          <p:nvPr userDrawn="1"/>
        </p:nvSpPr>
        <p:spPr>
          <a:xfrm>
            <a:off x="11711225" y="6450039"/>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2" name="矩形 11"/>
          <p:cNvSpPr/>
          <p:nvPr userDrawn="1"/>
        </p:nvSpPr>
        <p:spPr>
          <a:xfrm>
            <a:off x="954131" y="400932"/>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3" name="矩形 12"/>
          <p:cNvSpPr/>
          <p:nvPr userDrawn="1"/>
        </p:nvSpPr>
        <p:spPr>
          <a:xfrm>
            <a:off x="12104888" y="400932"/>
            <a:ext cx="72000"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4" name="矩形 13"/>
          <p:cNvSpPr/>
          <p:nvPr userDrawn="1"/>
        </p:nvSpPr>
        <p:spPr>
          <a:xfrm>
            <a:off x="12037236" y="400932"/>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7" name="等腰三角形 16"/>
          <p:cNvSpPr/>
          <p:nvPr userDrawn="1"/>
        </p:nvSpPr>
        <p:spPr>
          <a:xfrm rot="5400000" flipH="1">
            <a:off x="11834072" y="6502260"/>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8" name="等腰三角形 17"/>
          <p:cNvSpPr/>
          <p:nvPr userDrawn="1"/>
        </p:nvSpPr>
        <p:spPr>
          <a:xfrm rot="16200000">
            <a:off x="64172" y="6502261"/>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48" name="椭圆 147"/>
          <p:cNvSpPr>
            <a:spLocks noChangeAspect="1"/>
          </p:cNvSpPr>
          <p:nvPr userDrawn="1"/>
        </p:nvSpPr>
        <p:spPr>
          <a:xfrm>
            <a:off x="1149362" y="968876"/>
            <a:ext cx="445765" cy="180000"/>
          </a:xfrm>
          <a:prstGeom prst="ellipse">
            <a:avLst/>
          </a:prstGeom>
          <a:gradFill flip="none" rotWithShape="1">
            <a:gsLst>
              <a:gs pos="23000">
                <a:schemeClr val="bg1">
                  <a:lumMod val="65000"/>
                  <a:alpha val="43000"/>
                </a:schemeClr>
              </a:gs>
              <a:gs pos="100000">
                <a:schemeClr val="bg1">
                  <a:lumMod val="9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prstClr val="white"/>
              </a:solidFill>
            </a:endParaRPr>
          </a:p>
        </p:txBody>
      </p:sp>
      <p:sp>
        <p:nvSpPr>
          <p:cNvPr id="155" name="文本框 154"/>
          <p:cNvSpPr txBox="1"/>
          <p:nvPr userDrawn="1"/>
        </p:nvSpPr>
        <p:spPr>
          <a:xfrm>
            <a:off x="1795477" y="376258"/>
            <a:ext cx="1491114" cy="323165"/>
          </a:xfrm>
          <a:prstGeom prst="rect">
            <a:avLst/>
          </a:prstGeom>
          <a:noFill/>
        </p:spPr>
        <p:txBody>
          <a:bodyPr wrap="none" rtlCol="0">
            <a:spAutoFit/>
          </a:bodyPr>
          <a:lstStyle/>
          <a:p>
            <a:r>
              <a:rPr lang="en-US" altLang="zh-CN" sz="1500" dirty="0">
                <a:solidFill>
                  <a:schemeClr val="tx1">
                    <a:lumMod val="50000"/>
                    <a:lumOff val="50000"/>
                  </a:schemeClr>
                </a:solidFill>
                <a:effectLst/>
                <a:latin typeface="方正粗活意简体"/>
                <a:ea typeface="时尚中黑简体" panose="01010104010101010101" pitchFamily="2" charset="-122"/>
              </a:rPr>
              <a:t>PPT</a:t>
            </a:r>
            <a:r>
              <a:rPr lang="zh-CN" altLang="en-US" sz="1500" dirty="0">
                <a:solidFill>
                  <a:schemeClr val="tx1">
                    <a:lumMod val="50000"/>
                    <a:lumOff val="50000"/>
                  </a:schemeClr>
                </a:solidFill>
                <a:effectLst/>
                <a:latin typeface="方正粗活意简体"/>
                <a:ea typeface="时尚中黑简体" panose="01010104010101010101" pitchFamily="2" charset="-122"/>
              </a:rPr>
              <a:t>图表研究院</a:t>
            </a:r>
          </a:p>
        </p:txBody>
      </p:sp>
      <p:sp>
        <p:nvSpPr>
          <p:cNvPr id="156" name="文本框 155"/>
          <p:cNvSpPr txBox="1"/>
          <p:nvPr userDrawn="1"/>
        </p:nvSpPr>
        <p:spPr>
          <a:xfrm>
            <a:off x="1809103" y="745590"/>
            <a:ext cx="1316386" cy="219291"/>
          </a:xfrm>
          <a:prstGeom prst="rect">
            <a:avLst/>
          </a:prstGeom>
          <a:noFill/>
        </p:spPr>
        <p:txBody>
          <a:bodyPr wrap="none" rtlCol="0">
            <a:spAutoFit/>
          </a:bodyPr>
          <a:lstStyle>
            <a:defPPr>
              <a:defRPr lang="zh-CN"/>
            </a:defPPr>
            <a:lvl1pPr>
              <a:defRPr sz="2000">
                <a:solidFill>
                  <a:schemeClr val="tx1">
                    <a:lumMod val="50000"/>
                    <a:lumOff val="50000"/>
                  </a:schemeClr>
                </a:solidFill>
                <a:effectLst>
                  <a:outerShdw blurRad="355600" dist="190500" dir="3000000" algn="t" rotWithShape="0">
                    <a:prstClr val="black">
                      <a:alpha val="40000"/>
                    </a:prstClr>
                  </a:outerShdw>
                </a:effectLst>
                <a:latin typeface="迷你简粗倩" panose="03000509000000000000" pitchFamily="65" charset="-122"/>
                <a:ea typeface="迷你简粗倩" panose="03000509000000000000" pitchFamily="65" charset="-122"/>
              </a:defRPr>
            </a:lvl1pPr>
          </a:lstStyle>
          <a:p>
            <a:pPr lvl="0"/>
            <a:r>
              <a:rPr lang="en-US" altLang="zh-CN" sz="825" dirty="0">
                <a:effectLst/>
                <a:latin typeface="时尚中黑简体" panose="01010104010101010101" pitchFamily="2" charset="-122"/>
                <a:ea typeface="时尚中黑简体" panose="01010104010101010101" pitchFamily="2" charset="-122"/>
                <a:cs typeface="Verdana" panose="020B0604030504040204" pitchFamily="34" charset="0"/>
              </a:rPr>
              <a:t>PPT CHART ACADEMY</a:t>
            </a:r>
            <a:endParaRPr lang="zh-CN" altLang="en-US" sz="825" dirty="0">
              <a:effectLst/>
              <a:latin typeface="时尚中黑简体" panose="01010104010101010101" pitchFamily="2" charset="-122"/>
              <a:ea typeface="时尚中黑简体" panose="01010104010101010101" pitchFamily="2" charset="-122"/>
              <a:cs typeface="Verdana" panose="020B0604030504040204" pitchFamily="34" charset="0"/>
            </a:endParaRPr>
          </a:p>
        </p:txBody>
      </p:sp>
      <p:grpSp>
        <p:nvGrpSpPr>
          <p:cNvPr id="82" name="组合 81"/>
          <p:cNvGrpSpPr>
            <a:grpSpLocks noChangeAspect="1"/>
          </p:cNvGrpSpPr>
          <p:nvPr userDrawn="1"/>
        </p:nvGrpSpPr>
        <p:grpSpPr>
          <a:xfrm>
            <a:off x="967317" y="350517"/>
            <a:ext cx="796511" cy="684000"/>
            <a:chOff x="4644008" y="641735"/>
            <a:chExt cx="3646770" cy="3131656"/>
          </a:xfrm>
        </p:grpSpPr>
        <p:pic>
          <p:nvPicPr>
            <p:cNvPr id="8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4008" y="641735"/>
              <a:ext cx="3646770" cy="3131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84" name="直接连接符 83"/>
            <p:cNvCxnSpPr/>
            <p:nvPr/>
          </p:nvCxnSpPr>
          <p:spPr>
            <a:xfrm>
              <a:off x="6343192" y="1950009"/>
              <a:ext cx="1296143" cy="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0611342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userDrawn="1">
  <p:cSld name="1_标题和内容">
    <p:spTree>
      <p:nvGrpSpPr>
        <p:cNvPr id="1" name=""/>
        <p:cNvGrpSpPr/>
        <p:nvPr/>
      </p:nvGrpSpPr>
      <p:grpSpPr>
        <a:xfrm>
          <a:off x="0" y="0"/>
          <a:ext cx="0" cy="0"/>
          <a:chOff x="0" y="0"/>
          <a:chExt cx="0" cy="0"/>
        </a:xfrm>
      </p:grpSpPr>
      <p:sp>
        <p:nvSpPr>
          <p:cNvPr id="8" name="矩形 7"/>
          <p:cNvSpPr/>
          <p:nvPr userDrawn="1"/>
        </p:nvSpPr>
        <p:spPr>
          <a:xfrm>
            <a:off x="433427" y="6443005"/>
            <a:ext cx="11263531" cy="414997"/>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r"/>
            <a:r>
              <a:rPr lang="en-US" altLang="zh-CN" sz="1350" dirty="0">
                <a:solidFill>
                  <a:schemeClr val="bg1"/>
                </a:solidFill>
              </a:rPr>
              <a:t>XYPPT.YANJ.CN  </a:t>
            </a:r>
            <a:r>
              <a:rPr lang="zh-CN" altLang="en-US" sz="1350" dirty="0">
                <a:solidFill>
                  <a:schemeClr val="bg1"/>
                </a:solidFill>
              </a:rPr>
              <a:t>新浪微博</a:t>
            </a:r>
            <a:r>
              <a:rPr lang="en-US" altLang="zh-CN" sz="1350" dirty="0">
                <a:solidFill>
                  <a:schemeClr val="bg1"/>
                </a:solidFill>
              </a:rPr>
              <a:t>@</a:t>
            </a:r>
            <a:r>
              <a:rPr lang="zh-CN" altLang="en-US" sz="1350" dirty="0">
                <a:solidFill>
                  <a:schemeClr val="bg1"/>
                </a:solidFill>
              </a:rPr>
              <a:t>六月雪</a:t>
            </a:r>
            <a:r>
              <a:rPr lang="en-US" altLang="zh-CN" sz="1350" dirty="0">
                <a:solidFill>
                  <a:schemeClr val="bg1"/>
                </a:solidFill>
              </a:rPr>
              <a:t>_1</a:t>
            </a:r>
            <a:endParaRPr lang="zh-CN" altLang="en-US" sz="1350" dirty="0">
              <a:solidFill>
                <a:schemeClr val="bg1"/>
              </a:solidFill>
            </a:endParaRPr>
          </a:p>
        </p:txBody>
      </p:sp>
      <p:sp>
        <p:nvSpPr>
          <p:cNvPr id="9" name="矩形 8"/>
          <p:cNvSpPr/>
          <p:nvPr userDrawn="1"/>
        </p:nvSpPr>
        <p:spPr>
          <a:xfrm>
            <a:off x="-16540" y="400932"/>
            <a:ext cx="858129"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0" name="矩形 9"/>
          <p:cNvSpPr/>
          <p:nvPr userDrawn="1"/>
        </p:nvSpPr>
        <p:spPr>
          <a:xfrm>
            <a:off x="-16540" y="6450039"/>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1" name="矩形 10"/>
          <p:cNvSpPr/>
          <p:nvPr userDrawn="1"/>
        </p:nvSpPr>
        <p:spPr>
          <a:xfrm>
            <a:off x="11711225" y="6450039"/>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2" name="矩形 11"/>
          <p:cNvSpPr/>
          <p:nvPr userDrawn="1"/>
        </p:nvSpPr>
        <p:spPr>
          <a:xfrm>
            <a:off x="954131" y="400932"/>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3" name="矩形 12"/>
          <p:cNvSpPr/>
          <p:nvPr userDrawn="1"/>
        </p:nvSpPr>
        <p:spPr>
          <a:xfrm>
            <a:off x="12104888" y="400932"/>
            <a:ext cx="72000"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4" name="矩形 13"/>
          <p:cNvSpPr/>
          <p:nvPr userDrawn="1"/>
        </p:nvSpPr>
        <p:spPr>
          <a:xfrm>
            <a:off x="12037236" y="400932"/>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7" name="等腰三角形 16"/>
          <p:cNvSpPr/>
          <p:nvPr userDrawn="1"/>
        </p:nvSpPr>
        <p:spPr>
          <a:xfrm rot="5400000" flipH="1">
            <a:off x="11834072" y="6502260"/>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8" name="等腰三角形 17"/>
          <p:cNvSpPr/>
          <p:nvPr userDrawn="1"/>
        </p:nvSpPr>
        <p:spPr>
          <a:xfrm rot="16200000">
            <a:off x="64172" y="6502261"/>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48" name="椭圆 147"/>
          <p:cNvSpPr>
            <a:spLocks noChangeAspect="1"/>
          </p:cNvSpPr>
          <p:nvPr userDrawn="1"/>
        </p:nvSpPr>
        <p:spPr>
          <a:xfrm>
            <a:off x="1149362" y="968876"/>
            <a:ext cx="445765" cy="180000"/>
          </a:xfrm>
          <a:prstGeom prst="ellipse">
            <a:avLst/>
          </a:prstGeom>
          <a:gradFill flip="none" rotWithShape="1">
            <a:gsLst>
              <a:gs pos="23000">
                <a:schemeClr val="bg1">
                  <a:lumMod val="65000"/>
                  <a:alpha val="43000"/>
                </a:schemeClr>
              </a:gs>
              <a:gs pos="100000">
                <a:schemeClr val="bg1">
                  <a:lumMod val="9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prstClr val="white"/>
              </a:solidFill>
            </a:endParaRPr>
          </a:p>
        </p:txBody>
      </p:sp>
      <p:sp>
        <p:nvSpPr>
          <p:cNvPr id="155" name="文本框 154"/>
          <p:cNvSpPr txBox="1"/>
          <p:nvPr userDrawn="1"/>
        </p:nvSpPr>
        <p:spPr>
          <a:xfrm>
            <a:off x="1795477" y="376258"/>
            <a:ext cx="1491114" cy="323165"/>
          </a:xfrm>
          <a:prstGeom prst="rect">
            <a:avLst/>
          </a:prstGeom>
          <a:noFill/>
        </p:spPr>
        <p:txBody>
          <a:bodyPr wrap="none" rtlCol="0">
            <a:spAutoFit/>
          </a:bodyPr>
          <a:lstStyle/>
          <a:p>
            <a:r>
              <a:rPr lang="en-US" altLang="zh-CN" sz="1500" dirty="0">
                <a:solidFill>
                  <a:schemeClr val="tx1">
                    <a:lumMod val="50000"/>
                    <a:lumOff val="50000"/>
                  </a:schemeClr>
                </a:solidFill>
                <a:effectLst/>
                <a:latin typeface="方正粗活意简体"/>
                <a:ea typeface="时尚中黑简体" panose="01010104010101010101" pitchFamily="2" charset="-122"/>
              </a:rPr>
              <a:t>PPT</a:t>
            </a:r>
            <a:r>
              <a:rPr lang="zh-CN" altLang="en-US" sz="1500" dirty="0">
                <a:solidFill>
                  <a:schemeClr val="tx1">
                    <a:lumMod val="50000"/>
                    <a:lumOff val="50000"/>
                  </a:schemeClr>
                </a:solidFill>
                <a:effectLst/>
                <a:latin typeface="方正粗活意简体"/>
                <a:ea typeface="时尚中黑简体" panose="01010104010101010101" pitchFamily="2" charset="-122"/>
              </a:rPr>
              <a:t>图表研究院</a:t>
            </a:r>
          </a:p>
        </p:txBody>
      </p:sp>
      <p:sp>
        <p:nvSpPr>
          <p:cNvPr id="156" name="文本框 155"/>
          <p:cNvSpPr txBox="1"/>
          <p:nvPr userDrawn="1"/>
        </p:nvSpPr>
        <p:spPr>
          <a:xfrm>
            <a:off x="1809103" y="745590"/>
            <a:ext cx="1316386" cy="219291"/>
          </a:xfrm>
          <a:prstGeom prst="rect">
            <a:avLst/>
          </a:prstGeom>
          <a:noFill/>
        </p:spPr>
        <p:txBody>
          <a:bodyPr wrap="none" rtlCol="0">
            <a:spAutoFit/>
          </a:bodyPr>
          <a:lstStyle>
            <a:defPPr>
              <a:defRPr lang="zh-CN"/>
            </a:defPPr>
            <a:lvl1pPr>
              <a:defRPr sz="2000">
                <a:solidFill>
                  <a:schemeClr val="tx1">
                    <a:lumMod val="50000"/>
                    <a:lumOff val="50000"/>
                  </a:schemeClr>
                </a:solidFill>
                <a:effectLst>
                  <a:outerShdw blurRad="355600" dist="190500" dir="3000000" algn="t" rotWithShape="0">
                    <a:prstClr val="black">
                      <a:alpha val="40000"/>
                    </a:prstClr>
                  </a:outerShdw>
                </a:effectLst>
                <a:latin typeface="迷你简粗倩" panose="03000509000000000000" pitchFamily="65" charset="-122"/>
                <a:ea typeface="迷你简粗倩" panose="03000509000000000000" pitchFamily="65" charset="-122"/>
              </a:defRPr>
            </a:lvl1pPr>
          </a:lstStyle>
          <a:p>
            <a:pPr lvl="0"/>
            <a:r>
              <a:rPr lang="en-US" altLang="zh-CN" sz="825" dirty="0">
                <a:effectLst/>
                <a:latin typeface="时尚中黑简体" panose="01010104010101010101" pitchFamily="2" charset="-122"/>
                <a:ea typeface="时尚中黑简体" panose="01010104010101010101" pitchFamily="2" charset="-122"/>
                <a:cs typeface="Verdana" panose="020B0604030504040204" pitchFamily="34" charset="0"/>
              </a:rPr>
              <a:t>PPT CHART ACADEMY</a:t>
            </a:r>
            <a:endParaRPr lang="zh-CN" altLang="en-US" sz="825" dirty="0">
              <a:effectLst/>
              <a:latin typeface="时尚中黑简体" panose="01010104010101010101" pitchFamily="2" charset="-122"/>
              <a:ea typeface="时尚中黑简体" panose="01010104010101010101" pitchFamily="2" charset="-122"/>
              <a:cs typeface="Verdana" panose="020B0604030504040204" pitchFamily="34" charset="0"/>
            </a:endParaRPr>
          </a:p>
        </p:txBody>
      </p:sp>
      <p:grpSp>
        <p:nvGrpSpPr>
          <p:cNvPr id="82" name="组合 81"/>
          <p:cNvGrpSpPr>
            <a:grpSpLocks noChangeAspect="1"/>
          </p:cNvGrpSpPr>
          <p:nvPr userDrawn="1"/>
        </p:nvGrpSpPr>
        <p:grpSpPr>
          <a:xfrm>
            <a:off x="967317" y="350517"/>
            <a:ext cx="796511" cy="684000"/>
            <a:chOff x="4644008" y="641735"/>
            <a:chExt cx="3646770" cy="3131656"/>
          </a:xfrm>
        </p:grpSpPr>
        <p:pic>
          <p:nvPicPr>
            <p:cNvPr id="8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4008" y="641735"/>
              <a:ext cx="3646770" cy="3131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84" name="直接连接符 83"/>
            <p:cNvCxnSpPr/>
            <p:nvPr/>
          </p:nvCxnSpPr>
          <p:spPr>
            <a:xfrm>
              <a:off x="6343192" y="1950009"/>
              <a:ext cx="1296143" cy="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410140641"/>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itle">
  <p:cSld name="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4265613" y="1752600"/>
            <a:ext cx="6858003" cy="1828800"/>
          </a:xfrm>
        </p:spPr>
        <p:txBody>
          <a:bodyPr>
            <a:normAutofit/>
          </a:bodyPr>
          <a:lstStyle>
            <a:lvl1pPr algn="l" latinLnBrk="0">
              <a:defRPr lang="zh-TW" sz="5400" b="1">
                <a:ea typeface="標楷體" panose="03000509000000000000" pitchFamily="65" charset="-120"/>
              </a:defRPr>
            </a:lvl1pPr>
          </a:lstStyle>
          <a:p>
            <a:r>
              <a:rPr lang="zh-TW" altLang="en-US" dirty="0"/>
              <a:t>按一下以編輯母片標題樣式</a:t>
            </a:r>
            <a:endParaRPr lang="zh-TW" dirty="0"/>
          </a:p>
        </p:txBody>
      </p:sp>
      <p:sp>
        <p:nvSpPr>
          <p:cNvPr id="3" name="副標題 2"/>
          <p:cNvSpPr>
            <a:spLocks noGrp="1"/>
          </p:cNvSpPr>
          <p:nvPr>
            <p:ph type="subTitle" idx="1"/>
          </p:nvPr>
        </p:nvSpPr>
        <p:spPr>
          <a:xfrm>
            <a:off x="4265609" y="3733800"/>
            <a:ext cx="6858003" cy="914400"/>
          </a:xfrm>
        </p:spPr>
        <p:txBody>
          <a:bodyPr/>
          <a:lstStyle>
            <a:lvl1pPr marL="0" indent="0" algn="l" latinLnBrk="0">
              <a:spcBef>
                <a:spcPts val="0"/>
              </a:spcBef>
              <a:buNone/>
              <a:defRPr lang="zh-TW" sz="2400">
                <a:ea typeface="標楷體" panose="03000509000000000000" pitchFamily="65" charset="-120"/>
              </a:defRPr>
            </a:lvl1pPr>
            <a:lvl2pPr marL="457200" indent="0" algn="ctr" latinLnBrk="0">
              <a:buNone/>
              <a:defRPr lang="zh-TW" sz="2000"/>
            </a:lvl2pPr>
            <a:lvl3pPr marL="914400" indent="0" algn="ctr" latinLnBrk="0">
              <a:buNone/>
              <a:defRPr lang="zh-TW" sz="1800"/>
            </a:lvl3pPr>
            <a:lvl4pPr marL="1371600" indent="0" algn="ctr" latinLnBrk="0">
              <a:buNone/>
              <a:defRPr lang="zh-TW" sz="1600"/>
            </a:lvl4pPr>
            <a:lvl5pPr marL="1828800" indent="0" algn="ctr" latinLnBrk="0">
              <a:buNone/>
              <a:defRPr lang="zh-TW" sz="1600"/>
            </a:lvl5pPr>
            <a:lvl6pPr marL="2286000" indent="0" algn="ctr" latinLnBrk="0">
              <a:buNone/>
              <a:defRPr lang="zh-TW" sz="1600"/>
            </a:lvl6pPr>
            <a:lvl7pPr marL="2743200" indent="0" algn="ctr" latinLnBrk="0">
              <a:buNone/>
              <a:defRPr lang="zh-TW" sz="1600"/>
            </a:lvl7pPr>
            <a:lvl8pPr marL="3200400" indent="0" algn="ctr" latinLnBrk="0">
              <a:buNone/>
              <a:defRPr lang="zh-TW" sz="1600"/>
            </a:lvl8pPr>
            <a:lvl9pPr marL="3657600" indent="0" algn="ctr" latinLnBrk="0">
              <a:buNone/>
              <a:defRPr lang="zh-TW" sz="1600"/>
            </a:lvl9pPr>
          </a:lstStyle>
          <a:p>
            <a:r>
              <a:rPr lang="zh-TW" altLang="en-US" dirty="0"/>
              <a:t>按一下以編輯母片副標題樣式</a:t>
            </a:r>
            <a:endParaRPr lang="zh-TW" dirty="0"/>
          </a:p>
        </p:txBody>
      </p:sp>
    </p:spTree>
    <p:extLst>
      <p:ext uri="{BB962C8B-B14F-4D97-AF65-F5344CB8AC3E}">
        <p14:creationId xmlns:p14="http://schemas.microsoft.com/office/powerpoint/2010/main" val="3600280261"/>
      </p:ext>
    </p:extLst>
  </p:cSld>
  <p:clrMapOvr>
    <a:masterClrMapping/>
  </p:clrMapOvr>
  <p:transition spd="med">
    <p:fade/>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type="txAndObj">
  <p:cSld name="標題，文字及物件">
    <p:spTree>
      <p:nvGrpSpPr>
        <p:cNvPr id="1" name=""/>
        <p:cNvGrpSpPr/>
        <p:nvPr/>
      </p:nvGrpSpPr>
      <p:grpSpPr>
        <a:xfrm>
          <a:off x="0" y="0"/>
          <a:ext cx="0" cy="0"/>
          <a:chOff x="0" y="0"/>
          <a:chExt cx="0" cy="0"/>
        </a:xfrm>
      </p:grpSpPr>
      <p:sp>
        <p:nvSpPr>
          <p:cNvPr id="2" name="標題 1"/>
          <p:cNvSpPr>
            <a:spLocks noGrp="1"/>
          </p:cNvSpPr>
          <p:nvPr>
            <p:ph type="title"/>
          </p:nvPr>
        </p:nvSpPr>
        <p:spPr>
          <a:xfrm>
            <a:off x="609600" y="274638"/>
            <a:ext cx="10972800" cy="1143000"/>
          </a:xfrm>
        </p:spPr>
        <p:txBody>
          <a:bodyPr/>
          <a:lstStyle>
            <a:lvl1pPr>
              <a:defRPr>
                <a:ea typeface="標楷體" panose="03000509000000000000" pitchFamily="65" charset="-120"/>
              </a:defRPr>
            </a:lvl1pPr>
          </a:lstStyle>
          <a:p>
            <a:r>
              <a:rPr lang="zh-TW" altLang="en-US" dirty="0"/>
              <a:t>按一下以編輯母片標題樣式</a:t>
            </a:r>
          </a:p>
        </p:txBody>
      </p:sp>
      <p:sp>
        <p:nvSpPr>
          <p:cNvPr id="3" name="文字版面配置區 2"/>
          <p:cNvSpPr>
            <a:spLocks noGrp="1"/>
          </p:cNvSpPr>
          <p:nvPr>
            <p:ph type="body" sz="half" idx="1"/>
          </p:nvPr>
        </p:nvSpPr>
        <p:spPr>
          <a:xfrm>
            <a:off x="609600" y="1600204"/>
            <a:ext cx="5384800" cy="4525963"/>
          </a:xfrm>
        </p:spPr>
        <p:txBody>
          <a:bodyPr/>
          <a:lstStyle>
            <a:lvl1pPr>
              <a:defRPr>
                <a:ea typeface="標楷體" panose="03000509000000000000" pitchFamily="65" charset="-120"/>
              </a:defRPr>
            </a:lvl1pPr>
            <a:lvl2pPr>
              <a:defRPr>
                <a:ea typeface="標楷體" panose="03000509000000000000" pitchFamily="65" charset="-120"/>
              </a:defRPr>
            </a:lvl2pPr>
            <a:lvl3pPr>
              <a:defRPr>
                <a:ea typeface="標楷體" panose="03000509000000000000" pitchFamily="65" charset="-120"/>
              </a:defRPr>
            </a:lvl3pPr>
            <a:lvl4pPr>
              <a:defRPr>
                <a:ea typeface="標楷體" panose="03000509000000000000" pitchFamily="65" charset="-120"/>
              </a:defRPr>
            </a:lvl4pPr>
            <a:lvl5pPr>
              <a:defRPr>
                <a:ea typeface="標楷體" panose="03000509000000000000" pitchFamily="65" charset="-120"/>
              </a:defRPr>
            </a:lvl5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4" name="內容版面配置區 3"/>
          <p:cNvSpPr>
            <a:spLocks noGrp="1"/>
          </p:cNvSpPr>
          <p:nvPr>
            <p:ph sz="half" idx="2"/>
          </p:nvPr>
        </p:nvSpPr>
        <p:spPr>
          <a:xfrm>
            <a:off x="6197600" y="1600204"/>
            <a:ext cx="5384800" cy="4525963"/>
          </a:xfrm>
        </p:spPr>
        <p:txBody>
          <a:bodyPr/>
          <a:lstStyle>
            <a:lvl1pPr>
              <a:defRPr>
                <a:ea typeface="標楷體" panose="03000509000000000000" pitchFamily="65" charset="-120"/>
              </a:defRPr>
            </a:lvl1pPr>
            <a:lvl2pPr>
              <a:defRPr>
                <a:ea typeface="標楷體" panose="03000509000000000000" pitchFamily="65" charset="-120"/>
              </a:defRPr>
            </a:lvl2pPr>
            <a:lvl3pPr>
              <a:defRPr>
                <a:ea typeface="標楷體" panose="03000509000000000000" pitchFamily="65" charset="-120"/>
              </a:defRPr>
            </a:lvl3pPr>
            <a:lvl4pPr>
              <a:defRPr>
                <a:ea typeface="標楷體" panose="03000509000000000000" pitchFamily="65" charset="-120"/>
              </a:defRPr>
            </a:lvl4pPr>
            <a:lvl5pPr>
              <a:defRPr>
                <a:ea typeface="標楷體" panose="03000509000000000000" pitchFamily="65" charset="-120"/>
              </a:defRPr>
            </a:lvl5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5" name="Rectangle 4">
            <a:extLst>
              <a:ext uri="{FF2B5EF4-FFF2-40B4-BE49-F238E27FC236}">
                <a16:creationId xmlns:a16="http://schemas.microsoft.com/office/drawing/2014/main" xmlns="" id="{8095E28A-9166-9941-A186-63BE10A2A605}"/>
              </a:ext>
            </a:extLst>
          </p:cNvPr>
          <p:cNvSpPr>
            <a:spLocks noGrp="1" noChangeArrowheads="1"/>
          </p:cNvSpPr>
          <p:nvPr>
            <p:ph type="dt" sz="half" idx="10"/>
          </p:nvPr>
        </p:nvSpPr>
        <p:spPr/>
        <p:txBody>
          <a:bodyPr/>
          <a:lstStyle>
            <a:lvl1pPr fontAlgn="auto">
              <a:spcBef>
                <a:spcPts val="0"/>
              </a:spcBef>
              <a:spcAft>
                <a:spcPts val="0"/>
              </a:spcAft>
              <a:defRPr>
                <a:latin typeface="+mn-lt"/>
                <a:ea typeface="+mn-ea"/>
              </a:defRPr>
            </a:lvl1pPr>
          </a:lstStyle>
          <a:p>
            <a:pPr>
              <a:defRPr/>
            </a:pPr>
            <a:fld id="{4A45D261-7755-6F4E-97B9-BFC9AD0CFB0D}" type="datetime1">
              <a:rPr lang="ja-JP" altLang="en-US" smtClean="0"/>
              <a:pPr>
                <a:defRPr/>
              </a:pPr>
              <a:t>2023/3/24</a:t>
            </a:fld>
            <a:endParaRPr lang="en-US" altLang="zh-TW" dirty="0">
              <a:ea typeface="標楷體" panose="03000509000000000000" pitchFamily="65" charset="-120"/>
            </a:endParaRPr>
          </a:p>
        </p:txBody>
      </p:sp>
      <p:sp>
        <p:nvSpPr>
          <p:cNvPr id="6" name="Rectangle 5">
            <a:extLst>
              <a:ext uri="{FF2B5EF4-FFF2-40B4-BE49-F238E27FC236}">
                <a16:creationId xmlns:a16="http://schemas.microsoft.com/office/drawing/2014/main" xmlns="" id="{56CA1CD8-2C93-414C-B642-07492A9027CF}"/>
              </a:ext>
            </a:extLst>
          </p:cNvPr>
          <p:cNvSpPr>
            <a:spLocks noGrp="1" noChangeArrowheads="1"/>
          </p:cNvSpPr>
          <p:nvPr>
            <p:ph type="ftr" sz="quarter" idx="11"/>
          </p:nvPr>
        </p:nvSpPr>
        <p:spPr/>
        <p:txBody>
          <a:bodyPr/>
          <a:lstStyle>
            <a:lvl1pPr fontAlgn="auto">
              <a:spcBef>
                <a:spcPts val="0"/>
              </a:spcBef>
              <a:spcAft>
                <a:spcPts val="0"/>
              </a:spcAft>
              <a:defRPr>
                <a:latin typeface="+mn-lt"/>
                <a:ea typeface="標楷體" panose="03000509000000000000" pitchFamily="65" charset="-120"/>
              </a:defRPr>
            </a:lvl1pPr>
          </a:lstStyle>
          <a:p>
            <a:pPr>
              <a:defRPr/>
            </a:pPr>
            <a:endParaRPr lang="en-US" altLang="zh-TW" dirty="0"/>
          </a:p>
        </p:txBody>
      </p:sp>
      <p:sp>
        <p:nvSpPr>
          <p:cNvPr id="7" name="Rectangle 6">
            <a:extLst>
              <a:ext uri="{FF2B5EF4-FFF2-40B4-BE49-F238E27FC236}">
                <a16:creationId xmlns:a16="http://schemas.microsoft.com/office/drawing/2014/main" xmlns="" id="{3C3E435B-3729-CE40-866A-DF560F33A2E9}"/>
              </a:ext>
            </a:extLst>
          </p:cNvPr>
          <p:cNvSpPr>
            <a:spLocks noGrp="1" noChangeArrowheads="1"/>
          </p:cNvSpPr>
          <p:nvPr>
            <p:ph type="sldNum" sz="quarter" idx="12"/>
          </p:nvPr>
        </p:nvSpPr>
        <p:spPr/>
        <p:txBody>
          <a:bodyPr/>
          <a:lstStyle>
            <a:lvl1pPr>
              <a:defRPr sz="1400" smtClean="0">
                <a:solidFill>
                  <a:srgbClr val="FFFFFF"/>
                </a:solidFill>
                <a:ea typeface="Microsoft JhengHei UI" panose="020B0604030504040204" pitchFamily="34" charset="-120"/>
              </a:defRPr>
            </a:lvl1pPr>
          </a:lstStyle>
          <a:p>
            <a:pPr fontAlgn="base">
              <a:spcBef>
                <a:spcPct val="0"/>
              </a:spcBef>
              <a:spcAft>
                <a:spcPct val="0"/>
              </a:spcAft>
              <a:defRPr/>
            </a:pPr>
            <a:fld id="{ECBFAB3D-4385-0F43-BDBC-6A81024D26A7}" type="slidenum">
              <a:rPr lang="en-US" altLang="zh-TW" smtClean="0"/>
              <a:pPr fontAlgn="base">
                <a:spcBef>
                  <a:spcPct val="0"/>
                </a:spcBef>
                <a:spcAft>
                  <a:spcPct val="0"/>
                </a:spcAft>
                <a:defRPr/>
              </a:pPr>
              <a:t>‹#›</a:t>
            </a:fld>
            <a:endParaRPr lang="en-US" altLang="zh-TW"/>
          </a:p>
        </p:txBody>
      </p:sp>
    </p:spTree>
    <p:extLst>
      <p:ext uri="{BB962C8B-B14F-4D97-AF65-F5344CB8AC3E}">
        <p14:creationId xmlns:p14="http://schemas.microsoft.com/office/powerpoint/2010/main" val="140769528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userDrawn="1">
  <p:cSld name="3_标题和内容">
    <p:spTree>
      <p:nvGrpSpPr>
        <p:cNvPr id="1" name=""/>
        <p:cNvGrpSpPr/>
        <p:nvPr/>
      </p:nvGrpSpPr>
      <p:grpSpPr>
        <a:xfrm>
          <a:off x="0" y="0"/>
          <a:ext cx="0" cy="0"/>
          <a:chOff x="0" y="0"/>
          <a:chExt cx="0" cy="0"/>
        </a:xfrm>
      </p:grpSpPr>
      <p:sp>
        <p:nvSpPr>
          <p:cNvPr id="8" name="矩形 7"/>
          <p:cNvSpPr/>
          <p:nvPr userDrawn="1"/>
        </p:nvSpPr>
        <p:spPr>
          <a:xfrm>
            <a:off x="433427" y="6443005"/>
            <a:ext cx="11263531" cy="414997"/>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r"/>
            <a:r>
              <a:rPr lang="en-US" altLang="zh-CN" sz="1350" dirty="0">
                <a:solidFill>
                  <a:schemeClr val="bg1"/>
                </a:solidFill>
              </a:rPr>
              <a:t>XYPPT.YANJ.CN  </a:t>
            </a:r>
            <a:r>
              <a:rPr lang="zh-CN" altLang="en-US" sz="1350" dirty="0">
                <a:solidFill>
                  <a:schemeClr val="bg1"/>
                </a:solidFill>
              </a:rPr>
              <a:t>新浪微博</a:t>
            </a:r>
            <a:r>
              <a:rPr lang="en-US" altLang="zh-CN" sz="1350" dirty="0">
                <a:solidFill>
                  <a:schemeClr val="bg1"/>
                </a:solidFill>
              </a:rPr>
              <a:t>@</a:t>
            </a:r>
            <a:r>
              <a:rPr lang="zh-CN" altLang="en-US" sz="1350" dirty="0">
                <a:solidFill>
                  <a:schemeClr val="bg1"/>
                </a:solidFill>
              </a:rPr>
              <a:t>六月雪</a:t>
            </a:r>
            <a:r>
              <a:rPr lang="en-US" altLang="zh-CN" sz="1350" dirty="0">
                <a:solidFill>
                  <a:schemeClr val="bg1"/>
                </a:solidFill>
              </a:rPr>
              <a:t>_1</a:t>
            </a:r>
            <a:endParaRPr lang="zh-CN" altLang="en-US" sz="1350" dirty="0">
              <a:solidFill>
                <a:schemeClr val="bg1"/>
              </a:solidFill>
            </a:endParaRPr>
          </a:p>
        </p:txBody>
      </p:sp>
      <p:sp>
        <p:nvSpPr>
          <p:cNvPr id="9" name="矩形 8"/>
          <p:cNvSpPr/>
          <p:nvPr userDrawn="1"/>
        </p:nvSpPr>
        <p:spPr>
          <a:xfrm>
            <a:off x="-16540" y="400932"/>
            <a:ext cx="858129"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0" name="矩形 9"/>
          <p:cNvSpPr/>
          <p:nvPr userDrawn="1"/>
        </p:nvSpPr>
        <p:spPr>
          <a:xfrm>
            <a:off x="-16540" y="6450039"/>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1" name="矩形 10"/>
          <p:cNvSpPr/>
          <p:nvPr userDrawn="1"/>
        </p:nvSpPr>
        <p:spPr>
          <a:xfrm>
            <a:off x="11711225" y="6450039"/>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2" name="矩形 11"/>
          <p:cNvSpPr/>
          <p:nvPr userDrawn="1"/>
        </p:nvSpPr>
        <p:spPr>
          <a:xfrm>
            <a:off x="954131" y="400932"/>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3" name="矩形 12"/>
          <p:cNvSpPr/>
          <p:nvPr userDrawn="1"/>
        </p:nvSpPr>
        <p:spPr>
          <a:xfrm>
            <a:off x="12104888" y="400932"/>
            <a:ext cx="72000"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4" name="矩形 13"/>
          <p:cNvSpPr/>
          <p:nvPr userDrawn="1"/>
        </p:nvSpPr>
        <p:spPr>
          <a:xfrm>
            <a:off x="12037236" y="400932"/>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7" name="等腰三角形 16"/>
          <p:cNvSpPr/>
          <p:nvPr userDrawn="1"/>
        </p:nvSpPr>
        <p:spPr>
          <a:xfrm rot="5400000" flipH="1">
            <a:off x="11834072" y="6502260"/>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8" name="等腰三角形 17"/>
          <p:cNvSpPr/>
          <p:nvPr userDrawn="1"/>
        </p:nvSpPr>
        <p:spPr>
          <a:xfrm rot="16200000">
            <a:off x="64172" y="6502261"/>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48" name="椭圆 147"/>
          <p:cNvSpPr>
            <a:spLocks noChangeAspect="1"/>
          </p:cNvSpPr>
          <p:nvPr userDrawn="1"/>
        </p:nvSpPr>
        <p:spPr>
          <a:xfrm>
            <a:off x="1149362" y="968876"/>
            <a:ext cx="445765" cy="180000"/>
          </a:xfrm>
          <a:prstGeom prst="ellipse">
            <a:avLst/>
          </a:prstGeom>
          <a:gradFill flip="none" rotWithShape="1">
            <a:gsLst>
              <a:gs pos="23000">
                <a:schemeClr val="bg1">
                  <a:lumMod val="65000"/>
                  <a:alpha val="43000"/>
                </a:schemeClr>
              </a:gs>
              <a:gs pos="100000">
                <a:schemeClr val="bg1">
                  <a:lumMod val="9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prstClr val="white"/>
              </a:solidFill>
            </a:endParaRPr>
          </a:p>
        </p:txBody>
      </p:sp>
      <p:sp>
        <p:nvSpPr>
          <p:cNvPr id="155" name="文本框 154"/>
          <p:cNvSpPr txBox="1"/>
          <p:nvPr userDrawn="1"/>
        </p:nvSpPr>
        <p:spPr>
          <a:xfrm>
            <a:off x="1795477" y="376258"/>
            <a:ext cx="1491114" cy="323165"/>
          </a:xfrm>
          <a:prstGeom prst="rect">
            <a:avLst/>
          </a:prstGeom>
          <a:noFill/>
        </p:spPr>
        <p:txBody>
          <a:bodyPr wrap="none" rtlCol="0">
            <a:spAutoFit/>
          </a:bodyPr>
          <a:lstStyle/>
          <a:p>
            <a:r>
              <a:rPr lang="en-US" altLang="zh-CN" sz="1500" dirty="0">
                <a:solidFill>
                  <a:schemeClr val="tx1">
                    <a:lumMod val="50000"/>
                    <a:lumOff val="50000"/>
                  </a:schemeClr>
                </a:solidFill>
                <a:effectLst/>
                <a:latin typeface="方正粗活意简体"/>
                <a:ea typeface="时尚中黑简体" panose="01010104010101010101" pitchFamily="2" charset="-122"/>
              </a:rPr>
              <a:t>PPT</a:t>
            </a:r>
            <a:r>
              <a:rPr lang="zh-CN" altLang="en-US" sz="1500" dirty="0">
                <a:solidFill>
                  <a:schemeClr val="tx1">
                    <a:lumMod val="50000"/>
                    <a:lumOff val="50000"/>
                  </a:schemeClr>
                </a:solidFill>
                <a:effectLst/>
                <a:latin typeface="方正粗活意简体"/>
                <a:ea typeface="时尚中黑简体" panose="01010104010101010101" pitchFamily="2" charset="-122"/>
              </a:rPr>
              <a:t>图表研究院</a:t>
            </a:r>
          </a:p>
        </p:txBody>
      </p:sp>
      <p:sp>
        <p:nvSpPr>
          <p:cNvPr id="156" name="文本框 155"/>
          <p:cNvSpPr txBox="1"/>
          <p:nvPr userDrawn="1"/>
        </p:nvSpPr>
        <p:spPr>
          <a:xfrm>
            <a:off x="1809103" y="745590"/>
            <a:ext cx="1316386" cy="219291"/>
          </a:xfrm>
          <a:prstGeom prst="rect">
            <a:avLst/>
          </a:prstGeom>
          <a:noFill/>
        </p:spPr>
        <p:txBody>
          <a:bodyPr wrap="none" rtlCol="0">
            <a:spAutoFit/>
          </a:bodyPr>
          <a:lstStyle>
            <a:defPPr>
              <a:defRPr lang="zh-CN"/>
            </a:defPPr>
            <a:lvl1pPr>
              <a:defRPr sz="2000">
                <a:solidFill>
                  <a:schemeClr val="tx1">
                    <a:lumMod val="50000"/>
                    <a:lumOff val="50000"/>
                  </a:schemeClr>
                </a:solidFill>
                <a:effectLst>
                  <a:outerShdw blurRad="355600" dist="190500" dir="3000000" algn="t" rotWithShape="0">
                    <a:prstClr val="black">
                      <a:alpha val="40000"/>
                    </a:prstClr>
                  </a:outerShdw>
                </a:effectLst>
                <a:latin typeface="迷你简粗倩" panose="03000509000000000000" pitchFamily="65" charset="-122"/>
                <a:ea typeface="迷你简粗倩" panose="03000509000000000000" pitchFamily="65" charset="-122"/>
              </a:defRPr>
            </a:lvl1pPr>
          </a:lstStyle>
          <a:p>
            <a:pPr lvl="0"/>
            <a:r>
              <a:rPr lang="en-US" altLang="zh-CN" sz="825" dirty="0">
                <a:effectLst/>
                <a:latin typeface="时尚中黑简体" panose="01010104010101010101" pitchFamily="2" charset="-122"/>
                <a:ea typeface="时尚中黑简体" panose="01010104010101010101" pitchFamily="2" charset="-122"/>
                <a:cs typeface="Verdana" panose="020B0604030504040204" pitchFamily="34" charset="0"/>
              </a:rPr>
              <a:t>PPT CHART ACADEMY</a:t>
            </a:r>
            <a:endParaRPr lang="zh-CN" altLang="en-US" sz="825" dirty="0">
              <a:effectLst/>
              <a:latin typeface="时尚中黑简体" panose="01010104010101010101" pitchFamily="2" charset="-122"/>
              <a:ea typeface="时尚中黑简体" panose="01010104010101010101" pitchFamily="2" charset="-122"/>
              <a:cs typeface="Verdana" panose="020B0604030504040204" pitchFamily="34" charset="0"/>
            </a:endParaRPr>
          </a:p>
        </p:txBody>
      </p:sp>
      <p:grpSp>
        <p:nvGrpSpPr>
          <p:cNvPr id="82" name="组合 81"/>
          <p:cNvGrpSpPr>
            <a:grpSpLocks noChangeAspect="1"/>
          </p:cNvGrpSpPr>
          <p:nvPr userDrawn="1"/>
        </p:nvGrpSpPr>
        <p:grpSpPr>
          <a:xfrm>
            <a:off x="967317" y="350517"/>
            <a:ext cx="796511" cy="684000"/>
            <a:chOff x="4644008" y="641735"/>
            <a:chExt cx="3646770" cy="3131656"/>
          </a:xfrm>
        </p:grpSpPr>
        <p:pic>
          <p:nvPicPr>
            <p:cNvPr id="8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4008" y="641735"/>
              <a:ext cx="3646770" cy="3131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84" name="直接连接符 83"/>
            <p:cNvCxnSpPr/>
            <p:nvPr/>
          </p:nvCxnSpPr>
          <p:spPr>
            <a:xfrm>
              <a:off x="6343192" y="1950009"/>
              <a:ext cx="1296143" cy="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79439650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userDrawn="1">
  <p:cSld name="1_Titeldias">
    <p:spTree>
      <p:nvGrpSpPr>
        <p:cNvPr id="1" name=""/>
        <p:cNvGrpSpPr/>
        <p:nvPr/>
      </p:nvGrpSpPr>
      <p:grpSpPr>
        <a:xfrm>
          <a:off x="0" y="0"/>
          <a:ext cx="0" cy="0"/>
          <a:chOff x="0" y="0"/>
          <a:chExt cx="0" cy="0"/>
        </a:xfrm>
      </p:grpSpPr>
    </p:spTree>
    <p:extLst>
      <p:ext uri="{BB962C8B-B14F-4D97-AF65-F5344CB8AC3E}">
        <p14:creationId xmlns:p14="http://schemas.microsoft.com/office/powerpoint/2010/main" val="168875661"/>
      </p:ext>
    </p:extLst>
  </p:cSld>
  <p:clrMapOvr>
    <a:masterClrMapping/>
  </p:clrMapOvr>
  <p:transition spd="med">
    <p:fade/>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userDrawn="1">
  <p:cSld name="1_比對">
    <p:spTree>
      <p:nvGrpSpPr>
        <p:cNvPr id="1" name=""/>
        <p:cNvGrpSpPr/>
        <p:nvPr/>
      </p:nvGrpSpPr>
      <p:grpSpPr>
        <a:xfrm>
          <a:off x="0" y="0"/>
          <a:ext cx="0" cy="0"/>
          <a:chOff x="0" y="0"/>
          <a:chExt cx="0" cy="0"/>
        </a:xfrm>
      </p:grpSpPr>
      <p:sp>
        <p:nvSpPr>
          <p:cNvPr id="4" name="內容版面配置區 3"/>
          <p:cNvSpPr>
            <a:spLocks noGrp="1"/>
          </p:cNvSpPr>
          <p:nvPr>
            <p:ph sz="half" idx="2"/>
          </p:nvPr>
        </p:nvSpPr>
        <p:spPr>
          <a:xfrm>
            <a:off x="660400" y="1295401"/>
            <a:ext cx="5386917" cy="2362200"/>
          </a:xfrm>
        </p:spPr>
        <p:txBody>
          <a:bodyPr/>
          <a:lstStyle>
            <a:lvl1pPr>
              <a:defRPr sz="2000">
                <a:ea typeface="標楷體" panose="03000509000000000000" pitchFamily="65" charset="-120"/>
              </a:defRPr>
            </a:lvl1pPr>
            <a:lvl2pPr>
              <a:defRPr sz="1667">
                <a:ea typeface="標楷體" panose="03000509000000000000" pitchFamily="65" charset="-120"/>
              </a:defRPr>
            </a:lvl2pPr>
            <a:lvl3pPr>
              <a:defRPr sz="1500">
                <a:ea typeface="標楷體" panose="03000509000000000000" pitchFamily="65" charset="-120"/>
              </a:defRPr>
            </a:lvl3pPr>
            <a:lvl4pPr>
              <a:defRPr sz="1334">
                <a:ea typeface="標楷體" panose="03000509000000000000" pitchFamily="65" charset="-120"/>
              </a:defRPr>
            </a:lvl4pPr>
            <a:lvl5pPr>
              <a:defRPr sz="1334">
                <a:ea typeface="標楷體" panose="03000509000000000000" pitchFamily="65" charset="-120"/>
              </a:defRPr>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6" name="內容版面配置區 5"/>
          <p:cNvSpPr>
            <a:spLocks noGrp="1"/>
          </p:cNvSpPr>
          <p:nvPr>
            <p:ph sz="quarter" idx="4"/>
          </p:nvPr>
        </p:nvSpPr>
        <p:spPr>
          <a:xfrm>
            <a:off x="6197601" y="1295401"/>
            <a:ext cx="5389033" cy="2362200"/>
          </a:xfrm>
        </p:spPr>
        <p:txBody>
          <a:bodyPr/>
          <a:lstStyle>
            <a:lvl1pPr>
              <a:defRPr sz="2000">
                <a:ea typeface="標楷體" panose="03000509000000000000" pitchFamily="65" charset="-120"/>
              </a:defRPr>
            </a:lvl1pPr>
            <a:lvl2pPr>
              <a:defRPr sz="1667">
                <a:ea typeface="標楷體" panose="03000509000000000000" pitchFamily="65" charset="-120"/>
              </a:defRPr>
            </a:lvl2pPr>
            <a:lvl3pPr>
              <a:defRPr sz="1500">
                <a:ea typeface="標楷體" panose="03000509000000000000" pitchFamily="65" charset="-120"/>
              </a:defRPr>
            </a:lvl3pPr>
            <a:lvl4pPr>
              <a:defRPr sz="1334">
                <a:ea typeface="標楷體" panose="03000509000000000000" pitchFamily="65" charset="-120"/>
              </a:defRPr>
            </a:lvl4pPr>
            <a:lvl5pPr>
              <a:defRPr sz="1334">
                <a:ea typeface="標楷體" panose="03000509000000000000" pitchFamily="65" charset="-120"/>
              </a:defRPr>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8" name="Rectangle 6"/>
          <p:cNvSpPr>
            <a:spLocks noGrp="1" noChangeArrowheads="1"/>
          </p:cNvSpPr>
          <p:nvPr>
            <p:ph type="sldNum" sz="quarter" idx="11"/>
          </p:nvPr>
        </p:nvSpPr>
        <p:spPr>
          <a:ln/>
        </p:spPr>
        <p:txBody>
          <a:bodyPr/>
          <a:lstStyle>
            <a:lvl1pPr>
              <a:defRPr>
                <a:ea typeface="標楷體" panose="03000509000000000000" pitchFamily="65" charset="-120"/>
              </a:defRPr>
            </a:lvl1pPr>
          </a:lstStyle>
          <a:p>
            <a:pPr>
              <a:defRPr/>
            </a:pPr>
            <a:fld id="{1230091E-7035-4536-A868-666B57DA61F6}" type="slidenum">
              <a:rPr lang="en-US" altLang="zh-TW" smtClean="0">
                <a:solidFill>
                  <a:prstClr val="white"/>
                </a:solidFill>
              </a:rPr>
              <a:pPr>
                <a:defRPr/>
              </a:pPr>
              <a:t>‹#›</a:t>
            </a:fld>
            <a:endParaRPr lang="en-US" altLang="zh-TW" dirty="0">
              <a:solidFill>
                <a:prstClr val="white"/>
              </a:solidFill>
            </a:endParaRPr>
          </a:p>
        </p:txBody>
      </p:sp>
      <p:sp>
        <p:nvSpPr>
          <p:cNvPr id="10" name="標題 1"/>
          <p:cNvSpPr>
            <a:spLocks noGrp="1"/>
          </p:cNvSpPr>
          <p:nvPr>
            <p:ph type="title"/>
          </p:nvPr>
        </p:nvSpPr>
        <p:spPr>
          <a:xfrm>
            <a:off x="1972735" y="215902"/>
            <a:ext cx="9448800" cy="487363"/>
          </a:xfrm>
        </p:spPr>
        <p:txBody>
          <a:bodyPr/>
          <a:lstStyle>
            <a:lvl1pPr>
              <a:defRPr>
                <a:ea typeface="標楷體" panose="03000509000000000000" pitchFamily="65" charset="-120"/>
              </a:defRPr>
            </a:lvl1pPr>
          </a:lstStyle>
          <a:p>
            <a:r>
              <a:rPr lang="zh-TW" altLang="en-US" dirty="0"/>
              <a:t>按一下以編輯母片標題樣式</a:t>
            </a:r>
          </a:p>
        </p:txBody>
      </p:sp>
      <p:sp>
        <p:nvSpPr>
          <p:cNvPr id="12" name="內容版面配置區 3"/>
          <p:cNvSpPr>
            <a:spLocks noGrp="1"/>
          </p:cNvSpPr>
          <p:nvPr>
            <p:ph sz="half" idx="12"/>
          </p:nvPr>
        </p:nvSpPr>
        <p:spPr>
          <a:xfrm>
            <a:off x="656167" y="3810000"/>
            <a:ext cx="5386917" cy="2362200"/>
          </a:xfrm>
        </p:spPr>
        <p:txBody>
          <a:bodyPr/>
          <a:lstStyle>
            <a:lvl1pPr>
              <a:defRPr sz="2000">
                <a:ea typeface="標楷體" panose="03000509000000000000" pitchFamily="65" charset="-120"/>
              </a:defRPr>
            </a:lvl1pPr>
            <a:lvl2pPr>
              <a:defRPr sz="1667">
                <a:ea typeface="標楷體" panose="03000509000000000000" pitchFamily="65" charset="-120"/>
              </a:defRPr>
            </a:lvl2pPr>
            <a:lvl3pPr>
              <a:defRPr sz="1500">
                <a:ea typeface="標楷體" panose="03000509000000000000" pitchFamily="65" charset="-120"/>
              </a:defRPr>
            </a:lvl3pPr>
            <a:lvl4pPr>
              <a:defRPr sz="1334">
                <a:ea typeface="標楷體" panose="03000509000000000000" pitchFamily="65" charset="-120"/>
              </a:defRPr>
            </a:lvl4pPr>
            <a:lvl5pPr>
              <a:defRPr sz="1334">
                <a:ea typeface="標楷體" panose="03000509000000000000" pitchFamily="65" charset="-120"/>
              </a:defRPr>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13" name="內容版面配置區 5"/>
          <p:cNvSpPr>
            <a:spLocks noGrp="1"/>
          </p:cNvSpPr>
          <p:nvPr>
            <p:ph sz="quarter" idx="13"/>
          </p:nvPr>
        </p:nvSpPr>
        <p:spPr>
          <a:xfrm>
            <a:off x="6193368" y="3809999"/>
            <a:ext cx="5389033" cy="2362200"/>
          </a:xfrm>
        </p:spPr>
        <p:txBody>
          <a:bodyPr/>
          <a:lstStyle>
            <a:lvl1pPr>
              <a:defRPr sz="2000">
                <a:ea typeface="標楷體" panose="03000509000000000000" pitchFamily="65" charset="-120"/>
              </a:defRPr>
            </a:lvl1pPr>
            <a:lvl2pPr>
              <a:defRPr sz="1667">
                <a:ea typeface="標楷體" panose="03000509000000000000" pitchFamily="65" charset="-120"/>
              </a:defRPr>
            </a:lvl2pPr>
            <a:lvl3pPr>
              <a:defRPr sz="1500">
                <a:ea typeface="標楷體" panose="03000509000000000000" pitchFamily="65" charset="-120"/>
              </a:defRPr>
            </a:lvl3pPr>
            <a:lvl4pPr>
              <a:defRPr sz="1334">
                <a:ea typeface="標楷體" panose="03000509000000000000" pitchFamily="65" charset="-120"/>
              </a:defRPr>
            </a:lvl4pPr>
            <a:lvl5pPr>
              <a:defRPr sz="1334">
                <a:ea typeface="標楷體" panose="03000509000000000000" pitchFamily="65" charset="-120"/>
              </a:defRPr>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Tree>
    <p:extLst>
      <p:ext uri="{BB962C8B-B14F-4D97-AF65-F5344CB8AC3E}">
        <p14:creationId xmlns:p14="http://schemas.microsoft.com/office/powerpoint/2010/main" val="1217462220"/>
      </p:ext>
    </p:extLst>
  </p:cSld>
  <p:clrMapOvr>
    <a:masterClrMapping/>
  </p:clrMapOvr>
  <p:transition spd="med">
    <p:fade/>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userDrawn="1">
  <p:cSld name="58_Titeldias">
    <p:spTree>
      <p:nvGrpSpPr>
        <p:cNvPr id="1" name=""/>
        <p:cNvGrpSpPr/>
        <p:nvPr/>
      </p:nvGrpSpPr>
      <p:grpSpPr>
        <a:xfrm>
          <a:off x="0" y="0"/>
          <a:ext cx="0" cy="0"/>
          <a:chOff x="0" y="0"/>
          <a:chExt cx="0" cy="0"/>
        </a:xfrm>
      </p:grpSpPr>
    </p:spTree>
    <p:extLst>
      <p:ext uri="{BB962C8B-B14F-4D97-AF65-F5344CB8AC3E}">
        <p14:creationId xmlns:p14="http://schemas.microsoft.com/office/powerpoint/2010/main" val="47553934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4265613" y="1752600"/>
            <a:ext cx="6858003" cy="1828800"/>
          </a:xfrm>
        </p:spPr>
        <p:txBody>
          <a:bodyPr>
            <a:normAutofit/>
          </a:bodyPr>
          <a:lstStyle>
            <a:lvl1pPr algn="l" latinLnBrk="0">
              <a:defRPr lang="zh-TW" sz="5400" b="1"/>
            </a:lvl1pPr>
          </a:lstStyle>
          <a:p>
            <a:r>
              <a:rPr lang="zh-TW" altLang="en-US"/>
              <a:t>按一下以編輯母片標題樣式</a:t>
            </a:r>
            <a:endParaRPr lang="zh-TW"/>
          </a:p>
        </p:txBody>
      </p:sp>
      <p:sp>
        <p:nvSpPr>
          <p:cNvPr id="3" name="副標題 2"/>
          <p:cNvSpPr>
            <a:spLocks noGrp="1"/>
          </p:cNvSpPr>
          <p:nvPr>
            <p:ph type="subTitle" idx="1"/>
          </p:nvPr>
        </p:nvSpPr>
        <p:spPr>
          <a:xfrm>
            <a:off x="4265609" y="3733800"/>
            <a:ext cx="6858003" cy="914400"/>
          </a:xfrm>
        </p:spPr>
        <p:txBody>
          <a:bodyPr/>
          <a:lstStyle>
            <a:lvl1pPr marL="0" indent="0" algn="l" latinLnBrk="0">
              <a:spcBef>
                <a:spcPts val="0"/>
              </a:spcBef>
              <a:buNone/>
              <a:defRPr lang="zh-TW" sz="2400"/>
            </a:lvl1pPr>
            <a:lvl2pPr marL="457200" indent="0" algn="ctr" latinLnBrk="0">
              <a:buNone/>
              <a:defRPr lang="zh-TW" sz="2000"/>
            </a:lvl2pPr>
            <a:lvl3pPr marL="914400" indent="0" algn="ctr" latinLnBrk="0">
              <a:buNone/>
              <a:defRPr lang="zh-TW" sz="1800"/>
            </a:lvl3pPr>
            <a:lvl4pPr marL="1371600" indent="0" algn="ctr" latinLnBrk="0">
              <a:buNone/>
              <a:defRPr lang="zh-TW" sz="1600"/>
            </a:lvl4pPr>
            <a:lvl5pPr marL="1828800" indent="0" algn="ctr" latinLnBrk="0">
              <a:buNone/>
              <a:defRPr lang="zh-TW" sz="1600"/>
            </a:lvl5pPr>
            <a:lvl6pPr marL="2286000" indent="0" algn="ctr" latinLnBrk="0">
              <a:buNone/>
              <a:defRPr lang="zh-TW" sz="1600"/>
            </a:lvl6pPr>
            <a:lvl7pPr marL="2743200" indent="0" algn="ctr" latinLnBrk="0">
              <a:buNone/>
              <a:defRPr lang="zh-TW" sz="1600"/>
            </a:lvl7pPr>
            <a:lvl8pPr marL="3200400" indent="0" algn="ctr" latinLnBrk="0">
              <a:buNone/>
              <a:defRPr lang="zh-TW" sz="1600"/>
            </a:lvl8pPr>
            <a:lvl9pPr marL="3657600" indent="0" algn="ctr" latinLnBrk="0">
              <a:buNone/>
              <a:defRPr lang="zh-TW" sz="1600"/>
            </a:lvl9pPr>
          </a:lstStyle>
          <a:p>
            <a:r>
              <a:rPr lang="zh-TW" altLang="en-US"/>
              <a:t>按一下以編輯母片副標題樣式</a:t>
            </a:r>
            <a:endParaRPr lang="zh-TW"/>
          </a:p>
        </p:txBody>
      </p:sp>
    </p:spTree>
    <p:extLst>
      <p:ext uri="{BB962C8B-B14F-4D97-AF65-F5344CB8AC3E}">
        <p14:creationId xmlns:p14="http://schemas.microsoft.com/office/powerpoint/2010/main" val="3997617134"/>
      </p:ext>
    </p:extLst>
  </p:cSld>
  <p:clrMapOvr>
    <a:masterClrMapping/>
  </p:clrMapOvr>
  <p:transition spd="med">
    <p:fade/>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標題及內容">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i="0"/>
            </a:lvl1pPr>
          </a:lstStyle>
          <a:p>
            <a:r>
              <a:rPr lang="zh-TW" altLang="en-US"/>
              <a:t>按一下以編輯母片標題樣式</a:t>
            </a:r>
            <a:endParaRPr lang="zh-TW"/>
          </a:p>
        </p:txBody>
      </p:sp>
      <p:sp>
        <p:nvSpPr>
          <p:cNvPr id="3" name="內容版面配置區 2"/>
          <p:cNvSpPr>
            <a:spLocks noGrp="1"/>
          </p:cNvSpPr>
          <p:nvPr>
            <p:ph idx="1"/>
          </p:nvPr>
        </p:nvSpPr>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Tree>
    <p:extLst>
      <p:ext uri="{BB962C8B-B14F-4D97-AF65-F5344CB8AC3E}">
        <p14:creationId xmlns:p14="http://schemas.microsoft.com/office/powerpoint/2010/main" val="3579307909"/>
      </p:ext>
    </p:extLst>
  </p:cSld>
  <p:clrMapOvr>
    <a:masterClrMapping/>
  </p:clrMapOvr>
  <p:transition spd="med">
    <p:fade/>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標題 1"/>
          <p:cNvSpPr>
            <a:spLocks noGrp="1"/>
          </p:cNvSpPr>
          <p:nvPr>
            <p:ph type="title"/>
          </p:nvPr>
        </p:nvSpPr>
        <p:spPr>
          <a:xfrm>
            <a:off x="4265613" y="1828800"/>
            <a:ext cx="6858003" cy="1828800"/>
          </a:xfrm>
        </p:spPr>
        <p:txBody>
          <a:bodyPr>
            <a:normAutofit/>
          </a:bodyPr>
          <a:lstStyle>
            <a:lvl1pPr latinLnBrk="0">
              <a:defRPr lang="zh-TW" sz="4400" b="1"/>
            </a:lvl1pPr>
          </a:lstStyle>
          <a:p>
            <a:r>
              <a:rPr lang="zh-TW" altLang="en-US"/>
              <a:t>按一下以編輯母片標題樣式</a:t>
            </a:r>
            <a:endParaRPr lang="zh-TW"/>
          </a:p>
        </p:txBody>
      </p:sp>
      <p:sp>
        <p:nvSpPr>
          <p:cNvPr id="3" name="文字版面配置區 2"/>
          <p:cNvSpPr>
            <a:spLocks noGrp="1"/>
          </p:cNvSpPr>
          <p:nvPr>
            <p:ph type="body" idx="1"/>
          </p:nvPr>
        </p:nvSpPr>
        <p:spPr>
          <a:xfrm>
            <a:off x="4265609" y="3733800"/>
            <a:ext cx="6858003" cy="914400"/>
          </a:xfrm>
        </p:spPr>
        <p:txBody>
          <a:bodyPr/>
          <a:lstStyle>
            <a:lvl1pPr marL="0" indent="0" latinLnBrk="0">
              <a:spcBef>
                <a:spcPts val="0"/>
              </a:spcBef>
              <a:buNone/>
              <a:defRPr lang="zh-TW" sz="2400">
                <a:solidFill>
                  <a:schemeClr val="tx1"/>
                </a:solidFill>
              </a:defRPr>
            </a:lvl1pPr>
            <a:lvl2pPr marL="457200" indent="0" latinLnBrk="0">
              <a:buNone/>
              <a:defRPr lang="zh-TW" sz="2000">
                <a:solidFill>
                  <a:schemeClr val="tx1">
                    <a:tint val="75000"/>
                  </a:schemeClr>
                </a:solidFill>
              </a:defRPr>
            </a:lvl2pPr>
            <a:lvl3pPr marL="914400" indent="0" latinLnBrk="0">
              <a:buNone/>
              <a:defRPr lang="zh-TW" sz="1800">
                <a:solidFill>
                  <a:schemeClr val="tx1">
                    <a:tint val="75000"/>
                  </a:schemeClr>
                </a:solidFill>
              </a:defRPr>
            </a:lvl3pPr>
            <a:lvl4pPr marL="1371600" indent="0" latinLnBrk="0">
              <a:buNone/>
              <a:defRPr lang="zh-TW" sz="1600">
                <a:solidFill>
                  <a:schemeClr val="tx1">
                    <a:tint val="75000"/>
                  </a:schemeClr>
                </a:solidFill>
              </a:defRPr>
            </a:lvl4pPr>
            <a:lvl5pPr marL="1828800" indent="0" latinLnBrk="0">
              <a:buNone/>
              <a:defRPr lang="zh-TW" sz="1600">
                <a:solidFill>
                  <a:schemeClr val="tx1">
                    <a:tint val="75000"/>
                  </a:schemeClr>
                </a:solidFill>
              </a:defRPr>
            </a:lvl5pPr>
            <a:lvl6pPr marL="2286000" indent="0" latinLnBrk="0">
              <a:buNone/>
              <a:defRPr lang="zh-TW" sz="1600">
                <a:solidFill>
                  <a:schemeClr val="tx1">
                    <a:tint val="75000"/>
                  </a:schemeClr>
                </a:solidFill>
              </a:defRPr>
            </a:lvl6pPr>
            <a:lvl7pPr marL="2743200" indent="0" latinLnBrk="0">
              <a:buNone/>
              <a:defRPr lang="zh-TW" sz="1600">
                <a:solidFill>
                  <a:schemeClr val="tx1">
                    <a:tint val="75000"/>
                  </a:schemeClr>
                </a:solidFill>
              </a:defRPr>
            </a:lvl7pPr>
            <a:lvl8pPr marL="3200400" indent="0" latinLnBrk="0">
              <a:buNone/>
              <a:defRPr lang="zh-TW" sz="1600">
                <a:solidFill>
                  <a:schemeClr val="tx1">
                    <a:tint val="75000"/>
                  </a:schemeClr>
                </a:solidFill>
              </a:defRPr>
            </a:lvl8pPr>
            <a:lvl9pPr marL="3657600" indent="0" latinLnBrk="0">
              <a:buNone/>
              <a:defRPr lang="zh-TW" sz="1600">
                <a:solidFill>
                  <a:schemeClr val="tx1">
                    <a:tint val="75000"/>
                  </a:schemeClr>
                </a:solidFill>
              </a:defRPr>
            </a:lvl9pPr>
          </a:lstStyle>
          <a:p>
            <a:pPr lvl="0"/>
            <a:r>
              <a:rPr lang="zh-TW" altLang="en-US"/>
              <a:t>按一下以編輯母片文字樣式</a:t>
            </a:r>
          </a:p>
        </p:txBody>
      </p:sp>
    </p:spTree>
    <p:extLst>
      <p:ext uri="{BB962C8B-B14F-4D97-AF65-F5344CB8AC3E}">
        <p14:creationId xmlns:p14="http://schemas.microsoft.com/office/powerpoint/2010/main" val="1259369446"/>
      </p:ext>
    </p:extLst>
  </p:cSld>
  <p:clrMapOvr>
    <a:masterClrMapping/>
  </p:clrMapOvr>
  <p:transition spd="med">
    <p:fade/>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兩個內容">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a:lvl1pPr>
          </a:lstStyle>
          <a:p>
            <a:r>
              <a:rPr lang="zh-TW" altLang="en-US"/>
              <a:t>按一下以編輯母片標題樣式</a:t>
            </a:r>
            <a:endParaRPr lang="zh-TW"/>
          </a:p>
        </p:txBody>
      </p:sp>
      <p:sp>
        <p:nvSpPr>
          <p:cNvPr id="3" name="內容版面配置區 2"/>
          <p:cNvSpPr>
            <a:spLocks noGrp="1"/>
          </p:cNvSpPr>
          <p:nvPr>
            <p:ph sz="half" idx="1"/>
          </p:nvPr>
        </p:nvSpPr>
        <p:spPr>
          <a:xfrm>
            <a:off x="1065215" y="1825625"/>
            <a:ext cx="4954588" cy="4187952"/>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內容版面配置區 3"/>
          <p:cNvSpPr>
            <a:spLocks noGrp="1"/>
          </p:cNvSpPr>
          <p:nvPr>
            <p:ph sz="half" idx="2"/>
          </p:nvPr>
        </p:nvSpPr>
        <p:spPr>
          <a:xfrm>
            <a:off x="6172213" y="1825625"/>
            <a:ext cx="4951415" cy="4187952"/>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Tree>
    <p:extLst>
      <p:ext uri="{BB962C8B-B14F-4D97-AF65-F5344CB8AC3E}">
        <p14:creationId xmlns:p14="http://schemas.microsoft.com/office/powerpoint/2010/main" val="3309044066"/>
      </p:ext>
    </p:extLst>
  </p:cSld>
  <p:clrMapOvr>
    <a:masterClrMapping/>
  </p:clrMapOvr>
  <p:transition spd="med">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itle" preserve="1">
  <p:cSld name="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609682" y="1097337"/>
            <a:ext cx="10972637" cy="2194673"/>
          </a:xfrm>
        </p:spPr>
        <p:txBody>
          <a:bodyPr anchor="b">
            <a:normAutofit/>
          </a:bodyPr>
          <a:lstStyle>
            <a:lvl1pPr algn="ctr">
              <a:defRPr sz="4572" b="1" baseline="0">
                <a:latin typeface="Calibri" panose="020F0502020204030204" pitchFamily="34" charset="0"/>
                <a:ea typeface="標楷體" panose="03000509000000000000" pitchFamily="65" charset="-120"/>
              </a:defRPr>
            </a:lvl1pPr>
          </a:lstStyle>
          <a:p>
            <a:r>
              <a:rPr lang="zh-TW" altLang="en-US" dirty="0"/>
              <a:t>按一下以編輯母片標題樣式</a:t>
            </a:r>
          </a:p>
        </p:txBody>
      </p:sp>
      <p:sp>
        <p:nvSpPr>
          <p:cNvPr id="3" name="副標題 2"/>
          <p:cNvSpPr>
            <a:spLocks noGrp="1"/>
          </p:cNvSpPr>
          <p:nvPr>
            <p:ph type="subTitle" idx="1"/>
          </p:nvPr>
        </p:nvSpPr>
        <p:spPr>
          <a:xfrm>
            <a:off x="609682" y="3566343"/>
            <a:ext cx="10972637" cy="1646004"/>
          </a:xfrm>
        </p:spPr>
        <p:txBody>
          <a:bodyPr>
            <a:normAutofit/>
          </a:bodyPr>
          <a:lstStyle>
            <a:lvl1pPr marL="0" indent="0" algn="ctr">
              <a:buNone/>
              <a:defRPr sz="2540" baseline="0">
                <a:latin typeface="Calibri" panose="020F0502020204030204" pitchFamily="34" charset="0"/>
                <a:ea typeface="標楷體" panose="03000509000000000000" pitchFamily="65" charset="-120"/>
              </a:defRPr>
            </a:lvl1pPr>
            <a:lvl2pPr marL="342899" indent="0" algn="ctr">
              <a:buNone/>
              <a:defRPr sz="1500"/>
            </a:lvl2pPr>
            <a:lvl3pPr marL="685799" indent="0" algn="ctr">
              <a:buNone/>
              <a:defRPr sz="1350"/>
            </a:lvl3pPr>
            <a:lvl4pPr marL="1028698" indent="0" algn="ctr">
              <a:buNone/>
              <a:defRPr sz="1200"/>
            </a:lvl4pPr>
            <a:lvl5pPr marL="1371597" indent="0" algn="ctr">
              <a:buNone/>
              <a:defRPr sz="1200"/>
            </a:lvl5pPr>
            <a:lvl6pPr marL="1714497" indent="0" algn="ctr">
              <a:buNone/>
              <a:defRPr sz="1200"/>
            </a:lvl6pPr>
            <a:lvl7pPr marL="2057396" indent="0" algn="ctr">
              <a:buNone/>
              <a:defRPr sz="1200"/>
            </a:lvl7pPr>
            <a:lvl8pPr marL="2400295" indent="0" algn="ctr">
              <a:buNone/>
              <a:defRPr sz="1200"/>
            </a:lvl8pPr>
            <a:lvl9pPr marL="2743194" indent="0" algn="ctr">
              <a:buNone/>
              <a:defRPr sz="1200"/>
            </a:lvl9pPr>
          </a:lstStyle>
          <a:p>
            <a:r>
              <a:rPr lang="zh-TW" altLang="en-US" dirty="0"/>
              <a:t>按一下以編輯母片副標題樣式</a:t>
            </a:r>
          </a:p>
        </p:txBody>
      </p:sp>
      <p:sp>
        <p:nvSpPr>
          <p:cNvPr id="4" name="日期版面配置區 3"/>
          <p:cNvSpPr>
            <a:spLocks noGrp="1"/>
          </p:cNvSpPr>
          <p:nvPr>
            <p:ph type="dt" sz="half" idx="10"/>
          </p:nvPr>
        </p:nvSpPr>
        <p:spPr/>
        <p:txBody>
          <a:bodyPr/>
          <a:lstStyle>
            <a:lvl1pPr>
              <a:defRPr baseline="0">
                <a:latin typeface="Calibri" panose="020F0502020204030204" pitchFamily="34" charset="0"/>
                <a:ea typeface="標楷體" panose="03000509000000000000" pitchFamily="65" charset="-120"/>
              </a:defRPr>
            </a:lvl1pPr>
          </a:lstStyle>
          <a:p>
            <a:fld id="{82F06B66-CF3F-40B9-AF09-A97ABC74F14E}" type="datetime1">
              <a:rPr lang="zh-TW" altLang="en-US" smtClean="0"/>
              <a:pPr/>
              <a:t>2023/3/24</a:t>
            </a:fld>
            <a:endParaRPr lang="zh-TW" altLang="en-US" dirty="0"/>
          </a:p>
        </p:txBody>
      </p:sp>
      <p:sp>
        <p:nvSpPr>
          <p:cNvPr id="5" name="頁尾版面配置區 4"/>
          <p:cNvSpPr>
            <a:spLocks noGrp="1"/>
          </p:cNvSpPr>
          <p:nvPr>
            <p:ph type="ftr" sz="quarter" idx="11"/>
          </p:nvPr>
        </p:nvSpPr>
        <p:spPr/>
        <p:txBody>
          <a:bodyPr/>
          <a:lstStyle>
            <a:lvl1pPr>
              <a:defRPr baseline="0">
                <a:latin typeface="Calibri" panose="020F0502020204030204" pitchFamily="34" charset="0"/>
                <a:ea typeface="標楷體" panose="03000509000000000000" pitchFamily="65" charset="-120"/>
              </a:defRPr>
            </a:lvl1pPr>
          </a:lstStyle>
          <a:p>
            <a:endParaRPr lang="zh-TW" altLang="en-US" dirty="0"/>
          </a:p>
        </p:txBody>
      </p:sp>
      <p:sp>
        <p:nvSpPr>
          <p:cNvPr id="6" name="投影片編號版面配置區 5"/>
          <p:cNvSpPr>
            <a:spLocks noGrp="1"/>
          </p:cNvSpPr>
          <p:nvPr>
            <p:ph type="sldNum" sz="quarter" idx="12"/>
          </p:nvPr>
        </p:nvSpPr>
        <p:spPr/>
        <p:txBody>
          <a:bodyPr/>
          <a:lstStyle>
            <a:lvl1pPr>
              <a:defRPr baseline="0">
                <a:latin typeface="Calibri" panose="020F0502020204030204" pitchFamily="34" charset="0"/>
                <a:ea typeface="標楷體" panose="03000509000000000000" pitchFamily="65" charset="-120"/>
              </a:defRPr>
            </a:lvl1pPr>
          </a:lstStyle>
          <a:p>
            <a:fld id="{E5137D0E-4A4F-4307-8994-C1891D747D59}" type="slidenum">
              <a:rPr lang="en-US" altLang="zh-TW" smtClean="0"/>
              <a:pPr/>
              <a:t>‹#›</a:t>
            </a:fld>
            <a:endParaRPr lang="zh-TW" altLang="en-US" dirty="0"/>
          </a:p>
        </p:txBody>
      </p:sp>
    </p:spTree>
    <p:extLst>
      <p:ext uri="{BB962C8B-B14F-4D97-AF65-F5344CB8AC3E}">
        <p14:creationId xmlns:p14="http://schemas.microsoft.com/office/powerpoint/2010/main" val="779774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a:lvl1pPr>
          </a:lstStyle>
          <a:p>
            <a:r>
              <a:rPr lang="zh-TW" altLang="en-US"/>
              <a:t>按一下以編輯母片標題樣式</a:t>
            </a:r>
            <a:endParaRPr lang="zh-TW"/>
          </a:p>
        </p:txBody>
      </p:sp>
      <p:sp>
        <p:nvSpPr>
          <p:cNvPr id="3" name="文字版面配置區 2"/>
          <p:cNvSpPr>
            <a:spLocks noGrp="1"/>
          </p:cNvSpPr>
          <p:nvPr>
            <p:ph type="body" idx="1"/>
          </p:nvPr>
        </p:nvSpPr>
        <p:spPr>
          <a:xfrm>
            <a:off x="1069848" y="1681163"/>
            <a:ext cx="4956048" cy="823912"/>
          </a:xfrm>
        </p:spPr>
        <p:txBody>
          <a:bodyPr anchor="b"/>
          <a:lstStyle>
            <a:lvl1pPr marL="0" indent="0" latinLnBrk="0">
              <a:spcBef>
                <a:spcPts val="0"/>
              </a:spcBef>
              <a:buNone/>
              <a:defRPr lang="zh-TW" sz="2400" b="1"/>
            </a:lvl1pPr>
            <a:lvl2pPr marL="457200" indent="0" latinLnBrk="0">
              <a:buNone/>
              <a:defRPr lang="zh-TW" sz="2000" b="1"/>
            </a:lvl2pPr>
            <a:lvl3pPr marL="914400" indent="0" latinLnBrk="0">
              <a:buNone/>
              <a:defRPr lang="zh-TW" sz="1800" b="1"/>
            </a:lvl3pPr>
            <a:lvl4pPr marL="1371600" indent="0" latinLnBrk="0">
              <a:buNone/>
              <a:defRPr lang="zh-TW" sz="1600" b="1"/>
            </a:lvl4pPr>
            <a:lvl5pPr marL="1828800" indent="0" latinLnBrk="0">
              <a:buNone/>
              <a:defRPr lang="zh-TW" sz="1600" b="1"/>
            </a:lvl5pPr>
            <a:lvl6pPr marL="2286000" indent="0" latinLnBrk="0">
              <a:buNone/>
              <a:defRPr lang="zh-TW" sz="1600" b="1"/>
            </a:lvl6pPr>
            <a:lvl7pPr marL="2743200" indent="0" latinLnBrk="0">
              <a:buNone/>
              <a:defRPr lang="zh-TW" sz="1600" b="1"/>
            </a:lvl7pPr>
            <a:lvl8pPr marL="3200400" indent="0" latinLnBrk="0">
              <a:buNone/>
              <a:defRPr lang="zh-TW" sz="1600" b="1"/>
            </a:lvl8pPr>
            <a:lvl9pPr marL="3657600" indent="0" latinLnBrk="0">
              <a:buNone/>
              <a:defRPr lang="zh-TW" sz="1600" b="1"/>
            </a:lvl9pPr>
          </a:lstStyle>
          <a:p>
            <a:pPr lvl="0"/>
            <a:r>
              <a:rPr lang="zh-TW" altLang="en-US"/>
              <a:t>按一下以編輯母片文字樣式</a:t>
            </a:r>
          </a:p>
        </p:txBody>
      </p:sp>
      <p:sp>
        <p:nvSpPr>
          <p:cNvPr id="4" name="內容版面配置區 3"/>
          <p:cNvSpPr>
            <a:spLocks noGrp="1"/>
          </p:cNvSpPr>
          <p:nvPr>
            <p:ph sz="half" idx="2"/>
          </p:nvPr>
        </p:nvSpPr>
        <p:spPr>
          <a:xfrm>
            <a:off x="1069848" y="2505095"/>
            <a:ext cx="4956048" cy="3476625"/>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5" name="文字版面配置區 4"/>
          <p:cNvSpPr>
            <a:spLocks noGrp="1"/>
          </p:cNvSpPr>
          <p:nvPr>
            <p:ph type="body" sz="quarter" idx="3"/>
          </p:nvPr>
        </p:nvSpPr>
        <p:spPr>
          <a:xfrm>
            <a:off x="6172200" y="1681163"/>
            <a:ext cx="4956048" cy="823912"/>
          </a:xfrm>
        </p:spPr>
        <p:txBody>
          <a:bodyPr anchor="b"/>
          <a:lstStyle>
            <a:lvl1pPr marL="0" indent="0" latinLnBrk="0">
              <a:spcBef>
                <a:spcPts val="0"/>
              </a:spcBef>
              <a:buNone/>
              <a:defRPr lang="zh-TW" sz="2400" b="1"/>
            </a:lvl1pPr>
            <a:lvl2pPr marL="457200" indent="0" latinLnBrk="0">
              <a:buNone/>
              <a:defRPr lang="zh-TW" sz="2000" b="1"/>
            </a:lvl2pPr>
            <a:lvl3pPr marL="914400" indent="0" latinLnBrk="0">
              <a:buNone/>
              <a:defRPr lang="zh-TW" sz="1800" b="1"/>
            </a:lvl3pPr>
            <a:lvl4pPr marL="1371600" indent="0" latinLnBrk="0">
              <a:buNone/>
              <a:defRPr lang="zh-TW" sz="1600" b="1"/>
            </a:lvl4pPr>
            <a:lvl5pPr marL="1828800" indent="0" latinLnBrk="0">
              <a:buNone/>
              <a:defRPr lang="zh-TW" sz="1600" b="1"/>
            </a:lvl5pPr>
            <a:lvl6pPr marL="2286000" indent="0" latinLnBrk="0">
              <a:buNone/>
              <a:defRPr lang="zh-TW" sz="1600" b="1"/>
            </a:lvl6pPr>
            <a:lvl7pPr marL="2743200" indent="0" latinLnBrk="0">
              <a:buNone/>
              <a:defRPr lang="zh-TW" sz="1600" b="1"/>
            </a:lvl7pPr>
            <a:lvl8pPr marL="3200400" indent="0" latinLnBrk="0">
              <a:buNone/>
              <a:defRPr lang="zh-TW" sz="1600" b="1"/>
            </a:lvl8pPr>
            <a:lvl9pPr marL="3657600" indent="0" latinLnBrk="0">
              <a:buNone/>
              <a:defRPr lang="zh-TW" sz="1600" b="1"/>
            </a:lvl9pPr>
          </a:lstStyle>
          <a:p>
            <a:pPr lvl="0"/>
            <a:r>
              <a:rPr lang="zh-TW" altLang="en-US"/>
              <a:t>按一下以編輯母片文字樣式</a:t>
            </a:r>
          </a:p>
        </p:txBody>
      </p:sp>
      <p:sp>
        <p:nvSpPr>
          <p:cNvPr id="6" name="內容版面配置區 5"/>
          <p:cNvSpPr>
            <a:spLocks noGrp="1"/>
          </p:cNvSpPr>
          <p:nvPr>
            <p:ph sz="quarter" idx="4"/>
          </p:nvPr>
        </p:nvSpPr>
        <p:spPr>
          <a:xfrm>
            <a:off x="6172200" y="2505095"/>
            <a:ext cx="4956048" cy="3476625"/>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Tree>
    <p:extLst>
      <p:ext uri="{BB962C8B-B14F-4D97-AF65-F5344CB8AC3E}">
        <p14:creationId xmlns:p14="http://schemas.microsoft.com/office/powerpoint/2010/main" val="1671491052"/>
      </p:ext>
    </p:extLst>
  </p:cSld>
  <p:clrMapOvr>
    <a:masterClrMapping/>
  </p:clrMapOvr>
  <p:transition spd="med">
    <p:fade/>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a:lvl1pPr>
          </a:lstStyle>
          <a:p>
            <a:r>
              <a:rPr lang="zh-TW" altLang="en-US"/>
              <a:t>按一下以編輯母片標題樣式</a:t>
            </a:r>
            <a:endParaRPr lang="zh-TW"/>
          </a:p>
        </p:txBody>
      </p:sp>
    </p:spTree>
    <p:extLst>
      <p:ext uri="{BB962C8B-B14F-4D97-AF65-F5344CB8AC3E}">
        <p14:creationId xmlns:p14="http://schemas.microsoft.com/office/powerpoint/2010/main" val="1692962039"/>
      </p:ext>
    </p:extLst>
  </p:cSld>
  <p:clrMapOvr>
    <a:masterClrMapping/>
  </p:clrMapOvr>
  <p:transition spd="med">
    <p:fad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版面配置區 1">
            <a:extLst>
              <a:ext uri="{FF2B5EF4-FFF2-40B4-BE49-F238E27FC236}">
                <a16:creationId xmlns:a16="http://schemas.microsoft.com/office/drawing/2014/main" xmlns="" id="{3A7BF5C1-CBFC-104A-8E39-DD99532091FC}"/>
              </a:ext>
            </a:extLst>
          </p:cNvPr>
          <p:cNvSpPr>
            <a:spLocks noGrp="1"/>
          </p:cNvSpPr>
          <p:nvPr>
            <p:ph type="dt" sz="half" idx="10"/>
          </p:nvPr>
        </p:nvSpPr>
        <p:spPr>
          <a:xfrm>
            <a:off x="8075084" y="6019800"/>
            <a:ext cx="1397000" cy="228600"/>
          </a:xfrm>
          <a:prstGeom prst="rect">
            <a:avLst/>
          </a:prstGeom>
        </p:spPr>
        <p:txBody>
          <a:bodyPr/>
          <a:lstStyle>
            <a:lvl1pPr eaLnBrk="0" fontAlgn="base" hangingPunct="0">
              <a:spcBef>
                <a:spcPct val="0"/>
              </a:spcBef>
              <a:spcAft>
                <a:spcPct val="0"/>
              </a:spcAft>
              <a:defRPr kumimoji="1">
                <a:solidFill>
                  <a:srgbClr val="9A5315"/>
                </a:solidFill>
                <a:latin typeface="Arial" pitchFamily="34" charset="0"/>
              </a:defRPr>
            </a:lvl1pPr>
          </a:lstStyle>
          <a:p>
            <a:pPr>
              <a:defRPr/>
            </a:pPr>
            <a:fld id="{3BD67B75-3C5A-E44A-BB12-894EA23D0219}" type="datetime1">
              <a:rPr lang="ja-JP" altLang="en-US"/>
              <a:pPr>
                <a:defRPr/>
              </a:pPr>
              <a:t>2023/3/24</a:t>
            </a:fld>
            <a:endParaRPr altLang="en-US" dirty="0"/>
          </a:p>
        </p:txBody>
      </p:sp>
      <p:sp>
        <p:nvSpPr>
          <p:cNvPr id="3" name="頁尾版面配置區 2">
            <a:extLst>
              <a:ext uri="{FF2B5EF4-FFF2-40B4-BE49-F238E27FC236}">
                <a16:creationId xmlns:a16="http://schemas.microsoft.com/office/drawing/2014/main" xmlns="" id="{540310D2-B3E8-F840-BF07-78669158EE8B}"/>
              </a:ext>
            </a:extLst>
          </p:cNvPr>
          <p:cNvSpPr>
            <a:spLocks noGrp="1"/>
          </p:cNvSpPr>
          <p:nvPr>
            <p:ph type="ftr" sz="quarter" idx="11"/>
          </p:nvPr>
        </p:nvSpPr>
        <p:spPr>
          <a:xfrm>
            <a:off x="1979084" y="6019800"/>
            <a:ext cx="5943600" cy="228600"/>
          </a:xfrm>
          <a:prstGeom prst="rect">
            <a:avLst/>
          </a:prstGeom>
        </p:spPr>
        <p:txBody>
          <a:bodyPr/>
          <a:lstStyle>
            <a:lvl1pPr eaLnBrk="0" fontAlgn="base" hangingPunct="0">
              <a:spcBef>
                <a:spcPct val="0"/>
              </a:spcBef>
              <a:spcAft>
                <a:spcPct val="0"/>
              </a:spcAft>
              <a:defRPr kumimoji="1">
                <a:solidFill>
                  <a:srgbClr val="9A5315"/>
                </a:solidFill>
                <a:latin typeface="Arial" pitchFamily="34" charset="0"/>
              </a:defRPr>
            </a:lvl1pPr>
          </a:lstStyle>
          <a:p>
            <a:pPr>
              <a:defRPr/>
            </a:pPr>
            <a:endParaRPr altLang="en-US" dirty="0"/>
          </a:p>
        </p:txBody>
      </p:sp>
      <p:sp>
        <p:nvSpPr>
          <p:cNvPr id="4" name="投影片編號版面配置區 3">
            <a:extLst>
              <a:ext uri="{FF2B5EF4-FFF2-40B4-BE49-F238E27FC236}">
                <a16:creationId xmlns:a16="http://schemas.microsoft.com/office/drawing/2014/main" xmlns="" id="{3141DA20-A535-D742-AAEB-D99986017865}"/>
              </a:ext>
            </a:extLst>
          </p:cNvPr>
          <p:cNvSpPr>
            <a:spLocks noGrp="1"/>
          </p:cNvSpPr>
          <p:nvPr>
            <p:ph type="sldNum" sz="quarter" idx="12"/>
          </p:nvPr>
        </p:nvSpPr>
        <p:spPr>
          <a:xfrm>
            <a:off x="1064684" y="6019800"/>
            <a:ext cx="762000" cy="228600"/>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9A5315"/>
                </a:solidFill>
              </a:defRPr>
            </a:lvl1pPr>
          </a:lstStyle>
          <a:p>
            <a:pPr>
              <a:defRPr/>
            </a:pPr>
            <a:fld id="{2ABD5358-D987-2446-82EA-C7C59E088CDE}" type="slidenum">
              <a:rPr lang="en-US" altLang="zh-TW"/>
              <a:pPr>
                <a:defRPr/>
              </a:pPr>
              <a:t>‹#›</a:t>
            </a:fld>
            <a:endParaRPr lang="zh-TW" altLang="en-US"/>
          </a:p>
        </p:txBody>
      </p:sp>
    </p:spTree>
    <p:extLst>
      <p:ext uri="{BB962C8B-B14F-4D97-AF65-F5344CB8AC3E}">
        <p14:creationId xmlns:p14="http://schemas.microsoft.com/office/powerpoint/2010/main" val="572500863"/>
      </p:ext>
    </p:extLst>
  </p:cSld>
  <p:clrMapOvr>
    <a:masterClrMapping/>
  </p:clrMapOvr>
  <p:transition spd="med">
    <p:fade/>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p:cSld name="含標題的兩個圖片">
    <p:spTree>
      <p:nvGrpSpPr>
        <p:cNvPr id="1" name=""/>
        <p:cNvGrpSpPr/>
        <p:nvPr/>
      </p:nvGrpSpPr>
      <p:grpSpPr>
        <a:xfrm>
          <a:off x="0" y="0"/>
          <a:ext cx="0" cy="0"/>
          <a:chOff x="0" y="0"/>
          <a:chExt cx="0" cy="0"/>
        </a:xfrm>
      </p:grpSpPr>
      <p:grpSp>
        <p:nvGrpSpPr>
          <p:cNvPr id="6" name="群組 5">
            <a:extLst>
              <a:ext uri="{FF2B5EF4-FFF2-40B4-BE49-F238E27FC236}">
                <a16:creationId xmlns:a16="http://schemas.microsoft.com/office/drawing/2014/main" xmlns="" id="{2EE7E42D-D77D-3A4A-AE23-CC7445DDBB95}"/>
              </a:ext>
            </a:extLst>
          </p:cNvPr>
          <p:cNvGrpSpPr/>
          <p:nvPr/>
        </p:nvGrpSpPr>
        <p:grpSpPr>
          <a:xfrm>
            <a:off x="574433" y="724639"/>
            <a:ext cx="5318979" cy="3795623"/>
            <a:chOff x="895350" y="3313113"/>
            <a:chExt cx="3613151" cy="2790825"/>
          </a:xfrm>
          <a:solidFill>
            <a:schemeClr val="tx1">
              <a:lumMod val="50000"/>
            </a:schemeClr>
          </a:solidFill>
        </p:grpSpPr>
        <p:sp>
          <p:nvSpPr>
            <p:cNvPr id="7" name="手繪多邊形 41">
              <a:extLst>
                <a:ext uri="{FF2B5EF4-FFF2-40B4-BE49-F238E27FC236}">
                  <a16:creationId xmlns:a16="http://schemas.microsoft.com/office/drawing/2014/main" xmlns="" id="{2374FC32-83CE-0542-8575-9995BB2C638D}"/>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8" name="手繪多邊形 42">
              <a:extLst>
                <a:ext uri="{FF2B5EF4-FFF2-40B4-BE49-F238E27FC236}">
                  <a16:creationId xmlns:a16="http://schemas.microsoft.com/office/drawing/2014/main" xmlns="" id="{9EF9BE79-D79F-B343-8B4C-0EE439536B4E}"/>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9" name="手繪多邊形 43">
              <a:extLst>
                <a:ext uri="{FF2B5EF4-FFF2-40B4-BE49-F238E27FC236}">
                  <a16:creationId xmlns:a16="http://schemas.microsoft.com/office/drawing/2014/main" xmlns="" id="{06DA05AD-F341-8841-87AB-214C80A69DD2}"/>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0" name="手繪多邊形 44">
              <a:extLst>
                <a:ext uri="{FF2B5EF4-FFF2-40B4-BE49-F238E27FC236}">
                  <a16:creationId xmlns:a16="http://schemas.microsoft.com/office/drawing/2014/main" xmlns="" id="{A1F3B8F5-8C86-9646-B4BA-A7E62B3B66FA}"/>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1" name="手繪多邊形 45">
              <a:extLst>
                <a:ext uri="{FF2B5EF4-FFF2-40B4-BE49-F238E27FC236}">
                  <a16:creationId xmlns:a16="http://schemas.microsoft.com/office/drawing/2014/main" xmlns="" id="{0D3E9AD9-1FBB-844B-AD7E-6618789178A2}"/>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2" name="手繪多邊形 46">
              <a:extLst>
                <a:ext uri="{FF2B5EF4-FFF2-40B4-BE49-F238E27FC236}">
                  <a16:creationId xmlns:a16="http://schemas.microsoft.com/office/drawing/2014/main" xmlns="" id="{BE5489C4-3A23-8D4A-97E7-F5E9FAFFB234}"/>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3" name="手繪多邊形 47">
              <a:extLst>
                <a:ext uri="{FF2B5EF4-FFF2-40B4-BE49-F238E27FC236}">
                  <a16:creationId xmlns:a16="http://schemas.microsoft.com/office/drawing/2014/main" xmlns="" id="{9AFC0394-B916-5145-8BB8-B3627A515C54}"/>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4" name="手繪多邊形 48">
              <a:extLst>
                <a:ext uri="{FF2B5EF4-FFF2-40B4-BE49-F238E27FC236}">
                  <a16:creationId xmlns:a16="http://schemas.microsoft.com/office/drawing/2014/main" xmlns="" id="{D11245A7-AE5F-8949-9C16-1726412F81E8}"/>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5" name="手繪多邊形 49">
              <a:extLst>
                <a:ext uri="{FF2B5EF4-FFF2-40B4-BE49-F238E27FC236}">
                  <a16:creationId xmlns:a16="http://schemas.microsoft.com/office/drawing/2014/main" xmlns="" id="{71BC12D0-C423-D84A-9A56-2864904F66E0}"/>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6" name="手繪多邊形 50">
              <a:extLst>
                <a:ext uri="{FF2B5EF4-FFF2-40B4-BE49-F238E27FC236}">
                  <a16:creationId xmlns:a16="http://schemas.microsoft.com/office/drawing/2014/main" xmlns="" id="{B3F68D01-C1B9-844E-B21C-EDB9825945E0}"/>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7" name="手繪多邊形 51">
              <a:extLst>
                <a:ext uri="{FF2B5EF4-FFF2-40B4-BE49-F238E27FC236}">
                  <a16:creationId xmlns:a16="http://schemas.microsoft.com/office/drawing/2014/main" xmlns="" id="{5D779788-F1B8-A74D-9AD2-77D8DF3C8F45}"/>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8" name="手繪多邊形 52">
              <a:extLst>
                <a:ext uri="{FF2B5EF4-FFF2-40B4-BE49-F238E27FC236}">
                  <a16:creationId xmlns:a16="http://schemas.microsoft.com/office/drawing/2014/main" xmlns="" id="{2C403FEB-9FB7-4248-9DD3-55BF14BF274C}"/>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grpSp>
        <p:nvGrpSpPr>
          <p:cNvPr id="19" name="群組 18">
            <a:extLst>
              <a:ext uri="{FF2B5EF4-FFF2-40B4-BE49-F238E27FC236}">
                <a16:creationId xmlns:a16="http://schemas.microsoft.com/office/drawing/2014/main" xmlns="" id="{7082F9B4-C192-2245-A0AF-0D72130D3337}"/>
              </a:ext>
            </a:extLst>
          </p:cNvPr>
          <p:cNvGrpSpPr/>
          <p:nvPr/>
        </p:nvGrpSpPr>
        <p:grpSpPr>
          <a:xfrm>
            <a:off x="6285121" y="724639"/>
            <a:ext cx="5318979" cy="3795623"/>
            <a:chOff x="895350" y="3313113"/>
            <a:chExt cx="3613151" cy="2790825"/>
          </a:xfrm>
          <a:solidFill>
            <a:schemeClr val="tx1">
              <a:lumMod val="50000"/>
            </a:schemeClr>
          </a:solidFill>
        </p:grpSpPr>
        <p:sp>
          <p:nvSpPr>
            <p:cNvPr id="20" name="手繪多邊形 41">
              <a:extLst>
                <a:ext uri="{FF2B5EF4-FFF2-40B4-BE49-F238E27FC236}">
                  <a16:creationId xmlns:a16="http://schemas.microsoft.com/office/drawing/2014/main" xmlns="" id="{F71C422A-6DD1-3641-8525-6D8FE703374B}"/>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1" name="手繪多邊形 42">
              <a:extLst>
                <a:ext uri="{FF2B5EF4-FFF2-40B4-BE49-F238E27FC236}">
                  <a16:creationId xmlns:a16="http://schemas.microsoft.com/office/drawing/2014/main" xmlns="" id="{D5445018-EA7C-6049-88B5-E88C2C5525F7}"/>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2" name="手繪多邊形 43">
              <a:extLst>
                <a:ext uri="{FF2B5EF4-FFF2-40B4-BE49-F238E27FC236}">
                  <a16:creationId xmlns:a16="http://schemas.microsoft.com/office/drawing/2014/main" xmlns="" id="{41F643DA-F5B9-1241-816E-2618F5242A4A}"/>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3" name="手繪多邊形 44">
              <a:extLst>
                <a:ext uri="{FF2B5EF4-FFF2-40B4-BE49-F238E27FC236}">
                  <a16:creationId xmlns:a16="http://schemas.microsoft.com/office/drawing/2014/main" xmlns="" id="{A7CF9D79-5CA0-7E49-85CC-D02AF59E77C0}"/>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4" name="手繪多邊形 45">
              <a:extLst>
                <a:ext uri="{FF2B5EF4-FFF2-40B4-BE49-F238E27FC236}">
                  <a16:creationId xmlns:a16="http://schemas.microsoft.com/office/drawing/2014/main" xmlns="" id="{F2967D78-AD22-ED4F-8017-78347F168FF9}"/>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5" name="手繪多邊形 46">
              <a:extLst>
                <a:ext uri="{FF2B5EF4-FFF2-40B4-BE49-F238E27FC236}">
                  <a16:creationId xmlns:a16="http://schemas.microsoft.com/office/drawing/2014/main" xmlns="" id="{CD756491-D869-E742-BA53-72E4F38641B6}"/>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6" name="手繪多邊形 47">
              <a:extLst>
                <a:ext uri="{FF2B5EF4-FFF2-40B4-BE49-F238E27FC236}">
                  <a16:creationId xmlns:a16="http://schemas.microsoft.com/office/drawing/2014/main" xmlns="" id="{4A235B09-7940-0E43-9093-322F2AFE9FC9}"/>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7" name="手繪多邊形 48">
              <a:extLst>
                <a:ext uri="{FF2B5EF4-FFF2-40B4-BE49-F238E27FC236}">
                  <a16:creationId xmlns:a16="http://schemas.microsoft.com/office/drawing/2014/main" xmlns="" id="{F16ECBAE-68E2-C247-87F4-9B6C0F418EA4}"/>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8" name="手繪多邊形 49">
              <a:extLst>
                <a:ext uri="{FF2B5EF4-FFF2-40B4-BE49-F238E27FC236}">
                  <a16:creationId xmlns:a16="http://schemas.microsoft.com/office/drawing/2014/main" xmlns="" id="{8A8E6291-FAD7-F940-9A75-08C91F52B9C7}"/>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9" name="手繪多邊形 50">
              <a:extLst>
                <a:ext uri="{FF2B5EF4-FFF2-40B4-BE49-F238E27FC236}">
                  <a16:creationId xmlns:a16="http://schemas.microsoft.com/office/drawing/2014/main" xmlns="" id="{15279DCA-0BF0-A54B-99CB-6D0823C2EADD}"/>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0" name="手繪多邊形 51">
              <a:extLst>
                <a:ext uri="{FF2B5EF4-FFF2-40B4-BE49-F238E27FC236}">
                  <a16:creationId xmlns:a16="http://schemas.microsoft.com/office/drawing/2014/main" xmlns="" id="{1AAD0274-6C82-BD4E-917F-93CFF99894D6}"/>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1" name="手繪多邊形 52">
              <a:extLst>
                <a:ext uri="{FF2B5EF4-FFF2-40B4-BE49-F238E27FC236}">
                  <a16:creationId xmlns:a16="http://schemas.microsoft.com/office/drawing/2014/main" xmlns="" id="{4F04EEA4-7300-EF46-BBD8-74EDD3ED4034}"/>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sp>
        <p:nvSpPr>
          <p:cNvPr id="36" name="圖片版面配置區 33"/>
          <p:cNvSpPr>
            <a:spLocks noGrp="1" noChangeAspect="1"/>
          </p:cNvSpPr>
          <p:nvPr>
            <p:ph type="pic" sz="quarter" idx="17"/>
          </p:nvPr>
        </p:nvSpPr>
        <p:spPr>
          <a:xfrm>
            <a:off x="833633" y="1020195"/>
            <a:ext cx="4800601" cy="32004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37" name="圖片版面配置區 33"/>
          <p:cNvSpPr>
            <a:spLocks noGrp="1" noChangeAspect="1"/>
          </p:cNvSpPr>
          <p:nvPr>
            <p:ph type="pic" sz="quarter" idx="18"/>
          </p:nvPr>
        </p:nvSpPr>
        <p:spPr>
          <a:xfrm>
            <a:off x="6544322" y="1020195"/>
            <a:ext cx="4800601" cy="32004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39" name="文字版面配置區 3"/>
          <p:cNvSpPr>
            <a:spLocks noGrp="1"/>
          </p:cNvSpPr>
          <p:nvPr>
            <p:ph type="body" sz="half" idx="2"/>
          </p:nvPr>
        </p:nvSpPr>
        <p:spPr>
          <a:xfrm>
            <a:off x="1052423" y="4648200"/>
            <a:ext cx="4368980" cy="1295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40" name="文字版面配置區 3"/>
          <p:cNvSpPr>
            <a:spLocks noGrp="1"/>
          </p:cNvSpPr>
          <p:nvPr>
            <p:ph type="body" sz="half" idx="19"/>
          </p:nvPr>
        </p:nvSpPr>
        <p:spPr>
          <a:xfrm>
            <a:off x="6742911" y="4648200"/>
            <a:ext cx="4368980" cy="1295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32" name="日期版面配置區 5">
            <a:extLst>
              <a:ext uri="{FF2B5EF4-FFF2-40B4-BE49-F238E27FC236}">
                <a16:creationId xmlns:a16="http://schemas.microsoft.com/office/drawing/2014/main" xmlns="" id="{821D9A7A-7549-C84A-99E9-04092211D89E}"/>
              </a:ext>
            </a:extLst>
          </p:cNvPr>
          <p:cNvSpPr>
            <a:spLocks noGrp="1"/>
          </p:cNvSpPr>
          <p:nvPr>
            <p:ph type="dt" sz="half" idx="20"/>
          </p:nvPr>
        </p:nvSpPr>
        <p:spPr>
          <a:xfrm>
            <a:off x="8075084" y="6019800"/>
            <a:ext cx="1397000" cy="228600"/>
          </a:xfrm>
          <a:prstGeom prst="rect">
            <a:avLst/>
          </a:prstGeom>
        </p:spPr>
        <p:txBody>
          <a:bodyPr/>
          <a:lstStyle>
            <a:lvl1pPr eaLnBrk="0" fontAlgn="base" hangingPunct="0">
              <a:spcBef>
                <a:spcPct val="0"/>
              </a:spcBef>
              <a:spcAft>
                <a:spcPct val="0"/>
              </a:spcAft>
              <a:defRPr kumimoji="1">
                <a:solidFill>
                  <a:srgbClr val="9A5315"/>
                </a:solidFill>
                <a:latin typeface="Arial" pitchFamily="34" charset="0"/>
              </a:defRPr>
            </a:lvl1pPr>
          </a:lstStyle>
          <a:p>
            <a:pPr>
              <a:defRPr/>
            </a:pPr>
            <a:fld id="{CD417CBF-E7DE-814F-B18C-C911853D6CA7}" type="datetime1">
              <a:rPr lang="ja-JP" altLang="en-US"/>
              <a:pPr>
                <a:defRPr/>
              </a:pPr>
              <a:t>2023/3/24</a:t>
            </a:fld>
            <a:endParaRPr altLang="en-US" dirty="0"/>
          </a:p>
        </p:txBody>
      </p:sp>
      <p:sp>
        <p:nvSpPr>
          <p:cNvPr id="33" name="頁尾版面配置區 6">
            <a:extLst>
              <a:ext uri="{FF2B5EF4-FFF2-40B4-BE49-F238E27FC236}">
                <a16:creationId xmlns:a16="http://schemas.microsoft.com/office/drawing/2014/main" xmlns="" id="{DE187936-86B3-8D4B-B0C3-58554B860FE6}"/>
              </a:ext>
            </a:extLst>
          </p:cNvPr>
          <p:cNvSpPr>
            <a:spLocks noGrp="1"/>
          </p:cNvSpPr>
          <p:nvPr>
            <p:ph type="ftr" sz="quarter" idx="21"/>
          </p:nvPr>
        </p:nvSpPr>
        <p:spPr>
          <a:xfrm>
            <a:off x="1979084" y="6019800"/>
            <a:ext cx="5943600" cy="228600"/>
          </a:xfrm>
          <a:prstGeom prst="rect">
            <a:avLst/>
          </a:prstGeom>
        </p:spPr>
        <p:txBody>
          <a:bodyPr/>
          <a:lstStyle>
            <a:lvl1pPr eaLnBrk="0" fontAlgn="base" hangingPunct="0">
              <a:spcBef>
                <a:spcPct val="0"/>
              </a:spcBef>
              <a:spcAft>
                <a:spcPct val="0"/>
              </a:spcAft>
              <a:defRPr kumimoji="1">
                <a:solidFill>
                  <a:srgbClr val="9A5315"/>
                </a:solidFill>
                <a:latin typeface="Arial" pitchFamily="34" charset="0"/>
              </a:defRPr>
            </a:lvl1pPr>
          </a:lstStyle>
          <a:p>
            <a:pPr>
              <a:defRPr/>
            </a:pPr>
            <a:endParaRPr altLang="en-US" dirty="0"/>
          </a:p>
        </p:txBody>
      </p:sp>
      <p:sp>
        <p:nvSpPr>
          <p:cNvPr id="34" name="投影片編號版面配置區 7">
            <a:extLst>
              <a:ext uri="{FF2B5EF4-FFF2-40B4-BE49-F238E27FC236}">
                <a16:creationId xmlns:a16="http://schemas.microsoft.com/office/drawing/2014/main" xmlns="" id="{42B5C08E-B1D7-7B4D-9866-B8F7F9D8AE2F}"/>
              </a:ext>
            </a:extLst>
          </p:cNvPr>
          <p:cNvSpPr>
            <a:spLocks noGrp="1"/>
          </p:cNvSpPr>
          <p:nvPr>
            <p:ph type="sldNum" sz="quarter" idx="22"/>
          </p:nvPr>
        </p:nvSpPr>
        <p:spPr>
          <a:xfrm>
            <a:off x="1064684" y="6019800"/>
            <a:ext cx="762000" cy="228600"/>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9A5315"/>
                </a:solidFill>
              </a:defRPr>
            </a:lvl1pPr>
          </a:lstStyle>
          <a:p>
            <a:pPr>
              <a:defRPr/>
            </a:pPr>
            <a:fld id="{7B76559B-1669-8F41-A841-EE966894E489}" type="slidenum">
              <a:rPr lang="en-US" altLang="zh-TW"/>
              <a:pPr>
                <a:defRPr/>
              </a:pPr>
              <a:t>‹#›</a:t>
            </a:fld>
            <a:endParaRPr lang="zh-TW" altLang="en-US"/>
          </a:p>
        </p:txBody>
      </p:sp>
    </p:spTree>
    <p:extLst>
      <p:ext uri="{BB962C8B-B14F-4D97-AF65-F5344CB8AC3E}">
        <p14:creationId xmlns:p14="http://schemas.microsoft.com/office/powerpoint/2010/main" val="563822076"/>
      </p:ext>
    </p:extLst>
  </p:cSld>
  <p:clrMapOvr>
    <a:masterClrMapping/>
  </p:clrMapOvr>
  <p:transition spd="med">
    <p:fade/>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p:cSld name="1_含標題的兩個圖片">
    <p:spTree>
      <p:nvGrpSpPr>
        <p:cNvPr id="1" name=""/>
        <p:cNvGrpSpPr/>
        <p:nvPr/>
      </p:nvGrpSpPr>
      <p:grpSpPr>
        <a:xfrm>
          <a:off x="0" y="0"/>
          <a:ext cx="0" cy="0"/>
          <a:chOff x="0" y="0"/>
          <a:chExt cx="0" cy="0"/>
        </a:xfrm>
      </p:grpSpPr>
      <p:grpSp>
        <p:nvGrpSpPr>
          <p:cNvPr id="8" name="群組 7">
            <a:extLst>
              <a:ext uri="{FF2B5EF4-FFF2-40B4-BE49-F238E27FC236}">
                <a16:creationId xmlns:a16="http://schemas.microsoft.com/office/drawing/2014/main" xmlns="" id="{8202B283-C28C-7A43-AAFA-3BFB893C5145}"/>
              </a:ext>
            </a:extLst>
          </p:cNvPr>
          <p:cNvGrpSpPr>
            <a:grpSpLocks noChangeAspect="1"/>
          </p:cNvGrpSpPr>
          <p:nvPr/>
        </p:nvGrpSpPr>
        <p:grpSpPr>
          <a:xfrm rot="5400000">
            <a:off x="4030971" y="647727"/>
            <a:ext cx="4116828" cy="3383280"/>
            <a:chOff x="895350" y="3313113"/>
            <a:chExt cx="3613151" cy="2790825"/>
          </a:xfrm>
          <a:solidFill>
            <a:schemeClr val="tx1">
              <a:lumMod val="50000"/>
            </a:schemeClr>
          </a:solidFill>
        </p:grpSpPr>
        <p:sp>
          <p:nvSpPr>
            <p:cNvPr id="9" name="手繪多邊形 41">
              <a:extLst>
                <a:ext uri="{FF2B5EF4-FFF2-40B4-BE49-F238E27FC236}">
                  <a16:creationId xmlns:a16="http://schemas.microsoft.com/office/drawing/2014/main" xmlns="" id="{16D698D2-4BA6-8148-AC3F-B98266CACC13}"/>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0" name="手繪多邊形 42">
              <a:extLst>
                <a:ext uri="{FF2B5EF4-FFF2-40B4-BE49-F238E27FC236}">
                  <a16:creationId xmlns:a16="http://schemas.microsoft.com/office/drawing/2014/main" xmlns="" id="{075CF2E9-B89B-844A-9EAA-F1E4CF5E8CFD}"/>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1" name="手繪多邊形 43">
              <a:extLst>
                <a:ext uri="{FF2B5EF4-FFF2-40B4-BE49-F238E27FC236}">
                  <a16:creationId xmlns:a16="http://schemas.microsoft.com/office/drawing/2014/main" xmlns="" id="{928F489D-58FD-7040-BABB-416971FB5631}"/>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2" name="手繪多邊形 44">
              <a:extLst>
                <a:ext uri="{FF2B5EF4-FFF2-40B4-BE49-F238E27FC236}">
                  <a16:creationId xmlns:a16="http://schemas.microsoft.com/office/drawing/2014/main" xmlns="" id="{2EDCBE6F-8753-CA41-9573-A9A34106C63E}"/>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3" name="手繪多邊形 45">
              <a:extLst>
                <a:ext uri="{FF2B5EF4-FFF2-40B4-BE49-F238E27FC236}">
                  <a16:creationId xmlns:a16="http://schemas.microsoft.com/office/drawing/2014/main" xmlns="" id="{118205B9-0C2C-8248-988A-36BF15FADFC3}"/>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4" name="手繪多邊形 46">
              <a:extLst>
                <a:ext uri="{FF2B5EF4-FFF2-40B4-BE49-F238E27FC236}">
                  <a16:creationId xmlns:a16="http://schemas.microsoft.com/office/drawing/2014/main" xmlns="" id="{66E8C39E-46F5-B543-95F1-CAF2CCCF0075}"/>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5" name="手繪多邊形 47">
              <a:extLst>
                <a:ext uri="{FF2B5EF4-FFF2-40B4-BE49-F238E27FC236}">
                  <a16:creationId xmlns:a16="http://schemas.microsoft.com/office/drawing/2014/main" xmlns="" id="{FC42C77A-94DD-114C-ADF2-52D7539BAA35}"/>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6" name="手繪多邊形 48">
              <a:extLst>
                <a:ext uri="{FF2B5EF4-FFF2-40B4-BE49-F238E27FC236}">
                  <a16:creationId xmlns:a16="http://schemas.microsoft.com/office/drawing/2014/main" xmlns="" id="{5FB3736B-3916-0B4E-A2AE-E8E9501965D9}"/>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7" name="手繪多邊形 49">
              <a:extLst>
                <a:ext uri="{FF2B5EF4-FFF2-40B4-BE49-F238E27FC236}">
                  <a16:creationId xmlns:a16="http://schemas.microsoft.com/office/drawing/2014/main" xmlns="" id="{E79DE6F5-A4B7-B548-929B-E63612290B2D}"/>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8" name="手繪多邊形 50">
              <a:extLst>
                <a:ext uri="{FF2B5EF4-FFF2-40B4-BE49-F238E27FC236}">
                  <a16:creationId xmlns:a16="http://schemas.microsoft.com/office/drawing/2014/main" xmlns="" id="{9CEF9CCF-DD68-9C42-9B30-590990F27E91}"/>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9" name="手繪多邊形 51">
              <a:extLst>
                <a:ext uri="{FF2B5EF4-FFF2-40B4-BE49-F238E27FC236}">
                  <a16:creationId xmlns:a16="http://schemas.microsoft.com/office/drawing/2014/main" xmlns="" id="{C643D6C5-A1F4-F044-B87A-16395F78D077}"/>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0" name="手繪多邊形 52">
              <a:extLst>
                <a:ext uri="{FF2B5EF4-FFF2-40B4-BE49-F238E27FC236}">
                  <a16:creationId xmlns:a16="http://schemas.microsoft.com/office/drawing/2014/main" xmlns="" id="{69FD4895-5109-2F4E-B524-9314B6BE64FC}"/>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grpSp>
        <p:nvGrpSpPr>
          <p:cNvPr id="21" name="群組 20">
            <a:extLst>
              <a:ext uri="{FF2B5EF4-FFF2-40B4-BE49-F238E27FC236}">
                <a16:creationId xmlns:a16="http://schemas.microsoft.com/office/drawing/2014/main" xmlns="" id="{8882204A-88C0-E349-827E-AFDC2FD44C04}"/>
              </a:ext>
            </a:extLst>
          </p:cNvPr>
          <p:cNvGrpSpPr>
            <a:grpSpLocks noChangeAspect="1"/>
          </p:cNvGrpSpPr>
          <p:nvPr/>
        </p:nvGrpSpPr>
        <p:grpSpPr>
          <a:xfrm rot="5400000">
            <a:off x="263071" y="1127752"/>
            <a:ext cx="4114800" cy="3381615"/>
            <a:chOff x="895350" y="3313113"/>
            <a:chExt cx="3613151" cy="2790825"/>
          </a:xfrm>
          <a:solidFill>
            <a:schemeClr val="tx1">
              <a:lumMod val="50000"/>
            </a:schemeClr>
          </a:solidFill>
        </p:grpSpPr>
        <p:sp>
          <p:nvSpPr>
            <p:cNvPr id="22" name="手繪多邊形 41">
              <a:extLst>
                <a:ext uri="{FF2B5EF4-FFF2-40B4-BE49-F238E27FC236}">
                  <a16:creationId xmlns:a16="http://schemas.microsoft.com/office/drawing/2014/main" xmlns="" id="{82B3AE4B-FBC0-2542-89B4-E2F11732E4A2}"/>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3" name="手繪多邊形 42">
              <a:extLst>
                <a:ext uri="{FF2B5EF4-FFF2-40B4-BE49-F238E27FC236}">
                  <a16:creationId xmlns:a16="http://schemas.microsoft.com/office/drawing/2014/main" xmlns="" id="{03DF5250-2879-914A-B2BC-CBFA2F89E9BA}"/>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4" name="手繪多邊形 43">
              <a:extLst>
                <a:ext uri="{FF2B5EF4-FFF2-40B4-BE49-F238E27FC236}">
                  <a16:creationId xmlns:a16="http://schemas.microsoft.com/office/drawing/2014/main" xmlns="" id="{93E9AB4E-F0EA-9042-9B7D-694A18577C55}"/>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5" name="手繪多邊形 44">
              <a:extLst>
                <a:ext uri="{FF2B5EF4-FFF2-40B4-BE49-F238E27FC236}">
                  <a16:creationId xmlns:a16="http://schemas.microsoft.com/office/drawing/2014/main" xmlns="" id="{3A300652-4BE9-2348-A3E2-872E7A6B6837}"/>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6" name="手繪多邊形 45">
              <a:extLst>
                <a:ext uri="{FF2B5EF4-FFF2-40B4-BE49-F238E27FC236}">
                  <a16:creationId xmlns:a16="http://schemas.microsoft.com/office/drawing/2014/main" xmlns="" id="{76EEE256-6B7B-DD49-AE80-7F19B3234577}"/>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7" name="手繪多邊形 46">
              <a:extLst>
                <a:ext uri="{FF2B5EF4-FFF2-40B4-BE49-F238E27FC236}">
                  <a16:creationId xmlns:a16="http://schemas.microsoft.com/office/drawing/2014/main" xmlns="" id="{E897BCD7-F9E5-A24A-887C-52217DE185DD}"/>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8" name="手繪多邊形 47">
              <a:extLst>
                <a:ext uri="{FF2B5EF4-FFF2-40B4-BE49-F238E27FC236}">
                  <a16:creationId xmlns:a16="http://schemas.microsoft.com/office/drawing/2014/main" xmlns="" id="{35F51025-4DF1-AB43-96EF-5A144FFBA907}"/>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9" name="手繪多邊形 48">
              <a:extLst>
                <a:ext uri="{FF2B5EF4-FFF2-40B4-BE49-F238E27FC236}">
                  <a16:creationId xmlns:a16="http://schemas.microsoft.com/office/drawing/2014/main" xmlns="" id="{CAB83EAE-517B-4745-9C88-CD12BB2282B1}"/>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0" name="手繪多邊形 49">
              <a:extLst>
                <a:ext uri="{FF2B5EF4-FFF2-40B4-BE49-F238E27FC236}">
                  <a16:creationId xmlns:a16="http://schemas.microsoft.com/office/drawing/2014/main" xmlns="" id="{BAB6415A-2685-C84A-A582-10E1E631CACC}"/>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1" name="手繪多邊形 50">
              <a:extLst>
                <a:ext uri="{FF2B5EF4-FFF2-40B4-BE49-F238E27FC236}">
                  <a16:creationId xmlns:a16="http://schemas.microsoft.com/office/drawing/2014/main" xmlns="" id="{388ACAC4-443A-6743-B22E-C1EE2325774B}"/>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2" name="手繪多邊形 51">
              <a:extLst>
                <a:ext uri="{FF2B5EF4-FFF2-40B4-BE49-F238E27FC236}">
                  <a16:creationId xmlns:a16="http://schemas.microsoft.com/office/drawing/2014/main" xmlns="" id="{68602ACB-0855-BA43-8FAA-F4D9CA666C78}"/>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3" name="手繪多邊形 52">
              <a:extLst>
                <a:ext uri="{FF2B5EF4-FFF2-40B4-BE49-F238E27FC236}">
                  <a16:creationId xmlns:a16="http://schemas.microsoft.com/office/drawing/2014/main" xmlns="" id="{4AB4EA22-4F9B-9141-950A-D52ED48B0765}"/>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grpSp>
        <p:nvGrpSpPr>
          <p:cNvPr id="34" name="群組 33">
            <a:extLst>
              <a:ext uri="{FF2B5EF4-FFF2-40B4-BE49-F238E27FC236}">
                <a16:creationId xmlns:a16="http://schemas.microsoft.com/office/drawing/2014/main" xmlns="" id="{86691EE3-1396-974E-A27C-E65F356A937A}"/>
              </a:ext>
            </a:extLst>
          </p:cNvPr>
          <p:cNvGrpSpPr>
            <a:grpSpLocks noChangeAspect="1"/>
          </p:cNvGrpSpPr>
          <p:nvPr/>
        </p:nvGrpSpPr>
        <p:grpSpPr>
          <a:xfrm rot="5400000">
            <a:off x="7803905" y="1127748"/>
            <a:ext cx="4114800" cy="3381613"/>
            <a:chOff x="895350" y="3313113"/>
            <a:chExt cx="3613151" cy="2790825"/>
          </a:xfrm>
          <a:solidFill>
            <a:schemeClr val="tx1">
              <a:lumMod val="50000"/>
            </a:schemeClr>
          </a:solidFill>
        </p:grpSpPr>
        <p:sp>
          <p:nvSpPr>
            <p:cNvPr id="35" name="手繪多邊形 41">
              <a:extLst>
                <a:ext uri="{FF2B5EF4-FFF2-40B4-BE49-F238E27FC236}">
                  <a16:creationId xmlns:a16="http://schemas.microsoft.com/office/drawing/2014/main" xmlns="" id="{89E8F8BF-0C93-144D-A4B7-3A7CE5C6BBFC}"/>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6" name="手繪多邊形 42">
              <a:extLst>
                <a:ext uri="{FF2B5EF4-FFF2-40B4-BE49-F238E27FC236}">
                  <a16:creationId xmlns:a16="http://schemas.microsoft.com/office/drawing/2014/main" xmlns="" id="{F609580E-7D27-8341-96EB-E6FF3B301D19}"/>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7" name="手繪多邊形 43">
              <a:extLst>
                <a:ext uri="{FF2B5EF4-FFF2-40B4-BE49-F238E27FC236}">
                  <a16:creationId xmlns:a16="http://schemas.microsoft.com/office/drawing/2014/main" xmlns="" id="{CF5C6350-822C-3245-ABEB-AD29D64C0852}"/>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8" name="手繪多邊形 44">
              <a:extLst>
                <a:ext uri="{FF2B5EF4-FFF2-40B4-BE49-F238E27FC236}">
                  <a16:creationId xmlns:a16="http://schemas.microsoft.com/office/drawing/2014/main" xmlns="" id="{469A72EC-95A4-8149-A9CB-C28E051F9B04}"/>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9" name="手繪多邊形 45">
              <a:extLst>
                <a:ext uri="{FF2B5EF4-FFF2-40B4-BE49-F238E27FC236}">
                  <a16:creationId xmlns:a16="http://schemas.microsoft.com/office/drawing/2014/main" xmlns="" id="{9ABD968A-BC74-2B4F-8C81-DCC48CB4D6BD}"/>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0" name="手繪多邊形 46">
              <a:extLst>
                <a:ext uri="{FF2B5EF4-FFF2-40B4-BE49-F238E27FC236}">
                  <a16:creationId xmlns:a16="http://schemas.microsoft.com/office/drawing/2014/main" xmlns="" id="{39EF9A61-AE34-454D-A7EE-9CEABC165B8D}"/>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1" name="手繪多邊形 47">
              <a:extLst>
                <a:ext uri="{FF2B5EF4-FFF2-40B4-BE49-F238E27FC236}">
                  <a16:creationId xmlns:a16="http://schemas.microsoft.com/office/drawing/2014/main" xmlns="" id="{233D5EF1-109B-0140-AE74-3967269EB6D8}"/>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2" name="手繪多邊形 48">
              <a:extLst>
                <a:ext uri="{FF2B5EF4-FFF2-40B4-BE49-F238E27FC236}">
                  <a16:creationId xmlns:a16="http://schemas.microsoft.com/office/drawing/2014/main" xmlns="" id="{FA97A388-D375-7848-9733-68442FDEE48C}"/>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3" name="手繪多邊形 49">
              <a:extLst>
                <a:ext uri="{FF2B5EF4-FFF2-40B4-BE49-F238E27FC236}">
                  <a16:creationId xmlns:a16="http://schemas.microsoft.com/office/drawing/2014/main" xmlns="" id="{3B37BD99-DAA0-A94E-8632-8000E83E9EC8}"/>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4" name="手繪多邊形 50">
              <a:extLst>
                <a:ext uri="{FF2B5EF4-FFF2-40B4-BE49-F238E27FC236}">
                  <a16:creationId xmlns:a16="http://schemas.microsoft.com/office/drawing/2014/main" xmlns="" id="{8E02EE3F-2795-B249-9516-633A005C24F0}"/>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5" name="手繪多邊形 51">
              <a:extLst>
                <a:ext uri="{FF2B5EF4-FFF2-40B4-BE49-F238E27FC236}">
                  <a16:creationId xmlns:a16="http://schemas.microsoft.com/office/drawing/2014/main" xmlns="" id="{1CC17B0C-D015-0D4A-99C1-62BC42666D45}"/>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6" name="手繪多邊形 52">
              <a:extLst>
                <a:ext uri="{FF2B5EF4-FFF2-40B4-BE49-F238E27FC236}">
                  <a16:creationId xmlns:a16="http://schemas.microsoft.com/office/drawing/2014/main" xmlns="" id="{70BD29ED-A5AC-534D-AC8B-148CFAE566E0}"/>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sp>
        <p:nvSpPr>
          <p:cNvPr id="78" name="圖片版面配置區 33"/>
          <p:cNvSpPr>
            <a:spLocks noGrp="1"/>
          </p:cNvSpPr>
          <p:nvPr>
            <p:ph type="pic" sz="quarter" idx="18"/>
          </p:nvPr>
        </p:nvSpPr>
        <p:spPr>
          <a:xfrm>
            <a:off x="4599885" y="533400"/>
            <a:ext cx="2971800" cy="36576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79" name="圖片版面配置區 33"/>
          <p:cNvSpPr>
            <a:spLocks noGrp="1"/>
          </p:cNvSpPr>
          <p:nvPr>
            <p:ph type="pic" sz="quarter" idx="19"/>
          </p:nvPr>
        </p:nvSpPr>
        <p:spPr>
          <a:xfrm>
            <a:off x="834571" y="1013590"/>
            <a:ext cx="2971800" cy="36576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80" name="圖片版面配置區 33"/>
          <p:cNvSpPr>
            <a:spLocks noGrp="1"/>
          </p:cNvSpPr>
          <p:nvPr>
            <p:ph type="pic" sz="quarter" idx="20"/>
          </p:nvPr>
        </p:nvSpPr>
        <p:spPr>
          <a:xfrm>
            <a:off x="8375405" y="1013591"/>
            <a:ext cx="2971800" cy="36576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81" name="文字版面配置區 3"/>
          <p:cNvSpPr>
            <a:spLocks noGrp="1"/>
          </p:cNvSpPr>
          <p:nvPr>
            <p:ph type="body" sz="half" idx="2"/>
          </p:nvPr>
        </p:nvSpPr>
        <p:spPr>
          <a:xfrm>
            <a:off x="948871" y="5018002"/>
            <a:ext cx="2743200" cy="914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82" name="文字版面配置區 3"/>
          <p:cNvSpPr>
            <a:spLocks noGrp="1"/>
          </p:cNvSpPr>
          <p:nvPr>
            <p:ph type="body" sz="half" idx="21"/>
          </p:nvPr>
        </p:nvSpPr>
        <p:spPr>
          <a:xfrm>
            <a:off x="4707208" y="4582378"/>
            <a:ext cx="2743200" cy="914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83" name="文字版面配置區 3"/>
          <p:cNvSpPr>
            <a:spLocks noGrp="1"/>
          </p:cNvSpPr>
          <p:nvPr>
            <p:ph type="body" sz="half" idx="22"/>
          </p:nvPr>
        </p:nvSpPr>
        <p:spPr>
          <a:xfrm>
            <a:off x="8489705" y="5018002"/>
            <a:ext cx="2743200" cy="914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47" name="日期版面配置區 5">
            <a:extLst>
              <a:ext uri="{FF2B5EF4-FFF2-40B4-BE49-F238E27FC236}">
                <a16:creationId xmlns:a16="http://schemas.microsoft.com/office/drawing/2014/main" xmlns="" id="{5DB93FB8-8EF2-754B-ABCF-40341988E2F6}"/>
              </a:ext>
            </a:extLst>
          </p:cNvPr>
          <p:cNvSpPr>
            <a:spLocks noGrp="1"/>
          </p:cNvSpPr>
          <p:nvPr>
            <p:ph type="dt" sz="half" idx="23"/>
          </p:nvPr>
        </p:nvSpPr>
        <p:spPr>
          <a:xfrm>
            <a:off x="8075084" y="6019800"/>
            <a:ext cx="1397000" cy="228600"/>
          </a:xfrm>
          <a:prstGeom prst="rect">
            <a:avLst/>
          </a:prstGeom>
        </p:spPr>
        <p:txBody>
          <a:bodyPr/>
          <a:lstStyle>
            <a:lvl1pPr eaLnBrk="0" fontAlgn="base" hangingPunct="0">
              <a:spcBef>
                <a:spcPct val="0"/>
              </a:spcBef>
              <a:spcAft>
                <a:spcPct val="0"/>
              </a:spcAft>
              <a:defRPr kumimoji="1">
                <a:solidFill>
                  <a:srgbClr val="9A5315"/>
                </a:solidFill>
                <a:latin typeface="Arial" pitchFamily="34" charset="0"/>
              </a:defRPr>
            </a:lvl1pPr>
          </a:lstStyle>
          <a:p>
            <a:pPr>
              <a:defRPr/>
            </a:pPr>
            <a:fld id="{341CC7C3-6D36-6F4A-B071-759D6DCE1CB2}" type="datetime1">
              <a:rPr lang="ja-JP" altLang="en-US"/>
              <a:pPr>
                <a:defRPr/>
              </a:pPr>
              <a:t>2023/3/24</a:t>
            </a:fld>
            <a:endParaRPr altLang="en-US" dirty="0"/>
          </a:p>
        </p:txBody>
      </p:sp>
      <p:sp>
        <p:nvSpPr>
          <p:cNvPr id="48" name="頁尾版面配置區 6">
            <a:extLst>
              <a:ext uri="{FF2B5EF4-FFF2-40B4-BE49-F238E27FC236}">
                <a16:creationId xmlns:a16="http://schemas.microsoft.com/office/drawing/2014/main" xmlns="" id="{5D757632-DB80-F84F-BC72-23B8C52E465A}"/>
              </a:ext>
            </a:extLst>
          </p:cNvPr>
          <p:cNvSpPr>
            <a:spLocks noGrp="1"/>
          </p:cNvSpPr>
          <p:nvPr>
            <p:ph type="ftr" sz="quarter" idx="24"/>
          </p:nvPr>
        </p:nvSpPr>
        <p:spPr>
          <a:xfrm>
            <a:off x="1979084" y="6019800"/>
            <a:ext cx="5943600" cy="228600"/>
          </a:xfrm>
          <a:prstGeom prst="rect">
            <a:avLst/>
          </a:prstGeom>
        </p:spPr>
        <p:txBody>
          <a:bodyPr/>
          <a:lstStyle>
            <a:lvl1pPr eaLnBrk="0" fontAlgn="base" hangingPunct="0">
              <a:spcBef>
                <a:spcPct val="0"/>
              </a:spcBef>
              <a:spcAft>
                <a:spcPct val="0"/>
              </a:spcAft>
              <a:defRPr kumimoji="1">
                <a:solidFill>
                  <a:srgbClr val="9A5315"/>
                </a:solidFill>
                <a:latin typeface="Arial" pitchFamily="34" charset="0"/>
              </a:defRPr>
            </a:lvl1pPr>
          </a:lstStyle>
          <a:p>
            <a:pPr>
              <a:defRPr/>
            </a:pPr>
            <a:endParaRPr altLang="en-US" dirty="0"/>
          </a:p>
        </p:txBody>
      </p:sp>
      <p:sp>
        <p:nvSpPr>
          <p:cNvPr id="49" name="投影片編號版面配置區 7">
            <a:extLst>
              <a:ext uri="{FF2B5EF4-FFF2-40B4-BE49-F238E27FC236}">
                <a16:creationId xmlns:a16="http://schemas.microsoft.com/office/drawing/2014/main" xmlns="" id="{5A476D7A-3179-6A4C-BB75-24A64DD147C6}"/>
              </a:ext>
            </a:extLst>
          </p:cNvPr>
          <p:cNvSpPr>
            <a:spLocks noGrp="1"/>
          </p:cNvSpPr>
          <p:nvPr>
            <p:ph type="sldNum" sz="quarter" idx="25"/>
          </p:nvPr>
        </p:nvSpPr>
        <p:spPr>
          <a:xfrm>
            <a:off x="1064684" y="6019800"/>
            <a:ext cx="762000" cy="228600"/>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9A5315"/>
                </a:solidFill>
              </a:defRPr>
            </a:lvl1pPr>
          </a:lstStyle>
          <a:p>
            <a:pPr>
              <a:defRPr/>
            </a:pPr>
            <a:fld id="{706F6DF5-D6EF-7B49-98E6-B4E12563912D}" type="slidenum">
              <a:rPr lang="en-US" altLang="zh-TW"/>
              <a:pPr>
                <a:defRPr/>
              </a:pPr>
              <a:t>‹#›</a:t>
            </a:fld>
            <a:endParaRPr lang="zh-TW" altLang="en-US"/>
          </a:p>
        </p:txBody>
      </p:sp>
    </p:spTree>
    <p:extLst>
      <p:ext uri="{BB962C8B-B14F-4D97-AF65-F5344CB8AC3E}">
        <p14:creationId xmlns:p14="http://schemas.microsoft.com/office/powerpoint/2010/main" val="4017280846"/>
      </p:ext>
    </p:extLst>
  </p:cSld>
  <p:clrMapOvr>
    <a:masterClrMapping/>
  </p:clrMapOvr>
  <p:transition spd="med">
    <p:fade/>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p:cSld name="含標題的三個圖片">
    <p:spTree>
      <p:nvGrpSpPr>
        <p:cNvPr id="1" name=""/>
        <p:cNvGrpSpPr/>
        <p:nvPr/>
      </p:nvGrpSpPr>
      <p:grpSpPr>
        <a:xfrm>
          <a:off x="0" y="0"/>
          <a:ext cx="0" cy="0"/>
          <a:chOff x="0" y="0"/>
          <a:chExt cx="0" cy="0"/>
        </a:xfrm>
      </p:grpSpPr>
      <p:grpSp>
        <p:nvGrpSpPr>
          <p:cNvPr id="6" name="群組 5">
            <a:extLst>
              <a:ext uri="{FF2B5EF4-FFF2-40B4-BE49-F238E27FC236}">
                <a16:creationId xmlns:a16="http://schemas.microsoft.com/office/drawing/2014/main" xmlns="" id="{A1D3D33D-1AA1-9F46-9489-0129CD1950A3}"/>
              </a:ext>
            </a:extLst>
          </p:cNvPr>
          <p:cNvGrpSpPr>
            <a:grpSpLocks noChangeAspect="1"/>
          </p:cNvGrpSpPr>
          <p:nvPr/>
        </p:nvGrpSpPr>
        <p:grpSpPr>
          <a:xfrm rot="16200000" flipV="1">
            <a:off x="274315" y="1102314"/>
            <a:ext cx="5053664" cy="4411852"/>
            <a:chOff x="895350" y="3313113"/>
            <a:chExt cx="3613151" cy="2790825"/>
          </a:xfrm>
          <a:solidFill>
            <a:schemeClr val="tx1">
              <a:lumMod val="50000"/>
            </a:schemeClr>
          </a:solidFill>
        </p:grpSpPr>
        <p:sp>
          <p:nvSpPr>
            <p:cNvPr id="7" name="手繪多邊形 41">
              <a:extLst>
                <a:ext uri="{FF2B5EF4-FFF2-40B4-BE49-F238E27FC236}">
                  <a16:creationId xmlns:a16="http://schemas.microsoft.com/office/drawing/2014/main" xmlns="" id="{57777B15-5AE9-754D-8241-37D0205B8397}"/>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8" name="手繪多邊形 42">
              <a:extLst>
                <a:ext uri="{FF2B5EF4-FFF2-40B4-BE49-F238E27FC236}">
                  <a16:creationId xmlns:a16="http://schemas.microsoft.com/office/drawing/2014/main" xmlns="" id="{70C6BBC4-5E57-7448-A289-BC0BF6E192A2}"/>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9" name="手繪多邊形 43">
              <a:extLst>
                <a:ext uri="{FF2B5EF4-FFF2-40B4-BE49-F238E27FC236}">
                  <a16:creationId xmlns:a16="http://schemas.microsoft.com/office/drawing/2014/main" xmlns="" id="{282E29E7-8DC9-134A-A9C5-B0141BE25101}"/>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0" name="手繪多邊形 44">
              <a:extLst>
                <a:ext uri="{FF2B5EF4-FFF2-40B4-BE49-F238E27FC236}">
                  <a16:creationId xmlns:a16="http://schemas.microsoft.com/office/drawing/2014/main" xmlns="" id="{992AA5CB-4780-EA4E-9B96-F3892A50C663}"/>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1" name="手繪多邊形 45">
              <a:extLst>
                <a:ext uri="{FF2B5EF4-FFF2-40B4-BE49-F238E27FC236}">
                  <a16:creationId xmlns:a16="http://schemas.microsoft.com/office/drawing/2014/main" xmlns="" id="{BEE79AF8-430E-D64F-9F90-304595058D7B}"/>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2" name="手繪多邊形 46">
              <a:extLst>
                <a:ext uri="{FF2B5EF4-FFF2-40B4-BE49-F238E27FC236}">
                  <a16:creationId xmlns:a16="http://schemas.microsoft.com/office/drawing/2014/main" xmlns="" id="{9A548ECA-C884-E24C-9FA4-BD07D32D56D1}"/>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3" name="手繪多邊形 47">
              <a:extLst>
                <a:ext uri="{FF2B5EF4-FFF2-40B4-BE49-F238E27FC236}">
                  <a16:creationId xmlns:a16="http://schemas.microsoft.com/office/drawing/2014/main" xmlns="" id="{74B91E24-1BD1-7044-A482-27F54C1C924A}"/>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4" name="手繪多邊形 48">
              <a:extLst>
                <a:ext uri="{FF2B5EF4-FFF2-40B4-BE49-F238E27FC236}">
                  <a16:creationId xmlns:a16="http://schemas.microsoft.com/office/drawing/2014/main" xmlns="" id="{C4EF66B4-2F4C-D94B-8734-52D700B50CDA}"/>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5" name="手繪多邊形 49">
              <a:extLst>
                <a:ext uri="{FF2B5EF4-FFF2-40B4-BE49-F238E27FC236}">
                  <a16:creationId xmlns:a16="http://schemas.microsoft.com/office/drawing/2014/main" xmlns="" id="{6C5B5078-69BE-1143-962F-670E60F75F7B}"/>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6" name="手繪多邊形 50">
              <a:extLst>
                <a:ext uri="{FF2B5EF4-FFF2-40B4-BE49-F238E27FC236}">
                  <a16:creationId xmlns:a16="http://schemas.microsoft.com/office/drawing/2014/main" xmlns="" id="{941DBBBC-DBE3-5740-B2C1-61F17EA6D0CD}"/>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7" name="手繪多邊形 51">
              <a:extLst>
                <a:ext uri="{FF2B5EF4-FFF2-40B4-BE49-F238E27FC236}">
                  <a16:creationId xmlns:a16="http://schemas.microsoft.com/office/drawing/2014/main" xmlns="" id="{1696A171-D008-BA49-BBC8-DF8FFC2535DF}"/>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8" name="手繪多邊形 52">
              <a:extLst>
                <a:ext uri="{FF2B5EF4-FFF2-40B4-BE49-F238E27FC236}">
                  <a16:creationId xmlns:a16="http://schemas.microsoft.com/office/drawing/2014/main" xmlns="" id="{06FEF87F-7574-1F4A-A87F-03CCCBD82335}"/>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grpSp>
        <p:nvGrpSpPr>
          <p:cNvPr id="19" name="群組 18">
            <a:extLst>
              <a:ext uri="{FF2B5EF4-FFF2-40B4-BE49-F238E27FC236}">
                <a16:creationId xmlns:a16="http://schemas.microsoft.com/office/drawing/2014/main" xmlns="" id="{BDB14833-D008-6D49-B7CA-7C50CBC369F4}"/>
              </a:ext>
            </a:extLst>
          </p:cNvPr>
          <p:cNvGrpSpPr/>
          <p:nvPr/>
        </p:nvGrpSpPr>
        <p:grpSpPr>
          <a:xfrm>
            <a:off x="5322502" y="319177"/>
            <a:ext cx="3389607" cy="2710838"/>
            <a:chOff x="895350" y="3313113"/>
            <a:chExt cx="3613151" cy="2790825"/>
          </a:xfrm>
          <a:solidFill>
            <a:schemeClr val="tx1">
              <a:lumMod val="50000"/>
            </a:schemeClr>
          </a:solidFill>
        </p:grpSpPr>
        <p:sp>
          <p:nvSpPr>
            <p:cNvPr id="20" name="手繪多邊形 41">
              <a:extLst>
                <a:ext uri="{FF2B5EF4-FFF2-40B4-BE49-F238E27FC236}">
                  <a16:creationId xmlns:a16="http://schemas.microsoft.com/office/drawing/2014/main" xmlns="" id="{0681FDF8-4272-E148-9A8F-DDAECBF33690}"/>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1" name="手繪多邊形 42">
              <a:extLst>
                <a:ext uri="{FF2B5EF4-FFF2-40B4-BE49-F238E27FC236}">
                  <a16:creationId xmlns:a16="http://schemas.microsoft.com/office/drawing/2014/main" xmlns="" id="{9331E178-F7D0-6441-A2C2-2D2C9EE4252D}"/>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2" name="手繪多邊形 43">
              <a:extLst>
                <a:ext uri="{FF2B5EF4-FFF2-40B4-BE49-F238E27FC236}">
                  <a16:creationId xmlns:a16="http://schemas.microsoft.com/office/drawing/2014/main" xmlns="" id="{7B0E4EA1-276C-1A41-9C7A-42E782302F05}"/>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3" name="手繪多邊形 44">
              <a:extLst>
                <a:ext uri="{FF2B5EF4-FFF2-40B4-BE49-F238E27FC236}">
                  <a16:creationId xmlns:a16="http://schemas.microsoft.com/office/drawing/2014/main" xmlns="" id="{F5E7E329-B994-D847-B2B7-B44687B9DF65}"/>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4" name="手繪多邊形 45">
              <a:extLst>
                <a:ext uri="{FF2B5EF4-FFF2-40B4-BE49-F238E27FC236}">
                  <a16:creationId xmlns:a16="http://schemas.microsoft.com/office/drawing/2014/main" xmlns="" id="{EBFE8D5D-52A8-6843-A22A-7FE407DEC24B}"/>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5" name="手繪多邊形 46">
              <a:extLst>
                <a:ext uri="{FF2B5EF4-FFF2-40B4-BE49-F238E27FC236}">
                  <a16:creationId xmlns:a16="http://schemas.microsoft.com/office/drawing/2014/main" xmlns="" id="{67CF3EF8-4E19-3C4E-8065-7F13613E4D5A}"/>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6" name="手繪多邊形 47">
              <a:extLst>
                <a:ext uri="{FF2B5EF4-FFF2-40B4-BE49-F238E27FC236}">
                  <a16:creationId xmlns:a16="http://schemas.microsoft.com/office/drawing/2014/main" xmlns="" id="{494497BB-0FF6-064A-8C25-E6F2D9BD062E}"/>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7" name="手繪多邊形 48">
              <a:extLst>
                <a:ext uri="{FF2B5EF4-FFF2-40B4-BE49-F238E27FC236}">
                  <a16:creationId xmlns:a16="http://schemas.microsoft.com/office/drawing/2014/main" xmlns="" id="{20150233-FFFB-5944-AD7D-9CC9712E03CE}"/>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8" name="手繪多邊形 49">
              <a:extLst>
                <a:ext uri="{FF2B5EF4-FFF2-40B4-BE49-F238E27FC236}">
                  <a16:creationId xmlns:a16="http://schemas.microsoft.com/office/drawing/2014/main" xmlns="" id="{A62CE3E2-C993-6747-B821-2F841FAD3FAC}"/>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9" name="手繪多邊形 50">
              <a:extLst>
                <a:ext uri="{FF2B5EF4-FFF2-40B4-BE49-F238E27FC236}">
                  <a16:creationId xmlns:a16="http://schemas.microsoft.com/office/drawing/2014/main" xmlns="" id="{2AE7E9CE-458A-B34E-88BA-C46C851A5E65}"/>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0" name="手繪多邊形 51">
              <a:extLst>
                <a:ext uri="{FF2B5EF4-FFF2-40B4-BE49-F238E27FC236}">
                  <a16:creationId xmlns:a16="http://schemas.microsoft.com/office/drawing/2014/main" xmlns="" id="{17C7311A-E9B8-B947-BDEF-867DCA15E4BE}"/>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1" name="手繪多邊形 52">
              <a:extLst>
                <a:ext uri="{FF2B5EF4-FFF2-40B4-BE49-F238E27FC236}">
                  <a16:creationId xmlns:a16="http://schemas.microsoft.com/office/drawing/2014/main" xmlns="" id="{B932E236-3CF1-8841-BB4D-534860A917E3}"/>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grpSp>
        <p:nvGrpSpPr>
          <p:cNvPr id="32" name="群組 31">
            <a:extLst>
              <a:ext uri="{FF2B5EF4-FFF2-40B4-BE49-F238E27FC236}">
                <a16:creationId xmlns:a16="http://schemas.microsoft.com/office/drawing/2014/main" xmlns="" id="{3AF045FC-06F8-F54A-A5CD-BD16C0323D68}"/>
              </a:ext>
            </a:extLst>
          </p:cNvPr>
          <p:cNvGrpSpPr/>
          <p:nvPr/>
        </p:nvGrpSpPr>
        <p:grpSpPr>
          <a:xfrm>
            <a:off x="5322502" y="3436140"/>
            <a:ext cx="3389607" cy="2710838"/>
            <a:chOff x="895350" y="3313113"/>
            <a:chExt cx="3613151" cy="2790825"/>
          </a:xfrm>
          <a:solidFill>
            <a:schemeClr val="tx1">
              <a:lumMod val="50000"/>
            </a:schemeClr>
          </a:solidFill>
        </p:grpSpPr>
        <p:sp>
          <p:nvSpPr>
            <p:cNvPr id="33" name="手繪多邊形 41">
              <a:extLst>
                <a:ext uri="{FF2B5EF4-FFF2-40B4-BE49-F238E27FC236}">
                  <a16:creationId xmlns:a16="http://schemas.microsoft.com/office/drawing/2014/main" xmlns="" id="{5F297B76-C691-C04C-965E-D11350578971}"/>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4" name="手繪多邊形 42">
              <a:extLst>
                <a:ext uri="{FF2B5EF4-FFF2-40B4-BE49-F238E27FC236}">
                  <a16:creationId xmlns:a16="http://schemas.microsoft.com/office/drawing/2014/main" xmlns="" id="{37CB85B2-AA01-A34F-A240-CA505A6A4F6A}"/>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5" name="手繪多邊形 43">
              <a:extLst>
                <a:ext uri="{FF2B5EF4-FFF2-40B4-BE49-F238E27FC236}">
                  <a16:creationId xmlns:a16="http://schemas.microsoft.com/office/drawing/2014/main" xmlns="" id="{25446715-B602-DF45-B94D-BFF6494600E0}"/>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6" name="手繪多邊形 44">
              <a:extLst>
                <a:ext uri="{FF2B5EF4-FFF2-40B4-BE49-F238E27FC236}">
                  <a16:creationId xmlns:a16="http://schemas.microsoft.com/office/drawing/2014/main" xmlns="" id="{5D13C830-2218-0240-AA2C-5A7E99433143}"/>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7" name="手繪多邊形 45">
              <a:extLst>
                <a:ext uri="{FF2B5EF4-FFF2-40B4-BE49-F238E27FC236}">
                  <a16:creationId xmlns:a16="http://schemas.microsoft.com/office/drawing/2014/main" xmlns="" id="{EC04E231-B4AA-9540-9330-CFAFC5BA196E}"/>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8" name="手繪多邊形 46">
              <a:extLst>
                <a:ext uri="{FF2B5EF4-FFF2-40B4-BE49-F238E27FC236}">
                  <a16:creationId xmlns:a16="http://schemas.microsoft.com/office/drawing/2014/main" xmlns="" id="{464163B3-F376-5647-9764-14022B8E9336}"/>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9" name="手繪多邊形 47">
              <a:extLst>
                <a:ext uri="{FF2B5EF4-FFF2-40B4-BE49-F238E27FC236}">
                  <a16:creationId xmlns:a16="http://schemas.microsoft.com/office/drawing/2014/main" xmlns="" id="{12599429-E10A-D54A-8876-70311198A155}"/>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0" name="手繪多邊形 48">
              <a:extLst>
                <a:ext uri="{FF2B5EF4-FFF2-40B4-BE49-F238E27FC236}">
                  <a16:creationId xmlns:a16="http://schemas.microsoft.com/office/drawing/2014/main" xmlns="" id="{8F56338B-A58D-904B-999B-A6044C06109F}"/>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1" name="手繪多邊形 49">
              <a:extLst>
                <a:ext uri="{FF2B5EF4-FFF2-40B4-BE49-F238E27FC236}">
                  <a16:creationId xmlns:a16="http://schemas.microsoft.com/office/drawing/2014/main" xmlns="" id="{DF2AE919-DE14-FB42-BFA7-E525611EA294}"/>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2" name="手繪多邊形 50">
              <a:extLst>
                <a:ext uri="{FF2B5EF4-FFF2-40B4-BE49-F238E27FC236}">
                  <a16:creationId xmlns:a16="http://schemas.microsoft.com/office/drawing/2014/main" xmlns="" id="{131AA38A-A2D7-BB43-ABBB-861AAA9AF216}"/>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3" name="手繪多邊形 51">
              <a:extLst>
                <a:ext uri="{FF2B5EF4-FFF2-40B4-BE49-F238E27FC236}">
                  <a16:creationId xmlns:a16="http://schemas.microsoft.com/office/drawing/2014/main" xmlns="" id="{BCD66F43-09CE-4042-B32E-D1B618E9C586}"/>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4" name="手繪多邊形 52">
              <a:extLst>
                <a:ext uri="{FF2B5EF4-FFF2-40B4-BE49-F238E27FC236}">
                  <a16:creationId xmlns:a16="http://schemas.microsoft.com/office/drawing/2014/main" xmlns="" id="{BE22908C-49B5-DD4D-9AC1-59BEA404C2BE}"/>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sp>
        <p:nvSpPr>
          <p:cNvPr id="97" name="圖片版面配置區 33"/>
          <p:cNvSpPr>
            <a:spLocks noGrp="1"/>
          </p:cNvSpPr>
          <p:nvPr>
            <p:ph type="pic" sz="quarter" idx="17"/>
          </p:nvPr>
        </p:nvSpPr>
        <p:spPr>
          <a:xfrm>
            <a:off x="840795" y="1020193"/>
            <a:ext cx="3886200" cy="45720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111" name="圖片版面配置區 33"/>
          <p:cNvSpPr>
            <a:spLocks noGrp="1" noChangeAspect="1"/>
          </p:cNvSpPr>
          <p:nvPr>
            <p:ph type="pic" sz="quarter" idx="18"/>
          </p:nvPr>
        </p:nvSpPr>
        <p:spPr>
          <a:xfrm>
            <a:off x="5546793" y="529603"/>
            <a:ext cx="2993367" cy="2305338"/>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125" name="圖片版面配置區 33"/>
          <p:cNvSpPr>
            <a:spLocks noGrp="1" noChangeAspect="1"/>
          </p:cNvSpPr>
          <p:nvPr>
            <p:ph type="pic" sz="quarter" idx="19"/>
          </p:nvPr>
        </p:nvSpPr>
        <p:spPr>
          <a:xfrm>
            <a:off x="5546793" y="3646566"/>
            <a:ext cx="2993367" cy="2305338"/>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126" name="文字版面配置區 3"/>
          <p:cNvSpPr>
            <a:spLocks noGrp="1"/>
          </p:cNvSpPr>
          <p:nvPr>
            <p:ph type="body" sz="half" idx="21"/>
          </p:nvPr>
        </p:nvSpPr>
        <p:spPr>
          <a:xfrm>
            <a:off x="9066215" y="2048913"/>
            <a:ext cx="2286000" cy="2514599"/>
          </a:xfrm>
        </p:spPr>
        <p:txBody>
          <a:bodyPr anchor="ct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45" name="日期版面配置區 5">
            <a:extLst>
              <a:ext uri="{FF2B5EF4-FFF2-40B4-BE49-F238E27FC236}">
                <a16:creationId xmlns:a16="http://schemas.microsoft.com/office/drawing/2014/main" xmlns="" id="{7D33C9D6-9721-7F43-B423-5079C7D949F7}"/>
              </a:ext>
            </a:extLst>
          </p:cNvPr>
          <p:cNvSpPr>
            <a:spLocks noGrp="1"/>
          </p:cNvSpPr>
          <p:nvPr>
            <p:ph type="dt" sz="half" idx="22"/>
          </p:nvPr>
        </p:nvSpPr>
        <p:spPr>
          <a:xfrm>
            <a:off x="8075084" y="6019800"/>
            <a:ext cx="1397000" cy="228600"/>
          </a:xfrm>
          <a:prstGeom prst="rect">
            <a:avLst/>
          </a:prstGeom>
        </p:spPr>
        <p:txBody>
          <a:bodyPr/>
          <a:lstStyle>
            <a:lvl1pPr eaLnBrk="0" fontAlgn="base" hangingPunct="0">
              <a:spcBef>
                <a:spcPct val="0"/>
              </a:spcBef>
              <a:spcAft>
                <a:spcPct val="0"/>
              </a:spcAft>
              <a:defRPr kumimoji="1">
                <a:solidFill>
                  <a:srgbClr val="9A5315"/>
                </a:solidFill>
                <a:latin typeface="Arial" pitchFamily="34" charset="0"/>
              </a:defRPr>
            </a:lvl1pPr>
          </a:lstStyle>
          <a:p>
            <a:pPr>
              <a:defRPr/>
            </a:pPr>
            <a:fld id="{6578A3D0-E7D2-E644-88A8-BECED4F96405}" type="datetime1">
              <a:rPr lang="ja-JP" altLang="en-US"/>
              <a:pPr>
                <a:defRPr/>
              </a:pPr>
              <a:t>2023/3/24</a:t>
            </a:fld>
            <a:endParaRPr altLang="en-US" dirty="0"/>
          </a:p>
        </p:txBody>
      </p:sp>
      <p:sp>
        <p:nvSpPr>
          <p:cNvPr id="46" name="頁尾版面配置區 6">
            <a:extLst>
              <a:ext uri="{FF2B5EF4-FFF2-40B4-BE49-F238E27FC236}">
                <a16:creationId xmlns:a16="http://schemas.microsoft.com/office/drawing/2014/main" xmlns="" id="{6549D555-A90E-ED45-8382-D777F48ACF78}"/>
              </a:ext>
            </a:extLst>
          </p:cNvPr>
          <p:cNvSpPr>
            <a:spLocks noGrp="1"/>
          </p:cNvSpPr>
          <p:nvPr>
            <p:ph type="ftr" sz="quarter" idx="23"/>
          </p:nvPr>
        </p:nvSpPr>
        <p:spPr>
          <a:xfrm>
            <a:off x="1979084" y="6019800"/>
            <a:ext cx="5943600" cy="228600"/>
          </a:xfrm>
          <a:prstGeom prst="rect">
            <a:avLst/>
          </a:prstGeom>
        </p:spPr>
        <p:txBody>
          <a:bodyPr/>
          <a:lstStyle>
            <a:lvl1pPr eaLnBrk="0" fontAlgn="base" hangingPunct="0">
              <a:spcBef>
                <a:spcPct val="0"/>
              </a:spcBef>
              <a:spcAft>
                <a:spcPct val="0"/>
              </a:spcAft>
              <a:defRPr kumimoji="1">
                <a:solidFill>
                  <a:srgbClr val="9A5315"/>
                </a:solidFill>
                <a:latin typeface="Arial" pitchFamily="34" charset="0"/>
              </a:defRPr>
            </a:lvl1pPr>
          </a:lstStyle>
          <a:p>
            <a:pPr>
              <a:defRPr/>
            </a:pPr>
            <a:endParaRPr altLang="en-US" dirty="0"/>
          </a:p>
        </p:txBody>
      </p:sp>
      <p:sp>
        <p:nvSpPr>
          <p:cNvPr id="47" name="投影片編號版面配置區 7">
            <a:extLst>
              <a:ext uri="{FF2B5EF4-FFF2-40B4-BE49-F238E27FC236}">
                <a16:creationId xmlns:a16="http://schemas.microsoft.com/office/drawing/2014/main" xmlns="" id="{ADA00BB3-9FE3-1545-9CAC-56A7A6A6284F}"/>
              </a:ext>
            </a:extLst>
          </p:cNvPr>
          <p:cNvSpPr>
            <a:spLocks noGrp="1"/>
          </p:cNvSpPr>
          <p:nvPr>
            <p:ph type="sldNum" sz="quarter" idx="24"/>
          </p:nvPr>
        </p:nvSpPr>
        <p:spPr>
          <a:xfrm>
            <a:off x="1064684" y="6019800"/>
            <a:ext cx="762000" cy="228600"/>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9A5315"/>
                </a:solidFill>
              </a:defRPr>
            </a:lvl1pPr>
          </a:lstStyle>
          <a:p>
            <a:pPr>
              <a:defRPr/>
            </a:pPr>
            <a:fld id="{BBA74291-60C6-BC46-8561-3564CC3B3A1A}" type="slidenum">
              <a:rPr lang="en-US" altLang="zh-TW"/>
              <a:pPr>
                <a:defRPr/>
              </a:pPr>
              <a:t>‹#›</a:t>
            </a:fld>
            <a:endParaRPr lang="zh-TW" altLang="en-US"/>
          </a:p>
        </p:txBody>
      </p:sp>
    </p:spTree>
    <p:extLst>
      <p:ext uri="{BB962C8B-B14F-4D97-AF65-F5344CB8AC3E}">
        <p14:creationId xmlns:p14="http://schemas.microsoft.com/office/powerpoint/2010/main" val="3975648239"/>
      </p:ext>
    </p:extLst>
  </p:cSld>
  <p:clrMapOvr>
    <a:masterClrMapping/>
  </p:clrMapOvr>
  <p:transition spd="med">
    <p:fade/>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a:xfrm>
            <a:off x="7511732" y="1330347"/>
            <a:ext cx="3840480" cy="2103120"/>
          </a:xfrm>
        </p:spPr>
        <p:txBody>
          <a:bodyPr>
            <a:normAutofit/>
          </a:bodyPr>
          <a:lstStyle>
            <a:lvl1pPr latinLnBrk="0">
              <a:defRPr lang="zh-TW" sz="3600" b="1"/>
            </a:lvl1pPr>
          </a:lstStyle>
          <a:p>
            <a:r>
              <a:rPr lang="zh-TW" altLang="en-US"/>
              <a:t>按一下以編輯母片標題樣式</a:t>
            </a:r>
            <a:endParaRPr lang="zh-TW"/>
          </a:p>
        </p:txBody>
      </p:sp>
      <p:sp>
        <p:nvSpPr>
          <p:cNvPr id="3" name="內容版面配置區 2"/>
          <p:cNvSpPr>
            <a:spLocks noGrp="1"/>
          </p:cNvSpPr>
          <p:nvPr>
            <p:ph idx="1"/>
          </p:nvPr>
        </p:nvSpPr>
        <p:spPr>
          <a:xfrm>
            <a:off x="836615" y="914400"/>
            <a:ext cx="6172201" cy="5029200"/>
          </a:xfrm>
        </p:spPr>
        <p:txBody>
          <a:bodyPr>
            <a:normAutofit/>
          </a:bodyPr>
          <a:lstStyle>
            <a:lvl1pPr latinLnBrk="0">
              <a:defRPr lang="zh-TW" sz="2400"/>
            </a:lvl1pPr>
            <a:lvl2pPr latinLnBrk="0">
              <a:defRPr lang="zh-TW" sz="2000"/>
            </a:lvl2pPr>
            <a:lvl3pPr latinLnBrk="0">
              <a:defRPr lang="zh-TW" sz="1800"/>
            </a:lvl3pPr>
            <a:lvl4pPr latinLnBrk="0">
              <a:defRPr lang="zh-TW" sz="1600"/>
            </a:lvl4pPr>
            <a:lvl5pPr latinLnBrk="0">
              <a:defRPr lang="zh-TW" sz="1600"/>
            </a:lvl5pPr>
            <a:lvl6pPr latinLnBrk="0">
              <a:defRPr lang="zh-TW" sz="2000"/>
            </a:lvl6pPr>
            <a:lvl7pPr latinLnBrk="0">
              <a:defRPr lang="zh-TW" sz="2000"/>
            </a:lvl7pPr>
            <a:lvl8pPr latinLnBrk="0">
              <a:defRPr lang="zh-TW" sz="2000"/>
            </a:lvl8pPr>
            <a:lvl9pPr latinLnBrk="0">
              <a:defRPr lang="zh-TW" sz="2000"/>
            </a:lvl9p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文字版面配置區 3"/>
          <p:cNvSpPr>
            <a:spLocks noGrp="1"/>
          </p:cNvSpPr>
          <p:nvPr>
            <p:ph type="body" sz="half" idx="2"/>
          </p:nvPr>
        </p:nvSpPr>
        <p:spPr>
          <a:xfrm>
            <a:off x="7511732" y="3555543"/>
            <a:ext cx="3840480" cy="2388077"/>
          </a:xfrm>
        </p:spPr>
        <p:txBody>
          <a:bodyPr>
            <a:normAutofit/>
          </a:bodyPr>
          <a:lstStyle>
            <a:lvl1pPr marL="0" indent="0" latinLnBrk="0">
              <a:buNone/>
              <a:defRPr lang="zh-TW" sz="18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5" name="日期版面配置區 4">
            <a:extLst>
              <a:ext uri="{FF2B5EF4-FFF2-40B4-BE49-F238E27FC236}">
                <a16:creationId xmlns:a16="http://schemas.microsoft.com/office/drawing/2014/main" xmlns="" id="{6A143833-FF8D-994F-B399-166A2AEADAEF}"/>
              </a:ext>
            </a:extLst>
          </p:cNvPr>
          <p:cNvSpPr>
            <a:spLocks noGrp="1"/>
          </p:cNvSpPr>
          <p:nvPr>
            <p:ph type="dt" sz="half" idx="10"/>
          </p:nvPr>
        </p:nvSpPr>
        <p:spPr>
          <a:xfrm>
            <a:off x="8075084" y="6019800"/>
            <a:ext cx="1397000" cy="228600"/>
          </a:xfrm>
          <a:prstGeom prst="rect">
            <a:avLst/>
          </a:prstGeom>
        </p:spPr>
        <p:txBody>
          <a:bodyPr/>
          <a:lstStyle>
            <a:lvl1pPr eaLnBrk="0" fontAlgn="base" hangingPunct="0">
              <a:spcBef>
                <a:spcPct val="0"/>
              </a:spcBef>
              <a:spcAft>
                <a:spcPct val="0"/>
              </a:spcAft>
              <a:defRPr kumimoji="1">
                <a:solidFill>
                  <a:srgbClr val="9A5315"/>
                </a:solidFill>
                <a:latin typeface="Arial" pitchFamily="34" charset="0"/>
              </a:defRPr>
            </a:lvl1pPr>
          </a:lstStyle>
          <a:p>
            <a:pPr>
              <a:defRPr/>
            </a:pPr>
            <a:fld id="{AB4D19D2-F9DA-F84F-905B-A0219C96347B}" type="datetime1">
              <a:rPr lang="ja-JP" altLang="en-US"/>
              <a:pPr>
                <a:defRPr/>
              </a:pPr>
              <a:t>2023/3/24</a:t>
            </a:fld>
            <a:endParaRPr altLang="en-US" dirty="0"/>
          </a:p>
        </p:txBody>
      </p:sp>
      <p:sp>
        <p:nvSpPr>
          <p:cNvPr id="6" name="頁尾版面配置區 5">
            <a:extLst>
              <a:ext uri="{FF2B5EF4-FFF2-40B4-BE49-F238E27FC236}">
                <a16:creationId xmlns:a16="http://schemas.microsoft.com/office/drawing/2014/main" xmlns="" id="{263B30A9-13C3-BA4E-960A-A3CF535B6B78}"/>
              </a:ext>
            </a:extLst>
          </p:cNvPr>
          <p:cNvSpPr>
            <a:spLocks noGrp="1"/>
          </p:cNvSpPr>
          <p:nvPr>
            <p:ph type="ftr" sz="quarter" idx="11"/>
          </p:nvPr>
        </p:nvSpPr>
        <p:spPr>
          <a:xfrm>
            <a:off x="1979084" y="6019800"/>
            <a:ext cx="5943600" cy="228600"/>
          </a:xfrm>
          <a:prstGeom prst="rect">
            <a:avLst/>
          </a:prstGeom>
        </p:spPr>
        <p:txBody>
          <a:bodyPr/>
          <a:lstStyle>
            <a:lvl1pPr eaLnBrk="0" fontAlgn="base" hangingPunct="0">
              <a:spcBef>
                <a:spcPct val="0"/>
              </a:spcBef>
              <a:spcAft>
                <a:spcPct val="0"/>
              </a:spcAft>
              <a:defRPr kumimoji="1">
                <a:solidFill>
                  <a:srgbClr val="9A5315"/>
                </a:solidFill>
                <a:latin typeface="Arial" pitchFamily="34" charset="0"/>
              </a:defRPr>
            </a:lvl1pPr>
          </a:lstStyle>
          <a:p>
            <a:pPr>
              <a:defRPr/>
            </a:pPr>
            <a:endParaRPr altLang="en-US" dirty="0"/>
          </a:p>
        </p:txBody>
      </p:sp>
      <p:sp>
        <p:nvSpPr>
          <p:cNvPr id="7" name="投影片編號版面配置區 6">
            <a:extLst>
              <a:ext uri="{FF2B5EF4-FFF2-40B4-BE49-F238E27FC236}">
                <a16:creationId xmlns:a16="http://schemas.microsoft.com/office/drawing/2014/main" xmlns="" id="{B5A834F8-12AB-664B-9A5C-453444C90045}"/>
              </a:ext>
            </a:extLst>
          </p:cNvPr>
          <p:cNvSpPr>
            <a:spLocks noGrp="1"/>
          </p:cNvSpPr>
          <p:nvPr>
            <p:ph type="sldNum" sz="quarter" idx="12"/>
          </p:nvPr>
        </p:nvSpPr>
        <p:spPr>
          <a:xfrm>
            <a:off x="1064684" y="6019800"/>
            <a:ext cx="762000" cy="228600"/>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9A5315"/>
                </a:solidFill>
              </a:defRPr>
            </a:lvl1pPr>
          </a:lstStyle>
          <a:p>
            <a:pPr>
              <a:defRPr/>
            </a:pPr>
            <a:fld id="{294A1405-8705-D74F-8550-B91F28BE8CB9}" type="slidenum">
              <a:rPr lang="en-US" altLang="zh-TW"/>
              <a:pPr>
                <a:defRPr/>
              </a:pPr>
              <a:t>‹#›</a:t>
            </a:fld>
            <a:endParaRPr lang="zh-TW" altLang="en-US"/>
          </a:p>
        </p:txBody>
      </p:sp>
    </p:spTree>
    <p:extLst>
      <p:ext uri="{BB962C8B-B14F-4D97-AF65-F5344CB8AC3E}">
        <p14:creationId xmlns:p14="http://schemas.microsoft.com/office/powerpoint/2010/main" val="3547858314"/>
      </p:ext>
    </p:extLst>
  </p:cSld>
  <p:clrMapOvr>
    <a:masterClrMapping/>
  </p:clrMapOvr>
  <p:transition spd="med">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grpSp>
        <p:nvGrpSpPr>
          <p:cNvPr id="5" name="群組 6">
            <a:extLst>
              <a:ext uri="{FF2B5EF4-FFF2-40B4-BE49-F238E27FC236}">
                <a16:creationId xmlns:a16="http://schemas.microsoft.com/office/drawing/2014/main" xmlns="" id="{AFC3440A-6E0D-4E41-970A-8DB879266C96}"/>
              </a:ext>
            </a:extLst>
          </p:cNvPr>
          <p:cNvGrpSpPr>
            <a:grpSpLocks/>
          </p:cNvGrpSpPr>
          <p:nvPr/>
        </p:nvGrpSpPr>
        <p:grpSpPr bwMode="auto">
          <a:xfrm>
            <a:off x="594785" y="781050"/>
            <a:ext cx="6434667" cy="5054600"/>
            <a:chOff x="5162444" y="781398"/>
            <a:chExt cx="6433398" cy="5053665"/>
          </a:xfrm>
        </p:grpSpPr>
        <p:sp>
          <p:nvSpPr>
            <p:cNvPr id="6" name="手繪多邊形 42">
              <a:extLst>
                <a:ext uri="{FF2B5EF4-FFF2-40B4-BE49-F238E27FC236}">
                  <a16:creationId xmlns:a16="http://schemas.microsoft.com/office/drawing/2014/main" xmlns="" id="{2C890FBD-4CF5-0E49-B06F-4C7E0D08BBCB}"/>
                </a:ext>
              </a:extLst>
            </p:cNvPr>
            <p:cNvSpPr>
              <a:spLocks/>
            </p:cNvSpPr>
            <p:nvPr/>
          </p:nvSpPr>
          <p:spPr bwMode="auto">
            <a:xfrm rot="16200000" flipV="1">
              <a:off x="3342447" y="3274900"/>
              <a:ext cx="3828342" cy="19046"/>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7" name="手繪多邊形 43">
              <a:extLst>
                <a:ext uri="{FF2B5EF4-FFF2-40B4-BE49-F238E27FC236}">
                  <a16:creationId xmlns:a16="http://schemas.microsoft.com/office/drawing/2014/main" xmlns="" id="{B882F997-65DF-D247-AF33-7458CA56984F}"/>
                </a:ext>
              </a:extLst>
            </p:cNvPr>
            <p:cNvSpPr>
              <a:spLocks/>
            </p:cNvSpPr>
            <p:nvPr/>
          </p:nvSpPr>
          <p:spPr bwMode="auto">
            <a:xfrm rot="16200000" flipV="1">
              <a:off x="9564747" y="3299767"/>
              <a:ext cx="3837865" cy="16930"/>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nvGrpSpPr>
            <p:cNvPr id="8" name="群組 9">
              <a:extLst>
                <a:ext uri="{FF2B5EF4-FFF2-40B4-BE49-F238E27FC236}">
                  <a16:creationId xmlns:a16="http://schemas.microsoft.com/office/drawing/2014/main" xmlns="" id="{06320790-66F6-9D45-832D-3AC101F98F41}"/>
                </a:ext>
              </a:extLst>
            </p:cNvPr>
            <p:cNvGrpSpPr>
              <a:grpSpLocks/>
            </p:cNvGrpSpPr>
            <p:nvPr/>
          </p:nvGrpSpPr>
          <p:grpSpPr bwMode="auto">
            <a:xfrm>
              <a:off x="5814205" y="859113"/>
              <a:ext cx="5129146" cy="4880471"/>
              <a:chOff x="7856559" y="859113"/>
              <a:chExt cx="3086791" cy="4880471"/>
            </a:xfrm>
          </p:grpSpPr>
          <p:sp>
            <p:nvSpPr>
              <p:cNvPr id="17" name="手繪多邊形 41">
                <a:extLst>
                  <a:ext uri="{FF2B5EF4-FFF2-40B4-BE49-F238E27FC236}">
                    <a16:creationId xmlns:a16="http://schemas.microsoft.com/office/drawing/2014/main" xmlns="" id="{018D41D2-191C-A740-BC55-4EA49576F638}"/>
                  </a:ext>
                </a:extLst>
              </p:cNvPr>
              <p:cNvSpPr>
                <a:spLocks/>
              </p:cNvSpPr>
              <p:nvPr/>
            </p:nvSpPr>
            <p:spPr bwMode="auto">
              <a:xfrm rot="16200000" flipV="1">
                <a:off x="9392238" y="4188307"/>
                <a:ext cx="15872" cy="3087178"/>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8" name="手繪多邊形 44">
                <a:extLst>
                  <a:ext uri="{FF2B5EF4-FFF2-40B4-BE49-F238E27FC236}">
                    <a16:creationId xmlns:a16="http://schemas.microsoft.com/office/drawing/2014/main" xmlns="" id="{276C2D3E-C987-8A44-A3DC-6275014A218E}"/>
                  </a:ext>
                </a:extLst>
              </p:cNvPr>
              <p:cNvSpPr>
                <a:spLocks/>
              </p:cNvSpPr>
              <p:nvPr/>
            </p:nvSpPr>
            <p:spPr bwMode="auto">
              <a:xfrm rot="16200000" flipV="1">
                <a:off x="9367717" y="-651959"/>
                <a:ext cx="12698" cy="3034960"/>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sp>
          <p:nvSpPr>
            <p:cNvPr id="9" name="手繪多邊形 45">
              <a:extLst>
                <a:ext uri="{FF2B5EF4-FFF2-40B4-BE49-F238E27FC236}">
                  <a16:creationId xmlns:a16="http://schemas.microsoft.com/office/drawing/2014/main" xmlns="" id="{E2E4E7E7-B5BD-D240-9115-6EA61DE7A8A9}"/>
                </a:ext>
              </a:extLst>
            </p:cNvPr>
            <p:cNvSpPr>
              <a:spLocks noEditPoints="1"/>
            </p:cNvSpPr>
            <p:nvPr/>
          </p:nvSpPr>
          <p:spPr bwMode="auto">
            <a:xfrm rot="16200000" flipV="1">
              <a:off x="5185984" y="5322663"/>
              <a:ext cx="477750" cy="524830"/>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0" name="手繪多邊形 46">
              <a:extLst>
                <a:ext uri="{FF2B5EF4-FFF2-40B4-BE49-F238E27FC236}">
                  <a16:creationId xmlns:a16="http://schemas.microsoft.com/office/drawing/2014/main" xmlns="" id="{10233D97-0E20-0944-80C5-55758B9104B7}"/>
                </a:ext>
              </a:extLst>
            </p:cNvPr>
            <p:cNvSpPr>
              <a:spLocks noEditPoints="1"/>
            </p:cNvSpPr>
            <p:nvPr/>
          </p:nvSpPr>
          <p:spPr bwMode="auto">
            <a:xfrm rot="16200000" flipV="1">
              <a:off x="5196566" y="5324250"/>
              <a:ext cx="477749" cy="512132"/>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1" name="手繪多邊形 47">
              <a:extLst>
                <a:ext uri="{FF2B5EF4-FFF2-40B4-BE49-F238E27FC236}">
                  <a16:creationId xmlns:a16="http://schemas.microsoft.com/office/drawing/2014/main" xmlns="" id="{41E7811B-93AF-EF43-A6D9-640EE855ED6E}"/>
                </a:ext>
              </a:extLst>
            </p:cNvPr>
            <p:cNvSpPr>
              <a:spLocks noEditPoints="1"/>
            </p:cNvSpPr>
            <p:nvPr/>
          </p:nvSpPr>
          <p:spPr bwMode="auto">
            <a:xfrm rot="16200000" flipV="1">
              <a:off x="11077358" y="5320811"/>
              <a:ext cx="507906" cy="520597"/>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2" name="手繪多邊形 48">
              <a:extLst>
                <a:ext uri="{FF2B5EF4-FFF2-40B4-BE49-F238E27FC236}">
                  <a16:creationId xmlns:a16="http://schemas.microsoft.com/office/drawing/2014/main" xmlns="" id="{4B2F91BB-EC56-F446-AAD6-4565290D9658}"/>
                </a:ext>
              </a:extLst>
            </p:cNvPr>
            <p:cNvSpPr>
              <a:spLocks noEditPoints="1"/>
            </p:cNvSpPr>
            <p:nvPr/>
          </p:nvSpPr>
          <p:spPr bwMode="auto">
            <a:xfrm rot="16200000" flipV="1">
              <a:off x="11092436" y="5320547"/>
              <a:ext cx="471401" cy="535412"/>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3" name="手繪多邊形 49">
              <a:extLst>
                <a:ext uri="{FF2B5EF4-FFF2-40B4-BE49-F238E27FC236}">
                  <a16:creationId xmlns:a16="http://schemas.microsoft.com/office/drawing/2014/main" xmlns="" id="{7862EE4B-A30C-ED4A-9293-CE91199AE746}"/>
                </a:ext>
              </a:extLst>
            </p:cNvPr>
            <p:cNvSpPr>
              <a:spLocks noEditPoints="1"/>
            </p:cNvSpPr>
            <p:nvPr/>
          </p:nvSpPr>
          <p:spPr bwMode="auto">
            <a:xfrm rot="16200000" flipV="1">
              <a:off x="11051697" y="772143"/>
              <a:ext cx="468226" cy="518482"/>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4" name="手繪多邊形 50">
              <a:extLst>
                <a:ext uri="{FF2B5EF4-FFF2-40B4-BE49-F238E27FC236}">
                  <a16:creationId xmlns:a16="http://schemas.microsoft.com/office/drawing/2014/main" xmlns="" id="{CA79EBEA-05D2-224A-83BB-A9243067EDF5}"/>
                </a:ext>
              </a:extLst>
            </p:cNvPr>
            <p:cNvSpPr>
              <a:spLocks noEditPoints="1"/>
            </p:cNvSpPr>
            <p:nvPr/>
          </p:nvSpPr>
          <p:spPr bwMode="auto">
            <a:xfrm rot="16200000" flipV="1">
              <a:off x="11044291" y="785899"/>
              <a:ext cx="468226" cy="490970"/>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5" name="手繪多邊形 51">
              <a:extLst>
                <a:ext uri="{FF2B5EF4-FFF2-40B4-BE49-F238E27FC236}">
                  <a16:creationId xmlns:a16="http://schemas.microsoft.com/office/drawing/2014/main" xmlns="" id="{67011EB5-6E7C-2B41-8283-17774D90EFF6}"/>
                </a:ext>
              </a:extLst>
            </p:cNvPr>
            <p:cNvSpPr>
              <a:spLocks noEditPoints="1"/>
            </p:cNvSpPr>
            <p:nvPr/>
          </p:nvSpPr>
          <p:spPr bwMode="auto">
            <a:xfrm rot="16200000" flipV="1">
              <a:off x="5233070" y="721352"/>
              <a:ext cx="423785" cy="543877"/>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6" name="手繪多邊形 52">
              <a:extLst>
                <a:ext uri="{FF2B5EF4-FFF2-40B4-BE49-F238E27FC236}">
                  <a16:creationId xmlns:a16="http://schemas.microsoft.com/office/drawing/2014/main" xmlns="" id="{4A6F20FF-4E54-C54E-9479-CC0CABAF661D}"/>
                </a:ext>
              </a:extLst>
            </p:cNvPr>
            <p:cNvSpPr>
              <a:spLocks noEditPoints="1"/>
            </p:cNvSpPr>
            <p:nvPr/>
          </p:nvSpPr>
          <p:spPr bwMode="auto">
            <a:xfrm rot="16200000" flipV="1">
              <a:off x="5242328" y="750186"/>
              <a:ext cx="428546" cy="49097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sp>
        <p:nvSpPr>
          <p:cNvPr id="2" name="標題 1"/>
          <p:cNvSpPr>
            <a:spLocks noGrp="1"/>
          </p:cNvSpPr>
          <p:nvPr>
            <p:ph type="title"/>
          </p:nvPr>
        </p:nvSpPr>
        <p:spPr>
          <a:xfrm>
            <a:off x="7492891" y="1330347"/>
            <a:ext cx="3840480" cy="2103120"/>
          </a:xfrm>
        </p:spPr>
        <p:txBody>
          <a:bodyPr>
            <a:normAutofit/>
          </a:bodyPr>
          <a:lstStyle>
            <a:lvl1pPr latinLnBrk="0">
              <a:defRPr lang="zh-TW" sz="3600" b="1"/>
            </a:lvl1pPr>
          </a:lstStyle>
          <a:p>
            <a:r>
              <a:rPr lang="zh-TW" altLang="en-US"/>
              <a:t>按一下以編輯母片標題樣式</a:t>
            </a:r>
            <a:endParaRPr lang="zh-TW"/>
          </a:p>
        </p:txBody>
      </p:sp>
      <p:sp>
        <p:nvSpPr>
          <p:cNvPr id="3" name="圖片版面配置區 2"/>
          <p:cNvSpPr>
            <a:spLocks noGrp="1"/>
          </p:cNvSpPr>
          <p:nvPr>
            <p:ph type="pic" idx="1"/>
          </p:nvPr>
        </p:nvSpPr>
        <p:spPr>
          <a:xfrm>
            <a:off x="836613" y="1031195"/>
            <a:ext cx="5943600" cy="4572000"/>
          </a:xfrm>
          <a:solidFill>
            <a:schemeClr val="accent2">
              <a:lumMod val="40000"/>
              <a:lumOff val="60000"/>
            </a:schemeClr>
          </a:solidFill>
          <a:ln w="38100">
            <a:solidFill>
              <a:schemeClr val="bg1"/>
            </a:solidFill>
          </a:ln>
        </p:spPr>
        <p:txBody>
          <a:bodyPr rtlCol="0">
            <a:normAutofit/>
          </a:bodyPr>
          <a:lstStyle>
            <a:lvl1pPr marL="0" indent="0" latinLnBrk="0">
              <a:buNone/>
              <a:defRPr lang="zh-TW" sz="3200"/>
            </a:lvl1pPr>
            <a:lvl2pPr marL="457200" indent="0" latinLnBrk="0">
              <a:buNone/>
              <a:defRPr lang="zh-TW" sz="2800"/>
            </a:lvl2pPr>
            <a:lvl3pPr marL="914400" indent="0" latinLnBrk="0">
              <a:buNone/>
              <a:defRPr lang="zh-TW" sz="2400"/>
            </a:lvl3pPr>
            <a:lvl4pPr marL="1371600" indent="0" latinLnBrk="0">
              <a:buNone/>
              <a:defRPr lang="zh-TW" sz="2000"/>
            </a:lvl4pPr>
            <a:lvl5pPr marL="1828800" indent="0" latinLnBrk="0">
              <a:buNone/>
              <a:defRPr lang="zh-TW" sz="2000"/>
            </a:lvl5pPr>
            <a:lvl6pPr marL="2286000" indent="0" latinLnBrk="0">
              <a:buNone/>
              <a:defRPr lang="zh-TW" sz="2000"/>
            </a:lvl6pPr>
            <a:lvl7pPr marL="2743200" indent="0" latinLnBrk="0">
              <a:buNone/>
              <a:defRPr lang="zh-TW" sz="2000"/>
            </a:lvl7pPr>
            <a:lvl8pPr marL="3200400" indent="0" latinLnBrk="0">
              <a:buNone/>
              <a:defRPr lang="zh-TW" sz="2000"/>
            </a:lvl8pPr>
            <a:lvl9pPr marL="3657600" indent="0" latinLnBrk="0">
              <a:buNone/>
              <a:defRPr lang="zh-TW" sz="2000"/>
            </a:lvl9pPr>
          </a:lstStyle>
          <a:p>
            <a:pPr lvl="0"/>
            <a:r>
              <a:rPr lang="zh-TW" altLang="en-US" noProof="0"/>
              <a:t>按一下圖示以新增圖片</a:t>
            </a:r>
            <a:endParaRPr lang="zh-TW" noProof="0"/>
          </a:p>
        </p:txBody>
      </p:sp>
      <p:sp>
        <p:nvSpPr>
          <p:cNvPr id="4" name="文字版面配置區 3"/>
          <p:cNvSpPr>
            <a:spLocks noGrp="1"/>
          </p:cNvSpPr>
          <p:nvPr>
            <p:ph type="body" sz="half" idx="2"/>
          </p:nvPr>
        </p:nvSpPr>
        <p:spPr>
          <a:xfrm>
            <a:off x="7492891" y="3555541"/>
            <a:ext cx="3840480" cy="2168517"/>
          </a:xfrm>
        </p:spPr>
        <p:txBody>
          <a:bodyPr>
            <a:normAutofit/>
          </a:bodyPr>
          <a:lstStyle>
            <a:lvl1pPr marL="0" indent="0" latinLnBrk="0">
              <a:buNone/>
              <a:defRPr lang="zh-TW" sz="18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19" name="日期版面配置區 4">
            <a:extLst>
              <a:ext uri="{FF2B5EF4-FFF2-40B4-BE49-F238E27FC236}">
                <a16:creationId xmlns:a16="http://schemas.microsoft.com/office/drawing/2014/main" xmlns="" id="{EF7A7C62-04B5-7C49-B704-073D593A8A7A}"/>
              </a:ext>
            </a:extLst>
          </p:cNvPr>
          <p:cNvSpPr>
            <a:spLocks noGrp="1"/>
          </p:cNvSpPr>
          <p:nvPr>
            <p:ph type="dt" sz="half" idx="10"/>
          </p:nvPr>
        </p:nvSpPr>
        <p:spPr>
          <a:xfrm>
            <a:off x="8075084" y="6019800"/>
            <a:ext cx="1397000" cy="228600"/>
          </a:xfrm>
          <a:prstGeom prst="rect">
            <a:avLst/>
          </a:prstGeom>
        </p:spPr>
        <p:txBody>
          <a:bodyPr/>
          <a:lstStyle>
            <a:lvl1pPr eaLnBrk="0" fontAlgn="base" hangingPunct="0">
              <a:spcBef>
                <a:spcPct val="0"/>
              </a:spcBef>
              <a:spcAft>
                <a:spcPct val="0"/>
              </a:spcAft>
              <a:defRPr kumimoji="1">
                <a:solidFill>
                  <a:srgbClr val="9A5315"/>
                </a:solidFill>
                <a:latin typeface="Arial" pitchFamily="34" charset="0"/>
              </a:defRPr>
            </a:lvl1pPr>
          </a:lstStyle>
          <a:p>
            <a:pPr>
              <a:defRPr/>
            </a:pPr>
            <a:fld id="{54E5EB77-65DB-254E-8D6C-FABF9D9EDC18}" type="datetime1">
              <a:rPr lang="ja-JP" altLang="en-US"/>
              <a:pPr>
                <a:defRPr/>
              </a:pPr>
              <a:t>2023/3/24</a:t>
            </a:fld>
            <a:endParaRPr altLang="en-US" dirty="0"/>
          </a:p>
        </p:txBody>
      </p:sp>
      <p:sp>
        <p:nvSpPr>
          <p:cNvPr id="20" name="頁尾版面配置區 5">
            <a:extLst>
              <a:ext uri="{FF2B5EF4-FFF2-40B4-BE49-F238E27FC236}">
                <a16:creationId xmlns:a16="http://schemas.microsoft.com/office/drawing/2014/main" xmlns="" id="{7C92FFA4-1DC0-B949-964D-722AF2097776}"/>
              </a:ext>
            </a:extLst>
          </p:cNvPr>
          <p:cNvSpPr>
            <a:spLocks noGrp="1"/>
          </p:cNvSpPr>
          <p:nvPr>
            <p:ph type="ftr" sz="quarter" idx="11"/>
          </p:nvPr>
        </p:nvSpPr>
        <p:spPr>
          <a:xfrm>
            <a:off x="1979084" y="6019800"/>
            <a:ext cx="5943600" cy="228600"/>
          </a:xfrm>
          <a:prstGeom prst="rect">
            <a:avLst/>
          </a:prstGeom>
        </p:spPr>
        <p:txBody>
          <a:bodyPr/>
          <a:lstStyle>
            <a:lvl1pPr eaLnBrk="0" fontAlgn="base" hangingPunct="0">
              <a:spcBef>
                <a:spcPct val="0"/>
              </a:spcBef>
              <a:spcAft>
                <a:spcPct val="0"/>
              </a:spcAft>
              <a:defRPr kumimoji="1">
                <a:solidFill>
                  <a:srgbClr val="9A5315"/>
                </a:solidFill>
                <a:latin typeface="Arial" pitchFamily="34" charset="0"/>
              </a:defRPr>
            </a:lvl1pPr>
          </a:lstStyle>
          <a:p>
            <a:pPr>
              <a:defRPr/>
            </a:pPr>
            <a:endParaRPr altLang="en-US" dirty="0"/>
          </a:p>
        </p:txBody>
      </p:sp>
      <p:sp>
        <p:nvSpPr>
          <p:cNvPr id="21" name="投影片編號版面配置區 6">
            <a:extLst>
              <a:ext uri="{FF2B5EF4-FFF2-40B4-BE49-F238E27FC236}">
                <a16:creationId xmlns:a16="http://schemas.microsoft.com/office/drawing/2014/main" xmlns="" id="{FB3441DA-92A8-3342-A666-B424281350BB}"/>
              </a:ext>
            </a:extLst>
          </p:cNvPr>
          <p:cNvSpPr>
            <a:spLocks noGrp="1"/>
          </p:cNvSpPr>
          <p:nvPr>
            <p:ph type="sldNum" sz="quarter" idx="12"/>
          </p:nvPr>
        </p:nvSpPr>
        <p:spPr>
          <a:xfrm>
            <a:off x="1064684" y="6019800"/>
            <a:ext cx="762000" cy="228600"/>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9A5315"/>
                </a:solidFill>
              </a:defRPr>
            </a:lvl1pPr>
          </a:lstStyle>
          <a:p>
            <a:pPr>
              <a:defRPr/>
            </a:pPr>
            <a:fld id="{6A459BF2-6D4F-134F-9DEE-D0AF493D684E}" type="slidenum">
              <a:rPr lang="en-US" altLang="zh-TW"/>
              <a:pPr>
                <a:defRPr/>
              </a:pPr>
              <a:t>‹#›</a:t>
            </a:fld>
            <a:endParaRPr lang="zh-TW" altLang="en-US"/>
          </a:p>
        </p:txBody>
      </p:sp>
    </p:spTree>
    <p:extLst>
      <p:ext uri="{BB962C8B-B14F-4D97-AF65-F5344CB8AC3E}">
        <p14:creationId xmlns:p14="http://schemas.microsoft.com/office/powerpoint/2010/main" val="2286492026"/>
      </p:ext>
    </p:extLst>
  </p:cSld>
  <p:clrMapOvr>
    <a:masterClrMapping/>
  </p:clrMapOvr>
  <p:transition spd="med">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標題及垂直文字">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a:lvl1pPr>
          </a:lstStyle>
          <a:p>
            <a:r>
              <a:rPr lang="zh-TW" altLang="en-US"/>
              <a:t>按一下以編輯母片標題樣式</a:t>
            </a:r>
            <a:endParaRPr lang="zh-TW"/>
          </a:p>
        </p:txBody>
      </p:sp>
      <p:sp>
        <p:nvSpPr>
          <p:cNvPr id="3" name="垂直文字版面配置區 2"/>
          <p:cNvSpPr>
            <a:spLocks noGrp="1"/>
          </p:cNvSpPr>
          <p:nvPr>
            <p:ph type="body" orient="vert" idx="1"/>
          </p:nvPr>
        </p:nvSpPr>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日期版面配置區 3">
            <a:extLst>
              <a:ext uri="{FF2B5EF4-FFF2-40B4-BE49-F238E27FC236}">
                <a16:creationId xmlns:a16="http://schemas.microsoft.com/office/drawing/2014/main" xmlns="" id="{9678AD7F-E869-134E-A255-7A6DBCA2FC77}"/>
              </a:ext>
            </a:extLst>
          </p:cNvPr>
          <p:cNvSpPr>
            <a:spLocks noGrp="1"/>
          </p:cNvSpPr>
          <p:nvPr>
            <p:ph type="dt" sz="half" idx="10"/>
          </p:nvPr>
        </p:nvSpPr>
        <p:spPr>
          <a:xfrm>
            <a:off x="8075084" y="6019800"/>
            <a:ext cx="1397000" cy="228600"/>
          </a:xfrm>
          <a:prstGeom prst="rect">
            <a:avLst/>
          </a:prstGeom>
        </p:spPr>
        <p:txBody>
          <a:bodyPr/>
          <a:lstStyle>
            <a:lvl1pPr eaLnBrk="0" fontAlgn="base" hangingPunct="0">
              <a:spcBef>
                <a:spcPct val="0"/>
              </a:spcBef>
              <a:spcAft>
                <a:spcPct val="0"/>
              </a:spcAft>
              <a:defRPr kumimoji="1">
                <a:solidFill>
                  <a:srgbClr val="9A5315"/>
                </a:solidFill>
                <a:latin typeface="Arial" pitchFamily="34" charset="0"/>
              </a:defRPr>
            </a:lvl1pPr>
          </a:lstStyle>
          <a:p>
            <a:pPr>
              <a:defRPr/>
            </a:pPr>
            <a:fld id="{2C6587E0-D585-3A46-B498-9501FCA02701}" type="datetime1">
              <a:rPr lang="ja-JP" altLang="en-US"/>
              <a:pPr>
                <a:defRPr/>
              </a:pPr>
              <a:t>2023/3/24</a:t>
            </a:fld>
            <a:endParaRPr altLang="en-US" dirty="0"/>
          </a:p>
        </p:txBody>
      </p:sp>
      <p:sp>
        <p:nvSpPr>
          <p:cNvPr id="5" name="頁尾版面配置區 4">
            <a:extLst>
              <a:ext uri="{FF2B5EF4-FFF2-40B4-BE49-F238E27FC236}">
                <a16:creationId xmlns:a16="http://schemas.microsoft.com/office/drawing/2014/main" xmlns="" id="{6F2B6321-63F3-D94E-9DCA-7E156248D7D8}"/>
              </a:ext>
            </a:extLst>
          </p:cNvPr>
          <p:cNvSpPr>
            <a:spLocks noGrp="1"/>
          </p:cNvSpPr>
          <p:nvPr>
            <p:ph type="ftr" sz="quarter" idx="11"/>
          </p:nvPr>
        </p:nvSpPr>
        <p:spPr>
          <a:xfrm>
            <a:off x="1979084" y="6019800"/>
            <a:ext cx="5943600" cy="228600"/>
          </a:xfrm>
          <a:prstGeom prst="rect">
            <a:avLst/>
          </a:prstGeom>
        </p:spPr>
        <p:txBody>
          <a:bodyPr/>
          <a:lstStyle>
            <a:lvl1pPr eaLnBrk="0" fontAlgn="base" hangingPunct="0">
              <a:spcBef>
                <a:spcPct val="0"/>
              </a:spcBef>
              <a:spcAft>
                <a:spcPct val="0"/>
              </a:spcAft>
              <a:defRPr kumimoji="1">
                <a:solidFill>
                  <a:srgbClr val="9A5315"/>
                </a:solidFill>
                <a:latin typeface="Arial" pitchFamily="34" charset="0"/>
              </a:defRPr>
            </a:lvl1pPr>
          </a:lstStyle>
          <a:p>
            <a:pPr>
              <a:defRPr/>
            </a:pPr>
            <a:endParaRPr altLang="en-US" dirty="0"/>
          </a:p>
        </p:txBody>
      </p:sp>
      <p:sp>
        <p:nvSpPr>
          <p:cNvPr id="6" name="投影片編號版面配置區 5">
            <a:extLst>
              <a:ext uri="{FF2B5EF4-FFF2-40B4-BE49-F238E27FC236}">
                <a16:creationId xmlns:a16="http://schemas.microsoft.com/office/drawing/2014/main" xmlns="" id="{82FA3E15-A233-CC4F-AD89-45F02435A55F}"/>
              </a:ext>
            </a:extLst>
          </p:cNvPr>
          <p:cNvSpPr>
            <a:spLocks noGrp="1"/>
          </p:cNvSpPr>
          <p:nvPr>
            <p:ph type="sldNum" sz="quarter" idx="12"/>
          </p:nvPr>
        </p:nvSpPr>
        <p:spPr>
          <a:xfrm>
            <a:off x="1064684" y="6019800"/>
            <a:ext cx="762000" cy="228600"/>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9A5315"/>
                </a:solidFill>
              </a:defRPr>
            </a:lvl1pPr>
          </a:lstStyle>
          <a:p>
            <a:pPr>
              <a:defRPr/>
            </a:pPr>
            <a:fld id="{AE3D51C3-6FE8-3A4D-9BE7-D05BF61F091F}" type="slidenum">
              <a:rPr lang="en-US" altLang="zh-TW"/>
              <a:pPr>
                <a:defRPr/>
              </a:pPr>
              <a:t>‹#›</a:t>
            </a:fld>
            <a:endParaRPr lang="zh-TW" altLang="en-US"/>
          </a:p>
        </p:txBody>
      </p:sp>
    </p:spTree>
    <p:extLst>
      <p:ext uri="{BB962C8B-B14F-4D97-AF65-F5344CB8AC3E}">
        <p14:creationId xmlns:p14="http://schemas.microsoft.com/office/powerpoint/2010/main" val="1772587488"/>
      </p:ext>
    </p:extLst>
  </p:cSld>
  <p:clrMapOvr>
    <a:masterClrMapping/>
  </p:clrMapOvr>
  <p:transition spd="med">
    <p:fade/>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垂直標題及文字">
    <p:spTree>
      <p:nvGrpSpPr>
        <p:cNvPr id="1" name=""/>
        <p:cNvGrpSpPr/>
        <p:nvPr/>
      </p:nvGrpSpPr>
      <p:grpSpPr>
        <a:xfrm>
          <a:off x="0" y="0"/>
          <a:ext cx="0" cy="0"/>
          <a:chOff x="0" y="0"/>
          <a:chExt cx="0" cy="0"/>
        </a:xfrm>
      </p:grpSpPr>
      <p:sp>
        <p:nvSpPr>
          <p:cNvPr id="2" name="垂直標題 1"/>
          <p:cNvSpPr>
            <a:spLocks noGrp="1"/>
          </p:cNvSpPr>
          <p:nvPr>
            <p:ph type="title" orient="vert"/>
          </p:nvPr>
        </p:nvSpPr>
        <p:spPr>
          <a:xfrm>
            <a:off x="9624269" y="304800"/>
            <a:ext cx="1729531" cy="5676900"/>
          </a:xfrm>
        </p:spPr>
        <p:txBody>
          <a:bodyPr vert="eaVert"/>
          <a:lstStyle>
            <a:lvl1pPr>
              <a:defRPr b="1"/>
            </a:lvl1pPr>
          </a:lstStyle>
          <a:p>
            <a:r>
              <a:rPr lang="zh-TW" altLang="en-US"/>
              <a:t>按一下以編輯母片標題樣式</a:t>
            </a:r>
            <a:endParaRPr lang="zh-TW"/>
          </a:p>
        </p:txBody>
      </p:sp>
      <p:sp>
        <p:nvSpPr>
          <p:cNvPr id="3" name="垂直文字版面配置區 2"/>
          <p:cNvSpPr>
            <a:spLocks noGrp="1"/>
          </p:cNvSpPr>
          <p:nvPr>
            <p:ph type="body" orient="vert" idx="1"/>
          </p:nvPr>
        </p:nvSpPr>
        <p:spPr>
          <a:xfrm>
            <a:off x="838213" y="304800"/>
            <a:ext cx="8633671" cy="5676900"/>
          </a:xfrm>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日期版面配置區 3">
            <a:extLst>
              <a:ext uri="{FF2B5EF4-FFF2-40B4-BE49-F238E27FC236}">
                <a16:creationId xmlns:a16="http://schemas.microsoft.com/office/drawing/2014/main" xmlns="" id="{3A7F2E88-61C6-A640-A106-EFEDF318F647}"/>
              </a:ext>
            </a:extLst>
          </p:cNvPr>
          <p:cNvSpPr>
            <a:spLocks noGrp="1"/>
          </p:cNvSpPr>
          <p:nvPr>
            <p:ph type="dt" sz="half" idx="10"/>
          </p:nvPr>
        </p:nvSpPr>
        <p:spPr>
          <a:xfrm>
            <a:off x="8075084" y="6019800"/>
            <a:ext cx="1397000" cy="228600"/>
          </a:xfrm>
          <a:prstGeom prst="rect">
            <a:avLst/>
          </a:prstGeom>
        </p:spPr>
        <p:txBody>
          <a:bodyPr/>
          <a:lstStyle>
            <a:lvl1pPr eaLnBrk="0" fontAlgn="base" hangingPunct="0">
              <a:spcBef>
                <a:spcPct val="0"/>
              </a:spcBef>
              <a:spcAft>
                <a:spcPct val="0"/>
              </a:spcAft>
              <a:defRPr kumimoji="1">
                <a:solidFill>
                  <a:srgbClr val="9A5315"/>
                </a:solidFill>
                <a:latin typeface="Arial" pitchFamily="34" charset="0"/>
              </a:defRPr>
            </a:lvl1pPr>
          </a:lstStyle>
          <a:p>
            <a:pPr>
              <a:defRPr/>
            </a:pPr>
            <a:fld id="{EB3CC890-F16F-C040-A827-1F7735A944E5}" type="datetime1">
              <a:rPr lang="ja-JP" altLang="en-US"/>
              <a:pPr>
                <a:defRPr/>
              </a:pPr>
              <a:t>2023/3/24</a:t>
            </a:fld>
            <a:endParaRPr altLang="en-US" dirty="0"/>
          </a:p>
        </p:txBody>
      </p:sp>
      <p:sp>
        <p:nvSpPr>
          <p:cNvPr id="5" name="頁尾版面配置區 4">
            <a:extLst>
              <a:ext uri="{FF2B5EF4-FFF2-40B4-BE49-F238E27FC236}">
                <a16:creationId xmlns:a16="http://schemas.microsoft.com/office/drawing/2014/main" xmlns="" id="{3AEFFF94-372F-FD49-8B68-D814C9A6D96B}"/>
              </a:ext>
            </a:extLst>
          </p:cNvPr>
          <p:cNvSpPr>
            <a:spLocks noGrp="1"/>
          </p:cNvSpPr>
          <p:nvPr>
            <p:ph type="ftr" sz="quarter" idx="11"/>
          </p:nvPr>
        </p:nvSpPr>
        <p:spPr>
          <a:xfrm>
            <a:off x="1979084" y="6019800"/>
            <a:ext cx="5943600" cy="228600"/>
          </a:xfrm>
          <a:prstGeom prst="rect">
            <a:avLst/>
          </a:prstGeom>
        </p:spPr>
        <p:txBody>
          <a:bodyPr/>
          <a:lstStyle>
            <a:lvl1pPr eaLnBrk="0" fontAlgn="base" hangingPunct="0">
              <a:spcBef>
                <a:spcPct val="0"/>
              </a:spcBef>
              <a:spcAft>
                <a:spcPct val="0"/>
              </a:spcAft>
              <a:defRPr kumimoji="1">
                <a:solidFill>
                  <a:srgbClr val="9A5315"/>
                </a:solidFill>
                <a:latin typeface="Arial" pitchFamily="34" charset="0"/>
              </a:defRPr>
            </a:lvl1pPr>
          </a:lstStyle>
          <a:p>
            <a:pPr>
              <a:defRPr/>
            </a:pPr>
            <a:endParaRPr altLang="en-US" dirty="0"/>
          </a:p>
        </p:txBody>
      </p:sp>
      <p:sp>
        <p:nvSpPr>
          <p:cNvPr id="6" name="投影片編號版面配置區 5">
            <a:extLst>
              <a:ext uri="{FF2B5EF4-FFF2-40B4-BE49-F238E27FC236}">
                <a16:creationId xmlns:a16="http://schemas.microsoft.com/office/drawing/2014/main" xmlns="" id="{7611F6A7-A2A1-D440-9358-9C2780719274}"/>
              </a:ext>
            </a:extLst>
          </p:cNvPr>
          <p:cNvSpPr>
            <a:spLocks noGrp="1"/>
          </p:cNvSpPr>
          <p:nvPr>
            <p:ph type="sldNum" sz="quarter" idx="12"/>
          </p:nvPr>
        </p:nvSpPr>
        <p:spPr>
          <a:xfrm>
            <a:off x="1064684" y="6019800"/>
            <a:ext cx="762000" cy="228600"/>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9A5315"/>
                </a:solidFill>
              </a:defRPr>
            </a:lvl1pPr>
          </a:lstStyle>
          <a:p>
            <a:pPr>
              <a:defRPr/>
            </a:pPr>
            <a:fld id="{B05B7320-F6B5-024B-BD1E-840FAAA9971E}" type="slidenum">
              <a:rPr lang="en-US" altLang="zh-TW"/>
              <a:pPr>
                <a:defRPr/>
              </a:pPr>
              <a:t>‹#›</a:t>
            </a:fld>
            <a:endParaRPr lang="zh-TW" altLang="en-US"/>
          </a:p>
        </p:txBody>
      </p:sp>
    </p:spTree>
    <p:extLst>
      <p:ext uri="{BB962C8B-B14F-4D97-AF65-F5344CB8AC3E}">
        <p14:creationId xmlns:p14="http://schemas.microsoft.com/office/powerpoint/2010/main" val="2349515480"/>
      </p:ext>
    </p:extLst>
  </p:cSld>
  <p:clrMapOvr>
    <a:masterClrMapping/>
  </p:clrMapOvr>
  <p:transition spd="med">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obj" preserve="1">
  <p:cSld name="標題及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a:latin typeface="標楷體" panose="03000509000000000000" pitchFamily="65" charset="-120"/>
                <a:ea typeface="標楷體" panose="03000509000000000000" pitchFamily="65" charset="-120"/>
              </a:defRPr>
            </a:lvl1pPr>
          </a:lstStyle>
          <a:p>
            <a:r>
              <a:rPr lang="zh-TW" altLang="en-US" dirty="0"/>
              <a:t>按一下以編輯母片標題樣式</a:t>
            </a:r>
          </a:p>
        </p:txBody>
      </p:sp>
      <p:sp>
        <p:nvSpPr>
          <p:cNvPr id="3" name="內容版面配置區 2"/>
          <p:cNvSpPr>
            <a:spLocks noGrp="1"/>
          </p:cNvSpPr>
          <p:nvPr>
            <p:ph idx="1"/>
          </p:nvPr>
        </p:nvSpPr>
        <p:spPr/>
        <p:txBody>
          <a:bodyPr/>
          <a:lstStyle>
            <a:lvl1pPr>
              <a:defRPr>
                <a:latin typeface="標楷體" panose="03000509000000000000" pitchFamily="65" charset="-120"/>
                <a:ea typeface="標楷體" panose="03000509000000000000" pitchFamily="65" charset="-120"/>
              </a:defRPr>
            </a:lvl1pPr>
            <a:lvl2pPr>
              <a:defRPr>
                <a:latin typeface="標楷體" panose="03000509000000000000" pitchFamily="65" charset="-120"/>
                <a:ea typeface="標楷體" panose="03000509000000000000" pitchFamily="65" charset="-120"/>
              </a:defRPr>
            </a:lvl2pPr>
            <a:lvl3pPr>
              <a:defRPr>
                <a:latin typeface="標楷體" panose="03000509000000000000" pitchFamily="65" charset="-120"/>
                <a:ea typeface="標楷體" panose="03000509000000000000" pitchFamily="65" charset="-120"/>
              </a:defRPr>
            </a:lvl3pPr>
            <a:lvl4pPr>
              <a:defRPr>
                <a:latin typeface="標楷體" panose="03000509000000000000" pitchFamily="65" charset="-120"/>
                <a:ea typeface="標楷體" panose="03000509000000000000" pitchFamily="65" charset="-120"/>
              </a:defRPr>
            </a:lvl4pPr>
            <a:lvl5pPr>
              <a:defRPr>
                <a:latin typeface="標楷體" panose="03000509000000000000" pitchFamily="65" charset="-120"/>
                <a:ea typeface="標楷體" panose="03000509000000000000" pitchFamily="65" charset="-120"/>
              </a:defRPr>
            </a:lvl5p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p:cNvSpPr>
            <a:spLocks noGrp="1"/>
          </p:cNvSpPr>
          <p:nvPr>
            <p:ph type="dt" sz="half" idx="10"/>
          </p:nvPr>
        </p:nvSpPr>
        <p:spPr/>
        <p:txBody>
          <a:bodyPr/>
          <a:lstStyle>
            <a:lvl1pPr>
              <a:defRPr>
                <a:latin typeface="標楷體" panose="03000509000000000000" pitchFamily="65" charset="-120"/>
                <a:ea typeface="標楷體" panose="03000509000000000000" pitchFamily="65" charset="-120"/>
              </a:defRPr>
            </a:lvl1pPr>
          </a:lstStyle>
          <a:p>
            <a:fld id="{6CC04B23-84D2-44B7-B8F5-0590C45DBB32}" type="datetime1">
              <a:rPr lang="zh-TW" altLang="en-US" smtClean="0"/>
              <a:pPr/>
              <a:t>2023/3/24</a:t>
            </a:fld>
            <a:endParaRPr lang="en-US" dirty="0"/>
          </a:p>
        </p:txBody>
      </p:sp>
      <p:sp>
        <p:nvSpPr>
          <p:cNvPr id="5" name="頁尾版面配置區 4"/>
          <p:cNvSpPr>
            <a:spLocks noGrp="1"/>
          </p:cNvSpPr>
          <p:nvPr>
            <p:ph type="ftr" sz="quarter" idx="11"/>
          </p:nvPr>
        </p:nvSpPr>
        <p:spPr/>
        <p:txBody>
          <a:bodyPr/>
          <a:lstStyle>
            <a:lvl1pPr>
              <a:defRPr>
                <a:latin typeface="標楷體" panose="03000509000000000000" pitchFamily="65" charset="-120"/>
                <a:ea typeface="標楷體" panose="03000509000000000000" pitchFamily="65" charset="-120"/>
              </a:defRPr>
            </a:lvl1pPr>
          </a:lstStyle>
          <a:p>
            <a:endParaRPr lang="zh-TW" altLang="en-US" dirty="0"/>
          </a:p>
        </p:txBody>
      </p:sp>
      <p:sp>
        <p:nvSpPr>
          <p:cNvPr id="6" name="投影片編號版面配置區 5"/>
          <p:cNvSpPr>
            <a:spLocks noGrp="1"/>
          </p:cNvSpPr>
          <p:nvPr>
            <p:ph type="sldNum" sz="quarter" idx="12"/>
          </p:nvPr>
        </p:nvSpPr>
        <p:spPr/>
        <p:txBody>
          <a:bodyPr/>
          <a:lstStyle>
            <a:lvl1pPr>
              <a:defRPr>
                <a:latin typeface="標楷體" panose="03000509000000000000" pitchFamily="65" charset="-120"/>
                <a:ea typeface="標楷體" panose="03000509000000000000" pitchFamily="65" charset="-120"/>
              </a:defRPr>
            </a:lvl1pPr>
          </a:lstStyle>
          <a:p>
            <a:fld id="{E5137D0E-4A4F-4307-8994-C1891D747D59}" type="slidenum">
              <a:rPr lang="en-US" smtClean="0"/>
              <a:pPr/>
              <a:t>‹#›</a:t>
            </a:fld>
            <a:endParaRPr lang="en-US" dirty="0"/>
          </a:p>
        </p:txBody>
      </p:sp>
    </p:spTree>
    <p:extLst>
      <p:ext uri="{BB962C8B-B14F-4D97-AF65-F5344CB8AC3E}">
        <p14:creationId xmlns:p14="http://schemas.microsoft.com/office/powerpoint/2010/main" val="3642538396"/>
      </p:ext>
    </p:extLst>
  </p:cSld>
  <p:clrMapOvr>
    <a:masterClrMapping/>
  </p:clrMapOvr>
  <p:hf sldNum="0" hdr="0" ftr="0" dt="0"/>
</p:sldLayout>
</file>

<file path=ppt/slideLayouts/slideLayout180.xml><?xml version="1.0" encoding="utf-8"?>
<p:sldLayout xmlns:a="http://schemas.openxmlformats.org/drawingml/2006/main" xmlns:r="http://schemas.openxmlformats.org/officeDocument/2006/relationships" xmlns:p="http://schemas.openxmlformats.org/presentationml/2006/main" type="tbl">
  <p:cSld name="標題及表格">
    <p:spTree>
      <p:nvGrpSpPr>
        <p:cNvPr id="1" name=""/>
        <p:cNvGrpSpPr/>
        <p:nvPr/>
      </p:nvGrpSpPr>
      <p:grpSpPr>
        <a:xfrm>
          <a:off x="0" y="0"/>
          <a:ext cx="0" cy="0"/>
          <a:chOff x="0" y="0"/>
          <a:chExt cx="0" cy="0"/>
        </a:xfrm>
      </p:grpSpPr>
      <p:sp>
        <p:nvSpPr>
          <p:cNvPr id="2" name="標題 1"/>
          <p:cNvSpPr>
            <a:spLocks noGrp="1"/>
          </p:cNvSpPr>
          <p:nvPr>
            <p:ph type="title"/>
          </p:nvPr>
        </p:nvSpPr>
        <p:spPr>
          <a:xfrm>
            <a:off x="609600" y="274638"/>
            <a:ext cx="10972800" cy="1143000"/>
          </a:xfrm>
        </p:spPr>
        <p:txBody>
          <a:bodyPr/>
          <a:lstStyle>
            <a:lvl1pPr>
              <a:defRPr>
                <a:latin typeface="標楷體" pitchFamily="65" charset="-120"/>
                <a:ea typeface="標楷體" pitchFamily="65" charset="-120"/>
              </a:defRPr>
            </a:lvl1pPr>
          </a:lstStyle>
          <a:p>
            <a:r>
              <a:rPr lang="zh-TW" altLang="en-US"/>
              <a:t>按一下以編輯母片標題樣式</a:t>
            </a:r>
          </a:p>
        </p:txBody>
      </p:sp>
      <p:sp>
        <p:nvSpPr>
          <p:cNvPr id="3" name="表格版面配置區 2"/>
          <p:cNvSpPr>
            <a:spLocks noGrp="1"/>
          </p:cNvSpPr>
          <p:nvPr>
            <p:ph type="tbl" idx="1"/>
          </p:nvPr>
        </p:nvSpPr>
        <p:spPr>
          <a:xfrm>
            <a:off x="609600" y="1600206"/>
            <a:ext cx="10972800" cy="4525963"/>
          </a:xfrm>
        </p:spPr>
        <p:txBody>
          <a:bodyPr rtlCol="0">
            <a:normAutofit/>
          </a:bodyPr>
          <a:lstStyle>
            <a:lvl1pPr>
              <a:defRPr>
                <a:latin typeface="標楷體" pitchFamily="65" charset="-120"/>
                <a:ea typeface="標楷體" pitchFamily="65" charset="-120"/>
              </a:defRPr>
            </a:lvl1pPr>
          </a:lstStyle>
          <a:p>
            <a:pPr lvl="0"/>
            <a:endParaRPr lang="zh-TW" altLang="en-US" noProof="0"/>
          </a:p>
        </p:txBody>
      </p:sp>
      <p:sp>
        <p:nvSpPr>
          <p:cNvPr id="4" name="Date Placeholder 4">
            <a:extLst>
              <a:ext uri="{FF2B5EF4-FFF2-40B4-BE49-F238E27FC236}">
                <a16:creationId xmlns:a16="http://schemas.microsoft.com/office/drawing/2014/main" xmlns="" id="{0D207A18-4DF9-524C-8BF2-8468706C00F8}"/>
              </a:ext>
            </a:extLst>
          </p:cNvPr>
          <p:cNvSpPr>
            <a:spLocks noGrp="1"/>
          </p:cNvSpPr>
          <p:nvPr>
            <p:ph type="dt" sz="half" idx="10"/>
          </p:nvPr>
        </p:nvSpPr>
        <p:spPr>
          <a:xfrm>
            <a:off x="8075084" y="6019800"/>
            <a:ext cx="1397000" cy="228600"/>
          </a:xfrm>
          <a:prstGeom prst="rect">
            <a:avLst/>
          </a:prstGeom>
        </p:spPr>
        <p:txBody>
          <a:bodyPr/>
          <a:lstStyle>
            <a:lvl1pPr eaLnBrk="0" fontAlgn="base" hangingPunct="0">
              <a:spcBef>
                <a:spcPct val="0"/>
              </a:spcBef>
              <a:spcAft>
                <a:spcPct val="0"/>
              </a:spcAft>
              <a:defRPr kumimoji="1">
                <a:solidFill>
                  <a:srgbClr val="9A5315"/>
                </a:solidFill>
                <a:latin typeface="Arial" pitchFamily="34" charset="0"/>
              </a:defRPr>
            </a:lvl1pPr>
          </a:lstStyle>
          <a:p>
            <a:pPr>
              <a:defRPr/>
            </a:pPr>
            <a:fld id="{4118D8E9-3DCD-7E48-B1B9-1060896DE891}" type="datetime1">
              <a:rPr lang="ja-JP" altLang="en-US"/>
              <a:pPr>
                <a:defRPr/>
              </a:pPr>
              <a:t>2023/3/24</a:t>
            </a:fld>
            <a:endParaRPr lang="en-US" altLang="zh-TW" dirty="0"/>
          </a:p>
        </p:txBody>
      </p:sp>
      <p:sp>
        <p:nvSpPr>
          <p:cNvPr id="5" name="Footer Placeholder 5">
            <a:extLst>
              <a:ext uri="{FF2B5EF4-FFF2-40B4-BE49-F238E27FC236}">
                <a16:creationId xmlns:a16="http://schemas.microsoft.com/office/drawing/2014/main" xmlns="" id="{FCA0974A-0453-824F-92F2-1A9F8B4B4B40}"/>
              </a:ext>
            </a:extLst>
          </p:cNvPr>
          <p:cNvSpPr>
            <a:spLocks noGrp="1"/>
          </p:cNvSpPr>
          <p:nvPr>
            <p:ph type="ftr" sz="quarter" idx="11"/>
          </p:nvPr>
        </p:nvSpPr>
        <p:spPr>
          <a:xfrm>
            <a:off x="1979084" y="6019800"/>
            <a:ext cx="5943600" cy="228600"/>
          </a:xfrm>
          <a:prstGeom prst="rect">
            <a:avLst/>
          </a:prstGeom>
        </p:spPr>
        <p:txBody>
          <a:bodyPr/>
          <a:lstStyle>
            <a:lvl1pPr eaLnBrk="0" fontAlgn="base" hangingPunct="0">
              <a:spcBef>
                <a:spcPct val="0"/>
              </a:spcBef>
              <a:spcAft>
                <a:spcPct val="0"/>
              </a:spcAft>
              <a:defRPr kumimoji="1">
                <a:solidFill>
                  <a:srgbClr val="9A5315"/>
                </a:solidFill>
                <a:latin typeface="Arial" pitchFamily="34" charset="0"/>
              </a:defRPr>
            </a:lvl1pPr>
          </a:lstStyle>
          <a:p>
            <a:pPr>
              <a:defRPr/>
            </a:pPr>
            <a:endParaRPr lang="en-US" altLang="zh-TW" dirty="0"/>
          </a:p>
        </p:txBody>
      </p:sp>
      <p:sp>
        <p:nvSpPr>
          <p:cNvPr id="6" name="Slide Number Placeholder 6">
            <a:extLst>
              <a:ext uri="{FF2B5EF4-FFF2-40B4-BE49-F238E27FC236}">
                <a16:creationId xmlns:a16="http://schemas.microsoft.com/office/drawing/2014/main" xmlns="" id="{2655F134-6369-9E4C-9099-C06CFADEC220}"/>
              </a:ext>
            </a:extLst>
          </p:cNvPr>
          <p:cNvSpPr>
            <a:spLocks noGrp="1"/>
          </p:cNvSpPr>
          <p:nvPr>
            <p:ph type="sldNum" sz="quarter" idx="12"/>
          </p:nvPr>
        </p:nvSpPr>
        <p:spPr>
          <a:xfrm>
            <a:off x="1064684" y="6019800"/>
            <a:ext cx="762000" cy="228600"/>
          </a:xfrm>
          <a:prstGeom prst="rect">
            <a:avLst/>
          </a:prstGeom>
        </p:spPr>
        <p:txBody>
          <a:bodyPr vert="horz" wrap="square" lIns="91440" tIns="45720" rIns="91440" bIns="45720" numCol="1" anchor="t" anchorCtr="0" compatLnSpc="1">
            <a:prstTxWarp prst="textNoShape">
              <a:avLst/>
            </a:prstTxWarp>
          </a:bodyPr>
          <a:lstStyle>
            <a:lvl1pPr>
              <a:defRPr smtClean="0">
                <a:solidFill>
                  <a:srgbClr val="9A5315"/>
                </a:solidFill>
              </a:defRPr>
            </a:lvl1pPr>
          </a:lstStyle>
          <a:p>
            <a:pPr>
              <a:defRPr/>
            </a:pPr>
            <a:fld id="{2BAF3620-8A7C-F04E-B869-35D0255CAF25}" type="slidenum">
              <a:rPr lang="en-US" altLang="zh-TW"/>
              <a:pPr>
                <a:defRPr/>
              </a:pPr>
              <a:t>‹#›</a:t>
            </a:fld>
            <a:endParaRPr lang="en-US" altLang="zh-TW" dirty="0"/>
          </a:p>
        </p:txBody>
      </p:sp>
    </p:spTree>
    <p:extLst>
      <p:ext uri="{BB962C8B-B14F-4D97-AF65-F5344CB8AC3E}">
        <p14:creationId xmlns:p14="http://schemas.microsoft.com/office/powerpoint/2010/main" val="509366571"/>
      </p:ext>
    </p:extLst>
  </p:cSld>
  <p:clrMapOvr>
    <a:masterClrMapping/>
  </p:clrMapOvr>
  <p:transition spd="med">
    <p:wipe dir="d"/>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4265613" y="1752600"/>
            <a:ext cx="6858003" cy="1828800"/>
          </a:xfrm>
        </p:spPr>
        <p:txBody>
          <a:bodyPr>
            <a:normAutofit/>
          </a:bodyPr>
          <a:lstStyle>
            <a:lvl1pPr algn="l" latinLnBrk="0">
              <a:defRPr lang="zh-TW" sz="5400" b="1"/>
            </a:lvl1pPr>
          </a:lstStyle>
          <a:p>
            <a:r>
              <a:rPr lang="zh-TW" altLang="en-US"/>
              <a:t>按一下以編輯母片標題樣式</a:t>
            </a:r>
            <a:endParaRPr lang="zh-TW"/>
          </a:p>
        </p:txBody>
      </p:sp>
      <p:sp>
        <p:nvSpPr>
          <p:cNvPr id="3" name="副標題 2"/>
          <p:cNvSpPr>
            <a:spLocks noGrp="1"/>
          </p:cNvSpPr>
          <p:nvPr>
            <p:ph type="subTitle" idx="1"/>
          </p:nvPr>
        </p:nvSpPr>
        <p:spPr>
          <a:xfrm>
            <a:off x="4265609" y="3733800"/>
            <a:ext cx="6858003" cy="914400"/>
          </a:xfrm>
        </p:spPr>
        <p:txBody>
          <a:bodyPr/>
          <a:lstStyle>
            <a:lvl1pPr marL="0" indent="0" algn="l" latinLnBrk="0">
              <a:spcBef>
                <a:spcPts val="0"/>
              </a:spcBef>
              <a:buNone/>
              <a:defRPr lang="zh-TW" sz="2400"/>
            </a:lvl1pPr>
            <a:lvl2pPr marL="457200" indent="0" algn="ctr" latinLnBrk="0">
              <a:buNone/>
              <a:defRPr lang="zh-TW" sz="2000"/>
            </a:lvl2pPr>
            <a:lvl3pPr marL="914400" indent="0" algn="ctr" latinLnBrk="0">
              <a:buNone/>
              <a:defRPr lang="zh-TW" sz="1800"/>
            </a:lvl3pPr>
            <a:lvl4pPr marL="1371600" indent="0" algn="ctr" latinLnBrk="0">
              <a:buNone/>
              <a:defRPr lang="zh-TW" sz="1600"/>
            </a:lvl4pPr>
            <a:lvl5pPr marL="1828800" indent="0" algn="ctr" latinLnBrk="0">
              <a:buNone/>
              <a:defRPr lang="zh-TW" sz="1600"/>
            </a:lvl5pPr>
            <a:lvl6pPr marL="2286000" indent="0" algn="ctr" latinLnBrk="0">
              <a:buNone/>
              <a:defRPr lang="zh-TW" sz="1600"/>
            </a:lvl6pPr>
            <a:lvl7pPr marL="2743200" indent="0" algn="ctr" latinLnBrk="0">
              <a:buNone/>
              <a:defRPr lang="zh-TW" sz="1600"/>
            </a:lvl7pPr>
            <a:lvl8pPr marL="3200400" indent="0" algn="ctr" latinLnBrk="0">
              <a:buNone/>
              <a:defRPr lang="zh-TW" sz="1600"/>
            </a:lvl8pPr>
            <a:lvl9pPr marL="3657600" indent="0" algn="ctr" latinLnBrk="0">
              <a:buNone/>
              <a:defRPr lang="zh-TW" sz="1600"/>
            </a:lvl9pPr>
          </a:lstStyle>
          <a:p>
            <a:r>
              <a:rPr lang="zh-TW" altLang="en-US"/>
              <a:t>按一下以編輯母片副標題樣式</a:t>
            </a:r>
            <a:endParaRPr lang="zh-TW"/>
          </a:p>
        </p:txBody>
      </p:sp>
    </p:spTree>
    <p:extLst>
      <p:ext uri="{BB962C8B-B14F-4D97-AF65-F5344CB8AC3E}">
        <p14:creationId xmlns:p14="http://schemas.microsoft.com/office/powerpoint/2010/main" val="1011757201"/>
      </p:ext>
    </p:extLst>
  </p:cSld>
  <p:clrMapOvr>
    <a:masterClrMapping/>
  </p:clrMapOvr>
  <p:transition spd="med">
    <p:fade/>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標題及內容">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i="0"/>
            </a:lvl1pPr>
          </a:lstStyle>
          <a:p>
            <a:r>
              <a:rPr lang="zh-TW" altLang="en-US"/>
              <a:t>按一下以編輯母片標題樣式</a:t>
            </a:r>
            <a:endParaRPr lang="zh-TW"/>
          </a:p>
        </p:txBody>
      </p:sp>
      <p:sp>
        <p:nvSpPr>
          <p:cNvPr id="3" name="內容版面配置區 2"/>
          <p:cNvSpPr>
            <a:spLocks noGrp="1"/>
          </p:cNvSpPr>
          <p:nvPr>
            <p:ph idx="1"/>
          </p:nvPr>
        </p:nvSpPr>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日期版面配置區 3">
            <a:extLst>
              <a:ext uri="{FF2B5EF4-FFF2-40B4-BE49-F238E27FC236}">
                <a16:creationId xmlns:a16="http://schemas.microsoft.com/office/drawing/2014/main" xmlns="" id="{3DF59BC0-AAD6-434D-82BA-182023903465}"/>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defRPr>
            </a:lvl1pPr>
          </a:lstStyle>
          <a:p>
            <a:pPr>
              <a:defRPr/>
            </a:pPr>
            <a:fld id="{BF04D9DE-FCAF-4A42-A186-40863A008A8B}" type="datetime1">
              <a:rPr lang="ja-JP" altLang="en-US"/>
              <a:pPr>
                <a:defRPr/>
              </a:pPr>
              <a:t>2023/3/24</a:t>
            </a:fld>
            <a:endParaRPr altLang="en-US"/>
          </a:p>
        </p:txBody>
      </p:sp>
      <p:sp>
        <p:nvSpPr>
          <p:cNvPr id="5" name="頁尾版面配置區 4">
            <a:extLst>
              <a:ext uri="{FF2B5EF4-FFF2-40B4-BE49-F238E27FC236}">
                <a16:creationId xmlns:a16="http://schemas.microsoft.com/office/drawing/2014/main" xmlns="" id="{E0F16C5E-F80A-C14A-B627-80FF6EFED857}"/>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6" name="投影片編號版面配置區 5">
            <a:extLst>
              <a:ext uri="{FF2B5EF4-FFF2-40B4-BE49-F238E27FC236}">
                <a16:creationId xmlns:a16="http://schemas.microsoft.com/office/drawing/2014/main" xmlns="" id="{EB94F023-0F4C-8544-A8A7-C90E851ACEE2}"/>
              </a:ext>
            </a:extLst>
          </p:cNvPr>
          <p:cNvSpPr>
            <a:spLocks noGrp="1"/>
          </p:cNvSpPr>
          <p:nvPr>
            <p:ph type="sldNum" sz="quarter" idx="12"/>
          </p:nvPr>
        </p:nvSpPr>
        <p:spPr/>
        <p:txBody>
          <a:bodyPr/>
          <a:lstStyle>
            <a:lvl1pPr eaLnBrk="0" hangingPunct="0">
              <a:defRPr kumimoji="1" smtClean="0">
                <a:latin typeface="Arial" panose="020B0604020202020204" pitchFamily="34" charset="0"/>
              </a:defRPr>
            </a:lvl1pPr>
          </a:lstStyle>
          <a:p>
            <a:pPr>
              <a:defRPr/>
            </a:pPr>
            <a:fld id="{50A76851-01BF-2E4B-9D2A-721BE32C69D2}" type="slidenum">
              <a:rPr lang="en-US" altLang="zh-TW"/>
              <a:pPr>
                <a:defRPr/>
              </a:pPr>
              <a:t>‹#›</a:t>
            </a:fld>
            <a:endParaRPr lang="zh-TW" altLang="en-US"/>
          </a:p>
        </p:txBody>
      </p:sp>
    </p:spTree>
    <p:extLst>
      <p:ext uri="{BB962C8B-B14F-4D97-AF65-F5344CB8AC3E}">
        <p14:creationId xmlns:p14="http://schemas.microsoft.com/office/powerpoint/2010/main" val="3375490379"/>
      </p:ext>
    </p:extLst>
  </p:cSld>
  <p:clrMapOvr>
    <a:masterClrMapping/>
  </p:clrMapOvr>
  <p:transition spd="med">
    <p:fade/>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標題 1"/>
          <p:cNvSpPr>
            <a:spLocks noGrp="1"/>
          </p:cNvSpPr>
          <p:nvPr>
            <p:ph type="title"/>
          </p:nvPr>
        </p:nvSpPr>
        <p:spPr>
          <a:xfrm>
            <a:off x="4265613" y="1828800"/>
            <a:ext cx="6858003" cy="1828800"/>
          </a:xfrm>
        </p:spPr>
        <p:txBody>
          <a:bodyPr>
            <a:normAutofit/>
          </a:bodyPr>
          <a:lstStyle>
            <a:lvl1pPr latinLnBrk="0">
              <a:defRPr lang="zh-TW" sz="4400" b="1"/>
            </a:lvl1pPr>
          </a:lstStyle>
          <a:p>
            <a:r>
              <a:rPr lang="zh-TW" altLang="en-US"/>
              <a:t>按一下以編輯母片標題樣式</a:t>
            </a:r>
            <a:endParaRPr lang="zh-TW"/>
          </a:p>
        </p:txBody>
      </p:sp>
      <p:sp>
        <p:nvSpPr>
          <p:cNvPr id="3" name="文字版面配置區 2"/>
          <p:cNvSpPr>
            <a:spLocks noGrp="1"/>
          </p:cNvSpPr>
          <p:nvPr>
            <p:ph type="body" idx="1"/>
          </p:nvPr>
        </p:nvSpPr>
        <p:spPr>
          <a:xfrm>
            <a:off x="4265609" y="3733800"/>
            <a:ext cx="6858003" cy="914400"/>
          </a:xfrm>
        </p:spPr>
        <p:txBody>
          <a:bodyPr/>
          <a:lstStyle>
            <a:lvl1pPr marL="0" indent="0" latinLnBrk="0">
              <a:spcBef>
                <a:spcPts val="0"/>
              </a:spcBef>
              <a:buNone/>
              <a:defRPr lang="zh-TW" sz="2400">
                <a:solidFill>
                  <a:schemeClr val="tx1"/>
                </a:solidFill>
              </a:defRPr>
            </a:lvl1pPr>
            <a:lvl2pPr marL="457200" indent="0" latinLnBrk="0">
              <a:buNone/>
              <a:defRPr lang="zh-TW" sz="2000">
                <a:solidFill>
                  <a:schemeClr val="tx1">
                    <a:tint val="75000"/>
                  </a:schemeClr>
                </a:solidFill>
              </a:defRPr>
            </a:lvl2pPr>
            <a:lvl3pPr marL="914400" indent="0" latinLnBrk="0">
              <a:buNone/>
              <a:defRPr lang="zh-TW" sz="1800">
                <a:solidFill>
                  <a:schemeClr val="tx1">
                    <a:tint val="75000"/>
                  </a:schemeClr>
                </a:solidFill>
              </a:defRPr>
            </a:lvl3pPr>
            <a:lvl4pPr marL="1371600" indent="0" latinLnBrk="0">
              <a:buNone/>
              <a:defRPr lang="zh-TW" sz="1600">
                <a:solidFill>
                  <a:schemeClr val="tx1">
                    <a:tint val="75000"/>
                  </a:schemeClr>
                </a:solidFill>
              </a:defRPr>
            </a:lvl4pPr>
            <a:lvl5pPr marL="1828800" indent="0" latinLnBrk="0">
              <a:buNone/>
              <a:defRPr lang="zh-TW" sz="1600">
                <a:solidFill>
                  <a:schemeClr val="tx1">
                    <a:tint val="75000"/>
                  </a:schemeClr>
                </a:solidFill>
              </a:defRPr>
            </a:lvl5pPr>
            <a:lvl6pPr marL="2286000" indent="0" latinLnBrk="0">
              <a:buNone/>
              <a:defRPr lang="zh-TW" sz="1600">
                <a:solidFill>
                  <a:schemeClr val="tx1">
                    <a:tint val="75000"/>
                  </a:schemeClr>
                </a:solidFill>
              </a:defRPr>
            </a:lvl6pPr>
            <a:lvl7pPr marL="2743200" indent="0" latinLnBrk="0">
              <a:buNone/>
              <a:defRPr lang="zh-TW" sz="1600">
                <a:solidFill>
                  <a:schemeClr val="tx1">
                    <a:tint val="75000"/>
                  </a:schemeClr>
                </a:solidFill>
              </a:defRPr>
            </a:lvl7pPr>
            <a:lvl8pPr marL="3200400" indent="0" latinLnBrk="0">
              <a:buNone/>
              <a:defRPr lang="zh-TW" sz="1600">
                <a:solidFill>
                  <a:schemeClr val="tx1">
                    <a:tint val="75000"/>
                  </a:schemeClr>
                </a:solidFill>
              </a:defRPr>
            </a:lvl8pPr>
            <a:lvl9pPr marL="3657600" indent="0" latinLnBrk="0">
              <a:buNone/>
              <a:defRPr lang="zh-TW" sz="1600">
                <a:solidFill>
                  <a:schemeClr val="tx1">
                    <a:tint val="75000"/>
                  </a:schemeClr>
                </a:solidFill>
              </a:defRPr>
            </a:lvl9pPr>
          </a:lstStyle>
          <a:p>
            <a:pPr lvl="0"/>
            <a:r>
              <a:rPr lang="zh-TW" altLang="en-US"/>
              <a:t>按一下以編輯母片文字樣式</a:t>
            </a:r>
          </a:p>
        </p:txBody>
      </p:sp>
    </p:spTree>
    <p:extLst>
      <p:ext uri="{BB962C8B-B14F-4D97-AF65-F5344CB8AC3E}">
        <p14:creationId xmlns:p14="http://schemas.microsoft.com/office/powerpoint/2010/main" val="4077985127"/>
      </p:ext>
    </p:extLst>
  </p:cSld>
  <p:clrMapOvr>
    <a:masterClrMapping/>
  </p:clrMapOvr>
  <p:transition spd="med">
    <p:fade/>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twoObj" preserve="1">
  <p:cSld name="兩個內容">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a:lvl1pPr>
          </a:lstStyle>
          <a:p>
            <a:r>
              <a:rPr lang="zh-TW" altLang="en-US"/>
              <a:t>按一下以編輯母片標題樣式</a:t>
            </a:r>
            <a:endParaRPr lang="zh-TW"/>
          </a:p>
        </p:txBody>
      </p:sp>
      <p:sp>
        <p:nvSpPr>
          <p:cNvPr id="3" name="內容版面配置區 2"/>
          <p:cNvSpPr>
            <a:spLocks noGrp="1"/>
          </p:cNvSpPr>
          <p:nvPr>
            <p:ph sz="half" idx="1"/>
          </p:nvPr>
        </p:nvSpPr>
        <p:spPr>
          <a:xfrm>
            <a:off x="1065215" y="1825625"/>
            <a:ext cx="4954588" cy="4187952"/>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內容版面配置區 3"/>
          <p:cNvSpPr>
            <a:spLocks noGrp="1"/>
          </p:cNvSpPr>
          <p:nvPr>
            <p:ph sz="half" idx="2"/>
          </p:nvPr>
        </p:nvSpPr>
        <p:spPr>
          <a:xfrm>
            <a:off x="6172213" y="1825625"/>
            <a:ext cx="4951415" cy="4187952"/>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5" name="日期版面配置區 4">
            <a:extLst>
              <a:ext uri="{FF2B5EF4-FFF2-40B4-BE49-F238E27FC236}">
                <a16:creationId xmlns:a16="http://schemas.microsoft.com/office/drawing/2014/main" xmlns="" id="{E954E309-3AB3-914F-BE10-91361B21602F}"/>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defRPr>
            </a:lvl1pPr>
          </a:lstStyle>
          <a:p>
            <a:pPr>
              <a:defRPr/>
            </a:pPr>
            <a:fld id="{B07E5C55-A0E7-9947-AF31-0892DC2D218D}" type="datetime1">
              <a:rPr lang="ja-JP" altLang="en-US"/>
              <a:pPr>
                <a:defRPr/>
              </a:pPr>
              <a:t>2023/3/24</a:t>
            </a:fld>
            <a:endParaRPr altLang="en-US"/>
          </a:p>
        </p:txBody>
      </p:sp>
      <p:sp>
        <p:nvSpPr>
          <p:cNvPr id="6" name="頁尾版面配置區 5">
            <a:extLst>
              <a:ext uri="{FF2B5EF4-FFF2-40B4-BE49-F238E27FC236}">
                <a16:creationId xmlns:a16="http://schemas.microsoft.com/office/drawing/2014/main" xmlns="" id="{FFD42EE9-3C58-8143-A033-B0084E763BC0}"/>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7" name="投影片編號版面配置區 6">
            <a:extLst>
              <a:ext uri="{FF2B5EF4-FFF2-40B4-BE49-F238E27FC236}">
                <a16:creationId xmlns:a16="http://schemas.microsoft.com/office/drawing/2014/main" xmlns="" id="{47E20453-23DF-6D40-A785-8677D258981F}"/>
              </a:ext>
            </a:extLst>
          </p:cNvPr>
          <p:cNvSpPr>
            <a:spLocks noGrp="1"/>
          </p:cNvSpPr>
          <p:nvPr>
            <p:ph type="sldNum" sz="quarter" idx="12"/>
          </p:nvPr>
        </p:nvSpPr>
        <p:spPr/>
        <p:txBody>
          <a:bodyPr/>
          <a:lstStyle>
            <a:lvl1pPr eaLnBrk="0" hangingPunct="0">
              <a:defRPr kumimoji="1" smtClean="0">
                <a:latin typeface="Arial" panose="020B0604020202020204" pitchFamily="34" charset="0"/>
              </a:defRPr>
            </a:lvl1pPr>
          </a:lstStyle>
          <a:p>
            <a:pPr>
              <a:defRPr/>
            </a:pPr>
            <a:fld id="{FED0BF53-4B84-9241-B0B6-27C3498652EF}" type="slidenum">
              <a:rPr lang="en-US" altLang="zh-TW"/>
              <a:pPr>
                <a:defRPr/>
              </a:pPr>
              <a:t>‹#›</a:t>
            </a:fld>
            <a:endParaRPr lang="zh-TW" altLang="en-US"/>
          </a:p>
        </p:txBody>
      </p:sp>
    </p:spTree>
    <p:extLst>
      <p:ext uri="{BB962C8B-B14F-4D97-AF65-F5344CB8AC3E}">
        <p14:creationId xmlns:p14="http://schemas.microsoft.com/office/powerpoint/2010/main" val="913850696"/>
      </p:ext>
    </p:extLst>
  </p:cSld>
  <p:clrMapOvr>
    <a:masterClrMapping/>
  </p:clrMapOvr>
  <p:transition spd="med">
    <p:fade/>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a:lvl1pPr>
          </a:lstStyle>
          <a:p>
            <a:r>
              <a:rPr lang="zh-TW" altLang="en-US"/>
              <a:t>按一下以編輯母片標題樣式</a:t>
            </a:r>
            <a:endParaRPr lang="zh-TW"/>
          </a:p>
        </p:txBody>
      </p:sp>
      <p:sp>
        <p:nvSpPr>
          <p:cNvPr id="3" name="文字版面配置區 2"/>
          <p:cNvSpPr>
            <a:spLocks noGrp="1"/>
          </p:cNvSpPr>
          <p:nvPr>
            <p:ph type="body" idx="1"/>
          </p:nvPr>
        </p:nvSpPr>
        <p:spPr>
          <a:xfrm>
            <a:off x="1069848" y="1681163"/>
            <a:ext cx="4956048" cy="823912"/>
          </a:xfrm>
        </p:spPr>
        <p:txBody>
          <a:bodyPr anchor="b"/>
          <a:lstStyle>
            <a:lvl1pPr marL="0" indent="0" latinLnBrk="0">
              <a:spcBef>
                <a:spcPts val="0"/>
              </a:spcBef>
              <a:buNone/>
              <a:defRPr lang="zh-TW" sz="2400" b="1"/>
            </a:lvl1pPr>
            <a:lvl2pPr marL="457200" indent="0" latinLnBrk="0">
              <a:buNone/>
              <a:defRPr lang="zh-TW" sz="2000" b="1"/>
            </a:lvl2pPr>
            <a:lvl3pPr marL="914400" indent="0" latinLnBrk="0">
              <a:buNone/>
              <a:defRPr lang="zh-TW" sz="1800" b="1"/>
            </a:lvl3pPr>
            <a:lvl4pPr marL="1371600" indent="0" latinLnBrk="0">
              <a:buNone/>
              <a:defRPr lang="zh-TW" sz="1600" b="1"/>
            </a:lvl4pPr>
            <a:lvl5pPr marL="1828800" indent="0" latinLnBrk="0">
              <a:buNone/>
              <a:defRPr lang="zh-TW" sz="1600" b="1"/>
            </a:lvl5pPr>
            <a:lvl6pPr marL="2286000" indent="0" latinLnBrk="0">
              <a:buNone/>
              <a:defRPr lang="zh-TW" sz="1600" b="1"/>
            </a:lvl6pPr>
            <a:lvl7pPr marL="2743200" indent="0" latinLnBrk="0">
              <a:buNone/>
              <a:defRPr lang="zh-TW" sz="1600" b="1"/>
            </a:lvl7pPr>
            <a:lvl8pPr marL="3200400" indent="0" latinLnBrk="0">
              <a:buNone/>
              <a:defRPr lang="zh-TW" sz="1600" b="1"/>
            </a:lvl8pPr>
            <a:lvl9pPr marL="3657600" indent="0" latinLnBrk="0">
              <a:buNone/>
              <a:defRPr lang="zh-TW" sz="1600" b="1"/>
            </a:lvl9pPr>
          </a:lstStyle>
          <a:p>
            <a:pPr lvl="0"/>
            <a:r>
              <a:rPr lang="zh-TW" altLang="en-US"/>
              <a:t>按一下以編輯母片文字樣式</a:t>
            </a:r>
          </a:p>
        </p:txBody>
      </p:sp>
      <p:sp>
        <p:nvSpPr>
          <p:cNvPr id="4" name="內容版面配置區 3"/>
          <p:cNvSpPr>
            <a:spLocks noGrp="1"/>
          </p:cNvSpPr>
          <p:nvPr>
            <p:ph sz="half" idx="2"/>
          </p:nvPr>
        </p:nvSpPr>
        <p:spPr>
          <a:xfrm>
            <a:off x="1069848" y="2505095"/>
            <a:ext cx="4956048" cy="3476625"/>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5" name="文字版面配置區 4"/>
          <p:cNvSpPr>
            <a:spLocks noGrp="1"/>
          </p:cNvSpPr>
          <p:nvPr>
            <p:ph type="body" sz="quarter" idx="3"/>
          </p:nvPr>
        </p:nvSpPr>
        <p:spPr>
          <a:xfrm>
            <a:off x="6172200" y="1681163"/>
            <a:ext cx="4956048" cy="823912"/>
          </a:xfrm>
        </p:spPr>
        <p:txBody>
          <a:bodyPr anchor="b"/>
          <a:lstStyle>
            <a:lvl1pPr marL="0" indent="0" latinLnBrk="0">
              <a:spcBef>
                <a:spcPts val="0"/>
              </a:spcBef>
              <a:buNone/>
              <a:defRPr lang="zh-TW" sz="2400" b="1"/>
            </a:lvl1pPr>
            <a:lvl2pPr marL="457200" indent="0" latinLnBrk="0">
              <a:buNone/>
              <a:defRPr lang="zh-TW" sz="2000" b="1"/>
            </a:lvl2pPr>
            <a:lvl3pPr marL="914400" indent="0" latinLnBrk="0">
              <a:buNone/>
              <a:defRPr lang="zh-TW" sz="1800" b="1"/>
            </a:lvl3pPr>
            <a:lvl4pPr marL="1371600" indent="0" latinLnBrk="0">
              <a:buNone/>
              <a:defRPr lang="zh-TW" sz="1600" b="1"/>
            </a:lvl4pPr>
            <a:lvl5pPr marL="1828800" indent="0" latinLnBrk="0">
              <a:buNone/>
              <a:defRPr lang="zh-TW" sz="1600" b="1"/>
            </a:lvl5pPr>
            <a:lvl6pPr marL="2286000" indent="0" latinLnBrk="0">
              <a:buNone/>
              <a:defRPr lang="zh-TW" sz="1600" b="1"/>
            </a:lvl6pPr>
            <a:lvl7pPr marL="2743200" indent="0" latinLnBrk="0">
              <a:buNone/>
              <a:defRPr lang="zh-TW" sz="1600" b="1"/>
            </a:lvl7pPr>
            <a:lvl8pPr marL="3200400" indent="0" latinLnBrk="0">
              <a:buNone/>
              <a:defRPr lang="zh-TW" sz="1600" b="1"/>
            </a:lvl8pPr>
            <a:lvl9pPr marL="3657600" indent="0" latinLnBrk="0">
              <a:buNone/>
              <a:defRPr lang="zh-TW" sz="1600" b="1"/>
            </a:lvl9pPr>
          </a:lstStyle>
          <a:p>
            <a:pPr lvl="0"/>
            <a:r>
              <a:rPr lang="zh-TW" altLang="en-US"/>
              <a:t>按一下以編輯母片文字樣式</a:t>
            </a:r>
          </a:p>
        </p:txBody>
      </p:sp>
      <p:sp>
        <p:nvSpPr>
          <p:cNvPr id="6" name="內容版面配置區 5"/>
          <p:cNvSpPr>
            <a:spLocks noGrp="1"/>
          </p:cNvSpPr>
          <p:nvPr>
            <p:ph sz="quarter" idx="4"/>
          </p:nvPr>
        </p:nvSpPr>
        <p:spPr>
          <a:xfrm>
            <a:off x="6172200" y="2505095"/>
            <a:ext cx="4956048" cy="3476625"/>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7" name="日期版面配置區 6">
            <a:extLst>
              <a:ext uri="{FF2B5EF4-FFF2-40B4-BE49-F238E27FC236}">
                <a16:creationId xmlns:a16="http://schemas.microsoft.com/office/drawing/2014/main" xmlns="" id="{5EFF298F-1EEB-5043-BD08-BB59786B532F}"/>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defRPr>
            </a:lvl1pPr>
          </a:lstStyle>
          <a:p>
            <a:pPr>
              <a:defRPr/>
            </a:pPr>
            <a:fld id="{4D482DED-F494-CA40-91A5-8D5CD0B620F0}" type="datetime1">
              <a:rPr lang="ja-JP" altLang="en-US"/>
              <a:pPr>
                <a:defRPr/>
              </a:pPr>
              <a:t>2023/3/24</a:t>
            </a:fld>
            <a:endParaRPr altLang="en-US"/>
          </a:p>
        </p:txBody>
      </p:sp>
      <p:sp>
        <p:nvSpPr>
          <p:cNvPr id="8" name="頁尾版面配置區 7">
            <a:extLst>
              <a:ext uri="{FF2B5EF4-FFF2-40B4-BE49-F238E27FC236}">
                <a16:creationId xmlns:a16="http://schemas.microsoft.com/office/drawing/2014/main" xmlns="" id="{79CFCCCD-B26A-9742-B340-446F333C444E}"/>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9" name="投影片編號版面配置區 8">
            <a:extLst>
              <a:ext uri="{FF2B5EF4-FFF2-40B4-BE49-F238E27FC236}">
                <a16:creationId xmlns:a16="http://schemas.microsoft.com/office/drawing/2014/main" xmlns="" id="{EC549F52-15ED-BC4F-8421-B95A9AF9CA83}"/>
              </a:ext>
            </a:extLst>
          </p:cNvPr>
          <p:cNvSpPr>
            <a:spLocks noGrp="1"/>
          </p:cNvSpPr>
          <p:nvPr>
            <p:ph type="sldNum" sz="quarter" idx="12"/>
          </p:nvPr>
        </p:nvSpPr>
        <p:spPr/>
        <p:txBody>
          <a:bodyPr/>
          <a:lstStyle>
            <a:lvl1pPr eaLnBrk="0" hangingPunct="0">
              <a:defRPr kumimoji="1" smtClean="0">
                <a:latin typeface="Arial" panose="020B0604020202020204" pitchFamily="34" charset="0"/>
              </a:defRPr>
            </a:lvl1pPr>
          </a:lstStyle>
          <a:p>
            <a:pPr>
              <a:defRPr/>
            </a:pPr>
            <a:fld id="{799A81FE-EA90-CE41-9225-1770DEC27E76}" type="slidenum">
              <a:rPr lang="en-US" altLang="zh-TW"/>
              <a:pPr>
                <a:defRPr/>
              </a:pPr>
              <a:t>‹#›</a:t>
            </a:fld>
            <a:endParaRPr lang="zh-TW" altLang="en-US"/>
          </a:p>
        </p:txBody>
      </p:sp>
    </p:spTree>
    <p:extLst>
      <p:ext uri="{BB962C8B-B14F-4D97-AF65-F5344CB8AC3E}">
        <p14:creationId xmlns:p14="http://schemas.microsoft.com/office/powerpoint/2010/main" val="2049285325"/>
      </p:ext>
    </p:extLst>
  </p:cSld>
  <p:clrMapOvr>
    <a:masterClrMapping/>
  </p:clrMapOvr>
  <p:transition spd="med">
    <p:fade/>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a:lvl1pPr>
          </a:lstStyle>
          <a:p>
            <a:r>
              <a:rPr lang="zh-TW" altLang="en-US"/>
              <a:t>按一下以編輯母片標題樣式</a:t>
            </a:r>
            <a:endParaRPr lang="zh-TW"/>
          </a:p>
        </p:txBody>
      </p:sp>
      <p:sp>
        <p:nvSpPr>
          <p:cNvPr id="3" name="日期版面配置區 2">
            <a:extLst>
              <a:ext uri="{FF2B5EF4-FFF2-40B4-BE49-F238E27FC236}">
                <a16:creationId xmlns:a16="http://schemas.microsoft.com/office/drawing/2014/main" xmlns="" id="{2DD0F7C4-E0C6-4C45-9615-12F04185C249}"/>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defRPr>
            </a:lvl1pPr>
          </a:lstStyle>
          <a:p>
            <a:pPr>
              <a:defRPr/>
            </a:pPr>
            <a:fld id="{D886D3C2-9385-1046-9F96-9EE2E06AC48C}" type="datetime1">
              <a:rPr lang="ja-JP" altLang="en-US"/>
              <a:pPr>
                <a:defRPr/>
              </a:pPr>
              <a:t>2023/3/24</a:t>
            </a:fld>
            <a:endParaRPr altLang="en-US"/>
          </a:p>
        </p:txBody>
      </p:sp>
      <p:sp>
        <p:nvSpPr>
          <p:cNvPr id="4" name="頁尾版面配置區 3">
            <a:extLst>
              <a:ext uri="{FF2B5EF4-FFF2-40B4-BE49-F238E27FC236}">
                <a16:creationId xmlns:a16="http://schemas.microsoft.com/office/drawing/2014/main" xmlns="" id="{6292FBFB-4BC5-8340-9D80-F07B476227B0}"/>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5" name="投影片編號版面配置區 4">
            <a:extLst>
              <a:ext uri="{FF2B5EF4-FFF2-40B4-BE49-F238E27FC236}">
                <a16:creationId xmlns:a16="http://schemas.microsoft.com/office/drawing/2014/main" xmlns="" id="{024DD104-564C-814C-AF84-84AC0E7EAA31}"/>
              </a:ext>
            </a:extLst>
          </p:cNvPr>
          <p:cNvSpPr>
            <a:spLocks noGrp="1"/>
          </p:cNvSpPr>
          <p:nvPr>
            <p:ph type="sldNum" sz="quarter" idx="12"/>
          </p:nvPr>
        </p:nvSpPr>
        <p:spPr/>
        <p:txBody>
          <a:bodyPr/>
          <a:lstStyle>
            <a:lvl1pPr eaLnBrk="0" hangingPunct="0">
              <a:defRPr kumimoji="1" smtClean="0">
                <a:latin typeface="Arial" panose="020B0604020202020204" pitchFamily="34" charset="0"/>
              </a:defRPr>
            </a:lvl1pPr>
          </a:lstStyle>
          <a:p>
            <a:pPr>
              <a:defRPr/>
            </a:pPr>
            <a:fld id="{1497AE0C-531C-3C46-81D5-0CE0701D2F09}" type="slidenum">
              <a:rPr lang="en-US" altLang="zh-TW"/>
              <a:pPr>
                <a:defRPr/>
              </a:pPr>
              <a:t>‹#›</a:t>
            </a:fld>
            <a:endParaRPr lang="zh-TW" altLang="en-US"/>
          </a:p>
        </p:txBody>
      </p:sp>
    </p:spTree>
    <p:extLst>
      <p:ext uri="{BB962C8B-B14F-4D97-AF65-F5344CB8AC3E}">
        <p14:creationId xmlns:p14="http://schemas.microsoft.com/office/powerpoint/2010/main" val="2809094387"/>
      </p:ext>
    </p:extLst>
  </p:cSld>
  <p:clrMapOvr>
    <a:masterClrMapping/>
  </p:clrMapOvr>
  <p:transition spd="med">
    <p:fade/>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版面配置區 1">
            <a:extLst>
              <a:ext uri="{FF2B5EF4-FFF2-40B4-BE49-F238E27FC236}">
                <a16:creationId xmlns:a16="http://schemas.microsoft.com/office/drawing/2014/main" xmlns="" id="{12356604-E92C-F749-B399-0E3F0F1B2895}"/>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defRPr>
            </a:lvl1pPr>
          </a:lstStyle>
          <a:p>
            <a:pPr>
              <a:defRPr/>
            </a:pPr>
            <a:fld id="{ACFCCCC7-8E1D-BE4A-BA89-19DEB01A9FC2}" type="datetime1">
              <a:rPr lang="ja-JP" altLang="en-US"/>
              <a:pPr>
                <a:defRPr/>
              </a:pPr>
              <a:t>2023/3/24</a:t>
            </a:fld>
            <a:endParaRPr altLang="en-US"/>
          </a:p>
        </p:txBody>
      </p:sp>
      <p:sp>
        <p:nvSpPr>
          <p:cNvPr id="3" name="頁尾版面配置區 2">
            <a:extLst>
              <a:ext uri="{FF2B5EF4-FFF2-40B4-BE49-F238E27FC236}">
                <a16:creationId xmlns:a16="http://schemas.microsoft.com/office/drawing/2014/main" xmlns="" id="{3C3C0397-1A1E-F74C-8129-1AE39BCCE578}"/>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4" name="投影片編號版面配置區 3">
            <a:extLst>
              <a:ext uri="{FF2B5EF4-FFF2-40B4-BE49-F238E27FC236}">
                <a16:creationId xmlns:a16="http://schemas.microsoft.com/office/drawing/2014/main" xmlns="" id="{2BA3F5E3-AADC-CE46-B130-59BD9C594066}"/>
              </a:ext>
            </a:extLst>
          </p:cNvPr>
          <p:cNvSpPr>
            <a:spLocks noGrp="1"/>
          </p:cNvSpPr>
          <p:nvPr>
            <p:ph type="sldNum" sz="quarter" idx="12"/>
          </p:nvPr>
        </p:nvSpPr>
        <p:spPr/>
        <p:txBody>
          <a:bodyPr/>
          <a:lstStyle>
            <a:lvl1pPr eaLnBrk="0" hangingPunct="0">
              <a:defRPr kumimoji="1" smtClean="0">
                <a:latin typeface="Arial" panose="020B0604020202020204" pitchFamily="34" charset="0"/>
              </a:defRPr>
            </a:lvl1pPr>
          </a:lstStyle>
          <a:p>
            <a:pPr>
              <a:defRPr/>
            </a:pPr>
            <a:fld id="{3FB08C7A-5288-1C4E-9EED-2E1C4E6C32B1}" type="slidenum">
              <a:rPr lang="en-US" altLang="zh-TW"/>
              <a:pPr>
                <a:defRPr/>
              </a:pPr>
              <a:t>‹#›</a:t>
            </a:fld>
            <a:endParaRPr lang="zh-TW" altLang="en-US"/>
          </a:p>
        </p:txBody>
      </p:sp>
    </p:spTree>
    <p:extLst>
      <p:ext uri="{BB962C8B-B14F-4D97-AF65-F5344CB8AC3E}">
        <p14:creationId xmlns:p14="http://schemas.microsoft.com/office/powerpoint/2010/main" val="3749215252"/>
      </p:ext>
    </p:extLst>
  </p:cSld>
  <p:clrMapOvr>
    <a:masterClrMapping/>
  </p:clrMapOvr>
  <p:transition spd="med">
    <p:fade/>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p:cSld name="含標題的兩個圖片">
    <p:spTree>
      <p:nvGrpSpPr>
        <p:cNvPr id="1" name=""/>
        <p:cNvGrpSpPr/>
        <p:nvPr/>
      </p:nvGrpSpPr>
      <p:grpSpPr>
        <a:xfrm>
          <a:off x="0" y="0"/>
          <a:ext cx="0" cy="0"/>
          <a:chOff x="0" y="0"/>
          <a:chExt cx="0" cy="0"/>
        </a:xfrm>
      </p:grpSpPr>
      <p:grpSp>
        <p:nvGrpSpPr>
          <p:cNvPr id="6" name="群組 5">
            <a:extLst>
              <a:ext uri="{FF2B5EF4-FFF2-40B4-BE49-F238E27FC236}">
                <a16:creationId xmlns:a16="http://schemas.microsoft.com/office/drawing/2014/main" xmlns="" id="{3D192834-08CD-C940-89FC-8C4A2E6F0CB0}"/>
              </a:ext>
            </a:extLst>
          </p:cNvPr>
          <p:cNvGrpSpPr/>
          <p:nvPr/>
        </p:nvGrpSpPr>
        <p:grpSpPr>
          <a:xfrm>
            <a:off x="574433" y="724639"/>
            <a:ext cx="5318979" cy="3795623"/>
            <a:chOff x="895350" y="3313113"/>
            <a:chExt cx="3613151" cy="2790825"/>
          </a:xfrm>
          <a:solidFill>
            <a:schemeClr val="tx1">
              <a:lumMod val="50000"/>
            </a:schemeClr>
          </a:solidFill>
        </p:grpSpPr>
        <p:sp>
          <p:nvSpPr>
            <p:cNvPr id="7" name="手繪多邊形 41">
              <a:extLst>
                <a:ext uri="{FF2B5EF4-FFF2-40B4-BE49-F238E27FC236}">
                  <a16:creationId xmlns:a16="http://schemas.microsoft.com/office/drawing/2014/main" xmlns="" id="{92C7E45E-E2D6-FA4B-935A-28A534FF71B3}"/>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8" name="手繪多邊形 42">
              <a:extLst>
                <a:ext uri="{FF2B5EF4-FFF2-40B4-BE49-F238E27FC236}">
                  <a16:creationId xmlns:a16="http://schemas.microsoft.com/office/drawing/2014/main" xmlns="" id="{93B7CE6D-944D-2A40-A428-72C7C128B619}"/>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9" name="手繪多邊形 43">
              <a:extLst>
                <a:ext uri="{FF2B5EF4-FFF2-40B4-BE49-F238E27FC236}">
                  <a16:creationId xmlns:a16="http://schemas.microsoft.com/office/drawing/2014/main" xmlns="" id="{9F0550C8-7E1A-1D40-B639-5C7C7A5C78A4}"/>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0" name="手繪多邊形 44">
              <a:extLst>
                <a:ext uri="{FF2B5EF4-FFF2-40B4-BE49-F238E27FC236}">
                  <a16:creationId xmlns:a16="http://schemas.microsoft.com/office/drawing/2014/main" xmlns="" id="{9A6820D9-4E3E-4343-9D49-538FEA3F45D7}"/>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1" name="手繪多邊形 45">
              <a:extLst>
                <a:ext uri="{FF2B5EF4-FFF2-40B4-BE49-F238E27FC236}">
                  <a16:creationId xmlns:a16="http://schemas.microsoft.com/office/drawing/2014/main" xmlns="" id="{4949D816-FFEB-E144-9ABF-5D1C65A3C4F6}"/>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2" name="手繪多邊形 46">
              <a:extLst>
                <a:ext uri="{FF2B5EF4-FFF2-40B4-BE49-F238E27FC236}">
                  <a16:creationId xmlns:a16="http://schemas.microsoft.com/office/drawing/2014/main" xmlns="" id="{75BBDF10-5F4A-D641-8810-CE8E34D5EF28}"/>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3" name="手繪多邊形 47">
              <a:extLst>
                <a:ext uri="{FF2B5EF4-FFF2-40B4-BE49-F238E27FC236}">
                  <a16:creationId xmlns:a16="http://schemas.microsoft.com/office/drawing/2014/main" xmlns="" id="{7F1ED326-B1E8-1B4B-8C7D-871635C032E2}"/>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4" name="手繪多邊形 48">
              <a:extLst>
                <a:ext uri="{FF2B5EF4-FFF2-40B4-BE49-F238E27FC236}">
                  <a16:creationId xmlns:a16="http://schemas.microsoft.com/office/drawing/2014/main" xmlns="" id="{4CE80C6B-D3D8-BF48-9C6B-41660094CAA7}"/>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5" name="手繪多邊形 49">
              <a:extLst>
                <a:ext uri="{FF2B5EF4-FFF2-40B4-BE49-F238E27FC236}">
                  <a16:creationId xmlns:a16="http://schemas.microsoft.com/office/drawing/2014/main" xmlns="" id="{1FAE1CFE-46A9-2B40-ABB3-07F9291D5B86}"/>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6" name="手繪多邊形 50">
              <a:extLst>
                <a:ext uri="{FF2B5EF4-FFF2-40B4-BE49-F238E27FC236}">
                  <a16:creationId xmlns:a16="http://schemas.microsoft.com/office/drawing/2014/main" xmlns="" id="{858914F0-8103-404E-9551-56F77AC9368F}"/>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7" name="手繪多邊形 51">
              <a:extLst>
                <a:ext uri="{FF2B5EF4-FFF2-40B4-BE49-F238E27FC236}">
                  <a16:creationId xmlns:a16="http://schemas.microsoft.com/office/drawing/2014/main" xmlns="" id="{FA82A961-16D9-6343-A4C5-5E4492A04FB8}"/>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8" name="手繪多邊形 52">
              <a:extLst>
                <a:ext uri="{FF2B5EF4-FFF2-40B4-BE49-F238E27FC236}">
                  <a16:creationId xmlns:a16="http://schemas.microsoft.com/office/drawing/2014/main" xmlns="" id="{63D01B51-D7A1-8142-8444-FB09C18BAE77}"/>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grpSp>
        <p:nvGrpSpPr>
          <p:cNvPr id="19" name="群組 18">
            <a:extLst>
              <a:ext uri="{FF2B5EF4-FFF2-40B4-BE49-F238E27FC236}">
                <a16:creationId xmlns:a16="http://schemas.microsoft.com/office/drawing/2014/main" xmlns="" id="{3B58E05B-AA97-B543-90D6-C660BD8264B0}"/>
              </a:ext>
            </a:extLst>
          </p:cNvPr>
          <p:cNvGrpSpPr/>
          <p:nvPr/>
        </p:nvGrpSpPr>
        <p:grpSpPr>
          <a:xfrm>
            <a:off x="6285121" y="724639"/>
            <a:ext cx="5318979" cy="3795623"/>
            <a:chOff x="895350" y="3313113"/>
            <a:chExt cx="3613151" cy="2790825"/>
          </a:xfrm>
          <a:solidFill>
            <a:schemeClr val="tx1">
              <a:lumMod val="50000"/>
            </a:schemeClr>
          </a:solidFill>
        </p:grpSpPr>
        <p:sp>
          <p:nvSpPr>
            <p:cNvPr id="20" name="手繪多邊形 41">
              <a:extLst>
                <a:ext uri="{FF2B5EF4-FFF2-40B4-BE49-F238E27FC236}">
                  <a16:creationId xmlns:a16="http://schemas.microsoft.com/office/drawing/2014/main" xmlns="" id="{675662CB-E76B-4D42-B171-F03C86AF23D8}"/>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1" name="手繪多邊形 42">
              <a:extLst>
                <a:ext uri="{FF2B5EF4-FFF2-40B4-BE49-F238E27FC236}">
                  <a16:creationId xmlns:a16="http://schemas.microsoft.com/office/drawing/2014/main" xmlns="" id="{726B0F11-7772-7148-8D42-506A31CA93EA}"/>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2" name="手繪多邊形 43">
              <a:extLst>
                <a:ext uri="{FF2B5EF4-FFF2-40B4-BE49-F238E27FC236}">
                  <a16:creationId xmlns:a16="http://schemas.microsoft.com/office/drawing/2014/main" xmlns="" id="{D81D8DD1-87B6-BA4B-86CE-8D4BE5216606}"/>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3" name="手繪多邊形 44">
              <a:extLst>
                <a:ext uri="{FF2B5EF4-FFF2-40B4-BE49-F238E27FC236}">
                  <a16:creationId xmlns:a16="http://schemas.microsoft.com/office/drawing/2014/main" xmlns="" id="{E1760A0A-4D56-6E4E-A361-011AD2847D5D}"/>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4" name="手繪多邊形 45">
              <a:extLst>
                <a:ext uri="{FF2B5EF4-FFF2-40B4-BE49-F238E27FC236}">
                  <a16:creationId xmlns:a16="http://schemas.microsoft.com/office/drawing/2014/main" xmlns="" id="{97A1514A-B0F6-3C40-8505-F9EB8DF0DB7F}"/>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5" name="手繪多邊形 46">
              <a:extLst>
                <a:ext uri="{FF2B5EF4-FFF2-40B4-BE49-F238E27FC236}">
                  <a16:creationId xmlns:a16="http://schemas.microsoft.com/office/drawing/2014/main" xmlns="" id="{7A3709C4-8A9B-184F-AB2D-190469BC515E}"/>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6" name="手繪多邊形 47">
              <a:extLst>
                <a:ext uri="{FF2B5EF4-FFF2-40B4-BE49-F238E27FC236}">
                  <a16:creationId xmlns:a16="http://schemas.microsoft.com/office/drawing/2014/main" xmlns="" id="{D37C9E8D-2EB2-9948-B243-267982099385}"/>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7" name="手繪多邊形 48">
              <a:extLst>
                <a:ext uri="{FF2B5EF4-FFF2-40B4-BE49-F238E27FC236}">
                  <a16:creationId xmlns:a16="http://schemas.microsoft.com/office/drawing/2014/main" xmlns="" id="{6496880C-B348-874D-8304-AD4CDB4A3903}"/>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8" name="手繪多邊形 49">
              <a:extLst>
                <a:ext uri="{FF2B5EF4-FFF2-40B4-BE49-F238E27FC236}">
                  <a16:creationId xmlns:a16="http://schemas.microsoft.com/office/drawing/2014/main" xmlns="" id="{29FFB54D-DD5B-1840-BFE6-FEF80FD55213}"/>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9" name="手繪多邊形 50">
              <a:extLst>
                <a:ext uri="{FF2B5EF4-FFF2-40B4-BE49-F238E27FC236}">
                  <a16:creationId xmlns:a16="http://schemas.microsoft.com/office/drawing/2014/main" xmlns="" id="{8E59892B-8819-6D47-BBCD-658FB8E13FFE}"/>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0" name="手繪多邊形 51">
              <a:extLst>
                <a:ext uri="{FF2B5EF4-FFF2-40B4-BE49-F238E27FC236}">
                  <a16:creationId xmlns:a16="http://schemas.microsoft.com/office/drawing/2014/main" xmlns="" id="{B7F6B7F0-EC7F-F242-9C5D-46F9DC4BDF99}"/>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1" name="手繪多邊形 52">
              <a:extLst>
                <a:ext uri="{FF2B5EF4-FFF2-40B4-BE49-F238E27FC236}">
                  <a16:creationId xmlns:a16="http://schemas.microsoft.com/office/drawing/2014/main" xmlns="" id="{F2C9051F-6129-674C-8DD5-51F20F0D6B38}"/>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sp>
        <p:nvSpPr>
          <p:cNvPr id="36" name="圖片版面配置區 33"/>
          <p:cNvSpPr>
            <a:spLocks noGrp="1" noChangeAspect="1"/>
          </p:cNvSpPr>
          <p:nvPr>
            <p:ph type="pic" sz="quarter" idx="17"/>
          </p:nvPr>
        </p:nvSpPr>
        <p:spPr>
          <a:xfrm>
            <a:off x="833633" y="1020195"/>
            <a:ext cx="4800601" cy="32004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37" name="圖片版面配置區 33"/>
          <p:cNvSpPr>
            <a:spLocks noGrp="1" noChangeAspect="1"/>
          </p:cNvSpPr>
          <p:nvPr>
            <p:ph type="pic" sz="quarter" idx="18"/>
          </p:nvPr>
        </p:nvSpPr>
        <p:spPr>
          <a:xfrm>
            <a:off x="6544322" y="1020195"/>
            <a:ext cx="4800601" cy="32004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39" name="文字版面配置區 3"/>
          <p:cNvSpPr>
            <a:spLocks noGrp="1"/>
          </p:cNvSpPr>
          <p:nvPr>
            <p:ph type="body" sz="half" idx="2"/>
          </p:nvPr>
        </p:nvSpPr>
        <p:spPr>
          <a:xfrm>
            <a:off x="1052423" y="4648200"/>
            <a:ext cx="4368980" cy="1295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40" name="文字版面配置區 3"/>
          <p:cNvSpPr>
            <a:spLocks noGrp="1"/>
          </p:cNvSpPr>
          <p:nvPr>
            <p:ph type="body" sz="half" idx="19"/>
          </p:nvPr>
        </p:nvSpPr>
        <p:spPr>
          <a:xfrm>
            <a:off x="6742911" y="4648200"/>
            <a:ext cx="4368980" cy="1295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32" name="日期版面配置區 5">
            <a:extLst>
              <a:ext uri="{FF2B5EF4-FFF2-40B4-BE49-F238E27FC236}">
                <a16:creationId xmlns:a16="http://schemas.microsoft.com/office/drawing/2014/main" xmlns="" id="{8690B302-0EB4-5740-B6C2-DA895044C2D1}"/>
              </a:ext>
            </a:extLst>
          </p:cNvPr>
          <p:cNvSpPr>
            <a:spLocks noGrp="1"/>
          </p:cNvSpPr>
          <p:nvPr>
            <p:ph type="dt" sz="half" idx="20"/>
          </p:nvPr>
        </p:nvSpPr>
        <p:spPr/>
        <p:txBody>
          <a:bodyPr/>
          <a:lstStyle>
            <a:lvl1pPr eaLnBrk="0" fontAlgn="base" hangingPunct="0">
              <a:spcBef>
                <a:spcPct val="0"/>
              </a:spcBef>
              <a:spcAft>
                <a:spcPct val="0"/>
              </a:spcAft>
              <a:defRPr kumimoji="1">
                <a:latin typeface="Arial" pitchFamily="34" charset="0"/>
              </a:defRPr>
            </a:lvl1pPr>
          </a:lstStyle>
          <a:p>
            <a:pPr>
              <a:defRPr/>
            </a:pPr>
            <a:fld id="{A6FBE5AA-1853-5F48-AC24-17C97F830466}" type="datetime1">
              <a:rPr lang="ja-JP" altLang="en-US"/>
              <a:pPr>
                <a:defRPr/>
              </a:pPr>
              <a:t>2023/3/24</a:t>
            </a:fld>
            <a:endParaRPr altLang="en-US"/>
          </a:p>
        </p:txBody>
      </p:sp>
      <p:sp>
        <p:nvSpPr>
          <p:cNvPr id="33" name="頁尾版面配置區 6">
            <a:extLst>
              <a:ext uri="{FF2B5EF4-FFF2-40B4-BE49-F238E27FC236}">
                <a16:creationId xmlns:a16="http://schemas.microsoft.com/office/drawing/2014/main" xmlns="" id="{11753B4C-43FF-7941-8674-2131843E67D1}"/>
              </a:ext>
            </a:extLst>
          </p:cNvPr>
          <p:cNvSpPr>
            <a:spLocks noGrp="1"/>
          </p:cNvSpPr>
          <p:nvPr>
            <p:ph type="ftr" sz="quarter" idx="21"/>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34" name="投影片編號版面配置區 7">
            <a:extLst>
              <a:ext uri="{FF2B5EF4-FFF2-40B4-BE49-F238E27FC236}">
                <a16:creationId xmlns:a16="http://schemas.microsoft.com/office/drawing/2014/main" xmlns="" id="{1093F329-5DC3-594E-AB60-F591F4615407}"/>
              </a:ext>
            </a:extLst>
          </p:cNvPr>
          <p:cNvSpPr>
            <a:spLocks noGrp="1"/>
          </p:cNvSpPr>
          <p:nvPr>
            <p:ph type="sldNum" sz="quarter" idx="22"/>
          </p:nvPr>
        </p:nvSpPr>
        <p:spPr/>
        <p:txBody>
          <a:bodyPr/>
          <a:lstStyle>
            <a:lvl1pPr eaLnBrk="0" hangingPunct="0">
              <a:defRPr kumimoji="1" smtClean="0">
                <a:latin typeface="Arial" panose="020B0604020202020204" pitchFamily="34" charset="0"/>
              </a:defRPr>
            </a:lvl1pPr>
          </a:lstStyle>
          <a:p>
            <a:pPr>
              <a:defRPr/>
            </a:pPr>
            <a:fld id="{9A1A1075-8D83-D246-BFAE-90EC5B8AC35B}" type="slidenum">
              <a:rPr lang="en-US" altLang="zh-TW"/>
              <a:pPr>
                <a:defRPr/>
              </a:pPr>
              <a:t>‹#›</a:t>
            </a:fld>
            <a:endParaRPr lang="zh-TW" altLang="en-US"/>
          </a:p>
        </p:txBody>
      </p:sp>
    </p:spTree>
    <p:extLst>
      <p:ext uri="{BB962C8B-B14F-4D97-AF65-F5344CB8AC3E}">
        <p14:creationId xmlns:p14="http://schemas.microsoft.com/office/powerpoint/2010/main" val="1961570839"/>
      </p:ext>
    </p:extLst>
  </p:cSld>
  <p:clrMapOvr>
    <a:masterClrMapping/>
  </p:clrMapOvr>
  <p:transition spd="med">
    <p:fade/>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p:cSld name="1_含標題的兩個圖片">
    <p:spTree>
      <p:nvGrpSpPr>
        <p:cNvPr id="1" name=""/>
        <p:cNvGrpSpPr/>
        <p:nvPr/>
      </p:nvGrpSpPr>
      <p:grpSpPr>
        <a:xfrm>
          <a:off x="0" y="0"/>
          <a:ext cx="0" cy="0"/>
          <a:chOff x="0" y="0"/>
          <a:chExt cx="0" cy="0"/>
        </a:xfrm>
      </p:grpSpPr>
      <p:grpSp>
        <p:nvGrpSpPr>
          <p:cNvPr id="8" name="群組 7">
            <a:extLst>
              <a:ext uri="{FF2B5EF4-FFF2-40B4-BE49-F238E27FC236}">
                <a16:creationId xmlns:a16="http://schemas.microsoft.com/office/drawing/2014/main" xmlns="" id="{D32328E2-3E19-5F4A-A1E5-913B5ADDA485}"/>
              </a:ext>
            </a:extLst>
          </p:cNvPr>
          <p:cNvGrpSpPr>
            <a:grpSpLocks noChangeAspect="1"/>
          </p:cNvGrpSpPr>
          <p:nvPr/>
        </p:nvGrpSpPr>
        <p:grpSpPr>
          <a:xfrm rot="5400000">
            <a:off x="4030971" y="647727"/>
            <a:ext cx="4116828" cy="3383280"/>
            <a:chOff x="895350" y="3313113"/>
            <a:chExt cx="3613151" cy="2790825"/>
          </a:xfrm>
          <a:solidFill>
            <a:schemeClr val="tx1">
              <a:lumMod val="50000"/>
            </a:schemeClr>
          </a:solidFill>
        </p:grpSpPr>
        <p:sp>
          <p:nvSpPr>
            <p:cNvPr id="9" name="手繪多邊形 41">
              <a:extLst>
                <a:ext uri="{FF2B5EF4-FFF2-40B4-BE49-F238E27FC236}">
                  <a16:creationId xmlns:a16="http://schemas.microsoft.com/office/drawing/2014/main" xmlns="" id="{DB121466-35AA-AE4E-AF45-ACA7A91B1F2B}"/>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0" name="手繪多邊形 42">
              <a:extLst>
                <a:ext uri="{FF2B5EF4-FFF2-40B4-BE49-F238E27FC236}">
                  <a16:creationId xmlns:a16="http://schemas.microsoft.com/office/drawing/2014/main" xmlns="" id="{11D99476-DFA4-7E4C-A22B-65D4847B0CAF}"/>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1" name="手繪多邊形 43">
              <a:extLst>
                <a:ext uri="{FF2B5EF4-FFF2-40B4-BE49-F238E27FC236}">
                  <a16:creationId xmlns:a16="http://schemas.microsoft.com/office/drawing/2014/main" xmlns="" id="{78560F04-486F-394C-A725-0C5986D47054}"/>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2" name="手繪多邊形 44">
              <a:extLst>
                <a:ext uri="{FF2B5EF4-FFF2-40B4-BE49-F238E27FC236}">
                  <a16:creationId xmlns:a16="http://schemas.microsoft.com/office/drawing/2014/main" xmlns="" id="{0982F06E-F4D0-B24F-91D2-55703B324F96}"/>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3" name="手繪多邊形 45">
              <a:extLst>
                <a:ext uri="{FF2B5EF4-FFF2-40B4-BE49-F238E27FC236}">
                  <a16:creationId xmlns:a16="http://schemas.microsoft.com/office/drawing/2014/main" xmlns="" id="{121A54A3-80BA-6941-AEA9-2FEF4AB2A7B4}"/>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4" name="手繪多邊形 46">
              <a:extLst>
                <a:ext uri="{FF2B5EF4-FFF2-40B4-BE49-F238E27FC236}">
                  <a16:creationId xmlns:a16="http://schemas.microsoft.com/office/drawing/2014/main" xmlns="" id="{35EC0EBA-F585-1943-8BDA-67452D7F276A}"/>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5" name="手繪多邊形 47">
              <a:extLst>
                <a:ext uri="{FF2B5EF4-FFF2-40B4-BE49-F238E27FC236}">
                  <a16:creationId xmlns:a16="http://schemas.microsoft.com/office/drawing/2014/main" xmlns="" id="{95B6D02A-8AEF-0A49-888C-021C69BDEE08}"/>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6" name="手繪多邊形 48">
              <a:extLst>
                <a:ext uri="{FF2B5EF4-FFF2-40B4-BE49-F238E27FC236}">
                  <a16:creationId xmlns:a16="http://schemas.microsoft.com/office/drawing/2014/main" xmlns="" id="{2AA8B478-0DCC-AB4C-9245-D1F90AA3D8FC}"/>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7" name="手繪多邊形 49">
              <a:extLst>
                <a:ext uri="{FF2B5EF4-FFF2-40B4-BE49-F238E27FC236}">
                  <a16:creationId xmlns:a16="http://schemas.microsoft.com/office/drawing/2014/main" xmlns="" id="{B1F17153-7141-3F48-8920-C16DB7A1AD33}"/>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8" name="手繪多邊形 50">
              <a:extLst>
                <a:ext uri="{FF2B5EF4-FFF2-40B4-BE49-F238E27FC236}">
                  <a16:creationId xmlns:a16="http://schemas.microsoft.com/office/drawing/2014/main" xmlns="" id="{FDDA85CC-A11E-0F47-811F-41F49A2BEB3C}"/>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9" name="手繪多邊形 51">
              <a:extLst>
                <a:ext uri="{FF2B5EF4-FFF2-40B4-BE49-F238E27FC236}">
                  <a16:creationId xmlns:a16="http://schemas.microsoft.com/office/drawing/2014/main" xmlns="" id="{A3CAF201-7AE2-8D45-BE67-F8803E85EBE9}"/>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0" name="手繪多邊形 52">
              <a:extLst>
                <a:ext uri="{FF2B5EF4-FFF2-40B4-BE49-F238E27FC236}">
                  <a16:creationId xmlns:a16="http://schemas.microsoft.com/office/drawing/2014/main" xmlns="" id="{06E5B3F1-CE93-5D4A-B3FC-16DCA989DE07}"/>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grpSp>
        <p:nvGrpSpPr>
          <p:cNvPr id="21" name="群組 20">
            <a:extLst>
              <a:ext uri="{FF2B5EF4-FFF2-40B4-BE49-F238E27FC236}">
                <a16:creationId xmlns:a16="http://schemas.microsoft.com/office/drawing/2014/main" xmlns="" id="{A3C06968-46DE-BF42-8C48-2534ECD22471}"/>
              </a:ext>
            </a:extLst>
          </p:cNvPr>
          <p:cNvGrpSpPr>
            <a:grpSpLocks noChangeAspect="1"/>
          </p:cNvGrpSpPr>
          <p:nvPr/>
        </p:nvGrpSpPr>
        <p:grpSpPr>
          <a:xfrm rot="5400000">
            <a:off x="263071" y="1127752"/>
            <a:ext cx="4114800" cy="3381615"/>
            <a:chOff x="895350" y="3313113"/>
            <a:chExt cx="3613151" cy="2790825"/>
          </a:xfrm>
          <a:solidFill>
            <a:schemeClr val="tx1">
              <a:lumMod val="50000"/>
            </a:schemeClr>
          </a:solidFill>
        </p:grpSpPr>
        <p:sp>
          <p:nvSpPr>
            <p:cNvPr id="22" name="手繪多邊形 41">
              <a:extLst>
                <a:ext uri="{FF2B5EF4-FFF2-40B4-BE49-F238E27FC236}">
                  <a16:creationId xmlns:a16="http://schemas.microsoft.com/office/drawing/2014/main" xmlns="" id="{DE3E45A3-61A2-1942-BFD2-7F1F830F228A}"/>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3" name="手繪多邊形 42">
              <a:extLst>
                <a:ext uri="{FF2B5EF4-FFF2-40B4-BE49-F238E27FC236}">
                  <a16:creationId xmlns:a16="http://schemas.microsoft.com/office/drawing/2014/main" xmlns="" id="{84280DF7-FF5F-9947-9CDF-9D78F5C15F31}"/>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4" name="手繪多邊形 43">
              <a:extLst>
                <a:ext uri="{FF2B5EF4-FFF2-40B4-BE49-F238E27FC236}">
                  <a16:creationId xmlns:a16="http://schemas.microsoft.com/office/drawing/2014/main" xmlns="" id="{93E191B3-0FDC-B24C-9D8B-0D6D28EC20DC}"/>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5" name="手繪多邊形 44">
              <a:extLst>
                <a:ext uri="{FF2B5EF4-FFF2-40B4-BE49-F238E27FC236}">
                  <a16:creationId xmlns:a16="http://schemas.microsoft.com/office/drawing/2014/main" xmlns="" id="{5A60C651-77E3-ED49-85B8-2D7619DA6B86}"/>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6" name="手繪多邊形 45">
              <a:extLst>
                <a:ext uri="{FF2B5EF4-FFF2-40B4-BE49-F238E27FC236}">
                  <a16:creationId xmlns:a16="http://schemas.microsoft.com/office/drawing/2014/main" xmlns="" id="{BFAD8A9B-6AFE-CB4D-AAA0-E9D81DAE8945}"/>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7" name="手繪多邊形 46">
              <a:extLst>
                <a:ext uri="{FF2B5EF4-FFF2-40B4-BE49-F238E27FC236}">
                  <a16:creationId xmlns:a16="http://schemas.microsoft.com/office/drawing/2014/main" xmlns="" id="{C8566078-ED18-F643-A82F-5068F14193C0}"/>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8" name="手繪多邊形 47">
              <a:extLst>
                <a:ext uri="{FF2B5EF4-FFF2-40B4-BE49-F238E27FC236}">
                  <a16:creationId xmlns:a16="http://schemas.microsoft.com/office/drawing/2014/main" xmlns="" id="{F963E91A-6CB4-2045-9D87-0400B7BA6A57}"/>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9" name="手繪多邊形 48">
              <a:extLst>
                <a:ext uri="{FF2B5EF4-FFF2-40B4-BE49-F238E27FC236}">
                  <a16:creationId xmlns:a16="http://schemas.microsoft.com/office/drawing/2014/main" xmlns="" id="{B2CE1FAD-E331-9543-9FFD-FDACE759A4B3}"/>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0" name="手繪多邊形 49">
              <a:extLst>
                <a:ext uri="{FF2B5EF4-FFF2-40B4-BE49-F238E27FC236}">
                  <a16:creationId xmlns:a16="http://schemas.microsoft.com/office/drawing/2014/main" xmlns="" id="{C56B1CE1-9887-7B4E-A338-6BFE3DB1042A}"/>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1" name="手繪多邊形 50">
              <a:extLst>
                <a:ext uri="{FF2B5EF4-FFF2-40B4-BE49-F238E27FC236}">
                  <a16:creationId xmlns:a16="http://schemas.microsoft.com/office/drawing/2014/main" xmlns="" id="{00A2A719-5433-CD42-BC96-4FB181C3E336}"/>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2" name="手繪多邊形 51">
              <a:extLst>
                <a:ext uri="{FF2B5EF4-FFF2-40B4-BE49-F238E27FC236}">
                  <a16:creationId xmlns:a16="http://schemas.microsoft.com/office/drawing/2014/main" xmlns="" id="{E33B5DD7-F560-0B4C-918C-09D00ABBA4DA}"/>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3" name="手繪多邊形 52">
              <a:extLst>
                <a:ext uri="{FF2B5EF4-FFF2-40B4-BE49-F238E27FC236}">
                  <a16:creationId xmlns:a16="http://schemas.microsoft.com/office/drawing/2014/main" xmlns="" id="{EEB5FDAA-FCC5-A046-A79D-CF5FE8357481}"/>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grpSp>
        <p:nvGrpSpPr>
          <p:cNvPr id="34" name="群組 33">
            <a:extLst>
              <a:ext uri="{FF2B5EF4-FFF2-40B4-BE49-F238E27FC236}">
                <a16:creationId xmlns:a16="http://schemas.microsoft.com/office/drawing/2014/main" xmlns="" id="{8A254E2F-DA3E-D74C-AB5E-9C9EB641B5DE}"/>
              </a:ext>
            </a:extLst>
          </p:cNvPr>
          <p:cNvGrpSpPr>
            <a:grpSpLocks noChangeAspect="1"/>
          </p:cNvGrpSpPr>
          <p:nvPr/>
        </p:nvGrpSpPr>
        <p:grpSpPr>
          <a:xfrm rot="5400000">
            <a:off x="7803905" y="1127748"/>
            <a:ext cx="4114800" cy="3381613"/>
            <a:chOff x="895350" y="3313113"/>
            <a:chExt cx="3613151" cy="2790825"/>
          </a:xfrm>
          <a:solidFill>
            <a:schemeClr val="tx1">
              <a:lumMod val="50000"/>
            </a:schemeClr>
          </a:solidFill>
        </p:grpSpPr>
        <p:sp>
          <p:nvSpPr>
            <p:cNvPr id="35" name="手繪多邊形 41">
              <a:extLst>
                <a:ext uri="{FF2B5EF4-FFF2-40B4-BE49-F238E27FC236}">
                  <a16:creationId xmlns:a16="http://schemas.microsoft.com/office/drawing/2014/main" xmlns="" id="{B7C289CE-8DFF-6F46-B748-DD2797848D30}"/>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6" name="手繪多邊形 42">
              <a:extLst>
                <a:ext uri="{FF2B5EF4-FFF2-40B4-BE49-F238E27FC236}">
                  <a16:creationId xmlns:a16="http://schemas.microsoft.com/office/drawing/2014/main" xmlns="" id="{84D8B18E-8649-EF43-AB2D-8A674905CD11}"/>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7" name="手繪多邊形 43">
              <a:extLst>
                <a:ext uri="{FF2B5EF4-FFF2-40B4-BE49-F238E27FC236}">
                  <a16:creationId xmlns:a16="http://schemas.microsoft.com/office/drawing/2014/main" xmlns="" id="{E6450470-8EB1-2740-8ACD-C6651F59FE5A}"/>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8" name="手繪多邊形 44">
              <a:extLst>
                <a:ext uri="{FF2B5EF4-FFF2-40B4-BE49-F238E27FC236}">
                  <a16:creationId xmlns:a16="http://schemas.microsoft.com/office/drawing/2014/main" xmlns="" id="{D2987A54-1F1C-194C-A09A-F480DC6849E7}"/>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9" name="手繪多邊形 45">
              <a:extLst>
                <a:ext uri="{FF2B5EF4-FFF2-40B4-BE49-F238E27FC236}">
                  <a16:creationId xmlns:a16="http://schemas.microsoft.com/office/drawing/2014/main" xmlns="" id="{92F51381-5DDC-C34C-A214-B2B37E794099}"/>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0" name="手繪多邊形 46">
              <a:extLst>
                <a:ext uri="{FF2B5EF4-FFF2-40B4-BE49-F238E27FC236}">
                  <a16:creationId xmlns:a16="http://schemas.microsoft.com/office/drawing/2014/main" xmlns="" id="{D064FD0E-4240-264D-9A13-4F69E8AC7372}"/>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1" name="手繪多邊形 47">
              <a:extLst>
                <a:ext uri="{FF2B5EF4-FFF2-40B4-BE49-F238E27FC236}">
                  <a16:creationId xmlns:a16="http://schemas.microsoft.com/office/drawing/2014/main" xmlns="" id="{E1165424-B50B-1940-B18D-037CAE4423ED}"/>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2" name="手繪多邊形 48">
              <a:extLst>
                <a:ext uri="{FF2B5EF4-FFF2-40B4-BE49-F238E27FC236}">
                  <a16:creationId xmlns:a16="http://schemas.microsoft.com/office/drawing/2014/main" xmlns="" id="{FD218F85-6CCC-2F4B-ACD3-9C4658424ACF}"/>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3" name="手繪多邊形 49">
              <a:extLst>
                <a:ext uri="{FF2B5EF4-FFF2-40B4-BE49-F238E27FC236}">
                  <a16:creationId xmlns:a16="http://schemas.microsoft.com/office/drawing/2014/main" xmlns="" id="{A6D7D549-DDE6-FF48-B3D9-C446CD5867E4}"/>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4" name="手繪多邊形 50">
              <a:extLst>
                <a:ext uri="{FF2B5EF4-FFF2-40B4-BE49-F238E27FC236}">
                  <a16:creationId xmlns:a16="http://schemas.microsoft.com/office/drawing/2014/main" xmlns="" id="{716EB00B-824F-B345-9BC4-EC5B1D3CFE3A}"/>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5" name="手繪多邊形 51">
              <a:extLst>
                <a:ext uri="{FF2B5EF4-FFF2-40B4-BE49-F238E27FC236}">
                  <a16:creationId xmlns:a16="http://schemas.microsoft.com/office/drawing/2014/main" xmlns="" id="{7A85F529-E49D-894D-AAAE-851CC28474EC}"/>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6" name="手繪多邊形 52">
              <a:extLst>
                <a:ext uri="{FF2B5EF4-FFF2-40B4-BE49-F238E27FC236}">
                  <a16:creationId xmlns:a16="http://schemas.microsoft.com/office/drawing/2014/main" xmlns="" id="{B6D860F3-53EE-C448-8BE8-FD18002AD400}"/>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sp>
        <p:nvSpPr>
          <p:cNvPr id="78" name="圖片版面配置區 33"/>
          <p:cNvSpPr>
            <a:spLocks noGrp="1"/>
          </p:cNvSpPr>
          <p:nvPr>
            <p:ph type="pic" sz="quarter" idx="18"/>
          </p:nvPr>
        </p:nvSpPr>
        <p:spPr>
          <a:xfrm>
            <a:off x="4599885" y="533400"/>
            <a:ext cx="2971800" cy="36576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79" name="圖片版面配置區 33"/>
          <p:cNvSpPr>
            <a:spLocks noGrp="1"/>
          </p:cNvSpPr>
          <p:nvPr>
            <p:ph type="pic" sz="quarter" idx="19"/>
          </p:nvPr>
        </p:nvSpPr>
        <p:spPr>
          <a:xfrm>
            <a:off x="834571" y="1013590"/>
            <a:ext cx="2971800" cy="36576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80" name="圖片版面配置區 33"/>
          <p:cNvSpPr>
            <a:spLocks noGrp="1"/>
          </p:cNvSpPr>
          <p:nvPr>
            <p:ph type="pic" sz="quarter" idx="20"/>
          </p:nvPr>
        </p:nvSpPr>
        <p:spPr>
          <a:xfrm>
            <a:off x="8375405" y="1013591"/>
            <a:ext cx="2971800" cy="36576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81" name="文字版面配置區 3"/>
          <p:cNvSpPr>
            <a:spLocks noGrp="1"/>
          </p:cNvSpPr>
          <p:nvPr>
            <p:ph type="body" sz="half" idx="2"/>
          </p:nvPr>
        </p:nvSpPr>
        <p:spPr>
          <a:xfrm>
            <a:off x="948871" y="5018002"/>
            <a:ext cx="2743200" cy="914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82" name="文字版面配置區 3"/>
          <p:cNvSpPr>
            <a:spLocks noGrp="1"/>
          </p:cNvSpPr>
          <p:nvPr>
            <p:ph type="body" sz="half" idx="21"/>
          </p:nvPr>
        </p:nvSpPr>
        <p:spPr>
          <a:xfrm>
            <a:off x="4707208" y="4582378"/>
            <a:ext cx="2743200" cy="914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83" name="文字版面配置區 3"/>
          <p:cNvSpPr>
            <a:spLocks noGrp="1"/>
          </p:cNvSpPr>
          <p:nvPr>
            <p:ph type="body" sz="half" idx="22"/>
          </p:nvPr>
        </p:nvSpPr>
        <p:spPr>
          <a:xfrm>
            <a:off x="8489705" y="5018002"/>
            <a:ext cx="2743200" cy="914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47" name="日期版面配置區 5">
            <a:extLst>
              <a:ext uri="{FF2B5EF4-FFF2-40B4-BE49-F238E27FC236}">
                <a16:creationId xmlns:a16="http://schemas.microsoft.com/office/drawing/2014/main" xmlns="" id="{BA686F45-CEF5-224D-957E-CD571A385192}"/>
              </a:ext>
            </a:extLst>
          </p:cNvPr>
          <p:cNvSpPr>
            <a:spLocks noGrp="1"/>
          </p:cNvSpPr>
          <p:nvPr>
            <p:ph type="dt" sz="half" idx="23"/>
          </p:nvPr>
        </p:nvSpPr>
        <p:spPr/>
        <p:txBody>
          <a:bodyPr/>
          <a:lstStyle>
            <a:lvl1pPr eaLnBrk="0" fontAlgn="base" hangingPunct="0">
              <a:spcBef>
                <a:spcPct val="0"/>
              </a:spcBef>
              <a:spcAft>
                <a:spcPct val="0"/>
              </a:spcAft>
              <a:defRPr kumimoji="1">
                <a:latin typeface="Arial" pitchFamily="34" charset="0"/>
              </a:defRPr>
            </a:lvl1pPr>
          </a:lstStyle>
          <a:p>
            <a:pPr>
              <a:defRPr/>
            </a:pPr>
            <a:fld id="{16C4571A-C912-4A4B-8183-4A25CC4C8324}" type="datetime1">
              <a:rPr lang="ja-JP" altLang="en-US"/>
              <a:pPr>
                <a:defRPr/>
              </a:pPr>
              <a:t>2023/3/24</a:t>
            </a:fld>
            <a:endParaRPr altLang="en-US"/>
          </a:p>
        </p:txBody>
      </p:sp>
      <p:sp>
        <p:nvSpPr>
          <p:cNvPr id="48" name="頁尾版面配置區 6">
            <a:extLst>
              <a:ext uri="{FF2B5EF4-FFF2-40B4-BE49-F238E27FC236}">
                <a16:creationId xmlns:a16="http://schemas.microsoft.com/office/drawing/2014/main" xmlns="" id="{2A7CB020-41F6-054A-8438-7EDCB0F55174}"/>
              </a:ext>
            </a:extLst>
          </p:cNvPr>
          <p:cNvSpPr>
            <a:spLocks noGrp="1"/>
          </p:cNvSpPr>
          <p:nvPr>
            <p:ph type="ftr" sz="quarter" idx="24"/>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49" name="投影片編號版面配置區 7">
            <a:extLst>
              <a:ext uri="{FF2B5EF4-FFF2-40B4-BE49-F238E27FC236}">
                <a16:creationId xmlns:a16="http://schemas.microsoft.com/office/drawing/2014/main" xmlns="" id="{4550B738-2195-5644-A21D-11C4A58197ED}"/>
              </a:ext>
            </a:extLst>
          </p:cNvPr>
          <p:cNvSpPr>
            <a:spLocks noGrp="1"/>
          </p:cNvSpPr>
          <p:nvPr>
            <p:ph type="sldNum" sz="quarter" idx="25"/>
          </p:nvPr>
        </p:nvSpPr>
        <p:spPr/>
        <p:txBody>
          <a:bodyPr/>
          <a:lstStyle>
            <a:lvl1pPr eaLnBrk="0" hangingPunct="0">
              <a:defRPr kumimoji="1" smtClean="0">
                <a:latin typeface="Arial" panose="020B0604020202020204" pitchFamily="34" charset="0"/>
              </a:defRPr>
            </a:lvl1pPr>
          </a:lstStyle>
          <a:p>
            <a:pPr>
              <a:defRPr/>
            </a:pPr>
            <a:fld id="{890F7DC8-0638-1847-87D9-D936FA824D6F}" type="slidenum">
              <a:rPr lang="en-US" altLang="zh-TW"/>
              <a:pPr>
                <a:defRPr/>
              </a:pPr>
              <a:t>‹#›</a:t>
            </a:fld>
            <a:endParaRPr lang="zh-TW" altLang="en-US"/>
          </a:p>
        </p:txBody>
      </p:sp>
    </p:spTree>
    <p:extLst>
      <p:ext uri="{BB962C8B-B14F-4D97-AF65-F5344CB8AC3E}">
        <p14:creationId xmlns:p14="http://schemas.microsoft.com/office/powerpoint/2010/main" val="2887646097"/>
      </p:ext>
    </p:extLst>
  </p:cSld>
  <p:clrMapOvr>
    <a:masterClrMapping/>
  </p:clrMapOvr>
  <p:transition spd="med">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secHead" preserve="1">
  <p:cSld name="章節標題">
    <p:spTree>
      <p:nvGrpSpPr>
        <p:cNvPr id="1" name=""/>
        <p:cNvGrpSpPr/>
        <p:nvPr/>
      </p:nvGrpSpPr>
      <p:grpSpPr>
        <a:xfrm>
          <a:off x="0" y="0"/>
          <a:ext cx="0" cy="0"/>
          <a:chOff x="0" y="0"/>
          <a:chExt cx="0" cy="0"/>
        </a:xfrm>
      </p:grpSpPr>
      <p:sp>
        <p:nvSpPr>
          <p:cNvPr id="2" name="標題 1"/>
          <p:cNvSpPr>
            <a:spLocks noGrp="1"/>
          </p:cNvSpPr>
          <p:nvPr>
            <p:ph type="title"/>
          </p:nvPr>
        </p:nvSpPr>
        <p:spPr>
          <a:xfrm>
            <a:off x="1219272" y="1371671"/>
            <a:ext cx="9753456" cy="2743341"/>
          </a:xfrm>
        </p:spPr>
        <p:txBody>
          <a:bodyPr anchor="b">
            <a:normAutofit/>
          </a:bodyPr>
          <a:lstStyle>
            <a:lvl1pPr>
              <a:defRPr sz="4572"/>
            </a:lvl1pPr>
          </a:lstStyle>
          <a:p>
            <a:r>
              <a:rPr lang="zh-TW" altLang="en-US" dirty="0"/>
              <a:t>按一下以編輯母片標題樣式</a:t>
            </a:r>
          </a:p>
        </p:txBody>
      </p:sp>
      <p:sp>
        <p:nvSpPr>
          <p:cNvPr id="3" name="文字版面配置區 2"/>
          <p:cNvSpPr>
            <a:spLocks noGrp="1"/>
          </p:cNvSpPr>
          <p:nvPr>
            <p:ph type="body" idx="1"/>
          </p:nvPr>
        </p:nvSpPr>
        <p:spPr>
          <a:xfrm>
            <a:off x="1219272" y="4389346"/>
            <a:ext cx="9753456" cy="1646004"/>
          </a:xfrm>
        </p:spPr>
        <p:txBody>
          <a:bodyPr>
            <a:normAutofit/>
          </a:bodyPr>
          <a:lstStyle>
            <a:lvl1pPr marL="0" indent="0">
              <a:buNone/>
              <a:defRPr sz="2540">
                <a:solidFill>
                  <a:schemeClr val="tx1">
                    <a:tint val="75000"/>
                  </a:schemeClr>
                </a:solidFill>
              </a:defRPr>
            </a:lvl1pPr>
            <a:lvl2pPr marL="342899" indent="0">
              <a:buNone/>
              <a:defRPr sz="1500">
                <a:solidFill>
                  <a:schemeClr val="tx1">
                    <a:tint val="75000"/>
                  </a:schemeClr>
                </a:solidFill>
              </a:defRPr>
            </a:lvl2pPr>
            <a:lvl3pPr marL="685799" indent="0">
              <a:buNone/>
              <a:defRPr sz="1350">
                <a:solidFill>
                  <a:schemeClr val="tx1">
                    <a:tint val="75000"/>
                  </a:schemeClr>
                </a:solidFill>
              </a:defRPr>
            </a:lvl3pPr>
            <a:lvl4pPr marL="1028698" indent="0">
              <a:buNone/>
              <a:defRPr sz="1200">
                <a:solidFill>
                  <a:schemeClr val="tx1">
                    <a:tint val="75000"/>
                  </a:schemeClr>
                </a:solidFill>
              </a:defRPr>
            </a:lvl4pPr>
            <a:lvl5pPr marL="1371597" indent="0">
              <a:buNone/>
              <a:defRPr sz="1200">
                <a:solidFill>
                  <a:schemeClr val="tx1">
                    <a:tint val="75000"/>
                  </a:schemeClr>
                </a:solidFill>
              </a:defRPr>
            </a:lvl5pPr>
            <a:lvl6pPr marL="1714497" indent="0">
              <a:buNone/>
              <a:defRPr sz="1200">
                <a:solidFill>
                  <a:schemeClr val="tx1">
                    <a:tint val="75000"/>
                  </a:schemeClr>
                </a:solidFill>
              </a:defRPr>
            </a:lvl6pPr>
            <a:lvl7pPr marL="2057396" indent="0">
              <a:buNone/>
              <a:defRPr sz="1200">
                <a:solidFill>
                  <a:schemeClr val="tx1">
                    <a:tint val="75000"/>
                  </a:schemeClr>
                </a:solidFill>
              </a:defRPr>
            </a:lvl7pPr>
            <a:lvl8pPr marL="2400295" indent="0">
              <a:buNone/>
              <a:defRPr sz="1200">
                <a:solidFill>
                  <a:schemeClr val="tx1">
                    <a:tint val="75000"/>
                  </a:schemeClr>
                </a:solidFill>
              </a:defRPr>
            </a:lvl8pPr>
            <a:lvl9pPr marL="2743194" indent="0">
              <a:buNone/>
              <a:defRPr sz="1200">
                <a:solidFill>
                  <a:schemeClr val="tx1">
                    <a:tint val="75000"/>
                  </a:schemeClr>
                </a:solidFill>
              </a:defRPr>
            </a:lvl9pPr>
          </a:lstStyle>
          <a:p>
            <a:pPr lvl="0"/>
            <a:r>
              <a:rPr lang="zh-TW" altLang="en-US" dirty="0"/>
              <a:t>編輯母片文字樣式</a:t>
            </a:r>
          </a:p>
        </p:txBody>
      </p:sp>
      <p:sp>
        <p:nvSpPr>
          <p:cNvPr id="4" name="日期版面配置區 3"/>
          <p:cNvSpPr>
            <a:spLocks noGrp="1"/>
          </p:cNvSpPr>
          <p:nvPr>
            <p:ph type="dt" sz="half" idx="10"/>
          </p:nvPr>
        </p:nvSpPr>
        <p:spPr/>
        <p:txBody>
          <a:bodyPr/>
          <a:lstStyle/>
          <a:p>
            <a:fld id="{744C6340-6A80-427C-87DA-132633CAE944}" type="datetime1">
              <a:rPr lang="zh-TW" altLang="en-US" smtClean="0"/>
              <a:t>2023/3/24</a:t>
            </a:fld>
            <a:endParaRPr lang="zh-TW" altLang="en-US" dirty="0"/>
          </a:p>
        </p:txBody>
      </p:sp>
      <p:sp>
        <p:nvSpPr>
          <p:cNvPr id="5" name="頁尾版面配置區 4"/>
          <p:cNvSpPr>
            <a:spLocks noGrp="1"/>
          </p:cNvSpPr>
          <p:nvPr>
            <p:ph type="ftr" sz="quarter" idx="11"/>
          </p:nvPr>
        </p:nvSpPr>
        <p:spPr/>
        <p:txBody>
          <a:bodyPr/>
          <a:lstStyle/>
          <a:p>
            <a:pPr rtl="0"/>
            <a:endParaRPr lang="zh-TW" altLang="en-US" noProof="0" dirty="0"/>
          </a:p>
        </p:txBody>
      </p:sp>
      <p:sp>
        <p:nvSpPr>
          <p:cNvPr id="6" name="投影片編號版面配置區 5"/>
          <p:cNvSpPr>
            <a:spLocks noGrp="1"/>
          </p:cNvSpPr>
          <p:nvPr>
            <p:ph type="sldNum" sz="quarter" idx="12"/>
          </p:nvPr>
        </p:nvSpPr>
        <p:spPr/>
        <p:txBody>
          <a:bodyPr/>
          <a:lstStyle/>
          <a:p>
            <a:pPr rtl="0"/>
            <a:fld id="{E5137D0E-4A4F-4307-8994-C1891D747D59}" type="slidenum">
              <a:rPr lang="en-US" altLang="zh-TW" smtClean="0"/>
              <a:t>‹#›</a:t>
            </a:fld>
            <a:endParaRPr lang="zh-TW" altLang="en-US" dirty="0"/>
          </a:p>
        </p:txBody>
      </p:sp>
    </p:spTree>
    <p:extLst>
      <p:ext uri="{BB962C8B-B14F-4D97-AF65-F5344CB8AC3E}">
        <p14:creationId xmlns:p14="http://schemas.microsoft.com/office/powerpoint/2010/main" val="9452889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p:cSld name="含標題的三個圖片">
    <p:spTree>
      <p:nvGrpSpPr>
        <p:cNvPr id="1" name=""/>
        <p:cNvGrpSpPr/>
        <p:nvPr/>
      </p:nvGrpSpPr>
      <p:grpSpPr>
        <a:xfrm>
          <a:off x="0" y="0"/>
          <a:ext cx="0" cy="0"/>
          <a:chOff x="0" y="0"/>
          <a:chExt cx="0" cy="0"/>
        </a:xfrm>
      </p:grpSpPr>
      <p:grpSp>
        <p:nvGrpSpPr>
          <p:cNvPr id="6" name="群組 5">
            <a:extLst>
              <a:ext uri="{FF2B5EF4-FFF2-40B4-BE49-F238E27FC236}">
                <a16:creationId xmlns:a16="http://schemas.microsoft.com/office/drawing/2014/main" xmlns="" id="{182579F1-7DDD-E74E-AD51-0878D6BFBA0C}"/>
              </a:ext>
            </a:extLst>
          </p:cNvPr>
          <p:cNvGrpSpPr>
            <a:grpSpLocks noChangeAspect="1"/>
          </p:cNvGrpSpPr>
          <p:nvPr/>
        </p:nvGrpSpPr>
        <p:grpSpPr>
          <a:xfrm rot="16200000" flipV="1">
            <a:off x="274315" y="1102314"/>
            <a:ext cx="5053664" cy="4411852"/>
            <a:chOff x="895350" y="3313113"/>
            <a:chExt cx="3613151" cy="2790825"/>
          </a:xfrm>
          <a:solidFill>
            <a:schemeClr val="tx1">
              <a:lumMod val="50000"/>
            </a:schemeClr>
          </a:solidFill>
        </p:grpSpPr>
        <p:sp>
          <p:nvSpPr>
            <p:cNvPr id="7" name="手繪多邊形 41">
              <a:extLst>
                <a:ext uri="{FF2B5EF4-FFF2-40B4-BE49-F238E27FC236}">
                  <a16:creationId xmlns:a16="http://schemas.microsoft.com/office/drawing/2014/main" xmlns="" id="{8087C1B1-14AF-D34C-9F81-345B116EF2E9}"/>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8" name="手繪多邊形 42">
              <a:extLst>
                <a:ext uri="{FF2B5EF4-FFF2-40B4-BE49-F238E27FC236}">
                  <a16:creationId xmlns:a16="http://schemas.microsoft.com/office/drawing/2014/main" xmlns="" id="{A500049E-A633-C24F-A9EC-9900F1053388}"/>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9" name="手繪多邊形 43">
              <a:extLst>
                <a:ext uri="{FF2B5EF4-FFF2-40B4-BE49-F238E27FC236}">
                  <a16:creationId xmlns:a16="http://schemas.microsoft.com/office/drawing/2014/main" xmlns="" id="{8BD72E93-17BD-B34E-9205-C1ACD3C3FF54}"/>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0" name="手繪多邊形 44">
              <a:extLst>
                <a:ext uri="{FF2B5EF4-FFF2-40B4-BE49-F238E27FC236}">
                  <a16:creationId xmlns:a16="http://schemas.microsoft.com/office/drawing/2014/main" xmlns="" id="{0149FD4B-EECC-7442-BF51-67F685FFBEAB}"/>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1" name="手繪多邊形 45">
              <a:extLst>
                <a:ext uri="{FF2B5EF4-FFF2-40B4-BE49-F238E27FC236}">
                  <a16:creationId xmlns:a16="http://schemas.microsoft.com/office/drawing/2014/main" xmlns="" id="{266E6413-DD99-D14C-B213-A2305A05E4AD}"/>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2" name="手繪多邊形 46">
              <a:extLst>
                <a:ext uri="{FF2B5EF4-FFF2-40B4-BE49-F238E27FC236}">
                  <a16:creationId xmlns:a16="http://schemas.microsoft.com/office/drawing/2014/main" xmlns="" id="{7D904D53-3709-BA44-B5C2-4CA52D1E5FF9}"/>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3" name="手繪多邊形 47">
              <a:extLst>
                <a:ext uri="{FF2B5EF4-FFF2-40B4-BE49-F238E27FC236}">
                  <a16:creationId xmlns:a16="http://schemas.microsoft.com/office/drawing/2014/main" xmlns="" id="{CDA3B97E-9557-5247-A3B1-CD68724FD2BF}"/>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4" name="手繪多邊形 48">
              <a:extLst>
                <a:ext uri="{FF2B5EF4-FFF2-40B4-BE49-F238E27FC236}">
                  <a16:creationId xmlns:a16="http://schemas.microsoft.com/office/drawing/2014/main" xmlns="" id="{8F916C0A-27AB-CE44-837A-BB67D9C58B01}"/>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5" name="手繪多邊形 49">
              <a:extLst>
                <a:ext uri="{FF2B5EF4-FFF2-40B4-BE49-F238E27FC236}">
                  <a16:creationId xmlns:a16="http://schemas.microsoft.com/office/drawing/2014/main" xmlns="" id="{4A450A05-6836-184D-9E54-358743BCDAA8}"/>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6" name="手繪多邊形 50">
              <a:extLst>
                <a:ext uri="{FF2B5EF4-FFF2-40B4-BE49-F238E27FC236}">
                  <a16:creationId xmlns:a16="http://schemas.microsoft.com/office/drawing/2014/main" xmlns="" id="{BF22CF27-1F83-5144-A3AF-8F8D359CECCD}"/>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7" name="手繪多邊形 51">
              <a:extLst>
                <a:ext uri="{FF2B5EF4-FFF2-40B4-BE49-F238E27FC236}">
                  <a16:creationId xmlns:a16="http://schemas.microsoft.com/office/drawing/2014/main" xmlns="" id="{58126B79-BAC8-CC43-9338-7D162BE1BC6E}"/>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8" name="手繪多邊形 52">
              <a:extLst>
                <a:ext uri="{FF2B5EF4-FFF2-40B4-BE49-F238E27FC236}">
                  <a16:creationId xmlns:a16="http://schemas.microsoft.com/office/drawing/2014/main" xmlns="" id="{4F3A922A-07DF-4045-9C7A-113818DF363D}"/>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grpSp>
        <p:nvGrpSpPr>
          <p:cNvPr id="19" name="群組 18">
            <a:extLst>
              <a:ext uri="{FF2B5EF4-FFF2-40B4-BE49-F238E27FC236}">
                <a16:creationId xmlns:a16="http://schemas.microsoft.com/office/drawing/2014/main" xmlns="" id="{F1C7C673-E563-F143-B09C-DFF59FBAE70A}"/>
              </a:ext>
            </a:extLst>
          </p:cNvPr>
          <p:cNvGrpSpPr/>
          <p:nvPr/>
        </p:nvGrpSpPr>
        <p:grpSpPr>
          <a:xfrm>
            <a:off x="5322502" y="319177"/>
            <a:ext cx="3389607" cy="2710838"/>
            <a:chOff x="895350" y="3313113"/>
            <a:chExt cx="3613151" cy="2790825"/>
          </a:xfrm>
          <a:solidFill>
            <a:schemeClr val="tx1">
              <a:lumMod val="50000"/>
            </a:schemeClr>
          </a:solidFill>
        </p:grpSpPr>
        <p:sp>
          <p:nvSpPr>
            <p:cNvPr id="20" name="手繪多邊形 41">
              <a:extLst>
                <a:ext uri="{FF2B5EF4-FFF2-40B4-BE49-F238E27FC236}">
                  <a16:creationId xmlns:a16="http://schemas.microsoft.com/office/drawing/2014/main" xmlns="" id="{A9245EB6-09E8-EE49-AFC3-1B3193CD9FF7}"/>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1" name="手繪多邊形 42">
              <a:extLst>
                <a:ext uri="{FF2B5EF4-FFF2-40B4-BE49-F238E27FC236}">
                  <a16:creationId xmlns:a16="http://schemas.microsoft.com/office/drawing/2014/main" xmlns="" id="{94F10CD7-6944-AC4F-9539-183ED87E1455}"/>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2" name="手繪多邊形 43">
              <a:extLst>
                <a:ext uri="{FF2B5EF4-FFF2-40B4-BE49-F238E27FC236}">
                  <a16:creationId xmlns:a16="http://schemas.microsoft.com/office/drawing/2014/main" xmlns="" id="{DF510523-387F-FD47-954C-6D0EAFC50555}"/>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3" name="手繪多邊形 44">
              <a:extLst>
                <a:ext uri="{FF2B5EF4-FFF2-40B4-BE49-F238E27FC236}">
                  <a16:creationId xmlns:a16="http://schemas.microsoft.com/office/drawing/2014/main" xmlns="" id="{C2541DBE-1AAA-5841-8EC4-9607D5A75010}"/>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4" name="手繪多邊形 45">
              <a:extLst>
                <a:ext uri="{FF2B5EF4-FFF2-40B4-BE49-F238E27FC236}">
                  <a16:creationId xmlns:a16="http://schemas.microsoft.com/office/drawing/2014/main" xmlns="" id="{DA076F29-AD57-D64A-86C6-750441066404}"/>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5" name="手繪多邊形 46">
              <a:extLst>
                <a:ext uri="{FF2B5EF4-FFF2-40B4-BE49-F238E27FC236}">
                  <a16:creationId xmlns:a16="http://schemas.microsoft.com/office/drawing/2014/main" xmlns="" id="{2AD57E2F-3F04-1040-A971-5EEF4FAAE84F}"/>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6" name="手繪多邊形 47">
              <a:extLst>
                <a:ext uri="{FF2B5EF4-FFF2-40B4-BE49-F238E27FC236}">
                  <a16:creationId xmlns:a16="http://schemas.microsoft.com/office/drawing/2014/main" xmlns="" id="{DE5FBC5F-B0CC-3F4F-B65C-99FABA654E1D}"/>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7" name="手繪多邊形 48">
              <a:extLst>
                <a:ext uri="{FF2B5EF4-FFF2-40B4-BE49-F238E27FC236}">
                  <a16:creationId xmlns:a16="http://schemas.microsoft.com/office/drawing/2014/main" xmlns="" id="{A92D8039-9261-1D47-87B9-5FAA76D16A81}"/>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8" name="手繪多邊形 49">
              <a:extLst>
                <a:ext uri="{FF2B5EF4-FFF2-40B4-BE49-F238E27FC236}">
                  <a16:creationId xmlns:a16="http://schemas.microsoft.com/office/drawing/2014/main" xmlns="" id="{07A48921-A8CF-964E-9E88-694715611A7D}"/>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9" name="手繪多邊形 50">
              <a:extLst>
                <a:ext uri="{FF2B5EF4-FFF2-40B4-BE49-F238E27FC236}">
                  <a16:creationId xmlns:a16="http://schemas.microsoft.com/office/drawing/2014/main" xmlns="" id="{C513378E-FA46-CC43-9CE8-B1585E5314D9}"/>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0" name="手繪多邊形 51">
              <a:extLst>
                <a:ext uri="{FF2B5EF4-FFF2-40B4-BE49-F238E27FC236}">
                  <a16:creationId xmlns:a16="http://schemas.microsoft.com/office/drawing/2014/main" xmlns="" id="{802DAC66-A0F6-8D4E-BA0E-4B0810D20848}"/>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1" name="手繪多邊形 52">
              <a:extLst>
                <a:ext uri="{FF2B5EF4-FFF2-40B4-BE49-F238E27FC236}">
                  <a16:creationId xmlns:a16="http://schemas.microsoft.com/office/drawing/2014/main" xmlns="" id="{E3CFA7F1-5C70-9646-A854-BAFC961AADDB}"/>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grpSp>
        <p:nvGrpSpPr>
          <p:cNvPr id="32" name="群組 31">
            <a:extLst>
              <a:ext uri="{FF2B5EF4-FFF2-40B4-BE49-F238E27FC236}">
                <a16:creationId xmlns:a16="http://schemas.microsoft.com/office/drawing/2014/main" xmlns="" id="{7A9BFFFF-3C66-0B4E-9FC2-9AC983299B8A}"/>
              </a:ext>
            </a:extLst>
          </p:cNvPr>
          <p:cNvGrpSpPr/>
          <p:nvPr/>
        </p:nvGrpSpPr>
        <p:grpSpPr>
          <a:xfrm>
            <a:off x="5322502" y="3436140"/>
            <a:ext cx="3389607" cy="2710838"/>
            <a:chOff x="895350" y="3313113"/>
            <a:chExt cx="3613151" cy="2790825"/>
          </a:xfrm>
          <a:solidFill>
            <a:schemeClr val="tx1">
              <a:lumMod val="50000"/>
            </a:schemeClr>
          </a:solidFill>
        </p:grpSpPr>
        <p:sp>
          <p:nvSpPr>
            <p:cNvPr id="33" name="手繪多邊形 41">
              <a:extLst>
                <a:ext uri="{FF2B5EF4-FFF2-40B4-BE49-F238E27FC236}">
                  <a16:creationId xmlns:a16="http://schemas.microsoft.com/office/drawing/2014/main" xmlns="" id="{2FD08639-32FE-EC40-ADBC-28086FEF07B5}"/>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4" name="手繪多邊形 42">
              <a:extLst>
                <a:ext uri="{FF2B5EF4-FFF2-40B4-BE49-F238E27FC236}">
                  <a16:creationId xmlns:a16="http://schemas.microsoft.com/office/drawing/2014/main" xmlns="" id="{486265AD-E113-0447-8643-225ADC1AFBFC}"/>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5" name="手繪多邊形 43">
              <a:extLst>
                <a:ext uri="{FF2B5EF4-FFF2-40B4-BE49-F238E27FC236}">
                  <a16:creationId xmlns:a16="http://schemas.microsoft.com/office/drawing/2014/main" xmlns="" id="{E31387F2-8CBC-9446-B311-21D8E5E69B4F}"/>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6" name="手繪多邊形 44">
              <a:extLst>
                <a:ext uri="{FF2B5EF4-FFF2-40B4-BE49-F238E27FC236}">
                  <a16:creationId xmlns:a16="http://schemas.microsoft.com/office/drawing/2014/main" xmlns="" id="{CD831D29-F8C3-1241-993F-066B50D10008}"/>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7" name="手繪多邊形 45">
              <a:extLst>
                <a:ext uri="{FF2B5EF4-FFF2-40B4-BE49-F238E27FC236}">
                  <a16:creationId xmlns:a16="http://schemas.microsoft.com/office/drawing/2014/main" xmlns="" id="{3513CC83-C31E-C54E-9575-5EF306BF1263}"/>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8" name="手繪多邊形 46">
              <a:extLst>
                <a:ext uri="{FF2B5EF4-FFF2-40B4-BE49-F238E27FC236}">
                  <a16:creationId xmlns:a16="http://schemas.microsoft.com/office/drawing/2014/main" xmlns="" id="{65BD58B6-31D2-D34C-BAD6-9CBA58C11933}"/>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9" name="手繪多邊形 47">
              <a:extLst>
                <a:ext uri="{FF2B5EF4-FFF2-40B4-BE49-F238E27FC236}">
                  <a16:creationId xmlns:a16="http://schemas.microsoft.com/office/drawing/2014/main" xmlns="" id="{22705373-0734-7347-9AE1-CF0CBAC0324B}"/>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0" name="手繪多邊形 48">
              <a:extLst>
                <a:ext uri="{FF2B5EF4-FFF2-40B4-BE49-F238E27FC236}">
                  <a16:creationId xmlns:a16="http://schemas.microsoft.com/office/drawing/2014/main" xmlns="" id="{95FD08FD-ADF8-0345-9CA5-EFCC782CD1DA}"/>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1" name="手繪多邊形 49">
              <a:extLst>
                <a:ext uri="{FF2B5EF4-FFF2-40B4-BE49-F238E27FC236}">
                  <a16:creationId xmlns:a16="http://schemas.microsoft.com/office/drawing/2014/main" xmlns="" id="{4E16435A-D77B-0C4D-95F7-0B392F1A1675}"/>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2" name="手繪多邊形 50">
              <a:extLst>
                <a:ext uri="{FF2B5EF4-FFF2-40B4-BE49-F238E27FC236}">
                  <a16:creationId xmlns:a16="http://schemas.microsoft.com/office/drawing/2014/main" xmlns="" id="{1C711041-9903-4446-B4F8-A6D52003C0F1}"/>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3" name="手繪多邊形 51">
              <a:extLst>
                <a:ext uri="{FF2B5EF4-FFF2-40B4-BE49-F238E27FC236}">
                  <a16:creationId xmlns:a16="http://schemas.microsoft.com/office/drawing/2014/main" xmlns="" id="{3FEF6671-623D-1C4B-8C95-0E60F2F59FA6}"/>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4" name="手繪多邊形 52">
              <a:extLst>
                <a:ext uri="{FF2B5EF4-FFF2-40B4-BE49-F238E27FC236}">
                  <a16:creationId xmlns:a16="http://schemas.microsoft.com/office/drawing/2014/main" xmlns="" id="{D98C38A8-5EFE-5E4A-AB8B-228F9C06A426}"/>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sp>
        <p:nvSpPr>
          <p:cNvPr id="97" name="圖片版面配置區 33"/>
          <p:cNvSpPr>
            <a:spLocks noGrp="1"/>
          </p:cNvSpPr>
          <p:nvPr>
            <p:ph type="pic" sz="quarter" idx="17"/>
          </p:nvPr>
        </p:nvSpPr>
        <p:spPr>
          <a:xfrm>
            <a:off x="840795" y="1020193"/>
            <a:ext cx="3886200" cy="45720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111" name="圖片版面配置區 33"/>
          <p:cNvSpPr>
            <a:spLocks noGrp="1" noChangeAspect="1"/>
          </p:cNvSpPr>
          <p:nvPr>
            <p:ph type="pic" sz="quarter" idx="18"/>
          </p:nvPr>
        </p:nvSpPr>
        <p:spPr>
          <a:xfrm>
            <a:off x="5546793" y="529603"/>
            <a:ext cx="2993367" cy="2305338"/>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125" name="圖片版面配置區 33"/>
          <p:cNvSpPr>
            <a:spLocks noGrp="1" noChangeAspect="1"/>
          </p:cNvSpPr>
          <p:nvPr>
            <p:ph type="pic" sz="quarter" idx="19"/>
          </p:nvPr>
        </p:nvSpPr>
        <p:spPr>
          <a:xfrm>
            <a:off x="5546793" y="3646566"/>
            <a:ext cx="2993367" cy="2305338"/>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126" name="文字版面配置區 3"/>
          <p:cNvSpPr>
            <a:spLocks noGrp="1"/>
          </p:cNvSpPr>
          <p:nvPr>
            <p:ph type="body" sz="half" idx="21"/>
          </p:nvPr>
        </p:nvSpPr>
        <p:spPr>
          <a:xfrm>
            <a:off x="9066215" y="2048913"/>
            <a:ext cx="2286000" cy="2514599"/>
          </a:xfrm>
        </p:spPr>
        <p:txBody>
          <a:bodyPr anchor="ct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45" name="日期版面配置區 5">
            <a:extLst>
              <a:ext uri="{FF2B5EF4-FFF2-40B4-BE49-F238E27FC236}">
                <a16:creationId xmlns:a16="http://schemas.microsoft.com/office/drawing/2014/main" xmlns="" id="{E6BF4C45-9C42-1F44-B9D1-30D34EF985A3}"/>
              </a:ext>
            </a:extLst>
          </p:cNvPr>
          <p:cNvSpPr>
            <a:spLocks noGrp="1"/>
          </p:cNvSpPr>
          <p:nvPr>
            <p:ph type="dt" sz="half" idx="22"/>
          </p:nvPr>
        </p:nvSpPr>
        <p:spPr/>
        <p:txBody>
          <a:bodyPr/>
          <a:lstStyle>
            <a:lvl1pPr eaLnBrk="0" fontAlgn="base" hangingPunct="0">
              <a:spcBef>
                <a:spcPct val="0"/>
              </a:spcBef>
              <a:spcAft>
                <a:spcPct val="0"/>
              </a:spcAft>
              <a:defRPr kumimoji="1">
                <a:latin typeface="Arial" pitchFamily="34" charset="0"/>
              </a:defRPr>
            </a:lvl1pPr>
          </a:lstStyle>
          <a:p>
            <a:pPr>
              <a:defRPr/>
            </a:pPr>
            <a:fld id="{7C73D9E4-7BBA-E44C-8815-561FB627480A}" type="datetime1">
              <a:rPr lang="ja-JP" altLang="en-US"/>
              <a:pPr>
                <a:defRPr/>
              </a:pPr>
              <a:t>2023/3/24</a:t>
            </a:fld>
            <a:endParaRPr altLang="en-US"/>
          </a:p>
        </p:txBody>
      </p:sp>
      <p:sp>
        <p:nvSpPr>
          <p:cNvPr id="46" name="頁尾版面配置區 6">
            <a:extLst>
              <a:ext uri="{FF2B5EF4-FFF2-40B4-BE49-F238E27FC236}">
                <a16:creationId xmlns:a16="http://schemas.microsoft.com/office/drawing/2014/main" xmlns="" id="{FDC261B3-E5BA-0D49-8AD0-A9A7E510C9C9}"/>
              </a:ext>
            </a:extLst>
          </p:cNvPr>
          <p:cNvSpPr>
            <a:spLocks noGrp="1"/>
          </p:cNvSpPr>
          <p:nvPr>
            <p:ph type="ftr" sz="quarter" idx="23"/>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47" name="投影片編號版面配置區 7">
            <a:extLst>
              <a:ext uri="{FF2B5EF4-FFF2-40B4-BE49-F238E27FC236}">
                <a16:creationId xmlns:a16="http://schemas.microsoft.com/office/drawing/2014/main" xmlns="" id="{B7980070-AF96-CA43-B5CB-4BC084EF6C53}"/>
              </a:ext>
            </a:extLst>
          </p:cNvPr>
          <p:cNvSpPr>
            <a:spLocks noGrp="1"/>
          </p:cNvSpPr>
          <p:nvPr>
            <p:ph type="sldNum" sz="quarter" idx="24"/>
          </p:nvPr>
        </p:nvSpPr>
        <p:spPr/>
        <p:txBody>
          <a:bodyPr/>
          <a:lstStyle>
            <a:lvl1pPr eaLnBrk="0" hangingPunct="0">
              <a:defRPr kumimoji="1" smtClean="0">
                <a:latin typeface="Arial" panose="020B0604020202020204" pitchFamily="34" charset="0"/>
              </a:defRPr>
            </a:lvl1pPr>
          </a:lstStyle>
          <a:p>
            <a:pPr>
              <a:defRPr/>
            </a:pPr>
            <a:fld id="{D8C20DF8-81CE-3C46-A52B-ABA33D47BBB1}" type="slidenum">
              <a:rPr lang="en-US" altLang="zh-TW"/>
              <a:pPr>
                <a:defRPr/>
              </a:pPr>
              <a:t>‹#›</a:t>
            </a:fld>
            <a:endParaRPr lang="zh-TW" altLang="en-US"/>
          </a:p>
        </p:txBody>
      </p:sp>
    </p:spTree>
    <p:extLst>
      <p:ext uri="{BB962C8B-B14F-4D97-AF65-F5344CB8AC3E}">
        <p14:creationId xmlns:p14="http://schemas.microsoft.com/office/powerpoint/2010/main" val="648062420"/>
      </p:ext>
    </p:extLst>
  </p:cSld>
  <p:clrMapOvr>
    <a:masterClrMapping/>
  </p:clrMapOvr>
  <p:transition spd="med">
    <p:fade/>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a:xfrm>
            <a:off x="7511732" y="1330347"/>
            <a:ext cx="3840480" cy="2103120"/>
          </a:xfrm>
        </p:spPr>
        <p:txBody>
          <a:bodyPr>
            <a:normAutofit/>
          </a:bodyPr>
          <a:lstStyle>
            <a:lvl1pPr latinLnBrk="0">
              <a:defRPr lang="zh-TW" sz="3600" b="1"/>
            </a:lvl1pPr>
          </a:lstStyle>
          <a:p>
            <a:r>
              <a:rPr lang="zh-TW" altLang="en-US"/>
              <a:t>按一下以編輯母片標題樣式</a:t>
            </a:r>
            <a:endParaRPr lang="zh-TW"/>
          </a:p>
        </p:txBody>
      </p:sp>
      <p:sp>
        <p:nvSpPr>
          <p:cNvPr id="3" name="內容版面配置區 2"/>
          <p:cNvSpPr>
            <a:spLocks noGrp="1"/>
          </p:cNvSpPr>
          <p:nvPr>
            <p:ph idx="1"/>
          </p:nvPr>
        </p:nvSpPr>
        <p:spPr>
          <a:xfrm>
            <a:off x="836615" y="914400"/>
            <a:ext cx="6172201" cy="5029200"/>
          </a:xfrm>
        </p:spPr>
        <p:txBody>
          <a:bodyPr>
            <a:normAutofit/>
          </a:bodyPr>
          <a:lstStyle>
            <a:lvl1pPr latinLnBrk="0">
              <a:defRPr lang="zh-TW" sz="2400"/>
            </a:lvl1pPr>
            <a:lvl2pPr latinLnBrk="0">
              <a:defRPr lang="zh-TW" sz="2000"/>
            </a:lvl2pPr>
            <a:lvl3pPr latinLnBrk="0">
              <a:defRPr lang="zh-TW" sz="1800"/>
            </a:lvl3pPr>
            <a:lvl4pPr latinLnBrk="0">
              <a:defRPr lang="zh-TW" sz="1600"/>
            </a:lvl4pPr>
            <a:lvl5pPr latinLnBrk="0">
              <a:defRPr lang="zh-TW" sz="1600"/>
            </a:lvl5pPr>
            <a:lvl6pPr latinLnBrk="0">
              <a:defRPr lang="zh-TW" sz="2000"/>
            </a:lvl6pPr>
            <a:lvl7pPr latinLnBrk="0">
              <a:defRPr lang="zh-TW" sz="2000"/>
            </a:lvl7pPr>
            <a:lvl8pPr latinLnBrk="0">
              <a:defRPr lang="zh-TW" sz="2000"/>
            </a:lvl8pPr>
            <a:lvl9pPr latinLnBrk="0">
              <a:defRPr lang="zh-TW" sz="2000"/>
            </a:lvl9p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文字版面配置區 3"/>
          <p:cNvSpPr>
            <a:spLocks noGrp="1"/>
          </p:cNvSpPr>
          <p:nvPr>
            <p:ph type="body" sz="half" idx="2"/>
          </p:nvPr>
        </p:nvSpPr>
        <p:spPr>
          <a:xfrm>
            <a:off x="7511732" y="3555543"/>
            <a:ext cx="3840480" cy="2388077"/>
          </a:xfrm>
        </p:spPr>
        <p:txBody>
          <a:bodyPr>
            <a:normAutofit/>
          </a:bodyPr>
          <a:lstStyle>
            <a:lvl1pPr marL="0" indent="0" latinLnBrk="0">
              <a:buNone/>
              <a:defRPr lang="zh-TW" sz="18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5" name="日期版面配置區 4">
            <a:extLst>
              <a:ext uri="{FF2B5EF4-FFF2-40B4-BE49-F238E27FC236}">
                <a16:creationId xmlns:a16="http://schemas.microsoft.com/office/drawing/2014/main" xmlns="" id="{B689C31A-F56B-964D-B5DA-A7EB6CF6F02E}"/>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defRPr>
            </a:lvl1pPr>
          </a:lstStyle>
          <a:p>
            <a:pPr>
              <a:defRPr/>
            </a:pPr>
            <a:fld id="{758C942F-FD10-1645-9529-6167A80EF6CD}" type="datetime1">
              <a:rPr lang="ja-JP" altLang="en-US"/>
              <a:pPr>
                <a:defRPr/>
              </a:pPr>
              <a:t>2023/3/24</a:t>
            </a:fld>
            <a:endParaRPr altLang="en-US"/>
          </a:p>
        </p:txBody>
      </p:sp>
      <p:sp>
        <p:nvSpPr>
          <p:cNvPr id="6" name="頁尾版面配置區 5">
            <a:extLst>
              <a:ext uri="{FF2B5EF4-FFF2-40B4-BE49-F238E27FC236}">
                <a16:creationId xmlns:a16="http://schemas.microsoft.com/office/drawing/2014/main" xmlns="" id="{D18AF569-8677-0B4D-9881-F00759F22718}"/>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7" name="投影片編號版面配置區 6">
            <a:extLst>
              <a:ext uri="{FF2B5EF4-FFF2-40B4-BE49-F238E27FC236}">
                <a16:creationId xmlns:a16="http://schemas.microsoft.com/office/drawing/2014/main" xmlns="" id="{FDEFD44E-4B41-0E4E-9790-C81F18DA452F}"/>
              </a:ext>
            </a:extLst>
          </p:cNvPr>
          <p:cNvSpPr>
            <a:spLocks noGrp="1"/>
          </p:cNvSpPr>
          <p:nvPr>
            <p:ph type="sldNum" sz="quarter" idx="12"/>
          </p:nvPr>
        </p:nvSpPr>
        <p:spPr/>
        <p:txBody>
          <a:bodyPr/>
          <a:lstStyle>
            <a:lvl1pPr eaLnBrk="0" hangingPunct="0">
              <a:defRPr kumimoji="1" smtClean="0">
                <a:latin typeface="Arial" panose="020B0604020202020204" pitchFamily="34" charset="0"/>
              </a:defRPr>
            </a:lvl1pPr>
          </a:lstStyle>
          <a:p>
            <a:pPr>
              <a:defRPr/>
            </a:pPr>
            <a:fld id="{237F3855-AB89-3F4E-8EF7-480C1CD1AF66}" type="slidenum">
              <a:rPr lang="en-US" altLang="zh-TW"/>
              <a:pPr>
                <a:defRPr/>
              </a:pPr>
              <a:t>‹#›</a:t>
            </a:fld>
            <a:endParaRPr lang="zh-TW" altLang="en-US"/>
          </a:p>
        </p:txBody>
      </p:sp>
    </p:spTree>
    <p:extLst>
      <p:ext uri="{BB962C8B-B14F-4D97-AF65-F5344CB8AC3E}">
        <p14:creationId xmlns:p14="http://schemas.microsoft.com/office/powerpoint/2010/main" val="140475694"/>
      </p:ext>
    </p:extLst>
  </p:cSld>
  <p:clrMapOvr>
    <a:masterClrMapping/>
  </p:clrMapOvr>
  <p:transition spd="med">
    <p:fade/>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grpSp>
        <p:nvGrpSpPr>
          <p:cNvPr id="5" name="群組 6">
            <a:extLst>
              <a:ext uri="{FF2B5EF4-FFF2-40B4-BE49-F238E27FC236}">
                <a16:creationId xmlns:a16="http://schemas.microsoft.com/office/drawing/2014/main" xmlns="" id="{EFD9E725-40CB-9041-B91D-3616E27DD0BC}"/>
              </a:ext>
            </a:extLst>
          </p:cNvPr>
          <p:cNvGrpSpPr>
            <a:grpSpLocks/>
          </p:cNvGrpSpPr>
          <p:nvPr/>
        </p:nvGrpSpPr>
        <p:grpSpPr bwMode="auto">
          <a:xfrm>
            <a:off x="594785" y="781050"/>
            <a:ext cx="6434667" cy="5054600"/>
            <a:chOff x="5162444" y="781398"/>
            <a:chExt cx="6433398" cy="5053665"/>
          </a:xfrm>
        </p:grpSpPr>
        <p:sp>
          <p:nvSpPr>
            <p:cNvPr id="6" name="手繪多邊形 42">
              <a:extLst>
                <a:ext uri="{FF2B5EF4-FFF2-40B4-BE49-F238E27FC236}">
                  <a16:creationId xmlns:a16="http://schemas.microsoft.com/office/drawing/2014/main" xmlns="" id="{4E0E758B-19B2-AD47-8646-836A13088136}"/>
                </a:ext>
              </a:extLst>
            </p:cNvPr>
            <p:cNvSpPr>
              <a:spLocks/>
            </p:cNvSpPr>
            <p:nvPr/>
          </p:nvSpPr>
          <p:spPr bwMode="auto">
            <a:xfrm rot="16200000" flipV="1">
              <a:off x="3342447" y="3274900"/>
              <a:ext cx="3828342" cy="19046"/>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7" name="手繪多邊形 43">
              <a:extLst>
                <a:ext uri="{FF2B5EF4-FFF2-40B4-BE49-F238E27FC236}">
                  <a16:creationId xmlns:a16="http://schemas.microsoft.com/office/drawing/2014/main" xmlns="" id="{0496FB5B-04C3-A743-9EB5-A0A5956CF5E0}"/>
                </a:ext>
              </a:extLst>
            </p:cNvPr>
            <p:cNvSpPr>
              <a:spLocks/>
            </p:cNvSpPr>
            <p:nvPr/>
          </p:nvSpPr>
          <p:spPr bwMode="auto">
            <a:xfrm rot="16200000" flipV="1">
              <a:off x="9564747" y="3299767"/>
              <a:ext cx="3837865" cy="16930"/>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nvGrpSpPr>
            <p:cNvPr id="8" name="群組 9">
              <a:extLst>
                <a:ext uri="{FF2B5EF4-FFF2-40B4-BE49-F238E27FC236}">
                  <a16:creationId xmlns:a16="http://schemas.microsoft.com/office/drawing/2014/main" xmlns="" id="{E0FB0036-155B-3047-A789-214D3F500DE0}"/>
                </a:ext>
              </a:extLst>
            </p:cNvPr>
            <p:cNvGrpSpPr>
              <a:grpSpLocks/>
            </p:cNvGrpSpPr>
            <p:nvPr/>
          </p:nvGrpSpPr>
          <p:grpSpPr bwMode="auto">
            <a:xfrm>
              <a:off x="5814205" y="859113"/>
              <a:ext cx="5129146" cy="4880471"/>
              <a:chOff x="7856559" y="859113"/>
              <a:chExt cx="3086791" cy="4880471"/>
            </a:xfrm>
          </p:grpSpPr>
          <p:sp>
            <p:nvSpPr>
              <p:cNvPr id="17" name="手繪多邊形 41">
                <a:extLst>
                  <a:ext uri="{FF2B5EF4-FFF2-40B4-BE49-F238E27FC236}">
                    <a16:creationId xmlns:a16="http://schemas.microsoft.com/office/drawing/2014/main" xmlns="" id="{457DD935-7F52-2043-B0A9-609FF8F1DABC}"/>
                  </a:ext>
                </a:extLst>
              </p:cNvPr>
              <p:cNvSpPr>
                <a:spLocks/>
              </p:cNvSpPr>
              <p:nvPr/>
            </p:nvSpPr>
            <p:spPr bwMode="auto">
              <a:xfrm rot="16200000" flipV="1">
                <a:off x="9392238" y="4188307"/>
                <a:ext cx="15872" cy="3087178"/>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8" name="手繪多邊形 44">
                <a:extLst>
                  <a:ext uri="{FF2B5EF4-FFF2-40B4-BE49-F238E27FC236}">
                    <a16:creationId xmlns:a16="http://schemas.microsoft.com/office/drawing/2014/main" xmlns="" id="{1400A33B-B173-B844-8AFD-9BC20CDD3F75}"/>
                  </a:ext>
                </a:extLst>
              </p:cNvPr>
              <p:cNvSpPr>
                <a:spLocks/>
              </p:cNvSpPr>
              <p:nvPr/>
            </p:nvSpPr>
            <p:spPr bwMode="auto">
              <a:xfrm rot="16200000" flipV="1">
                <a:off x="9367717" y="-651959"/>
                <a:ext cx="12698" cy="3034960"/>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sp>
          <p:nvSpPr>
            <p:cNvPr id="9" name="手繪多邊形 45">
              <a:extLst>
                <a:ext uri="{FF2B5EF4-FFF2-40B4-BE49-F238E27FC236}">
                  <a16:creationId xmlns:a16="http://schemas.microsoft.com/office/drawing/2014/main" xmlns="" id="{1A52F467-8C27-6246-911D-EE090C7B3682}"/>
                </a:ext>
              </a:extLst>
            </p:cNvPr>
            <p:cNvSpPr>
              <a:spLocks noEditPoints="1"/>
            </p:cNvSpPr>
            <p:nvPr/>
          </p:nvSpPr>
          <p:spPr bwMode="auto">
            <a:xfrm rot="16200000" flipV="1">
              <a:off x="5185984" y="5322663"/>
              <a:ext cx="477750" cy="524830"/>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0" name="手繪多邊形 46">
              <a:extLst>
                <a:ext uri="{FF2B5EF4-FFF2-40B4-BE49-F238E27FC236}">
                  <a16:creationId xmlns:a16="http://schemas.microsoft.com/office/drawing/2014/main" xmlns="" id="{D7F0C431-7649-7F4D-A88C-EA40F558AAA5}"/>
                </a:ext>
              </a:extLst>
            </p:cNvPr>
            <p:cNvSpPr>
              <a:spLocks noEditPoints="1"/>
            </p:cNvSpPr>
            <p:nvPr/>
          </p:nvSpPr>
          <p:spPr bwMode="auto">
            <a:xfrm rot="16200000" flipV="1">
              <a:off x="5196566" y="5324250"/>
              <a:ext cx="477749" cy="512132"/>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1" name="手繪多邊形 47">
              <a:extLst>
                <a:ext uri="{FF2B5EF4-FFF2-40B4-BE49-F238E27FC236}">
                  <a16:creationId xmlns:a16="http://schemas.microsoft.com/office/drawing/2014/main" xmlns="" id="{47850D2E-E148-514F-894D-2BE4CC5A8CC6}"/>
                </a:ext>
              </a:extLst>
            </p:cNvPr>
            <p:cNvSpPr>
              <a:spLocks noEditPoints="1"/>
            </p:cNvSpPr>
            <p:nvPr/>
          </p:nvSpPr>
          <p:spPr bwMode="auto">
            <a:xfrm rot="16200000" flipV="1">
              <a:off x="11077358" y="5320811"/>
              <a:ext cx="507906" cy="520597"/>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2" name="手繪多邊形 48">
              <a:extLst>
                <a:ext uri="{FF2B5EF4-FFF2-40B4-BE49-F238E27FC236}">
                  <a16:creationId xmlns:a16="http://schemas.microsoft.com/office/drawing/2014/main" xmlns="" id="{B884E6FA-6A93-7348-8C74-06D298E277E7}"/>
                </a:ext>
              </a:extLst>
            </p:cNvPr>
            <p:cNvSpPr>
              <a:spLocks noEditPoints="1"/>
            </p:cNvSpPr>
            <p:nvPr/>
          </p:nvSpPr>
          <p:spPr bwMode="auto">
            <a:xfrm rot="16200000" flipV="1">
              <a:off x="11092436" y="5320547"/>
              <a:ext cx="471401" cy="535412"/>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3" name="手繪多邊形 49">
              <a:extLst>
                <a:ext uri="{FF2B5EF4-FFF2-40B4-BE49-F238E27FC236}">
                  <a16:creationId xmlns:a16="http://schemas.microsoft.com/office/drawing/2014/main" xmlns="" id="{A4B41287-6F32-6D48-94DF-DA7710CC4A9F}"/>
                </a:ext>
              </a:extLst>
            </p:cNvPr>
            <p:cNvSpPr>
              <a:spLocks noEditPoints="1"/>
            </p:cNvSpPr>
            <p:nvPr/>
          </p:nvSpPr>
          <p:spPr bwMode="auto">
            <a:xfrm rot="16200000" flipV="1">
              <a:off x="11051697" y="772143"/>
              <a:ext cx="468226" cy="518482"/>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4" name="手繪多邊形 50">
              <a:extLst>
                <a:ext uri="{FF2B5EF4-FFF2-40B4-BE49-F238E27FC236}">
                  <a16:creationId xmlns:a16="http://schemas.microsoft.com/office/drawing/2014/main" xmlns="" id="{C3FDE212-EF29-5E48-ADA7-734A1F05C742}"/>
                </a:ext>
              </a:extLst>
            </p:cNvPr>
            <p:cNvSpPr>
              <a:spLocks noEditPoints="1"/>
            </p:cNvSpPr>
            <p:nvPr/>
          </p:nvSpPr>
          <p:spPr bwMode="auto">
            <a:xfrm rot="16200000" flipV="1">
              <a:off x="11044291" y="785899"/>
              <a:ext cx="468226" cy="490970"/>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5" name="手繪多邊形 51">
              <a:extLst>
                <a:ext uri="{FF2B5EF4-FFF2-40B4-BE49-F238E27FC236}">
                  <a16:creationId xmlns:a16="http://schemas.microsoft.com/office/drawing/2014/main" xmlns="" id="{238E91A4-033F-B449-9536-9B0DBF8EAF11}"/>
                </a:ext>
              </a:extLst>
            </p:cNvPr>
            <p:cNvSpPr>
              <a:spLocks noEditPoints="1"/>
            </p:cNvSpPr>
            <p:nvPr/>
          </p:nvSpPr>
          <p:spPr bwMode="auto">
            <a:xfrm rot="16200000" flipV="1">
              <a:off x="5233070" y="721352"/>
              <a:ext cx="423785" cy="543877"/>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6" name="手繪多邊形 52">
              <a:extLst>
                <a:ext uri="{FF2B5EF4-FFF2-40B4-BE49-F238E27FC236}">
                  <a16:creationId xmlns:a16="http://schemas.microsoft.com/office/drawing/2014/main" xmlns="" id="{57C1121C-21BF-E24D-A939-6D564F79CBDB}"/>
                </a:ext>
              </a:extLst>
            </p:cNvPr>
            <p:cNvSpPr>
              <a:spLocks noEditPoints="1"/>
            </p:cNvSpPr>
            <p:nvPr/>
          </p:nvSpPr>
          <p:spPr bwMode="auto">
            <a:xfrm rot="16200000" flipV="1">
              <a:off x="5242328" y="750186"/>
              <a:ext cx="428546" cy="49097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sp>
        <p:nvSpPr>
          <p:cNvPr id="2" name="標題 1"/>
          <p:cNvSpPr>
            <a:spLocks noGrp="1"/>
          </p:cNvSpPr>
          <p:nvPr>
            <p:ph type="title"/>
          </p:nvPr>
        </p:nvSpPr>
        <p:spPr>
          <a:xfrm>
            <a:off x="7492891" y="1330347"/>
            <a:ext cx="3840480" cy="2103120"/>
          </a:xfrm>
        </p:spPr>
        <p:txBody>
          <a:bodyPr>
            <a:normAutofit/>
          </a:bodyPr>
          <a:lstStyle>
            <a:lvl1pPr latinLnBrk="0">
              <a:defRPr lang="zh-TW" sz="3600" b="1"/>
            </a:lvl1pPr>
          </a:lstStyle>
          <a:p>
            <a:r>
              <a:rPr lang="zh-TW" altLang="en-US"/>
              <a:t>按一下以編輯母片標題樣式</a:t>
            </a:r>
            <a:endParaRPr lang="zh-TW"/>
          </a:p>
        </p:txBody>
      </p:sp>
      <p:sp>
        <p:nvSpPr>
          <p:cNvPr id="3" name="圖片版面配置區 2"/>
          <p:cNvSpPr>
            <a:spLocks noGrp="1"/>
          </p:cNvSpPr>
          <p:nvPr>
            <p:ph type="pic" idx="1"/>
          </p:nvPr>
        </p:nvSpPr>
        <p:spPr>
          <a:xfrm>
            <a:off x="836613" y="1031195"/>
            <a:ext cx="5943600" cy="4572000"/>
          </a:xfrm>
          <a:solidFill>
            <a:schemeClr val="accent2">
              <a:lumMod val="40000"/>
              <a:lumOff val="60000"/>
            </a:schemeClr>
          </a:solidFill>
          <a:ln w="38100">
            <a:solidFill>
              <a:schemeClr val="bg1"/>
            </a:solidFill>
          </a:ln>
        </p:spPr>
        <p:txBody>
          <a:bodyPr rtlCol="0">
            <a:normAutofit/>
          </a:bodyPr>
          <a:lstStyle>
            <a:lvl1pPr marL="0" indent="0" latinLnBrk="0">
              <a:buNone/>
              <a:defRPr lang="zh-TW" sz="3200"/>
            </a:lvl1pPr>
            <a:lvl2pPr marL="457200" indent="0" latinLnBrk="0">
              <a:buNone/>
              <a:defRPr lang="zh-TW" sz="2800"/>
            </a:lvl2pPr>
            <a:lvl3pPr marL="914400" indent="0" latinLnBrk="0">
              <a:buNone/>
              <a:defRPr lang="zh-TW" sz="2400"/>
            </a:lvl3pPr>
            <a:lvl4pPr marL="1371600" indent="0" latinLnBrk="0">
              <a:buNone/>
              <a:defRPr lang="zh-TW" sz="2000"/>
            </a:lvl4pPr>
            <a:lvl5pPr marL="1828800" indent="0" latinLnBrk="0">
              <a:buNone/>
              <a:defRPr lang="zh-TW" sz="2000"/>
            </a:lvl5pPr>
            <a:lvl6pPr marL="2286000" indent="0" latinLnBrk="0">
              <a:buNone/>
              <a:defRPr lang="zh-TW" sz="2000"/>
            </a:lvl6pPr>
            <a:lvl7pPr marL="2743200" indent="0" latinLnBrk="0">
              <a:buNone/>
              <a:defRPr lang="zh-TW" sz="2000"/>
            </a:lvl7pPr>
            <a:lvl8pPr marL="3200400" indent="0" latinLnBrk="0">
              <a:buNone/>
              <a:defRPr lang="zh-TW" sz="2000"/>
            </a:lvl8pPr>
            <a:lvl9pPr marL="3657600" indent="0" latinLnBrk="0">
              <a:buNone/>
              <a:defRPr lang="zh-TW" sz="2000"/>
            </a:lvl9pPr>
          </a:lstStyle>
          <a:p>
            <a:pPr lvl="0"/>
            <a:r>
              <a:rPr lang="zh-TW" altLang="en-US" noProof="0"/>
              <a:t>按一下圖示以新增圖片</a:t>
            </a:r>
            <a:endParaRPr lang="zh-TW" noProof="0"/>
          </a:p>
        </p:txBody>
      </p:sp>
      <p:sp>
        <p:nvSpPr>
          <p:cNvPr id="4" name="文字版面配置區 3"/>
          <p:cNvSpPr>
            <a:spLocks noGrp="1"/>
          </p:cNvSpPr>
          <p:nvPr>
            <p:ph type="body" sz="half" idx="2"/>
          </p:nvPr>
        </p:nvSpPr>
        <p:spPr>
          <a:xfrm>
            <a:off x="7492891" y="3555541"/>
            <a:ext cx="3840480" cy="2168517"/>
          </a:xfrm>
        </p:spPr>
        <p:txBody>
          <a:bodyPr>
            <a:normAutofit/>
          </a:bodyPr>
          <a:lstStyle>
            <a:lvl1pPr marL="0" indent="0" latinLnBrk="0">
              <a:buNone/>
              <a:defRPr lang="zh-TW" sz="18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19" name="日期版面配置區 4">
            <a:extLst>
              <a:ext uri="{FF2B5EF4-FFF2-40B4-BE49-F238E27FC236}">
                <a16:creationId xmlns:a16="http://schemas.microsoft.com/office/drawing/2014/main" xmlns="" id="{8D970B08-2A88-5945-AD12-46C688EA0FAA}"/>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defRPr>
            </a:lvl1pPr>
          </a:lstStyle>
          <a:p>
            <a:pPr>
              <a:defRPr/>
            </a:pPr>
            <a:fld id="{5681FBF0-9340-664A-8A6B-46F8ABC5D7CA}" type="datetime1">
              <a:rPr lang="ja-JP" altLang="en-US"/>
              <a:pPr>
                <a:defRPr/>
              </a:pPr>
              <a:t>2023/3/24</a:t>
            </a:fld>
            <a:endParaRPr altLang="en-US"/>
          </a:p>
        </p:txBody>
      </p:sp>
      <p:sp>
        <p:nvSpPr>
          <p:cNvPr id="20" name="頁尾版面配置區 5">
            <a:extLst>
              <a:ext uri="{FF2B5EF4-FFF2-40B4-BE49-F238E27FC236}">
                <a16:creationId xmlns:a16="http://schemas.microsoft.com/office/drawing/2014/main" xmlns="" id="{A34792EA-74F2-6E4D-A8BE-B6C84009F9A2}"/>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21" name="投影片編號版面配置區 6">
            <a:extLst>
              <a:ext uri="{FF2B5EF4-FFF2-40B4-BE49-F238E27FC236}">
                <a16:creationId xmlns:a16="http://schemas.microsoft.com/office/drawing/2014/main" xmlns="" id="{637EB784-2A7D-A44E-909D-748D9354610C}"/>
              </a:ext>
            </a:extLst>
          </p:cNvPr>
          <p:cNvSpPr>
            <a:spLocks noGrp="1"/>
          </p:cNvSpPr>
          <p:nvPr>
            <p:ph type="sldNum" sz="quarter" idx="12"/>
          </p:nvPr>
        </p:nvSpPr>
        <p:spPr/>
        <p:txBody>
          <a:bodyPr/>
          <a:lstStyle>
            <a:lvl1pPr eaLnBrk="0" hangingPunct="0">
              <a:defRPr kumimoji="1" smtClean="0">
                <a:latin typeface="Arial" panose="020B0604020202020204" pitchFamily="34" charset="0"/>
              </a:defRPr>
            </a:lvl1pPr>
          </a:lstStyle>
          <a:p>
            <a:pPr>
              <a:defRPr/>
            </a:pPr>
            <a:fld id="{74F0B417-E19A-E34D-8C54-FF6EF63C48D3}" type="slidenum">
              <a:rPr lang="en-US" altLang="zh-TW"/>
              <a:pPr>
                <a:defRPr/>
              </a:pPr>
              <a:t>‹#›</a:t>
            </a:fld>
            <a:endParaRPr lang="zh-TW" altLang="en-US"/>
          </a:p>
        </p:txBody>
      </p:sp>
    </p:spTree>
    <p:extLst>
      <p:ext uri="{BB962C8B-B14F-4D97-AF65-F5344CB8AC3E}">
        <p14:creationId xmlns:p14="http://schemas.microsoft.com/office/powerpoint/2010/main" val="3003758916"/>
      </p:ext>
    </p:extLst>
  </p:cSld>
  <p:clrMapOvr>
    <a:masterClrMapping/>
  </p:clrMapOvr>
  <p:transition spd="med">
    <p:fade/>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x" preserve="1">
  <p:cSld name="標題及垂直文字">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a:lvl1pPr>
          </a:lstStyle>
          <a:p>
            <a:r>
              <a:rPr lang="zh-TW" altLang="en-US"/>
              <a:t>按一下以編輯母片標題樣式</a:t>
            </a:r>
            <a:endParaRPr lang="zh-TW"/>
          </a:p>
        </p:txBody>
      </p:sp>
      <p:sp>
        <p:nvSpPr>
          <p:cNvPr id="3" name="垂直文字版面配置區 2"/>
          <p:cNvSpPr>
            <a:spLocks noGrp="1"/>
          </p:cNvSpPr>
          <p:nvPr>
            <p:ph type="body" orient="vert" idx="1"/>
          </p:nvPr>
        </p:nvSpPr>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日期版面配置區 3">
            <a:extLst>
              <a:ext uri="{FF2B5EF4-FFF2-40B4-BE49-F238E27FC236}">
                <a16:creationId xmlns:a16="http://schemas.microsoft.com/office/drawing/2014/main" xmlns="" id="{A4946D5E-5E71-6E44-9D05-B0433C5BD2A1}"/>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defRPr>
            </a:lvl1pPr>
          </a:lstStyle>
          <a:p>
            <a:pPr>
              <a:defRPr/>
            </a:pPr>
            <a:fld id="{C00EA807-3BA1-1346-A62E-0AC6C7C39521}" type="datetime1">
              <a:rPr lang="ja-JP" altLang="en-US"/>
              <a:pPr>
                <a:defRPr/>
              </a:pPr>
              <a:t>2023/3/24</a:t>
            </a:fld>
            <a:endParaRPr altLang="en-US"/>
          </a:p>
        </p:txBody>
      </p:sp>
      <p:sp>
        <p:nvSpPr>
          <p:cNvPr id="5" name="頁尾版面配置區 4">
            <a:extLst>
              <a:ext uri="{FF2B5EF4-FFF2-40B4-BE49-F238E27FC236}">
                <a16:creationId xmlns:a16="http://schemas.microsoft.com/office/drawing/2014/main" xmlns="" id="{1706F4A7-FBF5-D447-A55E-C21403A511C4}"/>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6" name="投影片編號版面配置區 5">
            <a:extLst>
              <a:ext uri="{FF2B5EF4-FFF2-40B4-BE49-F238E27FC236}">
                <a16:creationId xmlns:a16="http://schemas.microsoft.com/office/drawing/2014/main" xmlns="" id="{36823293-B0F8-5F4E-B458-A649A1F7F8CC}"/>
              </a:ext>
            </a:extLst>
          </p:cNvPr>
          <p:cNvSpPr>
            <a:spLocks noGrp="1"/>
          </p:cNvSpPr>
          <p:nvPr>
            <p:ph type="sldNum" sz="quarter" idx="12"/>
          </p:nvPr>
        </p:nvSpPr>
        <p:spPr/>
        <p:txBody>
          <a:bodyPr/>
          <a:lstStyle>
            <a:lvl1pPr eaLnBrk="0" hangingPunct="0">
              <a:defRPr kumimoji="1" smtClean="0">
                <a:latin typeface="Arial" panose="020B0604020202020204" pitchFamily="34" charset="0"/>
              </a:defRPr>
            </a:lvl1pPr>
          </a:lstStyle>
          <a:p>
            <a:pPr>
              <a:defRPr/>
            </a:pPr>
            <a:fld id="{F4DCD0E4-A9CA-B64F-911A-D239387F9FF2}" type="slidenum">
              <a:rPr lang="en-US" altLang="zh-TW"/>
              <a:pPr>
                <a:defRPr/>
              </a:pPr>
              <a:t>‹#›</a:t>
            </a:fld>
            <a:endParaRPr lang="zh-TW" altLang="en-US"/>
          </a:p>
        </p:txBody>
      </p:sp>
    </p:spTree>
    <p:extLst>
      <p:ext uri="{BB962C8B-B14F-4D97-AF65-F5344CB8AC3E}">
        <p14:creationId xmlns:p14="http://schemas.microsoft.com/office/powerpoint/2010/main" val="1163243583"/>
      </p:ext>
    </p:extLst>
  </p:cSld>
  <p:clrMapOvr>
    <a:masterClrMapping/>
  </p:clrMapOvr>
  <p:transition spd="med">
    <p:fade/>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itleAndTx" preserve="1">
  <p:cSld name="垂直標題及文字">
    <p:spTree>
      <p:nvGrpSpPr>
        <p:cNvPr id="1" name=""/>
        <p:cNvGrpSpPr/>
        <p:nvPr/>
      </p:nvGrpSpPr>
      <p:grpSpPr>
        <a:xfrm>
          <a:off x="0" y="0"/>
          <a:ext cx="0" cy="0"/>
          <a:chOff x="0" y="0"/>
          <a:chExt cx="0" cy="0"/>
        </a:xfrm>
      </p:grpSpPr>
      <p:sp>
        <p:nvSpPr>
          <p:cNvPr id="2" name="垂直標題 1"/>
          <p:cNvSpPr>
            <a:spLocks noGrp="1"/>
          </p:cNvSpPr>
          <p:nvPr>
            <p:ph type="title" orient="vert"/>
          </p:nvPr>
        </p:nvSpPr>
        <p:spPr>
          <a:xfrm>
            <a:off x="9624269" y="304800"/>
            <a:ext cx="1729531" cy="5676900"/>
          </a:xfrm>
        </p:spPr>
        <p:txBody>
          <a:bodyPr vert="eaVert"/>
          <a:lstStyle>
            <a:lvl1pPr>
              <a:defRPr b="1"/>
            </a:lvl1pPr>
          </a:lstStyle>
          <a:p>
            <a:r>
              <a:rPr lang="zh-TW" altLang="en-US"/>
              <a:t>按一下以編輯母片標題樣式</a:t>
            </a:r>
            <a:endParaRPr lang="zh-TW"/>
          </a:p>
        </p:txBody>
      </p:sp>
      <p:sp>
        <p:nvSpPr>
          <p:cNvPr id="3" name="垂直文字版面配置區 2"/>
          <p:cNvSpPr>
            <a:spLocks noGrp="1"/>
          </p:cNvSpPr>
          <p:nvPr>
            <p:ph type="body" orient="vert" idx="1"/>
          </p:nvPr>
        </p:nvSpPr>
        <p:spPr>
          <a:xfrm>
            <a:off x="838213" y="304800"/>
            <a:ext cx="8633671" cy="5676900"/>
          </a:xfrm>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日期版面配置區 3">
            <a:extLst>
              <a:ext uri="{FF2B5EF4-FFF2-40B4-BE49-F238E27FC236}">
                <a16:creationId xmlns:a16="http://schemas.microsoft.com/office/drawing/2014/main" xmlns="" id="{460E2D4D-B05A-B54E-AFFF-8738F7FC08A6}"/>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defRPr>
            </a:lvl1pPr>
          </a:lstStyle>
          <a:p>
            <a:pPr>
              <a:defRPr/>
            </a:pPr>
            <a:fld id="{1E4CA732-F47D-D24C-B8E5-0FB6635C8560}" type="datetime1">
              <a:rPr lang="ja-JP" altLang="en-US"/>
              <a:pPr>
                <a:defRPr/>
              </a:pPr>
              <a:t>2023/3/24</a:t>
            </a:fld>
            <a:endParaRPr altLang="en-US"/>
          </a:p>
        </p:txBody>
      </p:sp>
      <p:sp>
        <p:nvSpPr>
          <p:cNvPr id="5" name="頁尾版面配置區 4">
            <a:extLst>
              <a:ext uri="{FF2B5EF4-FFF2-40B4-BE49-F238E27FC236}">
                <a16:creationId xmlns:a16="http://schemas.microsoft.com/office/drawing/2014/main" xmlns="" id="{52B0FA50-36AB-D54A-BCD8-EC43F8DB383A}"/>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6" name="投影片編號版面配置區 5">
            <a:extLst>
              <a:ext uri="{FF2B5EF4-FFF2-40B4-BE49-F238E27FC236}">
                <a16:creationId xmlns:a16="http://schemas.microsoft.com/office/drawing/2014/main" xmlns="" id="{AF9F8747-F351-7F41-A26C-A93454559174}"/>
              </a:ext>
            </a:extLst>
          </p:cNvPr>
          <p:cNvSpPr>
            <a:spLocks noGrp="1"/>
          </p:cNvSpPr>
          <p:nvPr>
            <p:ph type="sldNum" sz="quarter" idx="12"/>
          </p:nvPr>
        </p:nvSpPr>
        <p:spPr/>
        <p:txBody>
          <a:bodyPr/>
          <a:lstStyle>
            <a:lvl1pPr eaLnBrk="0" hangingPunct="0">
              <a:defRPr kumimoji="1" smtClean="0">
                <a:latin typeface="Arial" panose="020B0604020202020204" pitchFamily="34" charset="0"/>
              </a:defRPr>
            </a:lvl1pPr>
          </a:lstStyle>
          <a:p>
            <a:pPr>
              <a:defRPr/>
            </a:pPr>
            <a:fld id="{6B86793D-CC33-BC4B-A136-5050A572332D}" type="slidenum">
              <a:rPr lang="en-US" altLang="zh-TW"/>
              <a:pPr>
                <a:defRPr/>
              </a:pPr>
              <a:t>‹#›</a:t>
            </a:fld>
            <a:endParaRPr lang="zh-TW" altLang="en-US"/>
          </a:p>
        </p:txBody>
      </p:sp>
    </p:spTree>
    <p:extLst>
      <p:ext uri="{BB962C8B-B14F-4D97-AF65-F5344CB8AC3E}">
        <p14:creationId xmlns:p14="http://schemas.microsoft.com/office/powerpoint/2010/main" val="751694829"/>
      </p:ext>
    </p:extLst>
  </p:cSld>
  <p:clrMapOvr>
    <a:masterClrMapping/>
  </p:clrMapOvr>
  <p:transition spd="med">
    <p:fade/>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tbl">
  <p:cSld name="標題及表格">
    <p:spTree>
      <p:nvGrpSpPr>
        <p:cNvPr id="1" name=""/>
        <p:cNvGrpSpPr/>
        <p:nvPr/>
      </p:nvGrpSpPr>
      <p:grpSpPr>
        <a:xfrm>
          <a:off x="0" y="0"/>
          <a:ext cx="0" cy="0"/>
          <a:chOff x="0" y="0"/>
          <a:chExt cx="0" cy="0"/>
        </a:xfrm>
      </p:grpSpPr>
      <p:sp>
        <p:nvSpPr>
          <p:cNvPr id="2" name="標題 1"/>
          <p:cNvSpPr>
            <a:spLocks noGrp="1"/>
          </p:cNvSpPr>
          <p:nvPr>
            <p:ph type="title"/>
          </p:nvPr>
        </p:nvSpPr>
        <p:spPr>
          <a:xfrm>
            <a:off x="609600" y="274638"/>
            <a:ext cx="10972800" cy="1143000"/>
          </a:xfrm>
        </p:spPr>
        <p:txBody>
          <a:bodyPr/>
          <a:lstStyle>
            <a:lvl1pPr>
              <a:defRPr>
                <a:latin typeface="標楷體" pitchFamily="65" charset="-120"/>
                <a:ea typeface="標楷體" pitchFamily="65" charset="-120"/>
              </a:defRPr>
            </a:lvl1pPr>
          </a:lstStyle>
          <a:p>
            <a:r>
              <a:rPr lang="zh-TW" altLang="en-US"/>
              <a:t>按一下以編輯母片標題樣式</a:t>
            </a:r>
          </a:p>
        </p:txBody>
      </p:sp>
      <p:sp>
        <p:nvSpPr>
          <p:cNvPr id="3" name="表格版面配置區 2"/>
          <p:cNvSpPr>
            <a:spLocks noGrp="1"/>
          </p:cNvSpPr>
          <p:nvPr>
            <p:ph type="tbl" idx="1"/>
          </p:nvPr>
        </p:nvSpPr>
        <p:spPr>
          <a:xfrm>
            <a:off x="609600" y="1600206"/>
            <a:ext cx="10972800" cy="4525963"/>
          </a:xfrm>
        </p:spPr>
        <p:txBody>
          <a:bodyPr rtlCol="0">
            <a:normAutofit/>
          </a:bodyPr>
          <a:lstStyle>
            <a:lvl1pPr>
              <a:defRPr>
                <a:latin typeface="標楷體" pitchFamily="65" charset="-120"/>
                <a:ea typeface="標楷體" pitchFamily="65" charset="-120"/>
              </a:defRPr>
            </a:lvl1pPr>
          </a:lstStyle>
          <a:p>
            <a:pPr lvl="0"/>
            <a:endParaRPr lang="zh-TW" altLang="en-US" noProof="0"/>
          </a:p>
        </p:txBody>
      </p:sp>
      <p:sp>
        <p:nvSpPr>
          <p:cNvPr id="4" name="Date Placeholder 4">
            <a:extLst>
              <a:ext uri="{FF2B5EF4-FFF2-40B4-BE49-F238E27FC236}">
                <a16:creationId xmlns:a16="http://schemas.microsoft.com/office/drawing/2014/main" xmlns="" id="{C479ED50-BEA6-A941-A56F-AFF24FA256D1}"/>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defRPr>
            </a:lvl1pPr>
          </a:lstStyle>
          <a:p>
            <a:pPr>
              <a:defRPr/>
            </a:pPr>
            <a:fld id="{FD1F614F-C957-AA46-9CB5-923C26EF0DDB}" type="datetime1">
              <a:rPr lang="ja-JP" altLang="en-US"/>
              <a:pPr>
                <a:defRPr/>
              </a:pPr>
              <a:t>2023/3/24</a:t>
            </a:fld>
            <a:endParaRPr lang="en-US" altLang="zh-TW" dirty="0"/>
          </a:p>
        </p:txBody>
      </p:sp>
      <p:sp>
        <p:nvSpPr>
          <p:cNvPr id="5" name="Footer Placeholder 5">
            <a:extLst>
              <a:ext uri="{FF2B5EF4-FFF2-40B4-BE49-F238E27FC236}">
                <a16:creationId xmlns:a16="http://schemas.microsoft.com/office/drawing/2014/main" xmlns="" id="{CCA946FF-A085-D645-A0F1-A7743B336B0C}"/>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defRPr>
            </a:lvl1pPr>
          </a:lstStyle>
          <a:p>
            <a:pPr>
              <a:defRPr/>
            </a:pPr>
            <a:endParaRPr lang="en-US" altLang="zh-TW" dirty="0"/>
          </a:p>
        </p:txBody>
      </p:sp>
      <p:sp>
        <p:nvSpPr>
          <p:cNvPr id="6" name="Slide Number Placeholder 6">
            <a:extLst>
              <a:ext uri="{FF2B5EF4-FFF2-40B4-BE49-F238E27FC236}">
                <a16:creationId xmlns:a16="http://schemas.microsoft.com/office/drawing/2014/main" xmlns="" id="{AD3E8695-5A33-814F-9358-B19BAB475E48}"/>
              </a:ext>
            </a:extLst>
          </p:cNvPr>
          <p:cNvSpPr>
            <a:spLocks noGrp="1"/>
          </p:cNvSpPr>
          <p:nvPr>
            <p:ph type="sldNum" sz="quarter" idx="12"/>
          </p:nvPr>
        </p:nvSpPr>
        <p:spPr/>
        <p:txBody>
          <a:bodyPr/>
          <a:lstStyle>
            <a:lvl1pPr eaLnBrk="0" hangingPunct="0">
              <a:defRPr kumimoji="1" smtClean="0">
                <a:latin typeface="Arial" panose="020B0604020202020204" pitchFamily="34" charset="0"/>
              </a:defRPr>
            </a:lvl1pPr>
          </a:lstStyle>
          <a:p>
            <a:pPr>
              <a:defRPr/>
            </a:pPr>
            <a:fld id="{ECBE1AD5-8E88-6944-A514-FF71762F4597}" type="slidenum">
              <a:rPr lang="en-US" altLang="zh-TW"/>
              <a:pPr>
                <a:defRPr/>
              </a:pPr>
              <a:t>‹#›</a:t>
            </a:fld>
            <a:endParaRPr lang="en-US" altLang="zh-TW" dirty="0"/>
          </a:p>
        </p:txBody>
      </p:sp>
    </p:spTree>
    <p:extLst>
      <p:ext uri="{BB962C8B-B14F-4D97-AF65-F5344CB8AC3E}">
        <p14:creationId xmlns:p14="http://schemas.microsoft.com/office/powerpoint/2010/main" val="409621474"/>
      </p:ext>
    </p:extLst>
  </p:cSld>
  <p:clrMapOvr>
    <a:masterClrMapping/>
  </p:clrMapOvr>
  <p:transition spd="med">
    <p:wipe dir="d"/>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4265613" y="1752600"/>
            <a:ext cx="6858003" cy="1828800"/>
          </a:xfrm>
        </p:spPr>
        <p:txBody>
          <a:bodyPr>
            <a:normAutofit/>
          </a:bodyPr>
          <a:lstStyle>
            <a:lvl1pPr algn="l" latinLnBrk="0">
              <a:defRPr lang="zh-TW" sz="5400" b="1"/>
            </a:lvl1pPr>
          </a:lstStyle>
          <a:p>
            <a:r>
              <a:rPr lang="zh-TW" altLang="en-US"/>
              <a:t>按一下以編輯母片標題樣式</a:t>
            </a:r>
            <a:endParaRPr lang="zh-TW"/>
          </a:p>
        </p:txBody>
      </p:sp>
      <p:sp>
        <p:nvSpPr>
          <p:cNvPr id="3" name="副標題 2"/>
          <p:cNvSpPr>
            <a:spLocks noGrp="1"/>
          </p:cNvSpPr>
          <p:nvPr>
            <p:ph type="subTitle" idx="1"/>
          </p:nvPr>
        </p:nvSpPr>
        <p:spPr>
          <a:xfrm>
            <a:off x="4265609" y="3733800"/>
            <a:ext cx="6858003" cy="914400"/>
          </a:xfrm>
        </p:spPr>
        <p:txBody>
          <a:bodyPr/>
          <a:lstStyle>
            <a:lvl1pPr marL="0" indent="0" algn="l" latinLnBrk="0">
              <a:spcBef>
                <a:spcPts val="0"/>
              </a:spcBef>
              <a:buNone/>
              <a:defRPr lang="zh-TW" sz="2400"/>
            </a:lvl1pPr>
            <a:lvl2pPr marL="457200" indent="0" algn="ctr" latinLnBrk="0">
              <a:buNone/>
              <a:defRPr lang="zh-TW" sz="2000"/>
            </a:lvl2pPr>
            <a:lvl3pPr marL="914400" indent="0" algn="ctr" latinLnBrk="0">
              <a:buNone/>
              <a:defRPr lang="zh-TW" sz="1800"/>
            </a:lvl3pPr>
            <a:lvl4pPr marL="1371600" indent="0" algn="ctr" latinLnBrk="0">
              <a:buNone/>
              <a:defRPr lang="zh-TW" sz="1600"/>
            </a:lvl4pPr>
            <a:lvl5pPr marL="1828800" indent="0" algn="ctr" latinLnBrk="0">
              <a:buNone/>
              <a:defRPr lang="zh-TW" sz="1600"/>
            </a:lvl5pPr>
            <a:lvl6pPr marL="2286000" indent="0" algn="ctr" latinLnBrk="0">
              <a:buNone/>
              <a:defRPr lang="zh-TW" sz="1600"/>
            </a:lvl6pPr>
            <a:lvl7pPr marL="2743200" indent="0" algn="ctr" latinLnBrk="0">
              <a:buNone/>
              <a:defRPr lang="zh-TW" sz="1600"/>
            </a:lvl7pPr>
            <a:lvl8pPr marL="3200400" indent="0" algn="ctr" latinLnBrk="0">
              <a:buNone/>
              <a:defRPr lang="zh-TW" sz="1600"/>
            </a:lvl8pPr>
            <a:lvl9pPr marL="3657600" indent="0" algn="ctr" latinLnBrk="0">
              <a:buNone/>
              <a:defRPr lang="zh-TW" sz="1600"/>
            </a:lvl9pPr>
          </a:lstStyle>
          <a:p>
            <a:r>
              <a:rPr lang="zh-TW" altLang="en-US"/>
              <a:t>按一下以編輯母片副標題樣式</a:t>
            </a:r>
            <a:endParaRPr lang="zh-TW"/>
          </a:p>
        </p:txBody>
      </p:sp>
    </p:spTree>
    <p:extLst>
      <p:ext uri="{BB962C8B-B14F-4D97-AF65-F5344CB8AC3E}">
        <p14:creationId xmlns:p14="http://schemas.microsoft.com/office/powerpoint/2010/main" val="619346838"/>
      </p:ext>
    </p:extLst>
  </p:cSld>
  <p:clrMapOvr>
    <a:masterClrMapping/>
  </p:clrMapOvr>
  <p:transition spd="med">
    <p:fade/>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obj" preserve="1">
  <p:cSld name="標題及內容">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i="0"/>
            </a:lvl1pPr>
          </a:lstStyle>
          <a:p>
            <a:r>
              <a:rPr lang="zh-TW" altLang="en-US"/>
              <a:t>按一下以編輯母片標題樣式</a:t>
            </a:r>
            <a:endParaRPr lang="zh-TW"/>
          </a:p>
        </p:txBody>
      </p:sp>
      <p:sp>
        <p:nvSpPr>
          <p:cNvPr id="3" name="內容版面配置區 2"/>
          <p:cNvSpPr>
            <a:spLocks noGrp="1"/>
          </p:cNvSpPr>
          <p:nvPr>
            <p:ph idx="1"/>
          </p:nvPr>
        </p:nvSpPr>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日期版面配置區 3">
            <a:extLst>
              <a:ext uri="{FF2B5EF4-FFF2-40B4-BE49-F238E27FC236}">
                <a16:creationId xmlns:a16="http://schemas.microsoft.com/office/drawing/2014/main" xmlns="" id="{B4107FAC-275A-B04C-A0AA-CE3C13AE96A5}"/>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defRPr>
            </a:lvl1pPr>
          </a:lstStyle>
          <a:p>
            <a:pPr>
              <a:defRPr/>
            </a:pPr>
            <a:fld id="{02F73354-8E4C-1A4E-80BA-62C200C53CBA}" type="datetime1">
              <a:rPr lang="ja-JP" altLang="en-US"/>
              <a:pPr>
                <a:defRPr/>
              </a:pPr>
              <a:t>2023/3/24</a:t>
            </a:fld>
            <a:endParaRPr altLang="en-US"/>
          </a:p>
        </p:txBody>
      </p:sp>
      <p:sp>
        <p:nvSpPr>
          <p:cNvPr id="5" name="頁尾版面配置區 4">
            <a:extLst>
              <a:ext uri="{FF2B5EF4-FFF2-40B4-BE49-F238E27FC236}">
                <a16:creationId xmlns:a16="http://schemas.microsoft.com/office/drawing/2014/main" xmlns="" id="{F7DB975B-6904-494E-AD14-90688EC59BC0}"/>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6" name="投影片編號版面配置區 5">
            <a:extLst>
              <a:ext uri="{FF2B5EF4-FFF2-40B4-BE49-F238E27FC236}">
                <a16:creationId xmlns:a16="http://schemas.microsoft.com/office/drawing/2014/main" xmlns="" id="{EBD071F2-4A82-4A4F-882F-6F3E19C511C1}"/>
              </a:ext>
            </a:extLst>
          </p:cNvPr>
          <p:cNvSpPr>
            <a:spLocks noGrp="1"/>
          </p:cNvSpPr>
          <p:nvPr>
            <p:ph type="sldNum" sz="quarter" idx="12"/>
          </p:nvPr>
        </p:nvSpPr>
        <p:spPr/>
        <p:txBody>
          <a:bodyPr/>
          <a:lstStyle>
            <a:lvl1pPr eaLnBrk="0" hangingPunct="0">
              <a:defRPr kumimoji="1" smtClean="0">
                <a:latin typeface="Arial" panose="020B0604020202020204" pitchFamily="34" charset="0"/>
              </a:defRPr>
            </a:lvl1pPr>
          </a:lstStyle>
          <a:p>
            <a:pPr>
              <a:defRPr/>
            </a:pPr>
            <a:fld id="{3220C765-072B-6E42-805B-0C14D7E612DD}" type="slidenum">
              <a:rPr lang="en-US" altLang="zh-TW"/>
              <a:pPr>
                <a:defRPr/>
              </a:pPr>
              <a:t>‹#›</a:t>
            </a:fld>
            <a:endParaRPr lang="zh-TW" altLang="en-US"/>
          </a:p>
        </p:txBody>
      </p:sp>
    </p:spTree>
    <p:extLst>
      <p:ext uri="{BB962C8B-B14F-4D97-AF65-F5344CB8AC3E}">
        <p14:creationId xmlns:p14="http://schemas.microsoft.com/office/powerpoint/2010/main" val="2703611189"/>
      </p:ext>
    </p:extLst>
  </p:cSld>
  <p:clrMapOvr>
    <a:masterClrMapping/>
  </p:clrMapOvr>
  <p:transition spd="med">
    <p:fade/>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標題 1"/>
          <p:cNvSpPr>
            <a:spLocks noGrp="1"/>
          </p:cNvSpPr>
          <p:nvPr>
            <p:ph type="title"/>
          </p:nvPr>
        </p:nvSpPr>
        <p:spPr>
          <a:xfrm>
            <a:off x="4265613" y="1828800"/>
            <a:ext cx="6858003" cy="1828800"/>
          </a:xfrm>
        </p:spPr>
        <p:txBody>
          <a:bodyPr>
            <a:normAutofit/>
          </a:bodyPr>
          <a:lstStyle>
            <a:lvl1pPr latinLnBrk="0">
              <a:defRPr lang="zh-TW" sz="4400" b="1"/>
            </a:lvl1pPr>
          </a:lstStyle>
          <a:p>
            <a:r>
              <a:rPr lang="zh-TW" altLang="en-US"/>
              <a:t>按一下以編輯母片標題樣式</a:t>
            </a:r>
            <a:endParaRPr lang="zh-TW"/>
          </a:p>
        </p:txBody>
      </p:sp>
      <p:sp>
        <p:nvSpPr>
          <p:cNvPr id="3" name="文字版面配置區 2"/>
          <p:cNvSpPr>
            <a:spLocks noGrp="1"/>
          </p:cNvSpPr>
          <p:nvPr>
            <p:ph type="body" idx="1"/>
          </p:nvPr>
        </p:nvSpPr>
        <p:spPr>
          <a:xfrm>
            <a:off x="4265609" y="3733800"/>
            <a:ext cx="6858003" cy="914400"/>
          </a:xfrm>
        </p:spPr>
        <p:txBody>
          <a:bodyPr/>
          <a:lstStyle>
            <a:lvl1pPr marL="0" indent="0" latinLnBrk="0">
              <a:spcBef>
                <a:spcPts val="0"/>
              </a:spcBef>
              <a:buNone/>
              <a:defRPr lang="zh-TW" sz="2400">
                <a:solidFill>
                  <a:schemeClr val="tx1"/>
                </a:solidFill>
              </a:defRPr>
            </a:lvl1pPr>
            <a:lvl2pPr marL="457200" indent="0" latinLnBrk="0">
              <a:buNone/>
              <a:defRPr lang="zh-TW" sz="2000">
                <a:solidFill>
                  <a:schemeClr val="tx1">
                    <a:tint val="75000"/>
                  </a:schemeClr>
                </a:solidFill>
              </a:defRPr>
            </a:lvl2pPr>
            <a:lvl3pPr marL="914400" indent="0" latinLnBrk="0">
              <a:buNone/>
              <a:defRPr lang="zh-TW" sz="1800">
                <a:solidFill>
                  <a:schemeClr val="tx1">
                    <a:tint val="75000"/>
                  </a:schemeClr>
                </a:solidFill>
              </a:defRPr>
            </a:lvl3pPr>
            <a:lvl4pPr marL="1371600" indent="0" latinLnBrk="0">
              <a:buNone/>
              <a:defRPr lang="zh-TW" sz="1600">
                <a:solidFill>
                  <a:schemeClr val="tx1">
                    <a:tint val="75000"/>
                  </a:schemeClr>
                </a:solidFill>
              </a:defRPr>
            </a:lvl4pPr>
            <a:lvl5pPr marL="1828800" indent="0" latinLnBrk="0">
              <a:buNone/>
              <a:defRPr lang="zh-TW" sz="1600">
                <a:solidFill>
                  <a:schemeClr val="tx1">
                    <a:tint val="75000"/>
                  </a:schemeClr>
                </a:solidFill>
              </a:defRPr>
            </a:lvl5pPr>
            <a:lvl6pPr marL="2286000" indent="0" latinLnBrk="0">
              <a:buNone/>
              <a:defRPr lang="zh-TW" sz="1600">
                <a:solidFill>
                  <a:schemeClr val="tx1">
                    <a:tint val="75000"/>
                  </a:schemeClr>
                </a:solidFill>
              </a:defRPr>
            </a:lvl6pPr>
            <a:lvl7pPr marL="2743200" indent="0" latinLnBrk="0">
              <a:buNone/>
              <a:defRPr lang="zh-TW" sz="1600">
                <a:solidFill>
                  <a:schemeClr val="tx1">
                    <a:tint val="75000"/>
                  </a:schemeClr>
                </a:solidFill>
              </a:defRPr>
            </a:lvl7pPr>
            <a:lvl8pPr marL="3200400" indent="0" latinLnBrk="0">
              <a:buNone/>
              <a:defRPr lang="zh-TW" sz="1600">
                <a:solidFill>
                  <a:schemeClr val="tx1">
                    <a:tint val="75000"/>
                  </a:schemeClr>
                </a:solidFill>
              </a:defRPr>
            </a:lvl8pPr>
            <a:lvl9pPr marL="3657600" indent="0" latinLnBrk="0">
              <a:buNone/>
              <a:defRPr lang="zh-TW" sz="1600">
                <a:solidFill>
                  <a:schemeClr val="tx1">
                    <a:tint val="75000"/>
                  </a:schemeClr>
                </a:solidFill>
              </a:defRPr>
            </a:lvl9pPr>
          </a:lstStyle>
          <a:p>
            <a:pPr lvl="0"/>
            <a:r>
              <a:rPr lang="zh-TW" altLang="en-US"/>
              <a:t>按一下以編輯母片文字樣式</a:t>
            </a:r>
          </a:p>
        </p:txBody>
      </p:sp>
    </p:spTree>
    <p:extLst>
      <p:ext uri="{BB962C8B-B14F-4D97-AF65-F5344CB8AC3E}">
        <p14:creationId xmlns:p14="http://schemas.microsoft.com/office/powerpoint/2010/main" val="1366499703"/>
      </p:ext>
    </p:extLst>
  </p:cSld>
  <p:clrMapOvr>
    <a:masterClrMapping/>
  </p:clrMapOvr>
  <p:transition spd="med">
    <p:fade/>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twoObj" preserve="1">
  <p:cSld name="兩個內容">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a:lvl1pPr>
          </a:lstStyle>
          <a:p>
            <a:r>
              <a:rPr lang="zh-TW" altLang="en-US"/>
              <a:t>按一下以編輯母片標題樣式</a:t>
            </a:r>
            <a:endParaRPr lang="zh-TW"/>
          </a:p>
        </p:txBody>
      </p:sp>
      <p:sp>
        <p:nvSpPr>
          <p:cNvPr id="3" name="內容版面配置區 2"/>
          <p:cNvSpPr>
            <a:spLocks noGrp="1"/>
          </p:cNvSpPr>
          <p:nvPr>
            <p:ph sz="half" idx="1"/>
          </p:nvPr>
        </p:nvSpPr>
        <p:spPr>
          <a:xfrm>
            <a:off x="1065215" y="1825625"/>
            <a:ext cx="4954588" cy="4187952"/>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內容版面配置區 3"/>
          <p:cNvSpPr>
            <a:spLocks noGrp="1"/>
          </p:cNvSpPr>
          <p:nvPr>
            <p:ph sz="half" idx="2"/>
          </p:nvPr>
        </p:nvSpPr>
        <p:spPr>
          <a:xfrm>
            <a:off x="6172213" y="1825625"/>
            <a:ext cx="4951415" cy="4187952"/>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5" name="日期版面配置區 4">
            <a:extLst>
              <a:ext uri="{FF2B5EF4-FFF2-40B4-BE49-F238E27FC236}">
                <a16:creationId xmlns:a16="http://schemas.microsoft.com/office/drawing/2014/main" xmlns="" id="{FC2E1A37-76CC-0D40-9301-50E3DB44E791}"/>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defRPr>
            </a:lvl1pPr>
          </a:lstStyle>
          <a:p>
            <a:pPr>
              <a:defRPr/>
            </a:pPr>
            <a:fld id="{D47D258D-11F9-4346-95F0-2F13A8DAFE6E}" type="datetime1">
              <a:rPr lang="ja-JP" altLang="en-US"/>
              <a:pPr>
                <a:defRPr/>
              </a:pPr>
              <a:t>2023/3/24</a:t>
            </a:fld>
            <a:endParaRPr altLang="en-US"/>
          </a:p>
        </p:txBody>
      </p:sp>
      <p:sp>
        <p:nvSpPr>
          <p:cNvPr id="6" name="頁尾版面配置區 5">
            <a:extLst>
              <a:ext uri="{FF2B5EF4-FFF2-40B4-BE49-F238E27FC236}">
                <a16:creationId xmlns:a16="http://schemas.microsoft.com/office/drawing/2014/main" xmlns="" id="{3972A32B-F8E5-3E49-900A-2E597C7BEAE1}"/>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7" name="投影片編號版面配置區 6">
            <a:extLst>
              <a:ext uri="{FF2B5EF4-FFF2-40B4-BE49-F238E27FC236}">
                <a16:creationId xmlns:a16="http://schemas.microsoft.com/office/drawing/2014/main" xmlns="" id="{9EAA6323-24EC-144A-8CBC-D9AE808A443A}"/>
              </a:ext>
            </a:extLst>
          </p:cNvPr>
          <p:cNvSpPr>
            <a:spLocks noGrp="1"/>
          </p:cNvSpPr>
          <p:nvPr>
            <p:ph type="sldNum" sz="quarter" idx="12"/>
          </p:nvPr>
        </p:nvSpPr>
        <p:spPr/>
        <p:txBody>
          <a:bodyPr/>
          <a:lstStyle>
            <a:lvl1pPr eaLnBrk="0" hangingPunct="0">
              <a:defRPr kumimoji="1" smtClean="0">
                <a:latin typeface="Arial" panose="020B0604020202020204" pitchFamily="34" charset="0"/>
              </a:defRPr>
            </a:lvl1pPr>
          </a:lstStyle>
          <a:p>
            <a:pPr>
              <a:defRPr/>
            </a:pPr>
            <a:fld id="{B4518001-5768-B247-99DF-40493243D7E6}" type="slidenum">
              <a:rPr lang="en-US" altLang="zh-TW"/>
              <a:pPr>
                <a:defRPr/>
              </a:pPr>
              <a:t>‹#›</a:t>
            </a:fld>
            <a:endParaRPr lang="zh-TW" altLang="en-US"/>
          </a:p>
        </p:txBody>
      </p:sp>
    </p:spTree>
    <p:extLst>
      <p:ext uri="{BB962C8B-B14F-4D97-AF65-F5344CB8AC3E}">
        <p14:creationId xmlns:p14="http://schemas.microsoft.com/office/powerpoint/2010/main" val="4202553907"/>
      </p:ext>
    </p:extLst>
  </p:cSld>
  <p:clrMapOvr>
    <a:masterClrMapping/>
  </p:clrMapOvr>
  <p:transition spd="med">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obj" preserve="1">
  <p:cSld name="標題及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a:t>按一下以編輯母片標題樣式</a:t>
            </a:r>
            <a:endParaRPr lang="zh-TW" altLang="en-US" dirty="0"/>
          </a:p>
        </p:txBody>
      </p:sp>
      <p:sp>
        <p:nvSpPr>
          <p:cNvPr id="3" name="內容預留位置 2"/>
          <p:cNvSpPr>
            <a:spLocks noGrp="1"/>
          </p:cNvSpPr>
          <p:nvPr>
            <p:ph idx="1"/>
          </p:nvPr>
        </p:nvSpPr>
        <p:spPr/>
        <p:txBody>
          <a:bodyPr rtlCol="0"/>
          <a:lstStyle/>
          <a:p>
            <a:pPr lvl="0" rtl="0"/>
            <a:r>
              <a:rPr lang="zh-TW" altLang="en-US"/>
              <a:t>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5" name="頁尾預留位置 4"/>
          <p:cNvSpPr>
            <a:spLocks noGrp="1"/>
          </p:cNvSpPr>
          <p:nvPr>
            <p:ph type="ftr" sz="quarter" idx="11"/>
          </p:nvPr>
        </p:nvSpPr>
        <p:spPr/>
        <p:txBody>
          <a:bodyPr rtlCol="0"/>
          <a:lstStyle/>
          <a:p>
            <a:pPr rtl="0"/>
            <a:r>
              <a:rPr lang="zh-TW" altLang="en-US" dirty="0"/>
              <a:t>新增頁尾</a:t>
            </a:r>
          </a:p>
        </p:txBody>
      </p:sp>
      <p:sp>
        <p:nvSpPr>
          <p:cNvPr id="4" name="日期預留位置 3"/>
          <p:cNvSpPr>
            <a:spLocks noGrp="1"/>
          </p:cNvSpPr>
          <p:nvPr>
            <p:ph type="dt" sz="half" idx="10"/>
          </p:nvPr>
        </p:nvSpPr>
        <p:spPr/>
        <p:txBody>
          <a:bodyPr rtlCol="0"/>
          <a:lstStyle>
            <a:lvl1pPr>
              <a:defRPr/>
            </a:lvl1pPr>
          </a:lstStyle>
          <a:p>
            <a:fld id="{D9C00114-50B6-4D94-B460-4EE705822419}" type="datetime2">
              <a:rPr lang="zh-TW" altLang="en-US" smtClean="0"/>
              <a:pPr/>
              <a:t>2023年3月24日</a:t>
            </a:fld>
            <a:endParaRPr lang="en-US" dirty="0"/>
          </a:p>
        </p:txBody>
      </p:sp>
      <p:sp>
        <p:nvSpPr>
          <p:cNvPr id="6" name="投影片編號預留位置 5"/>
          <p:cNvSpPr>
            <a:spLocks noGrp="1"/>
          </p:cNvSpPr>
          <p:nvPr>
            <p:ph type="sldNum" sz="quarter" idx="12"/>
          </p:nvPr>
        </p:nvSpPr>
        <p:spPr/>
        <p:txBody>
          <a:bodyPr rtlCol="0"/>
          <a:lstStyle/>
          <a:p>
            <a:pPr rtl="0"/>
            <a:fld id="{484FD59D-33F1-4A76-843D-E67207CAFE54}" type="slidenum">
              <a:rPr lang="en-US" altLang="zh-TW" smtClean="0"/>
              <a:t>‹#›</a:t>
            </a:fld>
            <a:endParaRPr lang="zh-TW" altLang="en-US" dirty="0"/>
          </a:p>
        </p:txBody>
      </p:sp>
    </p:spTree>
    <p:extLst>
      <p:ext uri="{BB962C8B-B14F-4D97-AF65-F5344CB8AC3E}">
        <p14:creationId xmlns:p14="http://schemas.microsoft.com/office/powerpoint/2010/main" val="372112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woObj" preserve="1">
  <p:cSld name="兩項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dirty="0"/>
              <a:t>按一下以編輯母片標題樣式</a:t>
            </a:r>
          </a:p>
        </p:txBody>
      </p:sp>
      <p:sp>
        <p:nvSpPr>
          <p:cNvPr id="3" name="內容版面配置區 2"/>
          <p:cNvSpPr>
            <a:spLocks noGrp="1"/>
          </p:cNvSpPr>
          <p:nvPr>
            <p:ph sz="half" idx="1"/>
          </p:nvPr>
        </p:nvSpPr>
        <p:spPr>
          <a:xfrm>
            <a:off x="609681" y="1234504"/>
            <a:ext cx="5303441" cy="4800846"/>
          </a:xfrm>
        </p:spPr>
        <p:txBody>
          <a:bodyPr/>
          <a:lstStyle/>
          <a:p>
            <a:pPr lvl="0"/>
            <a:r>
              <a:rPr lang="zh-TW" altLang="en-US" dirty="0"/>
              <a:t>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4" name="內容版面配置區 3"/>
          <p:cNvSpPr>
            <a:spLocks noGrp="1"/>
          </p:cNvSpPr>
          <p:nvPr>
            <p:ph sz="half" idx="2"/>
          </p:nvPr>
        </p:nvSpPr>
        <p:spPr>
          <a:xfrm>
            <a:off x="6278878" y="1234504"/>
            <a:ext cx="5303441" cy="4800846"/>
          </a:xfrm>
        </p:spPr>
        <p:txBody>
          <a:body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日期版面配置區 4"/>
          <p:cNvSpPr>
            <a:spLocks noGrp="1"/>
          </p:cNvSpPr>
          <p:nvPr>
            <p:ph type="dt" sz="half" idx="10"/>
          </p:nvPr>
        </p:nvSpPr>
        <p:spPr>
          <a:xfrm>
            <a:off x="609681" y="6309685"/>
            <a:ext cx="2743200" cy="411501"/>
          </a:xfrm>
        </p:spPr>
        <p:txBody>
          <a:bodyPr/>
          <a:lstStyle/>
          <a:p>
            <a:fld id="{6CC04B23-84D2-44B7-B8F5-0590C45DBB32}" type="datetime1">
              <a:rPr lang="zh-TW" altLang="en-US" smtClean="0"/>
              <a:t>2023/3/24</a:t>
            </a:fld>
            <a:endParaRPr lang="en-US" dirty="0"/>
          </a:p>
        </p:txBody>
      </p:sp>
      <p:sp>
        <p:nvSpPr>
          <p:cNvPr id="6" name="頁尾版面配置區 5"/>
          <p:cNvSpPr>
            <a:spLocks noGrp="1"/>
          </p:cNvSpPr>
          <p:nvPr>
            <p:ph type="ftr" sz="quarter" idx="11"/>
          </p:nvPr>
        </p:nvSpPr>
        <p:spPr/>
        <p:txBody>
          <a:bodyPr/>
          <a:lstStyle/>
          <a:p>
            <a:endParaRPr lang="zh-TW" altLang="en-US" noProof="0" dirty="0"/>
          </a:p>
        </p:txBody>
      </p:sp>
      <p:sp>
        <p:nvSpPr>
          <p:cNvPr id="7" name="投影片編號版面配置區 6"/>
          <p:cNvSpPr>
            <a:spLocks noGrp="1"/>
          </p:cNvSpPr>
          <p:nvPr>
            <p:ph type="sldNum" sz="quarter" idx="12"/>
          </p:nvPr>
        </p:nvSpPr>
        <p:spPr>
          <a:xfrm>
            <a:off x="8839119" y="6309685"/>
            <a:ext cx="2743200" cy="411501"/>
          </a:xfrm>
        </p:spPr>
        <p:txBody>
          <a:bodyPr/>
          <a:lstStyle/>
          <a:p>
            <a:fld id="{E5137D0E-4A4F-4307-8994-C1891D747D59}" type="slidenum">
              <a:rPr lang="en-US" smtClean="0"/>
              <a:pPr/>
              <a:t>‹#›</a:t>
            </a:fld>
            <a:endParaRPr lang="en-US" dirty="0"/>
          </a:p>
        </p:txBody>
      </p:sp>
    </p:spTree>
    <p:extLst>
      <p:ext uri="{BB962C8B-B14F-4D97-AF65-F5344CB8AC3E}">
        <p14:creationId xmlns:p14="http://schemas.microsoft.com/office/powerpoint/2010/main" val="725504225"/>
      </p:ext>
    </p:extLst>
  </p:cSld>
  <p:clrMapOvr>
    <a:masterClrMapping/>
  </p:clrMapOvr>
  <p:hf sldNum="0" hdr="0" ftr="0" dt="0"/>
</p:sldLayout>
</file>

<file path=ppt/slideLayouts/slideLayout200.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a:lvl1pPr>
          </a:lstStyle>
          <a:p>
            <a:r>
              <a:rPr lang="zh-TW" altLang="en-US"/>
              <a:t>按一下以編輯母片標題樣式</a:t>
            </a:r>
            <a:endParaRPr lang="zh-TW"/>
          </a:p>
        </p:txBody>
      </p:sp>
      <p:sp>
        <p:nvSpPr>
          <p:cNvPr id="3" name="文字版面配置區 2"/>
          <p:cNvSpPr>
            <a:spLocks noGrp="1"/>
          </p:cNvSpPr>
          <p:nvPr>
            <p:ph type="body" idx="1"/>
          </p:nvPr>
        </p:nvSpPr>
        <p:spPr>
          <a:xfrm>
            <a:off x="1069848" y="1681163"/>
            <a:ext cx="4956048" cy="823912"/>
          </a:xfrm>
        </p:spPr>
        <p:txBody>
          <a:bodyPr anchor="b"/>
          <a:lstStyle>
            <a:lvl1pPr marL="0" indent="0" latinLnBrk="0">
              <a:spcBef>
                <a:spcPts val="0"/>
              </a:spcBef>
              <a:buNone/>
              <a:defRPr lang="zh-TW" sz="2400" b="1"/>
            </a:lvl1pPr>
            <a:lvl2pPr marL="457200" indent="0" latinLnBrk="0">
              <a:buNone/>
              <a:defRPr lang="zh-TW" sz="2000" b="1"/>
            </a:lvl2pPr>
            <a:lvl3pPr marL="914400" indent="0" latinLnBrk="0">
              <a:buNone/>
              <a:defRPr lang="zh-TW" sz="1800" b="1"/>
            </a:lvl3pPr>
            <a:lvl4pPr marL="1371600" indent="0" latinLnBrk="0">
              <a:buNone/>
              <a:defRPr lang="zh-TW" sz="1600" b="1"/>
            </a:lvl4pPr>
            <a:lvl5pPr marL="1828800" indent="0" latinLnBrk="0">
              <a:buNone/>
              <a:defRPr lang="zh-TW" sz="1600" b="1"/>
            </a:lvl5pPr>
            <a:lvl6pPr marL="2286000" indent="0" latinLnBrk="0">
              <a:buNone/>
              <a:defRPr lang="zh-TW" sz="1600" b="1"/>
            </a:lvl6pPr>
            <a:lvl7pPr marL="2743200" indent="0" latinLnBrk="0">
              <a:buNone/>
              <a:defRPr lang="zh-TW" sz="1600" b="1"/>
            </a:lvl7pPr>
            <a:lvl8pPr marL="3200400" indent="0" latinLnBrk="0">
              <a:buNone/>
              <a:defRPr lang="zh-TW" sz="1600" b="1"/>
            </a:lvl8pPr>
            <a:lvl9pPr marL="3657600" indent="0" latinLnBrk="0">
              <a:buNone/>
              <a:defRPr lang="zh-TW" sz="1600" b="1"/>
            </a:lvl9pPr>
          </a:lstStyle>
          <a:p>
            <a:pPr lvl="0"/>
            <a:r>
              <a:rPr lang="zh-TW" altLang="en-US"/>
              <a:t>按一下以編輯母片文字樣式</a:t>
            </a:r>
          </a:p>
        </p:txBody>
      </p:sp>
      <p:sp>
        <p:nvSpPr>
          <p:cNvPr id="4" name="內容版面配置區 3"/>
          <p:cNvSpPr>
            <a:spLocks noGrp="1"/>
          </p:cNvSpPr>
          <p:nvPr>
            <p:ph sz="half" idx="2"/>
          </p:nvPr>
        </p:nvSpPr>
        <p:spPr>
          <a:xfrm>
            <a:off x="1069848" y="2505095"/>
            <a:ext cx="4956048" cy="3476625"/>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5" name="文字版面配置區 4"/>
          <p:cNvSpPr>
            <a:spLocks noGrp="1"/>
          </p:cNvSpPr>
          <p:nvPr>
            <p:ph type="body" sz="quarter" idx="3"/>
          </p:nvPr>
        </p:nvSpPr>
        <p:spPr>
          <a:xfrm>
            <a:off x="6172200" y="1681163"/>
            <a:ext cx="4956048" cy="823912"/>
          </a:xfrm>
        </p:spPr>
        <p:txBody>
          <a:bodyPr anchor="b"/>
          <a:lstStyle>
            <a:lvl1pPr marL="0" indent="0" latinLnBrk="0">
              <a:spcBef>
                <a:spcPts val="0"/>
              </a:spcBef>
              <a:buNone/>
              <a:defRPr lang="zh-TW" sz="2400" b="1"/>
            </a:lvl1pPr>
            <a:lvl2pPr marL="457200" indent="0" latinLnBrk="0">
              <a:buNone/>
              <a:defRPr lang="zh-TW" sz="2000" b="1"/>
            </a:lvl2pPr>
            <a:lvl3pPr marL="914400" indent="0" latinLnBrk="0">
              <a:buNone/>
              <a:defRPr lang="zh-TW" sz="1800" b="1"/>
            </a:lvl3pPr>
            <a:lvl4pPr marL="1371600" indent="0" latinLnBrk="0">
              <a:buNone/>
              <a:defRPr lang="zh-TW" sz="1600" b="1"/>
            </a:lvl4pPr>
            <a:lvl5pPr marL="1828800" indent="0" latinLnBrk="0">
              <a:buNone/>
              <a:defRPr lang="zh-TW" sz="1600" b="1"/>
            </a:lvl5pPr>
            <a:lvl6pPr marL="2286000" indent="0" latinLnBrk="0">
              <a:buNone/>
              <a:defRPr lang="zh-TW" sz="1600" b="1"/>
            </a:lvl6pPr>
            <a:lvl7pPr marL="2743200" indent="0" latinLnBrk="0">
              <a:buNone/>
              <a:defRPr lang="zh-TW" sz="1600" b="1"/>
            </a:lvl7pPr>
            <a:lvl8pPr marL="3200400" indent="0" latinLnBrk="0">
              <a:buNone/>
              <a:defRPr lang="zh-TW" sz="1600" b="1"/>
            </a:lvl8pPr>
            <a:lvl9pPr marL="3657600" indent="0" latinLnBrk="0">
              <a:buNone/>
              <a:defRPr lang="zh-TW" sz="1600" b="1"/>
            </a:lvl9pPr>
          </a:lstStyle>
          <a:p>
            <a:pPr lvl="0"/>
            <a:r>
              <a:rPr lang="zh-TW" altLang="en-US"/>
              <a:t>按一下以編輯母片文字樣式</a:t>
            </a:r>
          </a:p>
        </p:txBody>
      </p:sp>
      <p:sp>
        <p:nvSpPr>
          <p:cNvPr id="6" name="內容版面配置區 5"/>
          <p:cNvSpPr>
            <a:spLocks noGrp="1"/>
          </p:cNvSpPr>
          <p:nvPr>
            <p:ph sz="quarter" idx="4"/>
          </p:nvPr>
        </p:nvSpPr>
        <p:spPr>
          <a:xfrm>
            <a:off x="6172200" y="2505095"/>
            <a:ext cx="4956048" cy="3476625"/>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7" name="日期版面配置區 6">
            <a:extLst>
              <a:ext uri="{FF2B5EF4-FFF2-40B4-BE49-F238E27FC236}">
                <a16:creationId xmlns:a16="http://schemas.microsoft.com/office/drawing/2014/main" xmlns="" id="{EE9562B8-A7F8-D748-8B2B-9AB98CBDA332}"/>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defRPr>
            </a:lvl1pPr>
          </a:lstStyle>
          <a:p>
            <a:pPr>
              <a:defRPr/>
            </a:pPr>
            <a:fld id="{1F253841-2892-594D-9F1E-900A9024B7F3}" type="datetime1">
              <a:rPr lang="ja-JP" altLang="en-US"/>
              <a:pPr>
                <a:defRPr/>
              </a:pPr>
              <a:t>2023/3/24</a:t>
            </a:fld>
            <a:endParaRPr altLang="en-US"/>
          </a:p>
        </p:txBody>
      </p:sp>
      <p:sp>
        <p:nvSpPr>
          <p:cNvPr id="8" name="頁尾版面配置區 7">
            <a:extLst>
              <a:ext uri="{FF2B5EF4-FFF2-40B4-BE49-F238E27FC236}">
                <a16:creationId xmlns:a16="http://schemas.microsoft.com/office/drawing/2014/main" xmlns="" id="{ACA4E689-CD68-724A-B62A-03102CE21773}"/>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9" name="投影片編號版面配置區 8">
            <a:extLst>
              <a:ext uri="{FF2B5EF4-FFF2-40B4-BE49-F238E27FC236}">
                <a16:creationId xmlns:a16="http://schemas.microsoft.com/office/drawing/2014/main" xmlns="" id="{82320E52-A336-1042-82DA-CDE19B493DA0}"/>
              </a:ext>
            </a:extLst>
          </p:cNvPr>
          <p:cNvSpPr>
            <a:spLocks noGrp="1"/>
          </p:cNvSpPr>
          <p:nvPr>
            <p:ph type="sldNum" sz="quarter" idx="12"/>
          </p:nvPr>
        </p:nvSpPr>
        <p:spPr/>
        <p:txBody>
          <a:bodyPr/>
          <a:lstStyle>
            <a:lvl1pPr eaLnBrk="0" hangingPunct="0">
              <a:defRPr kumimoji="1" smtClean="0">
                <a:latin typeface="Arial" panose="020B0604020202020204" pitchFamily="34" charset="0"/>
              </a:defRPr>
            </a:lvl1pPr>
          </a:lstStyle>
          <a:p>
            <a:pPr>
              <a:defRPr/>
            </a:pPr>
            <a:fld id="{C0BA2094-BC63-FE4E-BA85-57F3253D2AD9}" type="slidenum">
              <a:rPr lang="en-US" altLang="zh-TW"/>
              <a:pPr>
                <a:defRPr/>
              </a:pPr>
              <a:t>‹#›</a:t>
            </a:fld>
            <a:endParaRPr lang="zh-TW" altLang="en-US"/>
          </a:p>
        </p:txBody>
      </p:sp>
    </p:spTree>
    <p:extLst>
      <p:ext uri="{BB962C8B-B14F-4D97-AF65-F5344CB8AC3E}">
        <p14:creationId xmlns:p14="http://schemas.microsoft.com/office/powerpoint/2010/main" val="1131570971"/>
      </p:ext>
    </p:extLst>
  </p:cSld>
  <p:clrMapOvr>
    <a:masterClrMapping/>
  </p:clrMapOvr>
  <p:transition spd="med">
    <p:fade/>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a:lvl1pPr>
          </a:lstStyle>
          <a:p>
            <a:r>
              <a:rPr lang="zh-TW" altLang="en-US"/>
              <a:t>按一下以編輯母片標題樣式</a:t>
            </a:r>
            <a:endParaRPr lang="zh-TW"/>
          </a:p>
        </p:txBody>
      </p:sp>
      <p:sp>
        <p:nvSpPr>
          <p:cNvPr id="3" name="日期版面配置區 2">
            <a:extLst>
              <a:ext uri="{FF2B5EF4-FFF2-40B4-BE49-F238E27FC236}">
                <a16:creationId xmlns:a16="http://schemas.microsoft.com/office/drawing/2014/main" xmlns="" id="{00B72DD2-343A-C44D-85E4-7FD539F1211F}"/>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defRPr>
            </a:lvl1pPr>
          </a:lstStyle>
          <a:p>
            <a:pPr>
              <a:defRPr/>
            </a:pPr>
            <a:fld id="{82D746E8-31F2-8645-B1B6-40909C69BA05}" type="datetime1">
              <a:rPr lang="ja-JP" altLang="en-US"/>
              <a:pPr>
                <a:defRPr/>
              </a:pPr>
              <a:t>2023/3/24</a:t>
            </a:fld>
            <a:endParaRPr altLang="en-US"/>
          </a:p>
        </p:txBody>
      </p:sp>
      <p:sp>
        <p:nvSpPr>
          <p:cNvPr id="4" name="頁尾版面配置區 3">
            <a:extLst>
              <a:ext uri="{FF2B5EF4-FFF2-40B4-BE49-F238E27FC236}">
                <a16:creationId xmlns:a16="http://schemas.microsoft.com/office/drawing/2014/main" xmlns="" id="{317C939B-025B-BD4E-9B8A-076F3DF789E9}"/>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5" name="投影片編號版面配置區 4">
            <a:extLst>
              <a:ext uri="{FF2B5EF4-FFF2-40B4-BE49-F238E27FC236}">
                <a16:creationId xmlns:a16="http://schemas.microsoft.com/office/drawing/2014/main" xmlns="" id="{D316ED0E-749C-5647-AB9D-A590A5E433A9}"/>
              </a:ext>
            </a:extLst>
          </p:cNvPr>
          <p:cNvSpPr>
            <a:spLocks noGrp="1"/>
          </p:cNvSpPr>
          <p:nvPr>
            <p:ph type="sldNum" sz="quarter" idx="12"/>
          </p:nvPr>
        </p:nvSpPr>
        <p:spPr/>
        <p:txBody>
          <a:bodyPr/>
          <a:lstStyle>
            <a:lvl1pPr eaLnBrk="0" hangingPunct="0">
              <a:defRPr kumimoji="1" smtClean="0">
                <a:latin typeface="Arial" panose="020B0604020202020204" pitchFamily="34" charset="0"/>
              </a:defRPr>
            </a:lvl1pPr>
          </a:lstStyle>
          <a:p>
            <a:pPr>
              <a:defRPr/>
            </a:pPr>
            <a:fld id="{2FB9ECDE-6666-AC40-B8DC-D2CDBB0AD68A}" type="slidenum">
              <a:rPr lang="en-US" altLang="zh-TW"/>
              <a:pPr>
                <a:defRPr/>
              </a:pPr>
              <a:t>‹#›</a:t>
            </a:fld>
            <a:endParaRPr lang="zh-TW" altLang="en-US"/>
          </a:p>
        </p:txBody>
      </p:sp>
    </p:spTree>
    <p:extLst>
      <p:ext uri="{BB962C8B-B14F-4D97-AF65-F5344CB8AC3E}">
        <p14:creationId xmlns:p14="http://schemas.microsoft.com/office/powerpoint/2010/main" val="1355484674"/>
      </p:ext>
    </p:extLst>
  </p:cSld>
  <p:clrMapOvr>
    <a:masterClrMapping/>
  </p:clrMapOvr>
  <p:transition spd="med">
    <p:fade/>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版面配置區 1">
            <a:extLst>
              <a:ext uri="{FF2B5EF4-FFF2-40B4-BE49-F238E27FC236}">
                <a16:creationId xmlns:a16="http://schemas.microsoft.com/office/drawing/2014/main" xmlns="" id="{BF5DCEE1-4C1F-B84B-A12E-E4039CCA9221}"/>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defRPr>
            </a:lvl1pPr>
          </a:lstStyle>
          <a:p>
            <a:pPr>
              <a:defRPr/>
            </a:pPr>
            <a:fld id="{094E09DB-4037-BE4B-A542-73839C5AA29B}" type="datetime1">
              <a:rPr lang="ja-JP" altLang="en-US"/>
              <a:pPr>
                <a:defRPr/>
              </a:pPr>
              <a:t>2023/3/24</a:t>
            </a:fld>
            <a:endParaRPr altLang="en-US"/>
          </a:p>
        </p:txBody>
      </p:sp>
      <p:sp>
        <p:nvSpPr>
          <p:cNvPr id="3" name="頁尾版面配置區 2">
            <a:extLst>
              <a:ext uri="{FF2B5EF4-FFF2-40B4-BE49-F238E27FC236}">
                <a16:creationId xmlns:a16="http://schemas.microsoft.com/office/drawing/2014/main" xmlns="" id="{91AD93A3-04CC-7A43-9902-6C5F045C51EA}"/>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4" name="投影片編號版面配置區 3">
            <a:extLst>
              <a:ext uri="{FF2B5EF4-FFF2-40B4-BE49-F238E27FC236}">
                <a16:creationId xmlns:a16="http://schemas.microsoft.com/office/drawing/2014/main" xmlns="" id="{787A8FC8-B307-F147-9386-630C2F6F711D}"/>
              </a:ext>
            </a:extLst>
          </p:cNvPr>
          <p:cNvSpPr>
            <a:spLocks noGrp="1"/>
          </p:cNvSpPr>
          <p:nvPr>
            <p:ph type="sldNum" sz="quarter" idx="12"/>
          </p:nvPr>
        </p:nvSpPr>
        <p:spPr/>
        <p:txBody>
          <a:bodyPr/>
          <a:lstStyle>
            <a:lvl1pPr eaLnBrk="0" hangingPunct="0">
              <a:defRPr kumimoji="1" smtClean="0">
                <a:latin typeface="Arial" panose="020B0604020202020204" pitchFamily="34" charset="0"/>
              </a:defRPr>
            </a:lvl1pPr>
          </a:lstStyle>
          <a:p>
            <a:pPr>
              <a:defRPr/>
            </a:pPr>
            <a:fld id="{DA14AC59-76B7-4C4C-A693-DD32F1C6CFF0}" type="slidenum">
              <a:rPr lang="en-US" altLang="zh-TW"/>
              <a:pPr>
                <a:defRPr/>
              </a:pPr>
              <a:t>‹#›</a:t>
            </a:fld>
            <a:endParaRPr lang="zh-TW" altLang="en-US"/>
          </a:p>
        </p:txBody>
      </p:sp>
    </p:spTree>
    <p:extLst>
      <p:ext uri="{BB962C8B-B14F-4D97-AF65-F5344CB8AC3E}">
        <p14:creationId xmlns:p14="http://schemas.microsoft.com/office/powerpoint/2010/main" val="102995891"/>
      </p:ext>
    </p:extLst>
  </p:cSld>
  <p:clrMapOvr>
    <a:masterClrMapping/>
  </p:clrMapOvr>
  <p:transition spd="med">
    <p:fade/>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p:cSld name="含標題的兩個圖片">
    <p:spTree>
      <p:nvGrpSpPr>
        <p:cNvPr id="1" name=""/>
        <p:cNvGrpSpPr/>
        <p:nvPr/>
      </p:nvGrpSpPr>
      <p:grpSpPr>
        <a:xfrm>
          <a:off x="0" y="0"/>
          <a:ext cx="0" cy="0"/>
          <a:chOff x="0" y="0"/>
          <a:chExt cx="0" cy="0"/>
        </a:xfrm>
      </p:grpSpPr>
      <p:grpSp>
        <p:nvGrpSpPr>
          <p:cNvPr id="6" name="群組 5">
            <a:extLst>
              <a:ext uri="{FF2B5EF4-FFF2-40B4-BE49-F238E27FC236}">
                <a16:creationId xmlns:a16="http://schemas.microsoft.com/office/drawing/2014/main" xmlns="" id="{5EA569DB-5FE1-B94A-8099-545042CB8C42}"/>
              </a:ext>
            </a:extLst>
          </p:cNvPr>
          <p:cNvGrpSpPr/>
          <p:nvPr/>
        </p:nvGrpSpPr>
        <p:grpSpPr>
          <a:xfrm>
            <a:off x="574433" y="724639"/>
            <a:ext cx="5318979" cy="3795623"/>
            <a:chOff x="895350" y="3313113"/>
            <a:chExt cx="3613151" cy="2790825"/>
          </a:xfrm>
          <a:solidFill>
            <a:schemeClr val="tx1">
              <a:lumMod val="50000"/>
            </a:schemeClr>
          </a:solidFill>
        </p:grpSpPr>
        <p:sp>
          <p:nvSpPr>
            <p:cNvPr id="7" name="手繪多邊形 41">
              <a:extLst>
                <a:ext uri="{FF2B5EF4-FFF2-40B4-BE49-F238E27FC236}">
                  <a16:creationId xmlns:a16="http://schemas.microsoft.com/office/drawing/2014/main" xmlns="" id="{6237FFE7-E34C-F746-BA99-DDD34EC62754}"/>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8" name="手繪多邊形 42">
              <a:extLst>
                <a:ext uri="{FF2B5EF4-FFF2-40B4-BE49-F238E27FC236}">
                  <a16:creationId xmlns:a16="http://schemas.microsoft.com/office/drawing/2014/main" xmlns="" id="{9B4229B3-A901-2342-9033-D22D7FF1FB1E}"/>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9" name="手繪多邊形 43">
              <a:extLst>
                <a:ext uri="{FF2B5EF4-FFF2-40B4-BE49-F238E27FC236}">
                  <a16:creationId xmlns:a16="http://schemas.microsoft.com/office/drawing/2014/main" xmlns="" id="{87458D23-3EE4-7549-8528-EFB936F0D379}"/>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0" name="手繪多邊形 44">
              <a:extLst>
                <a:ext uri="{FF2B5EF4-FFF2-40B4-BE49-F238E27FC236}">
                  <a16:creationId xmlns:a16="http://schemas.microsoft.com/office/drawing/2014/main" xmlns="" id="{C13F0440-ED0A-F348-B219-C39582461848}"/>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1" name="手繪多邊形 45">
              <a:extLst>
                <a:ext uri="{FF2B5EF4-FFF2-40B4-BE49-F238E27FC236}">
                  <a16:creationId xmlns:a16="http://schemas.microsoft.com/office/drawing/2014/main" xmlns="" id="{1EC15803-C6AC-164C-8350-FDC47DE9B9C2}"/>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2" name="手繪多邊形 46">
              <a:extLst>
                <a:ext uri="{FF2B5EF4-FFF2-40B4-BE49-F238E27FC236}">
                  <a16:creationId xmlns:a16="http://schemas.microsoft.com/office/drawing/2014/main" xmlns="" id="{C5E48954-18B1-804F-B40D-85FE27D7FC47}"/>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3" name="手繪多邊形 47">
              <a:extLst>
                <a:ext uri="{FF2B5EF4-FFF2-40B4-BE49-F238E27FC236}">
                  <a16:creationId xmlns:a16="http://schemas.microsoft.com/office/drawing/2014/main" xmlns="" id="{C4371844-42F7-F143-A0EB-22A44AEFF394}"/>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4" name="手繪多邊形 48">
              <a:extLst>
                <a:ext uri="{FF2B5EF4-FFF2-40B4-BE49-F238E27FC236}">
                  <a16:creationId xmlns:a16="http://schemas.microsoft.com/office/drawing/2014/main" xmlns="" id="{14ECEC25-A4C6-BF45-897D-13BCC8144CF0}"/>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5" name="手繪多邊形 49">
              <a:extLst>
                <a:ext uri="{FF2B5EF4-FFF2-40B4-BE49-F238E27FC236}">
                  <a16:creationId xmlns:a16="http://schemas.microsoft.com/office/drawing/2014/main" xmlns="" id="{449B3B5B-A817-B54B-98E1-E25978B96A83}"/>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6" name="手繪多邊形 50">
              <a:extLst>
                <a:ext uri="{FF2B5EF4-FFF2-40B4-BE49-F238E27FC236}">
                  <a16:creationId xmlns:a16="http://schemas.microsoft.com/office/drawing/2014/main" xmlns="" id="{E6DB8C6A-6895-CB41-B150-9A9B76315851}"/>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7" name="手繪多邊形 51">
              <a:extLst>
                <a:ext uri="{FF2B5EF4-FFF2-40B4-BE49-F238E27FC236}">
                  <a16:creationId xmlns:a16="http://schemas.microsoft.com/office/drawing/2014/main" xmlns="" id="{46B65B3F-339D-DE44-B4C0-684C11371A73}"/>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8" name="手繪多邊形 52">
              <a:extLst>
                <a:ext uri="{FF2B5EF4-FFF2-40B4-BE49-F238E27FC236}">
                  <a16:creationId xmlns:a16="http://schemas.microsoft.com/office/drawing/2014/main" xmlns="" id="{BDD0ECCC-5BB5-D242-B55B-90899C2D0400}"/>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grpSp>
        <p:nvGrpSpPr>
          <p:cNvPr id="19" name="群組 18">
            <a:extLst>
              <a:ext uri="{FF2B5EF4-FFF2-40B4-BE49-F238E27FC236}">
                <a16:creationId xmlns:a16="http://schemas.microsoft.com/office/drawing/2014/main" xmlns="" id="{E0E4FE8B-D4FD-C640-A110-5FEB621BB210}"/>
              </a:ext>
            </a:extLst>
          </p:cNvPr>
          <p:cNvGrpSpPr/>
          <p:nvPr/>
        </p:nvGrpSpPr>
        <p:grpSpPr>
          <a:xfrm>
            <a:off x="6285121" y="724639"/>
            <a:ext cx="5318979" cy="3795623"/>
            <a:chOff x="895350" y="3313113"/>
            <a:chExt cx="3613151" cy="2790825"/>
          </a:xfrm>
          <a:solidFill>
            <a:schemeClr val="tx1">
              <a:lumMod val="50000"/>
            </a:schemeClr>
          </a:solidFill>
        </p:grpSpPr>
        <p:sp>
          <p:nvSpPr>
            <p:cNvPr id="20" name="手繪多邊形 41">
              <a:extLst>
                <a:ext uri="{FF2B5EF4-FFF2-40B4-BE49-F238E27FC236}">
                  <a16:creationId xmlns:a16="http://schemas.microsoft.com/office/drawing/2014/main" xmlns="" id="{A3E6C311-E839-2349-B411-43F4EA5800D8}"/>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1" name="手繪多邊形 42">
              <a:extLst>
                <a:ext uri="{FF2B5EF4-FFF2-40B4-BE49-F238E27FC236}">
                  <a16:creationId xmlns:a16="http://schemas.microsoft.com/office/drawing/2014/main" xmlns="" id="{21A3B457-247E-554C-BAAE-D9AF0F186CF1}"/>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2" name="手繪多邊形 43">
              <a:extLst>
                <a:ext uri="{FF2B5EF4-FFF2-40B4-BE49-F238E27FC236}">
                  <a16:creationId xmlns:a16="http://schemas.microsoft.com/office/drawing/2014/main" xmlns="" id="{75F92F5A-BA2E-B54B-BAD9-471194D3AD98}"/>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3" name="手繪多邊形 44">
              <a:extLst>
                <a:ext uri="{FF2B5EF4-FFF2-40B4-BE49-F238E27FC236}">
                  <a16:creationId xmlns:a16="http://schemas.microsoft.com/office/drawing/2014/main" xmlns="" id="{EB8CBC64-574D-0544-8583-92782E946161}"/>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4" name="手繪多邊形 45">
              <a:extLst>
                <a:ext uri="{FF2B5EF4-FFF2-40B4-BE49-F238E27FC236}">
                  <a16:creationId xmlns:a16="http://schemas.microsoft.com/office/drawing/2014/main" xmlns="" id="{E1D5C80A-DAAF-C349-A619-558CE0F7B3E3}"/>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5" name="手繪多邊形 46">
              <a:extLst>
                <a:ext uri="{FF2B5EF4-FFF2-40B4-BE49-F238E27FC236}">
                  <a16:creationId xmlns:a16="http://schemas.microsoft.com/office/drawing/2014/main" xmlns="" id="{DC4B58F9-F28E-5F45-8C70-464F59412250}"/>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6" name="手繪多邊形 47">
              <a:extLst>
                <a:ext uri="{FF2B5EF4-FFF2-40B4-BE49-F238E27FC236}">
                  <a16:creationId xmlns:a16="http://schemas.microsoft.com/office/drawing/2014/main" xmlns="" id="{7A46304D-F6C7-704C-B386-C5FA27A457D9}"/>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7" name="手繪多邊形 48">
              <a:extLst>
                <a:ext uri="{FF2B5EF4-FFF2-40B4-BE49-F238E27FC236}">
                  <a16:creationId xmlns:a16="http://schemas.microsoft.com/office/drawing/2014/main" xmlns="" id="{8B8FB9B2-97C2-5745-A294-0B7CF271393F}"/>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8" name="手繪多邊形 49">
              <a:extLst>
                <a:ext uri="{FF2B5EF4-FFF2-40B4-BE49-F238E27FC236}">
                  <a16:creationId xmlns:a16="http://schemas.microsoft.com/office/drawing/2014/main" xmlns="" id="{43B1F068-72F8-CE44-AFA2-D9FE54B4FA89}"/>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9" name="手繪多邊形 50">
              <a:extLst>
                <a:ext uri="{FF2B5EF4-FFF2-40B4-BE49-F238E27FC236}">
                  <a16:creationId xmlns:a16="http://schemas.microsoft.com/office/drawing/2014/main" xmlns="" id="{18996E8C-3ACE-1444-92FB-60C8BA075691}"/>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0" name="手繪多邊形 51">
              <a:extLst>
                <a:ext uri="{FF2B5EF4-FFF2-40B4-BE49-F238E27FC236}">
                  <a16:creationId xmlns:a16="http://schemas.microsoft.com/office/drawing/2014/main" xmlns="" id="{126B164C-3739-1F40-8BDD-54CC2CFE0593}"/>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1" name="手繪多邊形 52">
              <a:extLst>
                <a:ext uri="{FF2B5EF4-FFF2-40B4-BE49-F238E27FC236}">
                  <a16:creationId xmlns:a16="http://schemas.microsoft.com/office/drawing/2014/main" xmlns="" id="{233AF73F-E017-8943-BD5B-19A2F0ED736D}"/>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sp>
        <p:nvSpPr>
          <p:cNvPr id="36" name="圖片版面配置區 33"/>
          <p:cNvSpPr>
            <a:spLocks noGrp="1" noChangeAspect="1"/>
          </p:cNvSpPr>
          <p:nvPr>
            <p:ph type="pic" sz="quarter" idx="17"/>
          </p:nvPr>
        </p:nvSpPr>
        <p:spPr>
          <a:xfrm>
            <a:off x="833633" y="1020195"/>
            <a:ext cx="4800601" cy="32004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37" name="圖片版面配置區 33"/>
          <p:cNvSpPr>
            <a:spLocks noGrp="1" noChangeAspect="1"/>
          </p:cNvSpPr>
          <p:nvPr>
            <p:ph type="pic" sz="quarter" idx="18"/>
          </p:nvPr>
        </p:nvSpPr>
        <p:spPr>
          <a:xfrm>
            <a:off x="6544322" y="1020195"/>
            <a:ext cx="4800601" cy="32004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39" name="文字版面配置區 3"/>
          <p:cNvSpPr>
            <a:spLocks noGrp="1"/>
          </p:cNvSpPr>
          <p:nvPr>
            <p:ph type="body" sz="half" idx="2"/>
          </p:nvPr>
        </p:nvSpPr>
        <p:spPr>
          <a:xfrm>
            <a:off x="1052423" y="4648200"/>
            <a:ext cx="4368980" cy="1295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40" name="文字版面配置區 3"/>
          <p:cNvSpPr>
            <a:spLocks noGrp="1"/>
          </p:cNvSpPr>
          <p:nvPr>
            <p:ph type="body" sz="half" idx="19"/>
          </p:nvPr>
        </p:nvSpPr>
        <p:spPr>
          <a:xfrm>
            <a:off x="6742911" y="4648200"/>
            <a:ext cx="4368980" cy="1295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32" name="日期版面配置區 5">
            <a:extLst>
              <a:ext uri="{FF2B5EF4-FFF2-40B4-BE49-F238E27FC236}">
                <a16:creationId xmlns:a16="http://schemas.microsoft.com/office/drawing/2014/main" xmlns="" id="{56F85F4F-D1C7-3549-B5D8-526FC4CC8699}"/>
              </a:ext>
            </a:extLst>
          </p:cNvPr>
          <p:cNvSpPr>
            <a:spLocks noGrp="1"/>
          </p:cNvSpPr>
          <p:nvPr>
            <p:ph type="dt" sz="half" idx="20"/>
          </p:nvPr>
        </p:nvSpPr>
        <p:spPr/>
        <p:txBody>
          <a:bodyPr/>
          <a:lstStyle>
            <a:lvl1pPr eaLnBrk="0" fontAlgn="base" hangingPunct="0">
              <a:spcBef>
                <a:spcPct val="0"/>
              </a:spcBef>
              <a:spcAft>
                <a:spcPct val="0"/>
              </a:spcAft>
              <a:defRPr kumimoji="1">
                <a:latin typeface="Arial" pitchFamily="34" charset="0"/>
              </a:defRPr>
            </a:lvl1pPr>
          </a:lstStyle>
          <a:p>
            <a:pPr>
              <a:defRPr/>
            </a:pPr>
            <a:fld id="{9BD810A9-15AC-7D41-893A-244D303F2126}" type="datetime1">
              <a:rPr lang="ja-JP" altLang="en-US"/>
              <a:pPr>
                <a:defRPr/>
              </a:pPr>
              <a:t>2023/3/24</a:t>
            </a:fld>
            <a:endParaRPr altLang="en-US"/>
          </a:p>
        </p:txBody>
      </p:sp>
      <p:sp>
        <p:nvSpPr>
          <p:cNvPr id="33" name="頁尾版面配置區 6">
            <a:extLst>
              <a:ext uri="{FF2B5EF4-FFF2-40B4-BE49-F238E27FC236}">
                <a16:creationId xmlns:a16="http://schemas.microsoft.com/office/drawing/2014/main" xmlns="" id="{9D297E6E-9C10-F74C-9C38-8AB75B7040A2}"/>
              </a:ext>
            </a:extLst>
          </p:cNvPr>
          <p:cNvSpPr>
            <a:spLocks noGrp="1"/>
          </p:cNvSpPr>
          <p:nvPr>
            <p:ph type="ftr" sz="quarter" idx="21"/>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34" name="投影片編號版面配置區 7">
            <a:extLst>
              <a:ext uri="{FF2B5EF4-FFF2-40B4-BE49-F238E27FC236}">
                <a16:creationId xmlns:a16="http://schemas.microsoft.com/office/drawing/2014/main" xmlns="" id="{4AC68524-A2DB-FF4C-B1CE-D12E95EA8ECF}"/>
              </a:ext>
            </a:extLst>
          </p:cNvPr>
          <p:cNvSpPr>
            <a:spLocks noGrp="1"/>
          </p:cNvSpPr>
          <p:nvPr>
            <p:ph type="sldNum" sz="quarter" idx="22"/>
          </p:nvPr>
        </p:nvSpPr>
        <p:spPr/>
        <p:txBody>
          <a:bodyPr/>
          <a:lstStyle>
            <a:lvl1pPr eaLnBrk="0" hangingPunct="0">
              <a:defRPr kumimoji="1" smtClean="0">
                <a:latin typeface="Arial" panose="020B0604020202020204" pitchFamily="34" charset="0"/>
              </a:defRPr>
            </a:lvl1pPr>
          </a:lstStyle>
          <a:p>
            <a:pPr>
              <a:defRPr/>
            </a:pPr>
            <a:fld id="{B06BE7EE-2DDD-0F4B-9608-BC46E89958B7}" type="slidenum">
              <a:rPr lang="en-US" altLang="zh-TW"/>
              <a:pPr>
                <a:defRPr/>
              </a:pPr>
              <a:t>‹#›</a:t>
            </a:fld>
            <a:endParaRPr lang="zh-TW" altLang="en-US"/>
          </a:p>
        </p:txBody>
      </p:sp>
    </p:spTree>
    <p:extLst>
      <p:ext uri="{BB962C8B-B14F-4D97-AF65-F5344CB8AC3E}">
        <p14:creationId xmlns:p14="http://schemas.microsoft.com/office/powerpoint/2010/main" val="1014941106"/>
      </p:ext>
    </p:extLst>
  </p:cSld>
  <p:clrMapOvr>
    <a:masterClrMapping/>
  </p:clrMapOvr>
  <p:transition spd="med">
    <p:fade/>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p:cSld name="1_含標題的兩個圖片">
    <p:spTree>
      <p:nvGrpSpPr>
        <p:cNvPr id="1" name=""/>
        <p:cNvGrpSpPr/>
        <p:nvPr/>
      </p:nvGrpSpPr>
      <p:grpSpPr>
        <a:xfrm>
          <a:off x="0" y="0"/>
          <a:ext cx="0" cy="0"/>
          <a:chOff x="0" y="0"/>
          <a:chExt cx="0" cy="0"/>
        </a:xfrm>
      </p:grpSpPr>
      <p:grpSp>
        <p:nvGrpSpPr>
          <p:cNvPr id="8" name="群組 7">
            <a:extLst>
              <a:ext uri="{FF2B5EF4-FFF2-40B4-BE49-F238E27FC236}">
                <a16:creationId xmlns:a16="http://schemas.microsoft.com/office/drawing/2014/main" xmlns="" id="{227F867E-90BB-4347-A67C-F9E27E18FA6F}"/>
              </a:ext>
            </a:extLst>
          </p:cNvPr>
          <p:cNvGrpSpPr>
            <a:grpSpLocks noChangeAspect="1"/>
          </p:cNvGrpSpPr>
          <p:nvPr/>
        </p:nvGrpSpPr>
        <p:grpSpPr>
          <a:xfrm rot="5400000">
            <a:off x="4030971" y="647727"/>
            <a:ext cx="4116828" cy="3383280"/>
            <a:chOff x="895350" y="3313113"/>
            <a:chExt cx="3613151" cy="2790825"/>
          </a:xfrm>
          <a:solidFill>
            <a:schemeClr val="tx1">
              <a:lumMod val="50000"/>
            </a:schemeClr>
          </a:solidFill>
        </p:grpSpPr>
        <p:sp>
          <p:nvSpPr>
            <p:cNvPr id="9" name="手繪多邊形 41">
              <a:extLst>
                <a:ext uri="{FF2B5EF4-FFF2-40B4-BE49-F238E27FC236}">
                  <a16:creationId xmlns:a16="http://schemas.microsoft.com/office/drawing/2014/main" xmlns="" id="{70066759-F642-D94C-BE78-A3BCB89EA4B1}"/>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0" name="手繪多邊形 42">
              <a:extLst>
                <a:ext uri="{FF2B5EF4-FFF2-40B4-BE49-F238E27FC236}">
                  <a16:creationId xmlns:a16="http://schemas.microsoft.com/office/drawing/2014/main" xmlns="" id="{9301FD51-3DF5-8344-BE5C-3EBB1331368D}"/>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1" name="手繪多邊形 43">
              <a:extLst>
                <a:ext uri="{FF2B5EF4-FFF2-40B4-BE49-F238E27FC236}">
                  <a16:creationId xmlns:a16="http://schemas.microsoft.com/office/drawing/2014/main" xmlns="" id="{5431BE96-85A0-1B40-AB4A-29B0FB10D62D}"/>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2" name="手繪多邊形 44">
              <a:extLst>
                <a:ext uri="{FF2B5EF4-FFF2-40B4-BE49-F238E27FC236}">
                  <a16:creationId xmlns:a16="http://schemas.microsoft.com/office/drawing/2014/main" xmlns="" id="{A3D57C48-9478-CC43-A4C4-257B98ED7D96}"/>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3" name="手繪多邊形 45">
              <a:extLst>
                <a:ext uri="{FF2B5EF4-FFF2-40B4-BE49-F238E27FC236}">
                  <a16:creationId xmlns:a16="http://schemas.microsoft.com/office/drawing/2014/main" xmlns="" id="{F2AF8E09-3350-4D42-9E2B-B831314887BE}"/>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4" name="手繪多邊形 46">
              <a:extLst>
                <a:ext uri="{FF2B5EF4-FFF2-40B4-BE49-F238E27FC236}">
                  <a16:creationId xmlns:a16="http://schemas.microsoft.com/office/drawing/2014/main" xmlns="" id="{95A761B7-FEB1-7E44-9537-37FED69B1119}"/>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5" name="手繪多邊形 47">
              <a:extLst>
                <a:ext uri="{FF2B5EF4-FFF2-40B4-BE49-F238E27FC236}">
                  <a16:creationId xmlns:a16="http://schemas.microsoft.com/office/drawing/2014/main" xmlns="" id="{BB0550FF-3FD5-EE46-9D88-280DFC0D9189}"/>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6" name="手繪多邊形 48">
              <a:extLst>
                <a:ext uri="{FF2B5EF4-FFF2-40B4-BE49-F238E27FC236}">
                  <a16:creationId xmlns:a16="http://schemas.microsoft.com/office/drawing/2014/main" xmlns="" id="{27654F8C-2B97-AE48-9296-5833DA41264A}"/>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7" name="手繪多邊形 49">
              <a:extLst>
                <a:ext uri="{FF2B5EF4-FFF2-40B4-BE49-F238E27FC236}">
                  <a16:creationId xmlns:a16="http://schemas.microsoft.com/office/drawing/2014/main" xmlns="" id="{4F6371E3-CAAE-4C4C-AC47-CCA42F4C584D}"/>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8" name="手繪多邊形 50">
              <a:extLst>
                <a:ext uri="{FF2B5EF4-FFF2-40B4-BE49-F238E27FC236}">
                  <a16:creationId xmlns:a16="http://schemas.microsoft.com/office/drawing/2014/main" xmlns="" id="{A9EFF711-F42E-DE40-8123-856182143BA5}"/>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9" name="手繪多邊形 51">
              <a:extLst>
                <a:ext uri="{FF2B5EF4-FFF2-40B4-BE49-F238E27FC236}">
                  <a16:creationId xmlns:a16="http://schemas.microsoft.com/office/drawing/2014/main" xmlns="" id="{DB592C76-3789-204E-9AE1-AD832C2200B6}"/>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0" name="手繪多邊形 52">
              <a:extLst>
                <a:ext uri="{FF2B5EF4-FFF2-40B4-BE49-F238E27FC236}">
                  <a16:creationId xmlns:a16="http://schemas.microsoft.com/office/drawing/2014/main" xmlns="" id="{9E22D2CA-D264-694B-9800-2B483DC0A3E5}"/>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grpSp>
        <p:nvGrpSpPr>
          <p:cNvPr id="21" name="群組 20">
            <a:extLst>
              <a:ext uri="{FF2B5EF4-FFF2-40B4-BE49-F238E27FC236}">
                <a16:creationId xmlns:a16="http://schemas.microsoft.com/office/drawing/2014/main" xmlns="" id="{A86CBB9D-D361-3948-89E9-F12E9EDA606A}"/>
              </a:ext>
            </a:extLst>
          </p:cNvPr>
          <p:cNvGrpSpPr>
            <a:grpSpLocks noChangeAspect="1"/>
          </p:cNvGrpSpPr>
          <p:nvPr/>
        </p:nvGrpSpPr>
        <p:grpSpPr>
          <a:xfrm rot="5400000">
            <a:off x="263071" y="1127752"/>
            <a:ext cx="4114800" cy="3381615"/>
            <a:chOff x="895350" y="3313113"/>
            <a:chExt cx="3613151" cy="2790825"/>
          </a:xfrm>
          <a:solidFill>
            <a:schemeClr val="tx1">
              <a:lumMod val="50000"/>
            </a:schemeClr>
          </a:solidFill>
        </p:grpSpPr>
        <p:sp>
          <p:nvSpPr>
            <p:cNvPr id="22" name="手繪多邊形 41">
              <a:extLst>
                <a:ext uri="{FF2B5EF4-FFF2-40B4-BE49-F238E27FC236}">
                  <a16:creationId xmlns:a16="http://schemas.microsoft.com/office/drawing/2014/main" xmlns="" id="{67ED046C-4F50-CA44-8DAB-63EBD8E82900}"/>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3" name="手繪多邊形 42">
              <a:extLst>
                <a:ext uri="{FF2B5EF4-FFF2-40B4-BE49-F238E27FC236}">
                  <a16:creationId xmlns:a16="http://schemas.microsoft.com/office/drawing/2014/main" xmlns="" id="{D8E5E26E-F22F-F345-9143-795B622546D9}"/>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4" name="手繪多邊形 43">
              <a:extLst>
                <a:ext uri="{FF2B5EF4-FFF2-40B4-BE49-F238E27FC236}">
                  <a16:creationId xmlns:a16="http://schemas.microsoft.com/office/drawing/2014/main" xmlns="" id="{6EB8CEE8-B1C8-C445-BD81-EDFF53232636}"/>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5" name="手繪多邊形 44">
              <a:extLst>
                <a:ext uri="{FF2B5EF4-FFF2-40B4-BE49-F238E27FC236}">
                  <a16:creationId xmlns:a16="http://schemas.microsoft.com/office/drawing/2014/main" xmlns="" id="{8C5B80F4-857C-4845-9B18-1E4C9B0CE82A}"/>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6" name="手繪多邊形 45">
              <a:extLst>
                <a:ext uri="{FF2B5EF4-FFF2-40B4-BE49-F238E27FC236}">
                  <a16:creationId xmlns:a16="http://schemas.microsoft.com/office/drawing/2014/main" xmlns="" id="{73D2633B-A855-774C-9796-C5D61FA6C87B}"/>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7" name="手繪多邊形 46">
              <a:extLst>
                <a:ext uri="{FF2B5EF4-FFF2-40B4-BE49-F238E27FC236}">
                  <a16:creationId xmlns:a16="http://schemas.microsoft.com/office/drawing/2014/main" xmlns="" id="{9087F7E1-27E0-4F4E-8ABA-EEC3B4100704}"/>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8" name="手繪多邊形 47">
              <a:extLst>
                <a:ext uri="{FF2B5EF4-FFF2-40B4-BE49-F238E27FC236}">
                  <a16:creationId xmlns:a16="http://schemas.microsoft.com/office/drawing/2014/main" xmlns="" id="{971B6DF7-25E8-6042-BCF1-012874793ABD}"/>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9" name="手繪多邊形 48">
              <a:extLst>
                <a:ext uri="{FF2B5EF4-FFF2-40B4-BE49-F238E27FC236}">
                  <a16:creationId xmlns:a16="http://schemas.microsoft.com/office/drawing/2014/main" xmlns="" id="{A6C1DEEA-DCEE-4C47-8825-08D58FABF1C5}"/>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0" name="手繪多邊形 49">
              <a:extLst>
                <a:ext uri="{FF2B5EF4-FFF2-40B4-BE49-F238E27FC236}">
                  <a16:creationId xmlns:a16="http://schemas.microsoft.com/office/drawing/2014/main" xmlns="" id="{49FD07C6-35EC-A241-B82B-9EC2842C4211}"/>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1" name="手繪多邊形 50">
              <a:extLst>
                <a:ext uri="{FF2B5EF4-FFF2-40B4-BE49-F238E27FC236}">
                  <a16:creationId xmlns:a16="http://schemas.microsoft.com/office/drawing/2014/main" xmlns="" id="{5C970342-9D61-DF4E-99B7-617F52101A7F}"/>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2" name="手繪多邊形 51">
              <a:extLst>
                <a:ext uri="{FF2B5EF4-FFF2-40B4-BE49-F238E27FC236}">
                  <a16:creationId xmlns:a16="http://schemas.microsoft.com/office/drawing/2014/main" xmlns="" id="{920497AC-604A-3841-AF11-C3C380E94D67}"/>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3" name="手繪多邊形 52">
              <a:extLst>
                <a:ext uri="{FF2B5EF4-FFF2-40B4-BE49-F238E27FC236}">
                  <a16:creationId xmlns:a16="http://schemas.microsoft.com/office/drawing/2014/main" xmlns="" id="{9FFDDCBE-1A20-6840-8FB4-F19C3B2467AC}"/>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grpSp>
        <p:nvGrpSpPr>
          <p:cNvPr id="34" name="群組 33">
            <a:extLst>
              <a:ext uri="{FF2B5EF4-FFF2-40B4-BE49-F238E27FC236}">
                <a16:creationId xmlns:a16="http://schemas.microsoft.com/office/drawing/2014/main" xmlns="" id="{14D7253C-2A33-824B-970E-757FD30CA0D6}"/>
              </a:ext>
            </a:extLst>
          </p:cNvPr>
          <p:cNvGrpSpPr>
            <a:grpSpLocks noChangeAspect="1"/>
          </p:cNvGrpSpPr>
          <p:nvPr/>
        </p:nvGrpSpPr>
        <p:grpSpPr>
          <a:xfrm rot="5400000">
            <a:off x="7803905" y="1127748"/>
            <a:ext cx="4114800" cy="3381613"/>
            <a:chOff x="895350" y="3313113"/>
            <a:chExt cx="3613151" cy="2790825"/>
          </a:xfrm>
          <a:solidFill>
            <a:schemeClr val="tx1">
              <a:lumMod val="50000"/>
            </a:schemeClr>
          </a:solidFill>
        </p:grpSpPr>
        <p:sp>
          <p:nvSpPr>
            <p:cNvPr id="35" name="手繪多邊形 41">
              <a:extLst>
                <a:ext uri="{FF2B5EF4-FFF2-40B4-BE49-F238E27FC236}">
                  <a16:creationId xmlns:a16="http://schemas.microsoft.com/office/drawing/2014/main" xmlns="" id="{E40346EA-9612-0E43-8F84-49FF8E7D9AC8}"/>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6" name="手繪多邊形 42">
              <a:extLst>
                <a:ext uri="{FF2B5EF4-FFF2-40B4-BE49-F238E27FC236}">
                  <a16:creationId xmlns:a16="http://schemas.microsoft.com/office/drawing/2014/main" xmlns="" id="{ED594881-6D94-8146-B650-AD491787A571}"/>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7" name="手繪多邊形 43">
              <a:extLst>
                <a:ext uri="{FF2B5EF4-FFF2-40B4-BE49-F238E27FC236}">
                  <a16:creationId xmlns:a16="http://schemas.microsoft.com/office/drawing/2014/main" xmlns="" id="{AC449848-D175-944D-A344-A71577011095}"/>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8" name="手繪多邊形 44">
              <a:extLst>
                <a:ext uri="{FF2B5EF4-FFF2-40B4-BE49-F238E27FC236}">
                  <a16:creationId xmlns:a16="http://schemas.microsoft.com/office/drawing/2014/main" xmlns="" id="{199CD385-7B14-7E47-BE69-DF2FE9A94D64}"/>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9" name="手繪多邊形 45">
              <a:extLst>
                <a:ext uri="{FF2B5EF4-FFF2-40B4-BE49-F238E27FC236}">
                  <a16:creationId xmlns:a16="http://schemas.microsoft.com/office/drawing/2014/main" xmlns="" id="{940D56C6-62E3-5B4C-91EB-636231E16033}"/>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0" name="手繪多邊形 46">
              <a:extLst>
                <a:ext uri="{FF2B5EF4-FFF2-40B4-BE49-F238E27FC236}">
                  <a16:creationId xmlns:a16="http://schemas.microsoft.com/office/drawing/2014/main" xmlns="" id="{F0FF0AA5-5A63-3B4B-9EAA-59385C804F0D}"/>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1" name="手繪多邊形 47">
              <a:extLst>
                <a:ext uri="{FF2B5EF4-FFF2-40B4-BE49-F238E27FC236}">
                  <a16:creationId xmlns:a16="http://schemas.microsoft.com/office/drawing/2014/main" xmlns="" id="{90685B01-BD96-CC4B-A39D-079EC6FB14A9}"/>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2" name="手繪多邊形 48">
              <a:extLst>
                <a:ext uri="{FF2B5EF4-FFF2-40B4-BE49-F238E27FC236}">
                  <a16:creationId xmlns:a16="http://schemas.microsoft.com/office/drawing/2014/main" xmlns="" id="{CB2952F2-BA62-A543-AFF5-0E5FC4E41E9F}"/>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3" name="手繪多邊形 49">
              <a:extLst>
                <a:ext uri="{FF2B5EF4-FFF2-40B4-BE49-F238E27FC236}">
                  <a16:creationId xmlns:a16="http://schemas.microsoft.com/office/drawing/2014/main" xmlns="" id="{6315388A-2CC9-0D43-B203-AF4F9C79107E}"/>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4" name="手繪多邊形 50">
              <a:extLst>
                <a:ext uri="{FF2B5EF4-FFF2-40B4-BE49-F238E27FC236}">
                  <a16:creationId xmlns:a16="http://schemas.microsoft.com/office/drawing/2014/main" xmlns="" id="{5CAF7B7B-BA97-1F4D-A007-CC0D284A0B3E}"/>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5" name="手繪多邊形 51">
              <a:extLst>
                <a:ext uri="{FF2B5EF4-FFF2-40B4-BE49-F238E27FC236}">
                  <a16:creationId xmlns:a16="http://schemas.microsoft.com/office/drawing/2014/main" xmlns="" id="{D2C0BE6E-3C9E-774B-B55A-DBD34331B6C5}"/>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6" name="手繪多邊形 52">
              <a:extLst>
                <a:ext uri="{FF2B5EF4-FFF2-40B4-BE49-F238E27FC236}">
                  <a16:creationId xmlns:a16="http://schemas.microsoft.com/office/drawing/2014/main" xmlns="" id="{FCE9777B-C976-874E-AB7C-31C1E2A0A41B}"/>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sp>
        <p:nvSpPr>
          <p:cNvPr id="78" name="圖片版面配置區 33"/>
          <p:cNvSpPr>
            <a:spLocks noGrp="1"/>
          </p:cNvSpPr>
          <p:nvPr>
            <p:ph type="pic" sz="quarter" idx="18"/>
          </p:nvPr>
        </p:nvSpPr>
        <p:spPr>
          <a:xfrm>
            <a:off x="4599885" y="533400"/>
            <a:ext cx="2971800" cy="36576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79" name="圖片版面配置區 33"/>
          <p:cNvSpPr>
            <a:spLocks noGrp="1"/>
          </p:cNvSpPr>
          <p:nvPr>
            <p:ph type="pic" sz="quarter" idx="19"/>
          </p:nvPr>
        </p:nvSpPr>
        <p:spPr>
          <a:xfrm>
            <a:off x="834571" y="1013590"/>
            <a:ext cx="2971800" cy="36576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80" name="圖片版面配置區 33"/>
          <p:cNvSpPr>
            <a:spLocks noGrp="1"/>
          </p:cNvSpPr>
          <p:nvPr>
            <p:ph type="pic" sz="quarter" idx="20"/>
          </p:nvPr>
        </p:nvSpPr>
        <p:spPr>
          <a:xfrm>
            <a:off x="8375405" y="1013591"/>
            <a:ext cx="2971800" cy="36576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81" name="文字版面配置區 3"/>
          <p:cNvSpPr>
            <a:spLocks noGrp="1"/>
          </p:cNvSpPr>
          <p:nvPr>
            <p:ph type="body" sz="half" idx="2"/>
          </p:nvPr>
        </p:nvSpPr>
        <p:spPr>
          <a:xfrm>
            <a:off x="948871" y="5018002"/>
            <a:ext cx="2743200" cy="914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82" name="文字版面配置區 3"/>
          <p:cNvSpPr>
            <a:spLocks noGrp="1"/>
          </p:cNvSpPr>
          <p:nvPr>
            <p:ph type="body" sz="half" idx="21"/>
          </p:nvPr>
        </p:nvSpPr>
        <p:spPr>
          <a:xfrm>
            <a:off x="4707208" y="4582378"/>
            <a:ext cx="2743200" cy="914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83" name="文字版面配置區 3"/>
          <p:cNvSpPr>
            <a:spLocks noGrp="1"/>
          </p:cNvSpPr>
          <p:nvPr>
            <p:ph type="body" sz="half" idx="22"/>
          </p:nvPr>
        </p:nvSpPr>
        <p:spPr>
          <a:xfrm>
            <a:off x="8489705" y="5018002"/>
            <a:ext cx="2743200" cy="914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47" name="日期版面配置區 5">
            <a:extLst>
              <a:ext uri="{FF2B5EF4-FFF2-40B4-BE49-F238E27FC236}">
                <a16:creationId xmlns:a16="http://schemas.microsoft.com/office/drawing/2014/main" xmlns="" id="{FAE59DC2-A250-4A44-A218-72D5F04C9196}"/>
              </a:ext>
            </a:extLst>
          </p:cNvPr>
          <p:cNvSpPr>
            <a:spLocks noGrp="1"/>
          </p:cNvSpPr>
          <p:nvPr>
            <p:ph type="dt" sz="half" idx="23"/>
          </p:nvPr>
        </p:nvSpPr>
        <p:spPr/>
        <p:txBody>
          <a:bodyPr/>
          <a:lstStyle>
            <a:lvl1pPr eaLnBrk="0" fontAlgn="base" hangingPunct="0">
              <a:spcBef>
                <a:spcPct val="0"/>
              </a:spcBef>
              <a:spcAft>
                <a:spcPct val="0"/>
              </a:spcAft>
              <a:defRPr kumimoji="1">
                <a:latin typeface="Arial" pitchFamily="34" charset="0"/>
              </a:defRPr>
            </a:lvl1pPr>
          </a:lstStyle>
          <a:p>
            <a:pPr>
              <a:defRPr/>
            </a:pPr>
            <a:fld id="{C3D25A97-D01E-D44A-9612-49AD3BCB0F43}" type="datetime1">
              <a:rPr lang="ja-JP" altLang="en-US"/>
              <a:pPr>
                <a:defRPr/>
              </a:pPr>
              <a:t>2023/3/24</a:t>
            </a:fld>
            <a:endParaRPr altLang="en-US"/>
          </a:p>
        </p:txBody>
      </p:sp>
      <p:sp>
        <p:nvSpPr>
          <p:cNvPr id="48" name="頁尾版面配置區 6">
            <a:extLst>
              <a:ext uri="{FF2B5EF4-FFF2-40B4-BE49-F238E27FC236}">
                <a16:creationId xmlns:a16="http://schemas.microsoft.com/office/drawing/2014/main" xmlns="" id="{CBF1DC5F-83BD-EE4C-AE1D-A62E966A21FB}"/>
              </a:ext>
            </a:extLst>
          </p:cNvPr>
          <p:cNvSpPr>
            <a:spLocks noGrp="1"/>
          </p:cNvSpPr>
          <p:nvPr>
            <p:ph type="ftr" sz="quarter" idx="24"/>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49" name="投影片編號版面配置區 7">
            <a:extLst>
              <a:ext uri="{FF2B5EF4-FFF2-40B4-BE49-F238E27FC236}">
                <a16:creationId xmlns:a16="http://schemas.microsoft.com/office/drawing/2014/main" xmlns="" id="{BEAFCA1E-BBC7-6242-BF44-737E308D4F4D}"/>
              </a:ext>
            </a:extLst>
          </p:cNvPr>
          <p:cNvSpPr>
            <a:spLocks noGrp="1"/>
          </p:cNvSpPr>
          <p:nvPr>
            <p:ph type="sldNum" sz="quarter" idx="25"/>
          </p:nvPr>
        </p:nvSpPr>
        <p:spPr/>
        <p:txBody>
          <a:bodyPr/>
          <a:lstStyle>
            <a:lvl1pPr eaLnBrk="0" hangingPunct="0">
              <a:defRPr kumimoji="1" smtClean="0">
                <a:latin typeface="Arial" panose="020B0604020202020204" pitchFamily="34" charset="0"/>
              </a:defRPr>
            </a:lvl1pPr>
          </a:lstStyle>
          <a:p>
            <a:pPr>
              <a:defRPr/>
            </a:pPr>
            <a:fld id="{426D9B3F-64CB-AD4B-89F3-459C205D3F96}" type="slidenum">
              <a:rPr lang="en-US" altLang="zh-TW"/>
              <a:pPr>
                <a:defRPr/>
              </a:pPr>
              <a:t>‹#›</a:t>
            </a:fld>
            <a:endParaRPr lang="zh-TW" altLang="en-US"/>
          </a:p>
        </p:txBody>
      </p:sp>
    </p:spTree>
    <p:extLst>
      <p:ext uri="{BB962C8B-B14F-4D97-AF65-F5344CB8AC3E}">
        <p14:creationId xmlns:p14="http://schemas.microsoft.com/office/powerpoint/2010/main" val="2387765682"/>
      </p:ext>
    </p:extLst>
  </p:cSld>
  <p:clrMapOvr>
    <a:masterClrMapping/>
  </p:clrMapOvr>
  <p:transition spd="med">
    <p:fade/>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p:cSld name="含標題的三個圖片">
    <p:spTree>
      <p:nvGrpSpPr>
        <p:cNvPr id="1" name=""/>
        <p:cNvGrpSpPr/>
        <p:nvPr/>
      </p:nvGrpSpPr>
      <p:grpSpPr>
        <a:xfrm>
          <a:off x="0" y="0"/>
          <a:ext cx="0" cy="0"/>
          <a:chOff x="0" y="0"/>
          <a:chExt cx="0" cy="0"/>
        </a:xfrm>
      </p:grpSpPr>
      <p:grpSp>
        <p:nvGrpSpPr>
          <p:cNvPr id="6" name="群組 5">
            <a:extLst>
              <a:ext uri="{FF2B5EF4-FFF2-40B4-BE49-F238E27FC236}">
                <a16:creationId xmlns:a16="http://schemas.microsoft.com/office/drawing/2014/main" xmlns="" id="{4D0A447B-D2B7-AA49-B95F-DF7FFBB7C811}"/>
              </a:ext>
            </a:extLst>
          </p:cNvPr>
          <p:cNvGrpSpPr>
            <a:grpSpLocks noChangeAspect="1"/>
          </p:cNvGrpSpPr>
          <p:nvPr/>
        </p:nvGrpSpPr>
        <p:grpSpPr>
          <a:xfrm rot="16200000" flipV="1">
            <a:off x="274315" y="1102314"/>
            <a:ext cx="5053664" cy="4411852"/>
            <a:chOff x="895350" y="3313113"/>
            <a:chExt cx="3613151" cy="2790825"/>
          </a:xfrm>
          <a:solidFill>
            <a:schemeClr val="tx1">
              <a:lumMod val="50000"/>
            </a:schemeClr>
          </a:solidFill>
        </p:grpSpPr>
        <p:sp>
          <p:nvSpPr>
            <p:cNvPr id="7" name="手繪多邊形 41">
              <a:extLst>
                <a:ext uri="{FF2B5EF4-FFF2-40B4-BE49-F238E27FC236}">
                  <a16:creationId xmlns:a16="http://schemas.microsoft.com/office/drawing/2014/main" xmlns="" id="{00F578B6-DD5E-674D-A361-602C98846B92}"/>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8" name="手繪多邊形 42">
              <a:extLst>
                <a:ext uri="{FF2B5EF4-FFF2-40B4-BE49-F238E27FC236}">
                  <a16:creationId xmlns:a16="http://schemas.microsoft.com/office/drawing/2014/main" xmlns="" id="{9EF1B582-034B-8244-B5FB-950E5149E2C3}"/>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9" name="手繪多邊形 43">
              <a:extLst>
                <a:ext uri="{FF2B5EF4-FFF2-40B4-BE49-F238E27FC236}">
                  <a16:creationId xmlns:a16="http://schemas.microsoft.com/office/drawing/2014/main" xmlns="" id="{45E974E3-C626-3E45-93AE-0DDABD27385B}"/>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0" name="手繪多邊形 44">
              <a:extLst>
                <a:ext uri="{FF2B5EF4-FFF2-40B4-BE49-F238E27FC236}">
                  <a16:creationId xmlns:a16="http://schemas.microsoft.com/office/drawing/2014/main" xmlns="" id="{C93FE6E8-D1DE-9D4A-80E7-484C4B35DB4F}"/>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1" name="手繪多邊形 45">
              <a:extLst>
                <a:ext uri="{FF2B5EF4-FFF2-40B4-BE49-F238E27FC236}">
                  <a16:creationId xmlns:a16="http://schemas.microsoft.com/office/drawing/2014/main" xmlns="" id="{354E0A1D-D8C7-0545-A6BE-2DD8033483CF}"/>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2" name="手繪多邊形 46">
              <a:extLst>
                <a:ext uri="{FF2B5EF4-FFF2-40B4-BE49-F238E27FC236}">
                  <a16:creationId xmlns:a16="http://schemas.microsoft.com/office/drawing/2014/main" xmlns="" id="{60E203EB-AAD4-AF4E-9EF6-21EB6FA9A423}"/>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3" name="手繪多邊形 47">
              <a:extLst>
                <a:ext uri="{FF2B5EF4-FFF2-40B4-BE49-F238E27FC236}">
                  <a16:creationId xmlns:a16="http://schemas.microsoft.com/office/drawing/2014/main" xmlns="" id="{180DB9ED-EA2C-A24A-B7A4-009604C69888}"/>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4" name="手繪多邊形 48">
              <a:extLst>
                <a:ext uri="{FF2B5EF4-FFF2-40B4-BE49-F238E27FC236}">
                  <a16:creationId xmlns:a16="http://schemas.microsoft.com/office/drawing/2014/main" xmlns="" id="{3899174D-0C01-2E4B-BF16-177BC9727056}"/>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5" name="手繪多邊形 49">
              <a:extLst>
                <a:ext uri="{FF2B5EF4-FFF2-40B4-BE49-F238E27FC236}">
                  <a16:creationId xmlns:a16="http://schemas.microsoft.com/office/drawing/2014/main" xmlns="" id="{91C8995B-3D51-5944-80C3-6CAD9CBCE09D}"/>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6" name="手繪多邊形 50">
              <a:extLst>
                <a:ext uri="{FF2B5EF4-FFF2-40B4-BE49-F238E27FC236}">
                  <a16:creationId xmlns:a16="http://schemas.microsoft.com/office/drawing/2014/main" xmlns="" id="{04C933F5-F72A-E04C-8327-15F6ECD4B8CB}"/>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7" name="手繪多邊形 51">
              <a:extLst>
                <a:ext uri="{FF2B5EF4-FFF2-40B4-BE49-F238E27FC236}">
                  <a16:creationId xmlns:a16="http://schemas.microsoft.com/office/drawing/2014/main" xmlns="" id="{CA952314-CA04-074A-887C-4A4014A14F68}"/>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8" name="手繪多邊形 52">
              <a:extLst>
                <a:ext uri="{FF2B5EF4-FFF2-40B4-BE49-F238E27FC236}">
                  <a16:creationId xmlns:a16="http://schemas.microsoft.com/office/drawing/2014/main" xmlns="" id="{16BEC80A-821A-5040-BD0D-F537FA14D3BE}"/>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grpSp>
        <p:nvGrpSpPr>
          <p:cNvPr id="19" name="群組 18">
            <a:extLst>
              <a:ext uri="{FF2B5EF4-FFF2-40B4-BE49-F238E27FC236}">
                <a16:creationId xmlns:a16="http://schemas.microsoft.com/office/drawing/2014/main" xmlns="" id="{6D914652-7332-0344-8575-1251365871F5}"/>
              </a:ext>
            </a:extLst>
          </p:cNvPr>
          <p:cNvGrpSpPr/>
          <p:nvPr/>
        </p:nvGrpSpPr>
        <p:grpSpPr>
          <a:xfrm>
            <a:off x="5322502" y="319177"/>
            <a:ext cx="3389607" cy="2710838"/>
            <a:chOff x="895350" y="3313113"/>
            <a:chExt cx="3613151" cy="2790825"/>
          </a:xfrm>
          <a:solidFill>
            <a:schemeClr val="tx1">
              <a:lumMod val="50000"/>
            </a:schemeClr>
          </a:solidFill>
        </p:grpSpPr>
        <p:sp>
          <p:nvSpPr>
            <p:cNvPr id="20" name="手繪多邊形 41">
              <a:extLst>
                <a:ext uri="{FF2B5EF4-FFF2-40B4-BE49-F238E27FC236}">
                  <a16:creationId xmlns:a16="http://schemas.microsoft.com/office/drawing/2014/main" xmlns="" id="{237857FE-2EC7-4B44-8BE0-32F3F6FBD87B}"/>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1" name="手繪多邊形 42">
              <a:extLst>
                <a:ext uri="{FF2B5EF4-FFF2-40B4-BE49-F238E27FC236}">
                  <a16:creationId xmlns:a16="http://schemas.microsoft.com/office/drawing/2014/main" xmlns="" id="{B9ED86A6-C4F9-2248-ABF2-D3A67BFEB037}"/>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2" name="手繪多邊形 43">
              <a:extLst>
                <a:ext uri="{FF2B5EF4-FFF2-40B4-BE49-F238E27FC236}">
                  <a16:creationId xmlns:a16="http://schemas.microsoft.com/office/drawing/2014/main" xmlns="" id="{8A94F0CA-2D07-4D4B-BA19-DE2AFCE9DDE9}"/>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3" name="手繪多邊形 44">
              <a:extLst>
                <a:ext uri="{FF2B5EF4-FFF2-40B4-BE49-F238E27FC236}">
                  <a16:creationId xmlns:a16="http://schemas.microsoft.com/office/drawing/2014/main" xmlns="" id="{2D15BC3F-7B8B-B34E-AA45-6BF62DF308CB}"/>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4" name="手繪多邊形 45">
              <a:extLst>
                <a:ext uri="{FF2B5EF4-FFF2-40B4-BE49-F238E27FC236}">
                  <a16:creationId xmlns:a16="http://schemas.microsoft.com/office/drawing/2014/main" xmlns="" id="{E4F3C3EE-F828-B742-9C06-ED04680C3A40}"/>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5" name="手繪多邊形 46">
              <a:extLst>
                <a:ext uri="{FF2B5EF4-FFF2-40B4-BE49-F238E27FC236}">
                  <a16:creationId xmlns:a16="http://schemas.microsoft.com/office/drawing/2014/main" xmlns="" id="{8D3871EF-C70A-C547-B9AA-565D32CF61BB}"/>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6" name="手繪多邊形 47">
              <a:extLst>
                <a:ext uri="{FF2B5EF4-FFF2-40B4-BE49-F238E27FC236}">
                  <a16:creationId xmlns:a16="http://schemas.microsoft.com/office/drawing/2014/main" xmlns="" id="{9D7CB437-9D35-C640-8493-18095E3C871B}"/>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7" name="手繪多邊形 48">
              <a:extLst>
                <a:ext uri="{FF2B5EF4-FFF2-40B4-BE49-F238E27FC236}">
                  <a16:creationId xmlns:a16="http://schemas.microsoft.com/office/drawing/2014/main" xmlns="" id="{190A1007-ED2C-604A-860C-697140280D06}"/>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8" name="手繪多邊形 49">
              <a:extLst>
                <a:ext uri="{FF2B5EF4-FFF2-40B4-BE49-F238E27FC236}">
                  <a16:creationId xmlns:a16="http://schemas.microsoft.com/office/drawing/2014/main" xmlns="" id="{F60C89F0-D43F-5346-B957-62B375A38D16}"/>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29" name="手繪多邊形 50">
              <a:extLst>
                <a:ext uri="{FF2B5EF4-FFF2-40B4-BE49-F238E27FC236}">
                  <a16:creationId xmlns:a16="http://schemas.microsoft.com/office/drawing/2014/main" xmlns="" id="{65BE8530-6085-E94F-A3F7-B67954EE4A8E}"/>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0" name="手繪多邊形 51">
              <a:extLst>
                <a:ext uri="{FF2B5EF4-FFF2-40B4-BE49-F238E27FC236}">
                  <a16:creationId xmlns:a16="http://schemas.microsoft.com/office/drawing/2014/main" xmlns="" id="{FB41BEC7-5BD6-6D4E-9852-942944F3B2DD}"/>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1" name="手繪多邊形 52">
              <a:extLst>
                <a:ext uri="{FF2B5EF4-FFF2-40B4-BE49-F238E27FC236}">
                  <a16:creationId xmlns:a16="http://schemas.microsoft.com/office/drawing/2014/main" xmlns="" id="{AE67D001-52AE-E042-BA1C-7590ACAF5307}"/>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grpSp>
        <p:nvGrpSpPr>
          <p:cNvPr id="32" name="群組 31">
            <a:extLst>
              <a:ext uri="{FF2B5EF4-FFF2-40B4-BE49-F238E27FC236}">
                <a16:creationId xmlns:a16="http://schemas.microsoft.com/office/drawing/2014/main" xmlns="" id="{87AC1F27-87A5-D546-889E-266CCC0FABEA}"/>
              </a:ext>
            </a:extLst>
          </p:cNvPr>
          <p:cNvGrpSpPr/>
          <p:nvPr/>
        </p:nvGrpSpPr>
        <p:grpSpPr>
          <a:xfrm>
            <a:off x="5322502" y="3436140"/>
            <a:ext cx="3389607" cy="2710838"/>
            <a:chOff x="895350" y="3313113"/>
            <a:chExt cx="3613151" cy="2790825"/>
          </a:xfrm>
          <a:solidFill>
            <a:schemeClr val="tx1">
              <a:lumMod val="50000"/>
            </a:schemeClr>
          </a:solidFill>
        </p:grpSpPr>
        <p:sp>
          <p:nvSpPr>
            <p:cNvPr id="33" name="手繪多邊形 41">
              <a:extLst>
                <a:ext uri="{FF2B5EF4-FFF2-40B4-BE49-F238E27FC236}">
                  <a16:creationId xmlns:a16="http://schemas.microsoft.com/office/drawing/2014/main" xmlns="" id="{E74858F4-D310-AA49-BDAC-069FE659F77E}"/>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4" name="手繪多邊形 42">
              <a:extLst>
                <a:ext uri="{FF2B5EF4-FFF2-40B4-BE49-F238E27FC236}">
                  <a16:creationId xmlns:a16="http://schemas.microsoft.com/office/drawing/2014/main" xmlns="" id="{3757B828-27AA-9B41-9783-D0574DB83D15}"/>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5" name="手繪多邊形 43">
              <a:extLst>
                <a:ext uri="{FF2B5EF4-FFF2-40B4-BE49-F238E27FC236}">
                  <a16:creationId xmlns:a16="http://schemas.microsoft.com/office/drawing/2014/main" xmlns="" id="{BC7A6260-F61E-874B-8800-A351EA207F4F}"/>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6" name="手繪多邊形 44">
              <a:extLst>
                <a:ext uri="{FF2B5EF4-FFF2-40B4-BE49-F238E27FC236}">
                  <a16:creationId xmlns:a16="http://schemas.microsoft.com/office/drawing/2014/main" xmlns="" id="{290A4550-E973-564F-A99B-12A945A9EBD6}"/>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7" name="手繪多邊形 45">
              <a:extLst>
                <a:ext uri="{FF2B5EF4-FFF2-40B4-BE49-F238E27FC236}">
                  <a16:creationId xmlns:a16="http://schemas.microsoft.com/office/drawing/2014/main" xmlns="" id="{909BC44A-3C37-1948-9839-8DD614958CBA}"/>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8" name="手繪多邊形 46">
              <a:extLst>
                <a:ext uri="{FF2B5EF4-FFF2-40B4-BE49-F238E27FC236}">
                  <a16:creationId xmlns:a16="http://schemas.microsoft.com/office/drawing/2014/main" xmlns="" id="{B2356DF9-E081-224B-A8C8-C82BB730BD71}"/>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39" name="手繪多邊形 47">
              <a:extLst>
                <a:ext uri="{FF2B5EF4-FFF2-40B4-BE49-F238E27FC236}">
                  <a16:creationId xmlns:a16="http://schemas.microsoft.com/office/drawing/2014/main" xmlns="" id="{9B4A6BFF-A3D7-F64A-A092-FB54AC865C94}"/>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0" name="手繪多邊形 48">
              <a:extLst>
                <a:ext uri="{FF2B5EF4-FFF2-40B4-BE49-F238E27FC236}">
                  <a16:creationId xmlns:a16="http://schemas.microsoft.com/office/drawing/2014/main" xmlns="" id="{87D2AF41-81E6-7B42-A87A-6AF85F9B2EE8}"/>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1" name="手繪多邊形 49">
              <a:extLst>
                <a:ext uri="{FF2B5EF4-FFF2-40B4-BE49-F238E27FC236}">
                  <a16:creationId xmlns:a16="http://schemas.microsoft.com/office/drawing/2014/main" xmlns="" id="{41A60E3D-87A2-A649-BC0C-BA25B7993308}"/>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2" name="手繪多邊形 50">
              <a:extLst>
                <a:ext uri="{FF2B5EF4-FFF2-40B4-BE49-F238E27FC236}">
                  <a16:creationId xmlns:a16="http://schemas.microsoft.com/office/drawing/2014/main" xmlns="" id="{DB28C39B-CD1D-844C-A491-2D7BDBAFDE7E}"/>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3" name="手繪多邊形 51">
              <a:extLst>
                <a:ext uri="{FF2B5EF4-FFF2-40B4-BE49-F238E27FC236}">
                  <a16:creationId xmlns:a16="http://schemas.microsoft.com/office/drawing/2014/main" xmlns="" id="{D43DC4AA-512B-6548-9BBC-99E3E9F3D3E8}"/>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44" name="手繪多邊形 52">
              <a:extLst>
                <a:ext uri="{FF2B5EF4-FFF2-40B4-BE49-F238E27FC236}">
                  <a16:creationId xmlns:a16="http://schemas.microsoft.com/office/drawing/2014/main" xmlns="" id="{2A5A2298-3C31-2B4E-AA8A-C3BCDD4ADF65}"/>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sp>
        <p:nvSpPr>
          <p:cNvPr id="97" name="圖片版面配置區 33"/>
          <p:cNvSpPr>
            <a:spLocks noGrp="1"/>
          </p:cNvSpPr>
          <p:nvPr>
            <p:ph type="pic" sz="quarter" idx="17"/>
          </p:nvPr>
        </p:nvSpPr>
        <p:spPr>
          <a:xfrm>
            <a:off x="840795" y="1020193"/>
            <a:ext cx="3886200" cy="45720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111" name="圖片版面配置區 33"/>
          <p:cNvSpPr>
            <a:spLocks noGrp="1" noChangeAspect="1"/>
          </p:cNvSpPr>
          <p:nvPr>
            <p:ph type="pic" sz="quarter" idx="18"/>
          </p:nvPr>
        </p:nvSpPr>
        <p:spPr>
          <a:xfrm>
            <a:off x="5546793" y="529603"/>
            <a:ext cx="2993367" cy="2305338"/>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125" name="圖片版面配置區 33"/>
          <p:cNvSpPr>
            <a:spLocks noGrp="1" noChangeAspect="1"/>
          </p:cNvSpPr>
          <p:nvPr>
            <p:ph type="pic" sz="quarter" idx="19"/>
          </p:nvPr>
        </p:nvSpPr>
        <p:spPr>
          <a:xfrm>
            <a:off x="5546793" y="3646566"/>
            <a:ext cx="2993367" cy="2305338"/>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126" name="文字版面配置區 3"/>
          <p:cNvSpPr>
            <a:spLocks noGrp="1"/>
          </p:cNvSpPr>
          <p:nvPr>
            <p:ph type="body" sz="half" idx="21"/>
          </p:nvPr>
        </p:nvSpPr>
        <p:spPr>
          <a:xfrm>
            <a:off x="9066215" y="2048913"/>
            <a:ext cx="2286000" cy="2514599"/>
          </a:xfrm>
        </p:spPr>
        <p:txBody>
          <a:bodyPr anchor="ct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45" name="日期版面配置區 5">
            <a:extLst>
              <a:ext uri="{FF2B5EF4-FFF2-40B4-BE49-F238E27FC236}">
                <a16:creationId xmlns:a16="http://schemas.microsoft.com/office/drawing/2014/main" xmlns="" id="{10D9FCA0-A5E9-A549-B517-EE2E975000E6}"/>
              </a:ext>
            </a:extLst>
          </p:cNvPr>
          <p:cNvSpPr>
            <a:spLocks noGrp="1"/>
          </p:cNvSpPr>
          <p:nvPr>
            <p:ph type="dt" sz="half" idx="22"/>
          </p:nvPr>
        </p:nvSpPr>
        <p:spPr/>
        <p:txBody>
          <a:bodyPr/>
          <a:lstStyle>
            <a:lvl1pPr eaLnBrk="0" fontAlgn="base" hangingPunct="0">
              <a:spcBef>
                <a:spcPct val="0"/>
              </a:spcBef>
              <a:spcAft>
                <a:spcPct val="0"/>
              </a:spcAft>
              <a:defRPr kumimoji="1">
                <a:latin typeface="Arial" pitchFamily="34" charset="0"/>
              </a:defRPr>
            </a:lvl1pPr>
          </a:lstStyle>
          <a:p>
            <a:pPr>
              <a:defRPr/>
            </a:pPr>
            <a:fld id="{6A189A20-7E21-B54B-A2D7-4E202699F71B}" type="datetime1">
              <a:rPr lang="ja-JP" altLang="en-US"/>
              <a:pPr>
                <a:defRPr/>
              </a:pPr>
              <a:t>2023/3/24</a:t>
            </a:fld>
            <a:endParaRPr altLang="en-US"/>
          </a:p>
        </p:txBody>
      </p:sp>
      <p:sp>
        <p:nvSpPr>
          <p:cNvPr id="46" name="頁尾版面配置區 6">
            <a:extLst>
              <a:ext uri="{FF2B5EF4-FFF2-40B4-BE49-F238E27FC236}">
                <a16:creationId xmlns:a16="http://schemas.microsoft.com/office/drawing/2014/main" xmlns="" id="{4BC06164-36E2-294A-9717-71503DCCA06B}"/>
              </a:ext>
            </a:extLst>
          </p:cNvPr>
          <p:cNvSpPr>
            <a:spLocks noGrp="1"/>
          </p:cNvSpPr>
          <p:nvPr>
            <p:ph type="ftr" sz="quarter" idx="23"/>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47" name="投影片編號版面配置區 7">
            <a:extLst>
              <a:ext uri="{FF2B5EF4-FFF2-40B4-BE49-F238E27FC236}">
                <a16:creationId xmlns:a16="http://schemas.microsoft.com/office/drawing/2014/main" xmlns="" id="{B958AFD5-9549-D44B-9F12-53E506D55F30}"/>
              </a:ext>
            </a:extLst>
          </p:cNvPr>
          <p:cNvSpPr>
            <a:spLocks noGrp="1"/>
          </p:cNvSpPr>
          <p:nvPr>
            <p:ph type="sldNum" sz="quarter" idx="24"/>
          </p:nvPr>
        </p:nvSpPr>
        <p:spPr/>
        <p:txBody>
          <a:bodyPr/>
          <a:lstStyle>
            <a:lvl1pPr eaLnBrk="0" hangingPunct="0">
              <a:defRPr kumimoji="1" smtClean="0">
                <a:latin typeface="Arial" panose="020B0604020202020204" pitchFamily="34" charset="0"/>
              </a:defRPr>
            </a:lvl1pPr>
          </a:lstStyle>
          <a:p>
            <a:pPr>
              <a:defRPr/>
            </a:pPr>
            <a:fld id="{E29AAB24-E795-8B43-92A9-F87590C511E9}" type="slidenum">
              <a:rPr lang="en-US" altLang="zh-TW"/>
              <a:pPr>
                <a:defRPr/>
              </a:pPr>
              <a:t>‹#›</a:t>
            </a:fld>
            <a:endParaRPr lang="zh-TW" altLang="en-US"/>
          </a:p>
        </p:txBody>
      </p:sp>
    </p:spTree>
    <p:extLst>
      <p:ext uri="{BB962C8B-B14F-4D97-AF65-F5344CB8AC3E}">
        <p14:creationId xmlns:p14="http://schemas.microsoft.com/office/powerpoint/2010/main" val="2148292655"/>
      </p:ext>
    </p:extLst>
  </p:cSld>
  <p:clrMapOvr>
    <a:masterClrMapping/>
  </p:clrMapOvr>
  <p:transition spd="med">
    <p:fade/>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a:xfrm>
            <a:off x="7511732" y="1330347"/>
            <a:ext cx="3840480" cy="2103120"/>
          </a:xfrm>
        </p:spPr>
        <p:txBody>
          <a:bodyPr>
            <a:normAutofit/>
          </a:bodyPr>
          <a:lstStyle>
            <a:lvl1pPr latinLnBrk="0">
              <a:defRPr lang="zh-TW" sz="3600" b="1"/>
            </a:lvl1pPr>
          </a:lstStyle>
          <a:p>
            <a:r>
              <a:rPr lang="zh-TW" altLang="en-US"/>
              <a:t>按一下以編輯母片標題樣式</a:t>
            </a:r>
            <a:endParaRPr lang="zh-TW"/>
          </a:p>
        </p:txBody>
      </p:sp>
      <p:sp>
        <p:nvSpPr>
          <p:cNvPr id="3" name="內容版面配置區 2"/>
          <p:cNvSpPr>
            <a:spLocks noGrp="1"/>
          </p:cNvSpPr>
          <p:nvPr>
            <p:ph idx="1"/>
          </p:nvPr>
        </p:nvSpPr>
        <p:spPr>
          <a:xfrm>
            <a:off x="836615" y="914400"/>
            <a:ext cx="6172201" cy="5029200"/>
          </a:xfrm>
        </p:spPr>
        <p:txBody>
          <a:bodyPr>
            <a:normAutofit/>
          </a:bodyPr>
          <a:lstStyle>
            <a:lvl1pPr latinLnBrk="0">
              <a:defRPr lang="zh-TW" sz="2400"/>
            </a:lvl1pPr>
            <a:lvl2pPr latinLnBrk="0">
              <a:defRPr lang="zh-TW" sz="2000"/>
            </a:lvl2pPr>
            <a:lvl3pPr latinLnBrk="0">
              <a:defRPr lang="zh-TW" sz="1800"/>
            </a:lvl3pPr>
            <a:lvl4pPr latinLnBrk="0">
              <a:defRPr lang="zh-TW" sz="1600"/>
            </a:lvl4pPr>
            <a:lvl5pPr latinLnBrk="0">
              <a:defRPr lang="zh-TW" sz="1600"/>
            </a:lvl5pPr>
            <a:lvl6pPr latinLnBrk="0">
              <a:defRPr lang="zh-TW" sz="2000"/>
            </a:lvl6pPr>
            <a:lvl7pPr latinLnBrk="0">
              <a:defRPr lang="zh-TW" sz="2000"/>
            </a:lvl7pPr>
            <a:lvl8pPr latinLnBrk="0">
              <a:defRPr lang="zh-TW" sz="2000"/>
            </a:lvl8pPr>
            <a:lvl9pPr latinLnBrk="0">
              <a:defRPr lang="zh-TW" sz="2000"/>
            </a:lvl9p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文字版面配置區 3"/>
          <p:cNvSpPr>
            <a:spLocks noGrp="1"/>
          </p:cNvSpPr>
          <p:nvPr>
            <p:ph type="body" sz="half" idx="2"/>
          </p:nvPr>
        </p:nvSpPr>
        <p:spPr>
          <a:xfrm>
            <a:off x="7511732" y="3555543"/>
            <a:ext cx="3840480" cy="2388077"/>
          </a:xfrm>
        </p:spPr>
        <p:txBody>
          <a:bodyPr>
            <a:normAutofit/>
          </a:bodyPr>
          <a:lstStyle>
            <a:lvl1pPr marL="0" indent="0" latinLnBrk="0">
              <a:buNone/>
              <a:defRPr lang="zh-TW" sz="18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5" name="日期版面配置區 4">
            <a:extLst>
              <a:ext uri="{FF2B5EF4-FFF2-40B4-BE49-F238E27FC236}">
                <a16:creationId xmlns:a16="http://schemas.microsoft.com/office/drawing/2014/main" xmlns="" id="{39277E6B-3F1D-8242-8491-C3B407BDD126}"/>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defRPr>
            </a:lvl1pPr>
          </a:lstStyle>
          <a:p>
            <a:pPr>
              <a:defRPr/>
            </a:pPr>
            <a:fld id="{437BF55A-7ACE-244B-A5EA-AF7BBD0581E4}" type="datetime1">
              <a:rPr lang="ja-JP" altLang="en-US"/>
              <a:pPr>
                <a:defRPr/>
              </a:pPr>
              <a:t>2023/3/24</a:t>
            </a:fld>
            <a:endParaRPr altLang="en-US"/>
          </a:p>
        </p:txBody>
      </p:sp>
      <p:sp>
        <p:nvSpPr>
          <p:cNvPr id="6" name="頁尾版面配置區 5">
            <a:extLst>
              <a:ext uri="{FF2B5EF4-FFF2-40B4-BE49-F238E27FC236}">
                <a16:creationId xmlns:a16="http://schemas.microsoft.com/office/drawing/2014/main" xmlns="" id="{0A767632-1E9D-D74A-85CA-FF99A198588C}"/>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7" name="投影片編號版面配置區 6">
            <a:extLst>
              <a:ext uri="{FF2B5EF4-FFF2-40B4-BE49-F238E27FC236}">
                <a16:creationId xmlns:a16="http://schemas.microsoft.com/office/drawing/2014/main" xmlns="" id="{A2CC3100-7B11-4C4F-86FF-BF939F57C41C}"/>
              </a:ext>
            </a:extLst>
          </p:cNvPr>
          <p:cNvSpPr>
            <a:spLocks noGrp="1"/>
          </p:cNvSpPr>
          <p:nvPr>
            <p:ph type="sldNum" sz="quarter" idx="12"/>
          </p:nvPr>
        </p:nvSpPr>
        <p:spPr/>
        <p:txBody>
          <a:bodyPr/>
          <a:lstStyle>
            <a:lvl1pPr eaLnBrk="0" hangingPunct="0">
              <a:defRPr kumimoji="1" smtClean="0">
                <a:latin typeface="Arial" panose="020B0604020202020204" pitchFamily="34" charset="0"/>
              </a:defRPr>
            </a:lvl1pPr>
          </a:lstStyle>
          <a:p>
            <a:pPr>
              <a:defRPr/>
            </a:pPr>
            <a:fld id="{4A8628BB-C4AC-7A49-A10B-98C863805E36}" type="slidenum">
              <a:rPr lang="en-US" altLang="zh-TW"/>
              <a:pPr>
                <a:defRPr/>
              </a:pPr>
              <a:t>‹#›</a:t>
            </a:fld>
            <a:endParaRPr lang="zh-TW" altLang="en-US"/>
          </a:p>
        </p:txBody>
      </p:sp>
    </p:spTree>
    <p:extLst>
      <p:ext uri="{BB962C8B-B14F-4D97-AF65-F5344CB8AC3E}">
        <p14:creationId xmlns:p14="http://schemas.microsoft.com/office/powerpoint/2010/main" val="2553563910"/>
      </p:ext>
    </p:extLst>
  </p:cSld>
  <p:clrMapOvr>
    <a:masterClrMapping/>
  </p:clrMapOvr>
  <p:transition spd="med">
    <p:fade/>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grpSp>
        <p:nvGrpSpPr>
          <p:cNvPr id="5" name="群組 6">
            <a:extLst>
              <a:ext uri="{FF2B5EF4-FFF2-40B4-BE49-F238E27FC236}">
                <a16:creationId xmlns:a16="http://schemas.microsoft.com/office/drawing/2014/main" xmlns="" id="{B6AD8983-4D23-2346-AF82-BCA9A6DCD77C}"/>
              </a:ext>
            </a:extLst>
          </p:cNvPr>
          <p:cNvGrpSpPr>
            <a:grpSpLocks/>
          </p:cNvGrpSpPr>
          <p:nvPr/>
        </p:nvGrpSpPr>
        <p:grpSpPr bwMode="auto">
          <a:xfrm>
            <a:off x="594785" y="781050"/>
            <a:ext cx="6434667" cy="5054600"/>
            <a:chOff x="5162444" y="781398"/>
            <a:chExt cx="6433398" cy="5053665"/>
          </a:xfrm>
        </p:grpSpPr>
        <p:sp>
          <p:nvSpPr>
            <p:cNvPr id="6" name="手繪多邊形 42">
              <a:extLst>
                <a:ext uri="{FF2B5EF4-FFF2-40B4-BE49-F238E27FC236}">
                  <a16:creationId xmlns:a16="http://schemas.microsoft.com/office/drawing/2014/main" xmlns="" id="{FF27042D-9996-EF46-AB28-F7F29887C429}"/>
                </a:ext>
              </a:extLst>
            </p:cNvPr>
            <p:cNvSpPr>
              <a:spLocks/>
            </p:cNvSpPr>
            <p:nvPr/>
          </p:nvSpPr>
          <p:spPr bwMode="auto">
            <a:xfrm rot="16200000" flipV="1">
              <a:off x="3342447" y="3274900"/>
              <a:ext cx="3828342" cy="19046"/>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7" name="手繪多邊形 43">
              <a:extLst>
                <a:ext uri="{FF2B5EF4-FFF2-40B4-BE49-F238E27FC236}">
                  <a16:creationId xmlns:a16="http://schemas.microsoft.com/office/drawing/2014/main" xmlns="" id="{839372D8-9F96-0444-85F6-2017A57F52BC}"/>
                </a:ext>
              </a:extLst>
            </p:cNvPr>
            <p:cNvSpPr>
              <a:spLocks/>
            </p:cNvSpPr>
            <p:nvPr/>
          </p:nvSpPr>
          <p:spPr bwMode="auto">
            <a:xfrm rot="16200000" flipV="1">
              <a:off x="9564747" y="3299767"/>
              <a:ext cx="3837865" cy="16930"/>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nvGrpSpPr>
            <p:cNvPr id="8" name="群組 9">
              <a:extLst>
                <a:ext uri="{FF2B5EF4-FFF2-40B4-BE49-F238E27FC236}">
                  <a16:creationId xmlns:a16="http://schemas.microsoft.com/office/drawing/2014/main" xmlns="" id="{58113C4B-66ED-EB48-858D-2C6EEE74D6AF}"/>
                </a:ext>
              </a:extLst>
            </p:cNvPr>
            <p:cNvGrpSpPr>
              <a:grpSpLocks/>
            </p:cNvGrpSpPr>
            <p:nvPr/>
          </p:nvGrpSpPr>
          <p:grpSpPr bwMode="auto">
            <a:xfrm>
              <a:off x="5814205" y="859113"/>
              <a:ext cx="5129146" cy="4880471"/>
              <a:chOff x="7856559" y="859113"/>
              <a:chExt cx="3086791" cy="4880471"/>
            </a:xfrm>
          </p:grpSpPr>
          <p:sp>
            <p:nvSpPr>
              <p:cNvPr id="17" name="手繪多邊形 41">
                <a:extLst>
                  <a:ext uri="{FF2B5EF4-FFF2-40B4-BE49-F238E27FC236}">
                    <a16:creationId xmlns:a16="http://schemas.microsoft.com/office/drawing/2014/main" xmlns="" id="{4658569D-9540-044B-A5BB-48A036D3E15A}"/>
                  </a:ext>
                </a:extLst>
              </p:cNvPr>
              <p:cNvSpPr>
                <a:spLocks/>
              </p:cNvSpPr>
              <p:nvPr/>
            </p:nvSpPr>
            <p:spPr bwMode="auto">
              <a:xfrm rot="16200000" flipV="1">
                <a:off x="9392238" y="4188307"/>
                <a:ext cx="15872" cy="3087178"/>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8" name="手繪多邊形 44">
                <a:extLst>
                  <a:ext uri="{FF2B5EF4-FFF2-40B4-BE49-F238E27FC236}">
                    <a16:creationId xmlns:a16="http://schemas.microsoft.com/office/drawing/2014/main" xmlns="" id="{14A8A7DF-4E90-4941-A4E9-D3845463E44C}"/>
                  </a:ext>
                </a:extLst>
              </p:cNvPr>
              <p:cNvSpPr>
                <a:spLocks/>
              </p:cNvSpPr>
              <p:nvPr/>
            </p:nvSpPr>
            <p:spPr bwMode="auto">
              <a:xfrm rot="16200000" flipV="1">
                <a:off x="9367717" y="-651959"/>
                <a:ext cx="12698" cy="3034960"/>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sp>
          <p:nvSpPr>
            <p:cNvPr id="9" name="手繪多邊形 45">
              <a:extLst>
                <a:ext uri="{FF2B5EF4-FFF2-40B4-BE49-F238E27FC236}">
                  <a16:creationId xmlns:a16="http://schemas.microsoft.com/office/drawing/2014/main" xmlns="" id="{BC6B4EFB-F2E9-9141-8290-FF1505564DFC}"/>
                </a:ext>
              </a:extLst>
            </p:cNvPr>
            <p:cNvSpPr>
              <a:spLocks noEditPoints="1"/>
            </p:cNvSpPr>
            <p:nvPr/>
          </p:nvSpPr>
          <p:spPr bwMode="auto">
            <a:xfrm rot="16200000" flipV="1">
              <a:off x="5185984" y="5322663"/>
              <a:ext cx="477750" cy="524830"/>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0" name="手繪多邊形 46">
              <a:extLst>
                <a:ext uri="{FF2B5EF4-FFF2-40B4-BE49-F238E27FC236}">
                  <a16:creationId xmlns:a16="http://schemas.microsoft.com/office/drawing/2014/main" xmlns="" id="{8B33CAB5-E230-6746-83E4-9181A61B4AEA}"/>
                </a:ext>
              </a:extLst>
            </p:cNvPr>
            <p:cNvSpPr>
              <a:spLocks noEditPoints="1"/>
            </p:cNvSpPr>
            <p:nvPr/>
          </p:nvSpPr>
          <p:spPr bwMode="auto">
            <a:xfrm rot="16200000" flipV="1">
              <a:off x="5196566" y="5324250"/>
              <a:ext cx="477749" cy="512132"/>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1" name="手繪多邊形 47">
              <a:extLst>
                <a:ext uri="{FF2B5EF4-FFF2-40B4-BE49-F238E27FC236}">
                  <a16:creationId xmlns:a16="http://schemas.microsoft.com/office/drawing/2014/main" xmlns="" id="{453051FC-1A96-9C46-A6C8-31626AECEB2F}"/>
                </a:ext>
              </a:extLst>
            </p:cNvPr>
            <p:cNvSpPr>
              <a:spLocks noEditPoints="1"/>
            </p:cNvSpPr>
            <p:nvPr/>
          </p:nvSpPr>
          <p:spPr bwMode="auto">
            <a:xfrm rot="16200000" flipV="1">
              <a:off x="11077358" y="5320811"/>
              <a:ext cx="507906" cy="520597"/>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2" name="手繪多邊形 48">
              <a:extLst>
                <a:ext uri="{FF2B5EF4-FFF2-40B4-BE49-F238E27FC236}">
                  <a16:creationId xmlns:a16="http://schemas.microsoft.com/office/drawing/2014/main" xmlns="" id="{BB6F6B7E-64C6-3348-97A4-67EE2CA3484A}"/>
                </a:ext>
              </a:extLst>
            </p:cNvPr>
            <p:cNvSpPr>
              <a:spLocks noEditPoints="1"/>
            </p:cNvSpPr>
            <p:nvPr/>
          </p:nvSpPr>
          <p:spPr bwMode="auto">
            <a:xfrm rot="16200000" flipV="1">
              <a:off x="11092436" y="5320547"/>
              <a:ext cx="471401" cy="535412"/>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3" name="手繪多邊形 49">
              <a:extLst>
                <a:ext uri="{FF2B5EF4-FFF2-40B4-BE49-F238E27FC236}">
                  <a16:creationId xmlns:a16="http://schemas.microsoft.com/office/drawing/2014/main" xmlns="" id="{C26AF729-4A4B-6F42-996C-1B47B63CCA16}"/>
                </a:ext>
              </a:extLst>
            </p:cNvPr>
            <p:cNvSpPr>
              <a:spLocks noEditPoints="1"/>
            </p:cNvSpPr>
            <p:nvPr/>
          </p:nvSpPr>
          <p:spPr bwMode="auto">
            <a:xfrm rot="16200000" flipV="1">
              <a:off x="11051697" y="772143"/>
              <a:ext cx="468226" cy="518482"/>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4" name="手繪多邊形 50">
              <a:extLst>
                <a:ext uri="{FF2B5EF4-FFF2-40B4-BE49-F238E27FC236}">
                  <a16:creationId xmlns:a16="http://schemas.microsoft.com/office/drawing/2014/main" xmlns="" id="{562E6AA8-A002-EC4F-BCF6-24BA453B2CC8}"/>
                </a:ext>
              </a:extLst>
            </p:cNvPr>
            <p:cNvSpPr>
              <a:spLocks noEditPoints="1"/>
            </p:cNvSpPr>
            <p:nvPr/>
          </p:nvSpPr>
          <p:spPr bwMode="auto">
            <a:xfrm rot="16200000" flipV="1">
              <a:off x="11044291" y="785899"/>
              <a:ext cx="468226" cy="490970"/>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5" name="手繪多邊形 51">
              <a:extLst>
                <a:ext uri="{FF2B5EF4-FFF2-40B4-BE49-F238E27FC236}">
                  <a16:creationId xmlns:a16="http://schemas.microsoft.com/office/drawing/2014/main" xmlns="" id="{AC4A4537-1CDA-A941-9D6B-C4E28CDEE00F}"/>
                </a:ext>
              </a:extLst>
            </p:cNvPr>
            <p:cNvSpPr>
              <a:spLocks noEditPoints="1"/>
            </p:cNvSpPr>
            <p:nvPr/>
          </p:nvSpPr>
          <p:spPr bwMode="auto">
            <a:xfrm rot="16200000" flipV="1">
              <a:off x="5233070" y="721352"/>
              <a:ext cx="423785" cy="543877"/>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sp>
          <p:nvSpPr>
            <p:cNvPr id="16" name="手繪多邊形 52">
              <a:extLst>
                <a:ext uri="{FF2B5EF4-FFF2-40B4-BE49-F238E27FC236}">
                  <a16:creationId xmlns:a16="http://schemas.microsoft.com/office/drawing/2014/main" xmlns="" id="{A75C2D56-7F74-6540-BD3F-6DDE86DB4B3A}"/>
                </a:ext>
              </a:extLst>
            </p:cNvPr>
            <p:cNvSpPr>
              <a:spLocks noEditPoints="1"/>
            </p:cNvSpPr>
            <p:nvPr/>
          </p:nvSpPr>
          <p:spPr bwMode="auto">
            <a:xfrm rot="16200000" flipV="1">
              <a:off x="5242328" y="750186"/>
              <a:ext cx="428546" cy="49097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solidFill>
              <a:schemeClr val="tx1">
                <a:lumMod val="50000"/>
              </a:schemeClr>
            </a:solidFill>
            <a:ln>
              <a:noFill/>
            </a:ln>
          </p:spPr>
          <p:txBody>
            <a:bodyPr/>
            <a:lstStyle/>
            <a:p>
              <a:pPr eaLnBrk="1" fontAlgn="auto" hangingPunct="1">
                <a:spcBef>
                  <a:spcPts val="0"/>
                </a:spcBef>
                <a:spcAft>
                  <a:spcPts val="0"/>
                </a:spcAft>
                <a:defRPr/>
              </a:pPr>
              <a:endParaRPr kumimoji="0" lang="zh-TW" altLang="en-US" sz="1800">
                <a:solidFill>
                  <a:srgbClr val="9A5315"/>
                </a:solidFill>
                <a:latin typeface="Microsoft JhengHei UI"/>
              </a:endParaRPr>
            </a:p>
          </p:txBody>
        </p:sp>
      </p:grpSp>
      <p:sp>
        <p:nvSpPr>
          <p:cNvPr id="2" name="標題 1"/>
          <p:cNvSpPr>
            <a:spLocks noGrp="1"/>
          </p:cNvSpPr>
          <p:nvPr>
            <p:ph type="title"/>
          </p:nvPr>
        </p:nvSpPr>
        <p:spPr>
          <a:xfrm>
            <a:off x="7492891" y="1330347"/>
            <a:ext cx="3840480" cy="2103120"/>
          </a:xfrm>
        </p:spPr>
        <p:txBody>
          <a:bodyPr>
            <a:normAutofit/>
          </a:bodyPr>
          <a:lstStyle>
            <a:lvl1pPr latinLnBrk="0">
              <a:defRPr lang="zh-TW" sz="3600" b="1"/>
            </a:lvl1pPr>
          </a:lstStyle>
          <a:p>
            <a:r>
              <a:rPr lang="zh-TW" altLang="en-US"/>
              <a:t>按一下以編輯母片標題樣式</a:t>
            </a:r>
            <a:endParaRPr lang="zh-TW"/>
          </a:p>
        </p:txBody>
      </p:sp>
      <p:sp>
        <p:nvSpPr>
          <p:cNvPr id="3" name="圖片版面配置區 2"/>
          <p:cNvSpPr>
            <a:spLocks noGrp="1"/>
          </p:cNvSpPr>
          <p:nvPr>
            <p:ph type="pic" idx="1"/>
          </p:nvPr>
        </p:nvSpPr>
        <p:spPr>
          <a:xfrm>
            <a:off x="836613" y="1031195"/>
            <a:ext cx="5943600" cy="4572000"/>
          </a:xfrm>
          <a:solidFill>
            <a:schemeClr val="accent2">
              <a:lumMod val="40000"/>
              <a:lumOff val="60000"/>
            </a:schemeClr>
          </a:solidFill>
          <a:ln w="38100">
            <a:solidFill>
              <a:schemeClr val="bg1"/>
            </a:solidFill>
          </a:ln>
        </p:spPr>
        <p:txBody>
          <a:bodyPr rtlCol="0">
            <a:normAutofit/>
          </a:bodyPr>
          <a:lstStyle>
            <a:lvl1pPr marL="0" indent="0" latinLnBrk="0">
              <a:buNone/>
              <a:defRPr lang="zh-TW" sz="3200"/>
            </a:lvl1pPr>
            <a:lvl2pPr marL="457200" indent="0" latinLnBrk="0">
              <a:buNone/>
              <a:defRPr lang="zh-TW" sz="2800"/>
            </a:lvl2pPr>
            <a:lvl3pPr marL="914400" indent="0" latinLnBrk="0">
              <a:buNone/>
              <a:defRPr lang="zh-TW" sz="2400"/>
            </a:lvl3pPr>
            <a:lvl4pPr marL="1371600" indent="0" latinLnBrk="0">
              <a:buNone/>
              <a:defRPr lang="zh-TW" sz="2000"/>
            </a:lvl4pPr>
            <a:lvl5pPr marL="1828800" indent="0" latinLnBrk="0">
              <a:buNone/>
              <a:defRPr lang="zh-TW" sz="2000"/>
            </a:lvl5pPr>
            <a:lvl6pPr marL="2286000" indent="0" latinLnBrk="0">
              <a:buNone/>
              <a:defRPr lang="zh-TW" sz="2000"/>
            </a:lvl6pPr>
            <a:lvl7pPr marL="2743200" indent="0" latinLnBrk="0">
              <a:buNone/>
              <a:defRPr lang="zh-TW" sz="2000"/>
            </a:lvl7pPr>
            <a:lvl8pPr marL="3200400" indent="0" latinLnBrk="0">
              <a:buNone/>
              <a:defRPr lang="zh-TW" sz="2000"/>
            </a:lvl8pPr>
            <a:lvl9pPr marL="3657600" indent="0" latinLnBrk="0">
              <a:buNone/>
              <a:defRPr lang="zh-TW" sz="2000"/>
            </a:lvl9pPr>
          </a:lstStyle>
          <a:p>
            <a:pPr lvl="0"/>
            <a:r>
              <a:rPr lang="zh-TW" altLang="en-US" noProof="0"/>
              <a:t>按一下圖示以新增圖片</a:t>
            </a:r>
            <a:endParaRPr lang="zh-TW" noProof="0"/>
          </a:p>
        </p:txBody>
      </p:sp>
      <p:sp>
        <p:nvSpPr>
          <p:cNvPr id="4" name="文字版面配置區 3"/>
          <p:cNvSpPr>
            <a:spLocks noGrp="1"/>
          </p:cNvSpPr>
          <p:nvPr>
            <p:ph type="body" sz="half" idx="2"/>
          </p:nvPr>
        </p:nvSpPr>
        <p:spPr>
          <a:xfrm>
            <a:off x="7492891" y="3555541"/>
            <a:ext cx="3840480" cy="2168517"/>
          </a:xfrm>
        </p:spPr>
        <p:txBody>
          <a:bodyPr>
            <a:normAutofit/>
          </a:bodyPr>
          <a:lstStyle>
            <a:lvl1pPr marL="0" indent="0" latinLnBrk="0">
              <a:buNone/>
              <a:defRPr lang="zh-TW" sz="18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19" name="日期版面配置區 4">
            <a:extLst>
              <a:ext uri="{FF2B5EF4-FFF2-40B4-BE49-F238E27FC236}">
                <a16:creationId xmlns:a16="http://schemas.microsoft.com/office/drawing/2014/main" xmlns="" id="{6604ECDA-6C75-AA4F-9747-0AB8D52726C8}"/>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defRPr>
            </a:lvl1pPr>
          </a:lstStyle>
          <a:p>
            <a:pPr>
              <a:defRPr/>
            </a:pPr>
            <a:fld id="{CA229BF7-B334-5145-AEAA-BFB4EE2DC67A}" type="datetime1">
              <a:rPr lang="ja-JP" altLang="en-US"/>
              <a:pPr>
                <a:defRPr/>
              </a:pPr>
              <a:t>2023/3/24</a:t>
            </a:fld>
            <a:endParaRPr altLang="en-US"/>
          </a:p>
        </p:txBody>
      </p:sp>
      <p:sp>
        <p:nvSpPr>
          <p:cNvPr id="20" name="頁尾版面配置區 5">
            <a:extLst>
              <a:ext uri="{FF2B5EF4-FFF2-40B4-BE49-F238E27FC236}">
                <a16:creationId xmlns:a16="http://schemas.microsoft.com/office/drawing/2014/main" xmlns="" id="{096353E7-DDBE-6B40-85BD-DDFBC67203F9}"/>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21" name="投影片編號版面配置區 6">
            <a:extLst>
              <a:ext uri="{FF2B5EF4-FFF2-40B4-BE49-F238E27FC236}">
                <a16:creationId xmlns:a16="http://schemas.microsoft.com/office/drawing/2014/main" xmlns="" id="{2FA936EB-92D5-CB4E-895B-4EE8B83D684D}"/>
              </a:ext>
            </a:extLst>
          </p:cNvPr>
          <p:cNvSpPr>
            <a:spLocks noGrp="1"/>
          </p:cNvSpPr>
          <p:nvPr>
            <p:ph type="sldNum" sz="quarter" idx="12"/>
          </p:nvPr>
        </p:nvSpPr>
        <p:spPr/>
        <p:txBody>
          <a:bodyPr/>
          <a:lstStyle>
            <a:lvl1pPr eaLnBrk="0" hangingPunct="0">
              <a:defRPr kumimoji="1" smtClean="0">
                <a:latin typeface="Arial" panose="020B0604020202020204" pitchFamily="34" charset="0"/>
              </a:defRPr>
            </a:lvl1pPr>
          </a:lstStyle>
          <a:p>
            <a:pPr>
              <a:defRPr/>
            </a:pPr>
            <a:fld id="{437D0E2A-DBF1-4E4E-92A4-C4F57040349F}" type="slidenum">
              <a:rPr lang="en-US" altLang="zh-TW"/>
              <a:pPr>
                <a:defRPr/>
              </a:pPr>
              <a:t>‹#›</a:t>
            </a:fld>
            <a:endParaRPr lang="zh-TW" altLang="en-US"/>
          </a:p>
        </p:txBody>
      </p:sp>
    </p:spTree>
    <p:extLst>
      <p:ext uri="{BB962C8B-B14F-4D97-AF65-F5344CB8AC3E}">
        <p14:creationId xmlns:p14="http://schemas.microsoft.com/office/powerpoint/2010/main" val="729483617"/>
      </p:ext>
    </p:extLst>
  </p:cSld>
  <p:clrMapOvr>
    <a:masterClrMapping/>
  </p:clrMapOvr>
  <p:transition spd="med">
    <p:fade/>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標題及垂直文字">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a:lvl1pPr>
          </a:lstStyle>
          <a:p>
            <a:r>
              <a:rPr lang="zh-TW" altLang="en-US"/>
              <a:t>按一下以編輯母片標題樣式</a:t>
            </a:r>
            <a:endParaRPr lang="zh-TW"/>
          </a:p>
        </p:txBody>
      </p:sp>
      <p:sp>
        <p:nvSpPr>
          <p:cNvPr id="3" name="垂直文字版面配置區 2"/>
          <p:cNvSpPr>
            <a:spLocks noGrp="1"/>
          </p:cNvSpPr>
          <p:nvPr>
            <p:ph type="body" orient="vert" idx="1"/>
          </p:nvPr>
        </p:nvSpPr>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日期版面配置區 3">
            <a:extLst>
              <a:ext uri="{FF2B5EF4-FFF2-40B4-BE49-F238E27FC236}">
                <a16:creationId xmlns:a16="http://schemas.microsoft.com/office/drawing/2014/main" xmlns="" id="{A8329A59-1207-984E-B483-9F1AD53B4BA7}"/>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defRPr>
            </a:lvl1pPr>
          </a:lstStyle>
          <a:p>
            <a:pPr>
              <a:defRPr/>
            </a:pPr>
            <a:fld id="{AE48BD18-6061-4A42-952A-AF336C86AF8D}" type="datetime1">
              <a:rPr lang="ja-JP" altLang="en-US"/>
              <a:pPr>
                <a:defRPr/>
              </a:pPr>
              <a:t>2023/3/24</a:t>
            </a:fld>
            <a:endParaRPr altLang="en-US"/>
          </a:p>
        </p:txBody>
      </p:sp>
      <p:sp>
        <p:nvSpPr>
          <p:cNvPr id="5" name="頁尾版面配置區 4">
            <a:extLst>
              <a:ext uri="{FF2B5EF4-FFF2-40B4-BE49-F238E27FC236}">
                <a16:creationId xmlns:a16="http://schemas.microsoft.com/office/drawing/2014/main" xmlns="" id="{89DECDBF-13CE-644F-A623-1FD57C86C570}"/>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6" name="投影片編號版面配置區 5">
            <a:extLst>
              <a:ext uri="{FF2B5EF4-FFF2-40B4-BE49-F238E27FC236}">
                <a16:creationId xmlns:a16="http://schemas.microsoft.com/office/drawing/2014/main" xmlns="" id="{D072B8ED-765F-EB48-8150-67131AB820A9}"/>
              </a:ext>
            </a:extLst>
          </p:cNvPr>
          <p:cNvSpPr>
            <a:spLocks noGrp="1"/>
          </p:cNvSpPr>
          <p:nvPr>
            <p:ph type="sldNum" sz="quarter" idx="12"/>
          </p:nvPr>
        </p:nvSpPr>
        <p:spPr/>
        <p:txBody>
          <a:bodyPr/>
          <a:lstStyle>
            <a:lvl1pPr eaLnBrk="0" hangingPunct="0">
              <a:defRPr kumimoji="1" smtClean="0">
                <a:latin typeface="Arial" panose="020B0604020202020204" pitchFamily="34" charset="0"/>
              </a:defRPr>
            </a:lvl1pPr>
          </a:lstStyle>
          <a:p>
            <a:pPr>
              <a:defRPr/>
            </a:pPr>
            <a:fld id="{25F4B2AB-19E4-B443-85CA-9ECF01AA3D76}" type="slidenum">
              <a:rPr lang="en-US" altLang="zh-TW"/>
              <a:pPr>
                <a:defRPr/>
              </a:pPr>
              <a:t>‹#›</a:t>
            </a:fld>
            <a:endParaRPr lang="zh-TW" altLang="en-US"/>
          </a:p>
        </p:txBody>
      </p:sp>
    </p:spTree>
    <p:extLst>
      <p:ext uri="{BB962C8B-B14F-4D97-AF65-F5344CB8AC3E}">
        <p14:creationId xmlns:p14="http://schemas.microsoft.com/office/powerpoint/2010/main" val="1174291869"/>
      </p:ext>
    </p:extLst>
  </p:cSld>
  <p:clrMapOvr>
    <a:masterClrMapping/>
  </p:clrMapOvr>
  <p:transition spd="med">
    <p:fade/>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垂直標題及文字">
    <p:spTree>
      <p:nvGrpSpPr>
        <p:cNvPr id="1" name=""/>
        <p:cNvGrpSpPr/>
        <p:nvPr/>
      </p:nvGrpSpPr>
      <p:grpSpPr>
        <a:xfrm>
          <a:off x="0" y="0"/>
          <a:ext cx="0" cy="0"/>
          <a:chOff x="0" y="0"/>
          <a:chExt cx="0" cy="0"/>
        </a:xfrm>
      </p:grpSpPr>
      <p:sp>
        <p:nvSpPr>
          <p:cNvPr id="2" name="垂直標題 1"/>
          <p:cNvSpPr>
            <a:spLocks noGrp="1"/>
          </p:cNvSpPr>
          <p:nvPr>
            <p:ph type="title" orient="vert"/>
          </p:nvPr>
        </p:nvSpPr>
        <p:spPr>
          <a:xfrm>
            <a:off x="9624269" y="304800"/>
            <a:ext cx="1729531" cy="5676900"/>
          </a:xfrm>
        </p:spPr>
        <p:txBody>
          <a:bodyPr vert="eaVert"/>
          <a:lstStyle>
            <a:lvl1pPr>
              <a:defRPr b="1"/>
            </a:lvl1pPr>
          </a:lstStyle>
          <a:p>
            <a:r>
              <a:rPr lang="zh-TW" altLang="en-US"/>
              <a:t>按一下以編輯母片標題樣式</a:t>
            </a:r>
            <a:endParaRPr lang="zh-TW"/>
          </a:p>
        </p:txBody>
      </p:sp>
      <p:sp>
        <p:nvSpPr>
          <p:cNvPr id="3" name="垂直文字版面配置區 2"/>
          <p:cNvSpPr>
            <a:spLocks noGrp="1"/>
          </p:cNvSpPr>
          <p:nvPr>
            <p:ph type="body" orient="vert" idx="1"/>
          </p:nvPr>
        </p:nvSpPr>
        <p:spPr>
          <a:xfrm>
            <a:off x="838213" y="304800"/>
            <a:ext cx="8633671" cy="5676900"/>
          </a:xfrm>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日期版面配置區 3">
            <a:extLst>
              <a:ext uri="{FF2B5EF4-FFF2-40B4-BE49-F238E27FC236}">
                <a16:creationId xmlns:a16="http://schemas.microsoft.com/office/drawing/2014/main" xmlns="" id="{146D69D7-9BC5-F34C-92BD-FF98913BA448}"/>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defRPr>
            </a:lvl1pPr>
          </a:lstStyle>
          <a:p>
            <a:pPr>
              <a:defRPr/>
            </a:pPr>
            <a:fld id="{237D2D6A-61AE-6444-8F81-A1D519A037E2}" type="datetime1">
              <a:rPr lang="ja-JP" altLang="en-US"/>
              <a:pPr>
                <a:defRPr/>
              </a:pPr>
              <a:t>2023/3/24</a:t>
            </a:fld>
            <a:endParaRPr altLang="en-US"/>
          </a:p>
        </p:txBody>
      </p:sp>
      <p:sp>
        <p:nvSpPr>
          <p:cNvPr id="5" name="頁尾版面配置區 4">
            <a:extLst>
              <a:ext uri="{FF2B5EF4-FFF2-40B4-BE49-F238E27FC236}">
                <a16:creationId xmlns:a16="http://schemas.microsoft.com/office/drawing/2014/main" xmlns="" id="{E194CB3E-88B6-4648-A4F6-05F1938D9C56}"/>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defRPr>
            </a:lvl1pPr>
          </a:lstStyle>
          <a:p>
            <a:pPr>
              <a:defRPr/>
            </a:pPr>
            <a:endParaRPr altLang="en-US"/>
          </a:p>
        </p:txBody>
      </p:sp>
      <p:sp>
        <p:nvSpPr>
          <p:cNvPr id="6" name="投影片編號版面配置區 5">
            <a:extLst>
              <a:ext uri="{FF2B5EF4-FFF2-40B4-BE49-F238E27FC236}">
                <a16:creationId xmlns:a16="http://schemas.microsoft.com/office/drawing/2014/main" xmlns="" id="{D91DD46A-6DF0-DC41-92BA-54B6FE4AAA1B}"/>
              </a:ext>
            </a:extLst>
          </p:cNvPr>
          <p:cNvSpPr>
            <a:spLocks noGrp="1"/>
          </p:cNvSpPr>
          <p:nvPr>
            <p:ph type="sldNum" sz="quarter" idx="12"/>
          </p:nvPr>
        </p:nvSpPr>
        <p:spPr/>
        <p:txBody>
          <a:bodyPr/>
          <a:lstStyle>
            <a:lvl1pPr eaLnBrk="0" hangingPunct="0">
              <a:defRPr kumimoji="1" smtClean="0">
                <a:latin typeface="Arial" panose="020B0604020202020204" pitchFamily="34" charset="0"/>
              </a:defRPr>
            </a:lvl1pPr>
          </a:lstStyle>
          <a:p>
            <a:pPr>
              <a:defRPr/>
            </a:pPr>
            <a:fld id="{AE4D1FF5-3B94-4D42-8B08-E830D6C206D1}" type="slidenum">
              <a:rPr lang="en-US" altLang="zh-TW"/>
              <a:pPr>
                <a:defRPr/>
              </a:pPr>
              <a:t>‹#›</a:t>
            </a:fld>
            <a:endParaRPr lang="zh-TW" altLang="en-US"/>
          </a:p>
        </p:txBody>
      </p:sp>
    </p:spTree>
    <p:extLst>
      <p:ext uri="{BB962C8B-B14F-4D97-AF65-F5344CB8AC3E}">
        <p14:creationId xmlns:p14="http://schemas.microsoft.com/office/powerpoint/2010/main" val="2441379742"/>
      </p:ext>
    </p:extLst>
  </p:cSld>
  <p:clrMapOvr>
    <a:masterClrMapping/>
  </p:clrMapOvr>
  <p:transition spd="med">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twoTxTwoObj" preserve="1">
  <p:cSld name="比對">
    <p:spTree>
      <p:nvGrpSpPr>
        <p:cNvPr id="1" name=""/>
        <p:cNvGrpSpPr/>
        <p:nvPr/>
      </p:nvGrpSpPr>
      <p:grpSpPr>
        <a:xfrm>
          <a:off x="0" y="0"/>
          <a:ext cx="0" cy="0"/>
          <a:chOff x="0" y="0"/>
          <a:chExt cx="0" cy="0"/>
        </a:xfrm>
      </p:grpSpPr>
      <p:sp>
        <p:nvSpPr>
          <p:cNvPr id="2" name="標題 1"/>
          <p:cNvSpPr>
            <a:spLocks noGrp="1"/>
          </p:cNvSpPr>
          <p:nvPr>
            <p:ph type="title"/>
          </p:nvPr>
        </p:nvSpPr>
        <p:spPr>
          <a:xfrm>
            <a:off x="609682" y="365127"/>
            <a:ext cx="10972637" cy="685835"/>
          </a:xfrm>
        </p:spPr>
        <p:txBody>
          <a:bodyPr/>
          <a:lstStyle/>
          <a:p>
            <a:r>
              <a:rPr lang="zh-TW" altLang="en-US"/>
              <a:t>按一下以編輯母片標題樣式</a:t>
            </a:r>
          </a:p>
        </p:txBody>
      </p:sp>
      <p:sp>
        <p:nvSpPr>
          <p:cNvPr id="3" name="文字版面配置區 2"/>
          <p:cNvSpPr>
            <a:spLocks noGrp="1"/>
          </p:cNvSpPr>
          <p:nvPr>
            <p:ph type="body" idx="1"/>
          </p:nvPr>
        </p:nvSpPr>
        <p:spPr>
          <a:xfrm>
            <a:off x="609682" y="1371672"/>
            <a:ext cx="5303441" cy="685835"/>
          </a:xfrm>
        </p:spPr>
        <p:txBody>
          <a:bodyPr anchor="b"/>
          <a:lstStyle>
            <a:lvl1pPr marL="0" indent="0">
              <a:buNone/>
              <a:defRPr sz="1800" b="1"/>
            </a:lvl1pPr>
            <a:lvl2pPr marL="342899" indent="0">
              <a:buNone/>
              <a:defRPr sz="1500" b="1"/>
            </a:lvl2pPr>
            <a:lvl3pPr marL="685799" indent="0">
              <a:buNone/>
              <a:defRPr sz="1350" b="1"/>
            </a:lvl3pPr>
            <a:lvl4pPr marL="1028698" indent="0">
              <a:buNone/>
              <a:defRPr sz="1200" b="1"/>
            </a:lvl4pPr>
            <a:lvl5pPr marL="1371597" indent="0">
              <a:buNone/>
              <a:defRPr sz="1200" b="1"/>
            </a:lvl5pPr>
            <a:lvl6pPr marL="1714497" indent="0">
              <a:buNone/>
              <a:defRPr sz="1200" b="1"/>
            </a:lvl6pPr>
            <a:lvl7pPr marL="2057396" indent="0">
              <a:buNone/>
              <a:defRPr sz="1200" b="1"/>
            </a:lvl7pPr>
            <a:lvl8pPr marL="2400295" indent="0">
              <a:buNone/>
              <a:defRPr sz="1200" b="1"/>
            </a:lvl8pPr>
            <a:lvl9pPr marL="2743194" indent="0">
              <a:buNone/>
              <a:defRPr sz="1200" b="1"/>
            </a:lvl9pPr>
          </a:lstStyle>
          <a:p>
            <a:pPr lvl="0"/>
            <a:r>
              <a:rPr lang="zh-TW" altLang="en-US" dirty="0"/>
              <a:t>編輯母片文字樣式</a:t>
            </a:r>
          </a:p>
        </p:txBody>
      </p:sp>
      <p:sp>
        <p:nvSpPr>
          <p:cNvPr id="4" name="內容版面配置區 3"/>
          <p:cNvSpPr>
            <a:spLocks noGrp="1"/>
          </p:cNvSpPr>
          <p:nvPr>
            <p:ph sz="half" idx="2"/>
          </p:nvPr>
        </p:nvSpPr>
        <p:spPr>
          <a:xfrm>
            <a:off x="609681" y="2194672"/>
            <a:ext cx="5303441" cy="3977844"/>
          </a:xfrm>
        </p:spPr>
        <p:txBody>
          <a:body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文字版面配置區 4"/>
          <p:cNvSpPr>
            <a:spLocks noGrp="1"/>
          </p:cNvSpPr>
          <p:nvPr>
            <p:ph type="body" sz="quarter" idx="3"/>
          </p:nvPr>
        </p:nvSpPr>
        <p:spPr>
          <a:xfrm>
            <a:off x="6278878" y="1371672"/>
            <a:ext cx="5303441" cy="685835"/>
          </a:xfrm>
        </p:spPr>
        <p:txBody>
          <a:bodyPr anchor="b"/>
          <a:lstStyle>
            <a:lvl1pPr marL="0" indent="0">
              <a:buNone/>
              <a:defRPr sz="1800" b="1"/>
            </a:lvl1pPr>
            <a:lvl2pPr marL="342899" indent="0">
              <a:buNone/>
              <a:defRPr sz="1500" b="1"/>
            </a:lvl2pPr>
            <a:lvl3pPr marL="685799" indent="0">
              <a:buNone/>
              <a:defRPr sz="1350" b="1"/>
            </a:lvl3pPr>
            <a:lvl4pPr marL="1028698" indent="0">
              <a:buNone/>
              <a:defRPr sz="1200" b="1"/>
            </a:lvl4pPr>
            <a:lvl5pPr marL="1371597" indent="0">
              <a:buNone/>
              <a:defRPr sz="1200" b="1"/>
            </a:lvl5pPr>
            <a:lvl6pPr marL="1714497" indent="0">
              <a:buNone/>
              <a:defRPr sz="1200" b="1"/>
            </a:lvl6pPr>
            <a:lvl7pPr marL="2057396" indent="0">
              <a:buNone/>
              <a:defRPr sz="1200" b="1"/>
            </a:lvl7pPr>
            <a:lvl8pPr marL="2400295" indent="0">
              <a:buNone/>
              <a:defRPr sz="1200" b="1"/>
            </a:lvl8pPr>
            <a:lvl9pPr marL="2743194" indent="0">
              <a:buNone/>
              <a:defRPr sz="1200" b="1"/>
            </a:lvl9pPr>
          </a:lstStyle>
          <a:p>
            <a:pPr lvl="0"/>
            <a:r>
              <a:rPr lang="zh-TW" altLang="en-US"/>
              <a:t>編輯母片文字樣式</a:t>
            </a:r>
          </a:p>
        </p:txBody>
      </p:sp>
      <p:sp>
        <p:nvSpPr>
          <p:cNvPr id="6" name="內容版面配置區 5"/>
          <p:cNvSpPr>
            <a:spLocks noGrp="1"/>
          </p:cNvSpPr>
          <p:nvPr>
            <p:ph sz="quarter" idx="4"/>
          </p:nvPr>
        </p:nvSpPr>
        <p:spPr>
          <a:xfrm>
            <a:off x="6278878" y="2194672"/>
            <a:ext cx="5303441" cy="3977844"/>
          </a:xfrm>
        </p:spPr>
        <p:txBody>
          <a:body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7" name="日期版面配置區 6"/>
          <p:cNvSpPr>
            <a:spLocks noGrp="1"/>
          </p:cNvSpPr>
          <p:nvPr>
            <p:ph type="dt" sz="half" idx="10"/>
          </p:nvPr>
        </p:nvSpPr>
        <p:spPr/>
        <p:txBody>
          <a:bodyPr/>
          <a:lstStyle/>
          <a:p>
            <a:fld id="{6CC04B23-84D2-44B7-B8F5-0590C45DBB32}" type="datetime1">
              <a:rPr lang="zh-TW" altLang="en-US" smtClean="0"/>
              <a:t>2023/3/24</a:t>
            </a:fld>
            <a:endParaRPr lang="en-US" dirty="0"/>
          </a:p>
        </p:txBody>
      </p:sp>
      <p:sp>
        <p:nvSpPr>
          <p:cNvPr id="8" name="頁尾版面配置區 7"/>
          <p:cNvSpPr>
            <a:spLocks noGrp="1"/>
          </p:cNvSpPr>
          <p:nvPr>
            <p:ph type="ftr" sz="quarter" idx="11"/>
          </p:nvPr>
        </p:nvSpPr>
        <p:spPr/>
        <p:txBody>
          <a:bodyPr/>
          <a:lstStyle/>
          <a:p>
            <a:endParaRPr lang="zh-TW" altLang="en-US" noProof="0" dirty="0"/>
          </a:p>
        </p:txBody>
      </p:sp>
      <p:sp>
        <p:nvSpPr>
          <p:cNvPr id="9" name="投影片編號版面配置區 8"/>
          <p:cNvSpPr>
            <a:spLocks noGrp="1"/>
          </p:cNvSpPr>
          <p:nvPr>
            <p:ph type="sldNum" sz="quarter" idx="12"/>
          </p:nvPr>
        </p:nvSpPr>
        <p:spPr/>
        <p:txBody>
          <a:bodyPr/>
          <a:lstStyle/>
          <a:p>
            <a:fld id="{E5137D0E-4A4F-4307-8994-C1891D747D59}" type="slidenum">
              <a:rPr lang="en-US" smtClean="0"/>
              <a:pPr/>
              <a:t>‹#›</a:t>
            </a:fld>
            <a:endParaRPr lang="en-US" dirty="0"/>
          </a:p>
        </p:txBody>
      </p:sp>
    </p:spTree>
    <p:extLst>
      <p:ext uri="{BB962C8B-B14F-4D97-AF65-F5344CB8AC3E}">
        <p14:creationId xmlns:p14="http://schemas.microsoft.com/office/powerpoint/2010/main" val="2624767497"/>
      </p:ext>
    </p:extLst>
  </p:cSld>
  <p:clrMapOvr>
    <a:masterClrMapping/>
  </p:clrMapOvr>
  <p:hf sldNum="0" hdr="0" ftr="0" dt="0"/>
</p:sldLayout>
</file>

<file path=ppt/slideLayouts/slideLayout210.xml><?xml version="1.0" encoding="utf-8"?>
<p:sldLayout xmlns:a="http://schemas.openxmlformats.org/drawingml/2006/main" xmlns:r="http://schemas.openxmlformats.org/officeDocument/2006/relationships" xmlns:p="http://schemas.openxmlformats.org/presentationml/2006/main" type="tbl">
  <p:cSld name="標題及表格">
    <p:spTree>
      <p:nvGrpSpPr>
        <p:cNvPr id="1" name=""/>
        <p:cNvGrpSpPr/>
        <p:nvPr/>
      </p:nvGrpSpPr>
      <p:grpSpPr>
        <a:xfrm>
          <a:off x="0" y="0"/>
          <a:ext cx="0" cy="0"/>
          <a:chOff x="0" y="0"/>
          <a:chExt cx="0" cy="0"/>
        </a:xfrm>
      </p:grpSpPr>
      <p:sp>
        <p:nvSpPr>
          <p:cNvPr id="2" name="標題 1"/>
          <p:cNvSpPr>
            <a:spLocks noGrp="1"/>
          </p:cNvSpPr>
          <p:nvPr>
            <p:ph type="title"/>
          </p:nvPr>
        </p:nvSpPr>
        <p:spPr>
          <a:xfrm>
            <a:off x="609600" y="274638"/>
            <a:ext cx="10972800" cy="1143000"/>
          </a:xfrm>
        </p:spPr>
        <p:txBody>
          <a:bodyPr/>
          <a:lstStyle>
            <a:lvl1pPr>
              <a:defRPr>
                <a:latin typeface="標楷體" pitchFamily="65" charset="-120"/>
                <a:ea typeface="標楷體" pitchFamily="65" charset="-120"/>
              </a:defRPr>
            </a:lvl1pPr>
          </a:lstStyle>
          <a:p>
            <a:r>
              <a:rPr lang="zh-TW" altLang="en-US"/>
              <a:t>按一下以編輯母片標題樣式</a:t>
            </a:r>
          </a:p>
        </p:txBody>
      </p:sp>
      <p:sp>
        <p:nvSpPr>
          <p:cNvPr id="3" name="表格版面配置區 2"/>
          <p:cNvSpPr>
            <a:spLocks noGrp="1"/>
          </p:cNvSpPr>
          <p:nvPr>
            <p:ph type="tbl" idx="1"/>
          </p:nvPr>
        </p:nvSpPr>
        <p:spPr>
          <a:xfrm>
            <a:off x="609600" y="1600206"/>
            <a:ext cx="10972800" cy="4525963"/>
          </a:xfrm>
        </p:spPr>
        <p:txBody>
          <a:bodyPr rtlCol="0">
            <a:normAutofit/>
          </a:bodyPr>
          <a:lstStyle>
            <a:lvl1pPr>
              <a:defRPr>
                <a:latin typeface="標楷體" pitchFamily="65" charset="-120"/>
                <a:ea typeface="標楷體" pitchFamily="65" charset="-120"/>
              </a:defRPr>
            </a:lvl1pPr>
          </a:lstStyle>
          <a:p>
            <a:pPr lvl="0"/>
            <a:endParaRPr lang="zh-TW" altLang="en-US" noProof="0"/>
          </a:p>
        </p:txBody>
      </p:sp>
      <p:sp>
        <p:nvSpPr>
          <p:cNvPr id="4" name="Date Placeholder 4">
            <a:extLst>
              <a:ext uri="{FF2B5EF4-FFF2-40B4-BE49-F238E27FC236}">
                <a16:creationId xmlns:a16="http://schemas.microsoft.com/office/drawing/2014/main" xmlns="" id="{23F7B507-0048-4949-92CF-71A3463F3D3D}"/>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defRPr>
            </a:lvl1pPr>
          </a:lstStyle>
          <a:p>
            <a:pPr>
              <a:defRPr/>
            </a:pPr>
            <a:fld id="{C38F7360-50DF-2041-BE22-3C7DB363AB39}" type="datetime1">
              <a:rPr lang="ja-JP" altLang="en-US"/>
              <a:pPr>
                <a:defRPr/>
              </a:pPr>
              <a:t>2023/3/24</a:t>
            </a:fld>
            <a:endParaRPr lang="en-US" altLang="zh-TW" dirty="0"/>
          </a:p>
        </p:txBody>
      </p:sp>
      <p:sp>
        <p:nvSpPr>
          <p:cNvPr id="5" name="Footer Placeholder 5">
            <a:extLst>
              <a:ext uri="{FF2B5EF4-FFF2-40B4-BE49-F238E27FC236}">
                <a16:creationId xmlns:a16="http://schemas.microsoft.com/office/drawing/2014/main" xmlns="" id="{DFA4666C-9242-9B4C-81F5-05B5E5F829A9}"/>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defRPr>
            </a:lvl1pPr>
          </a:lstStyle>
          <a:p>
            <a:pPr>
              <a:defRPr/>
            </a:pPr>
            <a:endParaRPr lang="en-US" altLang="zh-TW" dirty="0"/>
          </a:p>
        </p:txBody>
      </p:sp>
      <p:sp>
        <p:nvSpPr>
          <p:cNvPr id="6" name="Slide Number Placeholder 6">
            <a:extLst>
              <a:ext uri="{FF2B5EF4-FFF2-40B4-BE49-F238E27FC236}">
                <a16:creationId xmlns:a16="http://schemas.microsoft.com/office/drawing/2014/main" xmlns="" id="{131C3A88-F306-D046-946E-07E499271C77}"/>
              </a:ext>
            </a:extLst>
          </p:cNvPr>
          <p:cNvSpPr>
            <a:spLocks noGrp="1"/>
          </p:cNvSpPr>
          <p:nvPr>
            <p:ph type="sldNum" sz="quarter" idx="12"/>
          </p:nvPr>
        </p:nvSpPr>
        <p:spPr/>
        <p:txBody>
          <a:bodyPr/>
          <a:lstStyle>
            <a:lvl1pPr eaLnBrk="0" hangingPunct="0">
              <a:defRPr kumimoji="1" smtClean="0">
                <a:latin typeface="Arial" panose="020B0604020202020204" pitchFamily="34" charset="0"/>
              </a:defRPr>
            </a:lvl1pPr>
          </a:lstStyle>
          <a:p>
            <a:pPr>
              <a:defRPr/>
            </a:pPr>
            <a:fld id="{D7F33F11-8D79-2A4C-A1FE-83641EFC9B4B}" type="slidenum">
              <a:rPr lang="en-US" altLang="zh-TW"/>
              <a:pPr>
                <a:defRPr/>
              </a:pPr>
              <a:t>‹#›</a:t>
            </a:fld>
            <a:endParaRPr lang="en-US" altLang="zh-TW" dirty="0"/>
          </a:p>
        </p:txBody>
      </p:sp>
    </p:spTree>
    <p:extLst>
      <p:ext uri="{BB962C8B-B14F-4D97-AF65-F5344CB8AC3E}">
        <p14:creationId xmlns:p14="http://schemas.microsoft.com/office/powerpoint/2010/main" val="135317501"/>
      </p:ext>
    </p:extLst>
  </p:cSld>
  <p:clrMapOvr>
    <a:masterClrMapping/>
  </p:clrMapOvr>
  <p:transition spd="med">
    <p:wipe dir="d"/>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txAndObj">
  <p:cSld name="標題，文字及物件">
    <p:spTree>
      <p:nvGrpSpPr>
        <p:cNvPr id="1" name=""/>
        <p:cNvGrpSpPr/>
        <p:nvPr/>
      </p:nvGrpSpPr>
      <p:grpSpPr>
        <a:xfrm>
          <a:off x="0" y="0"/>
          <a:ext cx="0" cy="0"/>
          <a:chOff x="0" y="0"/>
          <a:chExt cx="0" cy="0"/>
        </a:xfrm>
      </p:grpSpPr>
      <p:sp>
        <p:nvSpPr>
          <p:cNvPr id="2" name="標題 1"/>
          <p:cNvSpPr>
            <a:spLocks noGrp="1"/>
          </p:cNvSpPr>
          <p:nvPr>
            <p:ph type="title"/>
          </p:nvPr>
        </p:nvSpPr>
        <p:spPr>
          <a:xfrm>
            <a:off x="1727200" y="714375"/>
            <a:ext cx="9753600" cy="533400"/>
          </a:xfrm>
        </p:spPr>
        <p:txBody>
          <a:bodyPr/>
          <a:lstStyle/>
          <a:p>
            <a:r>
              <a:rPr lang="zh-TW" altLang="en-US"/>
              <a:t>按一下以編輯母片標題樣式</a:t>
            </a:r>
          </a:p>
        </p:txBody>
      </p:sp>
      <p:sp>
        <p:nvSpPr>
          <p:cNvPr id="3" name="文字版面配置區 2"/>
          <p:cNvSpPr>
            <a:spLocks noGrp="1"/>
          </p:cNvSpPr>
          <p:nvPr>
            <p:ph type="body" sz="half" idx="1"/>
          </p:nvPr>
        </p:nvSpPr>
        <p:spPr>
          <a:xfrm>
            <a:off x="609600" y="1447800"/>
            <a:ext cx="5334000" cy="4876800"/>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內容版面配置區 3"/>
          <p:cNvSpPr>
            <a:spLocks noGrp="1"/>
          </p:cNvSpPr>
          <p:nvPr>
            <p:ph sz="half" idx="2"/>
          </p:nvPr>
        </p:nvSpPr>
        <p:spPr>
          <a:xfrm>
            <a:off x="6146800" y="1447800"/>
            <a:ext cx="5334000" cy="4876800"/>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Rectangle 77">
            <a:extLst>
              <a:ext uri="{FF2B5EF4-FFF2-40B4-BE49-F238E27FC236}">
                <a16:creationId xmlns:a16="http://schemas.microsoft.com/office/drawing/2014/main" xmlns="" id="{15310DE0-631B-1A4F-9DD6-4B6B5DA75AA4}"/>
              </a:ext>
            </a:extLst>
          </p:cNvPr>
          <p:cNvSpPr>
            <a:spLocks noGrp="1" noChangeArrowheads="1"/>
          </p:cNvSpPr>
          <p:nvPr>
            <p:ph type="sldNum" sz="quarter" idx="10"/>
          </p:nvPr>
        </p:nvSpPr>
        <p:spPr/>
        <p:txBody>
          <a:bodyPr/>
          <a:lstStyle>
            <a:lvl1pPr>
              <a:defRPr smtClean="0"/>
            </a:lvl1pPr>
          </a:lstStyle>
          <a:p>
            <a:pPr>
              <a:defRPr/>
            </a:pPr>
            <a:fld id="{3F8F2452-3DBD-6A4C-AA97-49394BF28601}" type="slidenum">
              <a:rPr lang="zh-TW" altLang="en-US"/>
              <a:pPr>
                <a:defRPr/>
              </a:pPr>
              <a:t>‹#›</a:t>
            </a:fld>
            <a:endParaRPr lang="en-US" altLang="zh-TW" dirty="0"/>
          </a:p>
        </p:txBody>
      </p:sp>
    </p:spTree>
    <p:extLst>
      <p:ext uri="{BB962C8B-B14F-4D97-AF65-F5344CB8AC3E}">
        <p14:creationId xmlns:p14="http://schemas.microsoft.com/office/powerpoint/2010/main" val="3574695025"/>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914400" y="2125981"/>
            <a:ext cx="10363200" cy="615553"/>
          </a:xfrm>
          <a:prstGeom prst="rect">
            <a:avLst/>
          </a:prstGeom>
        </p:spPr>
        <p:txBody>
          <a:bodyPr/>
          <a:lstStyle>
            <a:lvl1pPr>
              <a:defRPr sz="4000" b="0" i="0">
                <a:solidFill>
                  <a:schemeClr val="hlink"/>
                </a:solidFill>
                <a:latin typeface="標楷體" panose="03000509000000000000" pitchFamily="65" charset="-120"/>
                <a:cs typeface="標楷體" panose="03000509000000000000" pitchFamily="65" charset="-120"/>
              </a:defRPr>
            </a:lvl1pPr>
          </a:lstStyle>
          <a:p>
            <a:endParaRPr dirty="0"/>
          </a:p>
        </p:txBody>
      </p:sp>
      <p:sp>
        <p:nvSpPr>
          <p:cNvPr id="3" name="Holder 3"/>
          <p:cNvSpPr>
            <a:spLocks noGrp="1"/>
          </p:cNvSpPr>
          <p:nvPr>
            <p:ph type="subTitle" idx="4"/>
          </p:nvPr>
        </p:nvSpPr>
        <p:spPr>
          <a:xfrm>
            <a:off x="1828800" y="3840480"/>
            <a:ext cx="8534400" cy="276999"/>
          </a:xfrm>
          <a:prstGeom prst="rect">
            <a:avLst/>
          </a:prstGeom>
        </p:spPr>
        <p:txBody>
          <a:bodyPr/>
          <a:lstStyle>
            <a:lvl1pPr>
              <a:defRPr b="0" i="0">
                <a:solidFill>
                  <a:schemeClr val="tx1"/>
                </a:solidFill>
              </a:defRPr>
            </a:lvl1pPr>
          </a:lstStyle>
          <a:p>
            <a:endParaRPr/>
          </a:p>
        </p:txBody>
      </p:sp>
      <p:sp>
        <p:nvSpPr>
          <p:cNvPr id="4" name="Holder 4">
            <a:extLst>
              <a:ext uri="{FF2B5EF4-FFF2-40B4-BE49-F238E27FC236}">
                <a16:creationId xmlns:a16="http://schemas.microsoft.com/office/drawing/2014/main" xmlns="" id="{0DAD4081-0CF1-4461-8050-E6EA52D96D7C}"/>
              </a:ext>
            </a:extLst>
          </p:cNvPr>
          <p:cNvSpPr>
            <a:spLocks noGrp="1" noChangeArrowheads="1"/>
          </p:cNvSpPr>
          <p:nvPr>
            <p:ph type="ftr" sz="quarter" idx="10"/>
          </p:nvPr>
        </p:nvSpPr>
        <p:spPr/>
        <p:txBody>
          <a:bodyPr/>
          <a:lstStyle>
            <a:lvl1pPr>
              <a:defRPr/>
            </a:lvl1pPr>
          </a:lstStyle>
          <a:p>
            <a:pPr>
              <a:defRPr/>
            </a:pPr>
            <a:endParaRPr lang="zh-TW" altLang="zh-TW"/>
          </a:p>
        </p:txBody>
      </p:sp>
      <p:sp>
        <p:nvSpPr>
          <p:cNvPr id="5" name="Holder 5">
            <a:extLst>
              <a:ext uri="{FF2B5EF4-FFF2-40B4-BE49-F238E27FC236}">
                <a16:creationId xmlns:a16="http://schemas.microsoft.com/office/drawing/2014/main" xmlns="" id="{998D05EB-ECBB-4F7C-9B81-F088C8DC2CBB}"/>
              </a:ext>
            </a:extLst>
          </p:cNvPr>
          <p:cNvSpPr>
            <a:spLocks noGrp="1" noChangeArrowheads="1"/>
          </p:cNvSpPr>
          <p:nvPr>
            <p:ph type="dt" sz="half" idx="11"/>
          </p:nvPr>
        </p:nvSpPr>
        <p:spPr/>
        <p:txBody>
          <a:bodyPr/>
          <a:lstStyle>
            <a:lvl1pPr>
              <a:defRPr/>
            </a:lvl1pPr>
          </a:lstStyle>
          <a:p>
            <a:pPr>
              <a:defRPr/>
            </a:pPr>
            <a:fld id="{9E35EFA3-97A6-4888-87E2-1DBA8D78D4F7}" type="datetimeFigureOut">
              <a:rPr lang="en-US" altLang="zh-TW"/>
              <a:pPr>
                <a:defRPr/>
              </a:pPr>
              <a:t>3/24/2023</a:t>
            </a:fld>
            <a:endParaRPr lang="en-US" altLang="zh-TW"/>
          </a:p>
        </p:txBody>
      </p:sp>
      <p:sp>
        <p:nvSpPr>
          <p:cNvPr id="6" name="Holder 6">
            <a:extLst>
              <a:ext uri="{FF2B5EF4-FFF2-40B4-BE49-F238E27FC236}">
                <a16:creationId xmlns:a16="http://schemas.microsoft.com/office/drawing/2014/main" xmlns="" id="{7EA00407-5327-4BBE-8DA3-E71D230D9760}"/>
              </a:ext>
            </a:extLst>
          </p:cNvPr>
          <p:cNvSpPr>
            <a:spLocks noGrp="1" noChangeArrowheads="1"/>
          </p:cNvSpPr>
          <p:nvPr>
            <p:ph type="sldNum" sz="quarter" idx="12"/>
          </p:nvPr>
        </p:nvSpPr>
        <p:spPr/>
        <p:txBody>
          <a:bodyPr/>
          <a:lstStyle>
            <a:lvl1pPr>
              <a:defRPr/>
            </a:lvl1pPr>
          </a:lstStyle>
          <a:p>
            <a:pPr>
              <a:defRPr/>
            </a:pPr>
            <a:fld id="{E3FC7CB5-AFD2-459C-AEDE-CAD90284AEB6}" type="slidenum">
              <a:rPr lang="zh-TW" altLang="zh-TW"/>
              <a:pPr>
                <a:defRPr/>
              </a:pPr>
              <a:t>‹#›</a:t>
            </a:fld>
            <a:endParaRPr lang="zh-TW" altLang="zh-TW"/>
          </a:p>
        </p:txBody>
      </p:sp>
    </p:spTree>
    <p:extLst>
      <p:ext uri="{BB962C8B-B14F-4D97-AF65-F5344CB8AC3E}">
        <p14:creationId xmlns:p14="http://schemas.microsoft.com/office/powerpoint/2010/main" val="7928623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a:xfrm>
            <a:off x="446618" y="76201"/>
            <a:ext cx="11120967" cy="615553"/>
          </a:xfrm>
        </p:spPr>
        <p:txBody>
          <a:bodyPr/>
          <a:lstStyle>
            <a:lvl1pPr>
              <a:defRPr sz="4000" b="0" i="0">
                <a:solidFill>
                  <a:schemeClr val="hlink"/>
                </a:solidFill>
                <a:latin typeface="標楷體" panose="03000509000000000000" pitchFamily="65" charset="-120"/>
                <a:cs typeface="標楷體" panose="03000509000000000000" pitchFamily="65" charset="-120"/>
              </a:defRPr>
            </a:lvl1pPr>
          </a:lstStyle>
          <a:p>
            <a:endParaRPr dirty="0"/>
          </a:p>
        </p:txBody>
      </p:sp>
      <p:sp>
        <p:nvSpPr>
          <p:cNvPr id="3" name="Holder 3"/>
          <p:cNvSpPr>
            <a:spLocks noGrp="1"/>
          </p:cNvSpPr>
          <p:nvPr>
            <p:ph type="body" idx="1"/>
          </p:nvPr>
        </p:nvSpPr>
        <p:spPr/>
        <p:txBody>
          <a:bodyPr/>
          <a:lstStyle>
            <a:lvl1pPr>
              <a:defRPr b="0" i="0">
                <a:solidFill>
                  <a:schemeClr val="tx1"/>
                </a:solidFill>
              </a:defRPr>
            </a:lvl1pPr>
          </a:lstStyle>
          <a:p>
            <a:endParaRPr/>
          </a:p>
        </p:txBody>
      </p:sp>
      <p:sp>
        <p:nvSpPr>
          <p:cNvPr id="4" name="Holder 4">
            <a:extLst>
              <a:ext uri="{FF2B5EF4-FFF2-40B4-BE49-F238E27FC236}">
                <a16:creationId xmlns:a16="http://schemas.microsoft.com/office/drawing/2014/main" xmlns="" id="{7B7A1497-90A4-4FE9-BB73-7EA93A3E2BFC}"/>
              </a:ext>
            </a:extLst>
          </p:cNvPr>
          <p:cNvSpPr>
            <a:spLocks noGrp="1" noChangeArrowheads="1"/>
          </p:cNvSpPr>
          <p:nvPr>
            <p:ph type="ftr" sz="quarter" idx="10"/>
          </p:nvPr>
        </p:nvSpPr>
        <p:spPr/>
        <p:txBody>
          <a:bodyPr/>
          <a:lstStyle>
            <a:lvl1pPr>
              <a:defRPr/>
            </a:lvl1pPr>
          </a:lstStyle>
          <a:p>
            <a:pPr>
              <a:defRPr/>
            </a:pPr>
            <a:endParaRPr lang="zh-TW" altLang="zh-TW"/>
          </a:p>
        </p:txBody>
      </p:sp>
      <p:sp>
        <p:nvSpPr>
          <p:cNvPr id="5" name="Holder 5">
            <a:extLst>
              <a:ext uri="{FF2B5EF4-FFF2-40B4-BE49-F238E27FC236}">
                <a16:creationId xmlns:a16="http://schemas.microsoft.com/office/drawing/2014/main" xmlns="" id="{6A31C6FC-00F7-483A-947E-3B18B484C8C4}"/>
              </a:ext>
            </a:extLst>
          </p:cNvPr>
          <p:cNvSpPr>
            <a:spLocks noGrp="1" noChangeArrowheads="1"/>
          </p:cNvSpPr>
          <p:nvPr>
            <p:ph type="dt" sz="half" idx="11"/>
          </p:nvPr>
        </p:nvSpPr>
        <p:spPr/>
        <p:txBody>
          <a:bodyPr/>
          <a:lstStyle>
            <a:lvl1pPr>
              <a:defRPr/>
            </a:lvl1pPr>
          </a:lstStyle>
          <a:p>
            <a:pPr>
              <a:defRPr/>
            </a:pPr>
            <a:fld id="{6F40220C-1456-428F-BF59-5889304DF530}" type="datetimeFigureOut">
              <a:rPr lang="en-US" altLang="zh-TW"/>
              <a:pPr>
                <a:defRPr/>
              </a:pPr>
              <a:t>3/24/2023</a:t>
            </a:fld>
            <a:endParaRPr lang="en-US" altLang="zh-TW"/>
          </a:p>
        </p:txBody>
      </p:sp>
      <p:sp>
        <p:nvSpPr>
          <p:cNvPr id="6" name="Holder 6">
            <a:extLst>
              <a:ext uri="{FF2B5EF4-FFF2-40B4-BE49-F238E27FC236}">
                <a16:creationId xmlns:a16="http://schemas.microsoft.com/office/drawing/2014/main" xmlns="" id="{FFCC38A8-4EF9-4112-9FDD-F0016B6E8ED1}"/>
              </a:ext>
            </a:extLst>
          </p:cNvPr>
          <p:cNvSpPr>
            <a:spLocks noGrp="1" noChangeArrowheads="1"/>
          </p:cNvSpPr>
          <p:nvPr>
            <p:ph type="sldNum" sz="quarter" idx="12"/>
          </p:nvPr>
        </p:nvSpPr>
        <p:spPr/>
        <p:txBody>
          <a:bodyPr/>
          <a:lstStyle>
            <a:lvl1pPr>
              <a:defRPr/>
            </a:lvl1pPr>
          </a:lstStyle>
          <a:p>
            <a:pPr>
              <a:defRPr/>
            </a:pPr>
            <a:fld id="{D067DF5C-C6F3-47BE-B189-396E72DFEA4B}" type="slidenum">
              <a:rPr lang="zh-TW" altLang="zh-TW"/>
              <a:pPr>
                <a:defRPr/>
              </a:pPr>
              <a:t>‹#›</a:t>
            </a:fld>
            <a:endParaRPr lang="zh-TW" altLang="zh-TW"/>
          </a:p>
        </p:txBody>
      </p:sp>
    </p:spTree>
    <p:extLst>
      <p:ext uri="{BB962C8B-B14F-4D97-AF65-F5344CB8AC3E}">
        <p14:creationId xmlns:p14="http://schemas.microsoft.com/office/powerpoint/2010/main" val="3759046208"/>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a:xfrm>
            <a:off x="446618" y="76201"/>
            <a:ext cx="11120967" cy="615553"/>
          </a:xfrm>
        </p:spPr>
        <p:txBody>
          <a:bodyPr/>
          <a:lstStyle>
            <a:lvl1pPr>
              <a:defRPr sz="4000" b="0" i="0">
                <a:solidFill>
                  <a:schemeClr val="hlink"/>
                </a:solidFill>
                <a:latin typeface="標楷體" panose="03000509000000000000" pitchFamily="65" charset="-120"/>
                <a:cs typeface="標楷體" panose="03000509000000000000" pitchFamily="65" charset="-120"/>
              </a:defRPr>
            </a:lvl1pPr>
          </a:lstStyle>
          <a:p>
            <a:endParaRPr dirty="0"/>
          </a:p>
        </p:txBody>
      </p:sp>
      <p:sp>
        <p:nvSpPr>
          <p:cNvPr id="3" name="Holder 3"/>
          <p:cNvSpPr>
            <a:spLocks noGrp="1"/>
          </p:cNvSpPr>
          <p:nvPr>
            <p:ph sz="half" idx="2"/>
          </p:nvPr>
        </p:nvSpPr>
        <p:spPr>
          <a:xfrm>
            <a:off x="609600" y="1577340"/>
            <a:ext cx="5303520" cy="276999"/>
          </a:xfrm>
          <a:prstGeom prst="rect">
            <a:avLst/>
          </a:prstGeom>
        </p:spPr>
        <p:txBody>
          <a:bodyPr/>
          <a:lstStyle>
            <a:lvl1pPr>
              <a:defRPr/>
            </a:lvl1pPr>
          </a:lstStyle>
          <a:p>
            <a:endParaRPr/>
          </a:p>
        </p:txBody>
      </p:sp>
      <p:sp>
        <p:nvSpPr>
          <p:cNvPr id="4" name="Holder 4"/>
          <p:cNvSpPr>
            <a:spLocks noGrp="1"/>
          </p:cNvSpPr>
          <p:nvPr>
            <p:ph sz="half" idx="3"/>
          </p:nvPr>
        </p:nvSpPr>
        <p:spPr>
          <a:xfrm>
            <a:off x="6278880" y="1577340"/>
            <a:ext cx="5303520" cy="276999"/>
          </a:xfrm>
          <a:prstGeom prst="rect">
            <a:avLst/>
          </a:prstGeom>
        </p:spPr>
        <p:txBody>
          <a:bodyPr/>
          <a:lstStyle>
            <a:lvl1pPr>
              <a:defRPr/>
            </a:lvl1pPr>
          </a:lstStyle>
          <a:p>
            <a:endParaRPr/>
          </a:p>
        </p:txBody>
      </p:sp>
      <p:sp>
        <p:nvSpPr>
          <p:cNvPr id="5" name="Holder 4">
            <a:extLst>
              <a:ext uri="{FF2B5EF4-FFF2-40B4-BE49-F238E27FC236}">
                <a16:creationId xmlns:a16="http://schemas.microsoft.com/office/drawing/2014/main" xmlns="" id="{99AAC460-1D76-46E6-BF6F-02CA4BA6D616}"/>
              </a:ext>
            </a:extLst>
          </p:cNvPr>
          <p:cNvSpPr>
            <a:spLocks noGrp="1" noChangeArrowheads="1"/>
          </p:cNvSpPr>
          <p:nvPr>
            <p:ph type="ftr" sz="quarter" idx="10"/>
          </p:nvPr>
        </p:nvSpPr>
        <p:spPr/>
        <p:txBody>
          <a:bodyPr/>
          <a:lstStyle>
            <a:lvl1pPr>
              <a:defRPr/>
            </a:lvl1pPr>
          </a:lstStyle>
          <a:p>
            <a:pPr>
              <a:defRPr/>
            </a:pPr>
            <a:endParaRPr lang="zh-TW" altLang="zh-TW"/>
          </a:p>
        </p:txBody>
      </p:sp>
      <p:sp>
        <p:nvSpPr>
          <p:cNvPr id="6" name="Holder 5">
            <a:extLst>
              <a:ext uri="{FF2B5EF4-FFF2-40B4-BE49-F238E27FC236}">
                <a16:creationId xmlns:a16="http://schemas.microsoft.com/office/drawing/2014/main" xmlns="" id="{3D8FAC41-3D56-48F5-A498-7A7035724643}"/>
              </a:ext>
            </a:extLst>
          </p:cNvPr>
          <p:cNvSpPr>
            <a:spLocks noGrp="1" noChangeArrowheads="1"/>
          </p:cNvSpPr>
          <p:nvPr>
            <p:ph type="dt" sz="half" idx="11"/>
          </p:nvPr>
        </p:nvSpPr>
        <p:spPr/>
        <p:txBody>
          <a:bodyPr/>
          <a:lstStyle>
            <a:lvl1pPr>
              <a:defRPr/>
            </a:lvl1pPr>
          </a:lstStyle>
          <a:p>
            <a:pPr>
              <a:defRPr/>
            </a:pPr>
            <a:fld id="{CC62D5E7-01D2-490F-8F6E-55295E930407}" type="datetimeFigureOut">
              <a:rPr lang="en-US" altLang="zh-TW"/>
              <a:pPr>
                <a:defRPr/>
              </a:pPr>
              <a:t>3/24/2023</a:t>
            </a:fld>
            <a:endParaRPr lang="en-US" altLang="zh-TW"/>
          </a:p>
        </p:txBody>
      </p:sp>
      <p:sp>
        <p:nvSpPr>
          <p:cNvPr id="7" name="Holder 6">
            <a:extLst>
              <a:ext uri="{FF2B5EF4-FFF2-40B4-BE49-F238E27FC236}">
                <a16:creationId xmlns:a16="http://schemas.microsoft.com/office/drawing/2014/main" xmlns="" id="{5C744DA9-96BD-4C46-A978-0617BDFBD1CC}"/>
              </a:ext>
            </a:extLst>
          </p:cNvPr>
          <p:cNvSpPr>
            <a:spLocks noGrp="1" noChangeArrowheads="1"/>
          </p:cNvSpPr>
          <p:nvPr>
            <p:ph type="sldNum" sz="quarter" idx="12"/>
          </p:nvPr>
        </p:nvSpPr>
        <p:spPr/>
        <p:txBody>
          <a:bodyPr/>
          <a:lstStyle>
            <a:lvl1pPr>
              <a:defRPr/>
            </a:lvl1pPr>
          </a:lstStyle>
          <a:p>
            <a:pPr>
              <a:defRPr/>
            </a:pPr>
            <a:fld id="{7CEC83F6-1BE9-4D32-8001-7B29EB1C5629}" type="slidenum">
              <a:rPr lang="zh-TW" altLang="zh-TW"/>
              <a:pPr>
                <a:defRPr/>
              </a:pPr>
              <a:t>‹#›</a:t>
            </a:fld>
            <a:endParaRPr lang="zh-TW" altLang="zh-TW"/>
          </a:p>
        </p:txBody>
      </p:sp>
    </p:spTree>
    <p:extLst>
      <p:ext uri="{BB962C8B-B14F-4D97-AF65-F5344CB8AC3E}">
        <p14:creationId xmlns:p14="http://schemas.microsoft.com/office/powerpoint/2010/main" val="3296792950"/>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a:xfrm>
            <a:off x="446618" y="76201"/>
            <a:ext cx="11120967" cy="615553"/>
          </a:xfrm>
        </p:spPr>
        <p:txBody>
          <a:bodyPr/>
          <a:lstStyle>
            <a:lvl1pPr>
              <a:defRPr sz="4000" b="0" i="0">
                <a:solidFill>
                  <a:schemeClr val="hlink"/>
                </a:solidFill>
                <a:latin typeface="標楷體" panose="03000509000000000000" pitchFamily="65" charset="-120"/>
                <a:cs typeface="標楷體" panose="03000509000000000000" pitchFamily="65" charset="-120"/>
              </a:defRPr>
            </a:lvl1pPr>
          </a:lstStyle>
          <a:p>
            <a:endParaRPr dirty="0"/>
          </a:p>
        </p:txBody>
      </p:sp>
      <p:sp>
        <p:nvSpPr>
          <p:cNvPr id="3" name="Holder 4">
            <a:extLst>
              <a:ext uri="{FF2B5EF4-FFF2-40B4-BE49-F238E27FC236}">
                <a16:creationId xmlns:a16="http://schemas.microsoft.com/office/drawing/2014/main" xmlns="" id="{4E6E68B0-B1E8-47F5-BE6A-A6A8057E3D89}"/>
              </a:ext>
            </a:extLst>
          </p:cNvPr>
          <p:cNvSpPr>
            <a:spLocks noGrp="1" noChangeArrowheads="1"/>
          </p:cNvSpPr>
          <p:nvPr>
            <p:ph type="ftr" sz="quarter" idx="10"/>
          </p:nvPr>
        </p:nvSpPr>
        <p:spPr/>
        <p:txBody>
          <a:bodyPr/>
          <a:lstStyle>
            <a:lvl1pPr>
              <a:defRPr/>
            </a:lvl1pPr>
          </a:lstStyle>
          <a:p>
            <a:pPr>
              <a:defRPr/>
            </a:pPr>
            <a:endParaRPr lang="zh-TW" altLang="zh-TW"/>
          </a:p>
        </p:txBody>
      </p:sp>
      <p:sp>
        <p:nvSpPr>
          <p:cNvPr id="4" name="Holder 5">
            <a:extLst>
              <a:ext uri="{FF2B5EF4-FFF2-40B4-BE49-F238E27FC236}">
                <a16:creationId xmlns:a16="http://schemas.microsoft.com/office/drawing/2014/main" xmlns="" id="{FE482C66-0DCB-481E-BEA6-4B4823E9AB4E}"/>
              </a:ext>
            </a:extLst>
          </p:cNvPr>
          <p:cNvSpPr>
            <a:spLocks noGrp="1" noChangeArrowheads="1"/>
          </p:cNvSpPr>
          <p:nvPr>
            <p:ph type="dt" sz="half" idx="11"/>
          </p:nvPr>
        </p:nvSpPr>
        <p:spPr/>
        <p:txBody>
          <a:bodyPr/>
          <a:lstStyle>
            <a:lvl1pPr>
              <a:defRPr/>
            </a:lvl1pPr>
          </a:lstStyle>
          <a:p>
            <a:pPr>
              <a:defRPr/>
            </a:pPr>
            <a:fld id="{2D73A908-E1E9-4EC5-9188-A00B9FC5A4DA}" type="datetimeFigureOut">
              <a:rPr lang="en-US" altLang="zh-TW"/>
              <a:pPr>
                <a:defRPr/>
              </a:pPr>
              <a:t>3/24/2023</a:t>
            </a:fld>
            <a:endParaRPr lang="en-US" altLang="zh-TW"/>
          </a:p>
        </p:txBody>
      </p:sp>
      <p:sp>
        <p:nvSpPr>
          <p:cNvPr id="5" name="Holder 6">
            <a:extLst>
              <a:ext uri="{FF2B5EF4-FFF2-40B4-BE49-F238E27FC236}">
                <a16:creationId xmlns:a16="http://schemas.microsoft.com/office/drawing/2014/main" xmlns="" id="{52C34C67-FB55-43B6-8E6B-064878DFC928}"/>
              </a:ext>
            </a:extLst>
          </p:cNvPr>
          <p:cNvSpPr>
            <a:spLocks noGrp="1" noChangeArrowheads="1"/>
          </p:cNvSpPr>
          <p:nvPr>
            <p:ph type="sldNum" sz="quarter" idx="12"/>
          </p:nvPr>
        </p:nvSpPr>
        <p:spPr/>
        <p:txBody>
          <a:bodyPr/>
          <a:lstStyle>
            <a:lvl1pPr>
              <a:defRPr/>
            </a:lvl1pPr>
          </a:lstStyle>
          <a:p>
            <a:pPr>
              <a:defRPr/>
            </a:pPr>
            <a:fld id="{C7D07EEB-D35F-4FA9-905E-38F9634271C8}" type="slidenum">
              <a:rPr lang="zh-TW" altLang="zh-TW"/>
              <a:pPr>
                <a:defRPr/>
              </a:pPr>
              <a:t>‹#›</a:t>
            </a:fld>
            <a:endParaRPr lang="zh-TW" altLang="zh-TW"/>
          </a:p>
        </p:txBody>
      </p:sp>
    </p:spTree>
    <p:extLst>
      <p:ext uri="{BB962C8B-B14F-4D97-AF65-F5344CB8AC3E}">
        <p14:creationId xmlns:p14="http://schemas.microsoft.com/office/powerpoint/2010/main" val="136535895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obj" preserve="1">
  <p:cSld name="Blank">
    <p:spTree>
      <p:nvGrpSpPr>
        <p:cNvPr id="1" name=""/>
        <p:cNvGrpSpPr/>
        <p:nvPr/>
      </p:nvGrpSpPr>
      <p:grpSpPr>
        <a:xfrm>
          <a:off x="0" y="0"/>
          <a:ext cx="0" cy="0"/>
          <a:chOff x="0" y="0"/>
          <a:chExt cx="0" cy="0"/>
        </a:xfrm>
      </p:grpSpPr>
      <p:sp>
        <p:nvSpPr>
          <p:cNvPr id="2" name="Holder 4">
            <a:extLst>
              <a:ext uri="{FF2B5EF4-FFF2-40B4-BE49-F238E27FC236}">
                <a16:creationId xmlns:a16="http://schemas.microsoft.com/office/drawing/2014/main" xmlns="" id="{E9F3141E-6300-4F06-9DE4-2F3F0D129211}"/>
              </a:ext>
            </a:extLst>
          </p:cNvPr>
          <p:cNvSpPr>
            <a:spLocks noGrp="1" noChangeArrowheads="1"/>
          </p:cNvSpPr>
          <p:nvPr>
            <p:ph type="ftr" sz="quarter" idx="10"/>
          </p:nvPr>
        </p:nvSpPr>
        <p:spPr/>
        <p:txBody>
          <a:bodyPr/>
          <a:lstStyle>
            <a:lvl1pPr>
              <a:defRPr/>
            </a:lvl1pPr>
          </a:lstStyle>
          <a:p>
            <a:pPr>
              <a:defRPr/>
            </a:pPr>
            <a:endParaRPr lang="zh-TW" altLang="zh-TW"/>
          </a:p>
        </p:txBody>
      </p:sp>
      <p:sp>
        <p:nvSpPr>
          <p:cNvPr id="3" name="Holder 5">
            <a:extLst>
              <a:ext uri="{FF2B5EF4-FFF2-40B4-BE49-F238E27FC236}">
                <a16:creationId xmlns:a16="http://schemas.microsoft.com/office/drawing/2014/main" xmlns="" id="{FDE07B8E-045D-4EA4-B4D5-4D24CEA5DD2E}"/>
              </a:ext>
            </a:extLst>
          </p:cNvPr>
          <p:cNvSpPr>
            <a:spLocks noGrp="1" noChangeArrowheads="1"/>
          </p:cNvSpPr>
          <p:nvPr>
            <p:ph type="dt" sz="half" idx="11"/>
          </p:nvPr>
        </p:nvSpPr>
        <p:spPr/>
        <p:txBody>
          <a:bodyPr/>
          <a:lstStyle>
            <a:lvl1pPr>
              <a:defRPr/>
            </a:lvl1pPr>
          </a:lstStyle>
          <a:p>
            <a:pPr>
              <a:defRPr/>
            </a:pPr>
            <a:fld id="{E2CCCF31-E2EB-417C-BF8C-E3270E83B8FE}" type="datetimeFigureOut">
              <a:rPr lang="en-US" altLang="zh-TW"/>
              <a:pPr>
                <a:defRPr/>
              </a:pPr>
              <a:t>3/24/2023</a:t>
            </a:fld>
            <a:endParaRPr lang="en-US" altLang="zh-TW"/>
          </a:p>
        </p:txBody>
      </p:sp>
      <p:sp>
        <p:nvSpPr>
          <p:cNvPr id="4" name="Holder 6">
            <a:extLst>
              <a:ext uri="{FF2B5EF4-FFF2-40B4-BE49-F238E27FC236}">
                <a16:creationId xmlns:a16="http://schemas.microsoft.com/office/drawing/2014/main" xmlns="" id="{3B1D325E-CE2C-4328-8C76-8F8F2A53C08E}"/>
              </a:ext>
            </a:extLst>
          </p:cNvPr>
          <p:cNvSpPr>
            <a:spLocks noGrp="1" noChangeArrowheads="1"/>
          </p:cNvSpPr>
          <p:nvPr>
            <p:ph type="sldNum" sz="quarter" idx="12"/>
          </p:nvPr>
        </p:nvSpPr>
        <p:spPr/>
        <p:txBody>
          <a:bodyPr/>
          <a:lstStyle>
            <a:lvl1pPr>
              <a:defRPr/>
            </a:lvl1pPr>
          </a:lstStyle>
          <a:p>
            <a:pPr>
              <a:defRPr/>
            </a:pPr>
            <a:fld id="{DA2D13DC-D68F-4707-8233-786D7DA9ECB2}" type="slidenum">
              <a:rPr lang="zh-TW" altLang="zh-TW"/>
              <a:pPr>
                <a:defRPr/>
              </a:pPr>
              <a:t>‹#›</a:t>
            </a:fld>
            <a:endParaRPr lang="zh-TW" altLang="zh-TW"/>
          </a:p>
        </p:txBody>
      </p:sp>
    </p:spTree>
    <p:extLst>
      <p:ext uri="{BB962C8B-B14F-4D97-AF65-F5344CB8AC3E}">
        <p14:creationId xmlns:p14="http://schemas.microsoft.com/office/powerpoint/2010/main" val="204720015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a:xfrm>
            <a:off x="609682" y="274335"/>
            <a:ext cx="10972637" cy="685835"/>
          </a:xfrm>
        </p:spPr>
        <p:txBody>
          <a:bodyPr/>
          <a:lstStyle/>
          <a:p>
            <a:r>
              <a:rPr lang="zh-TW" altLang="en-US"/>
              <a:t>按一下以編輯母片標題樣式</a:t>
            </a:r>
          </a:p>
        </p:txBody>
      </p:sp>
      <p:sp>
        <p:nvSpPr>
          <p:cNvPr id="3" name="日期版面配置區 2"/>
          <p:cNvSpPr>
            <a:spLocks noGrp="1"/>
          </p:cNvSpPr>
          <p:nvPr>
            <p:ph type="dt" sz="half" idx="10"/>
          </p:nvPr>
        </p:nvSpPr>
        <p:spPr>
          <a:xfrm>
            <a:off x="609681" y="6309685"/>
            <a:ext cx="2743200" cy="411501"/>
          </a:xfrm>
        </p:spPr>
        <p:txBody>
          <a:bodyPr/>
          <a:lstStyle/>
          <a:p>
            <a:fld id="{CC9D42E0-4F31-432C-96D3-F4A84D5339D8}" type="datetime1">
              <a:rPr lang="zh-TW" altLang="en-US" smtClean="0"/>
              <a:t>2023/3/24</a:t>
            </a:fld>
            <a:endParaRPr lang="zh-TW" altLang="en-US" dirty="0"/>
          </a:p>
        </p:txBody>
      </p:sp>
      <p:sp>
        <p:nvSpPr>
          <p:cNvPr id="4" name="頁尾版面配置區 3"/>
          <p:cNvSpPr>
            <a:spLocks noGrp="1"/>
          </p:cNvSpPr>
          <p:nvPr>
            <p:ph type="ftr" sz="quarter" idx="11"/>
          </p:nvPr>
        </p:nvSpPr>
        <p:spPr/>
        <p:txBody>
          <a:bodyPr/>
          <a:lstStyle/>
          <a:p>
            <a:pPr rtl="0"/>
            <a:endParaRPr lang="zh-TW" altLang="en-US" noProof="0" dirty="0"/>
          </a:p>
        </p:txBody>
      </p:sp>
      <p:sp>
        <p:nvSpPr>
          <p:cNvPr id="5" name="投影片編號版面配置區 4"/>
          <p:cNvSpPr>
            <a:spLocks noGrp="1"/>
          </p:cNvSpPr>
          <p:nvPr>
            <p:ph type="sldNum" sz="quarter" idx="12"/>
          </p:nvPr>
        </p:nvSpPr>
        <p:spPr/>
        <p:txBody>
          <a:bodyPr/>
          <a:lstStyle/>
          <a:p>
            <a:pPr rtl="0"/>
            <a:fld id="{E5137D0E-4A4F-4307-8994-C1891D747D59}" type="slidenum">
              <a:rPr lang="en-US" altLang="zh-TW" smtClean="0"/>
              <a:t>‹#›</a:t>
            </a:fld>
            <a:endParaRPr lang="en-US" altLang="zh-TW"/>
          </a:p>
        </p:txBody>
      </p:sp>
    </p:spTree>
    <p:extLst>
      <p:ext uri="{BB962C8B-B14F-4D97-AF65-F5344CB8AC3E}">
        <p14:creationId xmlns:p14="http://schemas.microsoft.com/office/powerpoint/2010/main" val="385493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
        <p:nvSpPr>
          <p:cNvPr id="2" name="日期版面配置區 1"/>
          <p:cNvSpPr>
            <a:spLocks noGrp="1"/>
          </p:cNvSpPr>
          <p:nvPr>
            <p:ph type="dt" sz="half" idx="10"/>
          </p:nvPr>
        </p:nvSpPr>
        <p:spPr/>
        <p:txBody>
          <a:bodyPr/>
          <a:lstStyle/>
          <a:p>
            <a:fld id="{DDEF3018-C246-4823-8E84-FE17FC63A07D}" type="datetime1">
              <a:rPr lang="zh-TW" altLang="en-US" smtClean="0"/>
              <a:t>2023/3/24</a:t>
            </a:fld>
            <a:endParaRPr lang="zh-TW" altLang="en-US" dirty="0"/>
          </a:p>
        </p:txBody>
      </p:sp>
      <p:sp>
        <p:nvSpPr>
          <p:cNvPr id="3" name="頁尾版面配置區 2"/>
          <p:cNvSpPr>
            <a:spLocks noGrp="1"/>
          </p:cNvSpPr>
          <p:nvPr>
            <p:ph type="ftr" sz="quarter" idx="11"/>
          </p:nvPr>
        </p:nvSpPr>
        <p:spPr/>
        <p:txBody>
          <a:bodyPr/>
          <a:lstStyle/>
          <a:p>
            <a:pPr rtl="0"/>
            <a:endParaRPr lang="zh-TW" altLang="en-US" noProof="0" dirty="0"/>
          </a:p>
        </p:txBody>
      </p:sp>
      <p:sp>
        <p:nvSpPr>
          <p:cNvPr id="4" name="投影片編號版面配置區 3"/>
          <p:cNvSpPr>
            <a:spLocks noGrp="1"/>
          </p:cNvSpPr>
          <p:nvPr>
            <p:ph type="sldNum" sz="quarter" idx="12"/>
          </p:nvPr>
        </p:nvSpPr>
        <p:spPr/>
        <p:txBody>
          <a:bodyPr/>
          <a:lstStyle/>
          <a:p>
            <a:pPr rtl="0"/>
            <a:fld id="{E5137D0E-4A4F-4307-8994-C1891D747D59}" type="slidenum">
              <a:rPr lang="en-US" altLang="zh-TW" smtClean="0"/>
              <a:t>‹#›</a:t>
            </a:fld>
            <a:endParaRPr lang="zh-TW" altLang="en-US" dirty="0"/>
          </a:p>
        </p:txBody>
      </p:sp>
    </p:spTree>
    <p:extLst>
      <p:ext uri="{BB962C8B-B14F-4D97-AF65-F5344CB8AC3E}">
        <p14:creationId xmlns:p14="http://schemas.microsoft.com/office/powerpoint/2010/main" val="39695312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objTx"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a:xfrm>
            <a:off x="609682" y="438935"/>
            <a:ext cx="3962341" cy="1371670"/>
          </a:xfrm>
        </p:spPr>
        <p:txBody>
          <a:bodyPr anchor="b"/>
          <a:lstStyle>
            <a:lvl1pPr>
              <a:defRPr sz="2400"/>
            </a:lvl1pPr>
          </a:lstStyle>
          <a:p>
            <a:r>
              <a:rPr lang="zh-TW" altLang="en-US" dirty="0"/>
              <a:t>按一下以編輯母片標題樣式</a:t>
            </a:r>
          </a:p>
        </p:txBody>
      </p:sp>
      <p:sp>
        <p:nvSpPr>
          <p:cNvPr id="3" name="內容版面配置區 2"/>
          <p:cNvSpPr>
            <a:spLocks noGrp="1"/>
          </p:cNvSpPr>
          <p:nvPr>
            <p:ph idx="1"/>
          </p:nvPr>
        </p:nvSpPr>
        <p:spPr>
          <a:xfrm>
            <a:off x="5029126" y="438936"/>
            <a:ext cx="6553193" cy="559641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TW" altLang="en-US" dirty="0"/>
              <a:t>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4" name="文字版面配置區 3"/>
          <p:cNvSpPr>
            <a:spLocks noGrp="1"/>
          </p:cNvSpPr>
          <p:nvPr>
            <p:ph type="body" sz="half" idx="2"/>
          </p:nvPr>
        </p:nvSpPr>
        <p:spPr>
          <a:xfrm>
            <a:off x="609682" y="2057400"/>
            <a:ext cx="3962341" cy="3977844"/>
          </a:xfrm>
        </p:spPr>
        <p:txBody>
          <a:bodyPr/>
          <a:lstStyle>
            <a:lvl1pPr marL="0" indent="0">
              <a:buNone/>
              <a:defRPr sz="1200"/>
            </a:lvl1pPr>
            <a:lvl2pPr marL="342899" indent="0">
              <a:buNone/>
              <a:defRPr sz="1050"/>
            </a:lvl2pPr>
            <a:lvl3pPr marL="685799" indent="0">
              <a:buNone/>
              <a:defRPr sz="900"/>
            </a:lvl3pPr>
            <a:lvl4pPr marL="1028698" indent="0">
              <a:buNone/>
              <a:defRPr sz="750"/>
            </a:lvl4pPr>
            <a:lvl5pPr marL="1371597" indent="0">
              <a:buNone/>
              <a:defRPr sz="750"/>
            </a:lvl5pPr>
            <a:lvl6pPr marL="1714497" indent="0">
              <a:buNone/>
              <a:defRPr sz="750"/>
            </a:lvl6pPr>
            <a:lvl7pPr marL="2057396" indent="0">
              <a:buNone/>
              <a:defRPr sz="750"/>
            </a:lvl7pPr>
            <a:lvl8pPr marL="2400295" indent="0">
              <a:buNone/>
              <a:defRPr sz="750"/>
            </a:lvl8pPr>
            <a:lvl9pPr marL="2743194" indent="0">
              <a:buNone/>
              <a:defRPr sz="750"/>
            </a:lvl9pPr>
          </a:lstStyle>
          <a:p>
            <a:pPr lvl="0"/>
            <a:r>
              <a:rPr lang="zh-TW" altLang="en-US"/>
              <a:t>編輯母片文字樣式</a:t>
            </a:r>
          </a:p>
        </p:txBody>
      </p:sp>
      <p:sp>
        <p:nvSpPr>
          <p:cNvPr id="5" name="日期版面配置區 4"/>
          <p:cNvSpPr>
            <a:spLocks noGrp="1"/>
          </p:cNvSpPr>
          <p:nvPr>
            <p:ph type="dt" sz="half" idx="10"/>
          </p:nvPr>
        </p:nvSpPr>
        <p:spPr>
          <a:xfrm>
            <a:off x="609681" y="6309685"/>
            <a:ext cx="2743200" cy="411501"/>
          </a:xfrm>
        </p:spPr>
        <p:txBody>
          <a:bodyPr/>
          <a:lstStyle/>
          <a:p>
            <a:fld id="{68022E0D-AA91-4434-9E70-7BAD40B439DB}" type="datetime1">
              <a:rPr lang="zh-TW" altLang="en-US" smtClean="0"/>
              <a:t>2023/3/24</a:t>
            </a:fld>
            <a:endParaRPr lang="zh-TW" altLang="en-US" dirty="0"/>
          </a:p>
        </p:txBody>
      </p:sp>
      <p:sp>
        <p:nvSpPr>
          <p:cNvPr id="6" name="頁尾版面配置區 5"/>
          <p:cNvSpPr>
            <a:spLocks noGrp="1"/>
          </p:cNvSpPr>
          <p:nvPr>
            <p:ph type="ftr" sz="quarter" idx="11"/>
          </p:nvPr>
        </p:nvSpPr>
        <p:spPr/>
        <p:txBody>
          <a:bodyPr/>
          <a:lstStyle/>
          <a:p>
            <a:pPr rtl="0"/>
            <a:endParaRPr lang="zh-TW" altLang="en-US" noProof="0" dirty="0"/>
          </a:p>
        </p:txBody>
      </p:sp>
      <p:sp>
        <p:nvSpPr>
          <p:cNvPr id="7" name="投影片編號版面配置區 6"/>
          <p:cNvSpPr>
            <a:spLocks noGrp="1"/>
          </p:cNvSpPr>
          <p:nvPr>
            <p:ph type="sldNum" sz="quarter" idx="12"/>
          </p:nvPr>
        </p:nvSpPr>
        <p:spPr/>
        <p:txBody>
          <a:bodyPr/>
          <a:lstStyle/>
          <a:p>
            <a:pPr rtl="0"/>
            <a:fld id="{E5137D0E-4A4F-4307-8994-C1891D747D59}" type="slidenum">
              <a:rPr lang="en-US" altLang="zh-TW" smtClean="0"/>
              <a:pPr/>
              <a:t>‹#›</a:t>
            </a:fld>
            <a:endParaRPr lang="zh-TW" altLang="en-US" dirty="0"/>
          </a:p>
        </p:txBody>
      </p:sp>
    </p:spTree>
    <p:extLst>
      <p:ext uri="{BB962C8B-B14F-4D97-AF65-F5344CB8AC3E}">
        <p14:creationId xmlns:p14="http://schemas.microsoft.com/office/powerpoint/2010/main" val="4271499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a:xfrm>
            <a:off x="609680" y="438935"/>
            <a:ext cx="3962341" cy="1371670"/>
          </a:xfrm>
        </p:spPr>
        <p:txBody>
          <a:bodyPr anchor="b"/>
          <a:lstStyle>
            <a:lvl1pPr>
              <a:defRPr sz="2400"/>
            </a:lvl1pPr>
          </a:lstStyle>
          <a:p>
            <a:r>
              <a:rPr lang="zh-TW" altLang="en-US" dirty="0"/>
              <a:t>按一下以編輯母片標題樣式</a:t>
            </a:r>
          </a:p>
        </p:txBody>
      </p:sp>
      <p:sp>
        <p:nvSpPr>
          <p:cNvPr id="3" name="圖片版面配置區 2"/>
          <p:cNvSpPr>
            <a:spLocks noGrp="1"/>
          </p:cNvSpPr>
          <p:nvPr>
            <p:ph type="pic" idx="1"/>
          </p:nvPr>
        </p:nvSpPr>
        <p:spPr>
          <a:xfrm>
            <a:off x="5486320" y="823002"/>
            <a:ext cx="5852745" cy="5158054"/>
          </a:xfrm>
        </p:spPr>
        <p:txBody>
          <a:bodyPr/>
          <a:lstStyle>
            <a:lvl1pPr marL="0" indent="0">
              <a:buNone/>
              <a:defRPr sz="2400"/>
            </a:lvl1pPr>
            <a:lvl2pPr marL="342899" indent="0">
              <a:buNone/>
              <a:defRPr sz="2100"/>
            </a:lvl2pPr>
            <a:lvl3pPr marL="685799" indent="0">
              <a:buNone/>
              <a:defRPr sz="1800"/>
            </a:lvl3pPr>
            <a:lvl4pPr marL="1028698" indent="0">
              <a:buNone/>
              <a:defRPr sz="1500"/>
            </a:lvl4pPr>
            <a:lvl5pPr marL="1371597" indent="0">
              <a:buNone/>
              <a:defRPr sz="1500"/>
            </a:lvl5pPr>
            <a:lvl6pPr marL="1714497" indent="0">
              <a:buNone/>
              <a:defRPr sz="1500"/>
            </a:lvl6pPr>
            <a:lvl7pPr marL="2057396" indent="0">
              <a:buNone/>
              <a:defRPr sz="1500"/>
            </a:lvl7pPr>
            <a:lvl8pPr marL="2400295" indent="0">
              <a:buNone/>
              <a:defRPr sz="1500"/>
            </a:lvl8pPr>
            <a:lvl9pPr marL="2743194" indent="0">
              <a:buNone/>
              <a:defRPr sz="1500"/>
            </a:lvl9pPr>
          </a:lstStyle>
          <a:p>
            <a:endParaRPr lang="zh-TW" altLang="en-US"/>
          </a:p>
        </p:txBody>
      </p:sp>
      <p:sp>
        <p:nvSpPr>
          <p:cNvPr id="4" name="文字版面配置區 3"/>
          <p:cNvSpPr>
            <a:spLocks noGrp="1"/>
          </p:cNvSpPr>
          <p:nvPr>
            <p:ph type="body" sz="half" idx="2"/>
          </p:nvPr>
        </p:nvSpPr>
        <p:spPr>
          <a:xfrm>
            <a:off x="609679" y="2057400"/>
            <a:ext cx="3962341" cy="3977844"/>
          </a:xfrm>
        </p:spPr>
        <p:txBody>
          <a:bodyPr/>
          <a:lstStyle>
            <a:lvl1pPr marL="0" indent="0">
              <a:buNone/>
              <a:defRPr sz="1200"/>
            </a:lvl1pPr>
            <a:lvl2pPr marL="342899" indent="0">
              <a:buNone/>
              <a:defRPr sz="1050"/>
            </a:lvl2pPr>
            <a:lvl3pPr marL="685799" indent="0">
              <a:buNone/>
              <a:defRPr sz="900"/>
            </a:lvl3pPr>
            <a:lvl4pPr marL="1028698" indent="0">
              <a:buNone/>
              <a:defRPr sz="750"/>
            </a:lvl4pPr>
            <a:lvl5pPr marL="1371597" indent="0">
              <a:buNone/>
              <a:defRPr sz="750"/>
            </a:lvl5pPr>
            <a:lvl6pPr marL="1714497" indent="0">
              <a:buNone/>
              <a:defRPr sz="750"/>
            </a:lvl6pPr>
            <a:lvl7pPr marL="2057396" indent="0">
              <a:buNone/>
              <a:defRPr sz="750"/>
            </a:lvl7pPr>
            <a:lvl8pPr marL="2400295" indent="0">
              <a:buNone/>
              <a:defRPr sz="750"/>
            </a:lvl8pPr>
            <a:lvl9pPr marL="2743194" indent="0">
              <a:buNone/>
              <a:defRPr sz="750"/>
            </a:lvl9pPr>
          </a:lstStyle>
          <a:p>
            <a:pPr lvl="0"/>
            <a:r>
              <a:rPr lang="zh-TW" altLang="en-US" dirty="0"/>
              <a:t>編輯母片文字樣式</a:t>
            </a:r>
          </a:p>
        </p:txBody>
      </p:sp>
      <p:sp>
        <p:nvSpPr>
          <p:cNvPr id="5" name="日期版面配置區 4"/>
          <p:cNvSpPr>
            <a:spLocks noGrp="1"/>
          </p:cNvSpPr>
          <p:nvPr>
            <p:ph type="dt" sz="half" idx="10"/>
          </p:nvPr>
        </p:nvSpPr>
        <p:spPr>
          <a:xfrm>
            <a:off x="609681" y="6309685"/>
            <a:ext cx="2743200" cy="411501"/>
          </a:xfrm>
        </p:spPr>
        <p:txBody>
          <a:bodyPr/>
          <a:lstStyle/>
          <a:p>
            <a:fld id="{DBAC7904-034D-4FFD-9EDC-23DB099BFC02}" type="datetimeFigureOut">
              <a:rPr lang="zh-TW" altLang="en-US" smtClean="0"/>
              <a:t>2023/3/24</a:t>
            </a:fld>
            <a:endParaRPr lang="zh-TW" altLang="en-US"/>
          </a:p>
        </p:txBody>
      </p:sp>
      <p:sp>
        <p:nvSpPr>
          <p:cNvPr id="6" name="頁尾版面配置區 5"/>
          <p:cNvSpPr>
            <a:spLocks noGrp="1"/>
          </p:cNvSpPr>
          <p:nvPr>
            <p:ph type="ftr" sz="quarter" idx="11"/>
          </p:nvPr>
        </p:nvSpPr>
        <p:spPr/>
        <p:txBody>
          <a:bodyPr/>
          <a:lstStyle/>
          <a:p>
            <a:endParaRPr lang="zh-TW" altLang="en-US"/>
          </a:p>
        </p:txBody>
      </p:sp>
      <p:sp>
        <p:nvSpPr>
          <p:cNvPr id="7" name="投影片編號版面配置區 6"/>
          <p:cNvSpPr>
            <a:spLocks noGrp="1"/>
          </p:cNvSpPr>
          <p:nvPr>
            <p:ph type="sldNum" sz="quarter" idx="12"/>
          </p:nvPr>
        </p:nvSpPr>
        <p:spPr/>
        <p:txBody>
          <a:bodyPr/>
          <a:lstStyle/>
          <a:p>
            <a:fld id="{3F577C7B-5202-4C2C-8D65-4388943FFB16}" type="slidenum">
              <a:rPr lang="zh-TW" altLang="en-US" smtClean="0"/>
              <a:t>‹#›</a:t>
            </a:fld>
            <a:endParaRPr lang="zh-TW" altLang="en-US"/>
          </a:p>
        </p:txBody>
      </p:sp>
    </p:spTree>
    <p:extLst>
      <p:ext uri="{BB962C8B-B14F-4D97-AF65-F5344CB8AC3E}">
        <p14:creationId xmlns:p14="http://schemas.microsoft.com/office/powerpoint/2010/main" val="845493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a:t>按一下以編輯母片標題樣式</a:t>
            </a:r>
          </a:p>
        </p:txBody>
      </p:sp>
      <p:sp>
        <p:nvSpPr>
          <p:cNvPr id="3" name="直排文字版面配置區 2"/>
          <p:cNvSpPr>
            <a:spLocks noGrp="1"/>
          </p:cNvSpPr>
          <p:nvPr>
            <p:ph type="body" orient="vert" idx="1"/>
          </p:nvPr>
        </p:nvSpPr>
        <p:spPr/>
        <p:txBody>
          <a:bodyPr vert="eaVert"/>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p:cNvSpPr>
            <a:spLocks noGrp="1"/>
          </p:cNvSpPr>
          <p:nvPr>
            <p:ph type="dt" sz="half" idx="10"/>
          </p:nvPr>
        </p:nvSpPr>
        <p:spPr/>
        <p:txBody>
          <a:bodyPr/>
          <a:lstStyle/>
          <a:p>
            <a:fld id="{326DE568-0FF8-4AA4-AA3F-B35D6F134339}" type="datetime1">
              <a:rPr lang="zh-TW" altLang="en-US" smtClean="0"/>
              <a:t>2023/3/24</a:t>
            </a:fld>
            <a:endParaRPr lang="zh-TW" altLang="en-US" dirty="0"/>
          </a:p>
        </p:txBody>
      </p:sp>
      <p:sp>
        <p:nvSpPr>
          <p:cNvPr id="5" name="頁尾版面配置區 4"/>
          <p:cNvSpPr>
            <a:spLocks noGrp="1"/>
          </p:cNvSpPr>
          <p:nvPr>
            <p:ph type="ftr" sz="quarter" idx="11"/>
          </p:nvPr>
        </p:nvSpPr>
        <p:spPr/>
        <p:txBody>
          <a:bodyPr/>
          <a:lstStyle/>
          <a:p>
            <a:pPr rtl="0"/>
            <a:endParaRPr lang="zh-TW" altLang="en-US" noProof="0" dirty="0"/>
          </a:p>
        </p:txBody>
      </p:sp>
      <p:sp>
        <p:nvSpPr>
          <p:cNvPr id="6" name="投影片編號版面配置區 5"/>
          <p:cNvSpPr>
            <a:spLocks noGrp="1"/>
          </p:cNvSpPr>
          <p:nvPr>
            <p:ph type="sldNum" sz="quarter" idx="12"/>
          </p:nvPr>
        </p:nvSpPr>
        <p:spPr/>
        <p:txBody>
          <a:bodyPr/>
          <a:lstStyle/>
          <a:p>
            <a:pPr rtl="0"/>
            <a:fld id="{E5137D0E-4A4F-4307-8994-C1891D747D59}" type="slidenum">
              <a:rPr lang="en-US" altLang="zh-TW" smtClean="0"/>
              <a:t>‹#›</a:t>
            </a:fld>
            <a:endParaRPr lang="en-US" altLang="zh-TW"/>
          </a:p>
        </p:txBody>
      </p:sp>
    </p:spTree>
    <p:extLst>
      <p:ext uri="{BB962C8B-B14F-4D97-AF65-F5344CB8AC3E}">
        <p14:creationId xmlns:p14="http://schemas.microsoft.com/office/powerpoint/2010/main" val="2314751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vertTitleAndTx" preserve="1">
  <p:cSld name="直排標題及文字">
    <p:spTree>
      <p:nvGrpSpPr>
        <p:cNvPr id="1" name=""/>
        <p:cNvGrpSpPr/>
        <p:nvPr/>
      </p:nvGrpSpPr>
      <p:grpSpPr>
        <a:xfrm>
          <a:off x="0" y="0"/>
          <a:ext cx="0" cy="0"/>
          <a:chOff x="0" y="0"/>
          <a:chExt cx="0" cy="0"/>
        </a:xfrm>
      </p:grpSpPr>
      <p:sp>
        <p:nvSpPr>
          <p:cNvPr id="2" name="直排標題 1"/>
          <p:cNvSpPr>
            <a:spLocks noGrp="1"/>
          </p:cNvSpPr>
          <p:nvPr>
            <p:ph type="title" orient="vert"/>
          </p:nvPr>
        </p:nvSpPr>
        <p:spPr>
          <a:xfrm>
            <a:off x="8724901" y="365125"/>
            <a:ext cx="2628900" cy="5811838"/>
          </a:xfrm>
        </p:spPr>
        <p:txBody>
          <a:bodyPr vert="eaVert"/>
          <a:lstStyle/>
          <a:p>
            <a:r>
              <a:rPr lang="zh-TW" altLang="en-US"/>
              <a:t>按一下以編輯母片標題樣式</a:t>
            </a:r>
          </a:p>
        </p:txBody>
      </p:sp>
      <p:sp>
        <p:nvSpPr>
          <p:cNvPr id="3" name="直排文字版面配置區 2"/>
          <p:cNvSpPr>
            <a:spLocks noGrp="1"/>
          </p:cNvSpPr>
          <p:nvPr>
            <p:ph type="body" orient="vert" idx="1"/>
          </p:nvPr>
        </p:nvSpPr>
        <p:spPr>
          <a:xfrm>
            <a:off x="838202" y="365125"/>
            <a:ext cx="7734300" cy="5811838"/>
          </a:xfrm>
        </p:spPr>
        <p:txBody>
          <a:bodyPr vert="eaVert"/>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p:cNvSpPr>
            <a:spLocks noGrp="1"/>
          </p:cNvSpPr>
          <p:nvPr>
            <p:ph type="dt" sz="half" idx="10"/>
          </p:nvPr>
        </p:nvSpPr>
        <p:spPr/>
        <p:txBody>
          <a:bodyPr/>
          <a:lstStyle/>
          <a:p>
            <a:fld id="{687A04FF-21A4-4240-91F0-BCAF55B3DDAD}" type="datetime1">
              <a:rPr lang="zh-TW" altLang="en-US" smtClean="0"/>
              <a:t>2023/3/24</a:t>
            </a:fld>
            <a:endParaRPr lang="zh-TW" altLang="en-US" dirty="0"/>
          </a:p>
        </p:txBody>
      </p:sp>
      <p:sp>
        <p:nvSpPr>
          <p:cNvPr id="5" name="頁尾版面配置區 4"/>
          <p:cNvSpPr>
            <a:spLocks noGrp="1"/>
          </p:cNvSpPr>
          <p:nvPr>
            <p:ph type="ftr" sz="quarter" idx="11"/>
          </p:nvPr>
        </p:nvSpPr>
        <p:spPr/>
        <p:txBody>
          <a:bodyPr/>
          <a:lstStyle/>
          <a:p>
            <a:pPr rtl="0"/>
            <a:endParaRPr lang="zh-TW" altLang="en-US" noProof="0" dirty="0"/>
          </a:p>
        </p:txBody>
      </p:sp>
      <p:sp>
        <p:nvSpPr>
          <p:cNvPr id="6" name="投影片編號版面配置區 5"/>
          <p:cNvSpPr>
            <a:spLocks noGrp="1"/>
          </p:cNvSpPr>
          <p:nvPr>
            <p:ph type="sldNum" sz="quarter" idx="12"/>
          </p:nvPr>
        </p:nvSpPr>
        <p:spPr/>
        <p:txBody>
          <a:bodyPr/>
          <a:lstStyle/>
          <a:p>
            <a:pPr rtl="0"/>
            <a:fld id="{E5137D0E-4A4F-4307-8994-C1891D747D59}" type="slidenum">
              <a:rPr lang="en-US" altLang="zh-TW" smtClean="0"/>
              <a:t>‹#›</a:t>
            </a:fld>
            <a:endParaRPr lang="en-US" altLang="zh-TW"/>
          </a:p>
        </p:txBody>
      </p:sp>
    </p:spTree>
    <p:extLst>
      <p:ext uri="{BB962C8B-B14F-4D97-AF65-F5344CB8AC3E}">
        <p14:creationId xmlns:p14="http://schemas.microsoft.com/office/powerpoint/2010/main" val="1368841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userDrawn="1">
  <p:cSld name="1_Titeldias">
    <p:spTree>
      <p:nvGrpSpPr>
        <p:cNvPr id="1" name=""/>
        <p:cNvGrpSpPr/>
        <p:nvPr/>
      </p:nvGrpSpPr>
      <p:grpSpPr>
        <a:xfrm>
          <a:off x="0" y="0"/>
          <a:ext cx="0" cy="0"/>
          <a:chOff x="0" y="0"/>
          <a:chExt cx="0" cy="0"/>
        </a:xfrm>
      </p:grpSpPr>
    </p:spTree>
    <p:extLst>
      <p:ext uri="{BB962C8B-B14F-4D97-AF65-F5344CB8AC3E}">
        <p14:creationId xmlns:p14="http://schemas.microsoft.com/office/powerpoint/2010/main" val="15785939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userDrawn="1">
  <p:cSld name="1_比對">
    <p:spTree>
      <p:nvGrpSpPr>
        <p:cNvPr id="1" name=""/>
        <p:cNvGrpSpPr/>
        <p:nvPr/>
      </p:nvGrpSpPr>
      <p:grpSpPr>
        <a:xfrm>
          <a:off x="0" y="0"/>
          <a:ext cx="0" cy="0"/>
          <a:chOff x="0" y="0"/>
          <a:chExt cx="0" cy="0"/>
        </a:xfrm>
      </p:grpSpPr>
      <p:sp>
        <p:nvSpPr>
          <p:cNvPr id="4" name="內容版面配置區 3"/>
          <p:cNvSpPr>
            <a:spLocks noGrp="1"/>
          </p:cNvSpPr>
          <p:nvPr>
            <p:ph sz="half" idx="2"/>
          </p:nvPr>
        </p:nvSpPr>
        <p:spPr>
          <a:xfrm>
            <a:off x="660400" y="1295401"/>
            <a:ext cx="5386917" cy="2362200"/>
          </a:xfrm>
        </p:spPr>
        <p:txBody>
          <a:bodyPr/>
          <a:lstStyle>
            <a:lvl1pPr>
              <a:defRPr sz="2000"/>
            </a:lvl1pPr>
            <a:lvl2pPr>
              <a:defRPr sz="1667"/>
            </a:lvl2pPr>
            <a:lvl3pPr>
              <a:defRPr sz="1500"/>
            </a:lvl3pPr>
            <a:lvl4pPr>
              <a:defRPr sz="1334"/>
            </a:lvl4pPr>
            <a:lvl5pPr>
              <a:defRPr sz="1334"/>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6" name="內容版面配置區 5"/>
          <p:cNvSpPr>
            <a:spLocks noGrp="1"/>
          </p:cNvSpPr>
          <p:nvPr>
            <p:ph sz="quarter" idx="4"/>
          </p:nvPr>
        </p:nvSpPr>
        <p:spPr>
          <a:xfrm>
            <a:off x="6197601" y="1295401"/>
            <a:ext cx="5389033" cy="2362200"/>
          </a:xfrm>
        </p:spPr>
        <p:txBody>
          <a:bodyPr/>
          <a:lstStyle>
            <a:lvl1pPr>
              <a:defRPr sz="2000"/>
            </a:lvl1pPr>
            <a:lvl2pPr>
              <a:defRPr sz="1667"/>
            </a:lvl2pPr>
            <a:lvl3pPr>
              <a:defRPr sz="1500"/>
            </a:lvl3pPr>
            <a:lvl4pPr>
              <a:defRPr sz="1334"/>
            </a:lvl4pPr>
            <a:lvl5pPr>
              <a:defRPr sz="1334"/>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8" name="Rectangle 6"/>
          <p:cNvSpPr>
            <a:spLocks noGrp="1" noChangeArrowheads="1"/>
          </p:cNvSpPr>
          <p:nvPr>
            <p:ph type="sldNum" sz="quarter" idx="11"/>
          </p:nvPr>
        </p:nvSpPr>
        <p:spPr>
          <a:ln/>
        </p:spPr>
        <p:txBody>
          <a:bodyPr/>
          <a:lstStyle>
            <a:lvl1pPr>
              <a:defRPr/>
            </a:lvl1pPr>
          </a:lstStyle>
          <a:p>
            <a:pPr>
              <a:defRPr/>
            </a:pPr>
            <a:fld id="{1230091E-7035-4536-A868-666B57DA61F6}" type="slidenum">
              <a:rPr lang="en-US" altLang="zh-TW">
                <a:solidFill>
                  <a:prstClr val="white"/>
                </a:solidFill>
              </a:rPr>
              <a:pPr>
                <a:defRPr/>
              </a:pPr>
              <a:t>‹#›</a:t>
            </a:fld>
            <a:endParaRPr lang="en-US" altLang="zh-TW">
              <a:solidFill>
                <a:prstClr val="white"/>
              </a:solidFill>
            </a:endParaRPr>
          </a:p>
        </p:txBody>
      </p:sp>
      <p:sp>
        <p:nvSpPr>
          <p:cNvPr id="10" name="標題 1"/>
          <p:cNvSpPr>
            <a:spLocks noGrp="1"/>
          </p:cNvSpPr>
          <p:nvPr>
            <p:ph type="title"/>
          </p:nvPr>
        </p:nvSpPr>
        <p:spPr>
          <a:xfrm>
            <a:off x="1972735" y="215902"/>
            <a:ext cx="9448800" cy="487363"/>
          </a:xfrm>
        </p:spPr>
        <p:txBody>
          <a:bodyPr/>
          <a:lstStyle/>
          <a:p>
            <a:r>
              <a:rPr lang="zh-TW" altLang="en-US" dirty="0"/>
              <a:t>按一下以編輯母片標題樣式</a:t>
            </a:r>
          </a:p>
        </p:txBody>
      </p:sp>
      <p:sp>
        <p:nvSpPr>
          <p:cNvPr id="12" name="內容版面配置區 3"/>
          <p:cNvSpPr>
            <a:spLocks noGrp="1"/>
          </p:cNvSpPr>
          <p:nvPr>
            <p:ph sz="half" idx="12"/>
          </p:nvPr>
        </p:nvSpPr>
        <p:spPr>
          <a:xfrm>
            <a:off x="656167" y="3810000"/>
            <a:ext cx="5386917" cy="2362200"/>
          </a:xfrm>
        </p:spPr>
        <p:txBody>
          <a:bodyPr/>
          <a:lstStyle>
            <a:lvl1pPr>
              <a:defRPr sz="2000"/>
            </a:lvl1pPr>
            <a:lvl2pPr>
              <a:defRPr sz="1667"/>
            </a:lvl2pPr>
            <a:lvl3pPr>
              <a:defRPr sz="1500"/>
            </a:lvl3pPr>
            <a:lvl4pPr>
              <a:defRPr sz="1334"/>
            </a:lvl4pPr>
            <a:lvl5pPr>
              <a:defRPr sz="1334"/>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13" name="內容版面配置區 5"/>
          <p:cNvSpPr>
            <a:spLocks noGrp="1"/>
          </p:cNvSpPr>
          <p:nvPr>
            <p:ph sz="quarter" idx="13"/>
          </p:nvPr>
        </p:nvSpPr>
        <p:spPr>
          <a:xfrm>
            <a:off x="6193368" y="3809999"/>
            <a:ext cx="5389033" cy="2362200"/>
          </a:xfrm>
        </p:spPr>
        <p:txBody>
          <a:bodyPr/>
          <a:lstStyle>
            <a:lvl1pPr>
              <a:defRPr sz="2000"/>
            </a:lvl1pPr>
            <a:lvl2pPr>
              <a:defRPr sz="1667"/>
            </a:lvl2pPr>
            <a:lvl3pPr>
              <a:defRPr sz="1500"/>
            </a:lvl3pPr>
            <a:lvl4pPr>
              <a:defRPr sz="1334"/>
            </a:lvl4pPr>
            <a:lvl5pPr>
              <a:defRPr sz="1334"/>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Tree>
    <p:extLst>
      <p:ext uri="{BB962C8B-B14F-4D97-AF65-F5344CB8AC3E}">
        <p14:creationId xmlns:p14="http://schemas.microsoft.com/office/powerpoint/2010/main" val="1626292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章節標題">
    <p:spTree>
      <p:nvGrpSpPr>
        <p:cNvPr id="1" name=""/>
        <p:cNvGrpSpPr/>
        <p:nvPr/>
      </p:nvGrpSpPr>
      <p:grpSpPr>
        <a:xfrm>
          <a:off x="0" y="0"/>
          <a:ext cx="0" cy="0"/>
          <a:chOff x="0" y="0"/>
          <a:chExt cx="0" cy="0"/>
        </a:xfrm>
      </p:grpSpPr>
      <p:grpSp>
        <p:nvGrpSpPr>
          <p:cNvPr id="84" name="群組 83" descr="投影片左側的好幾朵花"/>
          <p:cNvGrpSpPr/>
          <p:nvPr/>
        </p:nvGrpSpPr>
        <p:grpSpPr bwMode="gray">
          <a:xfrm>
            <a:off x="-111192" y="56188"/>
            <a:ext cx="1187091" cy="6801813"/>
            <a:chOff x="-111192" y="56187"/>
            <a:chExt cx="1187090" cy="6801813"/>
          </a:xfrm>
        </p:grpSpPr>
        <p:sp>
          <p:nvSpPr>
            <p:cNvPr id="7" name="手繪多邊形 6"/>
            <p:cNvSpPr>
              <a:spLocks/>
            </p:cNvSpPr>
            <p:nvPr/>
          </p:nvSpPr>
          <p:spPr bwMode="gray">
            <a:xfrm rot="21370907">
              <a:off x="309865" y="3163138"/>
              <a:ext cx="115581" cy="111454"/>
            </a:xfrm>
            <a:custGeom>
              <a:avLst/>
              <a:gdLst>
                <a:gd name="T0" fmla="*/ 28 w 36"/>
                <a:gd name="T1" fmla="*/ 7 h 35"/>
                <a:gd name="T2" fmla="*/ 30 w 36"/>
                <a:gd name="T3" fmla="*/ 29 h 35"/>
                <a:gd name="T4" fmla="*/ 8 w 36"/>
                <a:gd name="T5" fmla="*/ 27 h 35"/>
                <a:gd name="T6" fmla="*/ 6 w 36"/>
                <a:gd name="T7" fmla="*/ 5 h 35"/>
                <a:gd name="T8" fmla="*/ 28 w 36"/>
                <a:gd name="T9" fmla="*/ 7 h 35"/>
              </a:gdLst>
              <a:ahLst/>
              <a:cxnLst>
                <a:cxn ang="0">
                  <a:pos x="T0" y="T1"/>
                </a:cxn>
                <a:cxn ang="0">
                  <a:pos x="T2" y="T3"/>
                </a:cxn>
                <a:cxn ang="0">
                  <a:pos x="T4" y="T5"/>
                </a:cxn>
                <a:cxn ang="0">
                  <a:pos x="T6" y="T7"/>
                </a:cxn>
                <a:cxn ang="0">
                  <a:pos x="T8" y="T9"/>
                </a:cxn>
              </a:cxnLst>
              <a:rect l="0" t="0" r="r" b="b"/>
              <a:pathLst>
                <a:path w="36" h="35">
                  <a:moveTo>
                    <a:pt x="28" y="7"/>
                  </a:moveTo>
                  <a:cubicBezTo>
                    <a:pt x="35" y="13"/>
                    <a:pt x="36" y="23"/>
                    <a:pt x="30" y="29"/>
                  </a:cubicBezTo>
                  <a:cubicBezTo>
                    <a:pt x="24" y="35"/>
                    <a:pt x="14" y="34"/>
                    <a:pt x="8" y="27"/>
                  </a:cubicBezTo>
                  <a:cubicBezTo>
                    <a:pt x="1" y="21"/>
                    <a:pt x="0" y="11"/>
                    <a:pt x="6" y="5"/>
                  </a:cubicBezTo>
                  <a:cubicBezTo>
                    <a:pt x="12" y="0"/>
                    <a:pt x="22" y="0"/>
                    <a:pt x="28" y="7"/>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8" name="橢圓​​ 33"/>
            <p:cNvSpPr>
              <a:spLocks noChangeArrowheads="1"/>
            </p:cNvSpPr>
            <p:nvPr/>
          </p:nvSpPr>
          <p:spPr bwMode="gray">
            <a:xfrm rot="21370907">
              <a:off x="156317" y="389499"/>
              <a:ext cx="107325" cy="90813"/>
            </a:xfrm>
            <a:prstGeom prst="ellipse">
              <a:avLst/>
            </a:pr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nvGrpSpPr>
            <p:cNvPr id="9" name="群組 8"/>
            <p:cNvGrpSpPr/>
            <p:nvPr/>
          </p:nvGrpSpPr>
          <p:grpSpPr bwMode="gray">
            <a:xfrm rot="21351673">
              <a:off x="188910" y="3285460"/>
              <a:ext cx="886988" cy="656333"/>
              <a:chOff x="452438" y="3540125"/>
              <a:chExt cx="750888" cy="555625"/>
            </a:xfrm>
          </p:grpSpPr>
          <p:sp>
            <p:nvSpPr>
              <p:cNvPr id="10" name="手繪多邊形 9"/>
              <p:cNvSpPr>
                <a:spLocks/>
              </p:cNvSpPr>
              <p:nvPr/>
            </p:nvSpPr>
            <p:spPr bwMode="gray">
              <a:xfrm flipH="1">
                <a:off x="546100" y="3540125"/>
                <a:ext cx="657226" cy="555625"/>
              </a:xfrm>
              <a:custGeom>
                <a:avLst/>
                <a:gdLst>
                  <a:gd name="T0" fmla="*/ 265 w 267"/>
                  <a:gd name="T1" fmla="*/ 93 h 227"/>
                  <a:gd name="T2" fmla="*/ 192 w 267"/>
                  <a:gd name="T3" fmla="*/ 3 h 227"/>
                  <a:gd name="T4" fmla="*/ 130 w 267"/>
                  <a:gd name="T5" fmla="*/ 64 h 227"/>
                  <a:gd name="T6" fmla="*/ 52 w 267"/>
                  <a:gd name="T7" fmla="*/ 86 h 227"/>
                  <a:gd name="T8" fmla="*/ 208 w 267"/>
                  <a:gd name="T9" fmla="*/ 200 h 227"/>
                  <a:gd name="T10" fmla="*/ 265 w 267"/>
                  <a:gd name="T11" fmla="*/ 93 h 227"/>
                </a:gdLst>
                <a:ahLst/>
                <a:cxnLst>
                  <a:cxn ang="0">
                    <a:pos x="T0" y="T1"/>
                  </a:cxn>
                  <a:cxn ang="0">
                    <a:pos x="T2" y="T3"/>
                  </a:cxn>
                  <a:cxn ang="0">
                    <a:pos x="T4" y="T5"/>
                  </a:cxn>
                  <a:cxn ang="0">
                    <a:pos x="T6" y="T7"/>
                  </a:cxn>
                  <a:cxn ang="0">
                    <a:pos x="T8" y="T9"/>
                  </a:cxn>
                  <a:cxn ang="0">
                    <a:pos x="T10" y="T11"/>
                  </a:cxn>
                </a:cxnLst>
                <a:rect l="0" t="0" r="r" b="b"/>
                <a:pathLst>
                  <a:path w="267" h="227">
                    <a:moveTo>
                      <a:pt x="265" y="93"/>
                    </a:moveTo>
                    <a:cubicBezTo>
                      <a:pt x="263" y="39"/>
                      <a:pt x="218" y="0"/>
                      <a:pt x="192" y="3"/>
                    </a:cubicBezTo>
                    <a:cubicBezTo>
                      <a:pt x="151" y="8"/>
                      <a:pt x="133" y="33"/>
                      <a:pt x="130" y="64"/>
                    </a:cubicBezTo>
                    <a:cubicBezTo>
                      <a:pt x="95" y="57"/>
                      <a:pt x="61" y="69"/>
                      <a:pt x="52" y="86"/>
                    </a:cubicBezTo>
                    <a:cubicBezTo>
                      <a:pt x="0" y="183"/>
                      <a:pt x="156" y="227"/>
                      <a:pt x="208" y="200"/>
                    </a:cubicBezTo>
                    <a:cubicBezTo>
                      <a:pt x="232" y="195"/>
                      <a:pt x="267" y="136"/>
                      <a:pt x="265" y="93"/>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1" name="手繪多邊形 10"/>
              <p:cNvSpPr>
                <a:spLocks/>
              </p:cNvSpPr>
              <p:nvPr/>
            </p:nvSpPr>
            <p:spPr bwMode="gray">
              <a:xfrm flipH="1">
                <a:off x="452438" y="3581400"/>
                <a:ext cx="735013" cy="509587"/>
              </a:xfrm>
              <a:custGeom>
                <a:avLst/>
                <a:gdLst>
                  <a:gd name="T0" fmla="*/ 291 w 299"/>
                  <a:gd name="T1" fmla="*/ 15 h 208"/>
                  <a:gd name="T2" fmla="*/ 201 w 299"/>
                  <a:gd name="T3" fmla="*/ 160 h 208"/>
                  <a:gd name="T4" fmla="*/ 176 w 299"/>
                  <a:gd name="T5" fmla="*/ 94 h 208"/>
                  <a:gd name="T6" fmla="*/ 108 w 299"/>
                  <a:gd name="T7" fmla="*/ 20 h 208"/>
                  <a:gd name="T8" fmla="*/ 176 w 299"/>
                  <a:gd name="T9" fmla="*/ 172 h 208"/>
                  <a:gd name="T10" fmla="*/ 107 w 299"/>
                  <a:gd name="T11" fmla="*/ 150 h 208"/>
                  <a:gd name="T12" fmla="*/ 6 w 299"/>
                  <a:gd name="T13" fmla="*/ 157 h 208"/>
                  <a:gd name="T14" fmla="*/ 199 w 299"/>
                  <a:gd name="T15" fmla="*/ 192 h 208"/>
                  <a:gd name="T16" fmla="*/ 203 w 299"/>
                  <a:gd name="T17" fmla="*/ 192 h 208"/>
                  <a:gd name="T18" fmla="*/ 205 w 299"/>
                  <a:gd name="T19" fmla="*/ 189 h 208"/>
                  <a:gd name="T20" fmla="*/ 267 w 299"/>
                  <a:gd name="T21" fmla="*/ 113 h 208"/>
                  <a:gd name="T22" fmla="*/ 291 w 299"/>
                  <a:gd name="T23" fmla="*/ 1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9" h="208">
                    <a:moveTo>
                      <a:pt x="291" y="15"/>
                    </a:moveTo>
                    <a:cubicBezTo>
                      <a:pt x="262" y="0"/>
                      <a:pt x="214" y="106"/>
                      <a:pt x="201" y="160"/>
                    </a:cubicBezTo>
                    <a:cubicBezTo>
                      <a:pt x="196" y="140"/>
                      <a:pt x="186" y="115"/>
                      <a:pt x="176" y="94"/>
                    </a:cubicBezTo>
                    <a:cubicBezTo>
                      <a:pt x="150" y="46"/>
                      <a:pt x="116" y="15"/>
                      <a:pt x="108" y="20"/>
                    </a:cubicBezTo>
                    <a:cubicBezTo>
                      <a:pt x="80" y="36"/>
                      <a:pt x="138" y="130"/>
                      <a:pt x="176" y="172"/>
                    </a:cubicBezTo>
                    <a:cubicBezTo>
                      <a:pt x="157" y="164"/>
                      <a:pt x="130" y="154"/>
                      <a:pt x="107" y="150"/>
                    </a:cubicBezTo>
                    <a:cubicBezTo>
                      <a:pt x="53" y="140"/>
                      <a:pt x="7" y="148"/>
                      <a:pt x="6" y="157"/>
                    </a:cubicBezTo>
                    <a:cubicBezTo>
                      <a:pt x="0" y="197"/>
                      <a:pt x="179" y="208"/>
                      <a:pt x="199" y="192"/>
                    </a:cubicBezTo>
                    <a:cubicBezTo>
                      <a:pt x="200" y="193"/>
                      <a:pt x="202" y="193"/>
                      <a:pt x="203" y="192"/>
                    </a:cubicBezTo>
                    <a:cubicBezTo>
                      <a:pt x="204" y="192"/>
                      <a:pt x="205" y="191"/>
                      <a:pt x="205" y="189"/>
                    </a:cubicBezTo>
                    <a:cubicBezTo>
                      <a:pt x="218" y="182"/>
                      <a:pt x="249" y="146"/>
                      <a:pt x="267" y="113"/>
                    </a:cubicBezTo>
                    <a:cubicBezTo>
                      <a:pt x="292" y="65"/>
                      <a:pt x="299" y="19"/>
                      <a:pt x="291" y="15"/>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sp>
          <p:nvSpPr>
            <p:cNvPr id="12" name="手繪多邊形 11"/>
            <p:cNvSpPr>
              <a:spLocks/>
            </p:cNvSpPr>
            <p:nvPr/>
          </p:nvSpPr>
          <p:spPr bwMode="gray">
            <a:xfrm rot="21370907">
              <a:off x="40737" y="3810995"/>
              <a:ext cx="338487" cy="336423"/>
            </a:xfrm>
            <a:custGeom>
              <a:avLst/>
              <a:gdLst>
                <a:gd name="T0" fmla="*/ 50 w 106"/>
                <a:gd name="T1" fmla="*/ 0 h 106"/>
                <a:gd name="T2" fmla="*/ 50 w 106"/>
                <a:gd name="T3" fmla="*/ 0 h 106"/>
                <a:gd name="T4" fmla="*/ 42 w 106"/>
                <a:gd name="T5" fmla="*/ 12 h 106"/>
                <a:gd name="T6" fmla="*/ 32 w 106"/>
                <a:gd name="T7" fmla="*/ 5 h 106"/>
                <a:gd name="T8" fmla="*/ 30 w 106"/>
                <a:gd name="T9" fmla="*/ 5 h 106"/>
                <a:gd name="T10" fmla="*/ 28 w 106"/>
                <a:gd name="T11" fmla="*/ 22 h 106"/>
                <a:gd name="T12" fmla="*/ 16 w 106"/>
                <a:gd name="T13" fmla="*/ 19 h 106"/>
                <a:gd name="T14" fmla="*/ 11 w 106"/>
                <a:gd name="T15" fmla="*/ 21 h 106"/>
                <a:gd name="T16" fmla="*/ 17 w 106"/>
                <a:gd name="T17" fmla="*/ 38 h 106"/>
                <a:gd name="T18" fmla="*/ 1 w 106"/>
                <a:gd name="T19" fmla="*/ 45 h 106"/>
                <a:gd name="T20" fmla="*/ 8 w 106"/>
                <a:gd name="T21" fmla="*/ 54 h 106"/>
                <a:gd name="T22" fmla="*/ 1 w 106"/>
                <a:gd name="T23" fmla="*/ 63 h 106"/>
                <a:gd name="T24" fmla="*/ 21 w 106"/>
                <a:gd name="T25" fmla="*/ 70 h 106"/>
                <a:gd name="T26" fmla="*/ 15 w 106"/>
                <a:gd name="T27" fmla="*/ 91 h 106"/>
                <a:gd name="T28" fmla="*/ 19 w 106"/>
                <a:gd name="T29" fmla="*/ 92 h 106"/>
                <a:gd name="T30" fmla="*/ 30 w 106"/>
                <a:gd name="T31" fmla="*/ 88 h 106"/>
                <a:gd name="T32" fmla="*/ 34 w 106"/>
                <a:gd name="T33" fmla="*/ 103 h 106"/>
                <a:gd name="T34" fmla="*/ 35 w 106"/>
                <a:gd name="T35" fmla="*/ 103 h 106"/>
                <a:gd name="T36" fmla="*/ 47 w 106"/>
                <a:gd name="T37" fmla="*/ 94 h 106"/>
                <a:gd name="T38" fmla="*/ 56 w 106"/>
                <a:gd name="T39" fmla="*/ 106 h 106"/>
                <a:gd name="T40" fmla="*/ 57 w 106"/>
                <a:gd name="T41" fmla="*/ 106 h 106"/>
                <a:gd name="T42" fmla="*/ 64 w 106"/>
                <a:gd name="T43" fmla="*/ 95 h 106"/>
                <a:gd name="T44" fmla="*/ 75 w 106"/>
                <a:gd name="T45" fmla="*/ 101 h 106"/>
                <a:gd name="T46" fmla="*/ 77 w 106"/>
                <a:gd name="T47" fmla="*/ 101 h 106"/>
                <a:gd name="T48" fmla="*/ 79 w 106"/>
                <a:gd name="T49" fmla="*/ 84 h 106"/>
                <a:gd name="T50" fmla="*/ 91 w 106"/>
                <a:gd name="T51" fmla="*/ 87 h 106"/>
                <a:gd name="T52" fmla="*/ 96 w 106"/>
                <a:gd name="T53" fmla="*/ 85 h 106"/>
                <a:gd name="T54" fmla="*/ 89 w 106"/>
                <a:gd name="T55" fmla="*/ 68 h 106"/>
                <a:gd name="T56" fmla="*/ 106 w 106"/>
                <a:gd name="T57" fmla="*/ 61 h 106"/>
                <a:gd name="T58" fmla="*/ 98 w 106"/>
                <a:gd name="T59" fmla="*/ 52 h 106"/>
                <a:gd name="T60" fmla="*/ 106 w 106"/>
                <a:gd name="T61" fmla="*/ 43 h 106"/>
                <a:gd name="T62" fmla="*/ 85 w 106"/>
                <a:gd name="T63" fmla="*/ 36 h 106"/>
                <a:gd name="T64" fmla="*/ 91 w 106"/>
                <a:gd name="T65" fmla="*/ 16 h 106"/>
                <a:gd name="T66" fmla="*/ 88 w 106"/>
                <a:gd name="T67" fmla="*/ 15 h 106"/>
                <a:gd name="T68" fmla="*/ 76 w 106"/>
                <a:gd name="T69" fmla="*/ 18 h 106"/>
                <a:gd name="T70" fmla="*/ 73 w 106"/>
                <a:gd name="T71" fmla="*/ 4 h 106"/>
                <a:gd name="T72" fmla="*/ 71 w 106"/>
                <a:gd name="T73" fmla="*/ 3 h 106"/>
                <a:gd name="T74" fmla="*/ 60 w 106"/>
                <a:gd name="T75" fmla="*/ 12 h 106"/>
                <a:gd name="T76" fmla="*/ 50 w 106"/>
                <a:gd name="T7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106">
                  <a:moveTo>
                    <a:pt x="50" y="0"/>
                  </a:moveTo>
                  <a:cubicBezTo>
                    <a:pt x="50" y="0"/>
                    <a:pt x="50" y="0"/>
                    <a:pt x="50" y="0"/>
                  </a:cubicBezTo>
                  <a:cubicBezTo>
                    <a:pt x="47" y="0"/>
                    <a:pt x="44" y="5"/>
                    <a:pt x="42" y="12"/>
                  </a:cubicBezTo>
                  <a:cubicBezTo>
                    <a:pt x="38" y="7"/>
                    <a:pt x="34" y="5"/>
                    <a:pt x="32" y="5"/>
                  </a:cubicBezTo>
                  <a:cubicBezTo>
                    <a:pt x="31" y="5"/>
                    <a:pt x="30" y="5"/>
                    <a:pt x="30" y="5"/>
                  </a:cubicBezTo>
                  <a:cubicBezTo>
                    <a:pt x="27" y="7"/>
                    <a:pt x="26" y="13"/>
                    <a:pt x="28" y="22"/>
                  </a:cubicBezTo>
                  <a:cubicBezTo>
                    <a:pt x="23" y="20"/>
                    <a:pt x="19" y="19"/>
                    <a:pt x="16" y="19"/>
                  </a:cubicBezTo>
                  <a:cubicBezTo>
                    <a:pt x="13" y="19"/>
                    <a:pt x="12" y="20"/>
                    <a:pt x="11" y="21"/>
                  </a:cubicBezTo>
                  <a:cubicBezTo>
                    <a:pt x="8" y="24"/>
                    <a:pt x="11" y="30"/>
                    <a:pt x="17" y="38"/>
                  </a:cubicBezTo>
                  <a:cubicBezTo>
                    <a:pt x="7" y="39"/>
                    <a:pt x="1" y="42"/>
                    <a:pt x="1" y="45"/>
                  </a:cubicBezTo>
                  <a:cubicBezTo>
                    <a:pt x="0" y="48"/>
                    <a:pt x="3" y="51"/>
                    <a:pt x="8" y="54"/>
                  </a:cubicBezTo>
                  <a:cubicBezTo>
                    <a:pt x="3" y="57"/>
                    <a:pt x="0" y="61"/>
                    <a:pt x="1" y="63"/>
                  </a:cubicBezTo>
                  <a:cubicBezTo>
                    <a:pt x="2" y="67"/>
                    <a:pt x="10" y="70"/>
                    <a:pt x="21" y="70"/>
                  </a:cubicBezTo>
                  <a:cubicBezTo>
                    <a:pt x="15" y="80"/>
                    <a:pt x="12" y="88"/>
                    <a:pt x="15" y="91"/>
                  </a:cubicBezTo>
                  <a:cubicBezTo>
                    <a:pt x="16" y="91"/>
                    <a:pt x="17" y="92"/>
                    <a:pt x="19" y="92"/>
                  </a:cubicBezTo>
                  <a:cubicBezTo>
                    <a:pt x="22" y="92"/>
                    <a:pt x="26" y="91"/>
                    <a:pt x="30" y="88"/>
                  </a:cubicBezTo>
                  <a:cubicBezTo>
                    <a:pt x="30" y="96"/>
                    <a:pt x="31" y="102"/>
                    <a:pt x="34" y="103"/>
                  </a:cubicBezTo>
                  <a:cubicBezTo>
                    <a:pt x="34" y="103"/>
                    <a:pt x="35" y="103"/>
                    <a:pt x="35" y="103"/>
                  </a:cubicBezTo>
                  <a:cubicBezTo>
                    <a:pt x="38" y="103"/>
                    <a:pt x="42" y="100"/>
                    <a:pt x="47" y="94"/>
                  </a:cubicBezTo>
                  <a:cubicBezTo>
                    <a:pt x="50" y="102"/>
                    <a:pt x="53" y="106"/>
                    <a:pt x="56" y="106"/>
                  </a:cubicBezTo>
                  <a:cubicBezTo>
                    <a:pt x="56" y="106"/>
                    <a:pt x="57" y="106"/>
                    <a:pt x="57" y="106"/>
                  </a:cubicBezTo>
                  <a:cubicBezTo>
                    <a:pt x="60" y="106"/>
                    <a:pt x="62" y="102"/>
                    <a:pt x="64" y="95"/>
                  </a:cubicBezTo>
                  <a:cubicBezTo>
                    <a:pt x="69" y="99"/>
                    <a:pt x="72" y="101"/>
                    <a:pt x="75" y="101"/>
                  </a:cubicBezTo>
                  <a:cubicBezTo>
                    <a:pt x="76" y="101"/>
                    <a:pt x="76" y="101"/>
                    <a:pt x="77" y="101"/>
                  </a:cubicBezTo>
                  <a:cubicBezTo>
                    <a:pt x="80" y="99"/>
                    <a:pt x="81" y="93"/>
                    <a:pt x="79" y="84"/>
                  </a:cubicBezTo>
                  <a:cubicBezTo>
                    <a:pt x="84" y="86"/>
                    <a:pt x="88" y="87"/>
                    <a:pt x="91" y="87"/>
                  </a:cubicBezTo>
                  <a:cubicBezTo>
                    <a:pt x="93" y="87"/>
                    <a:pt x="95" y="87"/>
                    <a:pt x="96" y="85"/>
                  </a:cubicBezTo>
                  <a:cubicBezTo>
                    <a:pt x="98" y="82"/>
                    <a:pt x="95" y="76"/>
                    <a:pt x="89" y="68"/>
                  </a:cubicBezTo>
                  <a:cubicBezTo>
                    <a:pt x="99" y="67"/>
                    <a:pt x="105" y="65"/>
                    <a:pt x="106" y="61"/>
                  </a:cubicBezTo>
                  <a:cubicBezTo>
                    <a:pt x="106" y="58"/>
                    <a:pt x="104" y="55"/>
                    <a:pt x="98" y="52"/>
                  </a:cubicBezTo>
                  <a:cubicBezTo>
                    <a:pt x="103" y="49"/>
                    <a:pt x="106" y="46"/>
                    <a:pt x="106" y="43"/>
                  </a:cubicBezTo>
                  <a:cubicBezTo>
                    <a:pt x="105" y="39"/>
                    <a:pt x="97" y="37"/>
                    <a:pt x="85" y="36"/>
                  </a:cubicBezTo>
                  <a:cubicBezTo>
                    <a:pt x="92" y="27"/>
                    <a:pt x="94" y="19"/>
                    <a:pt x="91" y="16"/>
                  </a:cubicBezTo>
                  <a:cubicBezTo>
                    <a:pt x="90" y="15"/>
                    <a:pt x="89" y="15"/>
                    <a:pt x="88" y="15"/>
                  </a:cubicBezTo>
                  <a:cubicBezTo>
                    <a:pt x="85" y="15"/>
                    <a:pt x="81" y="16"/>
                    <a:pt x="76" y="18"/>
                  </a:cubicBezTo>
                  <a:cubicBezTo>
                    <a:pt x="77" y="10"/>
                    <a:pt x="76" y="5"/>
                    <a:pt x="73" y="4"/>
                  </a:cubicBezTo>
                  <a:cubicBezTo>
                    <a:pt x="72" y="3"/>
                    <a:pt x="72" y="3"/>
                    <a:pt x="71" y="3"/>
                  </a:cubicBezTo>
                  <a:cubicBezTo>
                    <a:pt x="68" y="3"/>
                    <a:pt x="64" y="7"/>
                    <a:pt x="60" y="12"/>
                  </a:cubicBezTo>
                  <a:cubicBezTo>
                    <a:pt x="57" y="5"/>
                    <a:pt x="54" y="0"/>
                    <a:pt x="50" y="0"/>
                  </a:cubicBezTo>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3" name="手繪多邊形 12"/>
            <p:cNvSpPr>
              <a:spLocks/>
            </p:cNvSpPr>
            <p:nvPr/>
          </p:nvSpPr>
          <p:spPr bwMode="gray">
            <a:xfrm rot="1029304">
              <a:off x="-5757" y="2131015"/>
              <a:ext cx="717568" cy="786784"/>
            </a:xfrm>
            <a:custGeom>
              <a:avLst/>
              <a:gdLst>
                <a:gd name="connsiteX0" fmla="*/ 624166 w 717568"/>
                <a:gd name="connsiteY0" fmla="*/ 7939 h 786784"/>
                <a:gd name="connsiteX1" fmla="*/ 680993 w 717568"/>
                <a:gd name="connsiteY1" fmla="*/ 7779 h 786784"/>
                <a:gd name="connsiteX2" fmla="*/ 244665 w 717568"/>
                <a:gd name="connsiteY2" fmla="*/ 782347 h 786784"/>
                <a:gd name="connsiteX3" fmla="*/ 109114 w 717568"/>
                <a:gd name="connsiteY3" fmla="*/ 756152 h 786784"/>
                <a:gd name="connsiteX4" fmla="*/ 99313 w 717568"/>
                <a:gd name="connsiteY4" fmla="*/ 749712 h 786784"/>
                <a:gd name="connsiteX5" fmla="*/ 0 w 717568"/>
                <a:gd name="connsiteY5" fmla="*/ 427989 h 786784"/>
                <a:gd name="connsiteX6" fmla="*/ 3400 w 717568"/>
                <a:gd name="connsiteY6" fmla="*/ 430734 h 786784"/>
                <a:gd name="connsiteX7" fmla="*/ 260064 w 717568"/>
                <a:gd name="connsiteY7" fmla="*/ 731389 h 786784"/>
                <a:gd name="connsiteX8" fmla="*/ 624166 w 717568"/>
                <a:gd name="connsiteY8" fmla="*/ 7939 h 78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7568" h="786784">
                  <a:moveTo>
                    <a:pt x="624166" y="7939"/>
                  </a:moveTo>
                  <a:cubicBezTo>
                    <a:pt x="643937" y="-2174"/>
                    <a:pt x="663027" y="-3050"/>
                    <a:pt x="680993" y="7779"/>
                  </a:cubicBezTo>
                  <a:cubicBezTo>
                    <a:pt x="870924" y="119888"/>
                    <a:pt x="260065" y="848593"/>
                    <a:pt x="244665" y="782347"/>
                  </a:cubicBezTo>
                  <a:cubicBezTo>
                    <a:pt x="206165" y="793813"/>
                    <a:pt x="158682" y="782347"/>
                    <a:pt x="109114" y="756152"/>
                  </a:cubicBezTo>
                  <a:lnTo>
                    <a:pt x="99313" y="749712"/>
                  </a:lnTo>
                  <a:lnTo>
                    <a:pt x="0" y="427989"/>
                  </a:lnTo>
                  <a:lnTo>
                    <a:pt x="3400" y="430734"/>
                  </a:lnTo>
                  <a:cubicBezTo>
                    <a:pt x="113766" y="527555"/>
                    <a:pt x="231831" y="660047"/>
                    <a:pt x="260064" y="731389"/>
                  </a:cubicBezTo>
                  <a:cubicBezTo>
                    <a:pt x="313964" y="602081"/>
                    <a:pt x="485768" y="78723"/>
                    <a:pt x="624166" y="7939"/>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noAutofit/>
            </a:bodyPr>
            <a:lstStyle/>
            <a:p>
              <a:pPr rtl="0"/>
              <a:endParaRPr lang="zh-TW" altLang="en-US" sz="1350" dirty="0">
                <a:latin typeface="標楷體" panose="03000509000000000000" pitchFamily="65" charset="-120"/>
                <a:ea typeface="標楷體" panose="03000509000000000000" pitchFamily="65" charset="-120"/>
              </a:endParaRPr>
            </a:p>
          </p:txBody>
        </p:sp>
        <p:sp>
          <p:nvSpPr>
            <p:cNvPr id="14" name="手繪多邊形 13"/>
            <p:cNvSpPr>
              <a:spLocks/>
            </p:cNvSpPr>
            <p:nvPr/>
          </p:nvSpPr>
          <p:spPr bwMode="gray">
            <a:xfrm rot="229093" flipH="1">
              <a:off x="363693" y="5127408"/>
              <a:ext cx="115581" cy="111454"/>
            </a:xfrm>
            <a:custGeom>
              <a:avLst/>
              <a:gdLst>
                <a:gd name="T0" fmla="*/ 28 w 36"/>
                <a:gd name="T1" fmla="*/ 7 h 35"/>
                <a:gd name="T2" fmla="*/ 30 w 36"/>
                <a:gd name="T3" fmla="*/ 29 h 35"/>
                <a:gd name="T4" fmla="*/ 8 w 36"/>
                <a:gd name="T5" fmla="*/ 27 h 35"/>
                <a:gd name="T6" fmla="*/ 6 w 36"/>
                <a:gd name="T7" fmla="*/ 5 h 35"/>
                <a:gd name="T8" fmla="*/ 28 w 36"/>
                <a:gd name="T9" fmla="*/ 7 h 35"/>
              </a:gdLst>
              <a:ahLst/>
              <a:cxnLst>
                <a:cxn ang="0">
                  <a:pos x="T0" y="T1"/>
                </a:cxn>
                <a:cxn ang="0">
                  <a:pos x="T2" y="T3"/>
                </a:cxn>
                <a:cxn ang="0">
                  <a:pos x="T4" y="T5"/>
                </a:cxn>
                <a:cxn ang="0">
                  <a:pos x="T6" y="T7"/>
                </a:cxn>
                <a:cxn ang="0">
                  <a:pos x="T8" y="T9"/>
                </a:cxn>
              </a:cxnLst>
              <a:rect l="0" t="0" r="r" b="b"/>
              <a:pathLst>
                <a:path w="36" h="35">
                  <a:moveTo>
                    <a:pt x="28" y="7"/>
                  </a:moveTo>
                  <a:cubicBezTo>
                    <a:pt x="35" y="13"/>
                    <a:pt x="36" y="23"/>
                    <a:pt x="30" y="29"/>
                  </a:cubicBezTo>
                  <a:cubicBezTo>
                    <a:pt x="24" y="35"/>
                    <a:pt x="14" y="34"/>
                    <a:pt x="8" y="27"/>
                  </a:cubicBezTo>
                  <a:cubicBezTo>
                    <a:pt x="1" y="21"/>
                    <a:pt x="0" y="11"/>
                    <a:pt x="6" y="5"/>
                  </a:cubicBezTo>
                  <a:cubicBezTo>
                    <a:pt x="12" y="0"/>
                    <a:pt x="22" y="0"/>
                    <a:pt x="28" y="7"/>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5" name="手繪多邊形 14"/>
            <p:cNvSpPr>
              <a:spLocks/>
            </p:cNvSpPr>
            <p:nvPr/>
          </p:nvSpPr>
          <p:spPr bwMode="gray">
            <a:xfrm rot="229093" flipH="1">
              <a:off x="820539" y="6496790"/>
              <a:ext cx="130517" cy="129721"/>
            </a:xfrm>
            <a:custGeom>
              <a:avLst/>
              <a:gdLst>
                <a:gd name="T0" fmla="*/ 50 w 106"/>
                <a:gd name="T1" fmla="*/ 0 h 106"/>
                <a:gd name="T2" fmla="*/ 50 w 106"/>
                <a:gd name="T3" fmla="*/ 0 h 106"/>
                <a:gd name="T4" fmla="*/ 42 w 106"/>
                <a:gd name="T5" fmla="*/ 12 h 106"/>
                <a:gd name="T6" fmla="*/ 32 w 106"/>
                <a:gd name="T7" fmla="*/ 5 h 106"/>
                <a:gd name="T8" fmla="*/ 30 w 106"/>
                <a:gd name="T9" fmla="*/ 5 h 106"/>
                <a:gd name="T10" fmla="*/ 28 w 106"/>
                <a:gd name="T11" fmla="*/ 22 h 106"/>
                <a:gd name="T12" fmla="*/ 16 w 106"/>
                <a:gd name="T13" fmla="*/ 19 h 106"/>
                <a:gd name="T14" fmla="*/ 11 w 106"/>
                <a:gd name="T15" fmla="*/ 21 h 106"/>
                <a:gd name="T16" fmla="*/ 17 w 106"/>
                <a:gd name="T17" fmla="*/ 38 h 106"/>
                <a:gd name="T18" fmla="*/ 1 w 106"/>
                <a:gd name="T19" fmla="*/ 45 h 106"/>
                <a:gd name="T20" fmla="*/ 8 w 106"/>
                <a:gd name="T21" fmla="*/ 54 h 106"/>
                <a:gd name="T22" fmla="*/ 1 w 106"/>
                <a:gd name="T23" fmla="*/ 63 h 106"/>
                <a:gd name="T24" fmla="*/ 21 w 106"/>
                <a:gd name="T25" fmla="*/ 70 h 106"/>
                <a:gd name="T26" fmla="*/ 15 w 106"/>
                <a:gd name="T27" fmla="*/ 91 h 106"/>
                <a:gd name="T28" fmla="*/ 19 w 106"/>
                <a:gd name="T29" fmla="*/ 92 h 106"/>
                <a:gd name="T30" fmla="*/ 30 w 106"/>
                <a:gd name="T31" fmla="*/ 88 h 106"/>
                <a:gd name="T32" fmla="*/ 34 w 106"/>
                <a:gd name="T33" fmla="*/ 103 h 106"/>
                <a:gd name="T34" fmla="*/ 35 w 106"/>
                <a:gd name="T35" fmla="*/ 103 h 106"/>
                <a:gd name="T36" fmla="*/ 47 w 106"/>
                <a:gd name="T37" fmla="*/ 94 h 106"/>
                <a:gd name="T38" fmla="*/ 56 w 106"/>
                <a:gd name="T39" fmla="*/ 106 h 106"/>
                <a:gd name="T40" fmla="*/ 57 w 106"/>
                <a:gd name="T41" fmla="*/ 106 h 106"/>
                <a:gd name="T42" fmla="*/ 64 w 106"/>
                <a:gd name="T43" fmla="*/ 95 h 106"/>
                <a:gd name="T44" fmla="*/ 75 w 106"/>
                <a:gd name="T45" fmla="*/ 101 h 106"/>
                <a:gd name="T46" fmla="*/ 77 w 106"/>
                <a:gd name="T47" fmla="*/ 101 h 106"/>
                <a:gd name="T48" fmla="*/ 79 w 106"/>
                <a:gd name="T49" fmla="*/ 84 h 106"/>
                <a:gd name="T50" fmla="*/ 91 w 106"/>
                <a:gd name="T51" fmla="*/ 87 h 106"/>
                <a:gd name="T52" fmla="*/ 96 w 106"/>
                <a:gd name="T53" fmla="*/ 85 h 106"/>
                <a:gd name="T54" fmla="*/ 89 w 106"/>
                <a:gd name="T55" fmla="*/ 68 h 106"/>
                <a:gd name="T56" fmla="*/ 106 w 106"/>
                <a:gd name="T57" fmla="*/ 61 h 106"/>
                <a:gd name="T58" fmla="*/ 98 w 106"/>
                <a:gd name="T59" fmla="*/ 52 h 106"/>
                <a:gd name="T60" fmla="*/ 106 w 106"/>
                <a:gd name="T61" fmla="*/ 43 h 106"/>
                <a:gd name="T62" fmla="*/ 85 w 106"/>
                <a:gd name="T63" fmla="*/ 36 h 106"/>
                <a:gd name="T64" fmla="*/ 91 w 106"/>
                <a:gd name="T65" fmla="*/ 16 h 106"/>
                <a:gd name="T66" fmla="*/ 88 w 106"/>
                <a:gd name="T67" fmla="*/ 15 h 106"/>
                <a:gd name="T68" fmla="*/ 76 w 106"/>
                <a:gd name="T69" fmla="*/ 18 h 106"/>
                <a:gd name="T70" fmla="*/ 73 w 106"/>
                <a:gd name="T71" fmla="*/ 4 h 106"/>
                <a:gd name="T72" fmla="*/ 71 w 106"/>
                <a:gd name="T73" fmla="*/ 3 h 106"/>
                <a:gd name="T74" fmla="*/ 60 w 106"/>
                <a:gd name="T75" fmla="*/ 12 h 106"/>
                <a:gd name="T76" fmla="*/ 50 w 106"/>
                <a:gd name="T7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106">
                  <a:moveTo>
                    <a:pt x="50" y="0"/>
                  </a:moveTo>
                  <a:cubicBezTo>
                    <a:pt x="50" y="0"/>
                    <a:pt x="50" y="0"/>
                    <a:pt x="50" y="0"/>
                  </a:cubicBezTo>
                  <a:cubicBezTo>
                    <a:pt x="47" y="0"/>
                    <a:pt x="44" y="5"/>
                    <a:pt x="42" y="12"/>
                  </a:cubicBezTo>
                  <a:cubicBezTo>
                    <a:pt x="38" y="7"/>
                    <a:pt x="34" y="5"/>
                    <a:pt x="32" y="5"/>
                  </a:cubicBezTo>
                  <a:cubicBezTo>
                    <a:pt x="31" y="5"/>
                    <a:pt x="30" y="5"/>
                    <a:pt x="30" y="5"/>
                  </a:cubicBezTo>
                  <a:cubicBezTo>
                    <a:pt x="27" y="7"/>
                    <a:pt x="26" y="13"/>
                    <a:pt x="28" y="22"/>
                  </a:cubicBezTo>
                  <a:cubicBezTo>
                    <a:pt x="23" y="20"/>
                    <a:pt x="19" y="19"/>
                    <a:pt x="16" y="19"/>
                  </a:cubicBezTo>
                  <a:cubicBezTo>
                    <a:pt x="13" y="19"/>
                    <a:pt x="12" y="20"/>
                    <a:pt x="11" y="21"/>
                  </a:cubicBezTo>
                  <a:cubicBezTo>
                    <a:pt x="8" y="24"/>
                    <a:pt x="11" y="30"/>
                    <a:pt x="17" y="38"/>
                  </a:cubicBezTo>
                  <a:cubicBezTo>
                    <a:pt x="7" y="39"/>
                    <a:pt x="1" y="42"/>
                    <a:pt x="1" y="45"/>
                  </a:cubicBezTo>
                  <a:cubicBezTo>
                    <a:pt x="0" y="48"/>
                    <a:pt x="3" y="51"/>
                    <a:pt x="8" y="54"/>
                  </a:cubicBezTo>
                  <a:cubicBezTo>
                    <a:pt x="3" y="57"/>
                    <a:pt x="0" y="61"/>
                    <a:pt x="1" y="63"/>
                  </a:cubicBezTo>
                  <a:cubicBezTo>
                    <a:pt x="2" y="67"/>
                    <a:pt x="10" y="70"/>
                    <a:pt x="21" y="70"/>
                  </a:cubicBezTo>
                  <a:cubicBezTo>
                    <a:pt x="15" y="80"/>
                    <a:pt x="12" y="88"/>
                    <a:pt x="15" y="91"/>
                  </a:cubicBezTo>
                  <a:cubicBezTo>
                    <a:pt x="16" y="91"/>
                    <a:pt x="17" y="92"/>
                    <a:pt x="19" y="92"/>
                  </a:cubicBezTo>
                  <a:cubicBezTo>
                    <a:pt x="22" y="92"/>
                    <a:pt x="26" y="91"/>
                    <a:pt x="30" y="88"/>
                  </a:cubicBezTo>
                  <a:cubicBezTo>
                    <a:pt x="30" y="96"/>
                    <a:pt x="31" y="102"/>
                    <a:pt x="34" y="103"/>
                  </a:cubicBezTo>
                  <a:cubicBezTo>
                    <a:pt x="34" y="103"/>
                    <a:pt x="35" y="103"/>
                    <a:pt x="35" y="103"/>
                  </a:cubicBezTo>
                  <a:cubicBezTo>
                    <a:pt x="38" y="103"/>
                    <a:pt x="42" y="100"/>
                    <a:pt x="47" y="94"/>
                  </a:cubicBezTo>
                  <a:cubicBezTo>
                    <a:pt x="50" y="102"/>
                    <a:pt x="53" y="106"/>
                    <a:pt x="56" y="106"/>
                  </a:cubicBezTo>
                  <a:cubicBezTo>
                    <a:pt x="56" y="106"/>
                    <a:pt x="57" y="106"/>
                    <a:pt x="57" y="106"/>
                  </a:cubicBezTo>
                  <a:cubicBezTo>
                    <a:pt x="60" y="106"/>
                    <a:pt x="62" y="102"/>
                    <a:pt x="64" y="95"/>
                  </a:cubicBezTo>
                  <a:cubicBezTo>
                    <a:pt x="69" y="99"/>
                    <a:pt x="72" y="101"/>
                    <a:pt x="75" y="101"/>
                  </a:cubicBezTo>
                  <a:cubicBezTo>
                    <a:pt x="76" y="101"/>
                    <a:pt x="76" y="101"/>
                    <a:pt x="77" y="101"/>
                  </a:cubicBezTo>
                  <a:cubicBezTo>
                    <a:pt x="80" y="99"/>
                    <a:pt x="81" y="93"/>
                    <a:pt x="79" y="84"/>
                  </a:cubicBezTo>
                  <a:cubicBezTo>
                    <a:pt x="84" y="86"/>
                    <a:pt x="88" y="87"/>
                    <a:pt x="91" y="87"/>
                  </a:cubicBezTo>
                  <a:cubicBezTo>
                    <a:pt x="93" y="87"/>
                    <a:pt x="95" y="87"/>
                    <a:pt x="96" y="85"/>
                  </a:cubicBezTo>
                  <a:cubicBezTo>
                    <a:pt x="98" y="82"/>
                    <a:pt x="95" y="76"/>
                    <a:pt x="89" y="68"/>
                  </a:cubicBezTo>
                  <a:cubicBezTo>
                    <a:pt x="99" y="67"/>
                    <a:pt x="105" y="65"/>
                    <a:pt x="106" y="61"/>
                  </a:cubicBezTo>
                  <a:cubicBezTo>
                    <a:pt x="106" y="58"/>
                    <a:pt x="104" y="55"/>
                    <a:pt x="98" y="52"/>
                  </a:cubicBezTo>
                  <a:cubicBezTo>
                    <a:pt x="103" y="49"/>
                    <a:pt x="106" y="46"/>
                    <a:pt x="106" y="43"/>
                  </a:cubicBezTo>
                  <a:cubicBezTo>
                    <a:pt x="105" y="39"/>
                    <a:pt x="97" y="37"/>
                    <a:pt x="85" y="36"/>
                  </a:cubicBezTo>
                  <a:cubicBezTo>
                    <a:pt x="92" y="27"/>
                    <a:pt x="94" y="19"/>
                    <a:pt x="91" y="16"/>
                  </a:cubicBezTo>
                  <a:cubicBezTo>
                    <a:pt x="90" y="15"/>
                    <a:pt x="89" y="15"/>
                    <a:pt x="88" y="15"/>
                  </a:cubicBezTo>
                  <a:cubicBezTo>
                    <a:pt x="85" y="15"/>
                    <a:pt x="81" y="16"/>
                    <a:pt x="76" y="18"/>
                  </a:cubicBezTo>
                  <a:cubicBezTo>
                    <a:pt x="77" y="10"/>
                    <a:pt x="76" y="5"/>
                    <a:pt x="73" y="4"/>
                  </a:cubicBezTo>
                  <a:cubicBezTo>
                    <a:pt x="72" y="3"/>
                    <a:pt x="72" y="3"/>
                    <a:pt x="71" y="3"/>
                  </a:cubicBezTo>
                  <a:cubicBezTo>
                    <a:pt x="68" y="3"/>
                    <a:pt x="64" y="7"/>
                    <a:pt x="60" y="12"/>
                  </a:cubicBezTo>
                  <a:cubicBezTo>
                    <a:pt x="57" y="5"/>
                    <a:pt x="54" y="0"/>
                    <a:pt x="50" y="0"/>
                  </a:cubicBezTo>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6" name="手繪多邊形 15"/>
            <p:cNvSpPr>
              <a:spLocks/>
            </p:cNvSpPr>
            <p:nvPr/>
          </p:nvSpPr>
          <p:spPr bwMode="gray">
            <a:xfrm rot="18488757">
              <a:off x="56320" y="5556204"/>
              <a:ext cx="303358" cy="304647"/>
            </a:xfrm>
            <a:custGeom>
              <a:avLst/>
              <a:gdLst>
                <a:gd name="T0" fmla="*/ 117 w 117"/>
                <a:gd name="T1" fmla="*/ 67 h 117"/>
                <a:gd name="T2" fmla="*/ 103 w 117"/>
                <a:gd name="T3" fmla="*/ 54 h 117"/>
                <a:gd name="T4" fmla="*/ 114 w 117"/>
                <a:gd name="T5" fmla="*/ 40 h 117"/>
                <a:gd name="T6" fmla="*/ 100 w 117"/>
                <a:gd name="T7" fmla="*/ 35 h 117"/>
                <a:gd name="T8" fmla="*/ 103 w 117"/>
                <a:gd name="T9" fmla="*/ 20 h 117"/>
                <a:gd name="T10" fmla="*/ 86 w 117"/>
                <a:gd name="T11" fmla="*/ 22 h 117"/>
                <a:gd name="T12" fmla="*/ 83 w 117"/>
                <a:gd name="T13" fmla="*/ 5 h 117"/>
                <a:gd name="T14" fmla="*/ 68 w 117"/>
                <a:gd name="T15" fmla="*/ 13 h 117"/>
                <a:gd name="T16" fmla="*/ 59 w 117"/>
                <a:gd name="T17" fmla="*/ 0 h 117"/>
                <a:gd name="T18" fmla="*/ 47 w 117"/>
                <a:gd name="T19" fmla="*/ 20 h 117"/>
                <a:gd name="T20" fmla="*/ 26 w 117"/>
                <a:gd name="T21" fmla="*/ 9 h 117"/>
                <a:gd name="T22" fmla="*/ 25 w 117"/>
                <a:gd name="T23" fmla="*/ 22 h 117"/>
                <a:gd name="T24" fmla="*/ 12 w 117"/>
                <a:gd name="T25" fmla="*/ 23 h 117"/>
                <a:gd name="T26" fmla="*/ 19 w 117"/>
                <a:gd name="T27" fmla="*/ 42 h 117"/>
                <a:gd name="T28" fmla="*/ 1 w 117"/>
                <a:gd name="T29" fmla="*/ 50 h 117"/>
                <a:gd name="T30" fmla="*/ 15 w 117"/>
                <a:gd name="T31" fmla="*/ 62 h 117"/>
                <a:gd name="T32" fmla="*/ 3 w 117"/>
                <a:gd name="T33" fmla="*/ 77 h 117"/>
                <a:gd name="T34" fmla="*/ 18 w 117"/>
                <a:gd name="T35" fmla="*/ 81 h 117"/>
                <a:gd name="T36" fmla="*/ 14 w 117"/>
                <a:gd name="T37" fmla="*/ 97 h 117"/>
                <a:gd name="T38" fmla="*/ 32 w 117"/>
                <a:gd name="T39" fmla="*/ 95 h 117"/>
                <a:gd name="T40" fmla="*/ 35 w 117"/>
                <a:gd name="T41" fmla="*/ 112 h 117"/>
                <a:gd name="T42" fmla="*/ 49 w 117"/>
                <a:gd name="T43" fmla="*/ 103 h 117"/>
                <a:gd name="T44" fmla="*/ 59 w 117"/>
                <a:gd name="T45" fmla="*/ 117 h 117"/>
                <a:gd name="T46" fmla="*/ 70 w 117"/>
                <a:gd name="T47" fmla="*/ 96 h 117"/>
                <a:gd name="T48" fmla="*/ 91 w 117"/>
                <a:gd name="T49" fmla="*/ 107 h 117"/>
                <a:gd name="T50" fmla="*/ 93 w 117"/>
                <a:gd name="T51" fmla="*/ 94 h 117"/>
                <a:gd name="T52" fmla="*/ 105 w 117"/>
                <a:gd name="T53" fmla="*/ 93 h 117"/>
                <a:gd name="T54" fmla="*/ 98 w 117"/>
                <a:gd name="T55" fmla="*/ 75 h 117"/>
                <a:gd name="T56" fmla="*/ 117 w 117"/>
                <a:gd name="T57" fmla="*/ 6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17">
                  <a:moveTo>
                    <a:pt x="117" y="67"/>
                  </a:moveTo>
                  <a:cubicBezTo>
                    <a:pt x="117" y="63"/>
                    <a:pt x="112" y="58"/>
                    <a:pt x="103" y="54"/>
                  </a:cubicBezTo>
                  <a:cubicBezTo>
                    <a:pt x="111" y="49"/>
                    <a:pt x="116" y="43"/>
                    <a:pt x="114" y="40"/>
                  </a:cubicBezTo>
                  <a:cubicBezTo>
                    <a:pt x="113" y="36"/>
                    <a:pt x="108" y="35"/>
                    <a:pt x="100" y="35"/>
                  </a:cubicBezTo>
                  <a:cubicBezTo>
                    <a:pt x="104" y="28"/>
                    <a:pt x="105" y="22"/>
                    <a:pt x="103" y="20"/>
                  </a:cubicBezTo>
                  <a:cubicBezTo>
                    <a:pt x="100" y="17"/>
                    <a:pt x="94" y="18"/>
                    <a:pt x="86" y="22"/>
                  </a:cubicBezTo>
                  <a:cubicBezTo>
                    <a:pt x="87" y="12"/>
                    <a:pt x="86" y="6"/>
                    <a:pt x="83" y="5"/>
                  </a:cubicBezTo>
                  <a:cubicBezTo>
                    <a:pt x="79" y="3"/>
                    <a:pt x="74" y="6"/>
                    <a:pt x="68" y="13"/>
                  </a:cubicBezTo>
                  <a:cubicBezTo>
                    <a:pt x="66" y="5"/>
                    <a:pt x="62" y="0"/>
                    <a:pt x="59" y="0"/>
                  </a:cubicBezTo>
                  <a:cubicBezTo>
                    <a:pt x="54" y="0"/>
                    <a:pt x="50" y="8"/>
                    <a:pt x="47" y="20"/>
                  </a:cubicBezTo>
                  <a:cubicBezTo>
                    <a:pt x="38" y="11"/>
                    <a:pt x="30" y="7"/>
                    <a:pt x="26" y="9"/>
                  </a:cubicBezTo>
                  <a:cubicBezTo>
                    <a:pt x="24" y="11"/>
                    <a:pt x="23" y="16"/>
                    <a:pt x="25" y="22"/>
                  </a:cubicBezTo>
                  <a:cubicBezTo>
                    <a:pt x="18" y="20"/>
                    <a:pt x="14" y="20"/>
                    <a:pt x="12" y="23"/>
                  </a:cubicBezTo>
                  <a:cubicBezTo>
                    <a:pt x="9" y="26"/>
                    <a:pt x="12" y="33"/>
                    <a:pt x="19" y="42"/>
                  </a:cubicBezTo>
                  <a:cubicBezTo>
                    <a:pt x="8" y="43"/>
                    <a:pt x="1" y="45"/>
                    <a:pt x="1" y="50"/>
                  </a:cubicBezTo>
                  <a:cubicBezTo>
                    <a:pt x="0" y="54"/>
                    <a:pt x="6" y="58"/>
                    <a:pt x="15" y="62"/>
                  </a:cubicBezTo>
                  <a:cubicBezTo>
                    <a:pt x="6" y="68"/>
                    <a:pt x="2" y="73"/>
                    <a:pt x="3" y="77"/>
                  </a:cubicBezTo>
                  <a:cubicBezTo>
                    <a:pt x="4" y="80"/>
                    <a:pt x="10" y="82"/>
                    <a:pt x="18" y="81"/>
                  </a:cubicBezTo>
                  <a:cubicBezTo>
                    <a:pt x="14" y="88"/>
                    <a:pt x="12" y="94"/>
                    <a:pt x="14" y="97"/>
                  </a:cubicBezTo>
                  <a:cubicBezTo>
                    <a:pt x="17" y="99"/>
                    <a:pt x="23" y="98"/>
                    <a:pt x="32" y="95"/>
                  </a:cubicBezTo>
                  <a:cubicBezTo>
                    <a:pt x="30" y="104"/>
                    <a:pt x="31" y="110"/>
                    <a:pt x="35" y="112"/>
                  </a:cubicBezTo>
                  <a:cubicBezTo>
                    <a:pt x="38" y="113"/>
                    <a:pt x="43" y="110"/>
                    <a:pt x="49" y="103"/>
                  </a:cubicBezTo>
                  <a:cubicBezTo>
                    <a:pt x="52" y="112"/>
                    <a:pt x="55" y="117"/>
                    <a:pt x="59" y="117"/>
                  </a:cubicBezTo>
                  <a:cubicBezTo>
                    <a:pt x="63" y="117"/>
                    <a:pt x="67" y="109"/>
                    <a:pt x="70" y="96"/>
                  </a:cubicBezTo>
                  <a:cubicBezTo>
                    <a:pt x="79" y="105"/>
                    <a:pt x="87" y="109"/>
                    <a:pt x="91" y="107"/>
                  </a:cubicBezTo>
                  <a:cubicBezTo>
                    <a:pt x="94" y="105"/>
                    <a:pt x="94" y="101"/>
                    <a:pt x="93" y="94"/>
                  </a:cubicBezTo>
                  <a:cubicBezTo>
                    <a:pt x="99" y="96"/>
                    <a:pt x="104" y="96"/>
                    <a:pt x="105" y="93"/>
                  </a:cubicBezTo>
                  <a:cubicBezTo>
                    <a:pt x="108" y="90"/>
                    <a:pt x="105" y="83"/>
                    <a:pt x="98" y="75"/>
                  </a:cubicBezTo>
                  <a:cubicBezTo>
                    <a:pt x="109" y="74"/>
                    <a:pt x="116" y="71"/>
                    <a:pt x="117" y="67"/>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7" name="手繪多邊形 16"/>
            <p:cNvSpPr>
              <a:spLocks/>
            </p:cNvSpPr>
            <p:nvPr/>
          </p:nvSpPr>
          <p:spPr bwMode="gray">
            <a:xfrm rot="21540920" flipH="1">
              <a:off x="309775" y="56187"/>
              <a:ext cx="173372" cy="171307"/>
            </a:xfrm>
            <a:custGeom>
              <a:avLst/>
              <a:gdLst>
                <a:gd name="T0" fmla="*/ 54 w 54"/>
                <a:gd name="T1" fmla="*/ 31 h 54"/>
                <a:gd name="T2" fmla="*/ 50 w 54"/>
                <a:gd name="T3" fmla="*/ 26 h 54"/>
                <a:gd name="T4" fmla="*/ 54 w 54"/>
                <a:gd name="T5" fmla="*/ 22 h 54"/>
                <a:gd name="T6" fmla="*/ 43 w 54"/>
                <a:gd name="T7" fmla="*/ 18 h 54"/>
                <a:gd name="T8" fmla="*/ 47 w 54"/>
                <a:gd name="T9" fmla="*/ 8 h 54"/>
                <a:gd name="T10" fmla="*/ 39 w 54"/>
                <a:gd name="T11" fmla="*/ 9 h 54"/>
                <a:gd name="T12" fmla="*/ 37 w 54"/>
                <a:gd name="T13" fmla="*/ 1 h 54"/>
                <a:gd name="T14" fmla="*/ 30 w 54"/>
                <a:gd name="T15" fmla="*/ 6 h 54"/>
                <a:gd name="T16" fmla="*/ 25 w 54"/>
                <a:gd name="T17" fmla="*/ 0 h 54"/>
                <a:gd name="T18" fmla="*/ 21 w 54"/>
                <a:gd name="T19" fmla="*/ 6 h 54"/>
                <a:gd name="T20" fmla="*/ 15 w 54"/>
                <a:gd name="T21" fmla="*/ 2 h 54"/>
                <a:gd name="T22" fmla="*/ 14 w 54"/>
                <a:gd name="T23" fmla="*/ 11 h 54"/>
                <a:gd name="T24" fmla="*/ 5 w 54"/>
                <a:gd name="T25" fmla="*/ 10 h 54"/>
                <a:gd name="T26" fmla="*/ 9 w 54"/>
                <a:gd name="T27" fmla="*/ 19 h 54"/>
                <a:gd name="T28" fmla="*/ 0 w 54"/>
                <a:gd name="T29" fmla="*/ 23 h 54"/>
                <a:gd name="T30" fmla="*/ 4 w 54"/>
                <a:gd name="T31" fmla="*/ 27 h 54"/>
                <a:gd name="T32" fmla="*/ 0 w 54"/>
                <a:gd name="T33" fmla="*/ 32 h 54"/>
                <a:gd name="T34" fmla="*/ 11 w 54"/>
                <a:gd name="T35" fmla="*/ 36 h 54"/>
                <a:gd name="T36" fmla="*/ 8 w 54"/>
                <a:gd name="T37" fmla="*/ 46 h 54"/>
                <a:gd name="T38" fmla="*/ 15 w 54"/>
                <a:gd name="T39" fmla="*/ 45 h 54"/>
                <a:gd name="T40" fmla="*/ 17 w 54"/>
                <a:gd name="T41" fmla="*/ 52 h 54"/>
                <a:gd name="T42" fmla="*/ 24 w 54"/>
                <a:gd name="T43" fmla="*/ 48 h 54"/>
                <a:gd name="T44" fmla="*/ 29 w 54"/>
                <a:gd name="T45" fmla="*/ 54 h 54"/>
                <a:gd name="T46" fmla="*/ 33 w 54"/>
                <a:gd name="T47" fmla="*/ 48 h 54"/>
                <a:gd name="T48" fmla="*/ 39 w 54"/>
                <a:gd name="T49" fmla="*/ 51 h 54"/>
                <a:gd name="T50" fmla="*/ 40 w 54"/>
                <a:gd name="T51" fmla="*/ 43 h 54"/>
                <a:gd name="T52" fmla="*/ 49 w 54"/>
                <a:gd name="T53" fmla="*/ 43 h 54"/>
                <a:gd name="T54" fmla="*/ 46 w 54"/>
                <a:gd name="T55" fmla="*/ 35 h 54"/>
                <a:gd name="T56" fmla="*/ 54 w 54"/>
                <a:gd name="T57"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54" y="31"/>
                  </a:moveTo>
                  <a:cubicBezTo>
                    <a:pt x="54" y="29"/>
                    <a:pt x="53" y="28"/>
                    <a:pt x="50" y="26"/>
                  </a:cubicBezTo>
                  <a:cubicBezTo>
                    <a:pt x="53" y="25"/>
                    <a:pt x="54" y="23"/>
                    <a:pt x="54" y="22"/>
                  </a:cubicBezTo>
                  <a:cubicBezTo>
                    <a:pt x="53" y="20"/>
                    <a:pt x="49" y="18"/>
                    <a:pt x="43" y="18"/>
                  </a:cubicBezTo>
                  <a:cubicBezTo>
                    <a:pt x="47" y="13"/>
                    <a:pt x="48" y="9"/>
                    <a:pt x="47" y="8"/>
                  </a:cubicBezTo>
                  <a:cubicBezTo>
                    <a:pt x="45" y="7"/>
                    <a:pt x="43" y="7"/>
                    <a:pt x="39" y="9"/>
                  </a:cubicBezTo>
                  <a:cubicBezTo>
                    <a:pt x="39" y="5"/>
                    <a:pt x="39" y="2"/>
                    <a:pt x="37" y="1"/>
                  </a:cubicBezTo>
                  <a:cubicBezTo>
                    <a:pt x="35" y="1"/>
                    <a:pt x="33" y="3"/>
                    <a:pt x="30" y="6"/>
                  </a:cubicBezTo>
                  <a:cubicBezTo>
                    <a:pt x="29" y="2"/>
                    <a:pt x="27" y="0"/>
                    <a:pt x="25" y="0"/>
                  </a:cubicBezTo>
                  <a:cubicBezTo>
                    <a:pt x="24" y="0"/>
                    <a:pt x="22" y="2"/>
                    <a:pt x="21" y="6"/>
                  </a:cubicBezTo>
                  <a:cubicBezTo>
                    <a:pt x="19" y="3"/>
                    <a:pt x="16" y="2"/>
                    <a:pt x="15" y="2"/>
                  </a:cubicBezTo>
                  <a:cubicBezTo>
                    <a:pt x="13" y="3"/>
                    <a:pt x="13" y="6"/>
                    <a:pt x="14" y="11"/>
                  </a:cubicBezTo>
                  <a:cubicBezTo>
                    <a:pt x="10" y="9"/>
                    <a:pt x="6" y="9"/>
                    <a:pt x="5" y="10"/>
                  </a:cubicBezTo>
                  <a:cubicBezTo>
                    <a:pt x="4" y="12"/>
                    <a:pt x="5" y="15"/>
                    <a:pt x="9" y="19"/>
                  </a:cubicBezTo>
                  <a:cubicBezTo>
                    <a:pt x="4" y="20"/>
                    <a:pt x="0" y="21"/>
                    <a:pt x="0" y="23"/>
                  </a:cubicBezTo>
                  <a:cubicBezTo>
                    <a:pt x="0" y="24"/>
                    <a:pt x="1" y="26"/>
                    <a:pt x="4" y="27"/>
                  </a:cubicBezTo>
                  <a:cubicBezTo>
                    <a:pt x="1" y="29"/>
                    <a:pt x="0" y="31"/>
                    <a:pt x="0" y="32"/>
                  </a:cubicBezTo>
                  <a:cubicBezTo>
                    <a:pt x="1" y="34"/>
                    <a:pt x="5" y="35"/>
                    <a:pt x="11" y="36"/>
                  </a:cubicBezTo>
                  <a:cubicBezTo>
                    <a:pt x="7" y="41"/>
                    <a:pt x="6" y="45"/>
                    <a:pt x="8" y="46"/>
                  </a:cubicBezTo>
                  <a:cubicBezTo>
                    <a:pt x="9" y="47"/>
                    <a:pt x="12" y="47"/>
                    <a:pt x="15" y="45"/>
                  </a:cubicBezTo>
                  <a:cubicBezTo>
                    <a:pt x="15" y="49"/>
                    <a:pt x="16" y="52"/>
                    <a:pt x="17" y="52"/>
                  </a:cubicBezTo>
                  <a:cubicBezTo>
                    <a:pt x="19" y="53"/>
                    <a:pt x="21" y="51"/>
                    <a:pt x="24" y="48"/>
                  </a:cubicBezTo>
                  <a:cubicBezTo>
                    <a:pt x="25" y="52"/>
                    <a:pt x="27" y="54"/>
                    <a:pt x="29" y="54"/>
                  </a:cubicBezTo>
                  <a:cubicBezTo>
                    <a:pt x="30" y="54"/>
                    <a:pt x="32" y="52"/>
                    <a:pt x="33" y="48"/>
                  </a:cubicBezTo>
                  <a:cubicBezTo>
                    <a:pt x="35" y="51"/>
                    <a:pt x="38" y="52"/>
                    <a:pt x="39" y="51"/>
                  </a:cubicBezTo>
                  <a:cubicBezTo>
                    <a:pt x="41" y="51"/>
                    <a:pt x="41" y="47"/>
                    <a:pt x="40" y="43"/>
                  </a:cubicBezTo>
                  <a:cubicBezTo>
                    <a:pt x="45" y="44"/>
                    <a:pt x="48" y="45"/>
                    <a:pt x="49" y="43"/>
                  </a:cubicBezTo>
                  <a:cubicBezTo>
                    <a:pt x="50" y="42"/>
                    <a:pt x="49" y="39"/>
                    <a:pt x="46" y="35"/>
                  </a:cubicBezTo>
                  <a:cubicBezTo>
                    <a:pt x="51" y="34"/>
                    <a:pt x="54" y="33"/>
                    <a:pt x="54" y="31"/>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8" name="橢圓​​ 33"/>
            <p:cNvSpPr>
              <a:spLocks noChangeArrowheads="1"/>
            </p:cNvSpPr>
            <p:nvPr/>
          </p:nvSpPr>
          <p:spPr bwMode="gray">
            <a:xfrm rot="21540920" flipH="1">
              <a:off x="77245" y="2006726"/>
              <a:ext cx="107325" cy="90813"/>
            </a:xfrm>
            <a:prstGeom prst="ellipse">
              <a:avLst/>
            </a:pr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9" name="手繪多邊形 27"/>
            <p:cNvSpPr>
              <a:spLocks/>
            </p:cNvSpPr>
            <p:nvPr/>
          </p:nvSpPr>
          <p:spPr bwMode="gray">
            <a:xfrm rot="19007982" flipV="1">
              <a:off x="756768" y="5796628"/>
              <a:ext cx="138254" cy="141654"/>
            </a:xfrm>
            <a:custGeom>
              <a:avLst/>
              <a:gdLst>
                <a:gd name="T0" fmla="*/ 57 w 61"/>
                <a:gd name="T1" fmla="*/ 32 h 62"/>
                <a:gd name="T2" fmla="*/ 61 w 61"/>
                <a:gd name="T3" fmla="*/ 27 h 62"/>
                <a:gd name="T4" fmla="*/ 51 w 61"/>
                <a:gd name="T5" fmla="*/ 23 h 62"/>
                <a:gd name="T6" fmla="*/ 55 w 61"/>
                <a:gd name="T7" fmla="*/ 13 h 62"/>
                <a:gd name="T8" fmla="*/ 45 w 61"/>
                <a:gd name="T9" fmla="*/ 13 h 62"/>
                <a:gd name="T10" fmla="*/ 44 w 61"/>
                <a:gd name="T11" fmla="*/ 4 h 62"/>
                <a:gd name="T12" fmla="*/ 37 w 61"/>
                <a:gd name="T13" fmla="*/ 7 h 62"/>
                <a:gd name="T14" fmla="*/ 32 w 61"/>
                <a:gd name="T15" fmla="*/ 1 h 62"/>
                <a:gd name="T16" fmla="*/ 27 w 61"/>
                <a:gd name="T17" fmla="*/ 8 h 62"/>
                <a:gd name="T18" fmla="*/ 19 w 61"/>
                <a:gd name="T19" fmla="*/ 3 h 62"/>
                <a:gd name="T20" fmla="*/ 17 w 61"/>
                <a:gd name="T21" fmla="*/ 11 h 62"/>
                <a:gd name="T22" fmla="*/ 9 w 61"/>
                <a:gd name="T23" fmla="*/ 10 h 62"/>
                <a:gd name="T24" fmla="*/ 12 w 61"/>
                <a:gd name="T25" fmla="*/ 22 h 62"/>
                <a:gd name="T26" fmla="*/ 0 w 61"/>
                <a:gd name="T27" fmla="*/ 26 h 62"/>
                <a:gd name="T28" fmla="*/ 4 w 61"/>
                <a:gd name="T29" fmla="*/ 31 h 62"/>
                <a:gd name="T30" fmla="*/ 0 w 61"/>
                <a:gd name="T31" fmla="*/ 36 h 62"/>
                <a:gd name="T32" fmla="*/ 10 w 61"/>
                <a:gd name="T33" fmla="*/ 40 h 62"/>
                <a:gd name="T34" fmla="*/ 6 w 61"/>
                <a:gd name="T35" fmla="*/ 50 h 62"/>
                <a:gd name="T36" fmla="*/ 16 w 61"/>
                <a:gd name="T37" fmla="*/ 49 h 62"/>
                <a:gd name="T38" fmla="*/ 17 w 61"/>
                <a:gd name="T39" fmla="*/ 59 h 62"/>
                <a:gd name="T40" fmla="*/ 24 w 61"/>
                <a:gd name="T41" fmla="*/ 55 h 62"/>
                <a:gd name="T42" fmla="*/ 29 w 61"/>
                <a:gd name="T43" fmla="*/ 62 h 62"/>
                <a:gd name="T44" fmla="*/ 34 w 61"/>
                <a:gd name="T45" fmla="*/ 55 h 62"/>
                <a:gd name="T46" fmla="*/ 42 w 61"/>
                <a:gd name="T47" fmla="*/ 60 h 62"/>
                <a:gd name="T48" fmla="*/ 44 w 61"/>
                <a:gd name="T49" fmla="*/ 52 h 62"/>
                <a:gd name="T50" fmla="*/ 53 w 61"/>
                <a:gd name="T51" fmla="*/ 53 h 62"/>
                <a:gd name="T52" fmla="*/ 49 w 61"/>
                <a:gd name="T53" fmla="*/ 41 h 62"/>
                <a:gd name="T54" fmla="*/ 61 w 61"/>
                <a:gd name="T55" fmla="*/ 37 h 62"/>
                <a:gd name="T56" fmla="*/ 57 w 61"/>
                <a:gd name="T57"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62">
                  <a:moveTo>
                    <a:pt x="57" y="32"/>
                  </a:moveTo>
                  <a:cubicBezTo>
                    <a:pt x="60" y="30"/>
                    <a:pt x="61" y="29"/>
                    <a:pt x="61" y="27"/>
                  </a:cubicBezTo>
                  <a:cubicBezTo>
                    <a:pt x="61" y="25"/>
                    <a:pt x="57" y="23"/>
                    <a:pt x="51" y="23"/>
                  </a:cubicBezTo>
                  <a:cubicBezTo>
                    <a:pt x="55" y="18"/>
                    <a:pt x="57" y="15"/>
                    <a:pt x="55" y="13"/>
                  </a:cubicBezTo>
                  <a:cubicBezTo>
                    <a:pt x="54" y="11"/>
                    <a:pt x="50" y="12"/>
                    <a:pt x="45" y="13"/>
                  </a:cubicBezTo>
                  <a:cubicBezTo>
                    <a:pt x="46" y="8"/>
                    <a:pt x="46" y="5"/>
                    <a:pt x="44" y="4"/>
                  </a:cubicBezTo>
                  <a:cubicBezTo>
                    <a:pt x="43" y="3"/>
                    <a:pt x="40" y="4"/>
                    <a:pt x="37" y="7"/>
                  </a:cubicBezTo>
                  <a:cubicBezTo>
                    <a:pt x="36" y="3"/>
                    <a:pt x="34" y="1"/>
                    <a:pt x="32" y="1"/>
                  </a:cubicBezTo>
                  <a:cubicBezTo>
                    <a:pt x="31" y="0"/>
                    <a:pt x="29" y="3"/>
                    <a:pt x="27" y="8"/>
                  </a:cubicBezTo>
                  <a:cubicBezTo>
                    <a:pt x="24" y="4"/>
                    <a:pt x="21" y="2"/>
                    <a:pt x="19" y="3"/>
                  </a:cubicBezTo>
                  <a:cubicBezTo>
                    <a:pt x="18" y="3"/>
                    <a:pt x="17" y="7"/>
                    <a:pt x="17" y="11"/>
                  </a:cubicBezTo>
                  <a:cubicBezTo>
                    <a:pt x="13" y="9"/>
                    <a:pt x="10" y="8"/>
                    <a:pt x="9" y="10"/>
                  </a:cubicBezTo>
                  <a:cubicBezTo>
                    <a:pt x="7" y="11"/>
                    <a:pt x="8" y="16"/>
                    <a:pt x="12" y="22"/>
                  </a:cubicBezTo>
                  <a:cubicBezTo>
                    <a:pt x="5" y="22"/>
                    <a:pt x="1" y="23"/>
                    <a:pt x="0" y="26"/>
                  </a:cubicBezTo>
                  <a:cubicBezTo>
                    <a:pt x="0" y="27"/>
                    <a:pt x="2" y="29"/>
                    <a:pt x="4" y="31"/>
                  </a:cubicBezTo>
                  <a:cubicBezTo>
                    <a:pt x="1" y="33"/>
                    <a:pt x="0" y="34"/>
                    <a:pt x="0" y="36"/>
                  </a:cubicBezTo>
                  <a:cubicBezTo>
                    <a:pt x="0" y="38"/>
                    <a:pt x="4" y="40"/>
                    <a:pt x="10" y="40"/>
                  </a:cubicBezTo>
                  <a:cubicBezTo>
                    <a:pt x="6" y="45"/>
                    <a:pt x="5" y="48"/>
                    <a:pt x="6" y="50"/>
                  </a:cubicBezTo>
                  <a:cubicBezTo>
                    <a:pt x="7" y="52"/>
                    <a:pt x="11" y="51"/>
                    <a:pt x="16" y="49"/>
                  </a:cubicBezTo>
                  <a:cubicBezTo>
                    <a:pt x="15" y="55"/>
                    <a:pt x="15" y="58"/>
                    <a:pt x="17" y="59"/>
                  </a:cubicBezTo>
                  <a:cubicBezTo>
                    <a:pt x="19" y="60"/>
                    <a:pt x="21" y="59"/>
                    <a:pt x="24" y="55"/>
                  </a:cubicBezTo>
                  <a:cubicBezTo>
                    <a:pt x="25" y="60"/>
                    <a:pt x="27" y="62"/>
                    <a:pt x="29" y="62"/>
                  </a:cubicBezTo>
                  <a:cubicBezTo>
                    <a:pt x="31" y="62"/>
                    <a:pt x="33" y="60"/>
                    <a:pt x="34" y="55"/>
                  </a:cubicBezTo>
                  <a:cubicBezTo>
                    <a:pt x="37" y="59"/>
                    <a:pt x="40" y="61"/>
                    <a:pt x="42" y="60"/>
                  </a:cubicBezTo>
                  <a:cubicBezTo>
                    <a:pt x="44" y="60"/>
                    <a:pt x="44" y="56"/>
                    <a:pt x="44" y="52"/>
                  </a:cubicBezTo>
                  <a:cubicBezTo>
                    <a:pt x="48" y="54"/>
                    <a:pt x="51" y="55"/>
                    <a:pt x="53" y="53"/>
                  </a:cubicBezTo>
                  <a:cubicBezTo>
                    <a:pt x="54" y="51"/>
                    <a:pt x="53" y="47"/>
                    <a:pt x="49" y="41"/>
                  </a:cubicBezTo>
                  <a:cubicBezTo>
                    <a:pt x="56" y="41"/>
                    <a:pt x="60" y="40"/>
                    <a:pt x="61" y="37"/>
                  </a:cubicBezTo>
                  <a:cubicBezTo>
                    <a:pt x="61" y="36"/>
                    <a:pt x="60" y="34"/>
                    <a:pt x="57" y="32"/>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sp>
          <p:nvSpPr>
            <p:cNvPr id="20" name="手繪多邊形 19"/>
            <p:cNvSpPr/>
            <p:nvPr/>
          </p:nvSpPr>
          <p:spPr bwMode="gray">
            <a:xfrm>
              <a:off x="-111192" y="5906666"/>
              <a:ext cx="670" cy="8039"/>
            </a:xfrm>
            <a:custGeom>
              <a:avLst/>
              <a:gdLst>
                <a:gd name="connsiteX0" fmla="*/ 133 w 591"/>
                <a:gd name="connsiteY0" fmla="*/ 57 h 7090"/>
                <a:gd name="connsiteX1" fmla="*/ 502 w 591"/>
                <a:gd name="connsiteY1" fmla="*/ 3724 h 7090"/>
                <a:gd name="connsiteX2" fmla="*/ 591 w 591"/>
                <a:gd name="connsiteY2" fmla="*/ 5706 h 7090"/>
                <a:gd name="connsiteX3" fmla="*/ 1 w 591"/>
                <a:gd name="connsiteY3" fmla="*/ 7090 h 7090"/>
                <a:gd name="connsiteX4" fmla="*/ 133 w 591"/>
                <a:gd name="connsiteY4" fmla="*/ 57 h 70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 h="7090">
                  <a:moveTo>
                    <a:pt x="133" y="57"/>
                  </a:moveTo>
                  <a:cubicBezTo>
                    <a:pt x="221" y="-306"/>
                    <a:pt x="348" y="1114"/>
                    <a:pt x="502" y="3724"/>
                  </a:cubicBezTo>
                  <a:lnTo>
                    <a:pt x="591" y="5706"/>
                  </a:lnTo>
                  <a:lnTo>
                    <a:pt x="1" y="7090"/>
                  </a:lnTo>
                  <a:cubicBezTo>
                    <a:pt x="-4" y="2567"/>
                    <a:pt x="45" y="420"/>
                    <a:pt x="133" y="5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sp>
          <p:nvSpPr>
            <p:cNvPr id="21" name="手繪多邊形 49"/>
            <p:cNvSpPr>
              <a:spLocks/>
            </p:cNvSpPr>
            <p:nvPr/>
          </p:nvSpPr>
          <p:spPr bwMode="gray">
            <a:xfrm rot="238563">
              <a:off x="193325" y="5986638"/>
              <a:ext cx="587092" cy="435643"/>
            </a:xfrm>
            <a:custGeom>
              <a:avLst/>
              <a:gdLst>
                <a:gd name="T0" fmla="*/ 28 w 159"/>
                <a:gd name="T1" fmla="*/ 9 h 124"/>
                <a:gd name="T2" fmla="*/ 82 w 159"/>
                <a:gd name="T3" fmla="*/ 89 h 124"/>
                <a:gd name="T4" fmla="*/ 159 w 159"/>
                <a:gd name="T5" fmla="*/ 30 h 124"/>
                <a:gd name="T6" fmla="*/ 79 w 159"/>
                <a:gd name="T7" fmla="*/ 107 h 124"/>
                <a:gd name="T8" fmla="*/ 78 w 159"/>
                <a:gd name="T9" fmla="*/ 109 h 124"/>
                <a:gd name="T10" fmla="*/ 28 w 159"/>
                <a:gd name="T11" fmla="*/ 9 h 124"/>
                <a:gd name="connsiteX0" fmla="*/ 437 w 8676"/>
                <a:gd name="connsiteY0" fmla="*/ 38 h 8343"/>
                <a:gd name="connsiteX1" fmla="*/ 3833 w 8676"/>
                <a:gd name="connsiteY1" fmla="*/ 6489 h 8343"/>
                <a:gd name="connsiteX2" fmla="*/ 8676 w 8676"/>
                <a:gd name="connsiteY2" fmla="*/ 1731 h 8343"/>
                <a:gd name="connsiteX3" fmla="*/ 3823 w 8676"/>
                <a:gd name="connsiteY3" fmla="*/ 8271 h 8343"/>
                <a:gd name="connsiteX4" fmla="*/ 3582 w 8676"/>
                <a:gd name="connsiteY4" fmla="*/ 8102 h 8343"/>
                <a:gd name="connsiteX5" fmla="*/ 437 w 8676"/>
                <a:gd name="connsiteY5" fmla="*/ 38 h 8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6" h="8343">
                  <a:moveTo>
                    <a:pt x="437" y="38"/>
                  </a:moveTo>
                  <a:cubicBezTo>
                    <a:pt x="1758" y="602"/>
                    <a:pt x="3645" y="4151"/>
                    <a:pt x="3833" y="6489"/>
                  </a:cubicBezTo>
                  <a:cubicBezTo>
                    <a:pt x="5091" y="4070"/>
                    <a:pt x="8676" y="-43"/>
                    <a:pt x="8676" y="1731"/>
                  </a:cubicBezTo>
                  <a:cubicBezTo>
                    <a:pt x="8613" y="4070"/>
                    <a:pt x="5458" y="8997"/>
                    <a:pt x="3823" y="8271"/>
                  </a:cubicBezTo>
                  <a:cubicBezTo>
                    <a:pt x="3760" y="8352"/>
                    <a:pt x="3582" y="8022"/>
                    <a:pt x="3582" y="8102"/>
                  </a:cubicBezTo>
                  <a:cubicBezTo>
                    <a:pt x="2764" y="9312"/>
                    <a:pt x="-1324" y="-688"/>
                    <a:pt x="437" y="38"/>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2" name="手繪多邊形 21"/>
            <p:cNvSpPr/>
            <p:nvPr/>
          </p:nvSpPr>
          <p:spPr bwMode="gray">
            <a:xfrm>
              <a:off x="-5482" y="1265703"/>
              <a:ext cx="764564" cy="2440644"/>
            </a:xfrm>
            <a:custGeom>
              <a:avLst/>
              <a:gdLst>
                <a:gd name="connsiteX0" fmla="*/ 762840 w 764564"/>
                <a:gd name="connsiteY0" fmla="*/ 0 h 2440644"/>
                <a:gd name="connsiteX1" fmla="*/ 764564 w 764564"/>
                <a:gd name="connsiteY1" fmla="*/ 6597 h 2440644"/>
                <a:gd name="connsiteX2" fmla="*/ 415990 w 764564"/>
                <a:gd name="connsiteY2" fmla="*/ 745997 h 2440644"/>
                <a:gd name="connsiteX3" fmla="*/ 496527 w 764564"/>
                <a:gd name="connsiteY3" fmla="*/ 655633 h 2440644"/>
                <a:gd name="connsiteX4" fmla="*/ 498251 w 764564"/>
                <a:gd name="connsiteY4" fmla="*/ 662230 h 2440644"/>
                <a:gd name="connsiteX5" fmla="*/ 412572 w 764564"/>
                <a:gd name="connsiteY5" fmla="*/ 757070 h 2440644"/>
                <a:gd name="connsiteX6" fmla="*/ 132423 w 764564"/>
                <a:gd name="connsiteY6" fmla="*/ 1794536 h 2440644"/>
                <a:gd name="connsiteX7" fmla="*/ 12481 w 764564"/>
                <a:gd name="connsiteY7" fmla="*/ 2370241 h 2440644"/>
                <a:gd name="connsiteX8" fmla="*/ 0 w 764564"/>
                <a:gd name="connsiteY8" fmla="*/ 2440644 h 2440644"/>
                <a:gd name="connsiteX9" fmla="*/ 0 w 764564"/>
                <a:gd name="connsiteY9" fmla="*/ 2414471 h 2440644"/>
                <a:gd name="connsiteX10" fmla="*/ 8605 w 764564"/>
                <a:gd name="connsiteY10" fmla="*/ 2365918 h 2440644"/>
                <a:gd name="connsiteX11" fmla="*/ 127275 w 764564"/>
                <a:gd name="connsiteY11" fmla="*/ 1794968 h 2440644"/>
                <a:gd name="connsiteX12" fmla="*/ 762840 w 764564"/>
                <a:gd name="connsiteY12" fmla="*/ 0 h 2440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564" h="2440644">
                  <a:moveTo>
                    <a:pt x="762840" y="0"/>
                  </a:moveTo>
                  <a:cubicBezTo>
                    <a:pt x="764564" y="6597"/>
                    <a:pt x="764564" y="6597"/>
                    <a:pt x="764564" y="6597"/>
                  </a:cubicBezTo>
                  <a:cubicBezTo>
                    <a:pt x="661164" y="110118"/>
                    <a:pt x="539650" y="369766"/>
                    <a:pt x="415990" y="745997"/>
                  </a:cubicBezTo>
                  <a:cubicBezTo>
                    <a:pt x="496527" y="655633"/>
                    <a:pt x="496527" y="655633"/>
                    <a:pt x="496527" y="655633"/>
                  </a:cubicBezTo>
                  <a:cubicBezTo>
                    <a:pt x="498251" y="662230"/>
                    <a:pt x="498251" y="662230"/>
                    <a:pt x="498251" y="662230"/>
                  </a:cubicBezTo>
                  <a:cubicBezTo>
                    <a:pt x="412572" y="757070"/>
                    <a:pt x="412572" y="757070"/>
                    <a:pt x="412572" y="757070"/>
                  </a:cubicBezTo>
                  <a:cubicBezTo>
                    <a:pt x="318542" y="1041374"/>
                    <a:pt x="223452" y="1394081"/>
                    <a:pt x="132423" y="1794536"/>
                  </a:cubicBezTo>
                  <a:cubicBezTo>
                    <a:pt x="87192" y="1992829"/>
                    <a:pt x="46889" y="2187085"/>
                    <a:pt x="12481" y="2370241"/>
                  </a:cubicBezTo>
                  <a:lnTo>
                    <a:pt x="0" y="2440644"/>
                  </a:lnTo>
                  <a:lnTo>
                    <a:pt x="0" y="2414471"/>
                  </a:lnTo>
                  <a:lnTo>
                    <a:pt x="8605" y="2365918"/>
                  </a:lnTo>
                  <a:cubicBezTo>
                    <a:pt x="42739" y="2184035"/>
                    <a:pt x="82614" y="1991416"/>
                    <a:pt x="127275" y="1794968"/>
                  </a:cubicBezTo>
                  <a:cubicBezTo>
                    <a:pt x="341194" y="854304"/>
                    <a:pt x="578318" y="183597"/>
                    <a:pt x="762840" y="0"/>
                  </a:cubicBez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grpSp>
          <p:nvGrpSpPr>
            <p:cNvPr id="23" name="群組 22"/>
            <p:cNvGrpSpPr/>
            <p:nvPr/>
          </p:nvGrpSpPr>
          <p:grpSpPr bwMode="gray">
            <a:xfrm rot="399179" flipH="1">
              <a:off x="322913" y="912037"/>
              <a:ext cx="740803" cy="743600"/>
              <a:chOff x="2051052" y="5522596"/>
              <a:chExt cx="892175" cy="895542"/>
            </a:xfrm>
          </p:grpSpPr>
          <p:sp>
            <p:nvSpPr>
              <p:cNvPr id="24" name="手繪多邊形 5"/>
              <p:cNvSpPr>
                <a:spLocks/>
              </p:cNvSpPr>
              <p:nvPr/>
            </p:nvSpPr>
            <p:spPr bwMode="gray">
              <a:xfrm flipH="1">
                <a:off x="2411413" y="6283770"/>
                <a:ext cx="6350" cy="12700"/>
              </a:xfrm>
              <a:custGeom>
                <a:avLst/>
                <a:gdLst>
                  <a:gd name="T0" fmla="*/ 4 w 4"/>
                  <a:gd name="T1" fmla="*/ 8 h 8"/>
                  <a:gd name="T2" fmla="*/ 0 w 4"/>
                  <a:gd name="T3" fmla="*/ 0 h 8"/>
                  <a:gd name="T4" fmla="*/ 4 w 4"/>
                  <a:gd name="T5" fmla="*/ 8 h 8"/>
                </a:gdLst>
                <a:ahLst/>
                <a:cxnLst>
                  <a:cxn ang="0">
                    <a:pos x="T0" y="T1"/>
                  </a:cxn>
                  <a:cxn ang="0">
                    <a:pos x="T2" y="T3"/>
                  </a:cxn>
                  <a:cxn ang="0">
                    <a:pos x="T4" y="T5"/>
                  </a:cxn>
                </a:cxnLst>
                <a:rect l="0" t="0" r="r" b="b"/>
                <a:pathLst>
                  <a:path w="4" h="8">
                    <a:moveTo>
                      <a:pt x="4" y="8"/>
                    </a:moveTo>
                    <a:lnTo>
                      <a:pt x="0" y="0"/>
                    </a:lnTo>
                    <a:lnTo>
                      <a:pt x="4" y="8"/>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5" name="線條 6"/>
              <p:cNvSpPr>
                <a:spLocks noChangeShapeType="1"/>
              </p:cNvSpPr>
              <p:nvPr/>
            </p:nvSpPr>
            <p:spPr bwMode="gray">
              <a:xfrm flipV="1">
                <a:off x="2411413" y="6283770"/>
                <a:ext cx="6350" cy="127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6" name="手繪多邊形 32"/>
              <p:cNvSpPr>
                <a:spLocks/>
              </p:cNvSpPr>
              <p:nvPr/>
            </p:nvSpPr>
            <p:spPr bwMode="gray">
              <a:xfrm flipH="1">
                <a:off x="2051052" y="5522596"/>
                <a:ext cx="892175" cy="895542"/>
              </a:xfrm>
              <a:custGeom>
                <a:avLst/>
                <a:gdLst>
                  <a:gd name="T0" fmla="*/ 242 w 264"/>
                  <a:gd name="T1" fmla="*/ 157 h 264"/>
                  <a:gd name="T2" fmla="*/ 259 w 264"/>
                  <a:gd name="T3" fmla="*/ 128 h 264"/>
                  <a:gd name="T4" fmla="*/ 238 w 264"/>
                  <a:gd name="T5" fmla="*/ 66 h 264"/>
                  <a:gd name="T6" fmla="*/ 192 w 264"/>
                  <a:gd name="T7" fmla="*/ 20 h 264"/>
                  <a:gd name="T8" fmla="*/ 158 w 264"/>
                  <a:gd name="T9" fmla="*/ 23 h 264"/>
                  <a:gd name="T10" fmla="*/ 157 w 264"/>
                  <a:gd name="T11" fmla="*/ 23 h 264"/>
                  <a:gd name="T12" fmla="*/ 156 w 264"/>
                  <a:gd name="T13" fmla="*/ 23 h 264"/>
                  <a:gd name="T14" fmla="*/ 128 w 264"/>
                  <a:gd name="T15" fmla="*/ 5 h 264"/>
                  <a:gd name="T16" fmla="*/ 66 w 264"/>
                  <a:gd name="T17" fmla="*/ 26 h 264"/>
                  <a:gd name="T18" fmla="*/ 20 w 264"/>
                  <a:gd name="T19" fmla="*/ 72 h 264"/>
                  <a:gd name="T20" fmla="*/ 23 w 264"/>
                  <a:gd name="T21" fmla="*/ 106 h 264"/>
                  <a:gd name="T22" fmla="*/ 23 w 264"/>
                  <a:gd name="T23" fmla="*/ 107 h 264"/>
                  <a:gd name="T24" fmla="*/ 22 w 264"/>
                  <a:gd name="T25" fmla="*/ 108 h 264"/>
                  <a:gd name="T26" fmla="*/ 5 w 264"/>
                  <a:gd name="T27" fmla="*/ 136 h 264"/>
                  <a:gd name="T28" fmla="*/ 26 w 264"/>
                  <a:gd name="T29" fmla="*/ 198 h 264"/>
                  <a:gd name="T30" fmla="*/ 72 w 264"/>
                  <a:gd name="T31" fmla="*/ 244 h 264"/>
                  <a:gd name="T32" fmla="*/ 106 w 264"/>
                  <a:gd name="T33" fmla="*/ 241 h 264"/>
                  <a:gd name="T34" fmla="*/ 107 w 264"/>
                  <a:gd name="T35" fmla="*/ 242 h 264"/>
                  <a:gd name="T36" fmla="*/ 108 w 264"/>
                  <a:gd name="T37" fmla="*/ 242 h 264"/>
                  <a:gd name="T38" fmla="*/ 136 w 264"/>
                  <a:gd name="T39" fmla="*/ 259 h 264"/>
                  <a:gd name="T40" fmla="*/ 198 w 264"/>
                  <a:gd name="T41" fmla="*/ 238 h 264"/>
                  <a:gd name="T42" fmla="*/ 244 w 264"/>
                  <a:gd name="T43" fmla="*/ 192 h 264"/>
                  <a:gd name="T44" fmla="*/ 241 w 264"/>
                  <a:gd name="T45" fmla="*/ 159 h 264"/>
                  <a:gd name="T46" fmla="*/ 241 w 264"/>
                  <a:gd name="T47" fmla="*/ 158 h 264"/>
                  <a:gd name="T48" fmla="*/ 242 w 264"/>
                  <a:gd name="T49" fmla="*/ 1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4" h="264">
                    <a:moveTo>
                      <a:pt x="242" y="157"/>
                    </a:moveTo>
                    <a:cubicBezTo>
                      <a:pt x="250" y="149"/>
                      <a:pt x="256" y="139"/>
                      <a:pt x="259" y="128"/>
                    </a:cubicBezTo>
                    <a:cubicBezTo>
                      <a:pt x="264" y="107"/>
                      <a:pt x="255" y="85"/>
                      <a:pt x="238" y="66"/>
                    </a:cubicBezTo>
                    <a:cubicBezTo>
                      <a:pt x="229" y="42"/>
                      <a:pt x="213" y="25"/>
                      <a:pt x="192" y="20"/>
                    </a:cubicBezTo>
                    <a:cubicBezTo>
                      <a:pt x="181" y="18"/>
                      <a:pt x="170" y="19"/>
                      <a:pt x="158" y="23"/>
                    </a:cubicBezTo>
                    <a:cubicBezTo>
                      <a:pt x="157" y="23"/>
                      <a:pt x="157" y="23"/>
                      <a:pt x="157" y="23"/>
                    </a:cubicBezTo>
                    <a:cubicBezTo>
                      <a:pt x="156" y="23"/>
                      <a:pt x="156" y="23"/>
                      <a:pt x="156" y="23"/>
                    </a:cubicBezTo>
                    <a:cubicBezTo>
                      <a:pt x="148" y="14"/>
                      <a:pt x="139" y="8"/>
                      <a:pt x="128" y="5"/>
                    </a:cubicBezTo>
                    <a:cubicBezTo>
                      <a:pt x="107" y="0"/>
                      <a:pt x="85" y="9"/>
                      <a:pt x="66" y="26"/>
                    </a:cubicBezTo>
                    <a:cubicBezTo>
                      <a:pt x="42" y="35"/>
                      <a:pt x="25" y="51"/>
                      <a:pt x="20" y="72"/>
                    </a:cubicBezTo>
                    <a:cubicBezTo>
                      <a:pt x="17" y="83"/>
                      <a:pt x="19" y="95"/>
                      <a:pt x="23" y="106"/>
                    </a:cubicBezTo>
                    <a:cubicBezTo>
                      <a:pt x="23" y="107"/>
                      <a:pt x="23" y="107"/>
                      <a:pt x="23" y="107"/>
                    </a:cubicBezTo>
                    <a:cubicBezTo>
                      <a:pt x="22" y="108"/>
                      <a:pt x="22" y="108"/>
                      <a:pt x="22" y="108"/>
                    </a:cubicBezTo>
                    <a:cubicBezTo>
                      <a:pt x="14" y="116"/>
                      <a:pt x="8" y="125"/>
                      <a:pt x="5" y="136"/>
                    </a:cubicBezTo>
                    <a:cubicBezTo>
                      <a:pt x="0" y="157"/>
                      <a:pt x="9" y="179"/>
                      <a:pt x="26" y="198"/>
                    </a:cubicBezTo>
                    <a:cubicBezTo>
                      <a:pt x="35" y="222"/>
                      <a:pt x="51" y="239"/>
                      <a:pt x="72" y="244"/>
                    </a:cubicBezTo>
                    <a:cubicBezTo>
                      <a:pt x="83" y="247"/>
                      <a:pt x="94" y="246"/>
                      <a:pt x="106" y="241"/>
                    </a:cubicBezTo>
                    <a:cubicBezTo>
                      <a:pt x="107" y="242"/>
                      <a:pt x="107" y="242"/>
                      <a:pt x="107" y="242"/>
                    </a:cubicBezTo>
                    <a:cubicBezTo>
                      <a:pt x="108" y="242"/>
                      <a:pt x="108" y="242"/>
                      <a:pt x="108" y="242"/>
                    </a:cubicBezTo>
                    <a:cubicBezTo>
                      <a:pt x="116" y="250"/>
                      <a:pt x="125" y="257"/>
                      <a:pt x="136" y="259"/>
                    </a:cubicBezTo>
                    <a:cubicBezTo>
                      <a:pt x="157" y="264"/>
                      <a:pt x="179" y="256"/>
                      <a:pt x="198" y="238"/>
                    </a:cubicBezTo>
                    <a:cubicBezTo>
                      <a:pt x="222" y="229"/>
                      <a:pt x="239" y="213"/>
                      <a:pt x="244" y="192"/>
                    </a:cubicBezTo>
                    <a:cubicBezTo>
                      <a:pt x="247" y="181"/>
                      <a:pt x="245" y="170"/>
                      <a:pt x="241" y="159"/>
                    </a:cubicBezTo>
                    <a:cubicBezTo>
                      <a:pt x="241" y="158"/>
                      <a:pt x="241" y="158"/>
                      <a:pt x="241" y="158"/>
                    </a:cubicBezTo>
                    <a:lnTo>
                      <a:pt x="242" y="157"/>
                    </a:lnTo>
                    <a:close/>
                  </a:path>
                </a:pathLst>
              </a:custGeom>
              <a:gradFill flip="none" rotWithShape="1">
                <a:gsLst>
                  <a:gs pos="0">
                    <a:schemeClr val="accent1">
                      <a:lumMod val="75000"/>
                    </a:schemeClr>
                  </a:gs>
                  <a:gs pos="100000">
                    <a:schemeClr val="accent1">
                      <a:lumMod val="60000"/>
                      <a:lumOff val="40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7" name="手繪多邊形 33"/>
              <p:cNvSpPr>
                <a:spLocks/>
              </p:cNvSpPr>
              <p:nvPr/>
            </p:nvSpPr>
            <p:spPr bwMode="gray">
              <a:xfrm flipH="1">
                <a:off x="2216501" y="5688259"/>
                <a:ext cx="561276" cy="564216"/>
              </a:xfrm>
              <a:custGeom>
                <a:avLst/>
                <a:gdLst>
                  <a:gd name="T0" fmla="*/ 93 w 95"/>
                  <a:gd name="T1" fmla="*/ 45 h 95"/>
                  <a:gd name="T2" fmla="*/ 92 w 95"/>
                  <a:gd name="T3" fmla="*/ 32 h 95"/>
                  <a:gd name="T4" fmla="*/ 75 w 95"/>
                  <a:gd name="T5" fmla="*/ 17 h 95"/>
                  <a:gd name="T6" fmla="*/ 58 w 95"/>
                  <a:gd name="T7" fmla="*/ 1 h 95"/>
                  <a:gd name="T8" fmla="*/ 45 w 95"/>
                  <a:gd name="T9" fmla="*/ 2 h 95"/>
                  <a:gd name="T10" fmla="*/ 32 w 95"/>
                  <a:gd name="T11" fmla="*/ 3 h 95"/>
                  <a:gd name="T12" fmla="*/ 16 w 95"/>
                  <a:gd name="T13" fmla="*/ 20 h 95"/>
                  <a:gd name="T14" fmla="*/ 1 w 95"/>
                  <a:gd name="T15" fmla="*/ 37 h 95"/>
                  <a:gd name="T16" fmla="*/ 2 w 95"/>
                  <a:gd name="T17" fmla="*/ 50 h 95"/>
                  <a:gd name="T18" fmla="*/ 2 w 95"/>
                  <a:gd name="T19" fmla="*/ 63 h 95"/>
                  <a:gd name="T20" fmla="*/ 19 w 95"/>
                  <a:gd name="T21" fmla="*/ 79 h 95"/>
                  <a:gd name="T22" fmla="*/ 36 w 95"/>
                  <a:gd name="T23" fmla="*/ 94 h 95"/>
                  <a:gd name="T24" fmla="*/ 50 w 95"/>
                  <a:gd name="T25" fmla="*/ 93 h 95"/>
                  <a:gd name="T26" fmla="*/ 63 w 95"/>
                  <a:gd name="T27" fmla="*/ 93 h 95"/>
                  <a:gd name="T28" fmla="*/ 78 w 95"/>
                  <a:gd name="T29" fmla="*/ 76 h 95"/>
                  <a:gd name="T30" fmla="*/ 94 w 95"/>
                  <a:gd name="T31" fmla="*/ 59 h 95"/>
                  <a:gd name="T32" fmla="*/ 93 w 95"/>
                  <a:gd name="T33" fmla="*/ 4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5">
                    <a:moveTo>
                      <a:pt x="93" y="45"/>
                    </a:moveTo>
                    <a:cubicBezTo>
                      <a:pt x="94" y="41"/>
                      <a:pt x="94" y="36"/>
                      <a:pt x="92" y="32"/>
                    </a:cubicBezTo>
                    <a:cubicBezTo>
                      <a:pt x="90" y="25"/>
                      <a:pt x="83" y="20"/>
                      <a:pt x="75" y="17"/>
                    </a:cubicBezTo>
                    <a:cubicBezTo>
                      <a:pt x="71" y="9"/>
                      <a:pt x="66" y="3"/>
                      <a:pt x="58" y="1"/>
                    </a:cubicBezTo>
                    <a:cubicBezTo>
                      <a:pt x="54" y="0"/>
                      <a:pt x="49" y="1"/>
                      <a:pt x="45" y="2"/>
                    </a:cubicBezTo>
                    <a:cubicBezTo>
                      <a:pt x="40" y="1"/>
                      <a:pt x="36" y="1"/>
                      <a:pt x="32" y="3"/>
                    </a:cubicBezTo>
                    <a:cubicBezTo>
                      <a:pt x="24" y="5"/>
                      <a:pt x="19" y="11"/>
                      <a:pt x="16" y="20"/>
                    </a:cubicBezTo>
                    <a:cubicBezTo>
                      <a:pt x="8" y="24"/>
                      <a:pt x="3" y="29"/>
                      <a:pt x="1" y="37"/>
                    </a:cubicBezTo>
                    <a:cubicBezTo>
                      <a:pt x="0" y="41"/>
                      <a:pt x="0" y="46"/>
                      <a:pt x="2" y="50"/>
                    </a:cubicBezTo>
                    <a:cubicBezTo>
                      <a:pt x="1" y="55"/>
                      <a:pt x="1" y="59"/>
                      <a:pt x="2" y="63"/>
                    </a:cubicBezTo>
                    <a:cubicBezTo>
                      <a:pt x="5" y="71"/>
                      <a:pt x="11" y="76"/>
                      <a:pt x="19" y="79"/>
                    </a:cubicBezTo>
                    <a:cubicBezTo>
                      <a:pt x="23" y="87"/>
                      <a:pt x="29" y="92"/>
                      <a:pt x="36" y="94"/>
                    </a:cubicBezTo>
                    <a:cubicBezTo>
                      <a:pt x="41" y="95"/>
                      <a:pt x="45" y="95"/>
                      <a:pt x="50" y="93"/>
                    </a:cubicBezTo>
                    <a:cubicBezTo>
                      <a:pt x="54" y="94"/>
                      <a:pt x="59" y="94"/>
                      <a:pt x="63" y="93"/>
                    </a:cubicBezTo>
                    <a:cubicBezTo>
                      <a:pt x="70" y="90"/>
                      <a:pt x="75" y="84"/>
                      <a:pt x="78" y="76"/>
                    </a:cubicBezTo>
                    <a:cubicBezTo>
                      <a:pt x="86" y="72"/>
                      <a:pt x="92" y="66"/>
                      <a:pt x="94" y="59"/>
                    </a:cubicBezTo>
                    <a:cubicBezTo>
                      <a:pt x="95" y="54"/>
                      <a:pt x="94" y="50"/>
                      <a:pt x="93"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8" name="手繪多邊形 32"/>
              <p:cNvSpPr>
                <a:spLocks/>
              </p:cNvSpPr>
              <p:nvPr/>
            </p:nvSpPr>
            <p:spPr bwMode="gray">
              <a:xfrm flipH="1">
                <a:off x="2304860" y="5777362"/>
                <a:ext cx="384558" cy="386010"/>
              </a:xfrm>
              <a:custGeom>
                <a:avLst/>
                <a:gdLst>
                  <a:gd name="T0" fmla="*/ 242 w 264"/>
                  <a:gd name="T1" fmla="*/ 157 h 264"/>
                  <a:gd name="T2" fmla="*/ 259 w 264"/>
                  <a:gd name="T3" fmla="*/ 128 h 264"/>
                  <a:gd name="T4" fmla="*/ 238 w 264"/>
                  <a:gd name="T5" fmla="*/ 66 h 264"/>
                  <a:gd name="T6" fmla="*/ 192 w 264"/>
                  <a:gd name="T7" fmla="*/ 20 h 264"/>
                  <a:gd name="T8" fmla="*/ 158 w 264"/>
                  <a:gd name="T9" fmla="*/ 23 h 264"/>
                  <a:gd name="T10" fmla="*/ 157 w 264"/>
                  <a:gd name="T11" fmla="*/ 23 h 264"/>
                  <a:gd name="T12" fmla="*/ 156 w 264"/>
                  <a:gd name="T13" fmla="*/ 23 h 264"/>
                  <a:gd name="T14" fmla="*/ 128 w 264"/>
                  <a:gd name="T15" fmla="*/ 5 h 264"/>
                  <a:gd name="T16" fmla="*/ 66 w 264"/>
                  <a:gd name="T17" fmla="*/ 26 h 264"/>
                  <a:gd name="T18" fmla="*/ 20 w 264"/>
                  <a:gd name="T19" fmla="*/ 72 h 264"/>
                  <a:gd name="T20" fmla="*/ 23 w 264"/>
                  <a:gd name="T21" fmla="*/ 106 h 264"/>
                  <a:gd name="T22" fmla="*/ 23 w 264"/>
                  <a:gd name="T23" fmla="*/ 107 h 264"/>
                  <a:gd name="T24" fmla="*/ 22 w 264"/>
                  <a:gd name="T25" fmla="*/ 108 h 264"/>
                  <a:gd name="T26" fmla="*/ 5 w 264"/>
                  <a:gd name="T27" fmla="*/ 136 h 264"/>
                  <a:gd name="T28" fmla="*/ 26 w 264"/>
                  <a:gd name="T29" fmla="*/ 198 h 264"/>
                  <a:gd name="T30" fmla="*/ 72 w 264"/>
                  <a:gd name="T31" fmla="*/ 244 h 264"/>
                  <a:gd name="T32" fmla="*/ 106 w 264"/>
                  <a:gd name="T33" fmla="*/ 241 h 264"/>
                  <a:gd name="T34" fmla="*/ 107 w 264"/>
                  <a:gd name="T35" fmla="*/ 242 h 264"/>
                  <a:gd name="T36" fmla="*/ 108 w 264"/>
                  <a:gd name="T37" fmla="*/ 242 h 264"/>
                  <a:gd name="T38" fmla="*/ 136 w 264"/>
                  <a:gd name="T39" fmla="*/ 259 h 264"/>
                  <a:gd name="T40" fmla="*/ 198 w 264"/>
                  <a:gd name="T41" fmla="*/ 238 h 264"/>
                  <a:gd name="T42" fmla="*/ 244 w 264"/>
                  <a:gd name="T43" fmla="*/ 192 h 264"/>
                  <a:gd name="T44" fmla="*/ 241 w 264"/>
                  <a:gd name="T45" fmla="*/ 159 h 264"/>
                  <a:gd name="T46" fmla="*/ 241 w 264"/>
                  <a:gd name="T47" fmla="*/ 158 h 264"/>
                  <a:gd name="T48" fmla="*/ 242 w 264"/>
                  <a:gd name="T49" fmla="*/ 1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4" h="264">
                    <a:moveTo>
                      <a:pt x="242" y="157"/>
                    </a:moveTo>
                    <a:cubicBezTo>
                      <a:pt x="250" y="149"/>
                      <a:pt x="256" y="139"/>
                      <a:pt x="259" y="128"/>
                    </a:cubicBezTo>
                    <a:cubicBezTo>
                      <a:pt x="264" y="107"/>
                      <a:pt x="255" y="85"/>
                      <a:pt x="238" y="66"/>
                    </a:cubicBezTo>
                    <a:cubicBezTo>
                      <a:pt x="229" y="42"/>
                      <a:pt x="213" y="25"/>
                      <a:pt x="192" y="20"/>
                    </a:cubicBezTo>
                    <a:cubicBezTo>
                      <a:pt x="181" y="18"/>
                      <a:pt x="170" y="19"/>
                      <a:pt x="158" y="23"/>
                    </a:cubicBezTo>
                    <a:cubicBezTo>
                      <a:pt x="157" y="23"/>
                      <a:pt x="157" y="23"/>
                      <a:pt x="157" y="23"/>
                    </a:cubicBezTo>
                    <a:cubicBezTo>
                      <a:pt x="156" y="23"/>
                      <a:pt x="156" y="23"/>
                      <a:pt x="156" y="23"/>
                    </a:cubicBezTo>
                    <a:cubicBezTo>
                      <a:pt x="148" y="14"/>
                      <a:pt x="139" y="8"/>
                      <a:pt x="128" y="5"/>
                    </a:cubicBezTo>
                    <a:cubicBezTo>
                      <a:pt x="107" y="0"/>
                      <a:pt x="85" y="9"/>
                      <a:pt x="66" y="26"/>
                    </a:cubicBezTo>
                    <a:cubicBezTo>
                      <a:pt x="42" y="35"/>
                      <a:pt x="25" y="51"/>
                      <a:pt x="20" y="72"/>
                    </a:cubicBezTo>
                    <a:cubicBezTo>
                      <a:pt x="17" y="83"/>
                      <a:pt x="19" y="95"/>
                      <a:pt x="23" y="106"/>
                    </a:cubicBezTo>
                    <a:cubicBezTo>
                      <a:pt x="23" y="107"/>
                      <a:pt x="23" y="107"/>
                      <a:pt x="23" y="107"/>
                    </a:cubicBezTo>
                    <a:cubicBezTo>
                      <a:pt x="22" y="108"/>
                      <a:pt x="22" y="108"/>
                      <a:pt x="22" y="108"/>
                    </a:cubicBezTo>
                    <a:cubicBezTo>
                      <a:pt x="14" y="116"/>
                      <a:pt x="8" y="125"/>
                      <a:pt x="5" y="136"/>
                    </a:cubicBezTo>
                    <a:cubicBezTo>
                      <a:pt x="0" y="157"/>
                      <a:pt x="9" y="179"/>
                      <a:pt x="26" y="198"/>
                    </a:cubicBezTo>
                    <a:cubicBezTo>
                      <a:pt x="35" y="222"/>
                      <a:pt x="51" y="239"/>
                      <a:pt x="72" y="244"/>
                    </a:cubicBezTo>
                    <a:cubicBezTo>
                      <a:pt x="83" y="247"/>
                      <a:pt x="94" y="246"/>
                      <a:pt x="106" y="241"/>
                    </a:cubicBezTo>
                    <a:cubicBezTo>
                      <a:pt x="107" y="242"/>
                      <a:pt x="107" y="242"/>
                      <a:pt x="107" y="242"/>
                    </a:cubicBezTo>
                    <a:cubicBezTo>
                      <a:pt x="108" y="242"/>
                      <a:pt x="108" y="242"/>
                      <a:pt x="108" y="242"/>
                    </a:cubicBezTo>
                    <a:cubicBezTo>
                      <a:pt x="116" y="250"/>
                      <a:pt x="125" y="257"/>
                      <a:pt x="136" y="259"/>
                    </a:cubicBezTo>
                    <a:cubicBezTo>
                      <a:pt x="157" y="264"/>
                      <a:pt x="179" y="256"/>
                      <a:pt x="198" y="238"/>
                    </a:cubicBezTo>
                    <a:cubicBezTo>
                      <a:pt x="222" y="229"/>
                      <a:pt x="239" y="213"/>
                      <a:pt x="244" y="192"/>
                    </a:cubicBezTo>
                    <a:cubicBezTo>
                      <a:pt x="247" y="181"/>
                      <a:pt x="245" y="170"/>
                      <a:pt x="241" y="159"/>
                    </a:cubicBezTo>
                    <a:cubicBezTo>
                      <a:pt x="241" y="158"/>
                      <a:pt x="241" y="158"/>
                      <a:pt x="241" y="158"/>
                    </a:cubicBezTo>
                    <a:lnTo>
                      <a:pt x="242" y="157"/>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9" name="橢圓​​ 28"/>
              <p:cNvSpPr/>
              <p:nvPr/>
            </p:nvSpPr>
            <p:spPr bwMode="gray">
              <a:xfrm>
                <a:off x="2420939" y="5894167"/>
                <a:ext cx="152400" cy="152400"/>
              </a:xfrm>
              <a:prstGeom prst="ellipse">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grpSp>
        <p:sp>
          <p:nvSpPr>
            <p:cNvPr id="30" name="手繪多邊形 29"/>
            <p:cNvSpPr>
              <a:spLocks/>
            </p:cNvSpPr>
            <p:nvPr/>
          </p:nvSpPr>
          <p:spPr bwMode="gray">
            <a:xfrm rot="21370907">
              <a:off x="453244" y="1821965"/>
              <a:ext cx="173372" cy="171307"/>
            </a:xfrm>
            <a:custGeom>
              <a:avLst/>
              <a:gdLst>
                <a:gd name="T0" fmla="*/ 54 w 54"/>
                <a:gd name="T1" fmla="*/ 31 h 54"/>
                <a:gd name="T2" fmla="*/ 50 w 54"/>
                <a:gd name="T3" fmla="*/ 26 h 54"/>
                <a:gd name="T4" fmla="*/ 54 w 54"/>
                <a:gd name="T5" fmla="*/ 22 h 54"/>
                <a:gd name="T6" fmla="*/ 43 w 54"/>
                <a:gd name="T7" fmla="*/ 18 h 54"/>
                <a:gd name="T8" fmla="*/ 47 w 54"/>
                <a:gd name="T9" fmla="*/ 8 h 54"/>
                <a:gd name="T10" fmla="*/ 39 w 54"/>
                <a:gd name="T11" fmla="*/ 9 h 54"/>
                <a:gd name="T12" fmla="*/ 37 w 54"/>
                <a:gd name="T13" fmla="*/ 1 h 54"/>
                <a:gd name="T14" fmla="*/ 30 w 54"/>
                <a:gd name="T15" fmla="*/ 6 h 54"/>
                <a:gd name="T16" fmla="*/ 25 w 54"/>
                <a:gd name="T17" fmla="*/ 0 h 54"/>
                <a:gd name="T18" fmla="*/ 21 w 54"/>
                <a:gd name="T19" fmla="*/ 6 h 54"/>
                <a:gd name="T20" fmla="*/ 15 w 54"/>
                <a:gd name="T21" fmla="*/ 2 h 54"/>
                <a:gd name="T22" fmla="*/ 14 w 54"/>
                <a:gd name="T23" fmla="*/ 11 h 54"/>
                <a:gd name="T24" fmla="*/ 5 w 54"/>
                <a:gd name="T25" fmla="*/ 10 h 54"/>
                <a:gd name="T26" fmla="*/ 9 w 54"/>
                <a:gd name="T27" fmla="*/ 19 h 54"/>
                <a:gd name="T28" fmla="*/ 0 w 54"/>
                <a:gd name="T29" fmla="*/ 23 h 54"/>
                <a:gd name="T30" fmla="*/ 4 w 54"/>
                <a:gd name="T31" fmla="*/ 27 h 54"/>
                <a:gd name="T32" fmla="*/ 0 w 54"/>
                <a:gd name="T33" fmla="*/ 32 h 54"/>
                <a:gd name="T34" fmla="*/ 11 w 54"/>
                <a:gd name="T35" fmla="*/ 36 h 54"/>
                <a:gd name="T36" fmla="*/ 8 w 54"/>
                <a:gd name="T37" fmla="*/ 46 h 54"/>
                <a:gd name="T38" fmla="*/ 15 w 54"/>
                <a:gd name="T39" fmla="*/ 45 h 54"/>
                <a:gd name="T40" fmla="*/ 17 w 54"/>
                <a:gd name="T41" fmla="*/ 52 h 54"/>
                <a:gd name="T42" fmla="*/ 24 w 54"/>
                <a:gd name="T43" fmla="*/ 48 h 54"/>
                <a:gd name="T44" fmla="*/ 29 w 54"/>
                <a:gd name="T45" fmla="*/ 54 h 54"/>
                <a:gd name="T46" fmla="*/ 33 w 54"/>
                <a:gd name="T47" fmla="*/ 48 h 54"/>
                <a:gd name="T48" fmla="*/ 39 w 54"/>
                <a:gd name="T49" fmla="*/ 51 h 54"/>
                <a:gd name="T50" fmla="*/ 40 w 54"/>
                <a:gd name="T51" fmla="*/ 43 h 54"/>
                <a:gd name="T52" fmla="*/ 49 w 54"/>
                <a:gd name="T53" fmla="*/ 43 h 54"/>
                <a:gd name="T54" fmla="*/ 46 w 54"/>
                <a:gd name="T55" fmla="*/ 35 h 54"/>
                <a:gd name="T56" fmla="*/ 54 w 54"/>
                <a:gd name="T57"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54" y="31"/>
                  </a:moveTo>
                  <a:cubicBezTo>
                    <a:pt x="54" y="29"/>
                    <a:pt x="53" y="28"/>
                    <a:pt x="50" y="26"/>
                  </a:cubicBezTo>
                  <a:cubicBezTo>
                    <a:pt x="53" y="25"/>
                    <a:pt x="54" y="23"/>
                    <a:pt x="54" y="22"/>
                  </a:cubicBezTo>
                  <a:cubicBezTo>
                    <a:pt x="53" y="20"/>
                    <a:pt x="49" y="18"/>
                    <a:pt x="43" y="18"/>
                  </a:cubicBezTo>
                  <a:cubicBezTo>
                    <a:pt x="47" y="13"/>
                    <a:pt x="48" y="9"/>
                    <a:pt x="47" y="8"/>
                  </a:cubicBezTo>
                  <a:cubicBezTo>
                    <a:pt x="45" y="7"/>
                    <a:pt x="43" y="7"/>
                    <a:pt x="39" y="9"/>
                  </a:cubicBezTo>
                  <a:cubicBezTo>
                    <a:pt x="39" y="5"/>
                    <a:pt x="39" y="2"/>
                    <a:pt x="37" y="1"/>
                  </a:cubicBezTo>
                  <a:cubicBezTo>
                    <a:pt x="35" y="1"/>
                    <a:pt x="33" y="3"/>
                    <a:pt x="30" y="6"/>
                  </a:cubicBezTo>
                  <a:cubicBezTo>
                    <a:pt x="29" y="2"/>
                    <a:pt x="27" y="0"/>
                    <a:pt x="25" y="0"/>
                  </a:cubicBezTo>
                  <a:cubicBezTo>
                    <a:pt x="24" y="0"/>
                    <a:pt x="22" y="2"/>
                    <a:pt x="21" y="6"/>
                  </a:cubicBezTo>
                  <a:cubicBezTo>
                    <a:pt x="19" y="3"/>
                    <a:pt x="16" y="2"/>
                    <a:pt x="15" y="2"/>
                  </a:cubicBezTo>
                  <a:cubicBezTo>
                    <a:pt x="13" y="3"/>
                    <a:pt x="13" y="6"/>
                    <a:pt x="14" y="11"/>
                  </a:cubicBezTo>
                  <a:cubicBezTo>
                    <a:pt x="10" y="9"/>
                    <a:pt x="6" y="9"/>
                    <a:pt x="5" y="10"/>
                  </a:cubicBezTo>
                  <a:cubicBezTo>
                    <a:pt x="4" y="12"/>
                    <a:pt x="5" y="15"/>
                    <a:pt x="9" y="19"/>
                  </a:cubicBezTo>
                  <a:cubicBezTo>
                    <a:pt x="4" y="20"/>
                    <a:pt x="0" y="21"/>
                    <a:pt x="0" y="23"/>
                  </a:cubicBezTo>
                  <a:cubicBezTo>
                    <a:pt x="0" y="24"/>
                    <a:pt x="1" y="26"/>
                    <a:pt x="4" y="27"/>
                  </a:cubicBezTo>
                  <a:cubicBezTo>
                    <a:pt x="1" y="29"/>
                    <a:pt x="0" y="31"/>
                    <a:pt x="0" y="32"/>
                  </a:cubicBezTo>
                  <a:cubicBezTo>
                    <a:pt x="1" y="34"/>
                    <a:pt x="5" y="35"/>
                    <a:pt x="11" y="36"/>
                  </a:cubicBezTo>
                  <a:cubicBezTo>
                    <a:pt x="7" y="41"/>
                    <a:pt x="6" y="45"/>
                    <a:pt x="8" y="46"/>
                  </a:cubicBezTo>
                  <a:cubicBezTo>
                    <a:pt x="9" y="47"/>
                    <a:pt x="12" y="47"/>
                    <a:pt x="15" y="45"/>
                  </a:cubicBezTo>
                  <a:cubicBezTo>
                    <a:pt x="15" y="49"/>
                    <a:pt x="16" y="52"/>
                    <a:pt x="17" y="52"/>
                  </a:cubicBezTo>
                  <a:cubicBezTo>
                    <a:pt x="19" y="53"/>
                    <a:pt x="21" y="51"/>
                    <a:pt x="24" y="48"/>
                  </a:cubicBezTo>
                  <a:cubicBezTo>
                    <a:pt x="25" y="52"/>
                    <a:pt x="27" y="54"/>
                    <a:pt x="29" y="54"/>
                  </a:cubicBezTo>
                  <a:cubicBezTo>
                    <a:pt x="30" y="54"/>
                    <a:pt x="32" y="52"/>
                    <a:pt x="33" y="48"/>
                  </a:cubicBezTo>
                  <a:cubicBezTo>
                    <a:pt x="35" y="51"/>
                    <a:pt x="38" y="52"/>
                    <a:pt x="39" y="51"/>
                  </a:cubicBezTo>
                  <a:cubicBezTo>
                    <a:pt x="41" y="51"/>
                    <a:pt x="41" y="47"/>
                    <a:pt x="40" y="43"/>
                  </a:cubicBezTo>
                  <a:cubicBezTo>
                    <a:pt x="45" y="44"/>
                    <a:pt x="48" y="45"/>
                    <a:pt x="49" y="43"/>
                  </a:cubicBezTo>
                  <a:cubicBezTo>
                    <a:pt x="50" y="42"/>
                    <a:pt x="49" y="39"/>
                    <a:pt x="46" y="35"/>
                  </a:cubicBezTo>
                  <a:cubicBezTo>
                    <a:pt x="51" y="34"/>
                    <a:pt x="54" y="33"/>
                    <a:pt x="54" y="31"/>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1" name="手繪多邊形 30"/>
            <p:cNvSpPr/>
            <p:nvPr/>
          </p:nvSpPr>
          <p:spPr bwMode="gray">
            <a:xfrm>
              <a:off x="-5482" y="3721714"/>
              <a:ext cx="572070" cy="2025949"/>
            </a:xfrm>
            <a:custGeom>
              <a:avLst/>
              <a:gdLst>
                <a:gd name="connsiteX0" fmla="*/ 571311 w 572070"/>
                <a:gd name="connsiteY0" fmla="*/ 698 h 2025949"/>
                <a:gd name="connsiteX1" fmla="*/ 535841 w 572070"/>
                <a:gd name="connsiteY1" fmla="*/ 157150 h 2025949"/>
                <a:gd name="connsiteX2" fmla="*/ 43954 w 572070"/>
                <a:gd name="connsiteY2" fmla="*/ 1914280 h 2025949"/>
                <a:gd name="connsiteX3" fmla="*/ 0 w 572070"/>
                <a:gd name="connsiteY3" fmla="*/ 2025949 h 2025949"/>
                <a:gd name="connsiteX4" fmla="*/ 0 w 572070"/>
                <a:gd name="connsiteY4" fmla="*/ 1931247 h 2025949"/>
                <a:gd name="connsiteX5" fmla="*/ 38961 w 572070"/>
                <a:gd name="connsiteY5" fmla="*/ 1823186 h 2025949"/>
                <a:gd name="connsiteX6" fmla="*/ 487112 w 572070"/>
                <a:gd name="connsiteY6" fmla="*/ 146883 h 2025949"/>
                <a:gd name="connsiteX7" fmla="*/ 571311 w 572070"/>
                <a:gd name="connsiteY7" fmla="*/ 698 h 202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2070" h="2025949">
                  <a:moveTo>
                    <a:pt x="571311" y="698"/>
                  </a:moveTo>
                  <a:cubicBezTo>
                    <a:pt x="574851" y="6404"/>
                    <a:pt x="566519" y="47998"/>
                    <a:pt x="535841" y="157150"/>
                  </a:cubicBezTo>
                  <a:cubicBezTo>
                    <a:pt x="455308" y="443674"/>
                    <a:pt x="262063" y="1332539"/>
                    <a:pt x="43954" y="1914280"/>
                  </a:cubicBezTo>
                  <a:lnTo>
                    <a:pt x="0" y="2025949"/>
                  </a:lnTo>
                  <a:lnTo>
                    <a:pt x="0" y="1931247"/>
                  </a:lnTo>
                  <a:lnTo>
                    <a:pt x="38961" y="1823186"/>
                  </a:lnTo>
                  <a:cubicBezTo>
                    <a:pt x="257758" y="1197543"/>
                    <a:pt x="459012" y="348382"/>
                    <a:pt x="487112" y="146883"/>
                  </a:cubicBezTo>
                  <a:cubicBezTo>
                    <a:pt x="498274" y="149283"/>
                    <a:pt x="563523" y="-11856"/>
                    <a:pt x="571311" y="698"/>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sp>
          <p:nvSpPr>
            <p:cNvPr id="32" name="手繪多邊形 31"/>
            <p:cNvSpPr/>
            <p:nvPr/>
          </p:nvSpPr>
          <p:spPr bwMode="gray">
            <a:xfrm>
              <a:off x="404351" y="4895423"/>
              <a:ext cx="203734" cy="1962577"/>
            </a:xfrm>
            <a:custGeom>
              <a:avLst/>
              <a:gdLst>
                <a:gd name="connsiteX0" fmla="*/ 203734 w 203734"/>
                <a:gd name="connsiteY0" fmla="*/ 34 h 1962577"/>
                <a:gd name="connsiteX1" fmla="*/ 38502 w 203734"/>
                <a:gd name="connsiteY1" fmla="*/ 1942127 h 1962577"/>
                <a:gd name="connsiteX2" fmla="*/ 38124 w 203734"/>
                <a:gd name="connsiteY2" fmla="*/ 1962577 h 1962577"/>
                <a:gd name="connsiteX3" fmla="*/ 0 w 203734"/>
                <a:gd name="connsiteY3" fmla="*/ 1962577 h 1962577"/>
                <a:gd name="connsiteX4" fmla="*/ 861 w 203734"/>
                <a:gd name="connsiteY4" fmla="*/ 1930481 h 1962577"/>
                <a:gd name="connsiteX5" fmla="*/ 168890 w 203734"/>
                <a:gd name="connsiteY5" fmla="*/ 27735 h 1962577"/>
                <a:gd name="connsiteX6" fmla="*/ 203734 w 203734"/>
                <a:gd name="connsiteY6" fmla="*/ 34 h 196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734" h="1962577">
                  <a:moveTo>
                    <a:pt x="203734" y="34"/>
                  </a:moveTo>
                  <a:cubicBezTo>
                    <a:pt x="84994" y="510675"/>
                    <a:pt x="48957" y="1435542"/>
                    <a:pt x="38502" y="1942127"/>
                  </a:cubicBezTo>
                  <a:lnTo>
                    <a:pt x="38124" y="1962577"/>
                  </a:lnTo>
                  <a:lnTo>
                    <a:pt x="0" y="1962577"/>
                  </a:lnTo>
                  <a:lnTo>
                    <a:pt x="861" y="1930481"/>
                  </a:lnTo>
                  <a:cubicBezTo>
                    <a:pt x="15196" y="1428054"/>
                    <a:pt x="54378" y="534635"/>
                    <a:pt x="168890" y="27735"/>
                  </a:cubicBezTo>
                  <a:cubicBezTo>
                    <a:pt x="168890" y="27735"/>
                    <a:pt x="186897" y="-1137"/>
                    <a:pt x="203734" y="34"/>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grpSp>
          <p:nvGrpSpPr>
            <p:cNvPr id="33" name="群組 32"/>
            <p:cNvGrpSpPr/>
            <p:nvPr/>
          </p:nvGrpSpPr>
          <p:grpSpPr bwMode="gray">
            <a:xfrm rot="16304340" flipH="1">
              <a:off x="178634" y="4276817"/>
              <a:ext cx="888787" cy="885044"/>
              <a:chOff x="4277517" y="3752400"/>
              <a:chExt cx="1154448" cy="1149586"/>
            </a:xfrm>
          </p:grpSpPr>
          <p:sp>
            <p:nvSpPr>
              <p:cNvPr id="34" name="手繪多邊形 33"/>
              <p:cNvSpPr>
                <a:spLocks/>
              </p:cNvSpPr>
              <p:nvPr/>
            </p:nvSpPr>
            <p:spPr bwMode="gray">
              <a:xfrm rot="21259688" flipH="1">
                <a:off x="4277517" y="3752400"/>
                <a:ext cx="1154448" cy="1149586"/>
              </a:xfrm>
              <a:custGeom>
                <a:avLst/>
                <a:gdLst>
                  <a:gd name="T0" fmla="*/ 272 w 355"/>
                  <a:gd name="T1" fmla="*/ 16 h 352"/>
                  <a:gd name="T2" fmla="*/ 178 w 355"/>
                  <a:gd name="T3" fmla="*/ 41 h 352"/>
                  <a:gd name="T4" fmla="*/ 137 w 355"/>
                  <a:gd name="T5" fmla="*/ 36 h 352"/>
                  <a:gd name="T6" fmla="*/ 66 w 355"/>
                  <a:gd name="T7" fmla="*/ 51 h 352"/>
                  <a:gd name="T8" fmla="*/ 62 w 355"/>
                  <a:gd name="T9" fmla="*/ 142 h 352"/>
                  <a:gd name="T10" fmla="*/ 32 w 355"/>
                  <a:gd name="T11" fmla="*/ 251 h 352"/>
                  <a:gd name="T12" fmla="*/ 129 w 355"/>
                  <a:gd name="T13" fmla="*/ 291 h 352"/>
                  <a:gd name="T14" fmla="*/ 226 w 355"/>
                  <a:gd name="T15" fmla="*/ 350 h 352"/>
                  <a:gd name="T16" fmla="*/ 291 w 355"/>
                  <a:gd name="T17" fmla="*/ 262 h 352"/>
                  <a:gd name="T18" fmla="*/ 352 w 355"/>
                  <a:gd name="T19" fmla="*/ 207 h 352"/>
                  <a:gd name="T20" fmla="*/ 317 w 355"/>
                  <a:gd name="T21" fmla="*/ 117 h 352"/>
                  <a:gd name="T22" fmla="*/ 272 w 355"/>
                  <a:gd name="T23" fmla="*/ 1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5" h="352">
                    <a:moveTo>
                      <a:pt x="272" y="16"/>
                    </a:moveTo>
                    <a:cubicBezTo>
                      <a:pt x="230" y="0"/>
                      <a:pt x="208" y="40"/>
                      <a:pt x="178" y="41"/>
                    </a:cubicBezTo>
                    <a:cubicBezTo>
                      <a:pt x="163" y="42"/>
                      <a:pt x="150" y="39"/>
                      <a:pt x="137" y="36"/>
                    </a:cubicBezTo>
                    <a:cubicBezTo>
                      <a:pt x="110" y="30"/>
                      <a:pt x="86" y="24"/>
                      <a:pt x="66" y="51"/>
                    </a:cubicBezTo>
                    <a:cubicBezTo>
                      <a:pt x="40" y="89"/>
                      <a:pt x="77" y="121"/>
                      <a:pt x="62" y="142"/>
                    </a:cubicBezTo>
                    <a:cubicBezTo>
                      <a:pt x="47" y="163"/>
                      <a:pt x="0" y="212"/>
                      <a:pt x="32" y="251"/>
                    </a:cubicBezTo>
                    <a:cubicBezTo>
                      <a:pt x="63" y="289"/>
                      <a:pt x="102" y="274"/>
                      <a:pt x="129" y="291"/>
                    </a:cubicBezTo>
                    <a:cubicBezTo>
                      <a:pt x="156" y="308"/>
                      <a:pt x="180" y="352"/>
                      <a:pt x="226" y="350"/>
                    </a:cubicBezTo>
                    <a:cubicBezTo>
                      <a:pt x="269" y="348"/>
                      <a:pt x="253" y="270"/>
                      <a:pt x="291" y="262"/>
                    </a:cubicBezTo>
                    <a:cubicBezTo>
                      <a:pt x="321" y="255"/>
                      <a:pt x="349" y="233"/>
                      <a:pt x="352" y="207"/>
                    </a:cubicBezTo>
                    <a:cubicBezTo>
                      <a:pt x="355" y="182"/>
                      <a:pt x="322" y="150"/>
                      <a:pt x="317" y="117"/>
                    </a:cubicBezTo>
                    <a:cubicBezTo>
                      <a:pt x="314" y="94"/>
                      <a:pt x="301" y="27"/>
                      <a:pt x="272" y="16"/>
                    </a:cubicBezTo>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5" name="手繪多邊形 35"/>
              <p:cNvSpPr>
                <a:spLocks/>
              </p:cNvSpPr>
              <p:nvPr/>
            </p:nvSpPr>
            <p:spPr bwMode="gray">
              <a:xfrm rot="18790958" flipH="1">
                <a:off x="4338999" y="3813623"/>
                <a:ext cx="1031484" cy="1027140"/>
              </a:xfrm>
              <a:custGeom>
                <a:avLst/>
                <a:gdLst>
                  <a:gd name="T0" fmla="*/ 272 w 355"/>
                  <a:gd name="T1" fmla="*/ 16 h 352"/>
                  <a:gd name="T2" fmla="*/ 178 w 355"/>
                  <a:gd name="T3" fmla="*/ 41 h 352"/>
                  <a:gd name="T4" fmla="*/ 137 w 355"/>
                  <a:gd name="T5" fmla="*/ 36 h 352"/>
                  <a:gd name="T6" fmla="*/ 66 w 355"/>
                  <a:gd name="T7" fmla="*/ 51 h 352"/>
                  <a:gd name="T8" fmla="*/ 62 w 355"/>
                  <a:gd name="T9" fmla="*/ 142 h 352"/>
                  <a:gd name="T10" fmla="*/ 32 w 355"/>
                  <a:gd name="T11" fmla="*/ 251 h 352"/>
                  <a:gd name="T12" fmla="*/ 129 w 355"/>
                  <a:gd name="T13" fmla="*/ 291 h 352"/>
                  <a:gd name="T14" fmla="*/ 226 w 355"/>
                  <a:gd name="T15" fmla="*/ 350 h 352"/>
                  <a:gd name="T16" fmla="*/ 291 w 355"/>
                  <a:gd name="T17" fmla="*/ 262 h 352"/>
                  <a:gd name="T18" fmla="*/ 352 w 355"/>
                  <a:gd name="T19" fmla="*/ 207 h 352"/>
                  <a:gd name="T20" fmla="*/ 317 w 355"/>
                  <a:gd name="T21" fmla="*/ 117 h 352"/>
                  <a:gd name="T22" fmla="*/ 272 w 355"/>
                  <a:gd name="T23" fmla="*/ 1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5" h="352">
                    <a:moveTo>
                      <a:pt x="272" y="16"/>
                    </a:moveTo>
                    <a:cubicBezTo>
                      <a:pt x="230" y="0"/>
                      <a:pt x="208" y="40"/>
                      <a:pt x="178" y="41"/>
                    </a:cubicBezTo>
                    <a:cubicBezTo>
                      <a:pt x="163" y="42"/>
                      <a:pt x="150" y="39"/>
                      <a:pt x="137" y="36"/>
                    </a:cubicBezTo>
                    <a:cubicBezTo>
                      <a:pt x="110" y="30"/>
                      <a:pt x="86" y="24"/>
                      <a:pt x="66" y="51"/>
                    </a:cubicBezTo>
                    <a:cubicBezTo>
                      <a:pt x="40" y="89"/>
                      <a:pt x="77" y="121"/>
                      <a:pt x="62" y="142"/>
                    </a:cubicBezTo>
                    <a:cubicBezTo>
                      <a:pt x="47" y="163"/>
                      <a:pt x="0" y="212"/>
                      <a:pt x="32" y="251"/>
                    </a:cubicBezTo>
                    <a:cubicBezTo>
                      <a:pt x="63" y="289"/>
                      <a:pt x="102" y="274"/>
                      <a:pt x="129" y="291"/>
                    </a:cubicBezTo>
                    <a:cubicBezTo>
                      <a:pt x="156" y="308"/>
                      <a:pt x="180" y="352"/>
                      <a:pt x="226" y="350"/>
                    </a:cubicBezTo>
                    <a:cubicBezTo>
                      <a:pt x="269" y="348"/>
                      <a:pt x="253" y="270"/>
                      <a:pt x="291" y="262"/>
                    </a:cubicBezTo>
                    <a:cubicBezTo>
                      <a:pt x="321" y="255"/>
                      <a:pt x="349" y="233"/>
                      <a:pt x="352" y="207"/>
                    </a:cubicBezTo>
                    <a:cubicBezTo>
                      <a:pt x="355" y="182"/>
                      <a:pt x="322" y="150"/>
                      <a:pt x="317" y="117"/>
                    </a:cubicBezTo>
                    <a:cubicBezTo>
                      <a:pt x="314" y="94"/>
                      <a:pt x="301" y="27"/>
                      <a:pt x="272" y="16"/>
                    </a:cubicBezTo>
                  </a:path>
                </a:pathLst>
              </a:custGeom>
              <a:gradFill flip="none" rotWithShape="1">
                <a:gsLst>
                  <a:gs pos="0">
                    <a:schemeClr val="accent1">
                      <a:lumMod val="20000"/>
                      <a:lumOff val="80000"/>
                    </a:schemeClr>
                  </a:gs>
                  <a:gs pos="46000">
                    <a:schemeClr val="accent1">
                      <a:lumMod val="60000"/>
                      <a:lumOff val="40000"/>
                    </a:schemeClr>
                  </a:gs>
                  <a:gs pos="100000">
                    <a:schemeClr val="accent1"/>
                  </a:gs>
                </a:gsLst>
                <a:path path="circle">
                  <a:fillToRect l="50000" t="50000" r="50000" b="50000"/>
                </a:path>
                <a:tileRect/>
              </a:gra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6" name="手繪多邊形 41"/>
              <p:cNvSpPr>
                <a:spLocks/>
              </p:cNvSpPr>
              <p:nvPr/>
            </p:nvSpPr>
            <p:spPr bwMode="gray">
              <a:xfrm rot="756312" flipH="1">
                <a:off x="4402943" y="3855259"/>
                <a:ext cx="903597" cy="943869"/>
              </a:xfrm>
              <a:custGeom>
                <a:avLst/>
                <a:gdLst>
                  <a:gd name="T0" fmla="*/ 167 w 179"/>
                  <a:gd name="T1" fmla="*/ 33 h 186"/>
                  <a:gd name="T2" fmla="*/ 132 w 179"/>
                  <a:gd name="T3" fmla="*/ 35 h 186"/>
                  <a:gd name="T4" fmla="*/ 107 w 179"/>
                  <a:gd name="T5" fmla="*/ 41 h 186"/>
                  <a:gd name="T6" fmla="*/ 60 w 179"/>
                  <a:gd name="T7" fmla="*/ 7 h 186"/>
                  <a:gd name="T8" fmla="*/ 51 w 179"/>
                  <a:gd name="T9" fmla="*/ 63 h 186"/>
                  <a:gd name="T10" fmla="*/ 8 w 179"/>
                  <a:gd name="T11" fmla="*/ 100 h 186"/>
                  <a:gd name="T12" fmla="*/ 53 w 179"/>
                  <a:gd name="T13" fmla="*/ 132 h 186"/>
                  <a:gd name="T14" fmla="*/ 60 w 179"/>
                  <a:gd name="T15" fmla="*/ 176 h 186"/>
                  <a:gd name="T16" fmla="*/ 89 w 179"/>
                  <a:gd name="T17" fmla="*/ 160 h 186"/>
                  <a:gd name="T18" fmla="*/ 113 w 179"/>
                  <a:gd name="T19" fmla="*/ 141 h 186"/>
                  <a:gd name="T20" fmla="*/ 166 w 179"/>
                  <a:gd name="T21" fmla="*/ 143 h 186"/>
                  <a:gd name="T22" fmla="*/ 140 w 179"/>
                  <a:gd name="T23" fmla="*/ 94 h 186"/>
                  <a:gd name="T24" fmla="*/ 167 w 179"/>
                  <a:gd name="T25" fmla="*/ 3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86">
                    <a:moveTo>
                      <a:pt x="167" y="33"/>
                    </a:moveTo>
                    <a:cubicBezTo>
                      <a:pt x="157" y="24"/>
                      <a:pt x="144" y="29"/>
                      <a:pt x="132" y="35"/>
                    </a:cubicBezTo>
                    <a:cubicBezTo>
                      <a:pt x="122" y="39"/>
                      <a:pt x="113" y="44"/>
                      <a:pt x="107" y="41"/>
                    </a:cubicBezTo>
                    <a:cubicBezTo>
                      <a:pt x="84" y="33"/>
                      <a:pt x="85" y="0"/>
                      <a:pt x="60" y="7"/>
                    </a:cubicBezTo>
                    <a:cubicBezTo>
                      <a:pt x="34" y="14"/>
                      <a:pt x="63" y="56"/>
                      <a:pt x="51" y="63"/>
                    </a:cubicBezTo>
                    <a:cubicBezTo>
                      <a:pt x="40" y="70"/>
                      <a:pt x="0" y="74"/>
                      <a:pt x="8" y="100"/>
                    </a:cubicBezTo>
                    <a:cubicBezTo>
                      <a:pt x="15" y="125"/>
                      <a:pt x="43" y="119"/>
                      <a:pt x="53" y="132"/>
                    </a:cubicBezTo>
                    <a:cubicBezTo>
                      <a:pt x="62" y="146"/>
                      <a:pt x="46" y="158"/>
                      <a:pt x="60" y="176"/>
                    </a:cubicBezTo>
                    <a:cubicBezTo>
                      <a:pt x="68" y="186"/>
                      <a:pt x="78" y="173"/>
                      <a:pt x="89" y="160"/>
                    </a:cubicBezTo>
                    <a:cubicBezTo>
                      <a:pt x="98" y="148"/>
                      <a:pt x="106" y="136"/>
                      <a:pt x="113" y="141"/>
                    </a:cubicBezTo>
                    <a:cubicBezTo>
                      <a:pt x="127" y="150"/>
                      <a:pt x="159" y="154"/>
                      <a:pt x="166" y="143"/>
                    </a:cubicBezTo>
                    <a:cubicBezTo>
                      <a:pt x="173" y="131"/>
                      <a:pt x="147" y="110"/>
                      <a:pt x="140" y="94"/>
                    </a:cubicBezTo>
                    <a:cubicBezTo>
                      <a:pt x="133" y="78"/>
                      <a:pt x="179" y="44"/>
                      <a:pt x="167" y="33"/>
                    </a:cubicBezTo>
                  </a:path>
                </a:pathLst>
              </a:custGeom>
              <a:solidFill>
                <a:schemeClr val="accent1">
                  <a:lumMod val="20000"/>
                  <a:lumOff val="80000"/>
                  <a:alpha val="6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7" name="手繪多邊形 41"/>
              <p:cNvSpPr>
                <a:spLocks/>
              </p:cNvSpPr>
              <p:nvPr/>
            </p:nvSpPr>
            <p:spPr bwMode="gray">
              <a:xfrm rot="19656312" flipH="1">
                <a:off x="4620471" y="4082482"/>
                <a:ext cx="468541" cy="489422"/>
              </a:xfrm>
              <a:custGeom>
                <a:avLst/>
                <a:gdLst>
                  <a:gd name="T0" fmla="*/ 167 w 179"/>
                  <a:gd name="T1" fmla="*/ 33 h 186"/>
                  <a:gd name="T2" fmla="*/ 132 w 179"/>
                  <a:gd name="T3" fmla="*/ 35 h 186"/>
                  <a:gd name="T4" fmla="*/ 107 w 179"/>
                  <a:gd name="T5" fmla="*/ 41 h 186"/>
                  <a:gd name="T6" fmla="*/ 60 w 179"/>
                  <a:gd name="T7" fmla="*/ 7 h 186"/>
                  <a:gd name="T8" fmla="*/ 51 w 179"/>
                  <a:gd name="T9" fmla="*/ 63 h 186"/>
                  <a:gd name="T10" fmla="*/ 8 w 179"/>
                  <a:gd name="T11" fmla="*/ 100 h 186"/>
                  <a:gd name="T12" fmla="*/ 53 w 179"/>
                  <a:gd name="T13" fmla="*/ 132 h 186"/>
                  <a:gd name="T14" fmla="*/ 60 w 179"/>
                  <a:gd name="T15" fmla="*/ 176 h 186"/>
                  <a:gd name="T16" fmla="*/ 89 w 179"/>
                  <a:gd name="T17" fmla="*/ 160 h 186"/>
                  <a:gd name="T18" fmla="*/ 113 w 179"/>
                  <a:gd name="T19" fmla="*/ 141 h 186"/>
                  <a:gd name="T20" fmla="*/ 166 w 179"/>
                  <a:gd name="T21" fmla="*/ 143 h 186"/>
                  <a:gd name="T22" fmla="*/ 140 w 179"/>
                  <a:gd name="T23" fmla="*/ 94 h 186"/>
                  <a:gd name="T24" fmla="*/ 167 w 179"/>
                  <a:gd name="T25" fmla="*/ 3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86">
                    <a:moveTo>
                      <a:pt x="167" y="33"/>
                    </a:moveTo>
                    <a:cubicBezTo>
                      <a:pt x="157" y="24"/>
                      <a:pt x="144" y="29"/>
                      <a:pt x="132" y="35"/>
                    </a:cubicBezTo>
                    <a:cubicBezTo>
                      <a:pt x="122" y="39"/>
                      <a:pt x="113" y="44"/>
                      <a:pt x="107" y="41"/>
                    </a:cubicBezTo>
                    <a:cubicBezTo>
                      <a:pt x="84" y="33"/>
                      <a:pt x="85" y="0"/>
                      <a:pt x="60" y="7"/>
                    </a:cubicBezTo>
                    <a:cubicBezTo>
                      <a:pt x="34" y="14"/>
                      <a:pt x="63" y="56"/>
                      <a:pt x="51" y="63"/>
                    </a:cubicBezTo>
                    <a:cubicBezTo>
                      <a:pt x="40" y="70"/>
                      <a:pt x="0" y="74"/>
                      <a:pt x="8" y="100"/>
                    </a:cubicBezTo>
                    <a:cubicBezTo>
                      <a:pt x="15" y="125"/>
                      <a:pt x="43" y="119"/>
                      <a:pt x="53" y="132"/>
                    </a:cubicBezTo>
                    <a:cubicBezTo>
                      <a:pt x="62" y="146"/>
                      <a:pt x="46" y="158"/>
                      <a:pt x="60" y="176"/>
                    </a:cubicBezTo>
                    <a:cubicBezTo>
                      <a:pt x="68" y="186"/>
                      <a:pt x="78" y="173"/>
                      <a:pt x="89" y="160"/>
                    </a:cubicBezTo>
                    <a:cubicBezTo>
                      <a:pt x="98" y="148"/>
                      <a:pt x="106" y="136"/>
                      <a:pt x="113" y="141"/>
                    </a:cubicBezTo>
                    <a:cubicBezTo>
                      <a:pt x="127" y="150"/>
                      <a:pt x="159" y="154"/>
                      <a:pt x="166" y="143"/>
                    </a:cubicBezTo>
                    <a:cubicBezTo>
                      <a:pt x="173" y="131"/>
                      <a:pt x="147" y="110"/>
                      <a:pt x="140" y="94"/>
                    </a:cubicBezTo>
                    <a:cubicBezTo>
                      <a:pt x="133" y="78"/>
                      <a:pt x="179" y="44"/>
                      <a:pt x="167" y="33"/>
                    </a:cubicBezTo>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8" name="手繪多邊形 42"/>
              <p:cNvSpPr>
                <a:spLocks/>
              </p:cNvSpPr>
              <p:nvPr/>
            </p:nvSpPr>
            <p:spPr bwMode="gray">
              <a:xfrm rot="19656312" flipH="1">
                <a:off x="4765993" y="4239097"/>
                <a:ext cx="177497" cy="176192"/>
              </a:xfrm>
              <a:custGeom>
                <a:avLst/>
                <a:gdLst>
                  <a:gd name="T0" fmla="*/ 68 w 68"/>
                  <a:gd name="T1" fmla="*/ 31 h 67"/>
                  <a:gd name="T2" fmla="*/ 59 w 68"/>
                  <a:gd name="T3" fmla="*/ 26 h 67"/>
                  <a:gd name="T4" fmla="*/ 63 w 68"/>
                  <a:gd name="T5" fmla="*/ 17 h 67"/>
                  <a:gd name="T6" fmla="*/ 55 w 68"/>
                  <a:gd name="T7" fmla="*/ 16 h 67"/>
                  <a:gd name="T8" fmla="*/ 55 w 68"/>
                  <a:gd name="T9" fmla="*/ 7 h 67"/>
                  <a:gd name="T10" fmla="*/ 45 w 68"/>
                  <a:gd name="T11" fmla="*/ 10 h 67"/>
                  <a:gd name="T12" fmla="*/ 41 w 68"/>
                  <a:gd name="T13" fmla="*/ 0 h 67"/>
                  <a:gd name="T14" fmla="*/ 33 w 68"/>
                  <a:gd name="T15" fmla="*/ 9 h 67"/>
                  <a:gd name="T16" fmla="*/ 24 w 68"/>
                  <a:gd name="T17" fmla="*/ 1 h 67"/>
                  <a:gd name="T18" fmla="*/ 21 w 68"/>
                  <a:gd name="T19" fmla="*/ 8 h 67"/>
                  <a:gd name="T20" fmla="*/ 14 w 68"/>
                  <a:gd name="T21" fmla="*/ 6 h 67"/>
                  <a:gd name="T22" fmla="*/ 15 w 68"/>
                  <a:gd name="T23" fmla="*/ 20 h 67"/>
                  <a:gd name="T24" fmla="*/ 2 w 68"/>
                  <a:gd name="T25" fmla="*/ 22 h 67"/>
                  <a:gd name="T26" fmla="*/ 7 w 68"/>
                  <a:gd name="T27" fmla="*/ 30 h 67"/>
                  <a:gd name="T28" fmla="*/ 0 w 68"/>
                  <a:gd name="T29" fmla="*/ 36 h 67"/>
                  <a:gd name="T30" fmla="*/ 9 w 68"/>
                  <a:gd name="T31" fmla="*/ 41 h 67"/>
                  <a:gd name="T32" fmla="*/ 4 w 68"/>
                  <a:gd name="T33" fmla="*/ 50 h 67"/>
                  <a:gd name="T34" fmla="*/ 13 w 68"/>
                  <a:gd name="T35" fmla="*/ 51 h 67"/>
                  <a:gd name="T36" fmla="*/ 13 w 68"/>
                  <a:gd name="T37" fmla="*/ 60 h 67"/>
                  <a:gd name="T38" fmla="*/ 23 w 68"/>
                  <a:gd name="T39" fmla="*/ 56 h 67"/>
                  <a:gd name="T40" fmla="*/ 27 w 68"/>
                  <a:gd name="T41" fmla="*/ 67 h 67"/>
                  <a:gd name="T42" fmla="*/ 35 w 68"/>
                  <a:gd name="T43" fmla="*/ 58 h 67"/>
                  <a:gd name="T44" fmla="*/ 44 w 68"/>
                  <a:gd name="T45" fmla="*/ 66 h 67"/>
                  <a:gd name="T46" fmla="*/ 47 w 68"/>
                  <a:gd name="T47" fmla="*/ 59 h 67"/>
                  <a:gd name="T48" fmla="*/ 54 w 68"/>
                  <a:gd name="T49" fmla="*/ 61 h 67"/>
                  <a:gd name="T50" fmla="*/ 52 w 68"/>
                  <a:gd name="T51" fmla="*/ 47 h 67"/>
                  <a:gd name="T52" fmla="*/ 66 w 68"/>
                  <a:gd name="T53" fmla="*/ 45 h 67"/>
                  <a:gd name="T54" fmla="*/ 60 w 68"/>
                  <a:gd name="T55" fmla="*/ 37 h 67"/>
                  <a:gd name="T56" fmla="*/ 68 w 68"/>
                  <a:gd name="T57"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 h="67">
                    <a:moveTo>
                      <a:pt x="68" y="31"/>
                    </a:moveTo>
                    <a:cubicBezTo>
                      <a:pt x="67" y="29"/>
                      <a:pt x="64" y="27"/>
                      <a:pt x="59" y="26"/>
                    </a:cubicBezTo>
                    <a:cubicBezTo>
                      <a:pt x="63" y="22"/>
                      <a:pt x="64" y="19"/>
                      <a:pt x="63" y="17"/>
                    </a:cubicBezTo>
                    <a:cubicBezTo>
                      <a:pt x="62" y="15"/>
                      <a:pt x="59" y="15"/>
                      <a:pt x="55" y="16"/>
                    </a:cubicBezTo>
                    <a:cubicBezTo>
                      <a:pt x="56" y="11"/>
                      <a:pt x="56" y="8"/>
                      <a:pt x="55" y="7"/>
                    </a:cubicBezTo>
                    <a:cubicBezTo>
                      <a:pt x="53" y="5"/>
                      <a:pt x="49" y="7"/>
                      <a:pt x="45" y="10"/>
                    </a:cubicBezTo>
                    <a:cubicBezTo>
                      <a:pt x="44" y="4"/>
                      <a:pt x="43" y="1"/>
                      <a:pt x="41" y="0"/>
                    </a:cubicBezTo>
                    <a:cubicBezTo>
                      <a:pt x="38" y="0"/>
                      <a:pt x="35" y="3"/>
                      <a:pt x="33" y="9"/>
                    </a:cubicBezTo>
                    <a:cubicBezTo>
                      <a:pt x="29" y="3"/>
                      <a:pt x="26" y="0"/>
                      <a:pt x="24" y="1"/>
                    </a:cubicBezTo>
                    <a:cubicBezTo>
                      <a:pt x="22" y="1"/>
                      <a:pt x="21" y="4"/>
                      <a:pt x="21" y="8"/>
                    </a:cubicBezTo>
                    <a:cubicBezTo>
                      <a:pt x="18" y="6"/>
                      <a:pt x="15" y="5"/>
                      <a:pt x="14" y="6"/>
                    </a:cubicBezTo>
                    <a:cubicBezTo>
                      <a:pt x="12" y="8"/>
                      <a:pt x="12" y="13"/>
                      <a:pt x="15" y="20"/>
                    </a:cubicBezTo>
                    <a:cubicBezTo>
                      <a:pt x="8" y="19"/>
                      <a:pt x="3" y="19"/>
                      <a:pt x="2" y="22"/>
                    </a:cubicBezTo>
                    <a:cubicBezTo>
                      <a:pt x="1" y="24"/>
                      <a:pt x="3" y="27"/>
                      <a:pt x="7" y="30"/>
                    </a:cubicBezTo>
                    <a:cubicBezTo>
                      <a:pt x="3" y="32"/>
                      <a:pt x="0" y="34"/>
                      <a:pt x="0" y="36"/>
                    </a:cubicBezTo>
                    <a:cubicBezTo>
                      <a:pt x="0" y="38"/>
                      <a:pt x="3" y="40"/>
                      <a:pt x="9" y="41"/>
                    </a:cubicBezTo>
                    <a:cubicBezTo>
                      <a:pt x="5" y="45"/>
                      <a:pt x="3" y="48"/>
                      <a:pt x="4" y="50"/>
                    </a:cubicBezTo>
                    <a:cubicBezTo>
                      <a:pt x="5" y="52"/>
                      <a:pt x="8" y="52"/>
                      <a:pt x="13" y="51"/>
                    </a:cubicBezTo>
                    <a:cubicBezTo>
                      <a:pt x="11" y="55"/>
                      <a:pt x="11" y="59"/>
                      <a:pt x="13" y="60"/>
                    </a:cubicBezTo>
                    <a:cubicBezTo>
                      <a:pt x="15" y="61"/>
                      <a:pt x="18" y="60"/>
                      <a:pt x="23" y="56"/>
                    </a:cubicBezTo>
                    <a:cubicBezTo>
                      <a:pt x="23" y="62"/>
                      <a:pt x="25" y="66"/>
                      <a:pt x="27" y="67"/>
                    </a:cubicBezTo>
                    <a:cubicBezTo>
                      <a:pt x="29" y="67"/>
                      <a:pt x="32" y="64"/>
                      <a:pt x="35" y="58"/>
                    </a:cubicBezTo>
                    <a:cubicBezTo>
                      <a:pt x="38" y="64"/>
                      <a:pt x="41" y="66"/>
                      <a:pt x="44" y="66"/>
                    </a:cubicBezTo>
                    <a:cubicBezTo>
                      <a:pt x="45" y="65"/>
                      <a:pt x="46" y="63"/>
                      <a:pt x="47" y="59"/>
                    </a:cubicBezTo>
                    <a:cubicBezTo>
                      <a:pt x="50" y="61"/>
                      <a:pt x="52" y="62"/>
                      <a:pt x="54" y="61"/>
                    </a:cubicBezTo>
                    <a:cubicBezTo>
                      <a:pt x="56" y="59"/>
                      <a:pt x="55" y="54"/>
                      <a:pt x="52" y="47"/>
                    </a:cubicBezTo>
                    <a:cubicBezTo>
                      <a:pt x="59" y="48"/>
                      <a:pt x="65" y="47"/>
                      <a:pt x="66" y="45"/>
                    </a:cubicBezTo>
                    <a:cubicBezTo>
                      <a:pt x="66" y="43"/>
                      <a:pt x="64" y="40"/>
                      <a:pt x="60" y="37"/>
                    </a:cubicBezTo>
                    <a:cubicBezTo>
                      <a:pt x="65" y="35"/>
                      <a:pt x="68" y="33"/>
                      <a:pt x="68" y="31"/>
                    </a:cubicBezTo>
                  </a:path>
                </a:pathLst>
              </a:custGeom>
              <a:gradFill flip="none" rotWithShape="1">
                <a:gsLst>
                  <a:gs pos="0">
                    <a:schemeClr val="accent1">
                      <a:lumMod val="75000"/>
                    </a:schemeClr>
                  </a:gs>
                  <a:gs pos="100000">
                    <a:schemeClr val="accent1">
                      <a:lumMod val="60000"/>
                      <a:lumOff val="40000"/>
                    </a:schemeClr>
                  </a:gs>
                </a:gsLst>
                <a:path path="circle">
                  <a:fillToRect l="50000" t="50000" r="50000" b="50000"/>
                </a:path>
                <a:tileRect/>
              </a:gra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grpSp>
      </p:grpSp>
      <p:grpSp>
        <p:nvGrpSpPr>
          <p:cNvPr id="83" name="群組 82" descr="投影片右側的好幾朵花"/>
          <p:cNvGrpSpPr/>
          <p:nvPr/>
        </p:nvGrpSpPr>
        <p:grpSpPr bwMode="gray">
          <a:xfrm>
            <a:off x="10666417" y="2618027"/>
            <a:ext cx="1376735" cy="4239979"/>
            <a:chOff x="10666412" y="2618021"/>
            <a:chExt cx="1376735" cy="4239979"/>
          </a:xfrm>
        </p:grpSpPr>
        <p:sp>
          <p:nvSpPr>
            <p:cNvPr id="82" name="手繪多邊形 13"/>
            <p:cNvSpPr>
              <a:spLocks noEditPoints="1"/>
            </p:cNvSpPr>
            <p:nvPr/>
          </p:nvSpPr>
          <p:spPr bwMode="gray">
            <a:xfrm>
              <a:off x="11081335" y="4464333"/>
              <a:ext cx="842070" cy="2393667"/>
            </a:xfrm>
            <a:custGeom>
              <a:avLst/>
              <a:gdLst>
                <a:gd name="T0" fmla="*/ 31 w 274"/>
                <a:gd name="T1" fmla="*/ 768 h 826"/>
                <a:gd name="T2" fmla="*/ 21 w 274"/>
                <a:gd name="T3" fmla="*/ 826 h 826"/>
                <a:gd name="T4" fmla="*/ 29 w 274"/>
                <a:gd name="T5" fmla="*/ 826 h 826"/>
                <a:gd name="T6" fmla="*/ 107 w 274"/>
                <a:gd name="T7" fmla="*/ 491 h 826"/>
                <a:gd name="T8" fmla="*/ 139 w 274"/>
                <a:gd name="T9" fmla="*/ 364 h 826"/>
                <a:gd name="T10" fmla="*/ 272 w 274"/>
                <a:gd name="T11" fmla="*/ 359 h 826"/>
                <a:gd name="T12" fmla="*/ 274 w 274"/>
                <a:gd name="T13" fmla="*/ 351 h 826"/>
                <a:gd name="T14" fmla="*/ 141 w 274"/>
                <a:gd name="T15" fmla="*/ 354 h 826"/>
                <a:gd name="T16" fmla="*/ 139 w 274"/>
                <a:gd name="T17" fmla="*/ 0 h 826"/>
                <a:gd name="T18" fmla="*/ 132 w 274"/>
                <a:gd name="T19" fmla="*/ 3 h 826"/>
                <a:gd name="T20" fmla="*/ 131 w 274"/>
                <a:gd name="T21" fmla="*/ 357 h 826"/>
                <a:gd name="T22" fmla="*/ 96 w 274"/>
                <a:gd name="T23" fmla="*/ 382 h 826"/>
                <a:gd name="T24" fmla="*/ 50 w 274"/>
                <a:gd name="T25" fmla="*/ 451 h 826"/>
                <a:gd name="T26" fmla="*/ 21 w 274"/>
                <a:gd name="T27" fmla="*/ 393 h 826"/>
                <a:gd name="T28" fmla="*/ 14 w 274"/>
                <a:gd name="T29" fmla="*/ 396 h 826"/>
                <a:gd name="T30" fmla="*/ 45 w 274"/>
                <a:gd name="T31" fmla="*/ 462 h 826"/>
                <a:gd name="T32" fmla="*/ 31 w 274"/>
                <a:gd name="T33" fmla="*/ 768 h 826"/>
                <a:gd name="T34" fmla="*/ 102 w 274"/>
                <a:gd name="T35" fmla="*/ 389 h 826"/>
                <a:gd name="T36" fmla="*/ 129 w 274"/>
                <a:gd name="T37" fmla="*/ 369 h 826"/>
                <a:gd name="T38" fmla="*/ 98 w 274"/>
                <a:gd name="T39" fmla="*/ 489 h 826"/>
                <a:gd name="T40" fmla="*/ 36 w 274"/>
                <a:gd name="T41" fmla="*/ 744 h 826"/>
                <a:gd name="T42" fmla="*/ 102 w 274"/>
                <a:gd name="T43" fmla="*/ 389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4" h="826">
                  <a:moveTo>
                    <a:pt x="31" y="768"/>
                  </a:moveTo>
                  <a:cubicBezTo>
                    <a:pt x="27" y="787"/>
                    <a:pt x="24" y="806"/>
                    <a:pt x="21" y="826"/>
                  </a:cubicBezTo>
                  <a:cubicBezTo>
                    <a:pt x="29" y="826"/>
                    <a:pt x="29" y="826"/>
                    <a:pt x="29" y="826"/>
                  </a:cubicBezTo>
                  <a:cubicBezTo>
                    <a:pt x="51" y="698"/>
                    <a:pt x="81" y="589"/>
                    <a:pt x="107" y="491"/>
                  </a:cubicBezTo>
                  <a:cubicBezTo>
                    <a:pt x="118" y="446"/>
                    <a:pt x="129" y="404"/>
                    <a:pt x="139" y="364"/>
                  </a:cubicBezTo>
                  <a:cubicBezTo>
                    <a:pt x="174" y="348"/>
                    <a:pt x="219" y="346"/>
                    <a:pt x="272" y="359"/>
                  </a:cubicBezTo>
                  <a:cubicBezTo>
                    <a:pt x="274" y="351"/>
                    <a:pt x="274" y="351"/>
                    <a:pt x="274" y="351"/>
                  </a:cubicBezTo>
                  <a:cubicBezTo>
                    <a:pt x="222" y="338"/>
                    <a:pt x="178" y="338"/>
                    <a:pt x="141" y="354"/>
                  </a:cubicBezTo>
                  <a:cubicBezTo>
                    <a:pt x="173" y="217"/>
                    <a:pt x="184" y="107"/>
                    <a:pt x="139" y="0"/>
                  </a:cubicBezTo>
                  <a:cubicBezTo>
                    <a:pt x="132" y="3"/>
                    <a:pt x="132" y="3"/>
                    <a:pt x="132" y="3"/>
                  </a:cubicBezTo>
                  <a:cubicBezTo>
                    <a:pt x="177" y="109"/>
                    <a:pt x="164" y="220"/>
                    <a:pt x="131" y="357"/>
                  </a:cubicBezTo>
                  <a:cubicBezTo>
                    <a:pt x="119" y="364"/>
                    <a:pt x="107" y="372"/>
                    <a:pt x="96" y="382"/>
                  </a:cubicBezTo>
                  <a:cubicBezTo>
                    <a:pt x="76" y="401"/>
                    <a:pt x="61" y="424"/>
                    <a:pt x="50" y="451"/>
                  </a:cubicBezTo>
                  <a:cubicBezTo>
                    <a:pt x="21" y="393"/>
                    <a:pt x="21" y="393"/>
                    <a:pt x="21" y="393"/>
                  </a:cubicBezTo>
                  <a:cubicBezTo>
                    <a:pt x="14" y="396"/>
                    <a:pt x="14" y="396"/>
                    <a:pt x="14" y="396"/>
                  </a:cubicBezTo>
                  <a:cubicBezTo>
                    <a:pt x="45" y="462"/>
                    <a:pt x="45" y="462"/>
                    <a:pt x="45" y="462"/>
                  </a:cubicBezTo>
                  <a:cubicBezTo>
                    <a:pt x="0" y="584"/>
                    <a:pt x="29" y="756"/>
                    <a:pt x="31" y="768"/>
                  </a:cubicBezTo>
                  <a:close/>
                  <a:moveTo>
                    <a:pt x="102" y="389"/>
                  </a:moveTo>
                  <a:cubicBezTo>
                    <a:pt x="110" y="381"/>
                    <a:pt x="119" y="374"/>
                    <a:pt x="129" y="369"/>
                  </a:cubicBezTo>
                  <a:cubicBezTo>
                    <a:pt x="120" y="407"/>
                    <a:pt x="110" y="447"/>
                    <a:pt x="98" y="489"/>
                  </a:cubicBezTo>
                  <a:cubicBezTo>
                    <a:pt x="78" y="566"/>
                    <a:pt x="55" y="650"/>
                    <a:pt x="36" y="744"/>
                  </a:cubicBezTo>
                  <a:cubicBezTo>
                    <a:pt x="28" y="675"/>
                    <a:pt x="11" y="473"/>
                    <a:pt x="102" y="389"/>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0" name="手繪多邊形 23"/>
            <p:cNvSpPr>
              <a:spLocks/>
            </p:cNvSpPr>
            <p:nvPr/>
          </p:nvSpPr>
          <p:spPr bwMode="gray">
            <a:xfrm rot="18719809">
              <a:off x="11765934" y="6045503"/>
              <a:ext cx="200698" cy="200698"/>
            </a:xfrm>
            <a:custGeom>
              <a:avLst/>
              <a:gdLst>
                <a:gd name="T0" fmla="*/ 108 w 108"/>
                <a:gd name="T1" fmla="*/ 48 h 108"/>
                <a:gd name="T2" fmla="*/ 98 w 108"/>
                <a:gd name="T3" fmla="*/ 41 h 108"/>
                <a:gd name="T4" fmla="*/ 102 w 108"/>
                <a:gd name="T5" fmla="*/ 30 h 108"/>
                <a:gd name="T6" fmla="*/ 84 w 108"/>
                <a:gd name="T7" fmla="*/ 28 h 108"/>
                <a:gd name="T8" fmla="*/ 85 w 108"/>
                <a:gd name="T9" fmla="*/ 10 h 108"/>
                <a:gd name="T10" fmla="*/ 69 w 108"/>
                <a:gd name="T11" fmla="*/ 16 h 108"/>
                <a:gd name="T12" fmla="*/ 62 w 108"/>
                <a:gd name="T13" fmla="*/ 0 h 108"/>
                <a:gd name="T14" fmla="*/ 52 w 108"/>
                <a:gd name="T15" fmla="*/ 10 h 108"/>
                <a:gd name="T16" fmla="*/ 41 w 108"/>
                <a:gd name="T17" fmla="*/ 1 h 108"/>
                <a:gd name="T18" fmla="*/ 35 w 108"/>
                <a:gd name="T19" fmla="*/ 16 h 108"/>
                <a:gd name="T20" fmla="*/ 20 w 108"/>
                <a:gd name="T21" fmla="*/ 12 h 108"/>
                <a:gd name="T22" fmla="*/ 21 w 108"/>
                <a:gd name="T23" fmla="*/ 27 h 108"/>
                <a:gd name="T24" fmla="*/ 6 w 108"/>
                <a:gd name="T25" fmla="*/ 29 h 108"/>
                <a:gd name="T26" fmla="*/ 18 w 108"/>
                <a:gd name="T27" fmla="*/ 47 h 108"/>
                <a:gd name="T28" fmla="*/ 0 w 108"/>
                <a:gd name="T29" fmla="*/ 60 h 108"/>
                <a:gd name="T30" fmla="*/ 10 w 108"/>
                <a:gd name="T31" fmla="*/ 67 h 108"/>
                <a:gd name="T32" fmla="*/ 5 w 108"/>
                <a:gd name="T33" fmla="*/ 78 h 108"/>
                <a:gd name="T34" fmla="*/ 24 w 108"/>
                <a:gd name="T35" fmla="*/ 80 h 108"/>
                <a:gd name="T36" fmla="*/ 23 w 108"/>
                <a:gd name="T37" fmla="*/ 98 h 108"/>
                <a:gd name="T38" fmla="*/ 39 w 108"/>
                <a:gd name="T39" fmla="*/ 92 h 108"/>
                <a:gd name="T40" fmla="*/ 46 w 108"/>
                <a:gd name="T41" fmla="*/ 107 h 108"/>
                <a:gd name="T42" fmla="*/ 56 w 108"/>
                <a:gd name="T43" fmla="*/ 97 h 108"/>
                <a:gd name="T44" fmla="*/ 67 w 108"/>
                <a:gd name="T45" fmla="*/ 106 h 108"/>
                <a:gd name="T46" fmla="*/ 73 w 108"/>
                <a:gd name="T47" fmla="*/ 91 h 108"/>
                <a:gd name="T48" fmla="*/ 88 w 108"/>
                <a:gd name="T49" fmla="*/ 96 h 108"/>
                <a:gd name="T50" fmla="*/ 87 w 108"/>
                <a:gd name="T51" fmla="*/ 81 h 108"/>
                <a:gd name="T52" fmla="*/ 102 w 108"/>
                <a:gd name="T53" fmla="*/ 78 h 108"/>
                <a:gd name="T54" fmla="*/ 90 w 108"/>
                <a:gd name="T55" fmla="*/ 60 h 108"/>
                <a:gd name="T56" fmla="*/ 108 w 108"/>
                <a:gd name="T57" fmla="*/ 4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8">
                  <a:moveTo>
                    <a:pt x="108" y="48"/>
                  </a:moveTo>
                  <a:cubicBezTo>
                    <a:pt x="107" y="45"/>
                    <a:pt x="104" y="43"/>
                    <a:pt x="98" y="41"/>
                  </a:cubicBezTo>
                  <a:cubicBezTo>
                    <a:pt x="102" y="37"/>
                    <a:pt x="104" y="33"/>
                    <a:pt x="102" y="30"/>
                  </a:cubicBezTo>
                  <a:cubicBezTo>
                    <a:pt x="101" y="27"/>
                    <a:pt x="94" y="26"/>
                    <a:pt x="84" y="28"/>
                  </a:cubicBezTo>
                  <a:cubicBezTo>
                    <a:pt x="88" y="19"/>
                    <a:pt x="88" y="12"/>
                    <a:pt x="85" y="10"/>
                  </a:cubicBezTo>
                  <a:cubicBezTo>
                    <a:pt x="82" y="8"/>
                    <a:pt x="76" y="10"/>
                    <a:pt x="69" y="16"/>
                  </a:cubicBezTo>
                  <a:cubicBezTo>
                    <a:pt x="68" y="7"/>
                    <a:pt x="65" y="1"/>
                    <a:pt x="62" y="0"/>
                  </a:cubicBezTo>
                  <a:cubicBezTo>
                    <a:pt x="59" y="0"/>
                    <a:pt x="55" y="4"/>
                    <a:pt x="52" y="10"/>
                  </a:cubicBezTo>
                  <a:cubicBezTo>
                    <a:pt x="48" y="4"/>
                    <a:pt x="44" y="1"/>
                    <a:pt x="41" y="1"/>
                  </a:cubicBezTo>
                  <a:cubicBezTo>
                    <a:pt x="37" y="2"/>
                    <a:pt x="35" y="8"/>
                    <a:pt x="35" y="16"/>
                  </a:cubicBezTo>
                  <a:cubicBezTo>
                    <a:pt x="28" y="12"/>
                    <a:pt x="22" y="10"/>
                    <a:pt x="20" y="12"/>
                  </a:cubicBezTo>
                  <a:cubicBezTo>
                    <a:pt x="17" y="14"/>
                    <a:pt x="18" y="20"/>
                    <a:pt x="21" y="27"/>
                  </a:cubicBezTo>
                  <a:cubicBezTo>
                    <a:pt x="13" y="26"/>
                    <a:pt x="7" y="26"/>
                    <a:pt x="6" y="29"/>
                  </a:cubicBezTo>
                  <a:cubicBezTo>
                    <a:pt x="4" y="33"/>
                    <a:pt x="9" y="40"/>
                    <a:pt x="18" y="47"/>
                  </a:cubicBezTo>
                  <a:cubicBezTo>
                    <a:pt x="6" y="51"/>
                    <a:pt x="0" y="56"/>
                    <a:pt x="0" y="60"/>
                  </a:cubicBezTo>
                  <a:cubicBezTo>
                    <a:pt x="0" y="63"/>
                    <a:pt x="4" y="65"/>
                    <a:pt x="10" y="67"/>
                  </a:cubicBezTo>
                  <a:cubicBezTo>
                    <a:pt x="6" y="71"/>
                    <a:pt x="4" y="75"/>
                    <a:pt x="5" y="78"/>
                  </a:cubicBezTo>
                  <a:cubicBezTo>
                    <a:pt x="7" y="81"/>
                    <a:pt x="14" y="82"/>
                    <a:pt x="24" y="80"/>
                  </a:cubicBezTo>
                  <a:cubicBezTo>
                    <a:pt x="20" y="89"/>
                    <a:pt x="19" y="96"/>
                    <a:pt x="23" y="98"/>
                  </a:cubicBezTo>
                  <a:cubicBezTo>
                    <a:pt x="26" y="100"/>
                    <a:pt x="31" y="98"/>
                    <a:pt x="39" y="92"/>
                  </a:cubicBezTo>
                  <a:cubicBezTo>
                    <a:pt x="40" y="101"/>
                    <a:pt x="42" y="107"/>
                    <a:pt x="46" y="107"/>
                  </a:cubicBezTo>
                  <a:cubicBezTo>
                    <a:pt x="49" y="108"/>
                    <a:pt x="53" y="104"/>
                    <a:pt x="56" y="97"/>
                  </a:cubicBezTo>
                  <a:cubicBezTo>
                    <a:pt x="60" y="104"/>
                    <a:pt x="64" y="107"/>
                    <a:pt x="67" y="106"/>
                  </a:cubicBezTo>
                  <a:cubicBezTo>
                    <a:pt x="70" y="106"/>
                    <a:pt x="72" y="100"/>
                    <a:pt x="73" y="91"/>
                  </a:cubicBezTo>
                  <a:cubicBezTo>
                    <a:pt x="80" y="96"/>
                    <a:pt x="85" y="98"/>
                    <a:pt x="88" y="96"/>
                  </a:cubicBezTo>
                  <a:cubicBezTo>
                    <a:pt x="91" y="94"/>
                    <a:pt x="90" y="88"/>
                    <a:pt x="87" y="81"/>
                  </a:cubicBezTo>
                  <a:cubicBezTo>
                    <a:pt x="95" y="82"/>
                    <a:pt x="101" y="81"/>
                    <a:pt x="102" y="78"/>
                  </a:cubicBezTo>
                  <a:cubicBezTo>
                    <a:pt x="104" y="75"/>
                    <a:pt x="99" y="68"/>
                    <a:pt x="90" y="60"/>
                  </a:cubicBezTo>
                  <a:cubicBezTo>
                    <a:pt x="101" y="56"/>
                    <a:pt x="108" y="52"/>
                    <a:pt x="108" y="48"/>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1" name="手繪多邊形 27"/>
            <p:cNvSpPr>
              <a:spLocks/>
            </p:cNvSpPr>
            <p:nvPr/>
          </p:nvSpPr>
          <p:spPr bwMode="gray">
            <a:xfrm rot="18719809" flipV="1">
              <a:off x="11572170" y="2616716"/>
              <a:ext cx="106135" cy="108746"/>
            </a:xfrm>
            <a:custGeom>
              <a:avLst/>
              <a:gdLst>
                <a:gd name="T0" fmla="*/ 57 w 61"/>
                <a:gd name="T1" fmla="*/ 32 h 62"/>
                <a:gd name="T2" fmla="*/ 61 w 61"/>
                <a:gd name="T3" fmla="*/ 27 h 62"/>
                <a:gd name="T4" fmla="*/ 51 w 61"/>
                <a:gd name="T5" fmla="*/ 23 h 62"/>
                <a:gd name="T6" fmla="*/ 55 w 61"/>
                <a:gd name="T7" fmla="*/ 13 h 62"/>
                <a:gd name="T8" fmla="*/ 45 w 61"/>
                <a:gd name="T9" fmla="*/ 13 h 62"/>
                <a:gd name="T10" fmla="*/ 44 w 61"/>
                <a:gd name="T11" fmla="*/ 4 h 62"/>
                <a:gd name="T12" fmla="*/ 37 w 61"/>
                <a:gd name="T13" fmla="*/ 7 h 62"/>
                <a:gd name="T14" fmla="*/ 32 w 61"/>
                <a:gd name="T15" fmla="*/ 1 h 62"/>
                <a:gd name="T16" fmla="*/ 27 w 61"/>
                <a:gd name="T17" fmla="*/ 8 h 62"/>
                <a:gd name="T18" fmla="*/ 19 w 61"/>
                <a:gd name="T19" fmla="*/ 3 h 62"/>
                <a:gd name="T20" fmla="*/ 17 w 61"/>
                <a:gd name="T21" fmla="*/ 11 h 62"/>
                <a:gd name="T22" fmla="*/ 9 w 61"/>
                <a:gd name="T23" fmla="*/ 10 h 62"/>
                <a:gd name="T24" fmla="*/ 12 w 61"/>
                <a:gd name="T25" fmla="*/ 22 h 62"/>
                <a:gd name="T26" fmla="*/ 0 w 61"/>
                <a:gd name="T27" fmla="*/ 26 h 62"/>
                <a:gd name="T28" fmla="*/ 4 w 61"/>
                <a:gd name="T29" fmla="*/ 31 h 62"/>
                <a:gd name="T30" fmla="*/ 0 w 61"/>
                <a:gd name="T31" fmla="*/ 36 h 62"/>
                <a:gd name="T32" fmla="*/ 10 w 61"/>
                <a:gd name="T33" fmla="*/ 40 h 62"/>
                <a:gd name="T34" fmla="*/ 6 w 61"/>
                <a:gd name="T35" fmla="*/ 50 h 62"/>
                <a:gd name="T36" fmla="*/ 16 w 61"/>
                <a:gd name="T37" fmla="*/ 49 h 62"/>
                <a:gd name="T38" fmla="*/ 17 w 61"/>
                <a:gd name="T39" fmla="*/ 59 h 62"/>
                <a:gd name="T40" fmla="*/ 24 w 61"/>
                <a:gd name="T41" fmla="*/ 55 h 62"/>
                <a:gd name="T42" fmla="*/ 29 w 61"/>
                <a:gd name="T43" fmla="*/ 62 h 62"/>
                <a:gd name="T44" fmla="*/ 34 w 61"/>
                <a:gd name="T45" fmla="*/ 55 h 62"/>
                <a:gd name="T46" fmla="*/ 42 w 61"/>
                <a:gd name="T47" fmla="*/ 60 h 62"/>
                <a:gd name="T48" fmla="*/ 44 w 61"/>
                <a:gd name="T49" fmla="*/ 52 h 62"/>
                <a:gd name="T50" fmla="*/ 53 w 61"/>
                <a:gd name="T51" fmla="*/ 53 h 62"/>
                <a:gd name="T52" fmla="*/ 49 w 61"/>
                <a:gd name="T53" fmla="*/ 41 h 62"/>
                <a:gd name="T54" fmla="*/ 61 w 61"/>
                <a:gd name="T55" fmla="*/ 37 h 62"/>
                <a:gd name="T56" fmla="*/ 57 w 61"/>
                <a:gd name="T57"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62">
                  <a:moveTo>
                    <a:pt x="57" y="32"/>
                  </a:moveTo>
                  <a:cubicBezTo>
                    <a:pt x="60" y="30"/>
                    <a:pt x="61" y="29"/>
                    <a:pt x="61" y="27"/>
                  </a:cubicBezTo>
                  <a:cubicBezTo>
                    <a:pt x="61" y="25"/>
                    <a:pt x="57" y="23"/>
                    <a:pt x="51" y="23"/>
                  </a:cubicBezTo>
                  <a:cubicBezTo>
                    <a:pt x="55" y="18"/>
                    <a:pt x="57" y="15"/>
                    <a:pt x="55" y="13"/>
                  </a:cubicBezTo>
                  <a:cubicBezTo>
                    <a:pt x="54" y="11"/>
                    <a:pt x="50" y="12"/>
                    <a:pt x="45" y="13"/>
                  </a:cubicBezTo>
                  <a:cubicBezTo>
                    <a:pt x="46" y="8"/>
                    <a:pt x="46" y="5"/>
                    <a:pt x="44" y="4"/>
                  </a:cubicBezTo>
                  <a:cubicBezTo>
                    <a:pt x="43" y="3"/>
                    <a:pt x="40" y="4"/>
                    <a:pt x="37" y="7"/>
                  </a:cubicBezTo>
                  <a:cubicBezTo>
                    <a:pt x="36" y="3"/>
                    <a:pt x="34" y="1"/>
                    <a:pt x="32" y="1"/>
                  </a:cubicBezTo>
                  <a:cubicBezTo>
                    <a:pt x="31" y="0"/>
                    <a:pt x="29" y="3"/>
                    <a:pt x="27" y="8"/>
                  </a:cubicBezTo>
                  <a:cubicBezTo>
                    <a:pt x="24" y="4"/>
                    <a:pt x="21" y="2"/>
                    <a:pt x="19" y="3"/>
                  </a:cubicBezTo>
                  <a:cubicBezTo>
                    <a:pt x="18" y="3"/>
                    <a:pt x="17" y="7"/>
                    <a:pt x="17" y="11"/>
                  </a:cubicBezTo>
                  <a:cubicBezTo>
                    <a:pt x="13" y="9"/>
                    <a:pt x="10" y="8"/>
                    <a:pt x="9" y="10"/>
                  </a:cubicBezTo>
                  <a:cubicBezTo>
                    <a:pt x="7" y="11"/>
                    <a:pt x="8" y="16"/>
                    <a:pt x="12" y="22"/>
                  </a:cubicBezTo>
                  <a:cubicBezTo>
                    <a:pt x="5" y="22"/>
                    <a:pt x="1" y="23"/>
                    <a:pt x="0" y="26"/>
                  </a:cubicBezTo>
                  <a:cubicBezTo>
                    <a:pt x="0" y="27"/>
                    <a:pt x="2" y="29"/>
                    <a:pt x="4" y="31"/>
                  </a:cubicBezTo>
                  <a:cubicBezTo>
                    <a:pt x="1" y="33"/>
                    <a:pt x="0" y="34"/>
                    <a:pt x="0" y="36"/>
                  </a:cubicBezTo>
                  <a:cubicBezTo>
                    <a:pt x="0" y="38"/>
                    <a:pt x="4" y="40"/>
                    <a:pt x="10" y="40"/>
                  </a:cubicBezTo>
                  <a:cubicBezTo>
                    <a:pt x="6" y="45"/>
                    <a:pt x="5" y="48"/>
                    <a:pt x="6" y="50"/>
                  </a:cubicBezTo>
                  <a:cubicBezTo>
                    <a:pt x="7" y="52"/>
                    <a:pt x="11" y="51"/>
                    <a:pt x="16" y="49"/>
                  </a:cubicBezTo>
                  <a:cubicBezTo>
                    <a:pt x="15" y="55"/>
                    <a:pt x="15" y="58"/>
                    <a:pt x="17" y="59"/>
                  </a:cubicBezTo>
                  <a:cubicBezTo>
                    <a:pt x="19" y="60"/>
                    <a:pt x="21" y="59"/>
                    <a:pt x="24" y="55"/>
                  </a:cubicBezTo>
                  <a:cubicBezTo>
                    <a:pt x="25" y="60"/>
                    <a:pt x="27" y="62"/>
                    <a:pt x="29" y="62"/>
                  </a:cubicBezTo>
                  <a:cubicBezTo>
                    <a:pt x="31" y="62"/>
                    <a:pt x="33" y="60"/>
                    <a:pt x="34" y="55"/>
                  </a:cubicBezTo>
                  <a:cubicBezTo>
                    <a:pt x="37" y="59"/>
                    <a:pt x="40" y="61"/>
                    <a:pt x="42" y="60"/>
                  </a:cubicBezTo>
                  <a:cubicBezTo>
                    <a:pt x="44" y="60"/>
                    <a:pt x="44" y="56"/>
                    <a:pt x="44" y="52"/>
                  </a:cubicBezTo>
                  <a:cubicBezTo>
                    <a:pt x="48" y="54"/>
                    <a:pt x="51" y="55"/>
                    <a:pt x="53" y="53"/>
                  </a:cubicBezTo>
                  <a:cubicBezTo>
                    <a:pt x="54" y="51"/>
                    <a:pt x="53" y="47"/>
                    <a:pt x="49" y="41"/>
                  </a:cubicBezTo>
                  <a:cubicBezTo>
                    <a:pt x="56" y="41"/>
                    <a:pt x="60" y="40"/>
                    <a:pt x="61" y="37"/>
                  </a:cubicBezTo>
                  <a:cubicBezTo>
                    <a:pt x="61" y="36"/>
                    <a:pt x="60" y="34"/>
                    <a:pt x="57" y="32"/>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sp>
          <p:nvSpPr>
            <p:cNvPr id="43" name="手繪多邊形 5"/>
            <p:cNvSpPr>
              <a:spLocks/>
            </p:cNvSpPr>
            <p:nvPr/>
          </p:nvSpPr>
          <p:spPr bwMode="gray">
            <a:xfrm rot="18200584">
              <a:off x="11560581" y="5201813"/>
              <a:ext cx="5528" cy="11055"/>
            </a:xfrm>
            <a:custGeom>
              <a:avLst/>
              <a:gdLst>
                <a:gd name="T0" fmla="*/ 4 w 4"/>
                <a:gd name="T1" fmla="*/ 8 h 8"/>
                <a:gd name="T2" fmla="*/ 0 w 4"/>
                <a:gd name="T3" fmla="*/ 0 h 8"/>
                <a:gd name="T4" fmla="*/ 4 w 4"/>
                <a:gd name="T5" fmla="*/ 8 h 8"/>
              </a:gdLst>
              <a:ahLst/>
              <a:cxnLst>
                <a:cxn ang="0">
                  <a:pos x="T0" y="T1"/>
                </a:cxn>
                <a:cxn ang="0">
                  <a:pos x="T2" y="T3"/>
                </a:cxn>
                <a:cxn ang="0">
                  <a:pos x="T4" y="T5"/>
                </a:cxn>
              </a:cxnLst>
              <a:rect l="0" t="0" r="r" b="b"/>
              <a:pathLst>
                <a:path w="4" h="8">
                  <a:moveTo>
                    <a:pt x="4" y="8"/>
                  </a:moveTo>
                  <a:lnTo>
                    <a:pt x="0" y="0"/>
                  </a:lnTo>
                  <a:lnTo>
                    <a:pt x="4" y="8"/>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4" name="線條 6"/>
            <p:cNvSpPr>
              <a:spLocks noChangeShapeType="1"/>
            </p:cNvSpPr>
            <p:nvPr/>
          </p:nvSpPr>
          <p:spPr bwMode="gray">
            <a:xfrm rot="18200584" flipH="1" flipV="1">
              <a:off x="11560581" y="5201813"/>
              <a:ext cx="5528" cy="11055"/>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5" name="手繪多邊形 10"/>
            <p:cNvSpPr>
              <a:spLocks/>
            </p:cNvSpPr>
            <p:nvPr/>
          </p:nvSpPr>
          <p:spPr bwMode="gray">
            <a:xfrm rot="18694609">
              <a:off x="11379664" y="4584602"/>
              <a:ext cx="437369" cy="481059"/>
            </a:xfrm>
            <a:custGeom>
              <a:avLst/>
              <a:gdLst>
                <a:gd name="T0" fmla="*/ 171 w 196"/>
                <a:gd name="T1" fmla="*/ 162 h 191"/>
                <a:gd name="T2" fmla="*/ 46 w 196"/>
                <a:gd name="T3" fmla="*/ 135 h 191"/>
                <a:gd name="T4" fmla="*/ 79 w 196"/>
                <a:gd name="T5" fmla="*/ 11 h 191"/>
                <a:gd name="T6" fmla="*/ 25 w 196"/>
                <a:gd name="T7" fmla="*/ 148 h 191"/>
                <a:gd name="T8" fmla="*/ 23 w 196"/>
                <a:gd name="T9" fmla="*/ 150 h 191"/>
                <a:gd name="T10" fmla="*/ 171 w 196"/>
                <a:gd name="T11" fmla="*/ 162 h 191"/>
                <a:gd name="connsiteX0" fmla="*/ 7753 w 7872"/>
                <a:gd name="connsiteY0" fmla="*/ 8159 h 8944"/>
                <a:gd name="connsiteX1" fmla="*/ 1376 w 7872"/>
                <a:gd name="connsiteY1" fmla="*/ 6745 h 8944"/>
                <a:gd name="connsiteX2" fmla="*/ 3060 w 7872"/>
                <a:gd name="connsiteY2" fmla="*/ 253 h 8944"/>
                <a:gd name="connsiteX3" fmla="*/ 305 w 7872"/>
                <a:gd name="connsiteY3" fmla="*/ 7426 h 8944"/>
                <a:gd name="connsiteX4" fmla="*/ 202 w 7872"/>
                <a:gd name="connsiteY4" fmla="*/ 7530 h 8944"/>
                <a:gd name="connsiteX5" fmla="*/ 7753 w 7872"/>
                <a:gd name="connsiteY5" fmla="*/ 8159 h 8944"/>
                <a:gd name="connsiteX0" fmla="*/ 9849 w 9849"/>
                <a:gd name="connsiteY0" fmla="*/ 9122 h 10251"/>
                <a:gd name="connsiteX1" fmla="*/ 1748 w 9849"/>
                <a:gd name="connsiteY1" fmla="*/ 7541 h 10251"/>
                <a:gd name="connsiteX2" fmla="*/ 3887 w 9849"/>
                <a:gd name="connsiteY2" fmla="*/ 283 h 10251"/>
                <a:gd name="connsiteX3" fmla="*/ 387 w 9849"/>
                <a:gd name="connsiteY3" fmla="*/ 8303 h 10251"/>
                <a:gd name="connsiteX4" fmla="*/ 257 w 9849"/>
                <a:gd name="connsiteY4" fmla="*/ 8419 h 10251"/>
                <a:gd name="connsiteX5" fmla="*/ 9849 w 9849"/>
                <a:gd name="connsiteY5" fmla="*/ 9122 h 10251"/>
                <a:gd name="connsiteX0" fmla="*/ 10000 w 10000"/>
                <a:gd name="connsiteY0" fmla="*/ 8899 h 10131"/>
                <a:gd name="connsiteX1" fmla="*/ 1775 w 10000"/>
                <a:gd name="connsiteY1" fmla="*/ 7356 h 10131"/>
                <a:gd name="connsiteX2" fmla="*/ 3947 w 10000"/>
                <a:gd name="connsiteY2" fmla="*/ 276 h 10131"/>
                <a:gd name="connsiteX3" fmla="*/ 393 w 10000"/>
                <a:gd name="connsiteY3" fmla="*/ 8100 h 10131"/>
                <a:gd name="connsiteX4" fmla="*/ 261 w 10000"/>
                <a:gd name="connsiteY4" fmla="*/ 8213 h 10131"/>
                <a:gd name="connsiteX5" fmla="*/ 10000 w 10000"/>
                <a:gd name="connsiteY5" fmla="*/ 8899 h 10131"/>
                <a:gd name="connsiteX0" fmla="*/ 10361 w 10361"/>
                <a:gd name="connsiteY0" fmla="*/ 8632 h 9864"/>
                <a:gd name="connsiteX1" fmla="*/ 2136 w 10361"/>
                <a:gd name="connsiteY1" fmla="*/ 7089 h 9864"/>
                <a:gd name="connsiteX2" fmla="*/ 4308 w 10361"/>
                <a:gd name="connsiteY2" fmla="*/ 9 h 9864"/>
                <a:gd name="connsiteX3" fmla="*/ 754 w 10361"/>
                <a:gd name="connsiteY3" fmla="*/ 7833 h 9864"/>
                <a:gd name="connsiteX4" fmla="*/ 622 w 10361"/>
                <a:gd name="connsiteY4" fmla="*/ 7946 h 9864"/>
                <a:gd name="connsiteX5" fmla="*/ 10361 w 10361"/>
                <a:gd name="connsiteY5" fmla="*/ 8632 h 9864"/>
                <a:gd name="connsiteX0" fmla="*/ 10000 w 10000"/>
                <a:gd name="connsiteY0" fmla="*/ 8749 h 9998"/>
                <a:gd name="connsiteX1" fmla="*/ 2062 w 10000"/>
                <a:gd name="connsiteY1" fmla="*/ 7185 h 9998"/>
                <a:gd name="connsiteX2" fmla="*/ 4158 w 10000"/>
                <a:gd name="connsiteY2" fmla="*/ 7 h 9998"/>
                <a:gd name="connsiteX3" fmla="*/ 728 w 10000"/>
                <a:gd name="connsiteY3" fmla="*/ 7939 h 9998"/>
                <a:gd name="connsiteX4" fmla="*/ 600 w 10000"/>
                <a:gd name="connsiteY4" fmla="*/ 8054 h 9998"/>
                <a:gd name="connsiteX5" fmla="*/ 10000 w 10000"/>
                <a:gd name="connsiteY5" fmla="*/ 8749 h 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998">
                  <a:moveTo>
                    <a:pt x="10000" y="8749"/>
                  </a:moveTo>
                  <a:cubicBezTo>
                    <a:pt x="8794" y="7359"/>
                    <a:pt x="4412" y="6548"/>
                    <a:pt x="2062" y="7185"/>
                  </a:cubicBezTo>
                  <a:cubicBezTo>
                    <a:pt x="3589" y="5882"/>
                    <a:pt x="5305" y="-234"/>
                    <a:pt x="4158" y="7"/>
                  </a:cubicBezTo>
                  <a:cubicBezTo>
                    <a:pt x="92" y="863"/>
                    <a:pt x="-860" y="6318"/>
                    <a:pt x="728" y="7939"/>
                  </a:cubicBezTo>
                  <a:cubicBezTo>
                    <a:pt x="663" y="7996"/>
                    <a:pt x="663" y="8054"/>
                    <a:pt x="600" y="8054"/>
                  </a:cubicBezTo>
                  <a:cubicBezTo>
                    <a:pt x="2036" y="9883"/>
                    <a:pt x="5687" y="10988"/>
                    <a:pt x="10000" y="8749"/>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sp>
          <p:nvSpPr>
            <p:cNvPr id="46" name="手繪多邊形 25"/>
            <p:cNvSpPr>
              <a:spLocks/>
            </p:cNvSpPr>
            <p:nvPr/>
          </p:nvSpPr>
          <p:spPr bwMode="gray">
            <a:xfrm rot="16884820">
              <a:off x="10934141" y="5972481"/>
              <a:ext cx="304390" cy="345390"/>
            </a:xfrm>
            <a:custGeom>
              <a:avLst/>
              <a:gdLst>
                <a:gd name="T0" fmla="*/ 133 w 149"/>
                <a:gd name="T1" fmla="*/ 26 h 151"/>
                <a:gd name="T2" fmla="*/ 8 w 149"/>
                <a:gd name="T3" fmla="*/ 107 h 151"/>
                <a:gd name="T4" fmla="*/ 17 w 149"/>
                <a:gd name="T5" fmla="*/ 111 h 151"/>
                <a:gd name="T6" fmla="*/ 80 w 149"/>
                <a:gd name="T7" fmla="*/ 137 h 151"/>
                <a:gd name="T8" fmla="*/ 23 w 149"/>
                <a:gd name="T9" fmla="*/ 108 h 151"/>
                <a:gd name="T10" fmla="*/ 133 w 149"/>
                <a:gd name="T11" fmla="*/ 26 h 151"/>
                <a:gd name="connsiteX0" fmla="*/ 8650 w 8781"/>
                <a:gd name="connsiteY0" fmla="*/ 295 h 7940"/>
                <a:gd name="connsiteX1" fmla="*/ 261 w 8781"/>
                <a:gd name="connsiteY1" fmla="*/ 5659 h 7940"/>
                <a:gd name="connsiteX2" fmla="*/ 865 w 8781"/>
                <a:gd name="connsiteY2" fmla="*/ 5924 h 7940"/>
                <a:gd name="connsiteX3" fmla="*/ 5093 w 8781"/>
                <a:gd name="connsiteY3" fmla="*/ 7646 h 7940"/>
                <a:gd name="connsiteX4" fmla="*/ 1268 w 8781"/>
                <a:gd name="connsiteY4" fmla="*/ 5725 h 7940"/>
                <a:gd name="connsiteX5" fmla="*/ 8650 w 8781"/>
                <a:gd name="connsiteY5" fmla="*/ 295 h 7940"/>
                <a:gd name="connsiteX0" fmla="*/ 9851 w 10000"/>
                <a:gd name="connsiteY0" fmla="*/ 525 h 10154"/>
                <a:gd name="connsiteX1" fmla="*/ 297 w 10000"/>
                <a:gd name="connsiteY1" fmla="*/ 7280 h 10154"/>
                <a:gd name="connsiteX2" fmla="*/ 985 w 10000"/>
                <a:gd name="connsiteY2" fmla="*/ 7614 h 10154"/>
                <a:gd name="connsiteX3" fmla="*/ 5800 w 10000"/>
                <a:gd name="connsiteY3" fmla="*/ 9783 h 10154"/>
                <a:gd name="connsiteX4" fmla="*/ 1444 w 10000"/>
                <a:gd name="connsiteY4" fmla="*/ 7363 h 10154"/>
                <a:gd name="connsiteX5" fmla="*/ 9851 w 10000"/>
                <a:gd name="connsiteY5" fmla="*/ 525 h 10154"/>
                <a:gd name="connsiteX0" fmla="*/ 9851 w 9851"/>
                <a:gd name="connsiteY0" fmla="*/ 525 h 10154"/>
                <a:gd name="connsiteX1" fmla="*/ 297 w 9851"/>
                <a:gd name="connsiteY1" fmla="*/ 7280 h 10154"/>
                <a:gd name="connsiteX2" fmla="*/ 985 w 9851"/>
                <a:gd name="connsiteY2" fmla="*/ 7614 h 10154"/>
                <a:gd name="connsiteX3" fmla="*/ 5800 w 9851"/>
                <a:gd name="connsiteY3" fmla="*/ 9783 h 10154"/>
                <a:gd name="connsiteX4" fmla="*/ 1444 w 9851"/>
                <a:gd name="connsiteY4" fmla="*/ 7363 h 10154"/>
                <a:gd name="connsiteX5" fmla="*/ 9851 w 9851"/>
                <a:gd name="connsiteY5" fmla="*/ 525 h 10154"/>
                <a:gd name="connsiteX0" fmla="*/ 10000 w 10602"/>
                <a:gd name="connsiteY0" fmla="*/ 517 h 10000"/>
                <a:gd name="connsiteX1" fmla="*/ 301 w 10602"/>
                <a:gd name="connsiteY1" fmla="*/ 7170 h 10000"/>
                <a:gd name="connsiteX2" fmla="*/ 1000 w 10602"/>
                <a:gd name="connsiteY2" fmla="*/ 7499 h 10000"/>
                <a:gd name="connsiteX3" fmla="*/ 5888 w 10602"/>
                <a:gd name="connsiteY3" fmla="*/ 9635 h 10000"/>
                <a:gd name="connsiteX4" fmla="*/ 1466 w 10602"/>
                <a:gd name="connsiteY4" fmla="*/ 7251 h 10000"/>
                <a:gd name="connsiteX5" fmla="*/ 10000 w 10602"/>
                <a:gd name="connsiteY5" fmla="*/ 517 h 10000"/>
                <a:gd name="connsiteX0" fmla="*/ 10000 w 10118"/>
                <a:gd name="connsiteY0" fmla="*/ 1687 h 11170"/>
                <a:gd name="connsiteX1" fmla="*/ 301 w 10118"/>
                <a:gd name="connsiteY1" fmla="*/ 8340 h 11170"/>
                <a:gd name="connsiteX2" fmla="*/ 1000 w 10118"/>
                <a:gd name="connsiteY2" fmla="*/ 8669 h 11170"/>
                <a:gd name="connsiteX3" fmla="*/ 5888 w 10118"/>
                <a:gd name="connsiteY3" fmla="*/ 10805 h 11170"/>
                <a:gd name="connsiteX4" fmla="*/ 1466 w 10118"/>
                <a:gd name="connsiteY4" fmla="*/ 8421 h 11170"/>
                <a:gd name="connsiteX5" fmla="*/ 10000 w 10118"/>
                <a:gd name="connsiteY5" fmla="*/ 1687 h 11170"/>
                <a:gd name="connsiteX0" fmla="*/ 10000 w 10038"/>
                <a:gd name="connsiteY0" fmla="*/ 1102 h 10585"/>
                <a:gd name="connsiteX1" fmla="*/ 301 w 10038"/>
                <a:gd name="connsiteY1" fmla="*/ 7755 h 10585"/>
                <a:gd name="connsiteX2" fmla="*/ 1000 w 10038"/>
                <a:gd name="connsiteY2" fmla="*/ 8084 h 10585"/>
                <a:gd name="connsiteX3" fmla="*/ 5888 w 10038"/>
                <a:gd name="connsiteY3" fmla="*/ 10220 h 10585"/>
                <a:gd name="connsiteX4" fmla="*/ 1466 w 10038"/>
                <a:gd name="connsiteY4" fmla="*/ 7836 h 10585"/>
                <a:gd name="connsiteX5" fmla="*/ 10000 w 10038"/>
                <a:gd name="connsiteY5" fmla="*/ 1102 h 10585"/>
                <a:gd name="connsiteX0" fmla="*/ 10000 w 10602"/>
                <a:gd name="connsiteY0" fmla="*/ 740 h 10223"/>
                <a:gd name="connsiteX1" fmla="*/ 301 w 10602"/>
                <a:gd name="connsiteY1" fmla="*/ 7393 h 10223"/>
                <a:gd name="connsiteX2" fmla="*/ 1000 w 10602"/>
                <a:gd name="connsiteY2" fmla="*/ 7722 h 10223"/>
                <a:gd name="connsiteX3" fmla="*/ 5888 w 10602"/>
                <a:gd name="connsiteY3" fmla="*/ 9858 h 10223"/>
                <a:gd name="connsiteX4" fmla="*/ 1466 w 10602"/>
                <a:gd name="connsiteY4" fmla="*/ 7474 h 10223"/>
                <a:gd name="connsiteX5" fmla="*/ 10000 w 10602"/>
                <a:gd name="connsiteY5" fmla="*/ 740 h 10223"/>
                <a:gd name="connsiteX0" fmla="*/ 6852 w 7703"/>
                <a:gd name="connsiteY0" fmla="*/ 687 h 11041"/>
                <a:gd name="connsiteX1" fmla="*/ 301 w 7703"/>
                <a:gd name="connsiteY1" fmla="*/ 8211 h 11041"/>
                <a:gd name="connsiteX2" fmla="*/ 1000 w 7703"/>
                <a:gd name="connsiteY2" fmla="*/ 8540 h 11041"/>
                <a:gd name="connsiteX3" fmla="*/ 5888 w 7703"/>
                <a:gd name="connsiteY3" fmla="*/ 10676 h 11041"/>
                <a:gd name="connsiteX4" fmla="*/ 1466 w 7703"/>
                <a:gd name="connsiteY4" fmla="*/ 8292 h 11041"/>
                <a:gd name="connsiteX5" fmla="*/ 6852 w 7703"/>
                <a:gd name="connsiteY5" fmla="*/ 687 h 11041"/>
                <a:gd name="connsiteX0" fmla="*/ 8895 w 9440"/>
                <a:gd name="connsiteY0" fmla="*/ 189 h 9567"/>
                <a:gd name="connsiteX1" fmla="*/ 391 w 9440"/>
                <a:gd name="connsiteY1" fmla="*/ 7004 h 9567"/>
                <a:gd name="connsiteX2" fmla="*/ 1298 w 9440"/>
                <a:gd name="connsiteY2" fmla="*/ 7302 h 9567"/>
                <a:gd name="connsiteX3" fmla="*/ 7644 w 9440"/>
                <a:gd name="connsiteY3" fmla="*/ 9236 h 9567"/>
                <a:gd name="connsiteX4" fmla="*/ 1903 w 9440"/>
                <a:gd name="connsiteY4" fmla="*/ 7077 h 9567"/>
                <a:gd name="connsiteX5" fmla="*/ 8895 w 9440"/>
                <a:gd name="connsiteY5" fmla="*/ 189 h 9567"/>
                <a:gd name="connsiteX0" fmla="*/ 11246 w 11712"/>
                <a:gd name="connsiteY0" fmla="*/ 214 h 9356"/>
                <a:gd name="connsiteX1" fmla="*/ 414 w 11712"/>
                <a:gd name="connsiteY1" fmla="*/ 6677 h 9356"/>
                <a:gd name="connsiteX2" fmla="*/ 1375 w 11712"/>
                <a:gd name="connsiteY2" fmla="*/ 6988 h 9356"/>
                <a:gd name="connsiteX3" fmla="*/ 8097 w 11712"/>
                <a:gd name="connsiteY3" fmla="*/ 9010 h 9356"/>
                <a:gd name="connsiteX4" fmla="*/ 2016 w 11712"/>
                <a:gd name="connsiteY4" fmla="*/ 6753 h 9356"/>
                <a:gd name="connsiteX5" fmla="*/ 11246 w 11712"/>
                <a:gd name="connsiteY5" fmla="*/ 214 h 9356"/>
                <a:gd name="connsiteX0" fmla="*/ 9602 w 10000"/>
                <a:gd name="connsiteY0" fmla="*/ 514 h 10285"/>
                <a:gd name="connsiteX1" fmla="*/ 353 w 10000"/>
                <a:gd name="connsiteY1" fmla="*/ 7422 h 10285"/>
                <a:gd name="connsiteX2" fmla="*/ 1174 w 10000"/>
                <a:gd name="connsiteY2" fmla="*/ 7754 h 10285"/>
                <a:gd name="connsiteX3" fmla="*/ 6913 w 10000"/>
                <a:gd name="connsiteY3" fmla="*/ 9915 h 10285"/>
                <a:gd name="connsiteX4" fmla="*/ 1721 w 10000"/>
                <a:gd name="connsiteY4" fmla="*/ 7503 h 10285"/>
                <a:gd name="connsiteX5" fmla="*/ 9602 w 10000"/>
                <a:gd name="connsiteY5" fmla="*/ 514 h 1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285">
                  <a:moveTo>
                    <a:pt x="9602" y="514"/>
                  </a:moveTo>
                  <a:cubicBezTo>
                    <a:pt x="7561" y="-2176"/>
                    <a:pt x="1721" y="6507"/>
                    <a:pt x="353" y="7422"/>
                  </a:cubicBezTo>
                  <a:cubicBezTo>
                    <a:pt x="-375" y="8005"/>
                    <a:pt x="81" y="8005"/>
                    <a:pt x="1174" y="7754"/>
                  </a:cubicBezTo>
                  <a:cubicBezTo>
                    <a:pt x="2139" y="9262"/>
                    <a:pt x="5821" y="11078"/>
                    <a:pt x="6913" y="9915"/>
                  </a:cubicBezTo>
                  <a:cubicBezTo>
                    <a:pt x="7277" y="9583"/>
                    <a:pt x="6093" y="8337"/>
                    <a:pt x="1721" y="7503"/>
                  </a:cubicBezTo>
                  <a:cubicBezTo>
                    <a:pt x="5365" y="6424"/>
                    <a:pt x="11643" y="3204"/>
                    <a:pt x="9602" y="514"/>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7" name="手繪多邊形 26"/>
            <p:cNvSpPr>
              <a:spLocks/>
            </p:cNvSpPr>
            <p:nvPr/>
          </p:nvSpPr>
          <p:spPr bwMode="gray">
            <a:xfrm rot="18200584">
              <a:off x="11077105" y="3154034"/>
              <a:ext cx="172736" cy="172736"/>
            </a:xfrm>
            <a:custGeom>
              <a:avLst/>
              <a:gdLst>
                <a:gd name="T0" fmla="*/ 57 w 62"/>
                <a:gd name="T1" fmla="*/ 32 h 62"/>
                <a:gd name="T2" fmla="*/ 62 w 62"/>
                <a:gd name="T3" fmla="*/ 26 h 62"/>
                <a:gd name="T4" fmla="*/ 52 w 62"/>
                <a:gd name="T5" fmla="*/ 22 h 62"/>
                <a:gd name="T6" fmla="*/ 56 w 62"/>
                <a:gd name="T7" fmla="*/ 12 h 62"/>
                <a:gd name="T8" fmla="*/ 46 w 62"/>
                <a:gd name="T9" fmla="*/ 13 h 62"/>
                <a:gd name="T10" fmla="*/ 45 w 62"/>
                <a:gd name="T11" fmla="*/ 3 h 62"/>
                <a:gd name="T12" fmla="*/ 37 w 62"/>
                <a:gd name="T13" fmla="*/ 7 h 62"/>
                <a:gd name="T14" fmla="*/ 33 w 62"/>
                <a:gd name="T15" fmla="*/ 0 h 62"/>
                <a:gd name="T16" fmla="*/ 27 w 62"/>
                <a:gd name="T17" fmla="*/ 7 h 62"/>
                <a:gd name="T18" fmla="*/ 20 w 62"/>
                <a:gd name="T19" fmla="*/ 2 h 62"/>
                <a:gd name="T20" fmla="*/ 18 w 62"/>
                <a:gd name="T21" fmla="*/ 11 h 62"/>
                <a:gd name="T22" fmla="*/ 9 w 62"/>
                <a:gd name="T23" fmla="*/ 9 h 62"/>
                <a:gd name="T24" fmla="*/ 13 w 62"/>
                <a:gd name="T25" fmla="*/ 21 h 62"/>
                <a:gd name="T26" fmla="*/ 1 w 62"/>
                <a:gd name="T27" fmla="*/ 25 h 62"/>
                <a:gd name="T28" fmla="*/ 5 w 62"/>
                <a:gd name="T29" fmla="*/ 30 h 62"/>
                <a:gd name="T30" fmla="*/ 0 w 62"/>
                <a:gd name="T31" fmla="*/ 36 h 62"/>
                <a:gd name="T32" fmla="*/ 10 w 62"/>
                <a:gd name="T33" fmla="*/ 40 h 62"/>
                <a:gd name="T34" fmla="*/ 6 w 62"/>
                <a:gd name="T35" fmla="*/ 50 h 62"/>
                <a:gd name="T36" fmla="*/ 16 w 62"/>
                <a:gd name="T37" fmla="*/ 49 h 62"/>
                <a:gd name="T38" fmla="*/ 17 w 62"/>
                <a:gd name="T39" fmla="*/ 59 h 62"/>
                <a:gd name="T40" fmla="*/ 25 w 62"/>
                <a:gd name="T41" fmla="*/ 55 h 62"/>
                <a:gd name="T42" fmla="*/ 29 w 62"/>
                <a:gd name="T43" fmla="*/ 62 h 62"/>
                <a:gd name="T44" fmla="*/ 35 w 62"/>
                <a:gd name="T45" fmla="*/ 55 h 62"/>
                <a:gd name="T46" fmla="*/ 42 w 62"/>
                <a:gd name="T47" fmla="*/ 60 h 62"/>
                <a:gd name="T48" fmla="*/ 44 w 62"/>
                <a:gd name="T49" fmla="*/ 51 h 62"/>
                <a:gd name="T50" fmla="*/ 53 w 62"/>
                <a:gd name="T51" fmla="*/ 53 h 62"/>
                <a:gd name="T52" fmla="*/ 50 w 62"/>
                <a:gd name="T53" fmla="*/ 41 h 62"/>
                <a:gd name="T54" fmla="*/ 61 w 62"/>
                <a:gd name="T55" fmla="*/ 37 h 62"/>
                <a:gd name="T56" fmla="*/ 57 w 62"/>
                <a:gd name="T57"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 h="62">
                  <a:moveTo>
                    <a:pt x="57" y="32"/>
                  </a:moveTo>
                  <a:cubicBezTo>
                    <a:pt x="60" y="30"/>
                    <a:pt x="62" y="28"/>
                    <a:pt x="62" y="26"/>
                  </a:cubicBezTo>
                  <a:cubicBezTo>
                    <a:pt x="61" y="24"/>
                    <a:pt x="58" y="23"/>
                    <a:pt x="52" y="22"/>
                  </a:cubicBezTo>
                  <a:cubicBezTo>
                    <a:pt x="55" y="18"/>
                    <a:pt x="57" y="14"/>
                    <a:pt x="56" y="12"/>
                  </a:cubicBezTo>
                  <a:cubicBezTo>
                    <a:pt x="54" y="11"/>
                    <a:pt x="51" y="11"/>
                    <a:pt x="46" y="13"/>
                  </a:cubicBezTo>
                  <a:cubicBezTo>
                    <a:pt x="47" y="8"/>
                    <a:pt x="47" y="4"/>
                    <a:pt x="45" y="3"/>
                  </a:cubicBezTo>
                  <a:cubicBezTo>
                    <a:pt x="43" y="2"/>
                    <a:pt x="40" y="4"/>
                    <a:pt x="37" y="7"/>
                  </a:cubicBezTo>
                  <a:cubicBezTo>
                    <a:pt x="36" y="3"/>
                    <a:pt x="35" y="0"/>
                    <a:pt x="33" y="0"/>
                  </a:cubicBezTo>
                  <a:cubicBezTo>
                    <a:pt x="31" y="0"/>
                    <a:pt x="29" y="3"/>
                    <a:pt x="27" y="7"/>
                  </a:cubicBezTo>
                  <a:cubicBezTo>
                    <a:pt x="24" y="4"/>
                    <a:pt x="22" y="1"/>
                    <a:pt x="20" y="2"/>
                  </a:cubicBezTo>
                  <a:cubicBezTo>
                    <a:pt x="18" y="3"/>
                    <a:pt x="17" y="6"/>
                    <a:pt x="18" y="11"/>
                  </a:cubicBezTo>
                  <a:cubicBezTo>
                    <a:pt x="14" y="9"/>
                    <a:pt x="10" y="8"/>
                    <a:pt x="9" y="9"/>
                  </a:cubicBezTo>
                  <a:cubicBezTo>
                    <a:pt x="7" y="11"/>
                    <a:pt x="9" y="16"/>
                    <a:pt x="13" y="21"/>
                  </a:cubicBezTo>
                  <a:cubicBezTo>
                    <a:pt x="6" y="21"/>
                    <a:pt x="1" y="23"/>
                    <a:pt x="1" y="25"/>
                  </a:cubicBezTo>
                  <a:cubicBezTo>
                    <a:pt x="0" y="27"/>
                    <a:pt x="2" y="29"/>
                    <a:pt x="5" y="30"/>
                  </a:cubicBezTo>
                  <a:cubicBezTo>
                    <a:pt x="2" y="32"/>
                    <a:pt x="0" y="34"/>
                    <a:pt x="0" y="36"/>
                  </a:cubicBezTo>
                  <a:cubicBezTo>
                    <a:pt x="1" y="38"/>
                    <a:pt x="4" y="39"/>
                    <a:pt x="10" y="40"/>
                  </a:cubicBezTo>
                  <a:cubicBezTo>
                    <a:pt x="7" y="44"/>
                    <a:pt x="5" y="48"/>
                    <a:pt x="6" y="50"/>
                  </a:cubicBezTo>
                  <a:cubicBezTo>
                    <a:pt x="8" y="51"/>
                    <a:pt x="11" y="51"/>
                    <a:pt x="16" y="49"/>
                  </a:cubicBezTo>
                  <a:cubicBezTo>
                    <a:pt x="15" y="54"/>
                    <a:pt x="16" y="58"/>
                    <a:pt x="17" y="59"/>
                  </a:cubicBezTo>
                  <a:cubicBezTo>
                    <a:pt x="19" y="60"/>
                    <a:pt x="22" y="58"/>
                    <a:pt x="25" y="55"/>
                  </a:cubicBezTo>
                  <a:cubicBezTo>
                    <a:pt x="26" y="59"/>
                    <a:pt x="27" y="62"/>
                    <a:pt x="29" y="62"/>
                  </a:cubicBezTo>
                  <a:cubicBezTo>
                    <a:pt x="31" y="62"/>
                    <a:pt x="33" y="59"/>
                    <a:pt x="35" y="55"/>
                  </a:cubicBezTo>
                  <a:cubicBezTo>
                    <a:pt x="38" y="58"/>
                    <a:pt x="40" y="61"/>
                    <a:pt x="42" y="60"/>
                  </a:cubicBezTo>
                  <a:cubicBezTo>
                    <a:pt x="44" y="59"/>
                    <a:pt x="45" y="56"/>
                    <a:pt x="44" y="51"/>
                  </a:cubicBezTo>
                  <a:cubicBezTo>
                    <a:pt x="49" y="53"/>
                    <a:pt x="52" y="54"/>
                    <a:pt x="53" y="53"/>
                  </a:cubicBezTo>
                  <a:cubicBezTo>
                    <a:pt x="55" y="51"/>
                    <a:pt x="53" y="46"/>
                    <a:pt x="50" y="41"/>
                  </a:cubicBezTo>
                  <a:cubicBezTo>
                    <a:pt x="56" y="41"/>
                    <a:pt x="61" y="39"/>
                    <a:pt x="61" y="37"/>
                  </a:cubicBezTo>
                  <a:cubicBezTo>
                    <a:pt x="62" y="35"/>
                    <a:pt x="60" y="33"/>
                    <a:pt x="57" y="32"/>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8" name="手繪多邊形 31"/>
            <p:cNvSpPr>
              <a:spLocks/>
            </p:cNvSpPr>
            <p:nvPr/>
          </p:nvSpPr>
          <p:spPr bwMode="gray">
            <a:xfrm rot="18200584">
              <a:off x="11129266" y="4557578"/>
              <a:ext cx="129897" cy="131280"/>
            </a:xfrm>
            <a:custGeom>
              <a:avLst/>
              <a:gdLst>
                <a:gd name="T0" fmla="*/ 11 w 47"/>
                <a:gd name="T1" fmla="*/ 11 h 47"/>
                <a:gd name="T2" fmla="*/ 7 w 47"/>
                <a:gd name="T3" fmla="*/ 40 h 47"/>
                <a:gd name="T4" fmla="*/ 36 w 47"/>
                <a:gd name="T5" fmla="*/ 37 h 47"/>
                <a:gd name="T6" fmla="*/ 40 w 47"/>
                <a:gd name="T7" fmla="*/ 8 h 47"/>
                <a:gd name="T8" fmla="*/ 11 w 47"/>
                <a:gd name="T9" fmla="*/ 11 h 47"/>
              </a:gdLst>
              <a:ahLst/>
              <a:cxnLst>
                <a:cxn ang="0">
                  <a:pos x="T0" y="T1"/>
                </a:cxn>
                <a:cxn ang="0">
                  <a:pos x="T2" y="T3"/>
                </a:cxn>
                <a:cxn ang="0">
                  <a:pos x="T4" y="T5"/>
                </a:cxn>
                <a:cxn ang="0">
                  <a:pos x="T6" y="T7"/>
                </a:cxn>
                <a:cxn ang="0">
                  <a:pos x="T8" y="T9"/>
                </a:cxn>
              </a:cxnLst>
              <a:rect l="0" t="0" r="r" b="b"/>
              <a:pathLst>
                <a:path w="47" h="47">
                  <a:moveTo>
                    <a:pt x="11" y="11"/>
                  </a:moveTo>
                  <a:cubicBezTo>
                    <a:pt x="2" y="19"/>
                    <a:pt x="0" y="32"/>
                    <a:pt x="7" y="40"/>
                  </a:cubicBezTo>
                  <a:cubicBezTo>
                    <a:pt x="14" y="47"/>
                    <a:pt x="27" y="46"/>
                    <a:pt x="36" y="37"/>
                  </a:cubicBezTo>
                  <a:cubicBezTo>
                    <a:pt x="45" y="28"/>
                    <a:pt x="47" y="15"/>
                    <a:pt x="40" y="8"/>
                  </a:cubicBezTo>
                  <a:cubicBezTo>
                    <a:pt x="33" y="0"/>
                    <a:pt x="20" y="2"/>
                    <a:pt x="11" y="1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9" name="手繪多邊形 34"/>
            <p:cNvSpPr>
              <a:spLocks/>
            </p:cNvSpPr>
            <p:nvPr/>
          </p:nvSpPr>
          <p:spPr bwMode="gray">
            <a:xfrm rot="18200584">
              <a:off x="11516723" y="3589667"/>
              <a:ext cx="84296" cy="77386"/>
            </a:xfrm>
            <a:custGeom>
              <a:avLst/>
              <a:gdLst>
                <a:gd name="T0" fmla="*/ 7 w 30"/>
                <a:gd name="T1" fmla="*/ 5 h 28"/>
                <a:gd name="T2" fmla="*/ 5 w 30"/>
                <a:gd name="T3" fmla="*/ 23 h 28"/>
                <a:gd name="T4" fmla="*/ 23 w 30"/>
                <a:gd name="T5" fmla="*/ 23 h 28"/>
                <a:gd name="T6" fmla="*/ 26 w 30"/>
                <a:gd name="T7" fmla="*/ 5 h 28"/>
                <a:gd name="T8" fmla="*/ 7 w 30"/>
                <a:gd name="T9" fmla="*/ 5 h 28"/>
              </a:gdLst>
              <a:ahLst/>
              <a:cxnLst>
                <a:cxn ang="0">
                  <a:pos x="T0" y="T1"/>
                </a:cxn>
                <a:cxn ang="0">
                  <a:pos x="T2" y="T3"/>
                </a:cxn>
                <a:cxn ang="0">
                  <a:pos x="T4" y="T5"/>
                </a:cxn>
                <a:cxn ang="0">
                  <a:pos x="T6" y="T7"/>
                </a:cxn>
                <a:cxn ang="0">
                  <a:pos x="T8" y="T9"/>
                </a:cxn>
              </a:cxnLst>
              <a:rect l="0" t="0" r="r" b="b"/>
              <a:pathLst>
                <a:path w="30" h="28">
                  <a:moveTo>
                    <a:pt x="7" y="5"/>
                  </a:moveTo>
                  <a:cubicBezTo>
                    <a:pt x="1" y="10"/>
                    <a:pt x="0" y="18"/>
                    <a:pt x="5" y="23"/>
                  </a:cubicBezTo>
                  <a:cubicBezTo>
                    <a:pt x="9" y="28"/>
                    <a:pt x="17" y="28"/>
                    <a:pt x="23" y="23"/>
                  </a:cubicBezTo>
                  <a:cubicBezTo>
                    <a:pt x="29" y="18"/>
                    <a:pt x="30" y="10"/>
                    <a:pt x="26" y="5"/>
                  </a:cubicBezTo>
                  <a:cubicBezTo>
                    <a:pt x="21" y="0"/>
                    <a:pt x="13" y="0"/>
                    <a:pt x="7" y="5"/>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0" name="手繪多邊形 49"/>
            <p:cNvSpPr>
              <a:spLocks/>
            </p:cNvSpPr>
            <p:nvPr/>
          </p:nvSpPr>
          <p:spPr bwMode="gray">
            <a:xfrm rot="18200584">
              <a:off x="11446291" y="6327413"/>
              <a:ext cx="140953" cy="139571"/>
            </a:xfrm>
            <a:custGeom>
              <a:avLst/>
              <a:gdLst>
                <a:gd name="T0" fmla="*/ 50 w 51"/>
                <a:gd name="T1" fmla="*/ 21 h 50"/>
                <a:gd name="T2" fmla="*/ 46 w 51"/>
                <a:gd name="T3" fmla="*/ 18 h 50"/>
                <a:gd name="T4" fmla="*/ 48 w 51"/>
                <a:gd name="T5" fmla="*/ 13 h 50"/>
                <a:gd name="T6" fmla="*/ 39 w 51"/>
                <a:gd name="T7" fmla="*/ 12 h 50"/>
                <a:gd name="T8" fmla="*/ 40 w 51"/>
                <a:gd name="T9" fmla="*/ 4 h 50"/>
                <a:gd name="T10" fmla="*/ 32 w 51"/>
                <a:gd name="T11" fmla="*/ 7 h 50"/>
                <a:gd name="T12" fmla="*/ 29 w 51"/>
                <a:gd name="T13" fmla="*/ 0 h 50"/>
                <a:gd name="T14" fmla="*/ 24 w 51"/>
                <a:gd name="T15" fmla="*/ 4 h 50"/>
                <a:gd name="T16" fmla="*/ 19 w 51"/>
                <a:gd name="T17" fmla="*/ 0 h 50"/>
                <a:gd name="T18" fmla="*/ 17 w 51"/>
                <a:gd name="T19" fmla="*/ 7 h 50"/>
                <a:gd name="T20" fmla="*/ 9 w 51"/>
                <a:gd name="T21" fmla="*/ 5 h 50"/>
                <a:gd name="T22" fmla="*/ 10 w 51"/>
                <a:gd name="T23" fmla="*/ 12 h 50"/>
                <a:gd name="T24" fmla="*/ 3 w 51"/>
                <a:gd name="T25" fmla="*/ 14 h 50"/>
                <a:gd name="T26" fmla="*/ 9 w 51"/>
                <a:gd name="T27" fmla="*/ 22 h 50"/>
                <a:gd name="T28" fmla="*/ 1 w 51"/>
                <a:gd name="T29" fmla="*/ 28 h 50"/>
                <a:gd name="T30" fmla="*/ 5 w 51"/>
                <a:gd name="T31" fmla="*/ 31 h 50"/>
                <a:gd name="T32" fmla="*/ 3 w 51"/>
                <a:gd name="T33" fmla="*/ 36 h 50"/>
                <a:gd name="T34" fmla="*/ 12 w 51"/>
                <a:gd name="T35" fmla="*/ 37 h 50"/>
                <a:gd name="T36" fmla="*/ 11 w 51"/>
                <a:gd name="T37" fmla="*/ 45 h 50"/>
                <a:gd name="T38" fmla="*/ 19 w 51"/>
                <a:gd name="T39" fmla="*/ 42 h 50"/>
                <a:gd name="T40" fmla="*/ 22 w 51"/>
                <a:gd name="T41" fmla="*/ 49 h 50"/>
                <a:gd name="T42" fmla="*/ 27 w 51"/>
                <a:gd name="T43" fmla="*/ 45 h 50"/>
                <a:gd name="T44" fmla="*/ 32 w 51"/>
                <a:gd name="T45" fmla="*/ 49 h 50"/>
                <a:gd name="T46" fmla="*/ 35 w 51"/>
                <a:gd name="T47" fmla="*/ 42 h 50"/>
                <a:gd name="T48" fmla="*/ 42 w 51"/>
                <a:gd name="T49" fmla="*/ 44 h 50"/>
                <a:gd name="T50" fmla="*/ 41 w 51"/>
                <a:gd name="T51" fmla="*/ 37 h 50"/>
                <a:gd name="T52" fmla="*/ 48 w 51"/>
                <a:gd name="T53" fmla="*/ 36 h 50"/>
                <a:gd name="T54" fmla="*/ 42 w 51"/>
                <a:gd name="T55" fmla="*/ 27 h 50"/>
                <a:gd name="T56" fmla="*/ 50 w 51"/>
                <a:gd name="T57"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50">
                  <a:moveTo>
                    <a:pt x="50" y="21"/>
                  </a:moveTo>
                  <a:cubicBezTo>
                    <a:pt x="50" y="20"/>
                    <a:pt x="49" y="19"/>
                    <a:pt x="46" y="18"/>
                  </a:cubicBezTo>
                  <a:cubicBezTo>
                    <a:pt x="48" y="16"/>
                    <a:pt x="48" y="14"/>
                    <a:pt x="48" y="13"/>
                  </a:cubicBezTo>
                  <a:cubicBezTo>
                    <a:pt x="47" y="12"/>
                    <a:pt x="44" y="11"/>
                    <a:pt x="39" y="12"/>
                  </a:cubicBezTo>
                  <a:cubicBezTo>
                    <a:pt x="41" y="8"/>
                    <a:pt x="41" y="5"/>
                    <a:pt x="40" y="4"/>
                  </a:cubicBezTo>
                  <a:cubicBezTo>
                    <a:pt x="38" y="3"/>
                    <a:pt x="36" y="4"/>
                    <a:pt x="32" y="7"/>
                  </a:cubicBezTo>
                  <a:cubicBezTo>
                    <a:pt x="32" y="3"/>
                    <a:pt x="31" y="0"/>
                    <a:pt x="29" y="0"/>
                  </a:cubicBezTo>
                  <a:cubicBezTo>
                    <a:pt x="27" y="0"/>
                    <a:pt x="26" y="1"/>
                    <a:pt x="24" y="4"/>
                  </a:cubicBezTo>
                  <a:cubicBezTo>
                    <a:pt x="22" y="2"/>
                    <a:pt x="20" y="0"/>
                    <a:pt x="19" y="0"/>
                  </a:cubicBezTo>
                  <a:cubicBezTo>
                    <a:pt x="18" y="1"/>
                    <a:pt x="17" y="3"/>
                    <a:pt x="17" y="7"/>
                  </a:cubicBezTo>
                  <a:cubicBezTo>
                    <a:pt x="13" y="5"/>
                    <a:pt x="11" y="4"/>
                    <a:pt x="9" y="5"/>
                  </a:cubicBezTo>
                  <a:cubicBezTo>
                    <a:pt x="8" y="6"/>
                    <a:pt x="9" y="9"/>
                    <a:pt x="10" y="12"/>
                  </a:cubicBezTo>
                  <a:cubicBezTo>
                    <a:pt x="6" y="12"/>
                    <a:pt x="4" y="12"/>
                    <a:pt x="3" y="14"/>
                  </a:cubicBezTo>
                  <a:cubicBezTo>
                    <a:pt x="2" y="15"/>
                    <a:pt x="4" y="18"/>
                    <a:pt x="9" y="22"/>
                  </a:cubicBezTo>
                  <a:cubicBezTo>
                    <a:pt x="4" y="24"/>
                    <a:pt x="0" y="26"/>
                    <a:pt x="1" y="28"/>
                  </a:cubicBezTo>
                  <a:cubicBezTo>
                    <a:pt x="1" y="29"/>
                    <a:pt x="3" y="30"/>
                    <a:pt x="5" y="31"/>
                  </a:cubicBezTo>
                  <a:cubicBezTo>
                    <a:pt x="3" y="33"/>
                    <a:pt x="3" y="35"/>
                    <a:pt x="3" y="36"/>
                  </a:cubicBezTo>
                  <a:cubicBezTo>
                    <a:pt x="4" y="38"/>
                    <a:pt x="7" y="38"/>
                    <a:pt x="12" y="37"/>
                  </a:cubicBezTo>
                  <a:cubicBezTo>
                    <a:pt x="10" y="41"/>
                    <a:pt x="10" y="44"/>
                    <a:pt x="11" y="45"/>
                  </a:cubicBezTo>
                  <a:cubicBezTo>
                    <a:pt x="13" y="46"/>
                    <a:pt x="16" y="45"/>
                    <a:pt x="19" y="42"/>
                  </a:cubicBezTo>
                  <a:cubicBezTo>
                    <a:pt x="19" y="47"/>
                    <a:pt x="21" y="49"/>
                    <a:pt x="22" y="49"/>
                  </a:cubicBezTo>
                  <a:cubicBezTo>
                    <a:pt x="24" y="50"/>
                    <a:pt x="25" y="48"/>
                    <a:pt x="27" y="45"/>
                  </a:cubicBezTo>
                  <a:cubicBezTo>
                    <a:pt x="29" y="48"/>
                    <a:pt x="31" y="49"/>
                    <a:pt x="32" y="49"/>
                  </a:cubicBezTo>
                  <a:cubicBezTo>
                    <a:pt x="34" y="48"/>
                    <a:pt x="34" y="46"/>
                    <a:pt x="35" y="42"/>
                  </a:cubicBezTo>
                  <a:cubicBezTo>
                    <a:pt x="38" y="44"/>
                    <a:pt x="40" y="45"/>
                    <a:pt x="42" y="44"/>
                  </a:cubicBezTo>
                  <a:cubicBezTo>
                    <a:pt x="43" y="43"/>
                    <a:pt x="43" y="40"/>
                    <a:pt x="41" y="37"/>
                  </a:cubicBezTo>
                  <a:cubicBezTo>
                    <a:pt x="45" y="37"/>
                    <a:pt x="47" y="37"/>
                    <a:pt x="48" y="36"/>
                  </a:cubicBezTo>
                  <a:cubicBezTo>
                    <a:pt x="49" y="34"/>
                    <a:pt x="47" y="31"/>
                    <a:pt x="42" y="27"/>
                  </a:cubicBezTo>
                  <a:cubicBezTo>
                    <a:pt x="48" y="25"/>
                    <a:pt x="51" y="23"/>
                    <a:pt x="50" y="2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1" name="手繪多邊形 50"/>
            <p:cNvSpPr>
              <a:spLocks/>
            </p:cNvSpPr>
            <p:nvPr/>
          </p:nvSpPr>
          <p:spPr bwMode="gray">
            <a:xfrm rot="18200584">
              <a:off x="10778184" y="6620087"/>
              <a:ext cx="11055" cy="0"/>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2" name="線條 76"/>
            <p:cNvSpPr>
              <a:spLocks noChangeShapeType="1"/>
            </p:cNvSpPr>
            <p:nvPr/>
          </p:nvSpPr>
          <p:spPr bwMode="gray">
            <a:xfrm rot="18200584" flipH="1">
              <a:off x="10778184" y="6620087"/>
              <a:ext cx="1105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3" name="手繪多邊形 78"/>
            <p:cNvSpPr>
              <a:spLocks/>
            </p:cNvSpPr>
            <p:nvPr/>
          </p:nvSpPr>
          <p:spPr bwMode="gray">
            <a:xfrm rot="18200584">
              <a:off x="11631202" y="5236123"/>
              <a:ext cx="410585" cy="413304"/>
            </a:xfrm>
            <a:custGeom>
              <a:avLst/>
              <a:gdLst>
                <a:gd name="T0" fmla="*/ 216 w 226"/>
                <a:gd name="T1" fmla="*/ 84 h 226"/>
                <a:gd name="T2" fmla="*/ 195 w 226"/>
                <a:gd name="T3" fmla="*/ 65 h 226"/>
                <a:gd name="T4" fmla="*/ 194 w 226"/>
                <a:gd name="T5" fmla="*/ 64 h 226"/>
                <a:gd name="T6" fmla="*/ 194 w 226"/>
                <a:gd name="T7" fmla="*/ 63 h 226"/>
                <a:gd name="T8" fmla="*/ 188 w 226"/>
                <a:gd name="T9" fmla="*/ 35 h 226"/>
                <a:gd name="T10" fmla="*/ 139 w 226"/>
                <a:gd name="T11" fmla="*/ 10 h 226"/>
                <a:gd name="T12" fmla="*/ 83 w 226"/>
                <a:gd name="T13" fmla="*/ 9 h 226"/>
                <a:gd name="T14" fmla="*/ 65 w 226"/>
                <a:gd name="T15" fmla="*/ 30 h 226"/>
                <a:gd name="T16" fmla="*/ 64 w 226"/>
                <a:gd name="T17" fmla="*/ 31 h 226"/>
                <a:gd name="T18" fmla="*/ 63 w 226"/>
                <a:gd name="T19" fmla="*/ 31 h 226"/>
                <a:gd name="T20" fmla="*/ 35 w 226"/>
                <a:gd name="T21" fmla="*/ 38 h 226"/>
                <a:gd name="T22" fmla="*/ 10 w 226"/>
                <a:gd name="T23" fmla="*/ 87 h 226"/>
                <a:gd name="T24" fmla="*/ 9 w 226"/>
                <a:gd name="T25" fmla="*/ 142 h 226"/>
                <a:gd name="T26" fmla="*/ 30 w 226"/>
                <a:gd name="T27" fmla="*/ 161 h 226"/>
                <a:gd name="T28" fmla="*/ 31 w 226"/>
                <a:gd name="T29" fmla="*/ 161 h 226"/>
                <a:gd name="T30" fmla="*/ 31 w 226"/>
                <a:gd name="T31" fmla="*/ 162 h 226"/>
                <a:gd name="T32" fmla="*/ 37 w 226"/>
                <a:gd name="T33" fmla="*/ 190 h 226"/>
                <a:gd name="T34" fmla="*/ 87 w 226"/>
                <a:gd name="T35" fmla="*/ 215 h 226"/>
                <a:gd name="T36" fmla="*/ 142 w 226"/>
                <a:gd name="T37" fmla="*/ 216 h 226"/>
                <a:gd name="T38" fmla="*/ 161 w 226"/>
                <a:gd name="T39" fmla="*/ 195 h 226"/>
                <a:gd name="T40" fmla="*/ 161 w 226"/>
                <a:gd name="T41" fmla="*/ 195 h 226"/>
                <a:gd name="T42" fmla="*/ 162 w 226"/>
                <a:gd name="T43" fmla="*/ 194 h 226"/>
                <a:gd name="T44" fmla="*/ 190 w 226"/>
                <a:gd name="T45" fmla="*/ 188 h 226"/>
                <a:gd name="T46" fmla="*/ 215 w 226"/>
                <a:gd name="T47" fmla="*/ 139 h 226"/>
                <a:gd name="T48" fmla="*/ 216 w 226"/>
                <a:gd name="T49" fmla="*/ 8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6" h="226">
                  <a:moveTo>
                    <a:pt x="216" y="84"/>
                  </a:moveTo>
                  <a:cubicBezTo>
                    <a:pt x="211" y="75"/>
                    <a:pt x="204" y="69"/>
                    <a:pt x="195" y="65"/>
                  </a:cubicBezTo>
                  <a:cubicBezTo>
                    <a:pt x="194" y="64"/>
                    <a:pt x="194" y="64"/>
                    <a:pt x="194" y="64"/>
                  </a:cubicBezTo>
                  <a:cubicBezTo>
                    <a:pt x="194" y="63"/>
                    <a:pt x="194" y="63"/>
                    <a:pt x="194" y="63"/>
                  </a:cubicBezTo>
                  <a:cubicBezTo>
                    <a:pt x="195" y="53"/>
                    <a:pt x="193" y="44"/>
                    <a:pt x="188" y="35"/>
                  </a:cubicBezTo>
                  <a:cubicBezTo>
                    <a:pt x="178" y="20"/>
                    <a:pt x="160" y="11"/>
                    <a:pt x="139" y="10"/>
                  </a:cubicBezTo>
                  <a:cubicBezTo>
                    <a:pt x="119" y="1"/>
                    <a:pt x="99" y="0"/>
                    <a:pt x="83" y="9"/>
                  </a:cubicBezTo>
                  <a:cubicBezTo>
                    <a:pt x="75" y="14"/>
                    <a:pt x="69" y="21"/>
                    <a:pt x="65" y="30"/>
                  </a:cubicBezTo>
                  <a:cubicBezTo>
                    <a:pt x="64" y="31"/>
                    <a:pt x="64" y="31"/>
                    <a:pt x="64" y="31"/>
                  </a:cubicBezTo>
                  <a:cubicBezTo>
                    <a:pt x="63" y="31"/>
                    <a:pt x="63" y="31"/>
                    <a:pt x="63" y="31"/>
                  </a:cubicBezTo>
                  <a:cubicBezTo>
                    <a:pt x="53" y="31"/>
                    <a:pt x="44" y="33"/>
                    <a:pt x="35" y="38"/>
                  </a:cubicBezTo>
                  <a:cubicBezTo>
                    <a:pt x="20" y="47"/>
                    <a:pt x="11" y="65"/>
                    <a:pt x="10" y="87"/>
                  </a:cubicBezTo>
                  <a:cubicBezTo>
                    <a:pt x="1" y="106"/>
                    <a:pt x="0" y="126"/>
                    <a:pt x="9" y="142"/>
                  </a:cubicBezTo>
                  <a:cubicBezTo>
                    <a:pt x="14" y="150"/>
                    <a:pt x="21" y="156"/>
                    <a:pt x="30" y="161"/>
                  </a:cubicBezTo>
                  <a:cubicBezTo>
                    <a:pt x="31" y="161"/>
                    <a:pt x="31" y="161"/>
                    <a:pt x="31" y="161"/>
                  </a:cubicBezTo>
                  <a:cubicBezTo>
                    <a:pt x="31" y="162"/>
                    <a:pt x="31" y="162"/>
                    <a:pt x="31" y="162"/>
                  </a:cubicBezTo>
                  <a:cubicBezTo>
                    <a:pt x="31" y="172"/>
                    <a:pt x="33" y="182"/>
                    <a:pt x="37" y="190"/>
                  </a:cubicBezTo>
                  <a:cubicBezTo>
                    <a:pt x="47" y="206"/>
                    <a:pt x="65" y="214"/>
                    <a:pt x="87" y="215"/>
                  </a:cubicBezTo>
                  <a:cubicBezTo>
                    <a:pt x="106" y="225"/>
                    <a:pt x="126" y="226"/>
                    <a:pt x="142" y="216"/>
                  </a:cubicBezTo>
                  <a:cubicBezTo>
                    <a:pt x="150" y="212"/>
                    <a:pt x="156" y="204"/>
                    <a:pt x="161" y="195"/>
                  </a:cubicBezTo>
                  <a:cubicBezTo>
                    <a:pt x="161" y="195"/>
                    <a:pt x="161" y="195"/>
                    <a:pt x="161" y="195"/>
                  </a:cubicBezTo>
                  <a:cubicBezTo>
                    <a:pt x="162" y="194"/>
                    <a:pt x="162" y="194"/>
                    <a:pt x="162" y="194"/>
                  </a:cubicBezTo>
                  <a:cubicBezTo>
                    <a:pt x="172" y="195"/>
                    <a:pt x="182" y="193"/>
                    <a:pt x="190" y="188"/>
                  </a:cubicBezTo>
                  <a:cubicBezTo>
                    <a:pt x="205" y="179"/>
                    <a:pt x="214" y="161"/>
                    <a:pt x="215" y="139"/>
                  </a:cubicBezTo>
                  <a:cubicBezTo>
                    <a:pt x="224" y="119"/>
                    <a:pt x="226" y="99"/>
                    <a:pt x="216" y="84"/>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4" name="手繪多邊形 79"/>
            <p:cNvSpPr>
              <a:spLocks/>
            </p:cNvSpPr>
            <p:nvPr/>
          </p:nvSpPr>
          <p:spPr bwMode="gray">
            <a:xfrm rot="18200584">
              <a:off x="11729090" y="5334011"/>
              <a:ext cx="214810" cy="217530"/>
            </a:xfrm>
            <a:custGeom>
              <a:avLst/>
              <a:gdLst>
                <a:gd name="T0" fmla="*/ 102 w 118"/>
                <a:gd name="T1" fmla="*/ 62 h 119"/>
                <a:gd name="T2" fmla="*/ 117 w 118"/>
                <a:gd name="T3" fmla="*/ 48 h 119"/>
                <a:gd name="T4" fmla="*/ 105 w 118"/>
                <a:gd name="T5" fmla="*/ 42 h 119"/>
                <a:gd name="T6" fmla="*/ 110 w 118"/>
                <a:gd name="T7" fmla="*/ 29 h 119"/>
                <a:gd name="T8" fmla="*/ 86 w 118"/>
                <a:gd name="T9" fmla="*/ 30 h 119"/>
                <a:gd name="T10" fmla="*/ 84 w 118"/>
                <a:gd name="T11" fmla="*/ 6 h 119"/>
                <a:gd name="T12" fmla="*/ 70 w 118"/>
                <a:gd name="T13" fmla="*/ 14 h 119"/>
                <a:gd name="T14" fmla="*/ 60 w 118"/>
                <a:gd name="T15" fmla="*/ 1 h 119"/>
                <a:gd name="T16" fmla="*/ 50 w 118"/>
                <a:gd name="T17" fmla="*/ 15 h 119"/>
                <a:gd name="T18" fmla="*/ 35 w 118"/>
                <a:gd name="T19" fmla="*/ 5 h 119"/>
                <a:gd name="T20" fmla="*/ 31 w 118"/>
                <a:gd name="T21" fmla="*/ 20 h 119"/>
                <a:gd name="T22" fmla="*/ 16 w 118"/>
                <a:gd name="T23" fmla="*/ 19 h 119"/>
                <a:gd name="T24" fmla="*/ 20 w 118"/>
                <a:gd name="T25" fmla="*/ 37 h 119"/>
                <a:gd name="T26" fmla="*/ 2 w 118"/>
                <a:gd name="T27" fmla="*/ 42 h 119"/>
                <a:gd name="T28" fmla="*/ 15 w 118"/>
                <a:gd name="T29" fmla="*/ 58 h 119"/>
                <a:gd name="T30" fmla="*/ 1 w 118"/>
                <a:gd name="T31" fmla="*/ 71 h 119"/>
                <a:gd name="T32" fmla="*/ 12 w 118"/>
                <a:gd name="T33" fmla="*/ 78 h 119"/>
                <a:gd name="T34" fmla="*/ 8 w 118"/>
                <a:gd name="T35" fmla="*/ 90 h 119"/>
                <a:gd name="T36" fmla="*/ 31 w 118"/>
                <a:gd name="T37" fmla="*/ 89 h 119"/>
                <a:gd name="T38" fmla="*/ 33 w 118"/>
                <a:gd name="T39" fmla="*/ 113 h 119"/>
                <a:gd name="T40" fmla="*/ 48 w 118"/>
                <a:gd name="T41" fmla="*/ 105 h 119"/>
                <a:gd name="T42" fmla="*/ 57 w 118"/>
                <a:gd name="T43" fmla="*/ 119 h 119"/>
                <a:gd name="T44" fmla="*/ 67 w 118"/>
                <a:gd name="T45" fmla="*/ 105 h 119"/>
                <a:gd name="T46" fmla="*/ 82 w 118"/>
                <a:gd name="T47" fmla="*/ 114 h 119"/>
                <a:gd name="T48" fmla="*/ 86 w 118"/>
                <a:gd name="T49" fmla="*/ 99 h 119"/>
                <a:gd name="T50" fmla="*/ 101 w 118"/>
                <a:gd name="T51" fmla="*/ 101 h 119"/>
                <a:gd name="T52" fmla="*/ 97 w 118"/>
                <a:gd name="T53" fmla="*/ 83 h 119"/>
                <a:gd name="T54" fmla="*/ 115 w 118"/>
                <a:gd name="T55" fmla="*/ 77 h 119"/>
                <a:gd name="T56" fmla="*/ 102 w 118"/>
                <a:gd name="T57" fmla="*/ 6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8" h="119">
                  <a:moveTo>
                    <a:pt x="102" y="62"/>
                  </a:moveTo>
                  <a:cubicBezTo>
                    <a:pt x="112" y="57"/>
                    <a:pt x="118" y="52"/>
                    <a:pt x="117" y="48"/>
                  </a:cubicBezTo>
                  <a:cubicBezTo>
                    <a:pt x="116" y="45"/>
                    <a:pt x="112" y="43"/>
                    <a:pt x="105" y="42"/>
                  </a:cubicBezTo>
                  <a:cubicBezTo>
                    <a:pt x="109" y="36"/>
                    <a:pt x="111" y="32"/>
                    <a:pt x="110" y="29"/>
                  </a:cubicBezTo>
                  <a:cubicBezTo>
                    <a:pt x="107" y="25"/>
                    <a:pt x="98" y="26"/>
                    <a:pt x="86" y="30"/>
                  </a:cubicBezTo>
                  <a:cubicBezTo>
                    <a:pt x="89" y="17"/>
                    <a:pt x="88" y="8"/>
                    <a:pt x="84" y="6"/>
                  </a:cubicBezTo>
                  <a:cubicBezTo>
                    <a:pt x="81" y="5"/>
                    <a:pt x="76" y="8"/>
                    <a:pt x="70" y="14"/>
                  </a:cubicBezTo>
                  <a:cubicBezTo>
                    <a:pt x="67" y="6"/>
                    <a:pt x="64" y="1"/>
                    <a:pt x="60" y="1"/>
                  </a:cubicBezTo>
                  <a:cubicBezTo>
                    <a:pt x="56" y="0"/>
                    <a:pt x="53" y="6"/>
                    <a:pt x="50" y="15"/>
                  </a:cubicBezTo>
                  <a:cubicBezTo>
                    <a:pt x="44" y="7"/>
                    <a:pt x="39" y="4"/>
                    <a:pt x="35" y="5"/>
                  </a:cubicBezTo>
                  <a:cubicBezTo>
                    <a:pt x="32" y="7"/>
                    <a:pt x="31" y="12"/>
                    <a:pt x="31" y="20"/>
                  </a:cubicBezTo>
                  <a:cubicBezTo>
                    <a:pt x="24" y="17"/>
                    <a:pt x="18" y="16"/>
                    <a:pt x="16" y="19"/>
                  </a:cubicBezTo>
                  <a:cubicBezTo>
                    <a:pt x="13" y="21"/>
                    <a:pt x="15" y="28"/>
                    <a:pt x="20" y="37"/>
                  </a:cubicBezTo>
                  <a:cubicBezTo>
                    <a:pt x="10" y="37"/>
                    <a:pt x="3" y="38"/>
                    <a:pt x="2" y="42"/>
                  </a:cubicBezTo>
                  <a:cubicBezTo>
                    <a:pt x="1" y="46"/>
                    <a:pt x="6" y="52"/>
                    <a:pt x="15" y="58"/>
                  </a:cubicBezTo>
                  <a:cubicBezTo>
                    <a:pt x="5" y="62"/>
                    <a:pt x="0" y="67"/>
                    <a:pt x="1" y="71"/>
                  </a:cubicBezTo>
                  <a:cubicBezTo>
                    <a:pt x="1" y="75"/>
                    <a:pt x="5" y="77"/>
                    <a:pt x="12" y="78"/>
                  </a:cubicBezTo>
                  <a:cubicBezTo>
                    <a:pt x="8" y="83"/>
                    <a:pt x="6" y="87"/>
                    <a:pt x="8" y="90"/>
                  </a:cubicBezTo>
                  <a:cubicBezTo>
                    <a:pt x="10" y="94"/>
                    <a:pt x="19" y="93"/>
                    <a:pt x="31" y="89"/>
                  </a:cubicBezTo>
                  <a:cubicBezTo>
                    <a:pt x="29" y="102"/>
                    <a:pt x="29" y="111"/>
                    <a:pt x="33" y="113"/>
                  </a:cubicBezTo>
                  <a:cubicBezTo>
                    <a:pt x="36" y="115"/>
                    <a:pt x="42" y="112"/>
                    <a:pt x="48" y="105"/>
                  </a:cubicBezTo>
                  <a:cubicBezTo>
                    <a:pt x="50" y="114"/>
                    <a:pt x="53" y="119"/>
                    <a:pt x="57" y="119"/>
                  </a:cubicBezTo>
                  <a:cubicBezTo>
                    <a:pt x="61" y="119"/>
                    <a:pt x="64" y="114"/>
                    <a:pt x="67" y="105"/>
                  </a:cubicBezTo>
                  <a:cubicBezTo>
                    <a:pt x="73" y="112"/>
                    <a:pt x="79" y="116"/>
                    <a:pt x="82" y="114"/>
                  </a:cubicBezTo>
                  <a:cubicBezTo>
                    <a:pt x="85" y="113"/>
                    <a:pt x="86" y="107"/>
                    <a:pt x="86" y="99"/>
                  </a:cubicBezTo>
                  <a:cubicBezTo>
                    <a:pt x="93" y="103"/>
                    <a:pt x="99" y="103"/>
                    <a:pt x="101" y="101"/>
                  </a:cubicBezTo>
                  <a:cubicBezTo>
                    <a:pt x="104" y="98"/>
                    <a:pt x="102" y="91"/>
                    <a:pt x="97" y="83"/>
                  </a:cubicBezTo>
                  <a:cubicBezTo>
                    <a:pt x="107" y="83"/>
                    <a:pt x="114" y="81"/>
                    <a:pt x="115" y="77"/>
                  </a:cubicBezTo>
                  <a:cubicBezTo>
                    <a:pt x="116" y="73"/>
                    <a:pt x="111" y="68"/>
                    <a:pt x="102" y="62"/>
                  </a:cubicBezTo>
                  <a:close/>
                </a:path>
              </a:pathLst>
            </a:custGeom>
            <a:solidFill>
              <a:schemeClr val="accent1">
                <a:lumMod val="20000"/>
                <a:lumOff val="8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5" name="手繪多邊形 82"/>
            <p:cNvSpPr>
              <a:spLocks/>
            </p:cNvSpPr>
            <p:nvPr/>
          </p:nvSpPr>
          <p:spPr bwMode="gray">
            <a:xfrm rot="18200584">
              <a:off x="11387846" y="6491559"/>
              <a:ext cx="82913" cy="91205"/>
            </a:xfrm>
            <a:custGeom>
              <a:avLst/>
              <a:gdLst>
                <a:gd name="T0" fmla="*/ 25 w 30"/>
                <a:gd name="T1" fmla="*/ 23 h 33"/>
                <a:gd name="T2" fmla="*/ 7 w 30"/>
                <a:gd name="T3" fmla="*/ 30 h 33"/>
                <a:gd name="T4" fmla="*/ 4 w 30"/>
                <a:gd name="T5" fmla="*/ 11 h 33"/>
                <a:gd name="T6" fmla="*/ 22 w 30"/>
                <a:gd name="T7" fmla="*/ 4 h 33"/>
                <a:gd name="T8" fmla="*/ 25 w 30"/>
                <a:gd name="T9" fmla="*/ 23 h 33"/>
              </a:gdLst>
              <a:ahLst/>
              <a:cxnLst>
                <a:cxn ang="0">
                  <a:pos x="T0" y="T1"/>
                </a:cxn>
                <a:cxn ang="0">
                  <a:pos x="T2" y="T3"/>
                </a:cxn>
                <a:cxn ang="0">
                  <a:pos x="T4" y="T5"/>
                </a:cxn>
                <a:cxn ang="0">
                  <a:pos x="T6" y="T7"/>
                </a:cxn>
                <a:cxn ang="0">
                  <a:pos x="T8" y="T9"/>
                </a:cxn>
              </a:cxnLst>
              <a:rect l="0" t="0" r="r" b="b"/>
              <a:pathLst>
                <a:path w="30" h="33">
                  <a:moveTo>
                    <a:pt x="25" y="23"/>
                  </a:moveTo>
                  <a:cubicBezTo>
                    <a:pt x="21" y="30"/>
                    <a:pt x="13" y="33"/>
                    <a:pt x="7" y="30"/>
                  </a:cubicBezTo>
                  <a:cubicBezTo>
                    <a:pt x="1" y="27"/>
                    <a:pt x="0" y="18"/>
                    <a:pt x="4" y="11"/>
                  </a:cubicBezTo>
                  <a:cubicBezTo>
                    <a:pt x="8" y="3"/>
                    <a:pt x="16" y="0"/>
                    <a:pt x="22" y="4"/>
                  </a:cubicBezTo>
                  <a:cubicBezTo>
                    <a:pt x="28" y="7"/>
                    <a:pt x="30" y="15"/>
                    <a:pt x="25" y="23"/>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6" name="手繪多邊形 84"/>
            <p:cNvSpPr>
              <a:spLocks/>
            </p:cNvSpPr>
            <p:nvPr/>
          </p:nvSpPr>
          <p:spPr bwMode="gray">
            <a:xfrm rot="18654775">
              <a:off x="11285659" y="4098012"/>
              <a:ext cx="439370" cy="430587"/>
            </a:xfrm>
            <a:custGeom>
              <a:avLst/>
              <a:gdLst>
                <a:gd name="T0" fmla="*/ 49 w 50"/>
                <a:gd name="T1" fmla="*/ 26 h 49"/>
                <a:gd name="T2" fmla="*/ 48 w 50"/>
                <a:gd name="T3" fmla="*/ 20 h 49"/>
                <a:gd name="T4" fmla="*/ 47 w 50"/>
                <a:gd name="T5" fmla="*/ 13 h 49"/>
                <a:gd name="T6" fmla="*/ 37 w 50"/>
                <a:gd name="T7" fmla="*/ 7 h 49"/>
                <a:gd name="T8" fmla="*/ 27 w 50"/>
                <a:gd name="T9" fmla="*/ 0 h 49"/>
                <a:gd name="T10" fmla="*/ 20 w 50"/>
                <a:gd name="T11" fmla="*/ 2 h 49"/>
                <a:gd name="T12" fmla="*/ 13 w 50"/>
                <a:gd name="T13" fmla="*/ 3 h 49"/>
                <a:gd name="T14" fmla="*/ 7 w 50"/>
                <a:gd name="T15" fmla="*/ 13 h 49"/>
                <a:gd name="T16" fmla="*/ 0 w 50"/>
                <a:gd name="T17" fmla="*/ 23 h 49"/>
                <a:gd name="T18" fmla="*/ 2 w 50"/>
                <a:gd name="T19" fmla="*/ 30 h 49"/>
                <a:gd name="T20" fmla="*/ 3 w 50"/>
                <a:gd name="T21" fmla="*/ 36 h 49"/>
                <a:gd name="T22" fmla="*/ 13 w 50"/>
                <a:gd name="T23" fmla="*/ 43 h 49"/>
                <a:gd name="T24" fmla="*/ 23 w 50"/>
                <a:gd name="T25" fmla="*/ 49 h 49"/>
                <a:gd name="T26" fmla="*/ 30 w 50"/>
                <a:gd name="T27" fmla="*/ 48 h 49"/>
                <a:gd name="T28" fmla="*/ 37 w 50"/>
                <a:gd name="T29" fmla="*/ 46 h 49"/>
                <a:gd name="T30" fmla="*/ 43 w 50"/>
                <a:gd name="T31" fmla="*/ 37 h 49"/>
                <a:gd name="T32" fmla="*/ 49 w 50"/>
                <a:gd name="T33"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9">
                  <a:moveTo>
                    <a:pt x="49" y="26"/>
                  </a:moveTo>
                  <a:cubicBezTo>
                    <a:pt x="50" y="24"/>
                    <a:pt x="49" y="22"/>
                    <a:pt x="48" y="20"/>
                  </a:cubicBezTo>
                  <a:cubicBezTo>
                    <a:pt x="48" y="17"/>
                    <a:pt x="48" y="15"/>
                    <a:pt x="47" y="13"/>
                  </a:cubicBezTo>
                  <a:cubicBezTo>
                    <a:pt x="45" y="10"/>
                    <a:pt x="41" y="7"/>
                    <a:pt x="37" y="7"/>
                  </a:cubicBezTo>
                  <a:cubicBezTo>
                    <a:pt x="34" y="3"/>
                    <a:pt x="31" y="0"/>
                    <a:pt x="27" y="0"/>
                  </a:cubicBezTo>
                  <a:cubicBezTo>
                    <a:pt x="24" y="0"/>
                    <a:pt x="22" y="1"/>
                    <a:pt x="20" y="2"/>
                  </a:cubicBezTo>
                  <a:cubicBezTo>
                    <a:pt x="18" y="2"/>
                    <a:pt x="15" y="2"/>
                    <a:pt x="13" y="3"/>
                  </a:cubicBezTo>
                  <a:cubicBezTo>
                    <a:pt x="10" y="5"/>
                    <a:pt x="7" y="9"/>
                    <a:pt x="7" y="13"/>
                  </a:cubicBezTo>
                  <a:cubicBezTo>
                    <a:pt x="3" y="16"/>
                    <a:pt x="1" y="19"/>
                    <a:pt x="0" y="23"/>
                  </a:cubicBezTo>
                  <a:cubicBezTo>
                    <a:pt x="0" y="25"/>
                    <a:pt x="1" y="28"/>
                    <a:pt x="2" y="30"/>
                  </a:cubicBezTo>
                  <a:cubicBezTo>
                    <a:pt x="2" y="32"/>
                    <a:pt x="2" y="34"/>
                    <a:pt x="3" y="36"/>
                  </a:cubicBezTo>
                  <a:cubicBezTo>
                    <a:pt x="5" y="40"/>
                    <a:pt x="9" y="42"/>
                    <a:pt x="13" y="43"/>
                  </a:cubicBezTo>
                  <a:cubicBezTo>
                    <a:pt x="16" y="47"/>
                    <a:pt x="19" y="49"/>
                    <a:pt x="23" y="49"/>
                  </a:cubicBezTo>
                  <a:cubicBezTo>
                    <a:pt x="25" y="49"/>
                    <a:pt x="28" y="49"/>
                    <a:pt x="30" y="48"/>
                  </a:cubicBezTo>
                  <a:cubicBezTo>
                    <a:pt x="32" y="48"/>
                    <a:pt x="34" y="48"/>
                    <a:pt x="37" y="46"/>
                  </a:cubicBezTo>
                  <a:cubicBezTo>
                    <a:pt x="40" y="45"/>
                    <a:pt x="42" y="41"/>
                    <a:pt x="43" y="37"/>
                  </a:cubicBezTo>
                  <a:cubicBezTo>
                    <a:pt x="47" y="34"/>
                    <a:pt x="49" y="30"/>
                    <a:pt x="49" y="26"/>
                  </a:cubicBezTo>
                  <a:close/>
                </a:path>
              </a:pathLst>
            </a:custGeom>
            <a:gradFill>
              <a:gsLst>
                <a:gs pos="0">
                  <a:schemeClr val="accent2">
                    <a:lumMod val="60000"/>
                    <a:lumOff val="40000"/>
                  </a:schemeClr>
                </a:gs>
                <a:gs pos="56000">
                  <a:schemeClr val="accent2">
                    <a:lumMod val="75000"/>
                  </a:schemeClr>
                </a:gs>
              </a:gsLst>
              <a:path path="circle">
                <a:fillToRect l="50000" t="50000" r="50000" b="50000"/>
              </a:path>
            </a:gra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7" name="手繪多邊形 80"/>
            <p:cNvSpPr>
              <a:spLocks/>
            </p:cNvSpPr>
            <p:nvPr/>
          </p:nvSpPr>
          <p:spPr bwMode="gray">
            <a:xfrm rot="18654775" flipV="1">
              <a:off x="11435559" y="4243519"/>
              <a:ext cx="139573" cy="139573"/>
            </a:xfrm>
            <a:custGeom>
              <a:avLst/>
              <a:gdLst>
                <a:gd name="T0" fmla="*/ 76 w 76"/>
                <a:gd name="T1" fmla="*/ 39 h 76"/>
                <a:gd name="T2" fmla="*/ 67 w 76"/>
                <a:gd name="T3" fmla="*/ 32 h 76"/>
                <a:gd name="T4" fmla="*/ 73 w 76"/>
                <a:gd name="T5" fmla="*/ 23 h 76"/>
                <a:gd name="T6" fmla="*/ 62 w 76"/>
                <a:gd name="T7" fmla="*/ 20 h 76"/>
                <a:gd name="T8" fmla="*/ 63 w 76"/>
                <a:gd name="T9" fmla="*/ 10 h 76"/>
                <a:gd name="T10" fmla="*/ 49 w 76"/>
                <a:gd name="T11" fmla="*/ 15 h 76"/>
                <a:gd name="T12" fmla="*/ 43 w 76"/>
                <a:gd name="T13" fmla="*/ 0 h 76"/>
                <a:gd name="T14" fmla="*/ 37 w 76"/>
                <a:gd name="T15" fmla="*/ 6 h 76"/>
                <a:gd name="T16" fmla="*/ 31 w 76"/>
                <a:gd name="T17" fmla="*/ 0 h 76"/>
                <a:gd name="T18" fmla="*/ 26 w 76"/>
                <a:gd name="T19" fmla="*/ 13 h 76"/>
                <a:gd name="T20" fmla="*/ 13 w 76"/>
                <a:gd name="T21" fmla="*/ 9 h 76"/>
                <a:gd name="T22" fmla="*/ 15 w 76"/>
                <a:gd name="T23" fmla="*/ 21 h 76"/>
                <a:gd name="T24" fmla="*/ 3 w 76"/>
                <a:gd name="T25" fmla="*/ 23 h 76"/>
                <a:gd name="T26" fmla="*/ 8 w 76"/>
                <a:gd name="T27" fmla="*/ 31 h 76"/>
                <a:gd name="T28" fmla="*/ 0 w 76"/>
                <a:gd name="T29" fmla="*/ 37 h 76"/>
                <a:gd name="T30" fmla="*/ 9 w 76"/>
                <a:gd name="T31" fmla="*/ 44 h 76"/>
                <a:gd name="T32" fmla="*/ 3 w 76"/>
                <a:gd name="T33" fmla="*/ 53 h 76"/>
                <a:gd name="T34" fmla="*/ 13 w 76"/>
                <a:gd name="T35" fmla="*/ 56 h 76"/>
                <a:gd name="T36" fmla="*/ 12 w 76"/>
                <a:gd name="T37" fmla="*/ 66 h 76"/>
                <a:gd name="T38" fmla="*/ 27 w 76"/>
                <a:gd name="T39" fmla="*/ 61 h 76"/>
                <a:gd name="T40" fmla="*/ 32 w 76"/>
                <a:gd name="T41" fmla="*/ 76 h 76"/>
                <a:gd name="T42" fmla="*/ 38 w 76"/>
                <a:gd name="T43" fmla="*/ 70 h 76"/>
                <a:gd name="T44" fmla="*/ 45 w 76"/>
                <a:gd name="T45" fmla="*/ 76 h 76"/>
                <a:gd name="T46" fmla="*/ 50 w 76"/>
                <a:gd name="T47" fmla="*/ 63 h 76"/>
                <a:gd name="T48" fmla="*/ 62 w 76"/>
                <a:gd name="T49" fmla="*/ 67 h 76"/>
                <a:gd name="T50" fmla="*/ 61 w 76"/>
                <a:gd name="T51" fmla="*/ 55 h 76"/>
                <a:gd name="T52" fmla="*/ 73 w 76"/>
                <a:gd name="T53" fmla="*/ 53 h 76"/>
                <a:gd name="T54" fmla="*/ 68 w 76"/>
                <a:gd name="T55" fmla="*/ 45 h 76"/>
                <a:gd name="T56" fmla="*/ 76 w 76"/>
                <a:gd name="T5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76">
                  <a:moveTo>
                    <a:pt x="76" y="39"/>
                  </a:moveTo>
                  <a:cubicBezTo>
                    <a:pt x="76" y="36"/>
                    <a:pt x="73" y="34"/>
                    <a:pt x="67" y="32"/>
                  </a:cubicBezTo>
                  <a:cubicBezTo>
                    <a:pt x="71" y="28"/>
                    <a:pt x="74" y="25"/>
                    <a:pt x="73" y="23"/>
                  </a:cubicBezTo>
                  <a:cubicBezTo>
                    <a:pt x="72" y="20"/>
                    <a:pt x="68" y="20"/>
                    <a:pt x="62" y="20"/>
                  </a:cubicBezTo>
                  <a:cubicBezTo>
                    <a:pt x="65" y="15"/>
                    <a:pt x="65" y="11"/>
                    <a:pt x="63" y="10"/>
                  </a:cubicBezTo>
                  <a:cubicBezTo>
                    <a:pt x="61" y="8"/>
                    <a:pt x="56" y="10"/>
                    <a:pt x="49" y="15"/>
                  </a:cubicBezTo>
                  <a:cubicBezTo>
                    <a:pt x="48" y="6"/>
                    <a:pt x="46" y="1"/>
                    <a:pt x="43" y="0"/>
                  </a:cubicBezTo>
                  <a:cubicBezTo>
                    <a:pt x="41" y="0"/>
                    <a:pt x="39" y="2"/>
                    <a:pt x="37" y="6"/>
                  </a:cubicBezTo>
                  <a:cubicBezTo>
                    <a:pt x="35" y="2"/>
                    <a:pt x="33" y="0"/>
                    <a:pt x="31" y="0"/>
                  </a:cubicBezTo>
                  <a:cubicBezTo>
                    <a:pt x="28" y="1"/>
                    <a:pt x="26" y="6"/>
                    <a:pt x="26" y="13"/>
                  </a:cubicBezTo>
                  <a:cubicBezTo>
                    <a:pt x="20" y="9"/>
                    <a:pt x="16" y="7"/>
                    <a:pt x="13" y="9"/>
                  </a:cubicBezTo>
                  <a:cubicBezTo>
                    <a:pt x="11" y="10"/>
                    <a:pt x="12" y="15"/>
                    <a:pt x="15" y="21"/>
                  </a:cubicBezTo>
                  <a:cubicBezTo>
                    <a:pt x="8" y="20"/>
                    <a:pt x="4" y="20"/>
                    <a:pt x="3" y="23"/>
                  </a:cubicBezTo>
                  <a:cubicBezTo>
                    <a:pt x="2" y="25"/>
                    <a:pt x="4" y="28"/>
                    <a:pt x="8" y="31"/>
                  </a:cubicBezTo>
                  <a:cubicBezTo>
                    <a:pt x="3" y="33"/>
                    <a:pt x="0" y="35"/>
                    <a:pt x="0" y="37"/>
                  </a:cubicBezTo>
                  <a:cubicBezTo>
                    <a:pt x="0" y="40"/>
                    <a:pt x="3" y="42"/>
                    <a:pt x="9" y="44"/>
                  </a:cubicBezTo>
                  <a:cubicBezTo>
                    <a:pt x="4" y="48"/>
                    <a:pt x="2" y="51"/>
                    <a:pt x="3" y="53"/>
                  </a:cubicBezTo>
                  <a:cubicBezTo>
                    <a:pt x="4" y="56"/>
                    <a:pt x="8" y="56"/>
                    <a:pt x="13" y="56"/>
                  </a:cubicBezTo>
                  <a:cubicBezTo>
                    <a:pt x="11" y="61"/>
                    <a:pt x="10" y="65"/>
                    <a:pt x="12" y="66"/>
                  </a:cubicBezTo>
                  <a:cubicBezTo>
                    <a:pt x="14" y="68"/>
                    <a:pt x="20" y="66"/>
                    <a:pt x="27" y="61"/>
                  </a:cubicBezTo>
                  <a:cubicBezTo>
                    <a:pt x="27" y="70"/>
                    <a:pt x="29" y="75"/>
                    <a:pt x="32" y="76"/>
                  </a:cubicBezTo>
                  <a:cubicBezTo>
                    <a:pt x="34" y="76"/>
                    <a:pt x="36" y="74"/>
                    <a:pt x="38" y="70"/>
                  </a:cubicBezTo>
                  <a:cubicBezTo>
                    <a:pt x="41" y="74"/>
                    <a:pt x="43" y="76"/>
                    <a:pt x="45" y="76"/>
                  </a:cubicBezTo>
                  <a:cubicBezTo>
                    <a:pt x="48" y="75"/>
                    <a:pt x="49" y="70"/>
                    <a:pt x="50" y="63"/>
                  </a:cubicBezTo>
                  <a:cubicBezTo>
                    <a:pt x="55" y="67"/>
                    <a:pt x="60" y="69"/>
                    <a:pt x="62" y="67"/>
                  </a:cubicBezTo>
                  <a:cubicBezTo>
                    <a:pt x="64" y="66"/>
                    <a:pt x="63" y="61"/>
                    <a:pt x="61" y="55"/>
                  </a:cubicBezTo>
                  <a:cubicBezTo>
                    <a:pt x="67" y="56"/>
                    <a:pt x="72" y="56"/>
                    <a:pt x="73" y="53"/>
                  </a:cubicBezTo>
                  <a:cubicBezTo>
                    <a:pt x="74" y="51"/>
                    <a:pt x="72" y="48"/>
                    <a:pt x="68" y="45"/>
                  </a:cubicBezTo>
                  <a:cubicBezTo>
                    <a:pt x="73" y="43"/>
                    <a:pt x="76" y="41"/>
                    <a:pt x="76" y="39"/>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8" name="手繪多邊形 84"/>
            <p:cNvSpPr>
              <a:spLocks/>
            </p:cNvSpPr>
            <p:nvPr/>
          </p:nvSpPr>
          <p:spPr bwMode="gray">
            <a:xfrm rot="18200584">
              <a:off x="11789521" y="5396741"/>
              <a:ext cx="93948" cy="92071"/>
            </a:xfrm>
            <a:custGeom>
              <a:avLst/>
              <a:gdLst>
                <a:gd name="T0" fmla="*/ 49 w 50"/>
                <a:gd name="T1" fmla="*/ 26 h 49"/>
                <a:gd name="T2" fmla="*/ 48 w 50"/>
                <a:gd name="T3" fmla="*/ 20 h 49"/>
                <a:gd name="T4" fmla="*/ 47 w 50"/>
                <a:gd name="T5" fmla="*/ 13 h 49"/>
                <a:gd name="T6" fmla="*/ 37 w 50"/>
                <a:gd name="T7" fmla="*/ 7 h 49"/>
                <a:gd name="T8" fmla="*/ 27 w 50"/>
                <a:gd name="T9" fmla="*/ 0 h 49"/>
                <a:gd name="T10" fmla="*/ 20 w 50"/>
                <a:gd name="T11" fmla="*/ 2 h 49"/>
                <a:gd name="T12" fmla="*/ 13 w 50"/>
                <a:gd name="T13" fmla="*/ 3 h 49"/>
                <a:gd name="T14" fmla="*/ 7 w 50"/>
                <a:gd name="T15" fmla="*/ 13 h 49"/>
                <a:gd name="T16" fmla="*/ 0 w 50"/>
                <a:gd name="T17" fmla="*/ 23 h 49"/>
                <a:gd name="T18" fmla="*/ 2 w 50"/>
                <a:gd name="T19" fmla="*/ 30 h 49"/>
                <a:gd name="T20" fmla="*/ 3 w 50"/>
                <a:gd name="T21" fmla="*/ 36 h 49"/>
                <a:gd name="T22" fmla="*/ 13 w 50"/>
                <a:gd name="T23" fmla="*/ 43 h 49"/>
                <a:gd name="T24" fmla="*/ 23 w 50"/>
                <a:gd name="T25" fmla="*/ 49 h 49"/>
                <a:gd name="T26" fmla="*/ 30 w 50"/>
                <a:gd name="T27" fmla="*/ 48 h 49"/>
                <a:gd name="T28" fmla="*/ 37 w 50"/>
                <a:gd name="T29" fmla="*/ 46 h 49"/>
                <a:gd name="T30" fmla="*/ 43 w 50"/>
                <a:gd name="T31" fmla="*/ 37 h 49"/>
                <a:gd name="T32" fmla="*/ 49 w 50"/>
                <a:gd name="T33"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9">
                  <a:moveTo>
                    <a:pt x="49" y="26"/>
                  </a:moveTo>
                  <a:cubicBezTo>
                    <a:pt x="50" y="24"/>
                    <a:pt x="49" y="22"/>
                    <a:pt x="48" y="20"/>
                  </a:cubicBezTo>
                  <a:cubicBezTo>
                    <a:pt x="48" y="17"/>
                    <a:pt x="48" y="15"/>
                    <a:pt x="47" y="13"/>
                  </a:cubicBezTo>
                  <a:cubicBezTo>
                    <a:pt x="45" y="10"/>
                    <a:pt x="41" y="7"/>
                    <a:pt x="37" y="7"/>
                  </a:cubicBezTo>
                  <a:cubicBezTo>
                    <a:pt x="34" y="3"/>
                    <a:pt x="31" y="0"/>
                    <a:pt x="27" y="0"/>
                  </a:cubicBezTo>
                  <a:cubicBezTo>
                    <a:pt x="24" y="0"/>
                    <a:pt x="22" y="1"/>
                    <a:pt x="20" y="2"/>
                  </a:cubicBezTo>
                  <a:cubicBezTo>
                    <a:pt x="18" y="2"/>
                    <a:pt x="15" y="2"/>
                    <a:pt x="13" y="3"/>
                  </a:cubicBezTo>
                  <a:cubicBezTo>
                    <a:pt x="10" y="5"/>
                    <a:pt x="7" y="9"/>
                    <a:pt x="7" y="13"/>
                  </a:cubicBezTo>
                  <a:cubicBezTo>
                    <a:pt x="3" y="16"/>
                    <a:pt x="1" y="19"/>
                    <a:pt x="0" y="23"/>
                  </a:cubicBezTo>
                  <a:cubicBezTo>
                    <a:pt x="0" y="25"/>
                    <a:pt x="1" y="28"/>
                    <a:pt x="2" y="30"/>
                  </a:cubicBezTo>
                  <a:cubicBezTo>
                    <a:pt x="2" y="32"/>
                    <a:pt x="2" y="34"/>
                    <a:pt x="3" y="36"/>
                  </a:cubicBezTo>
                  <a:cubicBezTo>
                    <a:pt x="5" y="40"/>
                    <a:pt x="9" y="42"/>
                    <a:pt x="13" y="43"/>
                  </a:cubicBezTo>
                  <a:cubicBezTo>
                    <a:pt x="16" y="47"/>
                    <a:pt x="19" y="49"/>
                    <a:pt x="23" y="49"/>
                  </a:cubicBezTo>
                  <a:cubicBezTo>
                    <a:pt x="25" y="49"/>
                    <a:pt x="28" y="49"/>
                    <a:pt x="30" y="48"/>
                  </a:cubicBezTo>
                  <a:cubicBezTo>
                    <a:pt x="32" y="48"/>
                    <a:pt x="34" y="48"/>
                    <a:pt x="37" y="46"/>
                  </a:cubicBezTo>
                  <a:cubicBezTo>
                    <a:pt x="40" y="45"/>
                    <a:pt x="42" y="41"/>
                    <a:pt x="43" y="37"/>
                  </a:cubicBezTo>
                  <a:cubicBezTo>
                    <a:pt x="47" y="34"/>
                    <a:pt x="49" y="30"/>
                    <a:pt x="49" y="26"/>
                  </a:cubicBez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nvGrpSpPr>
            <p:cNvPr id="59" name="群組 58"/>
            <p:cNvGrpSpPr/>
            <p:nvPr/>
          </p:nvGrpSpPr>
          <p:grpSpPr bwMode="gray">
            <a:xfrm rot="21311827">
              <a:off x="11197677" y="5664822"/>
              <a:ext cx="407354" cy="408816"/>
              <a:chOff x="11057071" y="5480091"/>
              <a:chExt cx="473402" cy="475102"/>
            </a:xfrm>
          </p:grpSpPr>
          <p:sp>
            <p:nvSpPr>
              <p:cNvPr id="65" name="手繪多邊形 83"/>
              <p:cNvSpPr>
                <a:spLocks/>
              </p:cNvSpPr>
              <p:nvPr/>
            </p:nvSpPr>
            <p:spPr bwMode="gray">
              <a:xfrm rot="18488757">
                <a:off x="11056221" y="5480941"/>
                <a:ext cx="475102" cy="473402"/>
              </a:xfrm>
              <a:custGeom>
                <a:avLst/>
                <a:gdLst>
                  <a:gd name="T0" fmla="*/ 133 w 139"/>
                  <a:gd name="T1" fmla="*/ 54 h 138"/>
                  <a:gd name="T2" fmla="*/ 121 w 139"/>
                  <a:gd name="T3" fmla="*/ 42 h 138"/>
                  <a:gd name="T4" fmla="*/ 120 w 139"/>
                  <a:gd name="T5" fmla="*/ 41 h 138"/>
                  <a:gd name="T6" fmla="*/ 120 w 139"/>
                  <a:gd name="T7" fmla="*/ 41 h 138"/>
                  <a:gd name="T8" fmla="*/ 117 w 139"/>
                  <a:gd name="T9" fmla="*/ 24 h 138"/>
                  <a:gd name="T10" fmla="*/ 88 w 139"/>
                  <a:gd name="T11" fmla="*/ 7 h 138"/>
                  <a:gd name="T12" fmla="*/ 54 w 139"/>
                  <a:gd name="T13" fmla="*/ 5 h 138"/>
                  <a:gd name="T14" fmla="*/ 42 w 139"/>
                  <a:gd name="T15" fmla="*/ 18 h 138"/>
                  <a:gd name="T16" fmla="*/ 42 w 139"/>
                  <a:gd name="T17" fmla="*/ 18 h 138"/>
                  <a:gd name="T18" fmla="*/ 41 w 139"/>
                  <a:gd name="T19" fmla="*/ 18 h 138"/>
                  <a:gd name="T20" fmla="*/ 24 w 139"/>
                  <a:gd name="T21" fmla="*/ 21 h 138"/>
                  <a:gd name="T22" fmla="*/ 8 w 139"/>
                  <a:gd name="T23" fmla="*/ 50 h 138"/>
                  <a:gd name="T24" fmla="*/ 5 w 139"/>
                  <a:gd name="T25" fmla="*/ 84 h 138"/>
                  <a:gd name="T26" fmla="*/ 18 w 139"/>
                  <a:gd name="T27" fmla="*/ 96 h 138"/>
                  <a:gd name="T28" fmla="*/ 18 w 139"/>
                  <a:gd name="T29" fmla="*/ 96 h 138"/>
                  <a:gd name="T30" fmla="*/ 19 w 139"/>
                  <a:gd name="T31" fmla="*/ 97 h 138"/>
                  <a:gd name="T32" fmla="*/ 22 w 139"/>
                  <a:gd name="T33" fmla="*/ 114 h 138"/>
                  <a:gd name="T34" fmla="*/ 51 w 139"/>
                  <a:gd name="T35" fmla="*/ 131 h 138"/>
                  <a:gd name="T36" fmla="*/ 84 w 139"/>
                  <a:gd name="T37" fmla="*/ 133 h 138"/>
                  <a:gd name="T38" fmla="*/ 96 w 139"/>
                  <a:gd name="T39" fmla="*/ 120 h 138"/>
                  <a:gd name="T40" fmla="*/ 97 w 139"/>
                  <a:gd name="T41" fmla="*/ 120 h 138"/>
                  <a:gd name="T42" fmla="*/ 97 w 139"/>
                  <a:gd name="T43" fmla="*/ 120 h 138"/>
                  <a:gd name="T44" fmla="*/ 114 w 139"/>
                  <a:gd name="T45" fmla="*/ 117 h 138"/>
                  <a:gd name="T46" fmla="*/ 131 w 139"/>
                  <a:gd name="T47" fmla="*/ 87 h 138"/>
                  <a:gd name="T48" fmla="*/ 133 w 139"/>
                  <a:gd name="T49" fmla="*/ 5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 h="138">
                    <a:moveTo>
                      <a:pt x="133" y="54"/>
                    </a:moveTo>
                    <a:cubicBezTo>
                      <a:pt x="130" y="49"/>
                      <a:pt x="126" y="45"/>
                      <a:pt x="121" y="42"/>
                    </a:cubicBezTo>
                    <a:cubicBezTo>
                      <a:pt x="120" y="41"/>
                      <a:pt x="120" y="41"/>
                      <a:pt x="120" y="41"/>
                    </a:cubicBezTo>
                    <a:cubicBezTo>
                      <a:pt x="120" y="41"/>
                      <a:pt x="120" y="41"/>
                      <a:pt x="120" y="41"/>
                    </a:cubicBezTo>
                    <a:cubicBezTo>
                      <a:pt x="121" y="35"/>
                      <a:pt x="120" y="29"/>
                      <a:pt x="117" y="24"/>
                    </a:cubicBezTo>
                    <a:cubicBezTo>
                      <a:pt x="112" y="14"/>
                      <a:pt x="101" y="9"/>
                      <a:pt x="88" y="7"/>
                    </a:cubicBezTo>
                    <a:cubicBezTo>
                      <a:pt x="76" y="1"/>
                      <a:pt x="64" y="0"/>
                      <a:pt x="54" y="5"/>
                    </a:cubicBezTo>
                    <a:cubicBezTo>
                      <a:pt x="49" y="8"/>
                      <a:pt x="45" y="12"/>
                      <a:pt x="42" y="18"/>
                    </a:cubicBezTo>
                    <a:cubicBezTo>
                      <a:pt x="42" y="18"/>
                      <a:pt x="42" y="18"/>
                      <a:pt x="42" y="18"/>
                    </a:cubicBezTo>
                    <a:cubicBezTo>
                      <a:pt x="41" y="18"/>
                      <a:pt x="41" y="18"/>
                      <a:pt x="41" y="18"/>
                    </a:cubicBezTo>
                    <a:cubicBezTo>
                      <a:pt x="35" y="17"/>
                      <a:pt x="30" y="18"/>
                      <a:pt x="24" y="21"/>
                    </a:cubicBezTo>
                    <a:cubicBezTo>
                      <a:pt x="15" y="26"/>
                      <a:pt x="9" y="37"/>
                      <a:pt x="8" y="50"/>
                    </a:cubicBezTo>
                    <a:cubicBezTo>
                      <a:pt x="1" y="62"/>
                      <a:pt x="0" y="74"/>
                      <a:pt x="5" y="84"/>
                    </a:cubicBezTo>
                    <a:cubicBezTo>
                      <a:pt x="8" y="89"/>
                      <a:pt x="13" y="93"/>
                      <a:pt x="18" y="96"/>
                    </a:cubicBezTo>
                    <a:cubicBezTo>
                      <a:pt x="18" y="96"/>
                      <a:pt x="18" y="96"/>
                      <a:pt x="18" y="96"/>
                    </a:cubicBezTo>
                    <a:cubicBezTo>
                      <a:pt x="19" y="97"/>
                      <a:pt x="19" y="97"/>
                      <a:pt x="19" y="97"/>
                    </a:cubicBezTo>
                    <a:cubicBezTo>
                      <a:pt x="18" y="103"/>
                      <a:pt x="19" y="109"/>
                      <a:pt x="22" y="114"/>
                    </a:cubicBezTo>
                    <a:cubicBezTo>
                      <a:pt x="27" y="124"/>
                      <a:pt x="38" y="129"/>
                      <a:pt x="51" y="131"/>
                    </a:cubicBezTo>
                    <a:cubicBezTo>
                      <a:pt x="63" y="137"/>
                      <a:pt x="75" y="138"/>
                      <a:pt x="84" y="133"/>
                    </a:cubicBezTo>
                    <a:cubicBezTo>
                      <a:pt x="90" y="130"/>
                      <a:pt x="94" y="126"/>
                      <a:pt x="96" y="120"/>
                    </a:cubicBezTo>
                    <a:cubicBezTo>
                      <a:pt x="97" y="120"/>
                      <a:pt x="97" y="120"/>
                      <a:pt x="97" y="120"/>
                    </a:cubicBezTo>
                    <a:cubicBezTo>
                      <a:pt x="97" y="120"/>
                      <a:pt x="97" y="120"/>
                      <a:pt x="97" y="120"/>
                    </a:cubicBezTo>
                    <a:cubicBezTo>
                      <a:pt x="103" y="120"/>
                      <a:pt x="109" y="120"/>
                      <a:pt x="114" y="117"/>
                    </a:cubicBezTo>
                    <a:cubicBezTo>
                      <a:pt x="124" y="111"/>
                      <a:pt x="130" y="101"/>
                      <a:pt x="131" y="87"/>
                    </a:cubicBezTo>
                    <a:cubicBezTo>
                      <a:pt x="137" y="76"/>
                      <a:pt x="139" y="64"/>
                      <a:pt x="133" y="54"/>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6" name="手繪多邊形 80"/>
              <p:cNvSpPr>
                <a:spLocks/>
              </p:cNvSpPr>
              <p:nvPr/>
            </p:nvSpPr>
            <p:spPr bwMode="gray">
              <a:xfrm rot="18488757">
                <a:off x="11172328" y="5596198"/>
                <a:ext cx="242888" cy="242888"/>
              </a:xfrm>
              <a:custGeom>
                <a:avLst/>
                <a:gdLst>
                  <a:gd name="T0" fmla="*/ 76 w 76"/>
                  <a:gd name="T1" fmla="*/ 39 h 76"/>
                  <a:gd name="T2" fmla="*/ 67 w 76"/>
                  <a:gd name="T3" fmla="*/ 32 h 76"/>
                  <a:gd name="T4" fmla="*/ 73 w 76"/>
                  <a:gd name="T5" fmla="*/ 23 h 76"/>
                  <a:gd name="T6" fmla="*/ 62 w 76"/>
                  <a:gd name="T7" fmla="*/ 20 h 76"/>
                  <a:gd name="T8" fmla="*/ 63 w 76"/>
                  <a:gd name="T9" fmla="*/ 10 h 76"/>
                  <a:gd name="T10" fmla="*/ 49 w 76"/>
                  <a:gd name="T11" fmla="*/ 15 h 76"/>
                  <a:gd name="T12" fmla="*/ 43 w 76"/>
                  <a:gd name="T13" fmla="*/ 0 h 76"/>
                  <a:gd name="T14" fmla="*/ 37 w 76"/>
                  <a:gd name="T15" fmla="*/ 6 h 76"/>
                  <a:gd name="T16" fmla="*/ 31 w 76"/>
                  <a:gd name="T17" fmla="*/ 0 h 76"/>
                  <a:gd name="T18" fmla="*/ 26 w 76"/>
                  <a:gd name="T19" fmla="*/ 13 h 76"/>
                  <a:gd name="T20" fmla="*/ 13 w 76"/>
                  <a:gd name="T21" fmla="*/ 9 h 76"/>
                  <a:gd name="T22" fmla="*/ 15 w 76"/>
                  <a:gd name="T23" fmla="*/ 21 h 76"/>
                  <a:gd name="T24" fmla="*/ 3 w 76"/>
                  <a:gd name="T25" fmla="*/ 23 h 76"/>
                  <a:gd name="T26" fmla="*/ 8 w 76"/>
                  <a:gd name="T27" fmla="*/ 31 h 76"/>
                  <a:gd name="T28" fmla="*/ 0 w 76"/>
                  <a:gd name="T29" fmla="*/ 37 h 76"/>
                  <a:gd name="T30" fmla="*/ 9 w 76"/>
                  <a:gd name="T31" fmla="*/ 44 h 76"/>
                  <a:gd name="T32" fmla="*/ 3 w 76"/>
                  <a:gd name="T33" fmla="*/ 53 h 76"/>
                  <a:gd name="T34" fmla="*/ 13 w 76"/>
                  <a:gd name="T35" fmla="*/ 56 h 76"/>
                  <a:gd name="T36" fmla="*/ 12 w 76"/>
                  <a:gd name="T37" fmla="*/ 66 h 76"/>
                  <a:gd name="T38" fmla="*/ 27 w 76"/>
                  <a:gd name="T39" fmla="*/ 61 h 76"/>
                  <a:gd name="T40" fmla="*/ 32 w 76"/>
                  <a:gd name="T41" fmla="*/ 76 h 76"/>
                  <a:gd name="T42" fmla="*/ 38 w 76"/>
                  <a:gd name="T43" fmla="*/ 70 h 76"/>
                  <a:gd name="T44" fmla="*/ 45 w 76"/>
                  <a:gd name="T45" fmla="*/ 76 h 76"/>
                  <a:gd name="T46" fmla="*/ 50 w 76"/>
                  <a:gd name="T47" fmla="*/ 63 h 76"/>
                  <a:gd name="T48" fmla="*/ 62 w 76"/>
                  <a:gd name="T49" fmla="*/ 67 h 76"/>
                  <a:gd name="T50" fmla="*/ 61 w 76"/>
                  <a:gd name="T51" fmla="*/ 55 h 76"/>
                  <a:gd name="T52" fmla="*/ 73 w 76"/>
                  <a:gd name="T53" fmla="*/ 53 h 76"/>
                  <a:gd name="T54" fmla="*/ 68 w 76"/>
                  <a:gd name="T55" fmla="*/ 45 h 76"/>
                  <a:gd name="T56" fmla="*/ 76 w 76"/>
                  <a:gd name="T5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76">
                    <a:moveTo>
                      <a:pt x="76" y="39"/>
                    </a:moveTo>
                    <a:cubicBezTo>
                      <a:pt x="76" y="36"/>
                      <a:pt x="73" y="34"/>
                      <a:pt x="67" y="32"/>
                    </a:cubicBezTo>
                    <a:cubicBezTo>
                      <a:pt x="71" y="28"/>
                      <a:pt x="74" y="25"/>
                      <a:pt x="73" y="23"/>
                    </a:cubicBezTo>
                    <a:cubicBezTo>
                      <a:pt x="72" y="20"/>
                      <a:pt x="68" y="20"/>
                      <a:pt x="62" y="20"/>
                    </a:cubicBezTo>
                    <a:cubicBezTo>
                      <a:pt x="65" y="15"/>
                      <a:pt x="65" y="11"/>
                      <a:pt x="63" y="10"/>
                    </a:cubicBezTo>
                    <a:cubicBezTo>
                      <a:pt x="61" y="8"/>
                      <a:pt x="56" y="10"/>
                      <a:pt x="49" y="15"/>
                    </a:cubicBezTo>
                    <a:cubicBezTo>
                      <a:pt x="48" y="6"/>
                      <a:pt x="46" y="1"/>
                      <a:pt x="43" y="0"/>
                    </a:cubicBezTo>
                    <a:cubicBezTo>
                      <a:pt x="41" y="0"/>
                      <a:pt x="39" y="2"/>
                      <a:pt x="37" y="6"/>
                    </a:cubicBezTo>
                    <a:cubicBezTo>
                      <a:pt x="35" y="2"/>
                      <a:pt x="33" y="0"/>
                      <a:pt x="31" y="0"/>
                    </a:cubicBezTo>
                    <a:cubicBezTo>
                      <a:pt x="28" y="1"/>
                      <a:pt x="26" y="6"/>
                      <a:pt x="26" y="13"/>
                    </a:cubicBezTo>
                    <a:cubicBezTo>
                      <a:pt x="20" y="9"/>
                      <a:pt x="16" y="7"/>
                      <a:pt x="13" y="9"/>
                    </a:cubicBezTo>
                    <a:cubicBezTo>
                      <a:pt x="11" y="10"/>
                      <a:pt x="12" y="15"/>
                      <a:pt x="15" y="21"/>
                    </a:cubicBezTo>
                    <a:cubicBezTo>
                      <a:pt x="8" y="20"/>
                      <a:pt x="4" y="20"/>
                      <a:pt x="3" y="23"/>
                    </a:cubicBezTo>
                    <a:cubicBezTo>
                      <a:pt x="2" y="25"/>
                      <a:pt x="4" y="28"/>
                      <a:pt x="8" y="31"/>
                    </a:cubicBezTo>
                    <a:cubicBezTo>
                      <a:pt x="3" y="33"/>
                      <a:pt x="0" y="35"/>
                      <a:pt x="0" y="37"/>
                    </a:cubicBezTo>
                    <a:cubicBezTo>
                      <a:pt x="0" y="40"/>
                      <a:pt x="3" y="42"/>
                      <a:pt x="9" y="44"/>
                    </a:cubicBezTo>
                    <a:cubicBezTo>
                      <a:pt x="4" y="48"/>
                      <a:pt x="2" y="51"/>
                      <a:pt x="3" y="53"/>
                    </a:cubicBezTo>
                    <a:cubicBezTo>
                      <a:pt x="4" y="56"/>
                      <a:pt x="8" y="56"/>
                      <a:pt x="13" y="56"/>
                    </a:cubicBezTo>
                    <a:cubicBezTo>
                      <a:pt x="11" y="61"/>
                      <a:pt x="10" y="65"/>
                      <a:pt x="12" y="66"/>
                    </a:cubicBezTo>
                    <a:cubicBezTo>
                      <a:pt x="14" y="68"/>
                      <a:pt x="20" y="66"/>
                      <a:pt x="27" y="61"/>
                    </a:cubicBezTo>
                    <a:cubicBezTo>
                      <a:pt x="27" y="70"/>
                      <a:pt x="29" y="75"/>
                      <a:pt x="32" y="76"/>
                    </a:cubicBezTo>
                    <a:cubicBezTo>
                      <a:pt x="34" y="76"/>
                      <a:pt x="36" y="74"/>
                      <a:pt x="38" y="70"/>
                    </a:cubicBezTo>
                    <a:cubicBezTo>
                      <a:pt x="41" y="74"/>
                      <a:pt x="43" y="76"/>
                      <a:pt x="45" y="76"/>
                    </a:cubicBezTo>
                    <a:cubicBezTo>
                      <a:pt x="48" y="75"/>
                      <a:pt x="49" y="70"/>
                      <a:pt x="50" y="63"/>
                    </a:cubicBezTo>
                    <a:cubicBezTo>
                      <a:pt x="55" y="67"/>
                      <a:pt x="60" y="69"/>
                      <a:pt x="62" y="67"/>
                    </a:cubicBezTo>
                    <a:cubicBezTo>
                      <a:pt x="64" y="66"/>
                      <a:pt x="63" y="61"/>
                      <a:pt x="61" y="55"/>
                    </a:cubicBezTo>
                    <a:cubicBezTo>
                      <a:pt x="67" y="56"/>
                      <a:pt x="72" y="56"/>
                      <a:pt x="73" y="53"/>
                    </a:cubicBezTo>
                    <a:cubicBezTo>
                      <a:pt x="74" y="51"/>
                      <a:pt x="72" y="48"/>
                      <a:pt x="68" y="45"/>
                    </a:cubicBezTo>
                    <a:cubicBezTo>
                      <a:pt x="73" y="43"/>
                      <a:pt x="76" y="41"/>
                      <a:pt x="76" y="39"/>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7" name="手繪多邊形 84"/>
              <p:cNvSpPr>
                <a:spLocks/>
              </p:cNvSpPr>
              <p:nvPr/>
            </p:nvSpPr>
            <p:spPr bwMode="gray">
              <a:xfrm rot="18488757">
                <a:off x="11244787" y="5668863"/>
                <a:ext cx="105896" cy="103780"/>
              </a:xfrm>
              <a:custGeom>
                <a:avLst/>
                <a:gdLst>
                  <a:gd name="T0" fmla="*/ 49 w 50"/>
                  <a:gd name="T1" fmla="*/ 26 h 49"/>
                  <a:gd name="T2" fmla="*/ 48 w 50"/>
                  <a:gd name="T3" fmla="*/ 20 h 49"/>
                  <a:gd name="T4" fmla="*/ 47 w 50"/>
                  <a:gd name="T5" fmla="*/ 13 h 49"/>
                  <a:gd name="T6" fmla="*/ 37 w 50"/>
                  <a:gd name="T7" fmla="*/ 7 h 49"/>
                  <a:gd name="T8" fmla="*/ 27 w 50"/>
                  <a:gd name="T9" fmla="*/ 0 h 49"/>
                  <a:gd name="T10" fmla="*/ 20 w 50"/>
                  <a:gd name="T11" fmla="*/ 2 h 49"/>
                  <a:gd name="T12" fmla="*/ 13 w 50"/>
                  <a:gd name="T13" fmla="*/ 3 h 49"/>
                  <a:gd name="T14" fmla="*/ 7 w 50"/>
                  <a:gd name="T15" fmla="*/ 13 h 49"/>
                  <a:gd name="T16" fmla="*/ 0 w 50"/>
                  <a:gd name="T17" fmla="*/ 23 h 49"/>
                  <a:gd name="T18" fmla="*/ 2 w 50"/>
                  <a:gd name="T19" fmla="*/ 30 h 49"/>
                  <a:gd name="T20" fmla="*/ 3 w 50"/>
                  <a:gd name="T21" fmla="*/ 36 h 49"/>
                  <a:gd name="T22" fmla="*/ 13 w 50"/>
                  <a:gd name="T23" fmla="*/ 43 h 49"/>
                  <a:gd name="T24" fmla="*/ 23 w 50"/>
                  <a:gd name="T25" fmla="*/ 49 h 49"/>
                  <a:gd name="T26" fmla="*/ 30 w 50"/>
                  <a:gd name="T27" fmla="*/ 48 h 49"/>
                  <a:gd name="T28" fmla="*/ 37 w 50"/>
                  <a:gd name="T29" fmla="*/ 46 h 49"/>
                  <a:gd name="T30" fmla="*/ 43 w 50"/>
                  <a:gd name="T31" fmla="*/ 37 h 49"/>
                  <a:gd name="T32" fmla="*/ 49 w 50"/>
                  <a:gd name="T33"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9">
                    <a:moveTo>
                      <a:pt x="49" y="26"/>
                    </a:moveTo>
                    <a:cubicBezTo>
                      <a:pt x="50" y="24"/>
                      <a:pt x="49" y="22"/>
                      <a:pt x="48" y="20"/>
                    </a:cubicBezTo>
                    <a:cubicBezTo>
                      <a:pt x="48" y="17"/>
                      <a:pt x="48" y="15"/>
                      <a:pt x="47" y="13"/>
                    </a:cubicBezTo>
                    <a:cubicBezTo>
                      <a:pt x="45" y="10"/>
                      <a:pt x="41" y="7"/>
                      <a:pt x="37" y="7"/>
                    </a:cubicBezTo>
                    <a:cubicBezTo>
                      <a:pt x="34" y="3"/>
                      <a:pt x="31" y="0"/>
                      <a:pt x="27" y="0"/>
                    </a:cubicBezTo>
                    <a:cubicBezTo>
                      <a:pt x="24" y="0"/>
                      <a:pt x="22" y="1"/>
                      <a:pt x="20" y="2"/>
                    </a:cubicBezTo>
                    <a:cubicBezTo>
                      <a:pt x="18" y="2"/>
                      <a:pt x="15" y="2"/>
                      <a:pt x="13" y="3"/>
                    </a:cubicBezTo>
                    <a:cubicBezTo>
                      <a:pt x="10" y="5"/>
                      <a:pt x="7" y="9"/>
                      <a:pt x="7" y="13"/>
                    </a:cubicBezTo>
                    <a:cubicBezTo>
                      <a:pt x="3" y="16"/>
                      <a:pt x="1" y="19"/>
                      <a:pt x="0" y="23"/>
                    </a:cubicBezTo>
                    <a:cubicBezTo>
                      <a:pt x="0" y="25"/>
                      <a:pt x="1" y="28"/>
                      <a:pt x="2" y="30"/>
                    </a:cubicBezTo>
                    <a:cubicBezTo>
                      <a:pt x="2" y="32"/>
                      <a:pt x="2" y="34"/>
                      <a:pt x="3" y="36"/>
                    </a:cubicBezTo>
                    <a:cubicBezTo>
                      <a:pt x="5" y="40"/>
                      <a:pt x="9" y="42"/>
                      <a:pt x="13" y="43"/>
                    </a:cubicBezTo>
                    <a:cubicBezTo>
                      <a:pt x="16" y="47"/>
                      <a:pt x="19" y="49"/>
                      <a:pt x="23" y="49"/>
                    </a:cubicBezTo>
                    <a:cubicBezTo>
                      <a:pt x="25" y="49"/>
                      <a:pt x="28" y="49"/>
                      <a:pt x="30" y="48"/>
                    </a:cubicBezTo>
                    <a:cubicBezTo>
                      <a:pt x="32" y="48"/>
                      <a:pt x="34" y="48"/>
                      <a:pt x="37" y="46"/>
                    </a:cubicBezTo>
                    <a:cubicBezTo>
                      <a:pt x="40" y="45"/>
                      <a:pt x="42" y="41"/>
                      <a:pt x="43" y="37"/>
                    </a:cubicBezTo>
                    <a:cubicBezTo>
                      <a:pt x="47" y="34"/>
                      <a:pt x="49" y="30"/>
                      <a:pt x="49" y="26"/>
                    </a:cubicBezTo>
                    <a:close/>
                  </a:path>
                </a:pathLst>
              </a:custGeom>
              <a:solidFill>
                <a:schemeClr val="accent2">
                  <a:lumMod val="20000"/>
                  <a:lumOff val="8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grpSp>
          <p:nvGrpSpPr>
            <p:cNvPr id="60" name="群組 59"/>
            <p:cNvGrpSpPr/>
            <p:nvPr/>
          </p:nvGrpSpPr>
          <p:grpSpPr bwMode="gray">
            <a:xfrm rot="21311827">
              <a:off x="10666412" y="5053297"/>
              <a:ext cx="643645" cy="641225"/>
              <a:chOff x="10472909" y="4641517"/>
              <a:chExt cx="895542" cy="892175"/>
            </a:xfrm>
          </p:grpSpPr>
          <p:sp>
            <p:nvSpPr>
              <p:cNvPr id="61" name="手繪多邊形 32"/>
              <p:cNvSpPr>
                <a:spLocks/>
              </p:cNvSpPr>
              <p:nvPr/>
            </p:nvSpPr>
            <p:spPr bwMode="gray">
              <a:xfrm rot="17579822">
                <a:off x="10474592" y="4639834"/>
                <a:ext cx="892175" cy="895542"/>
              </a:xfrm>
              <a:custGeom>
                <a:avLst/>
                <a:gdLst>
                  <a:gd name="T0" fmla="*/ 242 w 264"/>
                  <a:gd name="T1" fmla="*/ 157 h 264"/>
                  <a:gd name="T2" fmla="*/ 259 w 264"/>
                  <a:gd name="T3" fmla="*/ 128 h 264"/>
                  <a:gd name="T4" fmla="*/ 238 w 264"/>
                  <a:gd name="T5" fmla="*/ 66 h 264"/>
                  <a:gd name="T6" fmla="*/ 192 w 264"/>
                  <a:gd name="T7" fmla="*/ 20 h 264"/>
                  <a:gd name="T8" fmla="*/ 158 w 264"/>
                  <a:gd name="T9" fmla="*/ 23 h 264"/>
                  <a:gd name="T10" fmla="*/ 157 w 264"/>
                  <a:gd name="T11" fmla="*/ 23 h 264"/>
                  <a:gd name="T12" fmla="*/ 156 w 264"/>
                  <a:gd name="T13" fmla="*/ 23 h 264"/>
                  <a:gd name="T14" fmla="*/ 128 w 264"/>
                  <a:gd name="T15" fmla="*/ 5 h 264"/>
                  <a:gd name="T16" fmla="*/ 66 w 264"/>
                  <a:gd name="T17" fmla="*/ 26 h 264"/>
                  <a:gd name="T18" fmla="*/ 20 w 264"/>
                  <a:gd name="T19" fmla="*/ 72 h 264"/>
                  <a:gd name="T20" fmla="*/ 23 w 264"/>
                  <a:gd name="T21" fmla="*/ 106 h 264"/>
                  <a:gd name="T22" fmla="*/ 23 w 264"/>
                  <a:gd name="T23" fmla="*/ 107 h 264"/>
                  <a:gd name="T24" fmla="*/ 22 w 264"/>
                  <a:gd name="T25" fmla="*/ 108 h 264"/>
                  <a:gd name="T26" fmla="*/ 5 w 264"/>
                  <a:gd name="T27" fmla="*/ 136 h 264"/>
                  <a:gd name="T28" fmla="*/ 26 w 264"/>
                  <a:gd name="T29" fmla="*/ 198 h 264"/>
                  <a:gd name="T30" fmla="*/ 72 w 264"/>
                  <a:gd name="T31" fmla="*/ 244 h 264"/>
                  <a:gd name="T32" fmla="*/ 106 w 264"/>
                  <a:gd name="T33" fmla="*/ 241 h 264"/>
                  <a:gd name="T34" fmla="*/ 107 w 264"/>
                  <a:gd name="T35" fmla="*/ 242 h 264"/>
                  <a:gd name="T36" fmla="*/ 108 w 264"/>
                  <a:gd name="T37" fmla="*/ 242 h 264"/>
                  <a:gd name="T38" fmla="*/ 136 w 264"/>
                  <a:gd name="T39" fmla="*/ 259 h 264"/>
                  <a:gd name="T40" fmla="*/ 198 w 264"/>
                  <a:gd name="T41" fmla="*/ 238 h 264"/>
                  <a:gd name="T42" fmla="*/ 244 w 264"/>
                  <a:gd name="T43" fmla="*/ 192 h 264"/>
                  <a:gd name="T44" fmla="*/ 241 w 264"/>
                  <a:gd name="T45" fmla="*/ 159 h 264"/>
                  <a:gd name="T46" fmla="*/ 241 w 264"/>
                  <a:gd name="T47" fmla="*/ 158 h 264"/>
                  <a:gd name="T48" fmla="*/ 242 w 264"/>
                  <a:gd name="T49" fmla="*/ 1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4" h="264">
                    <a:moveTo>
                      <a:pt x="242" y="157"/>
                    </a:moveTo>
                    <a:cubicBezTo>
                      <a:pt x="250" y="149"/>
                      <a:pt x="256" y="139"/>
                      <a:pt x="259" y="128"/>
                    </a:cubicBezTo>
                    <a:cubicBezTo>
                      <a:pt x="264" y="107"/>
                      <a:pt x="255" y="85"/>
                      <a:pt x="238" y="66"/>
                    </a:cubicBezTo>
                    <a:cubicBezTo>
                      <a:pt x="229" y="42"/>
                      <a:pt x="213" y="25"/>
                      <a:pt x="192" y="20"/>
                    </a:cubicBezTo>
                    <a:cubicBezTo>
                      <a:pt x="181" y="18"/>
                      <a:pt x="170" y="19"/>
                      <a:pt x="158" y="23"/>
                    </a:cubicBezTo>
                    <a:cubicBezTo>
                      <a:pt x="157" y="23"/>
                      <a:pt x="157" y="23"/>
                      <a:pt x="157" y="23"/>
                    </a:cubicBezTo>
                    <a:cubicBezTo>
                      <a:pt x="156" y="23"/>
                      <a:pt x="156" y="23"/>
                      <a:pt x="156" y="23"/>
                    </a:cubicBezTo>
                    <a:cubicBezTo>
                      <a:pt x="148" y="14"/>
                      <a:pt x="139" y="8"/>
                      <a:pt x="128" y="5"/>
                    </a:cubicBezTo>
                    <a:cubicBezTo>
                      <a:pt x="107" y="0"/>
                      <a:pt x="85" y="9"/>
                      <a:pt x="66" y="26"/>
                    </a:cubicBezTo>
                    <a:cubicBezTo>
                      <a:pt x="42" y="35"/>
                      <a:pt x="25" y="51"/>
                      <a:pt x="20" y="72"/>
                    </a:cubicBezTo>
                    <a:cubicBezTo>
                      <a:pt x="17" y="83"/>
                      <a:pt x="19" y="95"/>
                      <a:pt x="23" y="106"/>
                    </a:cubicBezTo>
                    <a:cubicBezTo>
                      <a:pt x="23" y="107"/>
                      <a:pt x="23" y="107"/>
                      <a:pt x="23" y="107"/>
                    </a:cubicBezTo>
                    <a:cubicBezTo>
                      <a:pt x="22" y="108"/>
                      <a:pt x="22" y="108"/>
                      <a:pt x="22" y="108"/>
                    </a:cubicBezTo>
                    <a:cubicBezTo>
                      <a:pt x="14" y="116"/>
                      <a:pt x="8" y="125"/>
                      <a:pt x="5" y="136"/>
                    </a:cubicBezTo>
                    <a:cubicBezTo>
                      <a:pt x="0" y="157"/>
                      <a:pt x="9" y="179"/>
                      <a:pt x="26" y="198"/>
                    </a:cubicBezTo>
                    <a:cubicBezTo>
                      <a:pt x="35" y="222"/>
                      <a:pt x="51" y="239"/>
                      <a:pt x="72" y="244"/>
                    </a:cubicBezTo>
                    <a:cubicBezTo>
                      <a:pt x="83" y="247"/>
                      <a:pt x="94" y="246"/>
                      <a:pt x="106" y="241"/>
                    </a:cubicBezTo>
                    <a:cubicBezTo>
                      <a:pt x="107" y="242"/>
                      <a:pt x="107" y="242"/>
                      <a:pt x="107" y="242"/>
                    </a:cubicBezTo>
                    <a:cubicBezTo>
                      <a:pt x="108" y="242"/>
                      <a:pt x="108" y="242"/>
                      <a:pt x="108" y="242"/>
                    </a:cubicBezTo>
                    <a:cubicBezTo>
                      <a:pt x="116" y="250"/>
                      <a:pt x="125" y="257"/>
                      <a:pt x="136" y="259"/>
                    </a:cubicBezTo>
                    <a:cubicBezTo>
                      <a:pt x="157" y="264"/>
                      <a:pt x="179" y="256"/>
                      <a:pt x="198" y="238"/>
                    </a:cubicBezTo>
                    <a:cubicBezTo>
                      <a:pt x="222" y="229"/>
                      <a:pt x="239" y="213"/>
                      <a:pt x="244" y="192"/>
                    </a:cubicBezTo>
                    <a:cubicBezTo>
                      <a:pt x="247" y="181"/>
                      <a:pt x="245" y="170"/>
                      <a:pt x="241" y="159"/>
                    </a:cubicBezTo>
                    <a:cubicBezTo>
                      <a:pt x="241" y="158"/>
                      <a:pt x="241" y="158"/>
                      <a:pt x="241" y="158"/>
                    </a:cubicBezTo>
                    <a:lnTo>
                      <a:pt x="242" y="157"/>
                    </a:lnTo>
                    <a:close/>
                  </a:path>
                </a:pathLst>
              </a:custGeom>
              <a:gradFill flip="none" rotWithShape="1">
                <a:gsLst>
                  <a:gs pos="0">
                    <a:schemeClr val="accent1">
                      <a:lumMod val="75000"/>
                    </a:schemeClr>
                  </a:gs>
                  <a:gs pos="100000">
                    <a:schemeClr val="accent1">
                      <a:lumMod val="60000"/>
                      <a:lumOff val="40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2" name="手繪多邊形 33"/>
              <p:cNvSpPr>
                <a:spLocks/>
              </p:cNvSpPr>
              <p:nvPr/>
            </p:nvSpPr>
            <p:spPr bwMode="gray">
              <a:xfrm rot="17579822">
                <a:off x="10640041" y="4805497"/>
                <a:ext cx="561276" cy="564216"/>
              </a:xfrm>
              <a:custGeom>
                <a:avLst/>
                <a:gdLst>
                  <a:gd name="T0" fmla="*/ 93 w 95"/>
                  <a:gd name="T1" fmla="*/ 45 h 95"/>
                  <a:gd name="T2" fmla="*/ 92 w 95"/>
                  <a:gd name="T3" fmla="*/ 32 h 95"/>
                  <a:gd name="T4" fmla="*/ 75 w 95"/>
                  <a:gd name="T5" fmla="*/ 17 h 95"/>
                  <a:gd name="T6" fmla="*/ 58 w 95"/>
                  <a:gd name="T7" fmla="*/ 1 h 95"/>
                  <a:gd name="T8" fmla="*/ 45 w 95"/>
                  <a:gd name="T9" fmla="*/ 2 h 95"/>
                  <a:gd name="T10" fmla="*/ 32 w 95"/>
                  <a:gd name="T11" fmla="*/ 3 h 95"/>
                  <a:gd name="T12" fmla="*/ 16 w 95"/>
                  <a:gd name="T13" fmla="*/ 20 h 95"/>
                  <a:gd name="T14" fmla="*/ 1 w 95"/>
                  <a:gd name="T15" fmla="*/ 37 h 95"/>
                  <a:gd name="T16" fmla="*/ 2 w 95"/>
                  <a:gd name="T17" fmla="*/ 50 h 95"/>
                  <a:gd name="T18" fmla="*/ 2 w 95"/>
                  <a:gd name="T19" fmla="*/ 63 h 95"/>
                  <a:gd name="T20" fmla="*/ 19 w 95"/>
                  <a:gd name="T21" fmla="*/ 79 h 95"/>
                  <a:gd name="T22" fmla="*/ 36 w 95"/>
                  <a:gd name="T23" fmla="*/ 94 h 95"/>
                  <a:gd name="T24" fmla="*/ 50 w 95"/>
                  <a:gd name="T25" fmla="*/ 93 h 95"/>
                  <a:gd name="T26" fmla="*/ 63 w 95"/>
                  <a:gd name="T27" fmla="*/ 93 h 95"/>
                  <a:gd name="T28" fmla="*/ 78 w 95"/>
                  <a:gd name="T29" fmla="*/ 76 h 95"/>
                  <a:gd name="T30" fmla="*/ 94 w 95"/>
                  <a:gd name="T31" fmla="*/ 59 h 95"/>
                  <a:gd name="T32" fmla="*/ 93 w 95"/>
                  <a:gd name="T33" fmla="*/ 4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5">
                    <a:moveTo>
                      <a:pt x="93" y="45"/>
                    </a:moveTo>
                    <a:cubicBezTo>
                      <a:pt x="94" y="41"/>
                      <a:pt x="94" y="36"/>
                      <a:pt x="92" y="32"/>
                    </a:cubicBezTo>
                    <a:cubicBezTo>
                      <a:pt x="90" y="25"/>
                      <a:pt x="83" y="20"/>
                      <a:pt x="75" y="17"/>
                    </a:cubicBezTo>
                    <a:cubicBezTo>
                      <a:pt x="71" y="9"/>
                      <a:pt x="66" y="3"/>
                      <a:pt x="58" y="1"/>
                    </a:cubicBezTo>
                    <a:cubicBezTo>
                      <a:pt x="54" y="0"/>
                      <a:pt x="49" y="1"/>
                      <a:pt x="45" y="2"/>
                    </a:cubicBezTo>
                    <a:cubicBezTo>
                      <a:pt x="40" y="1"/>
                      <a:pt x="36" y="1"/>
                      <a:pt x="32" y="3"/>
                    </a:cubicBezTo>
                    <a:cubicBezTo>
                      <a:pt x="24" y="5"/>
                      <a:pt x="19" y="11"/>
                      <a:pt x="16" y="20"/>
                    </a:cubicBezTo>
                    <a:cubicBezTo>
                      <a:pt x="8" y="24"/>
                      <a:pt x="3" y="29"/>
                      <a:pt x="1" y="37"/>
                    </a:cubicBezTo>
                    <a:cubicBezTo>
                      <a:pt x="0" y="41"/>
                      <a:pt x="0" y="46"/>
                      <a:pt x="2" y="50"/>
                    </a:cubicBezTo>
                    <a:cubicBezTo>
                      <a:pt x="1" y="55"/>
                      <a:pt x="1" y="59"/>
                      <a:pt x="2" y="63"/>
                    </a:cubicBezTo>
                    <a:cubicBezTo>
                      <a:pt x="5" y="71"/>
                      <a:pt x="11" y="76"/>
                      <a:pt x="19" y="79"/>
                    </a:cubicBezTo>
                    <a:cubicBezTo>
                      <a:pt x="23" y="87"/>
                      <a:pt x="29" y="92"/>
                      <a:pt x="36" y="94"/>
                    </a:cubicBezTo>
                    <a:cubicBezTo>
                      <a:pt x="41" y="95"/>
                      <a:pt x="45" y="95"/>
                      <a:pt x="50" y="93"/>
                    </a:cubicBezTo>
                    <a:cubicBezTo>
                      <a:pt x="54" y="94"/>
                      <a:pt x="59" y="94"/>
                      <a:pt x="63" y="93"/>
                    </a:cubicBezTo>
                    <a:cubicBezTo>
                      <a:pt x="70" y="90"/>
                      <a:pt x="75" y="84"/>
                      <a:pt x="78" y="76"/>
                    </a:cubicBezTo>
                    <a:cubicBezTo>
                      <a:pt x="86" y="72"/>
                      <a:pt x="92" y="66"/>
                      <a:pt x="94" y="59"/>
                    </a:cubicBezTo>
                    <a:cubicBezTo>
                      <a:pt x="95" y="54"/>
                      <a:pt x="94" y="50"/>
                      <a:pt x="93"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3" name="手繪多邊形 32"/>
              <p:cNvSpPr>
                <a:spLocks/>
              </p:cNvSpPr>
              <p:nvPr/>
            </p:nvSpPr>
            <p:spPr bwMode="gray">
              <a:xfrm rot="17579822">
                <a:off x="10728400" y="4894600"/>
                <a:ext cx="384558" cy="386010"/>
              </a:xfrm>
              <a:custGeom>
                <a:avLst/>
                <a:gdLst>
                  <a:gd name="T0" fmla="*/ 242 w 264"/>
                  <a:gd name="T1" fmla="*/ 157 h 264"/>
                  <a:gd name="T2" fmla="*/ 259 w 264"/>
                  <a:gd name="T3" fmla="*/ 128 h 264"/>
                  <a:gd name="T4" fmla="*/ 238 w 264"/>
                  <a:gd name="T5" fmla="*/ 66 h 264"/>
                  <a:gd name="T6" fmla="*/ 192 w 264"/>
                  <a:gd name="T7" fmla="*/ 20 h 264"/>
                  <a:gd name="T8" fmla="*/ 158 w 264"/>
                  <a:gd name="T9" fmla="*/ 23 h 264"/>
                  <a:gd name="T10" fmla="*/ 157 w 264"/>
                  <a:gd name="T11" fmla="*/ 23 h 264"/>
                  <a:gd name="T12" fmla="*/ 156 w 264"/>
                  <a:gd name="T13" fmla="*/ 23 h 264"/>
                  <a:gd name="T14" fmla="*/ 128 w 264"/>
                  <a:gd name="T15" fmla="*/ 5 h 264"/>
                  <a:gd name="T16" fmla="*/ 66 w 264"/>
                  <a:gd name="T17" fmla="*/ 26 h 264"/>
                  <a:gd name="T18" fmla="*/ 20 w 264"/>
                  <a:gd name="T19" fmla="*/ 72 h 264"/>
                  <a:gd name="T20" fmla="*/ 23 w 264"/>
                  <a:gd name="T21" fmla="*/ 106 h 264"/>
                  <a:gd name="T22" fmla="*/ 23 w 264"/>
                  <a:gd name="T23" fmla="*/ 107 h 264"/>
                  <a:gd name="T24" fmla="*/ 22 w 264"/>
                  <a:gd name="T25" fmla="*/ 108 h 264"/>
                  <a:gd name="T26" fmla="*/ 5 w 264"/>
                  <a:gd name="T27" fmla="*/ 136 h 264"/>
                  <a:gd name="T28" fmla="*/ 26 w 264"/>
                  <a:gd name="T29" fmla="*/ 198 h 264"/>
                  <a:gd name="T30" fmla="*/ 72 w 264"/>
                  <a:gd name="T31" fmla="*/ 244 h 264"/>
                  <a:gd name="T32" fmla="*/ 106 w 264"/>
                  <a:gd name="T33" fmla="*/ 241 h 264"/>
                  <a:gd name="T34" fmla="*/ 107 w 264"/>
                  <a:gd name="T35" fmla="*/ 242 h 264"/>
                  <a:gd name="T36" fmla="*/ 108 w 264"/>
                  <a:gd name="T37" fmla="*/ 242 h 264"/>
                  <a:gd name="T38" fmla="*/ 136 w 264"/>
                  <a:gd name="T39" fmla="*/ 259 h 264"/>
                  <a:gd name="T40" fmla="*/ 198 w 264"/>
                  <a:gd name="T41" fmla="*/ 238 h 264"/>
                  <a:gd name="T42" fmla="*/ 244 w 264"/>
                  <a:gd name="T43" fmla="*/ 192 h 264"/>
                  <a:gd name="T44" fmla="*/ 241 w 264"/>
                  <a:gd name="T45" fmla="*/ 159 h 264"/>
                  <a:gd name="T46" fmla="*/ 241 w 264"/>
                  <a:gd name="T47" fmla="*/ 158 h 264"/>
                  <a:gd name="T48" fmla="*/ 242 w 264"/>
                  <a:gd name="T49" fmla="*/ 1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4" h="264">
                    <a:moveTo>
                      <a:pt x="242" y="157"/>
                    </a:moveTo>
                    <a:cubicBezTo>
                      <a:pt x="250" y="149"/>
                      <a:pt x="256" y="139"/>
                      <a:pt x="259" y="128"/>
                    </a:cubicBezTo>
                    <a:cubicBezTo>
                      <a:pt x="264" y="107"/>
                      <a:pt x="255" y="85"/>
                      <a:pt x="238" y="66"/>
                    </a:cubicBezTo>
                    <a:cubicBezTo>
                      <a:pt x="229" y="42"/>
                      <a:pt x="213" y="25"/>
                      <a:pt x="192" y="20"/>
                    </a:cubicBezTo>
                    <a:cubicBezTo>
                      <a:pt x="181" y="18"/>
                      <a:pt x="170" y="19"/>
                      <a:pt x="158" y="23"/>
                    </a:cubicBezTo>
                    <a:cubicBezTo>
                      <a:pt x="157" y="23"/>
                      <a:pt x="157" y="23"/>
                      <a:pt x="157" y="23"/>
                    </a:cubicBezTo>
                    <a:cubicBezTo>
                      <a:pt x="156" y="23"/>
                      <a:pt x="156" y="23"/>
                      <a:pt x="156" y="23"/>
                    </a:cubicBezTo>
                    <a:cubicBezTo>
                      <a:pt x="148" y="14"/>
                      <a:pt x="139" y="8"/>
                      <a:pt x="128" y="5"/>
                    </a:cubicBezTo>
                    <a:cubicBezTo>
                      <a:pt x="107" y="0"/>
                      <a:pt x="85" y="9"/>
                      <a:pt x="66" y="26"/>
                    </a:cubicBezTo>
                    <a:cubicBezTo>
                      <a:pt x="42" y="35"/>
                      <a:pt x="25" y="51"/>
                      <a:pt x="20" y="72"/>
                    </a:cubicBezTo>
                    <a:cubicBezTo>
                      <a:pt x="17" y="83"/>
                      <a:pt x="19" y="95"/>
                      <a:pt x="23" y="106"/>
                    </a:cubicBezTo>
                    <a:cubicBezTo>
                      <a:pt x="23" y="107"/>
                      <a:pt x="23" y="107"/>
                      <a:pt x="23" y="107"/>
                    </a:cubicBezTo>
                    <a:cubicBezTo>
                      <a:pt x="22" y="108"/>
                      <a:pt x="22" y="108"/>
                      <a:pt x="22" y="108"/>
                    </a:cubicBezTo>
                    <a:cubicBezTo>
                      <a:pt x="14" y="116"/>
                      <a:pt x="8" y="125"/>
                      <a:pt x="5" y="136"/>
                    </a:cubicBezTo>
                    <a:cubicBezTo>
                      <a:pt x="0" y="157"/>
                      <a:pt x="9" y="179"/>
                      <a:pt x="26" y="198"/>
                    </a:cubicBezTo>
                    <a:cubicBezTo>
                      <a:pt x="35" y="222"/>
                      <a:pt x="51" y="239"/>
                      <a:pt x="72" y="244"/>
                    </a:cubicBezTo>
                    <a:cubicBezTo>
                      <a:pt x="83" y="247"/>
                      <a:pt x="94" y="246"/>
                      <a:pt x="106" y="241"/>
                    </a:cubicBezTo>
                    <a:cubicBezTo>
                      <a:pt x="107" y="242"/>
                      <a:pt x="107" y="242"/>
                      <a:pt x="107" y="242"/>
                    </a:cubicBezTo>
                    <a:cubicBezTo>
                      <a:pt x="108" y="242"/>
                      <a:pt x="108" y="242"/>
                      <a:pt x="108" y="242"/>
                    </a:cubicBezTo>
                    <a:cubicBezTo>
                      <a:pt x="116" y="250"/>
                      <a:pt x="125" y="257"/>
                      <a:pt x="136" y="259"/>
                    </a:cubicBezTo>
                    <a:cubicBezTo>
                      <a:pt x="157" y="264"/>
                      <a:pt x="179" y="256"/>
                      <a:pt x="198" y="238"/>
                    </a:cubicBezTo>
                    <a:cubicBezTo>
                      <a:pt x="222" y="229"/>
                      <a:pt x="239" y="213"/>
                      <a:pt x="244" y="192"/>
                    </a:cubicBezTo>
                    <a:cubicBezTo>
                      <a:pt x="247" y="181"/>
                      <a:pt x="245" y="170"/>
                      <a:pt x="241" y="159"/>
                    </a:cubicBezTo>
                    <a:cubicBezTo>
                      <a:pt x="241" y="158"/>
                      <a:pt x="241" y="158"/>
                      <a:pt x="241" y="158"/>
                    </a:cubicBezTo>
                    <a:lnTo>
                      <a:pt x="242" y="157"/>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4" name="橢圓​​ 63"/>
              <p:cNvSpPr/>
              <p:nvPr/>
            </p:nvSpPr>
            <p:spPr bwMode="gray">
              <a:xfrm rot="17579822" flipH="1">
                <a:off x="10844479" y="5011405"/>
                <a:ext cx="152400" cy="152400"/>
              </a:xfrm>
              <a:prstGeom prst="ellipse">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grpSp>
      </p:grpSp>
      <p:sp>
        <p:nvSpPr>
          <p:cNvPr id="2" name="標題 1"/>
          <p:cNvSpPr>
            <a:spLocks noGrp="1"/>
          </p:cNvSpPr>
          <p:nvPr>
            <p:ph type="title"/>
          </p:nvPr>
        </p:nvSpPr>
        <p:spPr>
          <a:xfrm>
            <a:off x="1524000" y="1709738"/>
            <a:ext cx="9144000" cy="2862262"/>
          </a:xfrm>
        </p:spPr>
        <p:txBody>
          <a:bodyPr rtlCol="0" anchor="b">
            <a:normAutofit/>
          </a:bodyPr>
          <a:lstStyle>
            <a:lvl1pPr>
              <a:defRPr sz="3900"/>
            </a:lvl1pPr>
          </a:lstStyle>
          <a:p>
            <a:pPr rtl="0"/>
            <a:r>
              <a:rPr lang="zh-TW" altLang="en-US"/>
              <a:t>按一下以編輯母片標題樣式</a:t>
            </a:r>
            <a:endParaRPr lang="zh-TW" altLang="en-US" dirty="0"/>
          </a:p>
        </p:txBody>
      </p:sp>
      <p:sp>
        <p:nvSpPr>
          <p:cNvPr id="3" name="文字預留位置 2"/>
          <p:cNvSpPr>
            <a:spLocks noGrp="1"/>
          </p:cNvSpPr>
          <p:nvPr>
            <p:ph type="body" idx="1"/>
          </p:nvPr>
        </p:nvSpPr>
        <p:spPr>
          <a:xfrm>
            <a:off x="1524000" y="4589463"/>
            <a:ext cx="9144000" cy="1280160"/>
          </a:xfrm>
        </p:spPr>
        <p:txBody>
          <a:bodyPr rtlCol="0"/>
          <a:lstStyle>
            <a:lvl1pPr marL="0" indent="0">
              <a:buNone/>
              <a:defRPr sz="1800">
                <a:solidFill>
                  <a:schemeClr val="tx1"/>
                </a:solidFill>
              </a:defRPr>
            </a:lvl1pPr>
            <a:lvl2pPr marL="342892" indent="0">
              <a:buNone/>
              <a:defRPr sz="1500"/>
            </a:lvl2pPr>
            <a:lvl3pPr marL="685783" indent="0">
              <a:buNone/>
              <a:defRPr sz="1350"/>
            </a:lvl3pPr>
            <a:lvl4pPr marL="1028675" indent="0">
              <a:buNone/>
              <a:defRPr sz="1200"/>
            </a:lvl4pPr>
            <a:lvl5pPr marL="1371566" indent="0">
              <a:buNone/>
              <a:defRPr sz="1200"/>
            </a:lvl5pPr>
            <a:lvl6pPr marL="1714457" indent="0">
              <a:buNone/>
              <a:defRPr sz="1200"/>
            </a:lvl6pPr>
            <a:lvl7pPr marL="2057348" indent="0">
              <a:buNone/>
              <a:defRPr sz="1200"/>
            </a:lvl7pPr>
            <a:lvl8pPr marL="2400240" indent="0">
              <a:buNone/>
              <a:defRPr sz="1200"/>
            </a:lvl8pPr>
            <a:lvl9pPr marL="2743132" indent="0">
              <a:buNone/>
              <a:defRPr sz="1200"/>
            </a:lvl9pPr>
          </a:lstStyle>
          <a:p>
            <a:pPr lvl="0" rtl="0"/>
            <a:r>
              <a:rPr lang="zh-TW" altLang="en-US"/>
              <a:t>編輯母片文字樣式</a:t>
            </a:r>
          </a:p>
        </p:txBody>
      </p:sp>
    </p:spTree>
    <p:extLst>
      <p:ext uri="{BB962C8B-B14F-4D97-AF65-F5344CB8AC3E}">
        <p14:creationId xmlns:p14="http://schemas.microsoft.com/office/powerpoint/2010/main" val="340899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userDrawn="1">
  <p:cSld name="58_Titeldias">
    <p:spTree>
      <p:nvGrpSpPr>
        <p:cNvPr id="1" name=""/>
        <p:cNvGrpSpPr/>
        <p:nvPr/>
      </p:nvGrpSpPr>
      <p:grpSpPr>
        <a:xfrm>
          <a:off x="0" y="0"/>
          <a:ext cx="0" cy="0"/>
          <a:chOff x="0" y="0"/>
          <a:chExt cx="0" cy="0"/>
        </a:xfrm>
      </p:grpSpPr>
    </p:spTree>
    <p:extLst>
      <p:ext uri="{BB962C8B-B14F-4D97-AF65-F5344CB8AC3E}">
        <p14:creationId xmlns:p14="http://schemas.microsoft.com/office/powerpoint/2010/main" val="266396082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userDrawn="1">
  <p:cSld name="1_标题和内容">
    <p:spTree>
      <p:nvGrpSpPr>
        <p:cNvPr id="1" name=""/>
        <p:cNvGrpSpPr/>
        <p:nvPr/>
      </p:nvGrpSpPr>
      <p:grpSpPr>
        <a:xfrm>
          <a:off x="0" y="0"/>
          <a:ext cx="0" cy="0"/>
          <a:chOff x="0" y="0"/>
          <a:chExt cx="0" cy="0"/>
        </a:xfrm>
      </p:grpSpPr>
      <p:sp>
        <p:nvSpPr>
          <p:cNvPr id="8" name="矩形 7"/>
          <p:cNvSpPr/>
          <p:nvPr userDrawn="1"/>
        </p:nvSpPr>
        <p:spPr>
          <a:xfrm>
            <a:off x="433427" y="6443005"/>
            <a:ext cx="11263531" cy="414997"/>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r"/>
            <a:r>
              <a:rPr lang="en-US" altLang="zh-CN" sz="1350" dirty="0">
                <a:solidFill>
                  <a:schemeClr val="bg1"/>
                </a:solidFill>
              </a:rPr>
              <a:t>XYPPT.YANJ.CN  </a:t>
            </a:r>
            <a:r>
              <a:rPr lang="zh-CN" altLang="en-US" sz="1350" dirty="0">
                <a:solidFill>
                  <a:schemeClr val="bg1"/>
                </a:solidFill>
              </a:rPr>
              <a:t>新浪微博</a:t>
            </a:r>
            <a:r>
              <a:rPr lang="en-US" altLang="zh-CN" sz="1350" dirty="0">
                <a:solidFill>
                  <a:schemeClr val="bg1"/>
                </a:solidFill>
              </a:rPr>
              <a:t>@</a:t>
            </a:r>
            <a:r>
              <a:rPr lang="zh-CN" altLang="en-US" sz="1350" dirty="0">
                <a:solidFill>
                  <a:schemeClr val="bg1"/>
                </a:solidFill>
              </a:rPr>
              <a:t>六月雪</a:t>
            </a:r>
            <a:r>
              <a:rPr lang="en-US" altLang="zh-CN" sz="1350" dirty="0">
                <a:solidFill>
                  <a:schemeClr val="bg1"/>
                </a:solidFill>
              </a:rPr>
              <a:t>_1</a:t>
            </a:r>
            <a:endParaRPr lang="zh-CN" altLang="en-US" sz="1350" dirty="0">
              <a:solidFill>
                <a:schemeClr val="bg1"/>
              </a:solidFill>
            </a:endParaRPr>
          </a:p>
        </p:txBody>
      </p:sp>
      <p:sp>
        <p:nvSpPr>
          <p:cNvPr id="9" name="矩形 8"/>
          <p:cNvSpPr/>
          <p:nvPr userDrawn="1"/>
        </p:nvSpPr>
        <p:spPr>
          <a:xfrm>
            <a:off x="-16540" y="400932"/>
            <a:ext cx="858129"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0" name="矩形 9"/>
          <p:cNvSpPr/>
          <p:nvPr userDrawn="1"/>
        </p:nvSpPr>
        <p:spPr>
          <a:xfrm>
            <a:off x="-16540" y="6450039"/>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1" name="矩形 10"/>
          <p:cNvSpPr/>
          <p:nvPr userDrawn="1"/>
        </p:nvSpPr>
        <p:spPr>
          <a:xfrm>
            <a:off x="11711225" y="6450039"/>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2" name="矩形 11"/>
          <p:cNvSpPr/>
          <p:nvPr userDrawn="1"/>
        </p:nvSpPr>
        <p:spPr>
          <a:xfrm>
            <a:off x="954131" y="400932"/>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3" name="矩形 12"/>
          <p:cNvSpPr/>
          <p:nvPr userDrawn="1"/>
        </p:nvSpPr>
        <p:spPr>
          <a:xfrm>
            <a:off x="12104888" y="400932"/>
            <a:ext cx="72000"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4" name="矩形 13"/>
          <p:cNvSpPr/>
          <p:nvPr userDrawn="1"/>
        </p:nvSpPr>
        <p:spPr>
          <a:xfrm>
            <a:off x="12037236" y="400932"/>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7" name="等腰三角形 16"/>
          <p:cNvSpPr/>
          <p:nvPr userDrawn="1"/>
        </p:nvSpPr>
        <p:spPr>
          <a:xfrm rot="5400000" flipH="1">
            <a:off x="11834072" y="6502260"/>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8" name="等腰三角形 17"/>
          <p:cNvSpPr/>
          <p:nvPr userDrawn="1"/>
        </p:nvSpPr>
        <p:spPr>
          <a:xfrm rot="16200000">
            <a:off x="64172" y="6502261"/>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48" name="椭圆 147"/>
          <p:cNvSpPr>
            <a:spLocks noChangeAspect="1"/>
          </p:cNvSpPr>
          <p:nvPr userDrawn="1"/>
        </p:nvSpPr>
        <p:spPr>
          <a:xfrm>
            <a:off x="1149362" y="968876"/>
            <a:ext cx="445765" cy="180000"/>
          </a:xfrm>
          <a:prstGeom prst="ellipse">
            <a:avLst/>
          </a:prstGeom>
          <a:gradFill flip="none" rotWithShape="1">
            <a:gsLst>
              <a:gs pos="23000">
                <a:schemeClr val="bg1">
                  <a:lumMod val="65000"/>
                  <a:alpha val="43000"/>
                </a:schemeClr>
              </a:gs>
              <a:gs pos="100000">
                <a:schemeClr val="bg1">
                  <a:lumMod val="9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prstClr val="white"/>
              </a:solidFill>
            </a:endParaRPr>
          </a:p>
        </p:txBody>
      </p:sp>
      <p:sp>
        <p:nvSpPr>
          <p:cNvPr id="155" name="文本框 154"/>
          <p:cNvSpPr txBox="1"/>
          <p:nvPr userDrawn="1"/>
        </p:nvSpPr>
        <p:spPr>
          <a:xfrm>
            <a:off x="1795477" y="376258"/>
            <a:ext cx="1491114" cy="323165"/>
          </a:xfrm>
          <a:prstGeom prst="rect">
            <a:avLst/>
          </a:prstGeom>
          <a:noFill/>
        </p:spPr>
        <p:txBody>
          <a:bodyPr wrap="none" rtlCol="0">
            <a:spAutoFit/>
          </a:bodyPr>
          <a:lstStyle/>
          <a:p>
            <a:r>
              <a:rPr lang="en-US" altLang="zh-CN" sz="1500" dirty="0">
                <a:solidFill>
                  <a:schemeClr val="tx1">
                    <a:lumMod val="50000"/>
                    <a:lumOff val="50000"/>
                  </a:schemeClr>
                </a:solidFill>
                <a:effectLst/>
                <a:latin typeface="方正粗活意简体"/>
                <a:ea typeface="时尚中黑简体" panose="01010104010101010101" pitchFamily="2" charset="-122"/>
              </a:rPr>
              <a:t>PPT</a:t>
            </a:r>
            <a:r>
              <a:rPr lang="zh-CN" altLang="en-US" sz="1500" dirty="0">
                <a:solidFill>
                  <a:schemeClr val="tx1">
                    <a:lumMod val="50000"/>
                    <a:lumOff val="50000"/>
                  </a:schemeClr>
                </a:solidFill>
                <a:effectLst/>
                <a:latin typeface="方正粗活意简体"/>
                <a:ea typeface="时尚中黑简体" panose="01010104010101010101" pitchFamily="2" charset="-122"/>
              </a:rPr>
              <a:t>图表研究院</a:t>
            </a:r>
          </a:p>
        </p:txBody>
      </p:sp>
      <p:sp>
        <p:nvSpPr>
          <p:cNvPr id="156" name="文本框 155"/>
          <p:cNvSpPr txBox="1"/>
          <p:nvPr userDrawn="1"/>
        </p:nvSpPr>
        <p:spPr>
          <a:xfrm>
            <a:off x="1809103" y="745590"/>
            <a:ext cx="1316386" cy="219291"/>
          </a:xfrm>
          <a:prstGeom prst="rect">
            <a:avLst/>
          </a:prstGeom>
          <a:noFill/>
        </p:spPr>
        <p:txBody>
          <a:bodyPr wrap="none" rtlCol="0">
            <a:spAutoFit/>
          </a:bodyPr>
          <a:lstStyle>
            <a:defPPr>
              <a:defRPr lang="zh-CN"/>
            </a:defPPr>
            <a:lvl1pPr>
              <a:defRPr sz="2000">
                <a:solidFill>
                  <a:schemeClr val="tx1">
                    <a:lumMod val="50000"/>
                    <a:lumOff val="50000"/>
                  </a:schemeClr>
                </a:solidFill>
                <a:effectLst>
                  <a:outerShdw blurRad="355600" dist="190500" dir="3000000" algn="t" rotWithShape="0">
                    <a:prstClr val="black">
                      <a:alpha val="40000"/>
                    </a:prstClr>
                  </a:outerShdw>
                </a:effectLst>
                <a:latin typeface="迷你简粗倩" panose="03000509000000000000" pitchFamily="65" charset="-122"/>
                <a:ea typeface="迷你简粗倩" panose="03000509000000000000" pitchFamily="65" charset="-122"/>
              </a:defRPr>
            </a:lvl1pPr>
          </a:lstStyle>
          <a:p>
            <a:pPr lvl="0"/>
            <a:r>
              <a:rPr lang="en-US" altLang="zh-CN" sz="825" dirty="0">
                <a:effectLst/>
                <a:latin typeface="时尚中黑简体" panose="01010104010101010101" pitchFamily="2" charset="-122"/>
                <a:ea typeface="时尚中黑简体" panose="01010104010101010101" pitchFamily="2" charset="-122"/>
                <a:cs typeface="Verdana" panose="020B0604030504040204" pitchFamily="34" charset="0"/>
              </a:rPr>
              <a:t>PPT CHART ACADEMY</a:t>
            </a:r>
            <a:endParaRPr lang="zh-CN" altLang="en-US" sz="825" dirty="0">
              <a:effectLst/>
              <a:latin typeface="时尚中黑简体" panose="01010104010101010101" pitchFamily="2" charset="-122"/>
              <a:ea typeface="时尚中黑简体" panose="01010104010101010101" pitchFamily="2" charset="-122"/>
              <a:cs typeface="Verdana" panose="020B0604030504040204" pitchFamily="34" charset="0"/>
            </a:endParaRPr>
          </a:p>
        </p:txBody>
      </p:sp>
      <p:grpSp>
        <p:nvGrpSpPr>
          <p:cNvPr id="82" name="组合 81"/>
          <p:cNvGrpSpPr>
            <a:grpSpLocks noChangeAspect="1"/>
          </p:cNvGrpSpPr>
          <p:nvPr userDrawn="1"/>
        </p:nvGrpSpPr>
        <p:grpSpPr>
          <a:xfrm>
            <a:off x="967317" y="350517"/>
            <a:ext cx="796511" cy="684000"/>
            <a:chOff x="4644008" y="641735"/>
            <a:chExt cx="3646770" cy="3131656"/>
          </a:xfrm>
        </p:grpSpPr>
        <p:pic>
          <p:nvPicPr>
            <p:cNvPr id="8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4008" y="641735"/>
              <a:ext cx="3646770" cy="3131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84" name="直接连接符 83"/>
            <p:cNvCxnSpPr/>
            <p:nvPr/>
          </p:nvCxnSpPr>
          <p:spPr>
            <a:xfrm>
              <a:off x="6343192" y="1950009"/>
              <a:ext cx="1296143" cy="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4373403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pic>
        <p:nvPicPr>
          <p:cNvPr id="5" name="图片 4"/>
          <p:cNvPicPr>
            <a:picLocks noChangeAspect="1"/>
          </p:cNvPicPr>
          <p:nvPr/>
        </p:nvPicPr>
        <p:blipFill>
          <a:blip r:embed="rId2"/>
          <a:stretch>
            <a:fillRect/>
          </a:stretch>
        </p:blipFill>
        <p:spPr>
          <a:xfrm>
            <a:off x="-16540" y="-7034"/>
            <a:ext cx="12225081" cy="6872068"/>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561466687"/>
      </p:ext>
    </p:extLst>
  </p:cSld>
  <p:clrMapOvr>
    <a:masterClrMapping/>
  </p:clrMapOvr>
  <p:transition spd="med">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userDrawn="1">
  <p:cSld name="1_标题和内容">
    <p:spTree>
      <p:nvGrpSpPr>
        <p:cNvPr id="1" name=""/>
        <p:cNvGrpSpPr/>
        <p:nvPr/>
      </p:nvGrpSpPr>
      <p:grpSpPr>
        <a:xfrm>
          <a:off x="0" y="0"/>
          <a:ext cx="0" cy="0"/>
          <a:chOff x="0" y="0"/>
          <a:chExt cx="0" cy="0"/>
        </a:xfrm>
      </p:grpSpPr>
      <p:sp>
        <p:nvSpPr>
          <p:cNvPr id="8" name="矩形 7"/>
          <p:cNvSpPr/>
          <p:nvPr userDrawn="1"/>
        </p:nvSpPr>
        <p:spPr>
          <a:xfrm>
            <a:off x="433426" y="6443003"/>
            <a:ext cx="11263531" cy="414997"/>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r"/>
            <a:r>
              <a:rPr lang="en-US" altLang="zh-CN" dirty="0">
                <a:solidFill>
                  <a:schemeClr val="bg1"/>
                </a:solidFill>
              </a:rPr>
              <a:t>XYPPT.YANJ.CN  </a:t>
            </a:r>
            <a:r>
              <a:rPr lang="zh-CN" altLang="en-US" dirty="0">
                <a:solidFill>
                  <a:schemeClr val="bg1"/>
                </a:solidFill>
              </a:rPr>
              <a:t>新浪微博</a:t>
            </a:r>
            <a:r>
              <a:rPr lang="en-US" altLang="zh-CN" dirty="0">
                <a:solidFill>
                  <a:schemeClr val="bg1"/>
                </a:solidFill>
              </a:rPr>
              <a:t>@</a:t>
            </a:r>
            <a:r>
              <a:rPr lang="zh-CN" altLang="en-US" dirty="0">
                <a:solidFill>
                  <a:schemeClr val="bg1"/>
                </a:solidFill>
              </a:rPr>
              <a:t>六月雪</a:t>
            </a:r>
            <a:r>
              <a:rPr lang="en-US" altLang="zh-CN" dirty="0">
                <a:solidFill>
                  <a:schemeClr val="bg1"/>
                </a:solidFill>
              </a:rPr>
              <a:t>_1</a:t>
            </a:r>
            <a:endParaRPr lang="zh-CN" altLang="en-US" dirty="0">
              <a:solidFill>
                <a:schemeClr val="bg1"/>
              </a:solidFill>
            </a:endParaRPr>
          </a:p>
        </p:txBody>
      </p:sp>
      <p:sp>
        <p:nvSpPr>
          <p:cNvPr id="9" name="矩形 8"/>
          <p:cNvSpPr/>
          <p:nvPr userDrawn="1"/>
        </p:nvSpPr>
        <p:spPr>
          <a:xfrm>
            <a:off x="-16541" y="400930"/>
            <a:ext cx="858129"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0" name="矩形 9"/>
          <p:cNvSpPr/>
          <p:nvPr userDrawn="1"/>
        </p:nvSpPr>
        <p:spPr>
          <a:xfrm>
            <a:off x="-16541" y="6450037"/>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a:p>
        </p:txBody>
      </p:sp>
      <p:sp>
        <p:nvSpPr>
          <p:cNvPr id="11" name="矩形 10"/>
          <p:cNvSpPr/>
          <p:nvPr userDrawn="1"/>
        </p:nvSpPr>
        <p:spPr>
          <a:xfrm>
            <a:off x="11711225" y="6450037"/>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a:p>
        </p:txBody>
      </p:sp>
      <p:sp>
        <p:nvSpPr>
          <p:cNvPr id="12" name="矩形 11"/>
          <p:cNvSpPr/>
          <p:nvPr userDrawn="1"/>
        </p:nvSpPr>
        <p:spPr>
          <a:xfrm>
            <a:off x="954131" y="400930"/>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3" name="矩形 12"/>
          <p:cNvSpPr/>
          <p:nvPr userDrawn="1"/>
        </p:nvSpPr>
        <p:spPr>
          <a:xfrm>
            <a:off x="12104888" y="400930"/>
            <a:ext cx="72000"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a:p>
        </p:txBody>
      </p:sp>
      <p:sp>
        <p:nvSpPr>
          <p:cNvPr id="14" name="矩形 13"/>
          <p:cNvSpPr/>
          <p:nvPr userDrawn="1"/>
        </p:nvSpPr>
        <p:spPr>
          <a:xfrm>
            <a:off x="12037236" y="400930"/>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7" name="等腰三角形 16"/>
          <p:cNvSpPr/>
          <p:nvPr userDrawn="1"/>
        </p:nvSpPr>
        <p:spPr>
          <a:xfrm rot="5400000" flipH="1">
            <a:off x="11834071" y="6502258"/>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8" name="等腰三角形 17"/>
          <p:cNvSpPr/>
          <p:nvPr userDrawn="1"/>
        </p:nvSpPr>
        <p:spPr>
          <a:xfrm rot="16200000">
            <a:off x="64170" y="6502259"/>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48" name="椭圆 147"/>
          <p:cNvSpPr>
            <a:spLocks noChangeAspect="1"/>
          </p:cNvSpPr>
          <p:nvPr userDrawn="1"/>
        </p:nvSpPr>
        <p:spPr>
          <a:xfrm>
            <a:off x="1149361" y="968876"/>
            <a:ext cx="445765" cy="180000"/>
          </a:xfrm>
          <a:prstGeom prst="ellipse">
            <a:avLst/>
          </a:prstGeom>
          <a:gradFill flip="none" rotWithShape="1">
            <a:gsLst>
              <a:gs pos="23000">
                <a:schemeClr val="bg1">
                  <a:lumMod val="65000"/>
                  <a:alpha val="43000"/>
                </a:schemeClr>
              </a:gs>
              <a:gs pos="100000">
                <a:schemeClr val="bg1">
                  <a:lumMod val="9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5" name="文本框 154"/>
          <p:cNvSpPr txBox="1"/>
          <p:nvPr userDrawn="1"/>
        </p:nvSpPr>
        <p:spPr>
          <a:xfrm>
            <a:off x="1795478" y="376256"/>
            <a:ext cx="1972015" cy="400110"/>
          </a:xfrm>
          <a:prstGeom prst="rect">
            <a:avLst/>
          </a:prstGeom>
          <a:noFill/>
        </p:spPr>
        <p:txBody>
          <a:bodyPr wrap="none" rtlCol="0">
            <a:spAutoFit/>
          </a:bodyPr>
          <a:lstStyle/>
          <a:p>
            <a:r>
              <a:rPr lang="en-US" altLang="zh-CN" sz="2000" dirty="0">
                <a:solidFill>
                  <a:schemeClr val="tx1">
                    <a:lumMod val="50000"/>
                    <a:lumOff val="50000"/>
                  </a:schemeClr>
                </a:solidFill>
                <a:effectLst/>
                <a:latin typeface="方正粗活意简体"/>
                <a:ea typeface="时尚中黑简体" panose="01010104010101010101" pitchFamily="2" charset="-122"/>
              </a:rPr>
              <a:t>PPT</a:t>
            </a:r>
            <a:r>
              <a:rPr lang="zh-CN" altLang="en-US" sz="2000" dirty="0">
                <a:solidFill>
                  <a:schemeClr val="tx1">
                    <a:lumMod val="50000"/>
                    <a:lumOff val="50000"/>
                  </a:schemeClr>
                </a:solidFill>
                <a:effectLst/>
                <a:latin typeface="方正粗活意简体"/>
                <a:ea typeface="时尚中黑简体" panose="01010104010101010101" pitchFamily="2" charset="-122"/>
              </a:rPr>
              <a:t>图表研究院</a:t>
            </a:r>
          </a:p>
        </p:txBody>
      </p:sp>
      <p:sp>
        <p:nvSpPr>
          <p:cNvPr id="156" name="文本框 155"/>
          <p:cNvSpPr txBox="1"/>
          <p:nvPr userDrawn="1"/>
        </p:nvSpPr>
        <p:spPr>
          <a:xfrm>
            <a:off x="1809103" y="745588"/>
            <a:ext cx="1757212" cy="261610"/>
          </a:xfrm>
          <a:prstGeom prst="rect">
            <a:avLst/>
          </a:prstGeom>
          <a:noFill/>
        </p:spPr>
        <p:txBody>
          <a:bodyPr wrap="none" rtlCol="0">
            <a:spAutoFit/>
          </a:bodyPr>
          <a:lstStyle>
            <a:defPPr>
              <a:defRPr lang="zh-CN"/>
            </a:defPPr>
            <a:lvl1pPr>
              <a:defRPr sz="2000">
                <a:solidFill>
                  <a:schemeClr val="tx1">
                    <a:lumMod val="50000"/>
                    <a:lumOff val="50000"/>
                  </a:schemeClr>
                </a:solidFill>
                <a:effectLst>
                  <a:outerShdw blurRad="355600" dist="190500" dir="3000000" algn="t" rotWithShape="0">
                    <a:prstClr val="black">
                      <a:alpha val="40000"/>
                    </a:prstClr>
                  </a:outerShdw>
                </a:effectLst>
                <a:latin typeface="迷你简粗倩" panose="03000509000000000000" pitchFamily="65" charset="-122"/>
                <a:ea typeface="迷你简粗倩" panose="03000509000000000000" pitchFamily="65" charset="-122"/>
              </a:defRPr>
            </a:lvl1pPr>
          </a:lstStyle>
          <a:p>
            <a:pPr lvl="0"/>
            <a:r>
              <a:rPr lang="en-US" altLang="zh-CN" sz="1100" dirty="0">
                <a:effectLst/>
                <a:latin typeface="时尚中黑简体" panose="01010104010101010101" pitchFamily="2" charset="-122"/>
                <a:ea typeface="时尚中黑简体" panose="01010104010101010101" pitchFamily="2" charset="-122"/>
                <a:cs typeface="Verdana" panose="020B0604030504040204" pitchFamily="34" charset="0"/>
              </a:rPr>
              <a:t>PPT CHART ACADEMY</a:t>
            </a:r>
            <a:endParaRPr lang="zh-CN" altLang="en-US" sz="1100" dirty="0">
              <a:effectLst/>
              <a:latin typeface="时尚中黑简体" panose="01010104010101010101" pitchFamily="2" charset="-122"/>
              <a:ea typeface="时尚中黑简体" panose="01010104010101010101" pitchFamily="2" charset="-122"/>
              <a:cs typeface="Verdana" panose="020B0604030504040204" pitchFamily="34" charset="0"/>
            </a:endParaRPr>
          </a:p>
        </p:txBody>
      </p:sp>
      <p:grpSp>
        <p:nvGrpSpPr>
          <p:cNvPr id="82" name="组合 81"/>
          <p:cNvGrpSpPr>
            <a:grpSpLocks noChangeAspect="1"/>
          </p:cNvGrpSpPr>
          <p:nvPr userDrawn="1"/>
        </p:nvGrpSpPr>
        <p:grpSpPr>
          <a:xfrm>
            <a:off x="967315" y="350517"/>
            <a:ext cx="796511" cy="684000"/>
            <a:chOff x="4644008" y="641735"/>
            <a:chExt cx="3646770" cy="3131656"/>
          </a:xfrm>
        </p:grpSpPr>
        <p:pic>
          <p:nvPicPr>
            <p:cNvPr id="8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4008" y="641735"/>
              <a:ext cx="3646770" cy="3131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84" name="直接连接符 83"/>
            <p:cNvCxnSpPr/>
            <p:nvPr/>
          </p:nvCxnSpPr>
          <p:spPr>
            <a:xfrm>
              <a:off x="6343192" y="1950009"/>
              <a:ext cx="1296143" cy="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095485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cSld name="標題投影片">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xmlns="" id="{45208653-CD80-47EE-BC53-D25206E46D6E}"/>
              </a:ext>
            </a:extLst>
          </p:cNvPr>
          <p:cNvSpPr>
            <a:spLocks noGrp="1"/>
          </p:cNvSpPr>
          <p:nvPr>
            <p:ph type="ctrTitle"/>
          </p:nvPr>
        </p:nvSpPr>
        <p:spPr>
          <a:xfrm>
            <a:off x="1524000" y="1122363"/>
            <a:ext cx="9144000" cy="2387600"/>
          </a:xfrm>
        </p:spPr>
        <p:txBody>
          <a:bodyPr anchor="b"/>
          <a:lstStyle>
            <a:lvl1pPr algn="ctr">
              <a:defRPr sz="6000"/>
            </a:lvl1pPr>
          </a:lstStyle>
          <a:p>
            <a:r>
              <a:rPr lang="zh-TW" altLang="en-US"/>
              <a:t>按一下以編輯母片標題樣式</a:t>
            </a:r>
          </a:p>
        </p:txBody>
      </p:sp>
      <p:sp>
        <p:nvSpPr>
          <p:cNvPr id="3" name="副標題 2">
            <a:extLst>
              <a:ext uri="{FF2B5EF4-FFF2-40B4-BE49-F238E27FC236}">
                <a16:creationId xmlns:a16="http://schemas.microsoft.com/office/drawing/2014/main" xmlns="" id="{241C260E-522A-4A71-865F-5D270E233FD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TW" altLang="en-US"/>
              <a:t>按一下以編輯母片子標題樣式</a:t>
            </a:r>
          </a:p>
        </p:txBody>
      </p:sp>
      <p:sp>
        <p:nvSpPr>
          <p:cNvPr id="4" name="日期版面配置區 3">
            <a:extLst>
              <a:ext uri="{FF2B5EF4-FFF2-40B4-BE49-F238E27FC236}">
                <a16:creationId xmlns:a16="http://schemas.microsoft.com/office/drawing/2014/main" xmlns="" id="{06C8AF41-47D4-4DEC-B7DE-7D9C03464814}"/>
              </a:ext>
            </a:extLst>
          </p:cNvPr>
          <p:cNvSpPr>
            <a:spLocks noGrp="1"/>
          </p:cNvSpPr>
          <p:nvPr>
            <p:ph type="dt" sz="half" idx="10"/>
          </p:nvPr>
        </p:nvSpPr>
        <p:spPr/>
        <p:txBody>
          <a:bodyPr/>
          <a:lstStyle/>
          <a:p>
            <a:fld id="{047C64CF-B7F1-4D2F-8777-4DF836E8879F}" type="datetimeFigureOut">
              <a:rPr lang="zh-TW" altLang="en-US" smtClean="0"/>
              <a:t>2023/3/24</a:t>
            </a:fld>
            <a:endParaRPr lang="zh-TW" altLang="en-US"/>
          </a:p>
        </p:txBody>
      </p:sp>
      <p:sp>
        <p:nvSpPr>
          <p:cNvPr id="5" name="頁尾版面配置區 4">
            <a:extLst>
              <a:ext uri="{FF2B5EF4-FFF2-40B4-BE49-F238E27FC236}">
                <a16:creationId xmlns:a16="http://schemas.microsoft.com/office/drawing/2014/main" xmlns="" id="{D2DA7F15-7BFA-47C3-91A3-5FDD14759218}"/>
              </a:ext>
            </a:extLst>
          </p:cNvPr>
          <p:cNvSpPr>
            <a:spLocks noGrp="1"/>
          </p:cNvSpPr>
          <p:nvPr>
            <p:ph type="ftr" sz="quarter" idx="11"/>
          </p:nvPr>
        </p:nvSpPr>
        <p:spPr/>
        <p:txBody>
          <a:bodyPr/>
          <a:lstStyle/>
          <a:p>
            <a:endParaRPr lang="zh-TW" altLang="en-US"/>
          </a:p>
        </p:txBody>
      </p:sp>
      <p:sp>
        <p:nvSpPr>
          <p:cNvPr id="6" name="投影片編號版面配置區 5">
            <a:extLst>
              <a:ext uri="{FF2B5EF4-FFF2-40B4-BE49-F238E27FC236}">
                <a16:creationId xmlns:a16="http://schemas.microsoft.com/office/drawing/2014/main" xmlns="" id="{E61AA8B0-8D16-40C5-A1FE-178BE4A5B106}"/>
              </a:ext>
            </a:extLst>
          </p:cNvPr>
          <p:cNvSpPr>
            <a:spLocks noGrp="1"/>
          </p:cNvSpPr>
          <p:nvPr>
            <p:ph type="sldNum" sz="quarter" idx="12"/>
          </p:nvPr>
        </p:nvSpPr>
        <p:spPr/>
        <p:txBody>
          <a:bodyPr/>
          <a:lstStyle/>
          <a:p>
            <a:fld id="{D485E587-15EA-40EC-A6F2-AB1187200C4E}" type="slidenum">
              <a:rPr lang="zh-TW" altLang="en-US" smtClean="0"/>
              <a:t>‹#›</a:t>
            </a:fld>
            <a:endParaRPr lang="zh-TW" altLang="en-US"/>
          </a:p>
        </p:txBody>
      </p:sp>
    </p:spTree>
    <p:extLst>
      <p:ext uri="{BB962C8B-B14F-4D97-AF65-F5344CB8AC3E}">
        <p14:creationId xmlns:p14="http://schemas.microsoft.com/office/powerpoint/2010/main" val="167825838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xAndObj">
  <p:cSld name="標題，文字及物件">
    <p:spTree>
      <p:nvGrpSpPr>
        <p:cNvPr id="1" name=""/>
        <p:cNvGrpSpPr/>
        <p:nvPr/>
      </p:nvGrpSpPr>
      <p:grpSpPr>
        <a:xfrm>
          <a:off x="0" y="0"/>
          <a:ext cx="0" cy="0"/>
          <a:chOff x="0" y="0"/>
          <a:chExt cx="0" cy="0"/>
        </a:xfrm>
      </p:grpSpPr>
      <p:sp>
        <p:nvSpPr>
          <p:cNvPr id="2" name="標題 1"/>
          <p:cNvSpPr>
            <a:spLocks noGrp="1"/>
          </p:cNvSpPr>
          <p:nvPr>
            <p:ph type="title"/>
          </p:nvPr>
        </p:nvSpPr>
        <p:spPr>
          <a:xfrm>
            <a:off x="609600" y="274638"/>
            <a:ext cx="10972800" cy="1143000"/>
          </a:xfrm>
        </p:spPr>
        <p:txBody>
          <a:bodyPr/>
          <a:lstStyle>
            <a:lvl1pPr>
              <a:defRPr>
                <a:ea typeface="標楷體" panose="03000509000000000000" pitchFamily="65" charset="-120"/>
              </a:defRPr>
            </a:lvl1pPr>
          </a:lstStyle>
          <a:p>
            <a:r>
              <a:rPr lang="zh-TW" altLang="en-US" dirty="0"/>
              <a:t>按一下以編輯母片標題樣式</a:t>
            </a:r>
          </a:p>
        </p:txBody>
      </p:sp>
      <p:sp>
        <p:nvSpPr>
          <p:cNvPr id="3" name="文字版面配置區 2"/>
          <p:cNvSpPr>
            <a:spLocks noGrp="1"/>
          </p:cNvSpPr>
          <p:nvPr>
            <p:ph type="body" sz="half" idx="1"/>
          </p:nvPr>
        </p:nvSpPr>
        <p:spPr>
          <a:xfrm>
            <a:off x="609600" y="1600204"/>
            <a:ext cx="5384800" cy="4525963"/>
          </a:xfrm>
        </p:spPr>
        <p:txBody>
          <a:bodyPr/>
          <a:lstStyle>
            <a:lvl1pPr>
              <a:defRPr>
                <a:ea typeface="標楷體" panose="03000509000000000000" pitchFamily="65" charset="-120"/>
              </a:defRPr>
            </a:lvl1pPr>
            <a:lvl2pPr>
              <a:defRPr>
                <a:ea typeface="標楷體" panose="03000509000000000000" pitchFamily="65" charset="-120"/>
              </a:defRPr>
            </a:lvl2pPr>
            <a:lvl3pPr>
              <a:defRPr>
                <a:ea typeface="標楷體" panose="03000509000000000000" pitchFamily="65" charset="-120"/>
              </a:defRPr>
            </a:lvl3pPr>
            <a:lvl4pPr>
              <a:defRPr>
                <a:ea typeface="標楷體" panose="03000509000000000000" pitchFamily="65" charset="-120"/>
              </a:defRPr>
            </a:lvl4pPr>
            <a:lvl5pPr>
              <a:defRPr>
                <a:ea typeface="標楷體" panose="03000509000000000000" pitchFamily="65" charset="-120"/>
              </a:defRPr>
            </a:lvl5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4" name="內容版面配置區 3"/>
          <p:cNvSpPr>
            <a:spLocks noGrp="1"/>
          </p:cNvSpPr>
          <p:nvPr>
            <p:ph sz="half" idx="2"/>
          </p:nvPr>
        </p:nvSpPr>
        <p:spPr>
          <a:xfrm>
            <a:off x="6197600" y="1600204"/>
            <a:ext cx="5384800" cy="4525963"/>
          </a:xfrm>
        </p:spPr>
        <p:txBody>
          <a:bodyPr/>
          <a:lstStyle>
            <a:lvl1pPr>
              <a:defRPr>
                <a:ea typeface="標楷體" panose="03000509000000000000" pitchFamily="65" charset="-120"/>
              </a:defRPr>
            </a:lvl1pPr>
            <a:lvl2pPr>
              <a:defRPr>
                <a:ea typeface="標楷體" panose="03000509000000000000" pitchFamily="65" charset="-120"/>
              </a:defRPr>
            </a:lvl2pPr>
            <a:lvl3pPr>
              <a:defRPr>
                <a:ea typeface="標楷體" panose="03000509000000000000" pitchFamily="65" charset="-120"/>
              </a:defRPr>
            </a:lvl3pPr>
            <a:lvl4pPr>
              <a:defRPr>
                <a:ea typeface="標楷體" panose="03000509000000000000" pitchFamily="65" charset="-120"/>
              </a:defRPr>
            </a:lvl4pPr>
            <a:lvl5pPr>
              <a:defRPr>
                <a:ea typeface="標楷體" panose="03000509000000000000" pitchFamily="65" charset="-120"/>
              </a:defRPr>
            </a:lvl5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5" name="Rectangle 4">
            <a:extLst>
              <a:ext uri="{FF2B5EF4-FFF2-40B4-BE49-F238E27FC236}">
                <a16:creationId xmlns:a16="http://schemas.microsoft.com/office/drawing/2014/main" xmlns="" id="{8095E28A-9166-9941-A186-63BE10A2A605}"/>
              </a:ext>
            </a:extLst>
          </p:cNvPr>
          <p:cNvSpPr>
            <a:spLocks noGrp="1" noChangeArrowheads="1"/>
          </p:cNvSpPr>
          <p:nvPr>
            <p:ph type="dt" sz="half" idx="10"/>
          </p:nvPr>
        </p:nvSpPr>
        <p:spPr/>
        <p:txBody>
          <a:bodyPr/>
          <a:lstStyle>
            <a:lvl1pPr fontAlgn="auto">
              <a:spcBef>
                <a:spcPts val="0"/>
              </a:spcBef>
              <a:spcAft>
                <a:spcPts val="0"/>
              </a:spcAft>
              <a:defRPr>
                <a:latin typeface="+mn-lt"/>
                <a:ea typeface="+mn-ea"/>
              </a:defRPr>
            </a:lvl1pPr>
          </a:lstStyle>
          <a:p>
            <a:pPr>
              <a:defRPr/>
            </a:pPr>
            <a:fld id="{4A45D261-7755-6F4E-97B9-BFC9AD0CFB0D}" type="datetime1">
              <a:rPr lang="ja-JP" altLang="en-US" smtClean="0"/>
              <a:pPr>
                <a:defRPr/>
              </a:pPr>
              <a:t>2023/3/24</a:t>
            </a:fld>
            <a:endParaRPr lang="en-US" altLang="zh-TW" dirty="0">
              <a:ea typeface="標楷體" panose="03000509000000000000" pitchFamily="65" charset="-120"/>
            </a:endParaRPr>
          </a:p>
        </p:txBody>
      </p:sp>
      <p:sp>
        <p:nvSpPr>
          <p:cNvPr id="6" name="Rectangle 5">
            <a:extLst>
              <a:ext uri="{FF2B5EF4-FFF2-40B4-BE49-F238E27FC236}">
                <a16:creationId xmlns:a16="http://schemas.microsoft.com/office/drawing/2014/main" xmlns="" id="{56CA1CD8-2C93-414C-B642-07492A9027CF}"/>
              </a:ext>
            </a:extLst>
          </p:cNvPr>
          <p:cNvSpPr>
            <a:spLocks noGrp="1" noChangeArrowheads="1"/>
          </p:cNvSpPr>
          <p:nvPr>
            <p:ph type="ftr" sz="quarter" idx="11"/>
          </p:nvPr>
        </p:nvSpPr>
        <p:spPr/>
        <p:txBody>
          <a:bodyPr/>
          <a:lstStyle>
            <a:lvl1pPr fontAlgn="auto">
              <a:spcBef>
                <a:spcPts val="0"/>
              </a:spcBef>
              <a:spcAft>
                <a:spcPts val="0"/>
              </a:spcAft>
              <a:defRPr>
                <a:latin typeface="+mn-lt"/>
                <a:ea typeface="標楷體" panose="03000509000000000000" pitchFamily="65" charset="-120"/>
              </a:defRPr>
            </a:lvl1pPr>
          </a:lstStyle>
          <a:p>
            <a:pPr>
              <a:defRPr/>
            </a:pPr>
            <a:endParaRPr lang="en-US" altLang="zh-TW" dirty="0"/>
          </a:p>
        </p:txBody>
      </p:sp>
      <p:sp>
        <p:nvSpPr>
          <p:cNvPr id="7" name="Rectangle 6">
            <a:extLst>
              <a:ext uri="{FF2B5EF4-FFF2-40B4-BE49-F238E27FC236}">
                <a16:creationId xmlns:a16="http://schemas.microsoft.com/office/drawing/2014/main" xmlns="" id="{3C3E435B-3729-CE40-866A-DF560F33A2E9}"/>
              </a:ext>
            </a:extLst>
          </p:cNvPr>
          <p:cNvSpPr>
            <a:spLocks noGrp="1" noChangeArrowheads="1"/>
          </p:cNvSpPr>
          <p:nvPr>
            <p:ph type="sldNum" sz="quarter" idx="12"/>
          </p:nvPr>
        </p:nvSpPr>
        <p:spPr/>
        <p:txBody>
          <a:bodyPr/>
          <a:lstStyle>
            <a:lvl1pPr>
              <a:defRPr sz="1400" smtClean="0">
                <a:solidFill>
                  <a:srgbClr val="FFFFFF"/>
                </a:solidFill>
                <a:ea typeface="Microsoft JhengHei UI" panose="020B0604030504040204" pitchFamily="34" charset="-120"/>
              </a:defRPr>
            </a:lvl1pPr>
          </a:lstStyle>
          <a:p>
            <a:pPr fontAlgn="base">
              <a:spcBef>
                <a:spcPct val="0"/>
              </a:spcBef>
              <a:spcAft>
                <a:spcPct val="0"/>
              </a:spcAft>
              <a:defRPr/>
            </a:pPr>
            <a:fld id="{ECBFAB3D-4385-0F43-BDBC-6A81024D26A7}" type="slidenum">
              <a:rPr lang="en-US" altLang="zh-TW" smtClean="0"/>
              <a:pPr fontAlgn="base">
                <a:spcBef>
                  <a:spcPct val="0"/>
                </a:spcBef>
                <a:spcAft>
                  <a:spcPct val="0"/>
                </a:spcAft>
                <a:defRPr/>
              </a:pPr>
              <a:t>‹#›</a:t>
            </a:fld>
            <a:endParaRPr lang="en-US" altLang="zh-TW"/>
          </a:p>
        </p:txBody>
      </p:sp>
    </p:spTree>
    <p:extLst>
      <p:ext uri="{BB962C8B-B14F-4D97-AF65-F5344CB8AC3E}">
        <p14:creationId xmlns:p14="http://schemas.microsoft.com/office/powerpoint/2010/main" val="290518229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userDrawn="1">
  <p:cSld name="2_标题和内容">
    <p:spTree>
      <p:nvGrpSpPr>
        <p:cNvPr id="1" name=""/>
        <p:cNvGrpSpPr/>
        <p:nvPr/>
      </p:nvGrpSpPr>
      <p:grpSpPr>
        <a:xfrm>
          <a:off x="0" y="0"/>
          <a:ext cx="0" cy="0"/>
          <a:chOff x="0" y="0"/>
          <a:chExt cx="0" cy="0"/>
        </a:xfrm>
      </p:grpSpPr>
      <p:sp>
        <p:nvSpPr>
          <p:cNvPr id="8" name="矩形 7"/>
          <p:cNvSpPr/>
          <p:nvPr userDrawn="1"/>
        </p:nvSpPr>
        <p:spPr>
          <a:xfrm>
            <a:off x="433427" y="6443005"/>
            <a:ext cx="11263531" cy="414997"/>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r"/>
            <a:r>
              <a:rPr lang="en-US" altLang="zh-CN" sz="1350" dirty="0">
                <a:solidFill>
                  <a:schemeClr val="bg1"/>
                </a:solidFill>
              </a:rPr>
              <a:t>XYPPT.YANJ.CN  </a:t>
            </a:r>
            <a:r>
              <a:rPr lang="zh-CN" altLang="en-US" sz="1350" dirty="0">
                <a:solidFill>
                  <a:schemeClr val="bg1"/>
                </a:solidFill>
              </a:rPr>
              <a:t>新浪微博</a:t>
            </a:r>
            <a:r>
              <a:rPr lang="en-US" altLang="zh-CN" sz="1350" dirty="0">
                <a:solidFill>
                  <a:schemeClr val="bg1"/>
                </a:solidFill>
              </a:rPr>
              <a:t>@</a:t>
            </a:r>
            <a:r>
              <a:rPr lang="zh-CN" altLang="en-US" sz="1350" dirty="0">
                <a:solidFill>
                  <a:schemeClr val="bg1"/>
                </a:solidFill>
              </a:rPr>
              <a:t>六月雪</a:t>
            </a:r>
            <a:r>
              <a:rPr lang="en-US" altLang="zh-CN" sz="1350" dirty="0">
                <a:solidFill>
                  <a:schemeClr val="bg1"/>
                </a:solidFill>
              </a:rPr>
              <a:t>_1</a:t>
            </a:r>
            <a:endParaRPr lang="zh-CN" altLang="en-US" sz="1350" dirty="0">
              <a:solidFill>
                <a:schemeClr val="bg1"/>
              </a:solidFill>
            </a:endParaRPr>
          </a:p>
        </p:txBody>
      </p:sp>
      <p:sp>
        <p:nvSpPr>
          <p:cNvPr id="9" name="矩形 8"/>
          <p:cNvSpPr/>
          <p:nvPr userDrawn="1"/>
        </p:nvSpPr>
        <p:spPr>
          <a:xfrm>
            <a:off x="-16540" y="400932"/>
            <a:ext cx="858129"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0" name="矩形 9"/>
          <p:cNvSpPr/>
          <p:nvPr userDrawn="1"/>
        </p:nvSpPr>
        <p:spPr>
          <a:xfrm>
            <a:off x="-16540" y="6450039"/>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1" name="矩形 10"/>
          <p:cNvSpPr/>
          <p:nvPr userDrawn="1"/>
        </p:nvSpPr>
        <p:spPr>
          <a:xfrm>
            <a:off x="11711225" y="6450039"/>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2" name="矩形 11"/>
          <p:cNvSpPr/>
          <p:nvPr userDrawn="1"/>
        </p:nvSpPr>
        <p:spPr>
          <a:xfrm>
            <a:off x="954131" y="400932"/>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3" name="矩形 12"/>
          <p:cNvSpPr/>
          <p:nvPr userDrawn="1"/>
        </p:nvSpPr>
        <p:spPr>
          <a:xfrm>
            <a:off x="12104888" y="400932"/>
            <a:ext cx="72000"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4" name="矩形 13"/>
          <p:cNvSpPr/>
          <p:nvPr userDrawn="1"/>
        </p:nvSpPr>
        <p:spPr>
          <a:xfrm>
            <a:off x="12037236" y="400932"/>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7" name="等腰三角形 16"/>
          <p:cNvSpPr/>
          <p:nvPr userDrawn="1"/>
        </p:nvSpPr>
        <p:spPr>
          <a:xfrm rot="5400000" flipH="1">
            <a:off x="11834072" y="6502260"/>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8" name="等腰三角形 17"/>
          <p:cNvSpPr/>
          <p:nvPr userDrawn="1"/>
        </p:nvSpPr>
        <p:spPr>
          <a:xfrm rot="16200000">
            <a:off x="64172" y="6502261"/>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48" name="椭圆 147"/>
          <p:cNvSpPr>
            <a:spLocks noChangeAspect="1"/>
          </p:cNvSpPr>
          <p:nvPr userDrawn="1"/>
        </p:nvSpPr>
        <p:spPr>
          <a:xfrm>
            <a:off x="1149362" y="968876"/>
            <a:ext cx="445765" cy="180000"/>
          </a:xfrm>
          <a:prstGeom prst="ellipse">
            <a:avLst/>
          </a:prstGeom>
          <a:gradFill flip="none" rotWithShape="1">
            <a:gsLst>
              <a:gs pos="23000">
                <a:schemeClr val="bg1">
                  <a:lumMod val="65000"/>
                  <a:alpha val="43000"/>
                </a:schemeClr>
              </a:gs>
              <a:gs pos="100000">
                <a:schemeClr val="bg1">
                  <a:lumMod val="9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prstClr val="white"/>
              </a:solidFill>
            </a:endParaRPr>
          </a:p>
        </p:txBody>
      </p:sp>
      <p:sp>
        <p:nvSpPr>
          <p:cNvPr id="155" name="文本框 154"/>
          <p:cNvSpPr txBox="1"/>
          <p:nvPr userDrawn="1"/>
        </p:nvSpPr>
        <p:spPr>
          <a:xfrm>
            <a:off x="1795477" y="376258"/>
            <a:ext cx="1491114" cy="323165"/>
          </a:xfrm>
          <a:prstGeom prst="rect">
            <a:avLst/>
          </a:prstGeom>
          <a:noFill/>
        </p:spPr>
        <p:txBody>
          <a:bodyPr wrap="none" rtlCol="0">
            <a:spAutoFit/>
          </a:bodyPr>
          <a:lstStyle/>
          <a:p>
            <a:r>
              <a:rPr lang="en-US" altLang="zh-CN" sz="1500" dirty="0">
                <a:solidFill>
                  <a:schemeClr val="tx1">
                    <a:lumMod val="50000"/>
                    <a:lumOff val="50000"/>
                  </a:schemeClr>
                </a:solidFill>
                <a:effectLst/>
                <a:latin typeface="方正粗活意简体"/>
                <a:ea typeface="时尚中黑简体" panose="01010104010101010101" pitchFamily="2" charset="-122"/>
              </a:rPr>
              <a:t>PPT</a:t>
            </a:r>
            <a:r>
              <a:rPr lang="zh-CN" altLang="en-US" sz="1500" dirty="0">
                <a:solidFill>
                  <a:schemeClr val="tx1">
                    <a:lumMod val="50000"/>
                    <a:lumOff val="50000"/>
                  </a:schemeClr>
                </a:solidFill>
                <a:effectLst/>
                <a:latin typeface="方正粗活意简体"/>
                <a:ea typeface="时尚中黑简体" panose="01010104010101010101" pitchFamily="2" charset="-122"/>
              </a:rPr>
              <a:t>图表研究院</a:t>
            </a:r>
          </a:p>
        </p:txBody>
      </p:sp>
      <p:sp>
        <p:nvSpPr>
          <p:cNvPr id="156" name="文本框 155"/>
          <p:cNvSpPr txBox="1"/>
          <p:nvPr userDrawn="1"/>
        </p:nvSpPr>
        <p:spPr>
          <a:xfrm>
            <a:off x="1809103" y="745590"/>
            <a:ext cx="1316386" cy="219291"/>
          </a:xfrm>
          <a:prstGeom prst="rect">
            <a:avLst/>
          </a:prstGeom>
          <a:noFill/>
        </p:spPr>
        <p:txBody>
          <a:bodyPr wrap="none" rtlCol="0">
            <a:spAutoFit/>
          </a:bodyPr>
          <a:lstStyle>
            <a:defPPr>
              <a:defRPr lang="zh-CN"/>
            </a:defPPr>
            <a:lvl1pPr>
              <a:defRPr sz="2000">
                <a:solidFill>
                  <a:schemeClr val="tx1">
                    <a:lumMod val="50000"/>
                    <a:lumOff val="50000"/>
                  </a:schemeClr>
                </a:solidFill>
                <a:effectLst>
                  <a:outerShdw blurRad="355600" dist="190500" dir="3000000" algn="t" rotWithShape="0">
                    <a:prstClr val="black">
                      <a:alpha val="40000"/>
                    </a:prstClr>
                  </a:outerShdw>
                </a:effectLst>
                <a:latin typeface="迷你简粗倩" panose="03000509000000000000" pitchFamily="65" charset="-122"/>
                <a:ea typeface="迷你简粗倩" panose="03000509000000000000" pitchFamily="65" charset="-122"/>
              </a:defRPr>
            </a:lvl1pPr>
          </a:lstStyle>
          <a:p>
            <a:pPr lvl="0"/>
            <a:r>
              <a:rPr lang="en-US" altLang="zh-CN" sz="825" dirty="0">
                <a:effectLst/>
                <a:latin typeface="时尚中黑简体" panose="01010104010101010101" pitchFamily="2" charset="-122"/>
                <a:ea typeface="时尚中黑简体" panose="01010104010101010101" pitchFamily="2" charset="-122"/>
                <a:cs typeface="Verdana" panose="020B0604030504040204" pitchFamily="34" charset="0"/>
              </a:rPr>
              <a:t>PPT CHART ACADEMY</a:t>
            </a:r>
            <a:endParaRPr lang="zh-CN" altLang="en-US" sz="825" dirty="0">
              <a:effectLst/>
              <a:latin typeface="时尚中黑简体" panose="01010104010101010101" pitchFamily="2" charset="-122"/>
              <a:ea typeface="时尚中黑简体" panose="01010104010101010101" pitchFamily="2" charset="-122"/>
              <a:cs typeface="Verdana" panose="020B0604030504040204" pitchFamily="34" charset="0"/>
            </a:endParaRPr>
          </a:p>
        </p:txBody>
      </p:sp>
      <p:grpSp>
        <p:nvGrpSpPr>
          <p:cNvPr id="82" name="组合 81"/>
          <p:cNvGrpSpPr>
            <a:grpSpLocks noChangeAspect="1"/>
          </p:cNvGrpSpPr>
          <p:nvPr userDrawn="1"/>
        </p:nvGrpSpPr>
        <p:grpSpPr>
          <a:xfrm>
            <a:off x="967317" y="350517"/>
            <a:ext cx="796511" cy="684000"/>
            <a:chOff x="4644008" y="641735"/>
            <a:chExt cx="3646770" cy="3131656"/>
          </a:xfrm>
        </p:grpSpPr>
        <p:pic>
          <p:nvPicPr>
            <p:cNvPr id="8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4008" y="641735"/>
              <a:ext cx="3646770" cy="3131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84" name="直接连接符 83"/>
            <p:cNvCxnSpPr/>
            <p:nvPr/>
          </p:nvCxnSpPr>
          <p:spPr>
            <a:xfrm>
              <a:off x="6343192" y="1950009"/>
              <a:ext cx="1296143" cy="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749129305"/>
      </p:ext>
    </p:extLst>
  </p:cSld>
  <p:clrMapOvr>
    <a:masterClrMapping/>
  </p:clrMapOvr>
  <p:transition spd="med">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userDrawn="1">
  <p:cSld name="3_标题和内容">
    <p:spTree>
      <p:nvGrpSpPr>
        <p:cNvPr id="1" name=""/>
        <p:cNvGrpSpPr/>
        <p:nvPr/>
      </p:nvGrpSpPr>
      <p:grpSpPr>
        <a:xfrm>
          <a:off x="0" y="0"/>
          <a:ext cx="0" cy="0"/>
          <a:chOff x="0" y="0"/>
          <a:chExt cx="0" cy="0"/>
        </a:xfrm>
      </p:grpSpPr>
      <p:sp>
        <p:nvSpPr>
          <p:cNvPr id="8" name="矩形 7"/>
          <p:cNvSpPr/>
          <p:nvPr userDrawn="1"/>
        </p:nvSpPr>
        <p:spPr>
          <a:xfrm>
            <a:off x="433427" y="6443005"/>
            <a:ext cx="11263531" cy="414997"/>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r"/>
            <a:r>
              <a:rPr lang="en-US" altLang="zh-CN" sz="1350" dirty="0">
                <a:solidFill>
                  <a:schemeClr val="bg1"/>
                </a:solidFill>
              </a:rPr>
              <a:t>XYPPT.YANJ.CN  </a:t>
            </a:r>
            <a:r>
              <a:rPr lang="zh-CN" altLang="en-US" sz="1350" dirty="0">
                <a:solidFill>
                  <a:schemeClr val="bg1"/>
                </a:solidFill>
              </a:rPr>
              <a:t>新浪微博</a:t>
            </a:r>
            <a:r>
              <a:rPr lang="en-US" altLang="zh-CN" sz="1350" dirty="0">
                <a:solidFill>
                  <a:schemeClr val="bg1"/>
                </a:solidFill>
              </a:rPr>
              <a:t>@</a:t>
            </a:r>
            <a:r>
              <a:rPr lang="zh-CN" altLang="en-US" sz="1350" dirty="0">
                <a:solidFill>
                  <a:schemeClr val="bg1"/>
                </a:solidFill>
              </a:rPr>
              <a:t>六月雪</a:t>
            </a:r>
            <a:r>
              <a:rPr lang="en-US" altLang="zh-CN" sz="1350" dirty="0">
                <a:solidFill>
                  <a:schemeClr val="bg1"/>
                </a:solidFill>
              </a:rPr>
              <a:t>_1</a:t>
            </a:r>
            <a:endParaRPr lang="zh-CN" altLang="en-US" sz="1350" dirty="0">
              <a:solidFill>
                <a:schemeClr val="bg1"/>
              </a:solidFill>
            </a:endParaRPr>
          </a:p>
        </p:txBody>
      </p:sp>
      <p:sp>
        <p:nvSpPr>
          <p:cNvPr id="9" name="矩形 8"/>
          <p:cNvSpPr/>
          <p:nvPr userDrawn="1"/>
        </p:nvSpPr>
        <p:spPr>
          <a:xfrm>
            <a:off x="-16540" y="400932"/>
            <a:ext cx="858129"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0" name="矩形 9"/>
          <p:cNvSpPr/>
          <p:nvPr userDrawn="1"/>
        </p:nvSpPr>
        <p:spPr>
          <a:xfrm>
            <a:off x="-16540" y="6450039"/>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1" name="矩形 10"/>
          <p:cNvSpPr/>
          <p:nvPr userDrawn="1"/>
        </p:nvSpPr>
        <p:spPr>
          <a:xfrm>
            <a:off x="11711225" y="6450039"/>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2" name="矩形 11"/>
          <p:cNvSpPr/>
          <p:nvPr userDrawn="1"/>
        </p:nvSpPr>
        <p:spPr>
          <a:xfrm>
            <a:off x="954131" y="400932"/>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3" name="矩形 12"/>
          <p:cNvSpPr/>
          <p:nvPr userDrawn="1"/>
        </p:nvSpPr>
        <p:spPr>
          <a:xfrm>
            <a:off x="12104888" y="400932"/>
            <a:ext cx="72000"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4" name="矩形 13"/>
          <p:cNvSpPr/>
          <p:nvPr userDrawn="1"/>
        </p:nvSpPr>
        <p:spPr>
          <a:xfrm>
            <a:off x="12037236" y="400932"/>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7" name="等腰三角形 16"/>
          <p:cNvSpPr/>
          <p:nvPr userDrawn="1"/>
        </p:nvSpPr>
        <p:spPr>
          <a:xfrm rot="5400000" flipH="1">
            <a:off x="11834072" y="6502260"/>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8" name="等腰三角形 17"/>
          <p:cNvSpPr/>
          <p:nvPr userDrawn="1"/>
        </p:nvSpPr>
        <p:spPr>
          <a:xfrm rot="16200000">
            <a:off x="64172" y="6502261"/>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48" name="椭圆 147"/>
          <p:cNvSpPr>
            <a:spLocks noChangeAspect="1"/>
          </p:cNvSpPr>
          <p:nvPr userDrawn="1"/>
        </p:nvSpPr>
        <p:spPr>
          <a:xfrm>
            <a:off x="1149362" y="968876"/>
            <a:ext cx="445765" cy="180000"/>
          </a:xfrm>
          <a:prstGeom prst="ellipse">
            <a:avLst/>
          </a:prstGeom>
          <a:gradFill flip="none" rotWithShape="1">
            <a:gsLst>
              <a:gs pos="23000">
                <a:schemeClr val="bg1">
                  <a:lumMod val="65000"/>
                  <a:alpha val="43000"/>
                </a:schemeClr>
              </a:gs>
              <a:gs pos="100000">
                <a:schemeClr val="bg1">
                  <a:lumMod val="9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prstClr val="white"/>
              </a:solidFill>
            </a:endParaRPr>
          </a:p>
        </p:txBody>
      </p:sp>
      <p:sp>
        <p:nvSpPr>
          <p:cNvPr id="155" name="文本框 154"/>
          <p:cNvSpPr txBox="1"/>
          <p:nvPr userDrawn="1"/>
        </p:nvSpPr>
        <p:spPr>
          <a:xfrm>
            <a:off x="1795477" y="376258"/>
            <a:ext cx="1491114" cy="323165"/>
          </a:xfrm>
          <a:prstGeom prst="rect">
            <a:avLst/>
          </a:prstGeom>
          <a:noFill/>
        </p:spPr>
        <p:txBody>
          <a:bodyPr wrap="none" rtlCol="0">
            <a:spAutoFit/>
          </a:bodyPr>
          <a:lstStyle/>
          <a:p>
            <a:r>
              <a:rPr lang="en-US" altLang="zh-CN" sz="1500" dirty="0">
                <a:solidFill>
                  <a:schemeClr val="tx1">
                    <a:lumMod val="50000"/>
                    <a:lumOff val="50000"/>
                  </a:schemeClr>
                </a:solidFill>
                <a:effectLst/>
                <a:latin typeface="方正粗活意简体"/>
                <a:ea typeface="时尚中黑简体" panose="01010104010101010101" pitchFamily="2" charset="-122"/>
              </a:rPr>
              <a:t>PPT</a:t>
            </a:r>
            <a:r>
              <a:rPr lang="zh-CN" altLang="en-US" sz="1500" dirty="0">
                <a:solidFill>
                  <a:schemeClr val="tx1">
                    <a:lumMod val="50000"/>
                    <a:lumOff val="50000"/>
                  </a:schemeClr>
                </a:solidFill>
                <a:effectLst/>
                <a:latin typeface="方正粗活意简体"/>
                <a:ea typeface="时尚中黑简体" panose="01010104010101010101" pitchFamily="2" charset="-122"/>
              </a:rPr>
              <a:t>图表研究院</a:t>
            </a:r>
          </a:p>
        </p:txBody>
      </p:sp>
      <p:sp>
        <p:nvSpPr>
          <p:cNvPr id="156" name="文本框 155"/>
          <p:cNvSpPr txBox="1"/>
          <p:nvPr userDrawn="1"/>
        </p:nvSpPr>
        <p:spPr>
          <a:xfrm>
            <a:off x="1809103" y="745590"/>
            <a:ext cx="1316386" cy="219291"/>
          </a:xfrm>
          <a:prstGeom prst="rect">
            <a:avLst/>
          </a:prstGeom>
          <a:noFill/>
        </p:spPr>
        <p:txBody>
          <a:bodyPr wrap="none" rtlCol="0">
            <a:spAutoFit/>
          </a:bodyPr>
          <a:lstStyle>
            <a:defPPr>
              <a:defRPr lang="zh-CN"/>
            </a:defPPr>
            <a:lvl1pPr>
              <a:defRPr sz="2000">
                <a:solidFill>
                  <a:schemeClr val="tx1">
                    <a:lumMod val="50000"/>
                    <a:lumOff val="50000"/>
                  </a:schemeClr>
                </a:solidFill>
                <a:effectLst>
                  <a:outerShdw blurRad="355600" dist="190500" dir="3000000" algn="t" rotWithShape="0">
                    <a:prstClr val="black">
                      <a:alpha val="40000"/>
                    </a:prstClr>
                  </a:outerShdw>
                </a:effectLst>
                <a:latin typeface="迷你简粗倩" panose="03000509000000000000" pitchFamily="65" charset="-122"/>
                <a:ea typeface="迷你简粗倩" panose="03000509000000000000" pitchFamily="65" charset="-122"/>
              </a:defRPr>
            </a:lvl1pPr>
          </a:lstStyle>
          <a:p>
            <a:pPr lvl="0"/>
            <a:r>
              <a:rPr lang="en-US" altLang="zh-CN" sz="825" dirty="0">
                <a:effectLst/>
                <a:latin typeface="时尚中黑简体" panose="01010104010101010101" pitchFamily="2" charset="-122"/>
                <a:ea typeface="时尚中黑简体" panose="01010104010101010101" pitchFamily="2" charset="-122"/>
                <a:cs typeface="Verdana" panose="020B0604030504040204" pitchFamily="34" charset="0"/>
              </a:rPr>
              <a:t>PPT CHART ACADEMY</a:t>
            </a:r>
            <a:endParaRPr lang="zh-CN" altLang="en-US" sz="825" dirty="0">
              <a:effectLst/>
              <a:latin typeface="时尚中黑简体" panose="01010104010101010101" pitchFamily="2" charset="-122"/>
              <a:ea typeface="时尚中黑简体" panose="01010104010101010101" pitchFamily="2" charset="-122"/>
              <a:cs typeface="Verdana" panose="020B0604030504040204" pitchFamily="34" charset="0"/>
            </a:endParaRPr>
          </a:p>
        </p:txBody>
      </p:sp>
      <p:grpSp>
        <p:nvGrpSpPr>
          <p:cNvPr id="82" name="组合 81"/>
          <p:cNvGrpSpPr>
            <a:grpSpLocks noChangeAspect="1"/>
          </p:cNvGrpSpPr>
          <p:nvPr userDrawn="1"/>
        </p:nvGrpSpPr>
        <p:grpSpPr>
          <a:xfrm>
            <a:off x="967317" y="350517"/>
            <a:ext cx="796511" cy="684000"/>
            <a:chOff x="4644008" y="641735"/>
            <a:chExt cx="3646770" cy="3131656"/>
          </a:xfrm>
        </p:grpSpPr>
        <p:pic>
          <p:nvPicPr>
            <p:cNvPr id="8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4008" y="641735"/>
              <a:ext cx="3646770" cy="3131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84" name="直接连接符 83"/>
            <p:cNvCxnSpPr/>
            <p:nvPr/>
          </p:nvCxnSpPr>
          <p:spPr>
            <a:xfrm>
              <a:off x="6343192" y="1950009"/>
              <a:ext cx="1296143" cy="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189815990"/>
      </p:ext>
    </p:extLst>
  </p:cSld>
  <p:clrMapOvr>
    <a:masterClrMapping/>
  </p:clrMapOvr>
  <p:transition spd="med">
    <p:fade/>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userDrawn="1">
  <p:cSld name="1_Titeldias">
    <p:spTree>
      <p:nvGrpSpPr>
        <p:cNvPr id="1" name=""/>
        <p:cNvGrpSpPr/>
        <p:nvPr/>
      </p:nvGrpSpPr>
      <p:grpSpPr>
        <a:xfrm>
          <a:off x="0" y="0"/>
          <a:ext cx="0" cy="0"/>
          <a:chOff x="0" y="0"/>
          <a:chExt cx="0" cy="0"/>
        </a:xfrm>
      </p:grpSpPr>
    </p:spTree>
    <p:extLst>
      <p:ext uri="{BB962C8B-B14F-4D97-AF65-F5344CB8AC3E}">
        <p14:creationId xmlns:p14="http://schemas.microsoft.com/office/powerpoint/2010/main" val="1736037883"/>
      </p:ext>
    </p:extLst>
  </p:cSld>
  <p:clrMapOvr>
    <a:masterClrMapping/>
  </p:clrMapOvr>
  <p:transition spd="med">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userDrawn="1">
  <p:cSld name="1_比對">
    <p:spTree>
      <p:nvGrpSpPr>
        <p:cNvPr id="1" name=""/>
        <p:cNvGrpSpPr/>
        <p:nvPr/>
      </p:nvGrpSpPr>
      <p:grpSpPr>
        <a:xfrm>
          <a:off x="0" y="0"/>
          <a:ext cx="0" cy="0"/>
          <a:chOff x="0" y="0"/>
          <a:chExt cx="0" cy="0"/>
        </a:xfrm>
      </p:grpSpPr>
      <p:sp>
        <p:nvSpPr>
          <p:cNvPr id="4" name="內容版面配置區 3"/>
          <p:cNvSpPr>
            <a:spLocks noGrp="1"/>
          </p:cNvSpPr>
          <p:nvPr>
            <p:ph sz="half" idx="2"/>
          </p:nvPr>
        </p:nvSpPr>
        <p:spPr>
          <a:xfrm>
            <a:off x="660400" y="1295401"/>
            <a:ext cx="5386917" cy="2362200"/>
          </a:xfrm>
        </p:spPr>
        <p:txBody>
          <a:bodyPr/>
          <a:lstStyle>
            <a:lvl1pPr>
              <a:defRPr sz="2000">
                <a:ea typeface="標楷體" panose="03000509000000000000" pitchFamily="65" charset="-120"/>
              </a:defRPr>
            </a:lvl1pPr>
            <a:lvl2pPr>
              <a:defRPr sz="1667">
                <a:ea typeface="標楷體" panose="03000509000000000000" pitchFamily="65" charset="-120"/>
              </a:defRPr>
            </a:lvl2pPr>
            <a:lvl3pPr>
              <a:defRPr sz="1500">
                <a:ea typeface="標楷體" panose="03000509000000000000" pitchFamily="65" charset="-120"/>
              </a:defRPr>
            </a:lvl3pPr>
            <a:lvl4pPr>
              <a:defRPr sz="1334">
                <a:ea typeface="標楷體" panose="03000509000000000000" pitchFamily="65" charset="-120"/>
              </a:defRPr>
            </a:lvl4pPr>
            <a:lvl5pPr>
              <a:defRPr sz="1334">
                <a:ea typeface="標楷體" panose="03000509000000000000" pitchFamily="65" charset="-120"/>
              </a:defRPr>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6" name="內容版面配置區 5"/>
          <p:cNvSpPr>
            <a:spLocks noGrp="1"/>
          </p:cNvSpPr>
          <p:nvPr>
            <p:ph sz="quarter" idx="4"/>
          </p:nvPr>
        </p:nvSpPr>
        <p:spPr>
          <a:xfrm>
            <a:off x="6197601" y="1295401"/>
            <a:ext cx="5389033" cy="2362200"/>
          </a:xfrm>
        </p:spPr>
        <p:txBody>
          <a:bodyPr/>
          <a:lstStyle>
            <a:lvl1pPr>
              <a:defRPr sz="2000">
                <a:ea typeface="標楷體" panose="03000509000000000000" pitchFamily="65" charset="-120"/>
              </a:defRPr>
            </a:lvl1pPr>
            <a:lvl2pPr>
              <a:defRPr sz="1667">
                <a:ea typeface="標楷體" panose="03000509000000000000" pitchFamily="65" charset="-120"/>
              </a:defRPr>
            </a:lvl2pPr>
            <a:lvl3pPr>
              <a:defRPr sz="1500">
                <a:ea typeface="標楷體" panose="03000509000000000000" pitchFamily="65" charset="-120"/>
              </a:defRPr>
            </a:lvl3pPr>
            <a:lvl4pPr>
              <a:defRPr sz="1334">
                <a:ea typeface="標楷體" panose="03000509000000000000" pitchFamily="65" charset="-120"/>
              </a:defRPr>
            </a:lvl4pPr>
            <a:lvl5pPr>
              <a:defRPr sz="1334">
                <a:ea typeface="標楷體" panose="03000509000000000000" pitchFamily="65" charset="-120"/>
              </a:defRPr>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8" name="Rectangle 6"/>
          <p:cNvSpPr>
            <a:spLocks noGrp="1" noChangeArrowheads="1"/>
          </p:cNvSpPr>
          <p:nvPr>
            <p:ph type="sldNum" sz="quarter" idx="11"/>
          </p:nvPr>
        </p:nvSpPr>
        <p:spPr>
          <a:ln/>
        </p:spPr>
        <p:txBody>
          <a:bodyPr/>
          <a:lstStyle>
            <a:lvl1pPr>
              <a:defRPr>
                <a:ea typeface="標楷體" panose="03000509000000000000" pitchFamily="65" charset="-120"/>
              </a:defRPr>
            </a:lvl1pPr>
          </a:lstStyle>
          <a:p>
            <a:pPr>
              <a:defRPr/>
            </a:pPr>
            <a:fld id="{1230091E-7035-4536-A868-666B57DA61F6}" type="slidenum">
              <a:rPr lang="en-US" altLang="zh-TW" smtClean="0">
                <a:solidFill>
                  <a:prstClr val="white"/>
                </a:solidFill>
              </a:rPr>
              <a:pPr>
                <a:defRPr/>
              </a:pPr>
              <a:t>‹#›</a:t>
            </a:fld>
            <a:endParaRPr lang="en-US" altLang="zh-TW" dirty="0">
              <a:solidFill>
                <a:prstClr val="white"/>
              </a:solidFill>
            </a:endParaRPr>
          </a:p>
        </p:txBody>
      </p:sp>
      <p:sp>
        <p:nvSpPr>
          <p:cNvPr id="10" name="標題 1"/>
          <p:cNvSpPr>
            <a:spLocks noGrp="1"/>
          </p:cNvSpPr>
          <p:nvPr>
            <p:ph type="title"/>
          </p:nvPr>
        </p:nvSpPr>
        <p:spPr>
          <a:xfrm>
            <a:off x="1972735" y="215902"/>
            <a:ext cx="9448800" cy="487363"/>
          </a:xfrm>
        </p:spPr>
        <p:txBody>
          <a:bodyPr/>
          <a:lstStyle>
            <a:lvl1pPr>
              <a:defRPr>
                <a:ea typeface="標楷體" panose="03000509000000000000" pitchFamily="65" charset="-120"/>
              </a:defRPr>
            </a:lvl1pPr>
          </a:lstStyle>
          <a:p>
            <a:r>
              <a:rPr lang="zh-TW" altLang="en-US" dirty="0"/>
              <a:t>按一下以編輯母片標題樣式</a:t>
            </a:r>
          </a:p>
        </p:txBody>
      </p:sp>
      <p:sp>
        <p:nvSpPr>
          <p:cNvPr id="12" name="內容版面配置區 3"/>
          <p:cNvSpPr>
            <a:spLocks noGrp="1"/>
          </p:cNvSpPr>
          <p:nvPr>
            <p:ph sz="half" idx="12"/>
          </p:nvPr>
        </p:nvSpPr>
        <p:spPr>
          <a:xfrm>
            <a:off x="656167" y="3810000"/>
            <a:ext cx="5386917" cy="2362200"/>
          </a:xfrm>
        </p:spPr>
        <p:txBody>
          <a:bodyPr/>
          <a:lstStyle>
            <a:lvl1pPr>
              <a:defRPr sz="2000">
                <a:ea typeface="標楷體" panose="03000509000000000000" pitchFamily="65" charset="-120"/>
              </a:defRPr>
            </a:lvl1pPr>
            <a:lvl2pPr>
              <a:defRPr sz="1667">
                <a:ea typeface="標楷體" panose="03000509000000000000" pitchFamily="65" charset="-120"/>
              </a:defRPr>
            </a:lvl2pPr>
            <a:lvl3pPr>
              <a:defRPr sz="1500">
                <a:ea typeface="標楷體" panose="03000509000000000000" pitchFamily="65" charset="-120"/>
              </a:defRPr>
            </a:lvl3pPr>
            <a:lvl4pPr>
              <a:defRPr sz="1334">
                <a:ea typeface="標楷體" panose="03000509000000000000" pitchFamily="65" charset="-120"/>
              </a:defRPr>
            </a:lvl4pPr>
            <a:lvl5pPr>
              <a:defRPr sz="1334">
                <a:ea typeface="標楷體" panose="03000509000000000000" pitchFamily="65" charset="-120"/>
              </a:defRPr>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13" name="內容版面配置區 5"/>
          <p:cNvSpPr>
            <a:spLocks noGrp="1"/>
          </p:cNvSpPr>
          <p:nvPr>
            <p:ph sz="quarter" idx="13"/>
          </p:nvPr>
        </p:nvSpPr>
        <p:spPr>
          <a:xfrm>
            <a:off x="6193368" y="3809999"/>
            <a:ext cx="5389033" cy="2362200"/>
          </a:xfrm>
        </p:spPr>
        <p:txBody>
          <a:bodyPr/>
          <a:lstStyle>
            <a:lvl1pPr>
              <a:defRPr sz="2000">
                <a:ea typeface="標楷體" panose="03000509000000000000" pitchFamily="65" charset="-120"/>
              </a:defRPr>
            </a:lvl1pPr>
            <a:lvl2pPr>
              <a:defRPr sz="1667">
                <a:ea typeface="標楷體" panose="03000509000000000000" pitchFamily="65" charset="-120"/>
              </a:defRPr>
            </a:lvl2pPr>
            <a:lvl3pPr>
              <a:defRPr sz="1500">
                <a:ea typeface="標楷體" panose="03000509000000000000" pitchFamily="65" charset="-120"/>
              </a:defRPr>
            </a:lvl3pPr>
            <a:lvl4pPr>
              <a:defRPr sz="1334">
                <a:ea typeface="標楷體" panose="03000509000000000000" pitchFamily="65" charset="-120"/>
              </a:defRPr>
            </a:lvl4pPr>
            <a:lvl5pPr>
              <a:defRPr sz="1334">
                <a:ea typeface="標楷體" panose="03000509000000000000" pitchFamily="65" charset="-120"/>
              </a:defRPr>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Tree>
    <p:extLst>
      <p:ext uri="{BB962C8B-B14F-4D97-AF65-F5344CB8AC3E}">
        <p14:creationId xmlns:p14="http://schemas.microsoft.com/office/powerpoint/2010/main" val="891939784"/>
      </p:ext>
    </p:extLst>
  </p:cSld>
  <p:clrMapOvr>
    <a:masterClrMapping/>
  </p:clrMapOvr>
  <p:transition spd="med">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woObj" preserve="1">
  <p:cSld name="兩個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a:t>按一下以編輯母片標題樣式</a:t>
            </a:r>
            <a:endParaRPr lang="zh-TW" altLang="en-US" dirty="0"/>
          </a:p>
        </p:txBody>
      </p:sp>
      <p:sp>
        <p:nvSpPr>
          <p:cNvPr id="3" name="內容預留位置 2"/>
          <p:cNvSpPr>
            <a:spLocks noGrp="1"/>
          </p:cNvSpPr>
          <p:nvPr>
            <p:ph sz="half" idx="1"/>
          </p:nvPr>
        </p:nvSpPr>
        <p:spPr>
          <a:xfrm>
            <a:off x="1524000" y="1904999"/>
            <a:ext cx="4389120" cy="4114801"/>
          </a:xfrm>
        </p:spPr>
        <p:txBody>
          <a:bodyPr rtlCol="0">
            <a:normAutofit/>
          </a:bodyPr>
          <a:lstStyle>
            <a:lvl1pPr>
              <a:defRPr sz="1500"/>
            </a:lvl1pPr>
            <a:lvl2pPr>
              <a:defRPr sz="1350"/>
            </a:lvl2pPr>
            <a:lvl3pPr>
              <a:defRPr sz="1200"/>
            </a:lvl3pPr>
            <a:lvl4pPr>
              <a:defRPr sz="1050"/>
            </a:lvl4pPr>
            <a:lvl5pPr>
              <a:defRPr sz="1050"/>
            </a:lvl5pPr>
            <a:lvl6pPr>
              <a:defRPr sz="1350"/>
            </a:lvl6pPr>
            <a:lvl7pPr>
              <a:defRPr sz="1350"/>
            </a:lvl7pPr>
            <a:lvl8pPr>
              <a:defRPr sz="1350"/>
            </a:lvl8pPr>
            <a:lvl9pPr>
              <a:defRPr sz="1350"/>
            </a:lvl9pPr>
          </a:lstStyle>
          <a:p>
            <a:pPr lvl="0" rtl="0"/>
            <a:r>
              <a:rPr lang="zh-TW" altLang="en-US"/>
              <a:t>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4" name="內容預留位置 3"/>
          <p:cNvSpPr>
            <a:spLocks noGrp="1"/>
          </p:cNvSpPr>
          <p:nvPr>
            <p:ph sz="half" idx="2"/>
          </p:nvPr>
        </p:nvSpPr>
        <p:spPr>
          <a:xfrm>
            <a:off x="6278880" y="1904999"/>
            <a:ext cx="4389120" cy="4114801"/>
          </a:xfrm>
        </p:spPr>
        <p:txBody>
          <a:bodyPr rtlCol="0">
            <a:normAutofit/>
          </a:bodyPr>
          <a:lstStyle>
            <a:lvl1pPr>
              <a:defRPr sz="1500"/>
            </a:lvl1pPr>
            <a:lvl2pPr>
              <a:defRPr sz="1350"/>
            </a:lvl2pPr>
            <a:lvl3pPr>
              <a:defRPr sz="1200"/>
            </a:lvl3pPr>
            <a:lvl4pPr>
              <a:defRPr sz="1050"/>
            </a:lvl4pPr>
            <a:lvl5pPr>
              <a:defRPr sz="1050"/>
            </a:lvl5pPr>
            <a:lvl6pPr>
              <a:defRPr sz="1350"/>
            </a:lvl6pPr>
            <a:lvl7pPr>
              <a:defRPr sz="1350"/>
            </a:lvl7pPr>
            <a:lvl8pPr>
              <a:defRPr sz="1350"/>
            </a:lvl8pPr>
            <a:lvl9pPr>
              <a:defRPr sz="1350"/>
            </a:lvl9pPr>
          </a:lstStyle>
          <a:p>
            <a:pPr lvl="0" rtl="0"/>
            <a:r>
              <a:rPr lang="zh-TW" altLang="en-US"/>
              <a:t>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6" name="頁尾預留位置 5"/>
          <p:cNvSpPr>
            <a:spLocks noGrp="1"/>
          </p:cNvSpPr>
          <p:nvPr>
            <p:ph type="ftr" sz="quarter" idx="11"/>
          </p:nvPr>
        </p:nvSpPr>
        <p:spPr/>
        <p:txBody>
          <a:bodyPr rtlCol="0"/>
          <a:lstStyle/>
          <a:p>
            <a:pPr rtl="0"/>
            <a:r>
              <a:rPr lang="zh-TW" altLang="en-US" dirty="0"/>
              <a:t>新增頁尾</a:t>
            </a:r>
          </a:p>
        </p:txBody>
      </p:sp>
      <p:sp>
        <p:nvSpPr>
          <p:cNvPr id="5" name="日期預留位置 4"/>
          <p:cNvSpPr>
            <a:spLocks noGrp="1"/>
          </p:cNvSpPr>
          <p:nvPr>
            <p:ph type="dt" sz="half" idx="10"/>
          </p:nvPr>
        </p:nvSpPr>
        <p:spPr/>
        <p:txBody>
          <a:bodyPr rtlCol="0"/>
          <a:lstStyle>
            <a:lvl1pPr>
              <a:defRPr/>
            </a:lvl1pPr>
          </a:lstStyle>
          <a:p>
            <a:fld id="{BCA5B26C-B11C-4149-8977-523B6C5B72F3}" type="datetime2">
              <a:rPr lang="zh-TW" altLang="en-US" smtClean="0"/>
              <a:pPr/>
              <a:t>2023年3月24日</a:t>
            </a:fld>
            <a:endParaRPr lang="en-US" dirty="0"/>
          </a:p>
        </p:txBody>
      </p:sp>
      <p:sp>
        <p:nvSpPr>
          <p:cNvPr id="7" name="投影片編號預留位置 6"/>
          <p:cNvSpPr>
            <a:spLocks noGrp="1"/>
          </p:cNvSpPr>
          <p:nvPr>
            <p:ph type="sldNum" sz="quarter" idx="12"/>
          </p:nvPr>
        </p:nvSpPr>
        <p:spPr/>
        <p:txBody>
          <a:bodyPr rtlCol="0"/>
          <a:lstStyle/>
          <a:p>
            <a:pPr rtl="0"/>
            <a:fld id="{484FD59D-33F1-4A76-843D-E67207CAFE54}" type="slidenum">
              <a:rPr lang="en-US" altLang="zh-TW" smtClean="0"/>
              <a:t>‹#›</a:t>
            </a:fld>
            <a:endParaRPr lang="zh-TW" altLang="en-US" dirty="0"/>
          </a:p>
        </p:txBody>
      </p:sp>
    </p:spTree>
    <p:extLst>
      <p:ext uri="{BB962C8B-B14F-4D97-AF65-F5344CB8AC3E}">
        <p14:creationId xmlns:p14="http://schemas.microsoft.com/office/powerpoint/2010/main" val="2277625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userDrawn="1">
  <p:cSld name="58_Titeldias">
    <p:spTree>
      <p:nvGrpSpPr>
        <p:cNvPr id="1" name=""/>
        <p:cNvGrpSpPr/>
        <p:nvPr/>
      </p:nvGrpSpPr>
      <p:grpSpPr>
        <a:xfrm>
          <a:off x="0" y="0"/>
          <a:ext cx="0" cy="0"/>
          <a:chOff x="0" y="0"/>
          <a:chExt cx="0" cy="0"/>
        </a:xfrm>
      </p:grpSpPr>
    </p:spTree>
    <p:extLst>
      <p:ext uri="{BB962C8B-B14F-4D97-AF65-F5344CB8AC3E}">
        <p14:creationId xmlns:p14="http://schemas.microsoft.com/office/powerpoint/2010/main" val="188428371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title" preserve="1">
  <p:cSld name="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609682" y="1097337"/>
            <a:ext cx="10972637" cy="2194673"/>
          </a:xfrm>
        </p:spPr>
        <p:txBody>
          <a:bodyPr anchor="b">
            <a:normAutofit/>
          </a:bodyPr>
          <a:lstStyle>
            <a:lvl1pPr algn="ctr">
              <a:defRPr sz="4572" b="1" baseline="0">
                <a:latin typeface="Calibri" panose="020F0502020204030204" pitchFamily="34" charset="0"/>
                <a:ea typeface="標楷體" panose="03000509000000000000" pitchFamily="65" charset="-120"/>
              </a:defRPr>
            </a:lvl1pPr>
          </a:lstStyle>
          <a:p>
            <a:r>
              <a:rPr lang="zh-TW" altLang="en-US" dirty="0"/>
              <a:t>按一下以編輯母片標題樣式</a:t>
            </a:r>
          </a:p>
        </p:txBody>
      </p:sp>
      <p:sp>
        <p:nvSpPr>
          <p:cNvPr id="3" name="副標題 2"/>
          <p:cNvSpPr>
            <a:spLocks noGrp="1"/>
          </p:cNvSpPr>
          <p:nvPr>
            <p:ph type="subTitle" idx="1"/>
          </p:nvPr>
        </p:nvSpPr>
        <p:spPr>
          <a:xfrm>
            <a:off x="609682" y="3566343"/>
            <a:ext cx="10972637" cy="1646004"/>
          </a:xfrm>
        </p:spPr>
        <p:txBody>
          <a:bodyPr>
            <a:normAutofit/>
          </a:bodyPr>
          <a:lstStyle>
            <a:lvl1pPr marL="0" indent="0" algn="ctr">
              <a:buNone/>
              <a:defRPr sz="2540" baseline="0">
                <a:latin typeface="Calibri" panose="020F0502020204030204" pitchFamily="34" charset="0"/>
                <a:ea typeface="標楷體" panose="03000509000000000000" pitchFamily="65" charset="-120"/>
              </a:defRPr>
            </a:lvl1pPr>
            <a:lvl2pPr marL="342899" indent="0" algn="ctr">
              <a:buNone/>
              <a:defRPr sz="1500"/>
            </a:lvl2pPr>
            <a:lvl3pPr marL="685799" indent="0" algn="ctr">
              <a:buNone/>
              <a:defRPr sz="1350"/>
            </a:lvl3pPr>
            <a:lvl4pPr marL="1028698" indent="0" algn="ctr">
              <a:buNone/>
              <a:defRPr sz="1200"/>
            </a:lvl4pPr>
            <a:lvl5pPr marL="1371597" indent="0" algn="ctr">
              <a:buNone/>
              <a:defRPr sz="1200"/>
            </a:lvl5pPr>
            <a:lvl6pPr marL="1714497" indent="0" algn="ctr">
              <a:buNone/>
              <a:defRPr sz="1200"/>
            </a:lvl6pPr>
            <a:lvl7pPr marL="2057396" indent="0" algn="ctr">
              <a:buNone/>
              <a:defRPr sz="1200"/>
            </a:lvl7pPr>
            <a:lvl8pPr marL="2400295" indent="0" algn="ctr">
              <a:buNone/>
              <a:defRPr sz="1200"/>
            </a:lvl8pPr>
            <a:lvl9pPr marL="2743194" indent="0" algn="ctr">
              <a:buNone/>
              <a:defRPr sz="1200"/>
            </a:lvl9pPr>
          </a:lstStyle>
          <a:p>
            <a:r>
              <a:rPr lang="zh-TW" altLang="en-US" dirty="0"/>
              <a:t>按一下以編輯母片副標題樣式</a:t>
            </a:r>
          </a:p>
        </p:txBody>
      </p:sp>
      <p:sp>
        <p:nvSpPr>
          <p:cNvPr id="4" name="日期版面配置區 3"/>
          <p:cNvSpPr>
            <a:spLocks noGrp="1"/>
          </p:cNvSpPr>
          <p:nvPr>
            <p:ph type="dt" sz="half" idx="10"/>
          </p:nvPr>
        </p:nvSpPr>
        <p:spPr/>
        <p:txBody>
          <a:bodyPr/>
          <a:lstStyle>
            <a:lvl1pPr>
              <a:defRPr baseline="0">
                <a:latin typeface="Calibri" panose="020F0502020204030204" pitchFamily="34" charset="0"/>
                <a:ea typeface="標楷體" panose="03000509000000000000" pitchFamily="65" charset="-120"/>
              </a:defRPr>
            </a:lvl1pPr>
          </a:lstStyle>
          <a:p>
            <a:fld id="{82F06B66-CF3F-40B9-AF09-A97ABC74F14E}" type="datetime1">
              <a:rPr lang="zh-TW" altLang="en-US" smtClean="0"/>
              <a:pPr/>
              <a:t>2023/3/24</a:t>
            </a:fld>
            <a:endParaRPr lang="zh-TW" altLang="en-US" dirty="0"/>
          </a:p>
        </p:txBody>
      </p:sp>
      <p:sp>
        <p:nvSpPr>
          <p:cNvPr id="5" name="頁尾版面配置區 4"/>
          <p:cNvSpPr>
            <a:spLocks noGrp="1"/>
          </p:cNvSpPr>
          <p:nvPr>
            <p:ph type="ftr" sz="quarter" idx="11"/>
          </p:nvPr>
        </p:nvSpPr>
        <p:spPr/>
        <p:txBody>
          <a:bodyPr/>
          <a:lstStyle>
            <a:lvl1pPr>
              <a:defRPr baseline="0">
                <a:latin typeface="Calibri" panose="020F0502020204030204" pitchFamily="34" charset="0"/>
                <a:ea typeface="標楷體" panose="03000509000000000000" pitchFamily="65" charset="-120"/>
              </a:defRPr>
            </a:lvl1pPr>
          </a:lstStyle>
          <a:p>
            <a:endParaRPr lang="zh-TW" altLang="en-US" dirty="0"/>
          </a:p>
        </p:txBody>
      </p:sp>
      <p:sp>
        <p:nvSpPr>
          <p:cNvPr id="6" name="投影片編號版面配置區 5"/>
          <p:cNvSpPr>
            <a:spLocks noGrp="1"/>
          </p:cNvSpPr>
          <p:nvPr>
            <p:ph type="sldNum" sz="quarter" idx="12"/>
          </p:nvPr>
        </p:nvSpPr>
        <p:spPr/>
        <p:txBody>
          <a:bodyPr/>
          <a:lstStyle>
            <a:lvl1pPr>
              <a:defRPr baseline="0">
                <a:latin typeface="Calibri" panose="020F0502020204030204" pitchFamily="34" charset="0"/>
                <a:ea typeface="標楷體" panose="03000509000000000000" pitchFamily="65" charset="-120"/>
              </a:defRPr>
            </a:lvl1pPr>
          </a:lstStyle>
          <a:p>
            <a:fld id="{E5137D0E-4A4F-4307-8994-C1891D747D59}" type="slidenum">
              <a:rPr lang="en-US" altLang="zh-TW" smtClean="0"/>
              <a:pPr/>
              <a:t>‹#›</a:t>
            </a:fld>
            <a:endParaRPr lang="zh-TW" altLang="en-US" dirty="0"/>
          </a:p>
        </p:txBody>
      </p:sp>
    </p:spTree>
    <p:extLst>
      <p:ext uri="{BB962C8B-B14F-4D97-AF65-F5344CB8AC3E}">
        <p14:creationId xmlns:p14="http://schemas.microsoft.com/office/powerpoint/2010/main" val="2547697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obj" preserve="1">
  <p:cSld name="標題及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a:latin typeface="標楷體" panose="03000509000000000000" pitchFamily="65" charset="-120"/>
                <a:ea typeface="標楷體" panose="03000509000000000000" pitchFamily="65" charset="-120"/>
              </a:defRPr>
            </a:lvl1pPr>
          </a:lstStyle>
          <a:p>
            <a:r>
              <a:rPr lang="zh-TW" altLang="en-US" dirty="0"/>
              <a:t>按一下以編輯母片標題樣式</a:t>
            </a:r>
          </a:p>
        </p:txBody>
      </p:sp>
      <p:sp>
        <p:nvSpPr>
          <p:cNvPr id="3" name="內容版面配置區 2"/>
          <p:cNvSpPr>
            <a:spLocks noGrp="1"/>
          </p:cNvSpPr>
          <p:nvPr>
            <p:ph idx="1"/>
          </p:nvPr>
        </p:nvSpPr>
        <p:spPr/>
        <p:txBody>
          <a:bodyPr/>
          <a:lstStyle>
            <a:lvl1pPr>
              <a:defRPr>
                <a:latin typeface="標楷體" panose="03000509000000000000" pitchFamily="65" charset="-120"/>
                <a:ea typeface="標楷體" panose="03000509000000000000" pitchFamily="65" charset="-120"/>
              </a:defRPr>
            </a:lvl1pPr>
            <a:lvl2pPr>
              <a:defRPr>
                <a:latin typeface="標楷體" panose="03000509000000000000" pitchFamily="65" charset="-120"/>
                <a:ea typeface="標楷體" panose="03000509000000000000" pitchFamily="65" charset="-120"/>
              </a:defRPr>
            </a:lvl2pPr>
            <a:lvl3pPr>
              <a:defRPr>
                <a:latin typeface="標楷體" panose="03000509000000000000" pitchFamily="65" charset="-120"/>
                <a:ea typeface="標楷體" panose="03000509000000000000" pitchFamily="65" charset="-120"/>
              </a:defRPr>
            </a:lvl3pPr>
            <a:lvl4pPr>
              <a:defRPr>
                <a:latin typeface="標楷體" panose="03000509000000000000" pitchFamily="65" charset="-120"/>
                <a:ea typeface="標楷體" panose="03000509000000000000" pitchFamily="65" charset="-120"/>
              </a:defRPr>
            </a:lvl4pPr>
            <a:lvl5pPr>
              <a:defRPr>
                <a:latin typeface="標楷體" panose="03000509000000000000" pitchFamily="65" charset="-120"/>
                <a:ea typeface="標楷體" panose="03000509000000000000" pitchFamily="65" charset="-120"/>
              </a:defRPr>
            </a:lvl5p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p:cNvSpPr>
            <a:spLocks noGrp="1"/>
          </p:cNvSpPr>
          <p:nvPr>
            <p:ph type="dt" sz="half" idx="10"/>
          </p:nvPr>
        </p:nvSpPr>
        <p:spPr/>
        <p:txBody>
          <a:bodyPr/>
          <a:lstStyle>
            <a:lvl1pPr>
              <a:defRPr>
                <a:latin typeface="標楷體" panose="03000509000000000000" pitchFamily="65" charset="-120"/>
                <a:ea typeface="標楷體" panose="03000509000000000000" pitchFamily="65" charset="-120"/>
              </a:defRPr>
            </a:lvl1pPr>
          </a:lstStyle>
          <a:p>
            <a:fld id="{6CC04B23-84D2-44B7-B8F5-0590C45DBB32}" type="datetime1">
              <a:rPr lang="zh-TW" altLang="en-US" smtClean="0"/>
              <a:pPr/>
              <a:t>2023/3/24</a:t>
            </a:fld>
            <a:endParaRPr lang="en-US" dirty="0"/>
          </a:p>
        </p:txBody>
      </p:sp>
      <p:sp>
        <p:nvSpPr>
          <p:cNvPr id="5" name="頁尾版面配置區 4"/>
          <p:cNvSpPr>
            <a:spLocks noGrp="1"/>
          </p:cNvSpPr>
          <p:nvPr>
            <p:ph type="ftr" sz="quarter" idx="11"/>
          </p:nvPr>
        </p:nvSpPr>
        <p:spPr/>
        <p:txBody>
          <a:bodyPr/>
          <a:lstStyle>
            <a:lvl1pPr>
              <a:defRPr>
                <a:latin typeface="標楷體" panose="03000509000000000000" pitchFamily="65" charset="-120"/>
                <a:ea typeface="標楷體" panose="03000509000000000000" pitchFamily="65" charset="-120"/>
              </a:defRPr>
            </a:lvl1pPr>
          </a:lstStyle>
          <a:p>
            <a:endParaRPr lang="zh-TW" altLang="en-US" dirty="0"/>
          </a:p>
        </p:txBody>
      </p:sp>
      <p:sp>
        <p:nvSpPr>
          <p:cNvPr id="6" name="投影片編號版面配置區 5"/>
          <p:cNvSpPr>
            <a:spLocks noGrp="1"/>
          </p:cNvSpPr>
          <p:nvPr>
            <p:ph type="sldNum" sz="quarter" idx="12"/>
          </p:nvPr>
        </p:nvSpPr>
        <p:spPr/>
        <p:txBody>
          <a:bodyPr/>
          <a:lstStyle>
            <a:lvl1pPr>
              <a:defRPr>
                <a:latin typeface="標楷體" panose="03000509000000000000" pitchFamily="65" charset="-120"/>
                <a:ea typeface="標楷體" panose="03000509000000000000" pitchFamily="65" charset="-120"/>
              </a:defRPr>
            </a:lvl1pPr>
          </a:lstStyle>
          <a:p>
            <a:fld id="{E5137D0E-4A4F-4307-8994-C1891D747D59}" type="slidenum">
              <a:rPr lang="en-US" smtClean="0"/>
              <a:pPr/>
              <a:t>‹#›</a:t>
            </a:fld>
            <a:endParaRPr lang="en-US" dirty="0"/>
          </a:p>
        </p:txBody>
      </p:sp>
    </p:spTree>
    <p:extLst>
      <p:ext uri="{BB962C8B-B14F-4D97-AF65-F5344CB8AC3E}">
        <p14:creationId xmlns:p14="http://schemas.microsoft.com/office/powerpoint/2010/main" val="1174185743"/>
      </p:ext>
    </p:extLst>
  </p:cSld>
  <p:clrMapOvr>
    <a:masterClrMapping/>
  </p:clrMapOvr>
  <p:hf sldNum="0" hdr="0" ftr="0" dt="0"/>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secHead" preserve="1">
  <p:cSld name="章節標題">
    <p:spTree>
      <p:nvGrpSpPr>
        <p:cNvPr id="1" name=""/>
        <p:cNvGrpSpPr/>
        <p:nvPr/>
      </p:nvGrpSpPr>
      <p:grpSpPr>
        <a:xfrm>
          <a:off x="0" y="0"/>
          <a:ext cx="0" cy="0"/>
          <a:chOff x="0" y="0"/>
          <a:chExt cx="0" cy="0"/>
        </a:xfrm>
      </p:grpSpPr>
      <p:sp>
        <p:nvSpPr>
          <p:cNvPr id="2" name="標題 1"/>
          <p:cNvSpPr>
            <a:spLocks noGrp="1"/>
          </p:cNvSpPr>
          <p:nvPr>
            <p:ph type="title"/>
          </p:nvPr>
        </p:nvSpPr>
        <p:spPr>
          <a:xfrm>
            <a:off x="1219272" y="1371671"/>
            <a:ext cx="9753456" cy="2743341"/>
          </a:xfrm>
        </p:spPr>
        <p:txBody>
          <a:bodyPr anchor="b">
            <a:normAutofit/>
          </a:bodyPr>
          <a:lstStyle>
            <a:lvl1pPr>
              <a:defRPr sz="4572"/>
            </a:lvl1pPr>
          </a:lstStyle>
          <a:p>
            <a:r>
              <a:rPr lang="zh-TW" altLang="en-US" dirty="0"/>
              <a:t>按一下以編輯母片標題樣式</a:t>
            </a:r>
          </a:p>
        </p:txBody>
      </p:sp>
      <p:sp>
        <p:nvSpPr>
          <p:cNvPr id="3" name="文字版面配置區 2"/>
          <p:cNvSpPr>
            <a:spLocks noGrp="1"/>
          </p:cNvSpPr>
          <p:nvPr>
            <p:ph type="body" idx="1"/>
          </p:nvPr>
        </p:nvSpPr>
        <p:spPr>
          <a:xfrm>
            <a:off x="1219272" y="4389346"/>
            <a:ext cx="9753456" cy="1646004"/>
          </a:xfrm>
        </p:spPr>
        <p:txBody>
          <a:bodyPr>
            <a:normAutofit/>
          </a:bodyPr>
          <a:lstStyle>
            <a:lvl1pPr marL="0" indent="0">
              <a:buNone/>
              <a:defRPr sz="2540">
                <a:solidFill>
                  <a:schemeClr val="tx1">
                    <a:tint val="75000"/>
                  </a:schemeClr>
                </a:solidFill>
              </a:defRPr>
            </a:lvl1pPr>
            <a:lvl2pPr marL="342899" indent="0">
              <a:buNone/>
              <a:defRPr sz="1500">
                <a:solidFill>
                  <a:schemeClr val="tx1">
                    <a:tint val="75000"/>
                  </a:schemeClr>
                </a:solidFill>
              </a:defRPr>
            </a:lvl2pPr>
            <a:lvl3pPr marL="685799" indent="0">
              <a:buNone/>
              <a:defRPr sz="1350">
                <a:solidFill>
                  <a:schemeClr val="tx1">
                    <a:tint val="75000"/>
                  </a:schemeClr>
                </a:solidFill>
              </a:defRPr>
            </a:lvl3pPr>
            <a:lvl4pPr marL="1028698" indent="0">
              <a:buNone/>
              <a:defRPr sz="1200">
                <a:solidFill>
                  <a:schemeClr val="tx1">
                    <a:tint val="75000"/>
                  </a:schemeClr>
                </a:solidFill>
              </a:defRPr>
            </a:lvl4pPr>
            <a:lvl5pPr marL="1371597" indent="0">
              <a:buNone/>
              <a:defRPr sz="1200">
                <a:solidFill>
                  <a:schemeClr val="tx1">
                    <a:tint val="75000"/>
                  </a:schemeClr>
                </a:solidFill>
              </a:defRPr>
            </a:lvl5pPr>
            <a:lvl6pPr marL="1714497" indent="0">
              <a:buNone/>
              <a:defRPr sz="1200">
                <a:solidFill>
                  <a:schemeClr val="tx1">
                    <a:tint val="75000"/>
                  </a:schemeClr>
                </a:solidFill>
              </a:defRPr>
            </a:lvl6pPr>
            <a:lvl7pPr marL="2057396" indent="0">
              <a:buNone/>
              <a:defRPr sz="1200">
                <a:solidFill>
                  <a:schemeClr val="tx1">
                    <a:tint val="75000"/>
                  </a:schemeClr>
                </a:solidFill>
              </a:defRPr>
            </a:lvl7pPr>
            <a:lvl8pPr marL="2400295" indent="0">
              <a:buNone/>
              <a:defRPr sz="1200">
                <a:solidFill>
                  <a:schemeClr val="tx1">
                    <a:tint val="75000"/>
                  </a:schemeClr>
                </a:solidFill>
              </a:defRPr>
            </a:lvl8pPr>
            <a:lvl9pPr marL="2743194" indent="0">
              <a:buNone/>
              <a:defRPr sz="1200">
                <a:solidFill>
                  <a:schemeClr val="tx1">
                    <a:tint val="75000"/>
                  </a:schemeClr>
                </a:solidFill>
              </a:defRPr>
            </a:lvl9pPr>
          </a:lstStyle>
          <a:p>
            <a:pPr lvl="0"/>
            <a:r>
              <a:rPr lang="zh-TW" altLang="en-US" dirty="0"/>
              <a:t>編輯母片文字樣式</a:t>
            </a:r>
          </a:p>
        </p:txBody>
      </p:sp>
      <p:sp>
        <p:nvSpPr>
          <p:cNvPr id="4" name="日期版面配置區 3"/>
          <p:cNvSpPr>
            <a:spLocks noGrp="1"/>
          </p:cNvSpPr>
          <p:nvPr>
            <p:ph type="dt" sz="half" idx="10"/>
          </p:nvPr>
        </p:nvSpPr>
        <p:spPr/>
        <p:txBody>
          <a:bodyPr/>
          <a:lstStyle/>
          <a:p>
            <a:fld id="{744C6340-6A80-427C-87DA-132633CAE944}" type="datetime1">
              <a:rPr lang="zh-TW" altLang="en-US" smtClean="0"/>
              <a:t>2023/3/24</a:t>
            </a:fld>
            <a:endParaRPr lang="zh-TW" altLang="en-US" dirty="0"/>
          </a:p>
        </p:txBody>
      </p:sp>
      <p:sp>
        <p:nvSpPr>
          <p:cNvPr id="5" name="頁尾版面配置區 4"/>
          <p:cNvSpPr>
            <a:spLocks noGrp="1"/>
          </p:cNvSpPr>
          <p:nvPr>
            <p:ph type="ftr" sz="quarter" idx="11"/>
          </p:nvPr>
        </p:nvSpPr>
        <p:spPr/>
        <p:txBody>
          <a:bodyPr/>
          <a:lstStyle/>
          <a:p>
            <a:pPr rtl="0"/>
            <a:endParaRPr lang="zh-TW" altLang="en-US" noProof="0" dirty="0"/>
          </a:p>
        </p:txBody>
      </p:sp>
      <p:sp>
        <p:nvSpPr>
          <p:cNvPr id="6" name="投影片編號版面配置區 5"/>
          <p:cNvSpPr>
            <a:spLocks noGrp="1"/>
          </p:cNvSpPr>
          <p:nvPr>
            <p:ph type="sldNum" sz="quarter" idx="12"/>
          </p:nvPr>
        </p:nvSpPr>
        <p:spPr/>
        <p:txBody>
          <a:bodyPr/>
          <a:lstStyle/>
          <a:p>
            <a:pPr rtl="0"/>
            <a:fld id="{E5137D0E-4A4F-4307-8994-C1891D747D59}" type="slidenum">
              <a:rPr lang="en-US" altLang="zh-TW" smtClean="0"/>
              <a:t>‹#›</a:t>
            </a:fld>
            <a:endParaRPr lang="zh-TW" altLang="en-US" dirty="0"/>
          </a:p>
        </p:txBody>
      </p:sp>
    </p:spTree>
    <p:extLst>
      <p:ext uri="{BB962C8B-B14F-4D97-AF65-F5344CB8AC3E}">
        <p14:creationId xmlns:p14="http://schemas.microsoft.com/office/powerpoint/2010/main" val="2931653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woObj" preserve="1">
  <p:cSld name="兩項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dirty="0"/>
              <a:t>按一下以編輯母片標題樣式</a:t>
            </a:r>
          </a:p>
        </p:txBody>
      </p:sp>
      <p:sp>
        <p:nvSpPr>
          <p:cNvPr id="3" name="內容版面配置區 2"/>
          <p:cNvSpPr>
            <a:spLocks noGrp="1"/>
          </p:cNvSpPr>
          <p:nvPr>
            <p:ph sz="half" idx="1"/>
          </p:nvPr>
        </p:nvSpPr>
        <p:spPr>
          <a:xfrm>
            <a:off x="609681" y="1234504"/>
            <a:ext cx="5303441" cy="4800846"/>
          </a:xfrm>
        </p:spPr>
        <p:txBody>
          <a:bodyPr/>
          <a:lstStyle/>
          <a:p>
            <a:pPr lvl="0"/>
            <a:r>
              <a:rPr lang="zh-TW" altLang="en-US" dirty="0"/>
              <a:t>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4" name="內容版面配置區 3"/>
          <p:cNvSpPr>
            <a:spLocks noGrp="1"/>
          </p:cNvSpPr>
          <p:nvPr>
            <p:ph sz="half" idx="2"/>
          </p:nvPr>
        </p:nvSpPr>
        <p:spPr>
          <a:xfrm>
            <a:off x="6278878" y="1234504"/>
            <a:ext cx="5303441" cy="4800846"/>
          </a:xfrm>
        </p:spPr>
        <p:txBody>
          <a:body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日期版面配置區 4"/>
          <p:cNvSpPr>
            <a:spLocks noGrp="1"/>
          </p:cNvSpPr>
          <p:nvPr>
            <p:ph type="dt" sz="half" idx="10"/>
          </p:nvPr>
        </p:nvSpPr>
        <p:spPr>
          <a:xfrm>
            <a:off x="609681" y="6309685"/>
            <a:ext cx="2743200" cy="411501"/>
          </a:xfrm>
        </p:spPr>
        <p:txBody>
          <a:bodyPr/>
          <a:lstStyle/>
          <a:p>
            <a:fld id="{6CC04B23-84D2-44B7-B8F5-0590C45DBB32}" type="datetime1">
              <a:rPr lang="zh-TW" altLang="en-US" smtClean="0"/>
              <a:t>2023/3/24</a:t>
            </a:fld>
            <a:endParaRPr lang="en-US" dirty="0"/>
          </a:p>
        </p:txBody>
      </p:sp>
      <p:sp>
        <p:nvSpPr>
          <p:cNvPr id="6" name="頁尾版面配置區 5"/>
          <p:cNvSpPr>
            <a:spLocks noGrp="1"/>
          </p:cNvSpPr>
          <p:nvPr>
            <p:ph type="ftr" sz="quarter" idx="11"/>
          </p:nvPr>
        </p:nvSpPr>
        <p:spPr/>
        <p:txBody>
          <a:bodyPr/>
          <a:lstStyle/>
          <a:p>
            <a:endParaRPr lang="zh-TW" altLang="en-US" noProof="0" dirty="0"/>
          </a:p>
        </p:txBody>
      </p:sp>
      <p:sp>
        <p:nvSpPr>
          <p:cNvPr id="7" name="投影片編號版面配置區 6"/>
          <p:cNvSpPr>
            <a:spLocks noGrp="1"/>
          </p:cNvSpPr>
          <p:nvPr>
            <p:ph type="sldNum" sz="quarter" idx="12"/>
          </p:nvPr>
        </p:nvSpPr>
        <p:spPr>
          <a:xfrm>
            <a:off x="8839119" y="6309685"/>
            <a:ext cx="2743200" cy="411501"/>
          </a:xfrm>
        </p:spPr>
        <p:txBody>
          <a:bodyPr/>
          <a:lstStyle/>
          <a:p>
            <a:fld id="{E5137D0E-4A4F-4307-8994-C1891D747D59}" type="slidenum">
              <a:rPr lang="en-US" smtClean="0"/>
              <a:pPr/>
              <a:t>‹#›</a:t>
            </a:fld>
            <a:endParaRPr lang="en-US" dirty="0"/>
          </a:p>
        </p:txBody>
      </p:sp>
    </p:spTree>
    <p:extLst>
      <p:ext uri="{BB962C8B-B14F-4D97-AF65-F5344CB8AC3E}">
        <p14:creationId xmlns:p14="http://schemas.microsoft.com/office/powerpoint/2010/main" val="621406591"/>
      </p:ext>
    </p:extLst>
  </p:cSld>
  <p:clrMapOvr>
    <a:masterClrMapping/>
  </p:clrMapOvr>
  <p:hf sldNum="0" hdr="0" ftr="0" dt="0"/>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woTxTwoObj" preserve="1">
  <p:cSld name="比對">
    <p:spTree>
      <p:nvGrpSpPr>
        <p:cNvPr id="1" name=""/>
        <p:cNvGrpSpPr/>
        <p:nvPr/>
      </p:nvGrpSpPr>
      <p:grpSpPr>
        <a:xfrm>
          <a:off x="0" y="0"/>
          <a:ext cx="0" cy="0"/>
          <a:chOff x="0" y="0"/>
          <a:chExt cx="0" cy="0"/>
        </a:xfrm>
      </p:grpSpPr>
      <p:sp>
        <p:nvSpPr>
          <p:cNvPr id="2" name="標題 1"/>
          <p:cNvSpPr>
            <a:spLocks noGrp="1"/>
          </p:cNvSpPr>
          <p:nvPr>
            <p:ph type="title"/>
          </p:nvPr>
        </p:nvSpPr>
        <p:spPr>
          <a:xfrm>
            <a:off x="609682" y="365127"/>
            <a:ext cx="10972637" cy="685835"/>
          </a:xfrm>
        </p:spPr>
        <p:txBody>
          <a:bodyPr/>
          <a:lstStyle/>
          <a:p>
            <a:r>
              <a:rPr lang="zh-TW" altLang="en-US"/>
              <a:t>按一下以編輯母片標題樣式</a:t>
            </a:r>
          </a:p>
        </p:txBody>
      </p:sp>
      <p:sp>
        <p:nvSpPr>
          <p:cNvPr id="3" name="文字版面配置區 2"/>
          <p:cNvSpPr>
            <a:spLocks noGrp="1"/>
          </p:cNvSpPr>
          <p:nvPr>
            <p:ph type="body" idx="1"/>
          </p:nvPr>
        </p:nvSpPr>
        <p:spPr>
          <a:xfrm>
            <a:off x="609682" y="1371672"/>
            <a:ext cx="5303441" cy="685835"/>
          </a:xfrm>
        </p:spPr>
        <p:txBody>
          <a:bodyPr anchor="b"/>
          <a:lstStyle>
            <a:lvl1pPr marL="0" indent="0">
              <a:buNone/>
              <a:defRPr sz="1800" b="1"/>
            </a:lvl1pPr>
            <a:lvl2pPr marL="342899" indent="0">
              <a:buNone/>
              <a:defRPr sz="1500" b="1"/>
            </a:lvl2pPr>
            <a:lvl3pPr marL="685799" indent="0">
              <a:buNone/>
              <a:defRPr sz="1350" b="1"/>
            </a:lvl3pPr>
            <a:lvl4pPr marL="1028698" indent="0">
              <a:buNone/>
              <a:defRPr sz="1200" b="1"/>
            </a:lvl4pPr>
            <a:lvl5pPr marL="1371597" indent="0">
              <a:buNone/>
              <a:defRPr sz="1200" b="1"/>
            </a:lvl5pPr>
            <a:lvl6pPr marL="1714497" indent="0">
              <a:buNone/>
              <a:defRPr sz="1200" b="1"/>
            </a:lvl6pPr>
            <a:lvl7pPr marL="2057396" indent="0">
              <a:buNone/>
              <a:defRPr sz="1200" b="1"/>
            </a:lvl7pPr>
            <a:lvl8pPr marL="2400295" indent="0">
              <a:buNone/>
              <a:defRPr sz="1200" b="1"/>
            </a:lvl8pPr>
            <a:lvl9pPr marL="2743194" indent="0">
              <a:buNone/>
              <a:defRPr sz="1200" b="1"/>
            </a:lvl9pPr>
          </a:lstStyle>
          <a:p>
            <a:pPr lvl="0"/>
            <a:r>
              <a:rPr lang="zh-TW" altLang="en-US" dirty="0"/>
              <a:t>編輯母片文字樣式</a:t>
            </a:r>
          </a:p>
        </p:txBody>
      </p:sp>
      <p:sp>
        <p:nvSpPr>
          <p:cNvPr id="4" name="內容版面配置區 3"/>
          <p:cNvSpPr>
            <a:spLocks noGrp="1"/>
          </p:cNvSpPr>
          <p:nvPr>
            <p:ph sz="half" idx="2"/>
          </p:nvPr>
        </p:nvSpPr>
        <p:spPr>
          <a:xfrm>
            <a:off x="609681" y="2194672"/>
            <a:ext cx="5303441" cy="3977844"/>
          </a:xfrm>
        </p:spPr>
        <p:txBody>
          <a:body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文字版面配置區 4"/>
          <p:cNvSpPr>
            <a:spLocks noGrp="1"/>
          </p:cNvSpPr>
          <p:nvPr>
            <p:ph type="body" sz="quarter" idx="3"/>
          </p:nvPr>
        </p:nvSpPr>
        <p:spPr>
          <a:xfrm>
            <a:off x="6278878" y="1371672"/>
            <a:ext cx="5303441" cy="685835"/>
          </a:xfrm>
        </p:spPr>
        <p:txBody>
          <a:bodyPr anchor="b"/>
          <a:lstStyle>
            <a:lvl1pPr marL="0" indent="0">
              <a:buNone/>
              <a:defRPr sz="1800" b="1"/>
            </a:lvl1pPr>
            <a:lvl2pPr marL="342899" indent="0">
              <a:buNone/>
              <a:defRPr sz="1500" b="1"/>
            </a:lvl2pPr>
            <a:lvl3pPr marL="685799" indent="0">
              <a:buNone/>
              <a:defRPr sz="1350" b="1"/>
            </a:lvl3pPr>
            <a:lvl4pPr marL="1028698" indent="0">
              <a:buNone/>
              <a:defRPr sz="1200" b="1"/>
            </a:lvl4pPr>
            <a:lvl5pPr marL="1371597" indent="0">
              <a:buNone/>
              <a:defRPr sz="1200" b="1"/>
            </a:lvl5pPr>
            <a:lvl6pPr marL="1714497" indent="0">
              <a:buNone/>
              <a:defRPr sz="1200" b="1"/>
            </a:lvl6pPr>
            <a:lvl7pPr marL="2057396" indent="0">
              <a:buNone/>
              <a:defRPr sz="1200" b="1"/>
            </a:lvl7pPr>
            <a:lvl8pPr marL="2400295" indent="0">
              <a:buNone/>
              <a:defRPr sz="1200" b="1"/>
            </a:lvl8pPr>
            <a:lvl9pPr marL="2743194" indent="0">
              <a:buNone/>
              <a:defRPr sz="1200" b="1"/>
            </a:lvl9pPr>
          </a:lstStyle>
          <a:p>
            <a:pPr lvl="0"/>
            <a:r>
              <a:rPr lang="zh-TW" altLang="en-US"/>
              <a:t>編輯母片文字樣式</a:t>
            </a:r>
          </a:p>
        </p:txBody>
      </p:sp>
      <p:sp>
        <p:nvSpPr>
          <p:cNvPr id="6" name="內容版面配置區 5"/>
          <p:cNvSpPr>
            <a:spLocks noGrp="1"/>
          </p:cNvSpPr>
          <p:nvPr>
            <p:ph sz="quarter" idx="4"/>
          </p:nvPr>
        </p:nvSpPr>
        <p:spPr>
          <a:xfrm>
            <a:off x="6278878" y="2194672"/>
            <a:ext cx="5303441" cy="3977844"/>
          </a:xfrm>
        </p:spPr>
        <p:txBody>
          <a:body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7" name="日期版面配置區 6"/>
          <p:cNvSpPr>
            <a:spLocks noGrp="1"/>
          </p:cNvSpPr>
          <p:nvPr>
            <p:ph type="dt" sz="half" idx="10"/>
          </p:nvPr>
        </p:nvSpPr>
        <p:spPr/>
        <p:txBody>
          <a:bodyPr/>
          <a:lstStyle/>
          <a:p>
            <a:fld id="{6CC04B23-84D2-44B7-B8F5-0590C45DBB32}" type="datetime1">
              <a:rPr lang="zh-TW" altLang="en-US" smtClean="0"/>
              <a:t>2023/3/24</a:t>
            </a:fld>
            <a:endParaRPr lang="en-US" dirty="0"/>
          </a:p>
        </p:txBody>
      </p:sp>
      <p:sp>
        <p:nvSpPr>
          <p:cNvPr id="8" name="頁尾版面配置區 7"/>
          <p:cNvSpPr>
            <a:spLocks noGrp="1"/>
          </p:cNvSpPr>
          <p:nvPr>
            <p:ph type="ftr" sz="quarter" idx="11"/>
          </p:nvPr>
        </p:nvSpPr>
        <p:spPr/>
        <p:txBody>
          <a:bodyPr/>
          <a:lstStyle/>
          <a:p>
            <a:endParaRPr lang="zh-TW" altLang="en-US" noProof="0" dirty="0"/>
          </a:p>
        </p:txBody>
      </p:sp>
      <p:sp>
        <p:nvSpPr>
          <p:cNvPr id="9" name="投影片編號版面配置區 8"/>
          <p:cNvSpPr>
            <a:spLocks noGrp="1"/>
          </p:cNvSpPr>
          <p:nvPr>
            <p:ph type="sldNum" sz="quarter" idx="12"/>
          </p:nvPr>
        </p:nvSpPr>
        <p:spPr/>
        <p:txBody>
          <a:bodyPr/>
          <a:lstStyle/>
          <a:p>
            <a:fld id="{E5137D0E-4A4F-4307-8994-C1891D747D59}" type="slidenum">
              <a:rPr lang="en-US" smtClean="0"/>
              <a:pPr/>
              <a:t>‹#›</a:t>
            </a:fld>
            <a:endParaRPr lang="en-US" dirty="0"/>
          </a:p>
        </p:txBody>
      </p:sp>
    </p:spTree>
    <p:extLst>
      <p:ext uri="{BB962C8B-B14F-4D97-AF65-F5344CB8AC3E}">
        <p14:creationId xmlns:p14="http://schemas.microsoft.com/office/powerpoint/2010/main" val="1809098176"/>
      </p:ext>
    </p:extLst>
  </p:cSld>
  <p:clrMapOvr>
    <a:masterClrMapping/>
  </p:clrMapOvr>
  <p:hf sldNum="0" hdr="0" ftr="0" dt="0"/>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a:xfrm>
            <a:off x="609682" y="274335"/>
            <a:ext cx="10972637" cy="685835"/>
          </a:xfrm>
        </p:spPr>
        <p:txBody>
          <a:bodyPr/>
          <a:lstStyle/>
          <a:p>
            <a:r>
              <a:rPr lang="zh-TW" altLang="en-US"/>
              <a:t>按一下以編輯母片標題樣式</a:t>
            </a:r>
          </a:p>
        </p:txBody>
      </p:sp>
      <p:sp>
        <p:nvSpPr>
          <p:cNvPr id="3" name="日期版面配置區 2"/>
          <p:cNvSpPr>
            <a:spLocks noGrp="1"/>
          </p:cNvSpPr>
          <p:nvPr>
            <p:ph type="dt" sz="half" idx="10"/>
          </p:nvPr>
        </p:nvSpPr>
        <p:spPr>
          <a:xfrm>
            <a:off x="609681" y="6309685"/>
            <a:ext cx="2743200" cy="411501"/>
          </a:xfrm>
        </p:spPr>
        <p:txBody>
          <a:bodyPr/>
          <a:lstStyle/>
          <a:p>
            <a:fld id="{CC9D42E0-4F31-432C-96D3-F4A84D5339D8}" type="datetime1">
              <a:rPr lang="zh-TW" altLang="en-US" smtClean="0"/>
              <a:t>2023/3/24</a:t>
            </a:fld>
            <a:endParaRPr lang="zh-TW" altLang="en-US" dirty="0"/>
          </a:p>
        </p:txBody>
      </p:sp>
      <p:sp>
        <p:nvSpPr>
          <p:cNvPr id="4" name="頁尾版面配置區 3"/>
          <p:cNvSpPr>
            <a:spLocks noGrp="1"/>
          </p:cNvSpPr>
          <p:nvPr>
            <p:ph type="ftr" sz="quarter" idx="11"/>
          </p:nvPr>
        </p:nvSpPr>
        <p:spPr/>
        <p:txBody>
          <a:bodyPr/>
          <a:lstStyle/>
          <a:p>
            <a:pPr rtl="0"/>
            <a:endParaRPr lang="zh-TW" altLang="en-US" noProof="0" dirty="0"/>
          </a:p>
        </p:txBody>
      </p:sp>
      <p:sp>
        <p:nvSpPr>
          <p:cNvPr id="5" name="投影片編號版面配置區 4"/>
          <p:cNvSpPr>
            <a:spLocks noGrp="1"/>
          </p:cNvSpPr>
          <p:nvPr>
            <p:ph type="sldNum" sz="quarter" idx="12"/>
          </p:nvPr>
        </p:nvSpPr>
        <p:spPr/>
        <p:txBody>
          <a:bodyPr/>
          <a:lstStyle/>
          <a:p>
            <a:pPr rtl="0"/>
            <a:fld id="{E5137D0E-4A4F-4307-8994-C1891D747D59}" type="slidenum">
              <a:rPr lang="en-US" altLang="zh-TW" smtClean="0"/>
              <a:t>‹#›</a:t>
            </a:fld>
            <a:endParaRPr lang="en-US" altLang="zh-TW"/>
          </a:p>
        </p:txBody>
      </p:sp>
    </p:spTree>
    <p:extLst>
      <p:ext uri="{BB962C8B-B14F-4D97-AF65-F5344CB8AC3E}">
        <p14:creationId xmlns:p14="http://schemas.microsoft.com/office/powerpoint/2010/main" val="34694840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
        <p:nvSpPr>
          <p:cNvPr id="2" name="日期版面配置區 1"/>
          <p:cNvSpPr>
            <a:spLocks noGrp="1"/>
          </p:cNvSpPr>
          <p:nvPr>
            <p:ph type="dt" sz="half" idx="10"/>
          </p:nvPr>
        </p:nvSpPr>
        <p:spPr/>
        <p:txBody>
          <a:bodyPr/>
          <a:lstStyle/>
          <a:p>
            <a:fld id="{DDEF3018-C246-4823-8E84-FE17FC63A07D}" type="datetime1">
              <a:rPr lang="zh-TW" altLang="en-US" smtClean="0"/>
              <a:t>2023/3/24</a:t>
            </a:fld>
            <a:endParaRPr lang="zh-TW" altLang="en-US" dirty="0"/>
          </a:p>
        </p:txBody>
      </p:sp>
      <p:sp>
        <p:nvSpPr>
          <p:cNvPr id="3" name="頁尾版面配置區 2"/>
          <p:cNvSpPr>
            <a:spLocks noGrp="1"/>
          </p:cNvSpPr>
          <p:nvPr>
            <p:ph type="ftr" sz="quarter" idx="11"/>
          </p:nvPr>
        </p:nvSpPr>
        <p:spPr/>
        <p:txBody>
          <a:bodyPr/>
          <a:lstStyle/>
          <a:p>
            <a:pPr rtl="0"/>
            <a:endParaRPr lang="zh-TW" altLang="en-US" noProof="0" dirty="0"/>
          </a:p>
        </p:txBody>
      </p:sp>
      <p:sp>
        <p:nvSpPr>
          <p:cNvPr id="4" name="投影片編號版面配置區 3"/>
          <p:cNvSpPr>
            <a:spLocks noGrp="1"/>
          </p:cNvSpPr>
          <p:nvPr>
            <p:ph type="sldNum" sz="quarter" idx="12"/>
          </p:nvPr>
        </p:nvSpPr>
        <p:spPr/>
        <p:txBody>
          <a:bodyPr/>
          <a:lstStyle/>
          <a:p>
            <a:pPr rtl="0"/>
            <a:fld id="{E5137D0E-4A4F-4307-8994-C1891D747D59}" type="slidenum">
              <a:rPr lang="en-US" altLang="zh-TW" smtClean="0"/>
              <a:t>‹#›</a:t>
            </a:fld>
            <a:endParaRPr lang="zh-TW" altLang="en-US" dirty="0"/>
          </a:p>
        </p:txBody>
      </p:sp>
    </p:spTree>
    <p:extLst>
      <p:ext uri="{BB962C8B-B14F-4D97-AF65-F5344CB8AC3E}">
        <p14:creationId xmlns:p14="http://schemas.microsoft.com/office/powerpoint/2010/main" val="142810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objTx"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a:xfrm>
            <a:off x="609682" y="438935"/>
            <a:ext cx="3962341" cy="1371670"/>
          </a:xfrm>
        </p:spPr>
        <p:txBody>
          <a:bodyPr anchor="b"/>
          <a:lstStyle>
            <a:lvl1pPr>
              <a:defRPr sz="2400"/>
            </a:lvl1pPr>
          </a:lstStyle>
          <a:p>
            <a:r>
              <a:rPr lang="zh-TW" altLang="en-US" dirty="0"/>
              <a:t>按一下以編輯母片標題樣式</a:t>
            </a:r>
          </a:p>
        </p:txBody>
      </p:sp>
      <p:sp>
        <p:nvSpPr>
          <p:cNvPr id="3" name="內容版面配置區 2"/>
          <p:cNvSpPr>
            <a:spLocks noGrp="1"/>
          </p:cNvSpPr>
          <p:nvPr>
            <p:ph idx="1"/>
          </p:nvPr>
        </p:nvSpPr>
        <p:spPr>
          <a:xfrm>
            <a:off x="5029126" y="438936"/>
            <a:ext cx="6553193" cy="559641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TW" altLang="en-US" dirty="0"/>
              <a:t>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4" name="文字版面配置區 3"/>
          <p:cNvSpPr>
            <a:spLocks noGrp="1"/>
          </p:cNvSpPr>
          <p:nvPr>
            <p:ph type="body" sz="half" idx="2"/>
          </p:nvPr>
        </p:nvSpPr>
        <p:spPr>
          <a:xfrm>
            <a:off x="609682" y="2057400"/>
            <a:ext cx="3962341" cy="3977844"/>
          </a:xfrm>
        </p:spPr>
        <p:txBody>
          <a:bodyPr/>
          <a:lstStyle>
            <a:lvl1pPr marL="0" indent="0">
              <a:buNone/>
              <a:defRPr sz="1200"/>
            </a:lvl1pPr>
            <a:lvl2pPr marL="342899" indent="0">
              <a:buNone/>
              <a:defRPr sz="1050"/>
            </a:lvl2pPr>
            <a:lvl3pPr marL="685799" indent="0">
              <a:buNone/>
              <a:defRPr sz="900"/>
            </a:lvl3pPr>
            <a:lvl4pPr marL="1028698" indent="0">
              <a:buNone/>
              <a:defRPr sz="750"/>
            </a:lvl4pPr>
            <a:lvl5pPr marL="1371597" indent="0">
              <a:buNone/>
              <a:defRPr sz="750"/>
            </a:lvl5pPr>
            <a:lvl6pPr marL="1714497" indent="0">
              <a:buNone/>
              <a:defRPr sz="750"/>
            </a:lvl6pPr>
            <a:lvl7pPr marL="2057396" indent="0">
              <a:buNone/>
              <a:defRPr sz="750"/>
            </a:lvl7pPr>
            <a:lvl8pPr marL="2400295" indent="0">
              <a:buNone/>
              <a:defRPr sz="750"/>
            </a:lvl8pPr>
            <a:lvl9pPr marL="2743194" indent="0">
              <a:buNone/>
              <a:defRPr sz="750"/>
            </a:lvl9pPr>
          </a:lstStyle>
          <a:p>
            <a:pPr lvl="0"/>
            <a:r>
              <a:rPr lang="zh-TW" altLang="en-US"/>
              <a:t>編輯母片文字樣式</a:t>
            </a:r>
          </a:p>
        </p:txBody>
      </p:sp>
      <p:sp>
        <p:nvSpPr>
          <p:cNvPr id="5" name="日期版面配置區 4"/>
          <p:cNvSpPr>
            <a:spLocks noGrp="1"/>
          </p:cNvSpPr>
          <p:nvPr>
            <p:ph type="dt" sz="half" idx="10"/>
          </p:nvPr>
        </p:nvSpPr>
        <p:spPr>
          <a:xfrm>
            <a:off x="609681" y="6309685"/>
            <a:ext cx="2743200" cy="411501"/>
          </a:xfrm>
        </p:spPr>
        <p:txBody>
          <a:bodyPr/>
          <a:lstStyle/>
          <a:p>
            <a:fld id="{68022E0D-AA91-4434-9E70-7BAD40B439DB}" type="datetime1">
              <a:rPr lang="zh-TW" altLang="en-US" smtClean="0"/>
              <a:t>2023/3/24</a:t>
            </a:fld>
            <a:endParaRPr lang="zh-TW" altLang="en-US" dirty="0"/>
          </a:p>
        </p:txBody>
      </p:sp>
      <p:sp>
        <p:nvSpPr>
          <p:cNvPr id="6" name="頁尾版面配置區 5"/>
          <p:cNvSpPr>
            <a:spLocks noGrp="1"/>
          </p:cNvSpPr>
          <p:nvPr>
            <p:ph type="ftr" sz="quarter" idx="11"/>
          </p:nvPr>
        </p:nvSpPr>
        <p:spPr/>
        <p:txBody>
          <a:bodyPr/>
          <a:lstStyle/>
          <a:p>
            <a:pPr rtl="0"/>
            <a:endParaRPr lang="zh-TW" altLang="en-US" noProof="0" dirty="0"/>
          </a:p>
        </p:txBody>
      </p:sp>
      <p:sp>
        <p:nvSpPr>
          <p:cNvPr id="7" name="投影片編號版面配置區 6"/>
          <p:cNvSpPr>
            <a:spLocks noGrp="1"/>
          </p:cNvSpPr>
          <p:nvPr>
            <p:ph type="sldNum" sz="quarter" idx="12"/>
          </p:nvPr>
        </p:nvSpPr>
        <p:spPr/>
        <p:txBody>
          <a:bodyPr/>
          <a:lstStyle/>
          <a:p>
            <a:pPr rtl="0"/>
            <a:fld id="{E5137D0E-4A4F-4307-8994-C1891D747D59}" type="slidenum">
              <a:rPr lang="en-US" altLang="zh-TW" smtClean="0"/>
              <a:pPr/>
              <a:t>‹#›</a:t>
            </a:fld>
            <a:endParaRPr lang="zh-TW" altLang="en-US" dirty="0"/>
          </a:p>
        </p:txBody>
      </p:sp>
    </p:spTree>
    <p:extLst>
      <p:ext uri="{BB962C8B-B14F-4D97-AF65-F5344CB8AC3E}">
        <p14:creationId xmlns:p14="http://schemas.microsoft.com/office/powerpoint/2010/main" val="362839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a:xfrm>
            <a:off x="609680" y="438935"/>
            <a:ext cx="3962341" cy="1371670"/>
          </a:xfrm>
        </p:spPr>
        <p:txBody>
          <a:bodyPr anchor="b"/>
          <a:lstStyle>
            <a:lvl1pPr>
              <a:defRPr sz="2400"/>
            </a:lvl1pPr>
          </a:lstStyle>
          <a:p>
            <a:r>
              <a:rPr lang="zh-TW" altLang="en-US" dirty="0"/>
              <a:t>按一下以編輯母片標題樣式</a:t>
            </a:r>
          </a:p>
        </p:txBody>
      </p:sp>
      <p:sp>
        <p:nvSpPr>
          <p:cNvPr id="3" name="圖片版面配置區 2"/>
          <p:cNvSpPr>
            <a:spLocks noGrp="1"/>
          </p:cNvSpPr>
          <p:nvPr>
            <p:ph type="pic" idx="1"/>
          </p:nvPr>
        </p:nvSpPr>
        <p:spPr>
          <a:xfrm>
            <a:off x="5486320" y="823002"/>
            <a:ext cx="5852745" cy="5158054"/>
          </a:xfrm>
        </p:spPr>
        <p:txBody>
          <a:bodyPr/>
          <a:lstStyle>
            <a:lvl1pPr marL="0" indent="0">
              <a:buNone/>
              <a:defRPr sz="2400"/>
            </a:lvl1pPr>
            <a:lvl2pPr marL="342899" indent="0">
              <a:buNone/>
              <a:defRPr sz="2100"/>
            </a:lvl2pPr>
            <a:lvl3pPr marL="685799" indent="0">
              <a:buNone/>
              <a:defRPr sz="1800"/>
            </a:lvl3pPr>
            <a:lvl4pPr marL="1028698" indent="0">
              <a:buNone/>
              <a:defRPr sz="1500"/>
            </a:lvl4pPr>
            <a:lvl5pPr marL="1371597" indent="0">
              <a:buNone/>
              <a:defRPr sz="1500"/>
            </a:lvl5pPr>
            <a:lvl6pPr marL="1714497" indent="0">
              <a:buNone/>
              <a:defRPr sz="1500"/>
            </a:lvl6pPr>
            <a:lvl7pPr marL="2057396" indent="0">
              <a:buNone/>
              <a:defRPr sz="1500"/>
            </a:lvl7pPr>
            <a:lvl8pPr marL="2400295" indent="0">
              <a:buNone/>
              <a:defRPr sz="1500"/>
            </a:lvl8pPr>
            <a:lvl9pPr marL="2743194" indent="0">
              <a:buNone/>
              <a:defRPr sz="1500"/>
            </a:lvl9pPr>
          </a:lstStyle>
          <a:p>
            <a:endParaRPr lang="zh-TW" altLang="en-US"/>
          </a:p>
        </p:txBody>
      </p:sp>
      <p:sp>
        <p:nvSpPr>
          <p:cNvPr id="4" name="文字版面配置區 3"/>
          <p:cNvSpPr>
            <a:spLocks noGrp="1"/>
          </p:cNvSpPr>
          <p:nvPr>
            <p:ph type="body" sz="half" idx="2"/>
          </p:nvPr>
        </p:nvSpPr>
        <p:spPr>
          <a:xfrm>
            <a:off x="609679" y="2057400"/>
            <a:ext cx="3962341" cy="3977844"/>
          </a:xfrm>
        </p:spPr>
        <p:txBody>
          <a:bodyPr/>
          <a:lstStyle>
            <a:lvl1pPr marL="0" indent="0">
              <a:buNone/>
              <a:defRPr sz="1200"/>
            </a:lvl1pPr>
            <a:lvl2pPr marL="342899" indent="0">
              <a:buNone/>
              <a:defRPr sz="1050"/>
            </a:lvl2pPr>
            <a:lvl3pPr marL="685799" indent="0">
              <a:buNone/>
              <a:defRPr sz="900"/>
            </a:lvl3pPr>
            <a:lvl4pPr marL="1028698" indent="0">
              <a:buNone/>
              <a:defRPr sz="750"/>
            </a:lvl4pPr>
            <a:lvl5pPr marL="1371597" indent="0">
              <a:buNone/>
              <a:defRPr sz="750"/>
            </a:lvl5pPr>
            <a:lvl6pPr marL="1714497" indent="0">
              <a:buNone/>
              <a:defRPr sz="750"/>
            </a:lvl6pPr>
            <a:lvl7pPr marL="2057396" indent="0">
              <a:buNone/>
              <a:defRPr sz="750"/>
            </a:lvl7pPr>
            <a:lvl8pPr marL="2400295" indent="0">
              <a:buNone/>
              <a:defRPr sz="750"/>
            </a:lvl8pPr>
            <a:lvl9pPr marL="2743194" indent="0">
              <a:buNone/>
              <a:defRPr sz="750"/>
            </a:lvl9pPr>
          </a:lstStyle>
          <a:p>
            <a:pPr lvl="0"/>
            <a:r>
              <a:rPr lang="zh-TW" altLang="en-US" dirty="0"/>
              <a:t>編輯母片文字樣式</a:t>
            </a:r>
          </a:p>
        </p:txBody>
      </p:sp>
      <p:sp>
        <p:nvSpPr>
          <p:cNvPr id="5" name="日期版面配置區 4"/>
          <p:cNvSpPr>
            <a:spLocks noGrp="1"/>
          </p:cNvSpPr>
          <p:nvPr>
            <p:ph type="dt" sz="half" idx="10"/>
          </p:nvPr>
        </p:nvSpPr>
        <p:spPr>
          <a:xfrm>
            <a:off x="609681" y="6309685"/>
            <a:ext cx="2743200" cy="411501"/>
          </a:xfrm>
        </p:spPr>
        <p:txBody>
          <a:bodyPr/>
          <a:lstStyle/>
          <a:p>
            <a:fld id="{DBAC7904-034D-4FFD-9EDC-23DB099BFC02}" type="datetimeFigureOut">
              <a:rPr lang="zh-TW" altLang="en-US" smtClean="0"/>
              <a:t>2023/3/24</a:t>
            </a:fld>
            <a:endParaRPr lang="zh-TW" altLang="en-US"/>
          </a:p>
        </p:txBody>
      </p:sp>
      <p:sp>
        <p:nvSpPr>
          <p:cNvPr id="6" name="頁尾版面配置區 5"/>
          <p:cNvSpPr>
            <a:spLocks noGrp="1"/>
          </p:cNvSpPr>
          <p:nvPr>
            <p:ph type="ftr" sz="quarter" idx="11"/>
          </p:nvPr>
        </p:nvSpPr>
        <p:spPr/>
        <p:txBody>
          <a:bodyPr/>
          <a:lstStyle/>
          <a:p>
            <a:endParaRPr lang="zh-TW" altLang="en-US"/>
          </a:p>
        </p:txBody>
      </p:sp>
      <p:sp>
        <p:nvSpPr>
          <p:cNvPr id="7" name="投影片編號版面配置區 6"/>
          <p:cNvSpPr>
            <a:spLocks noGrp="1"/>
          </p:cNvSpPr>
          <p:nvPr>
            <p:ph type="sldNum" sz="quarter" idx="12"/>
          </p:nvPr>
        </p:nvSpPr>
        <p:spPr/>
        <p:txBody>
          <a:bodyPr/>
          <a:lstStyle/>
          <a:p>
            <a:fld id="{3F577C7B-5202-4C2C-8D65-4388943FFB16}" type="slidenum">
              <a:rPr lang="zh-TW" altLang="en-US" smtClean="0"/>
              <a:t>‹#›</a:t>
            </a:fld>
            <a:endParaRPr lang="zh-TW" altLang="en-US"/>
          </a:p>
        </p:txBody>
      </p:sp>
    </p:spTree>
    <p:extLst>
      <p:ext uri="{BB962C8B-B14F-4D97-AF65-F5344CB8AC3E}">
        <p14:creationId xmlns:p14="http://schemas.microsoft.com/office/powerpoint/2010/main" val="284598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woTxTwoObj" preserve="1">
  <p:cSld name="比較">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a:t>按一下以編輯母片標題樣式</a:t>
            </a:r>
            <a:endParaRPr lang="zh-TW" altLang="en-US" dirty="0"/>
          </a:p>
        </p:txBody>
      </p:sp>
      <p:sp>
        <p:nvSpPr>
          <p:cNvPr id="3" name="文字預留位置 2"/>
          <p:cNvSpPr>
            <a:spLocks noGrp="1"/>
          </p:cNvSpPr>
          <p:nvPr>
            <p:ph type="body" idx="1"/>
          </p:nvPr>
        </p:nvSpPr>
        <p:spPr>
          <a:xfrm>
            <a:off x="1524000" y="1905000"/>
            <a:ext cx="4389120" cy="683106"/>
          </a:xfrm>
        </p:spPr>
        <p:txBody>
          <a:bodyPr rtlCol="0" anchor="ctr">
            <a:normAutofit/>
          </a:bodyPr>
          <a:lstStyle>
            <a:lvl1pPr marL="0" indent="0">
              <a:spcBef>
                <a:spcPts val="0"/>
              </a:spcBef>
              <a:buNone/>
              <a:defRPr sz="1650" b="0"/>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rtl="0"/>
            <a:r>
              <a:rPr lang="zh-TW" altLang="en-US"/>
              <a:t>編輯母片文字樣式</a:t>
            </a:r>
          </a:p>
        </p:txBody>
      </p:sp>
      <p:sp>
        <p:nvSpPr>
          <p:cNvPr id="4" name="內容預留位置 3"/>
          <p:cNvSpPr>
            <a:spLocks noGrp="1"/>
          </p:cNvSpPr>
          <p:nvPr>
            <p:ph sz="half" idx="2"/>
          </p:nvPr>
        </p:nvSpPr>
        <p:spPr>
          <a:xfrm>
            <a:off x="1524000" y="2588106"/>
            <a:ext cx="4389120" cy="3431694"/>
          </a:xfrm>
        </p:spPr>
        <p:txBody>
          <a:bodyPr rtlCol="0">
            <a:normAutofit/>
          </a:bodyPr>
          <a:lstStyle>
            <a:lvl1pPr>
              <a:defRPr sz="1500"/>
            </a:lvl1pPr>
            <a:lvl2pPr>
              <a:defRPr sz="1350"/>
            </a:lvl2pPr>
            <a:lvl3pPr>
              <a:defRPr sz="1200"/>
            </a:lvl3pPr>
            <a:lvl4pPr>
              <a:defRPr sz="1050"/>
            </a:lvl4pPr>
            <a:lvl5pPr>
              <a:defRPr sz="1050"/>
            </a:lvl5pPr>
            <a:lvl6pPr>
              <a:defRPr sz="1200"/>
            </a:lvl6pPr>
            <a:lvl7pPr>
              <a:defRPr sz="1200"/>
            </a:lvl7pPr>
            <a:lvl8pPr>
              <a:defRPr sz="1200"/>
            </a:lvl8pPr>
            <a:lvl9pPr>
              <a:defRPr sz="1200"/>
            </a:lvl9pPr>
          </a:lstStyle>
          <a:p>
            <a:pPr lvl="0" rtl="0"/>
            <a:r>
              <a:rPr lang="zh-TW" altLang="en-US"/>
              <a:t>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5" name="文字預留位置 4"/>
          <p:cNvSpPr>
            <a:spLocks noGrp="1"/>
          </p:cNvSpPr>
          <p:nvPr>
            <p:ph type="body" sz="quarter" idx="3"/>
          </p:nvPr>
        </p:nvSpPr>
        <p:spPr>
          <a:xfrm>
            <a:off x="6278880" y="1905000"/>
            <a:ext cx="4389120" cy="683106"/>
          </a:xfrm>
        </p:spPr>
        <p:txBody>
          <a:bodyPr rtlCol="0" anchor="ctr">
            <a:normAutofit/>
          </a:bodyPr>
          <a:lstStyle>
            <a:lvl1pPr marL="0" indent="0">
              <a:spcBef>
                <a:spcPts val="0"/>
              </a:spcBef>
              <a:buNone/>
              <a:defRPr sz="1650" b="0"/>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rtl="0"/>
            <a:r>
              <a:rPr lang="zh-TW" altLang="en-US"/>
              <a:t>編輯母片文字樣式</a:t>
            </a:r>
          </a:p>
        </p:txBody>
      </p:sp>
      <p:sp>
        <p:nvSpPr>
          <p:cNvPr id="6" name="內容預留位置 5"/>
          <p:cNvSpPr>
            <a:spLocks noGrp="1"/>
          </p:cNvSpPr>
          <p:nvPr>
            <p:ph sz="quarter" idx="4"/>
          </p:nvPr>
        </p:nvSpPr>
        <p:spPr>
          <a:xfrm>
            <a:off x="6278880" y="2588106"/>
            <a:ext cx="4389120" cy="3431694"/>
          </a:xfrm>
        </p:spPr>
        <p:txBody>
          <a:bodyPr rtlCol="0">
            <a:normAutofit/>
          </a:bodyPr>
          <a:lstStyle>
            <a:lvl1pPr>
              <a:defRPr sz="1500"/>
            </a:lvl1pPr>
            <a:lvl2pPr>
              <a:defRPr sz="1350"/>
            </a:lvl2pPr>
            <a:lvl3pPr>
              <a:defRPr sz="1200"/>
            </a:lvl3pPr>
            <a:lvl4pPr>
              <a:defRPr sz="1050"/>
            </a:lvl4pPr>
            <a:lvl5pPr>
              <a:defRPr sz="1050"/>
            </a:lvl5pPr>
            <a:lvl6pPr>
              <a:defRPr sz="1200"/>
            </a:lvl6pPr>
            <a:lvl7pPr>
              <a:defRPr sz="1200"/>
            </a:lvl7pPr>
            <a:lvl8pPr>
              <a:defRPr sz="1200"/>
            </a:lvl8pPr>
            <a:lvl9pPr>
              <a:defRPr sz="1200"/>
            </a:lvl9pPr>
          </a:lstStyle>
          <a:p>
            <a:pPr lvl="0" rtl="0"/>
            <a:r>
              <a:rPr lang="zh-TW" altLang="en-US"/>
              <a:t>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8" name="頁尾預留位置 7"/>
          <p:cNvSpPr>
            <a:spLocks noGrp="1"/>
          </p:cNvSpPr>
          <p:nvPr>
            <p:ph type="ftr" sz="quarter" idx="11"/>
          </p:nvPr>
        </p:nvSpPr>
        <p:spPr/>
        <p:txBody>
          <a:bodyPr rtlCol="0"/>
          <a:lstStyle/>
          <a:p>
            <a:pPr rtl="0"/>
            <a:r>
              <a:rPr lang="zh-TW" altLang="en-US" dirty="0"/>
              <a:t>新增頁尾</a:t>
            </a:r>
          </a:p>
        </p:txBody>
      </p:sp>
      <p:sp>
        <p:nvSpPr>
          <p:cNvPr id="7" name="日期預留位置 6"/>
          <p:cNvSpPr>
            <a:spLocks noGrp="1"/>
          </p:cNvSpPr>
          <p:nvPr>
            <p:ph type="dt" sz="half" idx="10"/>
          </p:nvPr>
        </p:nvSpPr>
        <p:spPr/>
        <p:txBody>
          <a:bodyPr rtlCol="0"/>
          <a:lstStyle>
            <a:lvl1pPr>
              <a:defRPr/>
            </a:lvl1pPr>
          </a:lstStyle>
          <a:p>
            <a:fld id="{CB3E68FC-2ED8-4194-B73C-FECA178A8F39}" type="datetime2">
              <a:rPr lang="zh-TW" altLang="en-US" smtClean="0"/>
              <a:pPr/>
              <a:t>2023年3月24日</a:t>
            </a:fld>
            <a:endParaRPr lang="en-US" dirty="0"/>
          </a:p>
        </p:txBody>
      </p:sp>
      <p:sp>
        <p:nvSpPr>
          <p:cNvPr id="9" name="投影片編號預留位置 8"/>
          <p:cNvSpPr>
            <a:spLocks noGrp="1"/>
          </p:cNvSpPr>
          <p:nvPr>
            <p:ph type="sldNum" sz="quarter" idx="12"/>
          </p:nvPr>
        </p:nvSpPr>
        <p:spPr/>
        <p:txBody>
          <a:bodyPr rtlCol="0"/>
          <a:lstStyle/>
          <a:p>
            <a:pPr rtl="0"/>
            <a:fld id="{484FD59D-33F1-4A76-843D-E67207CAFE54}" type="slidenum">
              <a:rPr lang="en-US" altLang="zh-TW" smtClean="0"/>
              <a:t>‹#›</a:t>
            </a:fld>
            <a:endParaRPr lang="zh-TW" altLang="en-US" dirty="0"/>
          </a:p>
        </p:txBody>
      </p:sp>
    </p:spTree>
    <p:extLst>
      <p:ext uri="{BB962C8B-B14F-4D97-AF65-F5344CB8AC3E}">
        <p14:creationId xmlns:p14="http://schemas.microsoft.com/office/powerpoint/2010/main" val="1057421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a:t>按一下以編輯母片標題樣式</a:t>
            </a:r>
          </a:p>
        </p:txBody>
      </p:sp>
      <p:sp>
        <p:nvSpPr>
          <p:cNvPr id="3" name="直排文字版面配置區 2"/>
          <p:cNvSpPr>
            <a:spLocks noGrp="1"/>
          </p:cNvSpPr>
          <p:nvPr>
            <p:ph type="body" orient="vert" idx="1"/>
          </p:nvPr>
        </p:nvSpPr>
        <p:spPr/>
        <p:txBody>
          <a:bodyPr vert="eaVert"/>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p:cNvSpPr>
            <a:spLocks noGrp="1"/>
          </p:cNvSpPr>
          <p:nvPr>
            <p:ph type="dt" sz="half" idx="10"/>
          </p:nvPr>
        </p:nvSpPr>
        <p:spPr/>
        <p:txBody>
          <a:bodyPr/>
          <a:lstStyle/>
          <a:p>
            <a:fld id="{326DE568-0FF8-4AA4-AA3F-B35D6F134339}" type="datetime1">
              <a:rPr lang="zh-TW" altLang="en-US" smtClean="0"/>
              <a:t>2023/3/24</a:t>
            </a:fld>
            <a:endParaRPr lang="zh-TW" altLang="en-US" dirty="0"/>
          </a:p>
        </p:txBody>
      </p:sp>
      <p:sp>
        <p:nvSpPr>
          <p:cNvPr id="5" name="頁尾版面配置區 4"/>
          <p:cNvSpPr>
            <a:spLocks noGrp="1"/>
          </p:cNvSpPr>
          <p:nvPr>
            <p:ph type="ftr" sz="quarter" idx="11"/>
          </p:nvPr>
        </p:nvSpPr>
        <p:spPr/>
        <p:txBody>
          <a:bodyPr/>
          <a:lstStyle/>
          <a:p>
            <a:pPr rtl="0"/>
            <a:endParaRPr lang="zh-TW" altLang="en-US" noProof="0" dirty="0"/>
          </a:p>
        </p:txBody>
      </p:sp>
      <p:sp>
        <p:nvSpPr>
          <p:cNvPr id="6" name="投影片編號版面配置區 5"/>
          <p:cNvSpPr>
            <a:spLocks noGrp="1"/>
          </p:cNvSpPr>
          <p:nvPr>
            <p:ph type="sldNum" sz="quarter" idx="12"/>
          </p:nvPr>
        </p:nvSpPr>
        <p:spPr/>
        <p:txBody>
          <a:bodyPr/>
          <a:lstStyle/>
          <a:p>
            <a:pPr rtl="0"/>
            <a:fld id="{E5137D0E-4A4F-4307-8994-C1891D747D59}" type="slidenum">
              <a:rPr lang="en-US" altLang="zh-TW" smtClean="0"/>
              <a:t>‹#›</a:t>
            </a:fld>
            <a:endParaRPr lang="en-US" altLang="zh-TW"/>
          </a:p>
        </p:txBody>
      </p:sp>
    </p:spTree>
    <p:extLst>
      <p:ext uri="{BB962C8B-B14F-4D97-AF65-F5344CB8AC3E}">
        <p14:creationId xmlns:p14="http://schemas.microsoft.com/office/powerpoint/2010/main" val="2671519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vertTitleAndTx" preserve="1">
  <p:cSld name="直排標題及文字">
    <p:spTree>
      <p:nvGrpSpPr>
        <p:cNvPr id="1" name=""/>
        <p:cNvGrpSpPr/>
        <p:nvPr/>
      </p:nvGrpSpPr>
      <p:grpSpPr>
        <a:xfrm>
          <a:off x="0" y="0"/>
          <a:ext cx="0" cy="0"/>
          <a:chOff x="0" y="0"/>
          <a:chExt cx="0" cy="0"/>
        </a:xfrm>
      </p:grpSpPr>
      <p:sp>
        <p:nvSpPr>
          <p:cNvPr id="2" name="直排標題 1"/>
          <p:cNvSpPr>
            <a:spLocks noGrp="1"/>
          </p:cNvSpPr>
          <p:nvPr>
            <p:ph type="title" orient="vert"/>
          </p:nvPr>
        </p:nvSpPr>
        <p:spPr>
          <a:xfrm>
            <a:off x="8724901" y="365125"/>
            <a:ext cx="2628900" cy="5811838"/>
          </a:xfrm>
        </p:spPr>
        <p:txBody>
          <a:bodyPr vert="eaVert"/>
          <a:lstStyle/>
          <a:p>
            <a:r>
              <a:rPr lang="zh-TW" altLang="en-US"/>
              <a:t>按一下以編輯母片標題樣式</a:t>
            </a:r>
          </a:p>
        </p:txBody>
      </p:sp>
      <p:sp>
        <p:nvSpPr>
          <p:cNvPr id="3" name="直排文字版面配置區 2"/>
          <p:cNvSpPr>
            <a:spLocks noGrp="1"/>
          </p:cNvSpPr>
          <p:nvPr>
            <p:ph type="body" orient="vert" idx="1"/>
          </p:nvPr>
        </p:nvSpPr>
        <p:spPr>
          <a:xfrm>
            <a:off x="838202" y="365125"/>
            <a:ext cx="7734300" cy="5811838"/>
          </a:xfrm>
        </p:spPr>
        <p:txBody>
          <a:bodyPr vert="eaVert"/>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p:cNvSpPr>
            <a:spLocks noGrp="1"/>
          </p:cNvSpPr>
          <p:nvPr>
            <p:ph type="dt" sz="half" idx="10"/>
          </p:nvPr>
        </p:nvSpPr>
        <p:spPr/>
        <p:txBody>
          <a:bodyPr/>
          <a:lstStyle/>
          <a:p>
            <a:fld id="{687A04FF-21A4-4240-91F0-BCAF55B3DDAD}" type="datetime1">
              <a:rPr lang="zh-TW" altLang="en-US" smtClean="0"/>
              <a:t>2023/3/24</a:t>
            </a:fld>
            <a:endParaRPr lang="zh-TW" altLang="en-US" dirty="0"/>
          </a:p>
        </p:txBody>
      </p:sp>
      <p:sp>
        <p:nvSpPr>
          <p:cNvPr id="5" name="頁尾版面配置區 4"/>
          <p:cNvSpPr>
            <a:spLocks noGrp="1"/>
          </p:cNvSpPr>
          <p:nvPr>
            <p:ph type="ftr" sz="quarter" idx="11"/>
          </p:nvPr>
        </p:nvSpPr>
        <p:spPr/>
        <p:txBody>
          <a:bodyPr/>
          <a:lstStyle/>
          <a:p>
            <a:pPr rtl="0"/>
            <a:endParaRPr lang="zh-TW" altLang="en-US" noProof="0" dirty="0"/>
          </a:p>
        </p:txBody>
      </p:sp>
      <p:sp>
        <p:nvSpPr>
          <p:cNvPr id="6" name="投影片編號版面配置區 5"/>
          <p:cNvSpPr>
            <a:spLocks noGrp="1"/>
          </p:cNvSpPr>
          <p:nvPr>
            <p:ph type="sldNum" sz="quarter" idx="12"/>
          </p:nvPr>
        </p:nvSpPr>
        <p:spPr/>
        <p:txBody>
          <a:bodyPr/>
          <a:lstStyle/>
          <a:p>
            <a:pPr rtl="0"/>
            <a:fld id="{E5137D0E-4A4F-4307-8994-C1891D747D59}" type="slidenum">
              <a:rPr lang="en-US" altLang="zh-TW" smtClean="0"/>
              <a:t>‹#›</a:t>
            </a:fld>
            <a:endParaRPr lang="en-US" altLang="zh-TW"/>
          </a:p>
        </p:txBody>
      </p:sp>
    </p:spTree>
    <p:extLst>
      <p:ext uri="{BB962C8B-B14F-4D97-AF65-F5344CB8AC3E}">
        <p14:creationId xmlns:p14="http://schemas.microsoft.com/office/powerpoint/2010/main" val="4096200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userDrawn="1">
  <p:cSld name="1_Titeldias">
    <p:spTree>
      <p:nvGrpSpPr>
        <p:cNvPr id="1" name=""/>
        <p:cNvGrpSpPr/>
        <p:nvPr/>
      </p:nvGrpSpPr>
      <p:grpSpPr>
        <a:xfrm>
          <a:off x="0" y="0"/>
          <a:ext cx="0" cy="0"/>
          <a:chOff x="0" y="0"/>
          <a:chExt cx="0" cy="0"/>
        </a:xfrm>
      </p:grpSpPr>
    </p:spTree>
    <p:extLst>
      <p:ext uri="{BB962C8B-B14F-4D97-AF65-F5344CB8AC3E}">
        <p14:creationId xmlns:p14="http://schemas.microsoft.com/office/powerpoint/2010/main" val="19147500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userDrawn="1">
  <p:cSld name="1_比對">
    <p:spTree>
      <p:nvGrpSpPr>
        <p:cNvPr id="1" name=""/>
        <p:cNvGrpSpPr/>
        <p:nvPr/>
      </p:nvGrpSpPr>
      <p:grpSpPr>
        <a:xfrm>
          <a:off x="0" y="0"/>
          <a:ext cx="0" cy="0"/>
          <a:chOff x="0" y="0"/>
          <a:chExt cx="0" cy="0"/>
        </a:xfrm>
      </p:grpSpPr>
      <p:sp>
        <p:nvSpPr>
          <p:cNvPr id="4" name="內容版面配置區 3"/>
          <p:cNvSpPr>
            <a:spLocks noGrp="1"/>
          </p:cNvSpPr>
          <p:nvPr>
            <p:ph sz="half" idx="2"/>
          </p:nvPr>
        </p:nvSpPr>
        <p:spPr>
          <a:xfrm>
            <a:off x="660400" y="1295401"/>
            <a:ext cx="5386917" cy="2362200"/>
          </a:xfrm>
        </p:spPr>
        <p:txBody>
          <a:bodyPr/>
          <a:lstStyle>
            <a:lvl1pPr>
              <a:defRPr sz="2000"/>
            </a:lvl1pPr>
            <a:lvl2pPr>
              <a:defRPr sz="1667"/>
            </a:lvl2pPr>
            <a:lvl3pPr>
              <a:defRPr sz="1500"/>
            </a:lvl3pPr>
            <a:lvl4pPr>
              <a:defRPr sz="1334"/>
            </a:lvl4pPr>
            <a:lvl5pPr>
              <a:defRPr sz="1334"/>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6" name="內容版面配置區 5"/>
          <p:cNvSpPr>
            <a:spLocks noGrp="1"/>
          </p:cNvSpPr>
          <p:nvPr>
            <p:ph sz="quarter" idx="4"/>
          </p:nvPr>
        </p:nvSpPr>
        <p:spPr>
          <a:xfrm>
            <a:off x="6197601" y="1295401"/>
            <a:ext cx="5389033" cy="2362200"/>
          </a:xfrm>
        </p:spPr>
        <p:txBody>
          <a:bodyPr/>
          <a:lstStyle>
            <a:lvl1pPr>
              <a:defRPr sz="2000"/>
            </a:lvl1pPr>
            <a:lvl2pPr>
              <a:defRPr sz="1667"/>
            </a:lvl2pPr>
            <a:lvl3pPr>
              <a:defRPr sz="1500"/>
            </a:lvl3pPr>
            <a:lvl4pPr>
              <a:defRPr sz="1334"/>
            </a:lvl4pPr>
            <a:lvl5pPr>
              <a:defRPr sz="1334"/>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8" name="Rectangle 6"/>
          <p:cNvSpPr>
            <a:spLocks noGrp="1" noChangeArrowheads="1"/>
          </p:cNvSpPr>
          <p:nvPr>
            <p:ph type="sldNum" sz="quarter" idx="11"/>
          </p:nvPr>
        </p:nvSpPr>
        <p:spPr>
          <a:ln/>
        </p:spPr>
        <p:txBody>
          <a:bodyPr/>
          <a:lstStyle>
            <a:lvl1pPr>
              <a:defRPr/>
            </a:lvl1pPr>
          </a:lstStyle>
          <a:p>
            <a:pPr>
              <a:defRPr/>
            </a:pPr>
            <a:fld id="{1230091E-7035-4536-A868-666B57DA61F6}" type="slidenum">
              <a:rPr lang="en-US" altLang="zh-TW">
                <a:solidFill>
                  <a:prstClr val="white"/>
                </a:solidFill>
              </a:rPr>
              <a:pPr>
                <a:defRPr/>
              </a:pPr>
              <a:t>‹#›</a:t>
            </a:fld>
            <a:endParaRPr lang="en-US" altLang="zh-TW">
              <a:solidFill>
                <a:prstClr val="white"/>
              </a:solidFill>
            </a:endParaRPr>
          </a:p>
        </p:txBody>
      </p:sp>
      <p:sp>
        <p:nvSpPr>
          <p:cNvPr id="10" name="標題 1"/>
          <p:cNvSpPr>
            <a:spLocks noGrp="1"/>
          </p:cNvSpPr>
          <p:nvPr>
            <p:ph type="title"/>
          </p:nvPr>
        </p:nvSpPr>
        <p:spPr>
          <a:xfrm>
            <a:off x="1972735" y="215902"/>
            <a:ext cx="9448800" cy="487363"/>
          </a:xfrm>
        </p:spPr>
        <p:txBody>
          <a:bodyPr/>
          <a:lstStyle/>
          <a:p>
            <a:r>
              <a:rPr lang="zh-TW" altLang="en-US" dirty="0"/>
              <a:t>按一下以編輯母片標題樣式</a:t>
            </a:r>
          </a:p>
        </p:txBody>
      </p:sp>
      <p:sp>
        <p:nvSpPr>
          <p:cNvPr id="12" name="內容版面配置區 3"/>
          <p:cNvSpPr>
            <a:spLocks noGrp="1"/>
          </p:cNvSpPr>
          <p:nvPr>
            <p:ph sz="half" idx="12"/>
          </p:nvPr>
        </p:nvSpPr>
        <p:spPr>
          <a:xfrm>
            <a:off x="656167" y="3810000"/>
            <a:ext cx="5386917" cy="2362200"/>
          </a:xfrm>
        </p:spPr>
        <p:txBody>
          <a:bodyPr/>
          <a:lstStyle>
            <a:lvl1pPr>
              <a:defRPr sz="2000"/>
            </a:lvl1pPr>
            <a:lvl2pPr>
              <a:defRPr sz="1667"/>
            </a:lvl2pPr>
            <a:lvl3pPr>
              <a:defRPr sz="1500"/>
            </a:lvl3pPr>
            <a:lvl4pPr>
              <a:defRPr sz="1334"/>
            </a:lvl4pPr>
            <a:lvl5pPr>
              <a:defRPr sz="1334"/>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13" name="內容版面配置區 5"/>
          <p:cNvSpPr>
            <a:spLocks noGrp="1"/>
          </p:cNvSpPr>
          <p:nvPr>
            <p:ph sz="quarter" idx="13"/>
          </p:nvPr>
        </p:nvSpPr>
        <p:spPr>
          <a:xfrm>
            <a:off x="6193368" y="3809999"/>
            <a:ext cx="5389033" cy="2362200"/>
          </a:xfrm>
        </p:spPr>
        <p:txBody>
          <a:bodyPr/>
          <a:lstStyle>
            <a:lvl1pPr>
              <a:defRPr sz="2000"/>
            </a:lvl1pPr>
            <a:lvl2pPr>
              <a:defRPr sz="1667"/>
            </a:lvl2pPr>
            <a:lvl3pPr>
              <a:defRPr sz="1500"/>
            </a:lvl3pPr>
            <a:lvl4pPr>
              <a:defRPr sz="1334"/>
            </a:lvl4pPr>
            <a:lvl5pPr>
              <a:defRPr sz="1334"/>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Tree>
    <p:extLst>
      <p:ext uri="{BB962C8B-B14F-4D97-AF65-F5344CB8AC3E}">
        <p14:creationId xmlns:p14="http://schemas.microsoft.com/office/powerpoint/2010/main" val="3915480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userDrawn="1">
  <p:cSld name="58_Titeldias">
    <p:spTree>
      <p:nvGrpSpPr>
        <p:cNvPr id="1" name=""/>
        <p:cNvGrpSpPr/>
        <p:nvPr/>
      </p:nvGrpSpPr>
      <p:grpSpPr>
        <a:xfrm>
          <a:off x="0" y="0"/>
          <a:ext cx="0" cy="0"/>
          <a:chOff x="0" y="0"/>
          <a:chExt cx="0" cy="0"/>
        </a:xfrm>
      </p:grpSpPr>
    </p:spTree>
    <p:extLst>
      <p:ext uri="{BB962C8B-B14F-4D97-AF65-F5344CB8AC3E}">
        <p14:creationId xmlns:p14="http://schemas.microsoft.com/office/powerpoint/2010/main" val="191234021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userDrawn="1">
  <p:cSld name="1_标题和内容">
    <p:spTree>
      <p:nvGrpSpPr>
        <p:cNvPr id="1" name=""/>
        <p:cNvGrpSpPr/>
        <p:nvPr/>
      </p:nvGrpSpPr>
      <p:grpSpPr>
        <a:xfrm>
          <a:off x="0" y="0"/>
          <a:ext cx="0" cy="0"/>
          <a:chOff x="0" y="0"/>
          <a:chExt cx="0" cy="0"/>
        </a:xfrm>
      </p:grpSpPr>
      <p:sp>
        <p:nvSpPr>
          <p:cNvPr id="8" name="矩形 7"/>
          <p:cNvSpPr/>
          <p:nvPr userDrawn="1"/>
        </p:nvSpPr>
        <p:spPr>
          <a:xfrm>
            <a:off x="433427" y="6443005"/>
            <a:ext cx="11263531" cy="414997"/>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r"/>
            <a:r>
              <a:rPr lang="en-US" altLang="zh-CN" sz="1350" dirty="0">
                <a:solidFill>
                  <a:schemeClr val="bg1"/>
                </a:solidFill>
              </a:rPr>
              <a:t>XYPPT.YANJ.CN  </a:t>
            </a:r>
            <a:r>
              <a:rPr lang="zh-CN" altLang="en-US" sz="1350" dirty="0">
                <a:solidFill>
                  <a:schemeClr val="bg1"/>
                </a:solidFill>
              </a:rPr>
              <a:t>新浪微博</a:t>
            </a:r>
            <a:r>
              <a:rPr lang="en-US" altLang="zh-CN" sz="1350" dirty="0">
                <a:solidFill>
                  <a:schemeClr val="bg1"/>
                </a:solidFill>
              </a:rPr>
              <a:t>@</a:t>
            </a:r>
            <a:r>
              <a:rPr lang="zh-CN" altLang="en-US" sz="1350" dirty="0">
                <a:solidFill>
                  <a:schemeClr val="bg1"/>
                </a:solidFill>
              </a:rPr>
              <a:t>六月雪</a:t>
            </a:r>
            <a:r>
              <a:rPr lang="en-US" altLang="zh-CN" sz="1350" dirty="0">
                <a:solidFill>
                  <a:schemeClr val="bg1"/>
                </a:solidFill>
              </a:rPr>
              <a:t>_1</a:t>
            </a:r>
            <a:endParaRPr lang="zh-CN" altLang="en-US" sz="1350" dirty="0">
              <a:solidFill>
                <a:schemeClr val="bg1"/>
              </a:solidFill>
            </a:endParaRPr>
          </a:p>
        </p:txBody>
      </p:sp>
      <p:sp>
        <p:nvSpPr>
          <p:cNvPr id="9" name="矩形 8"/>
          <p:cNvSpPr/>
          <p:nvPr userDrawn="1"/>
        </p:nvSpPr>
        <p:spPr>
          <a:xfrm>
            <a:off x="-16540" y="400932"/>
            <a:ext cx="858129"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0" name="矩形 9"/>
          <p:cNvSpPr/>
          <p:nvPr userDrawn="1"/>
        </p:nvSpPr>
        <p:spPr>
          <a:xfrm>
            <a:off x="-16540" y="6450039"/>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1" name="矩形 10"/>
          <p:cNvSpPr/>
          <p:nvPr userDrawn="1"/>
        </p:nvSpPr>
        <p:spPr>
          <a:xfrm>
            <a:off x="11711225" y="6450039"/>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2" name="矩形 11"/>
          <p:cNvSpPr/>
          <p:nvPr userDrawn="1"/>
        </p:nvSpPr>
        <p:spPr>
          <a:xfrm>
            <a:off x="954131" y="400932"/>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3" name="矩形 12"/>
          <p:cNvSpPr/>
          <p:nvPr userDrawn="1"/>
        </p:nvSpPr>
        <p:spPr>
          <a:xfrm>
            <a:off x="12104888" y="400932"/>
            <a:ext cx="72000"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4" name="矩形 13"/>
          <p:cNvSpPr/>
          <p:nvPr userDrawn="1"/>
        </p:nvSpPr>
        <p:spPr>
          <a:xfrm>
            <a:off x="12037236" y="400932"/>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7" name="等腰三角形 16"/>
          <p:cNvSpPr/>
          <p:nvPr userDrawn="1"/>
        </p:nvSpPr>
        <p:spPr>
          <a:xfrm rot="5400000" flipH="1">
            <a:off x="11834072" y="6502260"/>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8" name="等腰三角形 17"/>
          <p:cNvSpPr/>
          <p:nvPr userDrawn="1"/>
        </p:nvSpPr>
        <p:spPr>
          <a:xfrm rot="16200000">
            <a:off x="64172" y="6502261"/>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48" name="椭圆 147"/>
          <p:cNvSpPr>
            <a:spLocks noChangeAspect="1"/>
          </p:cNvSpPr>
          <p:nvPr userDrawn="1"/>
        </p:nvSpPr>
        <p:spPr>
          <a:xfrm>
            <a:off x="1149362" y="968876"/>
            <a:ext cx="445765" cy="180000"/>
          </a:xfrm>
          <a:prstGeom prst="ellipse">
            <a:avLst/>
          </a:prstGeom>
          <a:gradFill flip="none" rotWithShape="1">
            <a:gsLst>
              <a:gs pos="23000">
                <a:schemeClr val="bg1">
                  <a:lumMod val="65000"/>
                  <a:alpha val="43000"/>
                </a:schemeClr>
              </a:gs>
              <a:gs pos="100000">
                <a:schemeClr val="bg1">
                  <a:lumMod val="9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prstClr val="white"/>
              </a:solidFill>
            </a:endParaRPr>
          </a:p>
        </p:txBody>
      </p:sp>
      <p:sp>
        <p:nvSpPr>
          <p:cNvPr id="155" name="文本框 154"/>
          <p:cNvSpPr txBox="1"/>
          <p:nvPr userDrawn="1"/>
        </p:nvSpPr>
        <p:spPr>
          <a:xfrm>
            <a:off x="1795477" y="376258"/>
            <a:ext cx="1491114" cy="323165"/>
          </a:xfrm>
          <a:prstGeom prst="rect">
            <a:avLst/>
          </a:prstGeom>
          <a:noFill/>
        </p:spPr>
        <p:txBody>
          <a:bodyPr wrap="none" rtlCol="0">
            <a:spAutoFit/>
          </a:bodyPr>
          <a:lstStyle/>
          <a:p>
            <a:r>
              <a:rPr lang="en-US" altLang="zh-CN" sz="1500" dirty="0">
                <a:solidFill>
                  <a:schemeClr val="tx1">
                    <a:lumMod val="50000"/>
                    <a:lumOff val="50000"/>
                  </a:schemeClr>
                </a:solidFill>
                <a:effectLst/>
                <a:latin typeface="方正粗活意简体"/>
                <a:ea typeface="时尚中黑简体" panose="01010104010101010101" pitchFamily="2" charset="-122"/>
              </a:rPr>
              <a:t>PPT</a:t>
            </a:r>
            <a:r>
              <a:rPr lang="zh-CN" altLang="en-US" sz="1500" dirty="0">
                <a:solidFill>
                  <a:schemeClr val="tx1">
                    <a:lumMod val="50000"/>
                    <a:lumOff val="50000"/>
                  </a:schemeClr>
                </a:solidFill>
                <a:effectLst/>
                <a:latin typeface="方正粗活意简体"/>
                <a:ea typeface="时尚中黑简体" panose="01010104010101010101" pitchFamily="2" charset="-122"/>
              </a:rPr>
              <a:t>图表研究院</a:t>
            </a:r>
          </a:p>
        </p:txBody>
      </p:sp>
      <p:sp>
        <p:nvSpPr>
          <p:cNvPr id="156" name="文本框 155"/>
          <p:cNvSpPr txBox="1"/>
          <p:nvPr userDrawn="1"/>
        </p:nvSpPr>
        <p:spPr>
          <a:xfrm>
            <a:off x="1809103" y="745590"/>
            <a:ext cx="1316386" cy="219291"/>
          </a:xfrm>
          <a:prstGeom prst="rect">
            <a:avLst/>
          </a:prstGeom>
          <a:noFill/>
        </p:spPr>
        <p:txBody>
          <a:bodyPr wrap="none" rtlCol="0">
            <a:spAutoFit/>
          </a:bodyPr>
          <a:lstStyle>
            <a:defPPr>
              <a:defRPr lang="zh-CN"/>
            </a:defPPr>
            <a:lvl1pPr>
              <a:defRPr sz="2000">
                <a:solidFill>
                  <a:schemeClr val="tx1">
                    <a:lumMod val="50000"/>
                    <a:lumOff val="50000"/>
                  </a:schemeClr>
                </a:solidFill>
                <a:effectLst>
                  <a:outerShdw blurRad="355600" dist="190500" dir="3000000" algn="t" rotWithShape="0">
                    <a:prstClr val="black">
                      <a:alpha val="40000"/>
                    </a:prstClr>
                  </a:outerShdw>
                </a:effectLst>
                <a:latin typeface="迷你简粗倩" panose="03000509000000000000" pitchFamily="65" charset="-122"/>
                <a:ea typeface="迷你简粗倩" panose="03000509000000000000" pitchFamily="65" charset="-122"/>
              </a:defRPr>
            </a:lvl1pPr>
          </a:lstStyle>
          <a:p>
            <a:pPr lvl="0"/>
            <a:r>
              <a:rPr lang="en-US" altLang="zh-CN" sz="825" dirty="0">
                <a:effectLst/>
                <a:latin typeface="时尚中黑简体" panose="01010104010101010101" pitchFamily="2" charset="-122"/>
                <a:ea typeface="时尚中黑简体" panose="01010104010101010101" pitchFamily="2" charset="-122"/>
                <a:cs typeface="Verdana" panose="020B0604030504040204" pitchFamily="34" charset="0"/>
              </a:rPr>
              <a:t>PPT CHART ACADEMY</a:t>
            </a:r>
            <a:endParaRPr lang="zh-CN" altLang="en-US" sz="825" dirty="0">
              <a:effectLst/>
              <a:latin typeface="时尚中黑简体" panose="01010104010101010101" pitchFamily="2" charset="-122"/>
              <a:ea typeface="时尚中黑简体" panose="01010104010101010101" pitchFamily="2" charset="-122"/>
              <a:cs typeface="Verdana" panose="020B0604030504040204" pitchFamily="34" charset="0"/>
            </a:endParaRPr>
          </a:p>
        </p:txBody>
      </p:sp>
      <p:grpSp>
        <p:nvGrpSpPr>
          <p:cNvPr id="82" name="组合 81"/>
          <p:cNvGrpSpPr>
            <a:grpSpLocks noChangeAspect="1"/>
          </p:cNvGrpSpPr>
          <p:nvPr userDrawn="1"/>
        </p:nvGrpSpPr>
        <p:grpSpPr>
          <a:xfrm>
            <a:off x="967317" y="350517"/>
            <a:ext cx="796511" cy="684000"/>
            <a:chOff x="4644008" y="641735"/>
            <a:chExt cx="3646770" cy="3131656"/>
          </a:xfrm>
        </p:grpSpPr>
        <p:pic>
          <p:nvPicPr>
            <p:cNvPr id="8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4008" y="641735"/>
              <a:ext cx="3646770" cy="3131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84" name="直接连接符 83"/>
            <p:cNvCxnSpPr/>
            <p:nvPr/>
          </p:nvCxnSpPr>
          <p:spPr>
            <a:xfrm>
              <a:off x="6343192" y="1950009"/>
              <a:ext cx="1296143" cy="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38854572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itle" preserve="1">
  <p:cSld name="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4265613" y="1752600"/>
            <a:ext cx="6858003" cy="1828800"/>
          </a:xfrm>
        </p:spPr>
        <p:txBody>
          <a:bodyPr>
            <a:normAutofit/>
          </a:bodyPr>
          <a:lstStyle>
            <a:lvl1pPr algn="l" latinLnBrk="0">
              <a:defRPr lang="zh-TW" sz="5400" b="1"/>
            </a:lvl1pPr>
          </a:lstStyle>
          <a:p>
            <a:r>
              <a:rPr lang="zh-TW" altLang="en-US"/>
              <a:t>按一下以編輯母片標題樣式</a:t>
            </a:r>
            <a:endParaRPr lang="zh-TW"/>
          </a:p>
        </p:txBody>
      </p:sp>
      <p:sp>
        <p:nvSpPr>
          <p:cNvPr id="3" name="副標題 2"/>
          <p:cNvSpPr>
            <a:spLocks noGrp="1"/>
          </p:cNvSpPr>
          <p:nvPr>
            <p:ph type="subTitle" idx="1"/>
          </p:nvPr>
        </p:nvSpPr>
        <p:spPr>
          <a:xfrm>
            <a:off x="4265609" y="3733800"/>
            <a:ext cx="6858003" cy="914400"/>
          </a:xfrm>
        </p:spPr>
        <p:txBody>
          <a:bodyPr/>
          <a:lstStyle>
            <a:lvl1pPr marL="0" indent="0" algn="l" latinLnBrk="0">
              <a:spcBef>
                <a:spcPts val="0"/>
              </a:spcBef>
              <a:buNone/>
              <a:defRPr lang="zh-TW" sz="2400"/>
            </a:lvl1pPr>
            <a:lvl2pPr marL="457200" indent="0" algn="ctr" latinLnBrk="0">
              <a:buNone/>
              <a:defRPr lang="zh-TW" sz="2000"/>
            </a:lvl2pPr>
            <a:lvl3pPr marL="914400" indent="0" algn="ctr" latinLnBrk="0">
              <a:buNone/>
              <a:defRPr lang="zh-TW" sz="1800"/>
            </a:lvl3pPr>
            <a:lvl4pPr marL="1371600" indent="0" algn="ctr" latinLnBrk="0">
              <a:buNone/>
              <a:defRPr lang="zh-TW" sz="1600"/>
            </a:lvl4pPr>
            <a:lvl5pPr marL="1828800" indent="0" algn="ctr" latinLnBrk="0">
              <a:buNone/>
              <a:defRPr lang="zh-TW" sz="1600"/>
            </a:lvl5pPr>
            <a:lvl6pPr marL="2286000" indent="0" algn="ctr" latinLnBrk="0">
              <a:buNone/>
              <a:defRPr lang="zh-TW" sz="1600"/>
            </a:lvl6pPr>
            <a:lvl7pPr marL="2743200" indent="0" algn="ctr" latinLnBrk="0">
              <a:buNone/>
              <a:defRPr lang="zh-TW" sz="1600"/>
            </a:lvl7pPr>
            <a:lvl8pPr marL="3200400" indent="0" algn="ctr" latinLnBrk="0">
              <a:buNone/>
              <a:defRPr lang="zh-TW" sz="1600"/>
            </a:lvl8pPr>
            <a:lvl9pPr marL="3657600" indent="0" algn="ctr" latinLnBrk="0">
              <a:buNone/>
              <a:defRPr lang="zh-TW" sz="1600"/>
            </a:lvl9pPr>
          </a:lstStyle>
          <a:p>
            <a:r>
              <a:rPr lang="zh-TW" altLang="en-US"/>
              <a:t>按一下以編輯母片副標題樣式</a:t>
            </a:r>
            <a:endParaRPr lang="zh-TW"/>
          </a:p>
        </p:txBody>
      </p:sp>
    </p:spTree>
    <p:extLst>
      <p:ext uri="{BB962C8B-B14F-4D97-AF65-F5344CB8AC3E}">
        <p14:creationId xmlns:p14="http://schemas.microsoft.com/office/powerpoint/2010/main" val="2393674312"/>
      </p:ext>
    </p:extLst>
  </p:cSld>
  <p:clrMapOvr>
    <a:masterClrMapping/>
  </p:clrMapOvr>
  <p:transition spd="med">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obj" preserve="1">
  <p:cSld name="標題及內容">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i="0"/>
            </a:lvl1pPr>
          </a:lstStyle>
          <a:p>
            <a:r>
              <a:rPr lang="zh-TW" altLang="en-US"/>
              <a:t>按一下以編輯母片標題樣式</a:t>
            </a:r>
            <a:endParaRPr lang="zh-TW"/>
          </a:p>
        </p:txBody>
      </p:sp>
      <p:sp>
        <p:nvSpPr>
          <p:cNvPr id="3" name="內容版面配置區 2"/>
          <p:cNvSpPr>
            <a:spLocks noGrp="1"/>
          </p:cNvSpPr>
          <p:nvPr>
            <p:ph idx="1"/>
          </p:nvPr>
        </p:nvSpPr>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日期版面配置區 3">
            <a:extLst>
              <a:ext uri="{FF2B5EF4-FFF2-40B4-BE49-F238E27FC236}">
                <a16:creationId xmlns:a16="http://schemas.microsoft.com/office/drawing/2014/main" xmlns="" id="{8764AC8A-5B80-754F-96D7-85D9963C06E6}"/>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4552DA93-1560-4048-BCA2-A2A70E850974}" type="datetime1">
              <a:rPr lang="en-US" altLang="ja-JP" smtClean="0"/>
              <a:pPr>
                <a:defRPr/>
              </a:pPr>
              <a:t>3/24/2023</a:t>
            </a:fld>
            <a:endParaRPr lang="ja-JP" altLang="en-US" dirty="0"/>
          </a:p>
        </p:txBody>
      </p:sp>
      <p:sp>
        <p:nvSpPr>
          <p:cNvPr id="5" name="頁尾版面配置區 4">
            <a:extLst>
              <a:ext uri="{FF2B5EF4-FFF2-40B4-BE49-F238E27FC236}">
                <a16:creationId xmlns:a16="http://schemas.microsoft.com/office/drawing/2014/main" xmlns="" id="{F278289A-15AC-C145-99DC-3B1FBFA212CD}"/>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6" name="投影片編號版面配置區 5">
            <a:extLst>
              <a:ext uri="{FF2B5EF4-FFF2-40B4-BE49-F238E27FC236}">
                <a16:creationId xmlns:a16="http://schemas.microsoft.com/office/drawing/2014/main" xmlns="" id="{5A36F387-F5C2-FA42-A423-7E3964721FD5}"/>
              </a:ext>
            </a:extLst>
          </p:cNvPr>
          <p:cNvSpPr>
            <a:spLocks noGrp="1"/>
          </p:cNvSpPr>
          <p:nvPr>
            <p:ph type="sldNum" sz="quarter" idx="12"/>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7C8FA45B-4E10-AA4D-B61D-F094272A8DC5}"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4104438228"/>
      </p:ext>
    </p:extLst>
  </p:cSld>
  <p:clrMapOvr>
    <a:masterClrMapping/>
  </p:clrMapOvr>
  <p:transition spd="med">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secHead" preserve="1">
  <p:cSld name="章節標題">
    <p:spTree>
      <p:nvGrpSpPr>
        <p:cNvPr id="1" name=""/>
        <p:cNvGrpSpPr/>
        <p:nvPr/>
      </p:nvGrpSpPr>
      <p:grpSpPr>
        <a:xfrm>
          <a:off x="0" y="0"/>
          <a:ext cx="0" cy="0"/>
          <a:chOff x="0" y="0"/>
          <a:chExt cx="0" cy="0"/>
        </a:xfrm>
      </p:grpSpPr>
      <p:sp>
        <p:nvSpPr>
          <p:cNvPr id="2" name="標題 1"/>
          <p:cNvSpPr>
            <a:spLocks noGrp="1"/>
          </p:cNvSpPr>
          <p:nvPr>
            <p:ph type="title"/>
          </p:nvPr>
        </p:nvSpPr>
        <p:spPr>
          <a:xfrm>
            <a:off x="4265613" y="1828800"/>
            <a:ext cx="6858003" cy="1828800"/>
          </a:xfrm>
        </p:spPr>
        <p:txBody>
          <a:bodyPr>
            <a:normAutofit/>
          </a:bodyPr>
          <a:lstStyle>
            <a:lvl1pPr latinLnBrk="0">
              <a:defRPr lang="zh-TW" sz="4400" b="1"/>
            </a:lvl1pPr>
          </a:lstStyle>
          <a:p>
            <a:r>
              <a:rPr lang="zh-TW" altLang="en-US"/>
              <a:t>按一下以編輯母片標題樣式</a:t>
            </a:r>
            <a:endParaRPr lang="zh-TW"/>
          </a:p>
        </p:txBody>
      </p:sp>
      <p:sp>
        <p:nvSpPr>
          <p:cNvPr id="3" name="文字版面配置區 2"/>
          <p:cNvSpPr>
            <a:spLocks noGrp="1"/>
          </p:cNvSpPr>
          <p:nvPr>
            <p:ph type="body" idx="1"/>
          </p:nvPr>
        </p:nvSpPr>
        <p:spPr>
          <a:xfrm>
            <a:off x="4265609" y="3733800"/>
            <a:ext cx="6858003" cy="914400"/>
          </a:xfrm>
        </p:spPr>
        <p:txBody>
          <a:bodyPr/>
          <a:lstStyle>
            <a:lvl1pPr marL="0" indent="0" latinLnBrk="0">
              <a:spcBef>
                <a:spcPts val="0"/>
              </a:spcBef>
              <a:buNone/>
              <a:defRPr lang="zh-TW" sz="2400">
                <a:solidFill>
                  <a:schemeClr val="tx1"/>
                </a:solidFill>
              </a:defRPr>
            </a:lvl1pPr>
            <a:lvl2pPr marL="457200" indent="0" latinLnBrk="0">
              <a:buNone/>
              <a:defRPr lang="zh-TW" sz="2000">
                <a:solidFill>
                  <a:schemeClr val="tx1">
                    <a:tint val="75000"/>
                  </a:schemeClr>
                </a:solidFill>
              </a:defRPr>
            </a:lvl2pPr>
            <a:lvl3pPr marL="914400" indent="0" latinLnBrk="0">
              <a:buNone/>
              <a:defRPr lang="zh-TW" sz="1800">
                <a:solidFill>
                  <a:schemeClr val="tx1">
                    <a:tint val="75000"/>
                  </a:schemeClr>
                </a:solidFill>
              </a:defRPr>
            </a:lvl3pPr>
            <a:lvl4pPr marL="1371600" indent="0" latinLnBrk="0">
              <a:buNone/>
              <a:defRPr lang="zh-TW" sz="1600">
                <a:solidFill>
                  <a:schemeClr val="tx1">
                    <a:tint val="75000"/>
                  </a:schemeClr>
                </a:solidFill>
              </a:defRPr>
            </a:lvl4pPr>
            <a:lvl5pPr marL="1828800" indent="0" latinLnBrk="0">
              <a:buNone/>
              <a:defRPr lang="zh-TW" sz="1600">
                <a:solidFill>
                  <a:schemeClr val="tx1">
                    <a:tint val="75000"/>
                  </a:schemeClr>
                </a:solidFill>
              </a:defRPr>
            </a:lvl5pPr>
            <a:lvl6pPr marL="2286000" indent="0" latinLnBrk="0">
              <a:buNone/>
              <a:defRPr lang="zh-TW" sz="1600">
                <a:solidFill>
                  <a:schemeClr val="tx1">
                    <a:tint val="75000"/>
                  </a:schemeClr>
                </a:solidFill>
              </a:defRPr>
            </a:lvl6pPr>
            <a:lvl7pPr marL="2743200" indent="0" latinLnBrk="0">
              <a:buNone/>
              <a:defRPr lang="zh-TW" sz="1600">
                <a:solidFill>
                  <a:schemeClr val="tx1">
                    <a:tint val="75000"/>
                  </a:schemeClr>
                </a:solidFill>
              </a:defRPr>
            </a:lvl7pPr>
            <a:lvl8pPr marL="3200400" indent="0" latinLnBrk="0">
              <a:buNone/>
              <a:defRPr lang="zh-TW" sz="1600">
                <a:solidFill>
                  <a:schemeClr val="tx1">
                    <a:tint val="75000"/>
                  </a:schemeClr>
                </a:solidFill>
              </a:defRPr>
            </a:lvl8pPr>
            <a:lvl9pPr marL="3657600" indent="0" latinLnBrk="0">
              <a:buNone/>
              <a:defRPr lang="zh-TW" sz="1600">
                <a:solidFill>
                  <a:schemeClr val="tx1">
                    <a:tint val="75000"/>
                  </a:schemeClr>
                </a:solidFill>
              </a:defRPr>
            </a:lvl9pPr>
          </a:lstStyle>
          <a:p>
            <a:pPr lvl="0"/>
            <a:r>
              <a:rPr lang="zh-TW" altLang="en-US"/>
              <a:t>按一下以編輯母片文字樣式</a:t>
            </a:r>
          </a:p>
        </p:txBody>
      </p:sp>
    </p:spTree>
    <p:extLst>
      <p:ext uri="{BB962C8B-B14F-4D97-AF65-F5344CB8AC3E}">
        <p14:creationId xmlns:p14="http://schemas.microsoft.com/office/powerpoint/2010/main" val="15751297"/>
      </p:ext>
    </p:extLst>
  </p:cSld>
  <p:clrMapOvr>
    <a:masterClrMapping/>
  </p:clrMapOvr>
  <p:transition spd="med">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twoObj" preserve="1">
  <p:cSld name="兩個內容">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a:lvl1pPr>
          </a:lstStyle>
          <a:p>
            <a:r>
              <a:rPr lang="zh-TW" altLang="en-US"/>
              <a:t>按一下以編輯母片標題樣式</a:t>
            </a:r>
            <a:endParaRPr lang="zh-TW"/>
          </a:p>
        </p:txBody>
      </p:sp>
      <p:sp>
        <p:nvSpPr>
          <p:cNvPr id="3" name="內容版面配置區 2"/>
          <p:cNvSpPr>
            <a:spLocks noGrp="1"/>
          </p:cNvSpPr>
          <p:nvPr>
            <p:ph sz="half" idx="1"/>
          </p:nvPr>
        </p:nvSpPr>
        <p:spPr>
          <a:xfrm>
            <a:off x="1065215" y="1825625"/>
            <a:ext cx="4954588" cy="4187952"/>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內容版面配置區 3"/>
          <p:cNvSpPr>
            <a:spLocks noGrp="1"/>
          </p:cNvSpPr>
          <p:nvPr>
            <p:ph sz="half" idx="2"/>
          </p:nvPr>
        </p:nvSpPr>
        <p:spPr>
          <a:xfrm>
            <a:off x="6172213" y="1825625"/>
            <a:ext cx="4951415" cy="4187952"/>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5" name="日期版面配置區 4">
            <a:extLst>
              <a:ext uri="{FF2B5EF4-FFF2-40B4-BE49-F238E27FC236}">
                <a16:creationId xmlns:a16="http://schemas.microsoft.com/office/drawing/2014/main" xmlns="" id="{9B308CB3-1BCC-5D4A-8481-3ECCB063A66C}"/>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518D8F6A-282E-B949-AF5D-206F4B842A3C}" type="datetime1">
              <a:rPr lang="en-US" altLang="ja-JP" smtClean="0"/>
              <a:pPr>
                <a:defRPr/>
              </a:pPr>
              <a:t>3/24/2023</a:t>
            </a:fld>
            <a:endParaRPr lang="ja-JP" altLang="en-US" dirty="0"/>
          </a:p>
        </p:txBody>
      </p:sp>
      <p:sp>
        <p:nvSpPr>
          <p:cNvPr id="6" name="頁尾版面配置區 5">
            <a:extLst>
              <a:ext uri="{FF2B5EF4-FFF2-40B4-BE49-F238E27FC236}">
                <a16:creationId xmlns:a16="http://schemas.microsoft.com/office/drawing/2014/main" xmlns="" id="{2AF7DFB2-6EE0-FD47-83E9-FCC139B700A5}"/>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7" name="投影片編號版面配置區 6">
            <a:extLst>
              <a:ext uri="{FF2B5EF4-FFF2-40B4-BE49-F238E27FC236}">
                <a16:creationId xmlns:a16="http://schemas.microsoft.com/office/drawing/2014/main" xmlns="" id="{34A1FD94-F02B-6544-A1D3-0DB0ED3A57B2}"/>
              </a:ext>
            </a:extLst>
          </p:cNvPr>
          <p:cNvSpPr>
            <a:spLocks noGrp="1"/>
          </p:cNvSpPr>
          <p:nvPr>
            <p:ph type="sldNum" sz="quarter" idx="12"/>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1707B7D7-A842-EC49-8C45-2689A0B8A990}"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4206600947"/>
      </p:ext>
    </p:extLst>
  </p:cSld>
  <p:clrMapOvr>
    <a:masterClrMapping/>
  </p:clrMapOvr>
  <p:transition spd="med">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a:t>按一下以編輯母片標題樣式</a:t>
            </a:r>
            <a:endParaRPr lang="zh-TW" altLang="en-US" dirty="0"/>
          </a:p>
        </p:txBody>
      </p:sp>
      <p:sp>
        <p:nvSpPr>
          <p:cNvPr id="4" name="頁尾預留位置 3"/>
          <p:cNvSpPr>
            <a:spLocks noGrp="1"/>
          </p:cNvSpPr>
          <p:nvPr>
            <p:ph type="ftr" sz="quarter" idx="11"/>
          </p:nvPr>
        </p:nvSpPr>
        <p:spPr/>
        <p:txBody>
          <a:bodyPr rtlCol="0"/>
          <a:lstStyle/>
          <a:p>
            <a:pPr rtl="0"/>
            <a:r>
              <a:rPr lang="zh-TW" altLang="en-US" dirty="0"/>
              <a:t>新增頁尾</a:t>
            </a:r>
          </a:p>
        </p:txBody>
      </p:sp>
      <p:sp>
        <p:nvSpPr>
          <p:cNvPr id="3" name="日期預留位置 2"/>
          <p:cNvSpPr>
            <a:spLocks noGrp="1"/>
          </p:cNvSpPr>
          <p:nvPr>
            <p:ph type="dt" sz="half" idx="10"/>
          </p:nvPr>
        </p:nvSpPr>
        <p:spPr/>
        <p:txBody>
          <a:bodyPr rtlCol="0"/>
          <a:lstStyle>
            <a:lvl1pPr>
              <a:defRPr/>
            </a:lvl1pPr>
          </a:lstStyle>
          <a:p>
            <a:fld id="{5EE2BA71-FF78-468D-A405-5BDF9D738843}" type="datetime2">
              <a:rPr lang="zh-TW" altLang="en-US" smtClean="0"/>
              <a:pPr/>
              <a:t>2023年3月24日</a:t>
            </a:fld>
            <a:endParaRPr lang="en-US" dirty="0"/>
          </a:p>
        </p:txBody>
      </p:sp>
      <p:sp>
        <p:nvSpPr>
          <p:cNvPr id="5" name="投影片編號預留位置 4"/>
          <p:cNvSpPr>
            <a:spLocks noGrp="1"/>
          </p:cNvSpPr>
          <p:nvPr>
            <p:ph type="sldNum" sz="quarter" idx="12"/>
          </p:nvPr>
        </p:nvSpPr>
        <p:spPr/>
        <p:txBody>
          <a:bodyPr rtlCol="0"/>
          <a:lstStyle/>
          <a:p>
            <a:pPr rtl="0"/>
            <a:fld id="{484FD59D-33F1-4A76-843D-E67207CAFE54}" type="slidenum">
              <a:rPr lang="en-US" altLang="zh-TW" smtClean="0"/>
              <a:t>‹#›</a:t>
            </a:fld>
            <a:endParaRPr lang="zh-TW" altLang="en-US" dirty="0"/>
          </a:p>
        </p:txBody>
      </p:sp>
    </p:spTree>
    <p:extLst>
      <p:ext uri="{BB962C8B-B14F-4D97-AF65-F5344CB8AC3E}">
        <p14:creationId xmlns:p14="http://schemas.microsoft.com/office/powerpoint/2010/main" val="1214510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woTxTwoObj" preserve="1">
  <p:cSld name="比對">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a:lvl1pPr>
          </a:lstStyle>
          <a:p>
            <a:r>
              <a:rPr lang="zh-TW" altLang="en-US"/>
              <a:t>按一下以編輯母片標題樣式</a:t>
            </a:r>
            <a:endParaRPr lang="zh-TW"/>
          </a:p>
        </p:txBody>
      </p:sp>
      <p:sp>
        <p:nvSpPr>
          <p:cNvPr id="3" name="文字版面配置區 2"/>
          <p:cNvSpPr>
            <a:spLocks noGrp="1"/>
          </p:cNvSpPr>
          <p:nvPr>
            <p:ph type="body" idx="1"/>
          </p:nvPr>
        </p:nvSpPr>
        <p:spPr>
          <a:xfrm>
            <a:off x="1069848" y="1681163"/>
            <a:ext cx="4956048" cy="823912"/>
          </a:xfrm>
        </p:spPr>
        <p:txBody>
          <a:bodyPr anchor="b"/>
          <a:lstStyle>
            <a:lvl1pPr marL="0" indent="0" latinLnBrk="0">
              <a:spcBef>
                <a:spcPts val="0"/>
              </a:spcBef>
              <a:buNone/>
              <a:defRPr lang="zh-TW" sz="2400" b="1"/>
            </a:lvl1pPr>
            <a:lvl2pPr marL="457200" indent="0" latinLnBrk="0">
              <a:buNone/>
              <a:defRPr lang="zh-TW" sz="2000" b="1"/>
            </a:lvl2pPr>
            <a:lvl3pPr marL="914400" indent="0" latinLnBrk="0">
              <a:buNone/>
              <a:defRPr lang="zh-TW" sz="1800" b="1"/>
            </a:lvl3pPr>
            <a:lvl4pPr marL="1371600" indent="0" latinLnBrk="0">
              <a:buNone/>
              <a:defRPr lang="zh-TW" sz="1600" b="1"/>
            </a:lvl4pPr>
            <a:lvl5pPr marL="1828800" indent="0" latinLnBrk="0">
              <a:buNone/>
              <a:defRPr lang="zh-TW" sz="1600" b="1"/>
            </a:lvl5pPr>
            <a:lvl6pPr marL="2286000" indent="0" latinLnBrk="0">
              <a:buNone/>
              <a:defRPr lang="zh-TW" sz="1600" b="1"/>
            </a:lvl6pPr>
            <a:lvl7pPr marL="2743200" indent="0" latinLnBrk="0">
              <a:buNone/>
              <a:defRPr lang="zh-TW" sz="1600" b="1"/>
            </a:lvl7pPr>
            <a:lvl8pPr marL="3200400" indent="0" latinLnBrk="0">
              <a:buNone/>
              <a:defRPr lang="zh-TW" sz="1600" b="1"/>
            </a:lvl8pPr>
            <a:lvl9pPr marL="3657600" indent="0" latinLnBrk="0">
              <a:buNone/>
              <a:defRPr lang="zh-TW" sz="1600" b="1"/>
            </a:lvl9pPr>
          </a:lstStyle>
          <a:p>
            <a:pPr lvl="0"/>
            <a:r>
              <a:rPr lang="zh-TW" altLang="en-US"/>
              <a:t>按一下以編輯母片文字樣式</a:t>
            </a:r>
          </a:p>
        </p:txBody>
      </p:sp>
      <p:sp>
        <p:nvSpPr>
          <p:cNvPr id="4" name="內容版面配置區 3"/>
          <p:cNvSpPr>
            <a:spLocks noGrp="1"/>
          </p:cNvSpPr>
          <p:nvPr>
            <p:ph sz="half" idx="2"/>
          </p:nvPr>
        </p:nvSpPr>
        <p:spPr>
          <a:xfrm>
            <a:off x="1069848" y="2505095"/>
            <a:ext cx="4956048" cy="3476625"/>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5" name="文字版面配置區 4"/>
          <p:cNvSpPr>
            <a:spLocks noGrp="1"/>
          </p:cNvSpPr>
          <p:nvPr>
            <p:ph type="body" sz="quarter" idx="3"/>
          </p:nvPr>
        </p:nvSpPr>
        <p:spPr>
          <a:xfrm>
            <a:off x="6172200" y="1681163"/>
            <a:ext cx="4956048" cy="823912"/>
          </a:xfrm>
        </p:spPr>
        <p:txBody>
          <a:bodyPr anchor="b"/>
          <a:lstStyle>
            <a:lvl1pPr marL="0" indent="0" latinLnBrk="0">
              <a:spcBef>
                <a:spcPts val="0"/>
              </a:spcBef>
              <a:buNone/>
              <a:defRPr lang="zh-TW" sz="2400" b="1"/>
            </a:lvl1pPr>
            <a:lvl2pPr marL="457200" indent="0" latinLnBrk="0">
              <a:buNone/>
              <a:defRPr lang="zh-TW" sz="2000" b="1"/>
            </a:lvl2pPr>
            <a:lvl3pPr marL="914400" indent="0" latinLnBrk="0">
              <a:buNone/>
              <a:defRPr lang="zh-TW" sz="1800" b="1"/>
            </a:lvl3pPr>
            <a:lvl4pPr marL="1371600" indent="0" latinLnBrk="0">
              <a:buNone/>
              <a:defRPr lang="zh-TW" sz="1600" b="1"/>
            </a:lvl4pPr>
            <a:lvl5pPr marL="1828800" indent="0" latinLnBrk="0">
              <a:buNone/>
              <a:defRPr lang="zh-TW" sz="1600" b="1"/>
            </a:lvl5pPr>
            <a:lvl6pPr marL="2286000" indent="0" latinLnBrk="0">
              <a:buNone/>
              <a:defRPr lang="zh-TW" sz="1600" b="1"/>
            </a:lvl6pPr>
            <a:lvl7pPr marL="2743200" indent="0" latinLnBrk="0">
              <a:buNone/>
              <a:defRPr lang="zh-TW" sz="1600" b="1"/>
            </a:lvl7pPr>
            <a:lvl8pPr marL="3200400" indent="0" latinLnBrk="0">
              <a:buNone/>
              <a:defRPr lang="zh-TW" sz="1600" b="1"/>
            </a:lvl8pPr>
            <a:lvl9pPr marL="3657600" indent="0" latinLnBrk="0">
              <a:buNone/>
              <a:defRPr lang="zh-TW" sz="1600" b="1"/>
            </a:lvl9pPr>
          </a:lstStyle>
          <a:p>
            <a:pPr lvl="0"/>
            <a:r>
              <a:rPr lang="zh-TW" altLang="en-US"/>
              <a:t>按一下以編輯母片文字樣式</a:t>
            </a:r>
          </a:p>
        </p:txBody>
      </p:sp>
      <p:sp>
        <p:nvSpPr>
          <p:cNvPr id="6" name="內容版面配置區 5"/>
          <p:cNvSpPr>
            <a:spLocks noGrp="1"/>
          </p:cNvSpPr>
          <p:nvPr>
            <p:ph sz="quarter" idx="4"/>
          </p:nvPr>
        </p:nvSpPr>
        <p:spPr>
          <a:xfrm>
            <a:off x="6172200" y="2505095"/>
            <a:ext cx="4956048" cy="3476625"/>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7" name="日期版面配置區 6">
            <a:extLst>
              <a:ext uri="{FF2B5EF4-FFF2-40B4-BE49-F238E27FC236}">
                <a16:creationId xmlns:a16="http://schemas.microsoft.com/office/drawing/2014/main" xmlns="" id="{808268A8-0FDF-2E49-88F4-00B36545903F}"/>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E864AE47-A565-F34F-B028-40BEC59395FA}" type="datetime1">
              <a:rPr lang="en-US" altLang="ja-JP" smtClean="0"/>
              <a:pPr>
                <a:defRPr/>
              </a:pPr>
              <a:t>3/24/2023</a:t>
            </a:fld>
            <a:endParaRPr lang="ja-JP" altLang="en-US" dirty="0"/>
          </a:p>
        </p:txBody>
      </p:sp>
      <p:sp>
        <p:nvSpPr>
          <p:cNvPr id="8" name="頁尾版面配置區 7">
            <a:extLst>
              <a:ext uri="{FF2B5EF4-FFF2-40B4-BE49-F238E27FC236}">
                <a16:creationId xmlns:a16="http://schemas.microsoft.com/office/drawing/2014/main" xmlns="" id="{9C50380D-8193-324E-8648-63E7108E15EA}"/>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9" name="投影片編號版面配置區 8">
            <a:extLst>
              <a:ext uri="{FF2B5EF4-FFF2-40B4-BE49-F238E27FC236}">
                <a16:creationId xmlns:a16="http://schemas.microsoft.com/office/drawing/2014/main" xmlns="" id="{BCBD872F-8999-9C47-A247-68F08317ED0A}"/>
              </a:ext>
            </a:extLst>
          </p:cNvPr>
          <p:cNvSpPr>
            <a:spLocks noGrp="1"/>
          </p:cNvSpPr>
          <p:nvPr>
            <p:ph type="sldNum" sz="quarter" idx="12"/>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2C99CB30-E62B-614A-898A-031A3CAB61F4}"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1455739523"/>
      </p:ext>
    </p:extLst>
  </p:cSld>
  <p:clrMapOvr>
    <a:masterClrMapping/>
  </p:clrMapOvr>
  <p:transition spd="med">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a:lvl1pPr>
          </a:lstStyle>
          <a:p>
            <a:r>
              <a:rPr lang="zh-TW" altLang="en-US"/>
              <a:t>按一下以編輯母片標題樣式</a:t>
            </a:r>
            <a:endParaRPr lang="zh-TW"/>
          </a:p>
        </p:txBody>
      </p:sp>
      <p:sp>
        <p:nvSpPr>
          <p:cNvPr id="3" name="日期版面配置區 2">
            <a:extLst>
              <a:ext uri="{FF2B5EF4-FFF2-40B4-BE49-F238E27FC236}">
                <a16:creationId xmlns:a16="http://schemas.microsoft.com/office/drawing/2014/main" xmlns="" id="{C498A368-1273-8440-9BD6-D00EF0D4A1D8}"/>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3A9AE6B4-A67E-6D45-8783-3166862D8E25}" type="datetime1">
              <a:rPr lang="en-US" altLang="ja-JP" smtClean="0"/>
              <a:pPr>
                <a:defRPr/>
              </a:pPr>
              <a:t>3/24/2023</a:t>
            </a:fld>
            <a:endParaRPr lang="ja-JP" altLang="en-US" dirty="0"/>
          </a:p>
        </p:txBody>
      </p:sp>
      <p:sp>
        <p:nvSpPr>
          <p:cNvPr id="4" name="頁尾版面配置區 3">
            <a:extLst>
              <a:ext uri="{FF2B5EF4-FFF2-40B4-BE49-F238E27FC236}">
                <a16:creationId xmlns:a16="http://schemas.microsoft.com/office/drawing/2014/main" xmlns="" id="{44CCEA89-2D19-0148-9A08-CADB933ECD0E}"/>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5" name="投影片編號版面配置區 4">
            <a:extLst>
              <a:ext uri="{FF2B5EF4-FFF2-40B4-BE49-F238E27FC236}">
                <a16:creationId xmlns:a16="http://schemas.microsoft.com/office/drawing/2014/main" xmlns="" id="{83DF504E-D596-3A46-B939-8051AC3CC917}"/>
              </a:ext>
            </a:extLst>
          </p:cNvPr>
          <p:cNvSpPr>
            <a:spLocks noGrp="1"/>
          </p:cNvSpPr>
          <p:nvPr>
            <p:ph type="sldNum" sz="quarter" idx="12"/>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04ED9EAC-884A-0642-B512-8A918C2F11E9}"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3751071077"/>
      </p:ext>
    </p:extLst>
  </p:cSld>
  <p:clrMapOvr>
    <a:masterClrMapping/>
  </p:clrMapOvr>
  <p:transition spd="med">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
        <p:nvSpPr>
          <p:cNvPr id="2" name="日期版面配置區 1">
            <a:extLst>
              <a:ext uri="{FF2B5EF4-FFF2-40B4-BE49-F238E27FC236}">
                <a16:creationId xmlns:a16="http://schemas.microsoft.com/office/drawing/2014/main" xmlns="" id="{EC6CF877-6A52-394F-9CBA-C4780D9B32A1}"/>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D73C622B-C11B-F641-B034-3C8D47E81C4F}" type="datetime1">
              <a:rPr lang="en-US" altLang="ja-JP" smtClean="0"/>
              <a:pPr>
                <a:defRPr/>
              </a:pPr>
              <a:t>3/24/2023</a:t>
            </a:fld>
            <a:endParaRPr lang="ja-JP" altLang="en-US" dirty="0"/>
          </a:p>
        </p:txBody>
      </p:sp>
      <p:sp>
        <p:nvSpPr>
          <p:cNvPr id="3" name="頁尾版面配置區 2">
            <a:extLst>
              <a:ext uri="{FF2B5EF4-FFF2-40B4-BE49-F238E27FC236}">
                <a16:creationId xmlns:a16="http://schemas.microsoft.com/office/drawing/2014/main" xmlns="" id="{A5897C2D-A202-3248-A045-E77DB302B401}"/>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4" name="投影片編號版面配置區 3">
            <a:extLst>
              <a:ext uri="{FF2B5EF4-FFF2-40B4-BE49-F238E27FC236}">
                <a16:creationId xmlns:a16="http://schemas.microsoft.com/office/drawing/2014/main" xmlns="" id="{FF7E905F-05A1-8547-B948-D327E18ABC8D}"/>
              </a:ext>
            </a:extLst>
          </p:cNvPr>
          <p:cNvSpPr>
            <a:spLocks noGrp="1"/>
          </p:cNvSpPr>
          <p:nvPr>
            <p:ph type="sldNum" sz="quarter" idx="12"/>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EDD891AB-560C-6C42-8C06-0F9E54DE7446}"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753891529"/>
      </p:ext>
    </p:extLst>
  </p:cSld>
  <p:clrMapOvr>
    <a:masterClrMapping/>
  </p:clrMapOvr>
  <p:transition spd="med">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p:cSld name="含標題的兩個圖片">
    <p:spTree>
      <p:nvGrpSpPr>
        <p:cNvPr id="1" name=""/>
        <p:cNvGrpSpPr/>
        <p:nvPr/>
      </p:nvGrpSpPr>
      <p:grpSpPr>
        <a:xfrm>
          <a:off x="0" y="0"/>
          <a:ext cx="0" cy="0"/>
          <a:chOff x="0" y="0"/>
          <a:chExt cx="0" cy="0"/>
        </a:xfrm>
      </p:grpSpPr>
      <p:grpSp>
        <p:nvGrpSpPr>
          <p:cNvPr id="6" name="群組 5">
            <a:extLst>
              <a:ext uri="{FF2B5EF4-FFF2-40B4-BE49-F238E27FC236}">
                <a16:creationId xmlns:a16="http://schemas.microsoft.com/office/drawing/2014/main" xmlns="" id="{B958A06C-1AC6-854C-A2C3-AC97C896878E}"/>
              </a:ext>
            </a:extLst>
          </p:cNvPr>
          <p:cNvGrpSpPr/>
          <p:nvPr/>
        </p:nvGrpSpPr>
        <p:grpSpPr>
          <a:xfrm>
            <a:off x="574433" y="724639"/>
            <a:ext cx="5318979" cy="3795623"/>
            <a:chOff x="895350" y="3313113"/>
            <a:chExt cx="3613151" cy="2790825"/>
          </a:xfrm>
          <a:solidFill>
            <a:schemeClr val="tx1">
              <a:lumMod val="50000"/>
            </a:schemeClr>
          </a:solidFill>
        </p:grpSpPr>
        <p:sp>
          <p:nvSpPr>
            <p:cNvPr id="7" name="手繪多邊形 41">
              <a:extLst>
                <a:ext uri="{FF2B5EF4-FFF2-40B4-BE49-F238E27FC236}">
                  <a16:creationId xmlns:a16="http://schemas.microsoft.com/office/drawing/2014/main" xmlns="" id="{4839088F-12B0-9041-83BB-2D2534437525}"/>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8" name="手繪多邊形 42">
              <a:extLst>
                <a:ext uri="{FF2B5EF4-FFF2-40B4-BE49-F238E27FC236}">
                  <a16:creationId xmlns:a16="http://schemas.microsoft.com/office/drawing/2014/main" xmlns="" id="{103E1150-8A5E-6E46-B2A4-EB0EF3437F17}"/>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9" name="手繪多邊形 43">
              <a:extLst>
                <a:ext uri="{FF2B5EF4-FFF2-40B4-BE49-F238E27FC236}">
                  <a16:creationId xmlns:a16="http://schemas.microsoft.com/office/drawing/2014/main" xmlns="" id="{5301F31D-6E15-5147-9DEC-89CB74EA557D}"/>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0" name="手繪多邊形 44">
              <a:extLst>
                <a:ext uri="{FF2B5EF4-FFF2-40B4-BE49-F238E27FC236}">
                  <a16:creationId xmlns:a16="http://schemas.microsoft.com/office/drawing/2014/main" xmlns="" id="{946D6A12-6008-6846-83BD-52333D27BFAF}"/>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1" name="手繪多邊形 45">
              <a:extLst>
                <a:ext uri="{FF2B5EF4-FFF2-40B4-BE49-F238E27FC236}">
                  <a16:creationId xmlns:a16="http://schemas.microsoft.com/office/drawing/2014/main" xmlns="" id="{62E79D38-AEA9-B944-837E-93355841E7CC}"/>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2" name="手繪多邊形 46">
              <a:extLst>
                <a:ext uri="{FF2B5EF4-FFF2-40B4-BE49-F238E27FC236}">
                  <a16:creationId xmlns:a16="http://schemas.microsoft.com/office/drawing/2014/main" xmlns="" id="{2F2E3849-06CD-F54C-81B9-D17A829E6CC7}"/>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3" name="手繪多邊形 47">
              <a:extLst>
                <a:ext uri="{FF2B5EF4-FFF2-40B4-BE49-F238E27FC236}">
                  <a16:creationId xmlns:a16="http://schemas.microsoft.com/office/drawing/2014/main" xmlns="" id="{7516F756-74BB-4641-872D-798B2C4EBD23}"/>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4" name="手繪多邊形 48">
              <a:extLst>
                <a:ext uri="{FF2B5EF4-FFF2-40B4-BE49-F238E27FC236}">
                  <a16:creationId xmlns:a16="http://schemas.microsoft.com/office/drawing/2014/main" xmlns="" id="{37650776-E307-884E-B4C8-79755F21AED9}"/>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5" name="手繪多邊形 49">
              <a:extLst>
                <a:ext uri="{FF2B5EF4-FFF2-40B4-BE49-F238E27FC236}">
                  <a16:creationId xmlns:a16="http://schemas.microsoft.com/office/drawing/2014/main" xmlns="" id="{4222EF17-2D5B-D94E-8865-53CF75B14B9F}"/>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6" name="手繪多邊形 50">
              <a:extLst>
                <a:ext uri="{FF2B5EF4-FFF2-40B4-BE49-F238E27FC236}">
                  <a16:creationId xmlns:a16="http://schemas.microsoft.com/office/drawing/2014/main" xmlns="" id="{478767A5-A9B2-CA4D-8F13-C764161A5C9B}"/>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7" name="手繪多邊形 51">
              <a:extLst>
                <a:ext uri="{FF2B5EF4-FFF2-40B4-BE49-F238E27FC236}">
                  <a16:creationId xmlns:a16="http://schemas.microsoft.com/office/drawing/2014/main" xmlns="" id="{DBAA4C0D-9101-0349-9608-36F5C64FEF57}"/>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8" name="手繪多邊形 52">
              <a:extLst>
                <a:ext uri="{FF2B5EF4-FFF2-40B4-BE49-F238E27FC236}">
                  <a16:creationId xmlns:a16="http://schemas.microsoft.com/office/drawing/2014/main" xmlns="" id="{093963B3-412C-F443-92E9-15BCD7268F47}"/>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grpSp>
        <p:nvGrpSpPr>
          <p:cNvPr id="19" name="群組 18">
            <a:extLst>
              <a:ext uri="{FF2B5EF4-FFF2-40B4-BE49-F238E27FC236}">
                <a16:creationId xmlns:a16="http://schemas.microsoft.com/office/drawing/2014/main" xmlns="" id="{F9557377-71E2-B84E-8478-A2A4C7F7A0F3}"/>
              </a:ext>
            </a:extLst>
          </p:cNvPr>
          <p:cNvGrpSpPr/>
          <p:nvPr/>
        </p:nvGrpSpPr>
        <p:grpSpPr>
          <a:xfrm>
            <a:off x="6285121" y="724639"/>
            <a:ext cx="5318979" cy="3795623"/>
            <a:chOff x="895350" y="3313113"/>
            <a:chExt cx="3613151" cy="2790825"/>
          </a:xfrm>
          <a:solidFill>
            <a:schemeClr val="tx1">
              <a:lumMod val="50000"/>
            </a:schemeClr>
          </a:solidFill>
        </p:grpSpPr>
        <p:sp>
          <p:nvSpPr>
            <p:cNvPr id="20" name="手繪多邊形 41">
              <a:extLst>
                <a:ext uri="{FF2B5EF4-FFF2-40B4-BE49-F238E27FC236}">
                  <a16:creationId xmlns:a16="http://schemas.microsoft.com/office/drawing/2014/main" xmlns="" id="{67EC1059-A84E-DA4C-BA34-D5868DCF1CED}"/>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1" name="手繪多邊形 42">
              <a:extLst>
                <a:ext uri="{FF2B5EF4-FFF2-40B4-BE49-F238E27FC236}">
                  <a16:creationId xmlns:a16="http://schemas.microsoft.com/office/drawing/2014/main" xmlns="" id="{C738B4AB-CE15-2440-B375-1AC64A770D52}"/>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2" name="手繪多邊形 43">
              <a:extLst>
                <a:ext uri="{FF2B5EF4-FFF2-40B4-BE49-F238E27FC236}">
                  <a16:creationId xmlns:a16="http://schemas.microsoft.com/office/drawing/2014/main" xmlns="" id="{F3EEB7F1-6A28-CE4B-85E1-AFA61E16A8D6}"/>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3" name="手繪多邊形 44">
              <a:extLst>
                <a:ext uri="{FF2B5EF4-FFF2-40B4-BE49-F238E27FC236}">
                  <a16:creationId xmlns:a16="http://schemas.microsoft.com/office/drawing/2014/main" xmlns="" id="{4E62A549-CC84-AC45-87C6-BB1C48D5D6B3}"/>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4" name="手繪多邊形 45">
              <a:extLst>
                <a:ext uri="{FF2B5EF4-FFF2-40B4-BE49-F238E27FC236}">
                  <a16:creationId xmlns:a16="http://schemas.microsoft.com/office/drawing/2014/main" xmlns="" id="{C5FB8C6D-5EEC-B34C-AE50-CAE8834B6539}"/>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5" name="手繪多邊形 46">
              <a:extLst>
                <a:ext uri="{FF2B5EF4-FFF2-40B4-BE49-F238E27FC236}">
                  <a16:creationId xmlns:a16="http://schemas.microsoft.com/office/drawing/2014/main" xmlns="" id="{235F157E-60A4-084E-AF31-EA204F1B40F6}"/>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6" name="手繪多邊形 47">
              <a:extLst>
                <a:ext uri="{FF2B5EF4-FFF2-40B4-BE49-F238E27FC236}">
                  <a16:creationId xmlns:a16="http://schemas.microsoft.com/office/drawing/2014/main" xmlns="" id="{C79B510F-9BD6-9A49-A32A-E6C526FAE0DF}"/>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7" name="手繪多邊形 48">
              <a:extLst>
                <a:ext uri="{FF2B5EF4-FFF2-40B4-BE49-F238E27FC236}">
                  <a16:creationId xmlns:a16="http://schemas.microsoft.com/office/drawing/2014/main" xmlns="" id="{C77DB1CA-57F9-B84F-B40E-8FD46916AE0F}"/>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8" name="手繪多邊形 49">
              <a:extLst>
                <a:ext uri="{FF2B5EF4-FFF2-40B4-BE49-F238E27FC236}">
                  <a16:creationId xmlns:a16="http://schemas.microsoft.com/office/drawing/2014/main" xmlns="" id="{14ABA83C-684F-EB4C-8AB6-677E130F8074}"/>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9" name="手繪多邊形 50">
              <a:extLst>
                <a:ext uri="{FF2B5EF4-FFF2-40B4-BE49-F238E27FC236}">
                  <a16:creationId xmlns:a16="http://schemas.microsoft.com/office/drawing/2014/main" xmlns="" id="{53EBAF1E-BA6B-864B-B406-EB23D5EBA3E0}"/>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0" name="手繪多邊形 51">
              <a:extLst>
                <a:ext uri="{FF2B5EF4-FFF2-40B4-BE49-F238E27FC236}">
                  <a16:creationId xmlns:a16="http://schemas.microsoft.com/office/drawing/2014/main" xmlns="" id="{4860CA89-C38A-294A-A863-A5EE94A0CFC6}"/>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1" name="手繪多邊形 52">
              <a:extLst>
                <a:ext uri="{FF2B5EF4-FFF2-40B4-BE49-F238E27FC236}">
                  <a16:creationId xmlns:a16="http://schemas.microsoft.com/office/drawing/2014/main" xmlns="" id="{C26775A0-83AD-BE4B-81C3-DB138FEBCD43}"/>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sp>
        <p:nvSpPr>
          <p:cNvPr id="36" name="圖片版面配置區 33"/>
          <p:cNvSpPr>
            <a:spLocks noGrp="1" noChangeAspect="1"/>
          </p:cNvSpPr>
          <p:nvPr>
            <p:ph type="pic" sz="quarter" idx="17"/>
          </p:nvPr>
        </p:nvSpPr>
        <p:spPr>
          <a:xfrm>
            <a:off x="833633" y="1020195"/>
            <a:ext cx="4800601" cy="32004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37" name="圖片版面配置區 33"/>
          <p:cNvSpPr>
            <a:spLocks noGrp="1" noChangeAspect="1"/>
          </p:cNvSpPr>
          <p:nvPr>
            <p:ph type="pic" sz="quarter" idx="18"/>
          </p:nvPr>
        </p:nvSpPr>
        <p:spPr>
          <a:xfrm>
            <a:off x="6544322" y="1020195"/>
            <a:ext cx="4800601" cy="32004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39" name="文字版面配置區 3"/>
          <p:cNvSpPr>
            <a:spLocks noGrp="1"/>
          </p:cNvSpPr>
          <p:nvPr>
            <p:ph type="body" sz="half" idx="2"/>
          </p:nvPr>
        </p:nvSpPr>
        <p:spPr>
          <a:xfrm>
            <a:off x="1052423" y="4648200"/>
            <a:ext cx="4368980" cy="1295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40" name="文字版面配置區 3"/>
          <p:cNvSpPr>
            <a:spLocks noGrp="1"/>
          </p:cNvSpPr>
          <p:nvPr>
            <p:ph type="body" sz="half" idx="19"/>
          </p:nvPr>
        </p:nvSpPr>
        <p:spPr>
          <a:xfrm>
            <a:off x="6742911" y="4648200"/>
            <a:ext cx="4368980" cy="1295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32" name="日期版面配置區 5">
            <a:extLst>
              <a:ext uri="{FF2B5EF4-FFF2-40B4-BE49-F238E27FC236}">
                <a16:creationId xmlns:a16="http://schemas.microsoft.com/office/drawing/2014/main" xmlns="" id="{8DF0A49F-9D99-E946-BB62-4849515EB123}"/>
              </a:ext>
            </a:extLst>
          </p:cNvPr>
          <p:cNvSpPr>
            <a:spLocks noGrp="1"/>
          </p:cNvSpPr>
          <p:nvPr>
            <p:ph type="dt" sz="half" idx="20"/>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9275DB13-0F9D-C244-9057-0F067176085A}" type="datetime1">
              <a:rPr lang="en-US" altLang="ja-JP" smtClean="0"/>
              <a:pPr>
                <a:defRPr/>
              </a:pPr>
              <a:t>3/24/2023</a:t>
            </a:fld>
            <a:endParaRPr lang="ja-JP" altLang="en-US" dirty="0"/>
          </a:p>
        </p:txBody>
      </p:sp>
      <p:sp>
        <p:nvSpPr>
          <p:cNvPr id="33" name="頁尾版面配置區 6">
            <a:extLst>
              <a:ext uri="{FF2B5EF4-FFF2-40B4-BE49-F238E27FC236}">
                <a16:creationId xmlns:a16="http://schemas.microsoft.com/office/drawing/2014/main" xmlns="" id="{7B50246A-8498-6744-B680-EA188814C5C5}"/>
              </a:ext>
            </a:extLst>
          </p:cNvPr>
          <p:cNvSpPr>
            <a:spLocks noGrp="1"/>
          </p:cNvSpPr>
          <p:nvPr>
            <p:ph type="ftr" sz="quarter" idx="21"/>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34" name="投影片編號版面配置區 7">
            <a:extLst>
              <a:ext uri="{FF2B5EF4-FFF2-40B4-BE49-F238E27FC236}">
                <a16:creationId xmlns:a16="http://schemas.microsoft.com/office/drawing/2014/main" xmlns="" id="{C237BE89-4FFD-A748-BD27-A7342C1DB028}"/>
              </a:ext>
            </a:extLst>
          </p:cNvPr>
          <p:cNvSpPr>
            <a:spLocks noGrp="1"/>
          </p:cNvSpPr>
          <p:nvPr>
            <p:ph type="sldNum" sz="quarter" idx="22"/>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FBB00FA7-917D-824A-B023-5301B92095C6}"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3770220347"/>
      </p:ext>
    </p:extLst>
  </p:cSld>
  <p:clrMapOvr>
    <a:masterClrMapping/>
  </p:clrMapOvr>
  <p:transition spd="med">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p:cSld name="1_含標題的兩個圖片">
    <p:spTree>
      <p:nvGrpSpPr>
        <p:cNvPr id="1" name=""/>
        <p:cNvGrpSpPr/>
        <p:nvPr/>
      </p:nvGrpSpPr>
      <p:grpSpPr>
        <a:xfrm>
          <a:off x="0" y="0"/>
          <a:ext cx="0" cy="0"/>
          <a:chOff x="0" y="0"/>
          <a:chExt cx="0" cy="0"/>
        </a:xfrm>
      </p:grpSpPr>
      <p:grpSp>
        <p:nvGrpSpPr>
          <p:cNvPr id="8" name="群組 7">
            <a:extLst>
              <a:ext uri="{FF2B5EF4-FFF2-40B4-BE49-F238E27FC236}">
                <a16:creationId xmlns:a16="http://schemas.microsoft.com/office/drawing/2014/main" xmlns="" id="{4903CAC3-6317-464C-A47C-256D7B175B1E}"/>
              </a:ext>
            </a:extLst>
          </p:cNvPr>
          <p:cNvGrpSpPr>
            <a:grpSpLocks noChangeAspect="1"/>
          </p:cNvGrpSpPr>
          <p:nvPr/>
        </p:nvGrpSpPr>
        <p:grpSpPr>
          <a:xfrm rot="5400000">
            <a:off x="4030971" y="647727"/>
            <a:ext cx="4116828" cy="3383280"/>
            <a:chOff x="895350" y="3313113"/>
            <a:chExt cx="3613151" cy="2790825"/>
          </a:xfrm>
          <a:solidFill>
            <a:schemeClr val="tx1">
              <a:lumMod val="50000"/>
            </a:schemeClr>
          </a:solidFill>
        </p:grpSpPr>
        <p:sp>
          <p:nvSpPr>
            <p:cNvPr id="9" name="手繪多邊形 41">
              <a:extLst>
                <a:ext uri="{FF2B5EF4-FFF2-40B4-BE49-F238E27FC236}">
                  <a16:creationId xmlns:a16="http://schemas.microsoft.com/office/drawing/2014/main" xmlns="" id="{37794006-B795-AA4C-AAC1-59CB0F8618E4}"/>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0" name="手繪多邊形 42">
              <a:extLst>
                <a:ext uri="{FF2B5EF4-FFF2-40B4-BE49-F238E27FC236}">
                  <a16:creationId xmlns:a16="http://schemas.microsoft.com/office/drawing/2014/main" xmlns="" id="{B2DD6CCE-A535-0942-B156-A87F506972F9}"/>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1" name="手繪多邊形 43">
              <a:extLst>
                <a:ext uri="{FF2B5EF4-FFF2-40B4-BE49-F238E27FC236}">
                  <a16:creationId xmlns:a16="http://schemas.microsoft.com/office/drawing/2014/main" xmlns="" id="{EAEF9BD2-483A-A44E-9531-9C457B0DD6C3}"/>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2" name="手繪多邊形 44">
              <a:extLst>
                <a:ext uri="{FF2B5EF4-FFF2-40B4-BE49-F238E27FC236}">
                  <a16:creationId xmlns:a16="http://schemas.microsoft.com/office/drawing/2014/main" xmlns="" id="{9A8A6513-003D-0E42-B114-1F5C292C7DE4}"/>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3" name="手繪多邊形 45">
              <a:extLst>
                <a:ext uri="{FF2B5EF4-FFF2-40B4-BE49-F238E27FC236}">
                  <a16:creationId xmlns:a16="http://schemas.microsoft.com/office/drawing/2014/main" xmlns="" id="{290D3F0A-7465-0146-870C-8B1292E8B8FA}"/>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4" name="手繪多邊形 46">
              <a:extLst>
                <a:ext uri="{FF2B5EF4-FFF2-40B4-BE49-F238E27FC236}">
                  <a16:creationId xmlns:a16="http://schemas.microsoft.com/office/drawing/2014/main" xmlns="" id="{147F9EF8-74AB-F941-873A-3AA27AFC1825}"/>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5" name="手繪多邊形 47">
              <a:extLst>
                <a:ext uri="{FF2B5EF4-FFF2-40B4-BE49-F238E27FC236}">
                  <a16:creationId xmlns:a16="http://schemas.microsoft.com/office/drawing/2014/main" xmlns="" id="{163B2770-3B63-D845-A9F4-21D09CDD43AB}"/>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6" name="手繪多邊形 48">
              <a:extLst>
                <a:ext uri="{FF2B5EF4-FFF2-40B4-BE49-F238E27FC236}">
                  <a16:creationId xmlns:a16="http://schemas.microsoft.com/office/drawing/2014/main" xmlns="" id="{0A3A3C41-0355-9848-B8B3-9E889FB2A453}"/>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7" name="手繪多邊形 49">
              <a:extLst>
                <a:ext uri="{FF2B5EF4-FFF2-40B4-BE49-F238E27FC236}">
                  <a16:creationId xmlns:a16="http://schemas.microsoft.com/office/drawing/2014/main" xmlns="" id="{30A31ECC-A38A-854B-9C72-5F6EB0ECA278}"/>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8" name="手繪多邊形 50">
              <a:extLst>
                <a:ext uri="{FF2B5EF4-FFF2-40B4-BE49-F238E27FC236}">
                  <a16:creationId xmlns:a16="http://schemas.microsoft.com/office/drawing/2014/main" xmlns="" id="{EAAE092D-4423-7643-A5D1-9BAD90313D5F}"/>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9" name="手繪多邊形 51">
              <a:extLst>
                <a:ext uri="{FF2B5EF4-FFF2-40B4-BE49-F238E27FC236}">
                  <a16:creationId xmlns:a16="http://schemas.microsoft.com/office/drawing/2014/main" xmlns="" id="{8C31FD3A-A51F-E440-8C91-588961B12336}"/>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0" name="手繪多邊形 52">
              <a:extLst>
                <a:ext uri="{FF2B5EF4-FFF2-40B4-BE49-F238E27FC236}">
                  <a16:creationId xmlns:a16="http://schemas.microsoft.com/office/drawing/2014/main" xmlns="" id="{598283D1-5E87-284B-8B84-B5B2DB553B0C}"/>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grpSp>
        <p:nvGrpSpPr>
          <p:cNvPr id="21" name="群組 20">
            <a:extLst>
              <a:ext uri="{FF2B5EF4-FFF2-40B4-BE49-F238E27FC236}">
                <a16:creationId xmlns:a16="http://schemas.microsoft.com/office/drawing/2014/main" xmlns="" id="{BE16C113-5BF7-6447-A88D-371DC14078D0}"/>
              </a:ext>
            </a:extLst>
          </p:cNvPr>
          <p:cNvGrpSpPr>
            <a:grpSpLocks noChangeAspect="1"/>
          </p:cNvGrpSpPr>
          <p:nvPr/>
        </p:nvGrpSpPr>
        <p:grpSpPr>
          <a:xfrm rot="5400000">
            <a:off x="263071" y="1127752"/>
            <a:ext cx="4114800" cy="3381615"/>
            <a:chOff x="895350" y="3313113"/>
            <a:chExt cx="3613151" cy="2790825"/>
          </a:xfrm>
          <a:solidFill>
            <a:schemeClr val="tx1">
              <a:lumMod val="50000"/>
            </a:schemeClr>
          </a:solidFill>
        </p:grpSpPr>
        <p:sp>
          <p:nvSpPr>
            <p:cNvPr id="22" name="手繪多邊形 41">
              <a:extLst>
                <a:ext uri="{FF2B5EF4-FFF2-40B4-BE49-F238E27FC236}">
                  <a16:creationId xmlns:a16="http://schemas.microsoft.com/office/drawing/2014/main" xmlns="" id="{424B9B67-D2A8-2E4A-9C7B-1241DBFA05EA}"/>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3" name="手繪多邊形 42">
              <a:extLst>
                <a:ext uri="{FF2B5EF4-FFF2-40B4-BE49-F238E27FC236}">
                  <a16:creationId xmlns:a16="http://schemas.microsoft.com/office/drawing/2014/main" xmlns="" id="{F8A707A0-57C0-8E40-BF90-42DECBE09745}"/>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4" name="手繪多邊形 43">
              <a:extLst>
                <a:ext uri="{FF2B5EF4-FFF2-40B4-BE49-F238E27FC236}">
                  <a16:creationId xmlns:a16="http://schemas.microsoft.com/office/drawing/2014/main" xmlns="" id="{0C6ADA38-B788-514F-9096-129DB5739E01}"/>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5" name="手繪多邊形 44">
              <a:extLst>
                <a:ext uri="{FF2B5EF4-FFF2-40B4-BE49-F238E27FC236}">
                  <a16:creationId xmlns:a16="http://schemas.microsoft.com/office/drawing/2014/main" xmlns="" id="{4C4451F9-EAED-A94E-BB23-950200EE1DAC}"/>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6" name="手繪多邊形 45">
              <a:extLst>
                <a:ext uri="{FF2B5EF4-FFF2-40B4-BE49-F238E27FC236}">
                  <a16:creationId xmlns:a16="http://schemas.microsoft.com/office/drawing/2014/main" xmlns="" id="{705AE332-952E-5749-9176-380D4FC2BACC}"/>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7" name="手繪多邊形 46">
              <a:extLst>
                <a:ext uri="{FF2B5EF4-FFF2-40B4-BE49-F238E27FC236}">
                  <a16:creationId xmlns:a16="http://schemas.microsoft.com/office/drawing/2014/main" xmlns="" id="{B2EBFD8E-29B1-174A-93A0-EA06440AF90D}"/>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8" name="手繪多邊形 47">
              <a:extLst>
                <a:ext uri="{FF2B5EF4-FFF2-40B4-BE49-F238E27FC236}">
                  <a16:creationId xmlns:a16="http://schemas.microsoft.com/office/drawing/2014/main" xmlns="" id="{97EE95F5-F47C-F64A-AEEE-9E53620F567E}"/>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9" name="手繪多邊形 48">
              <a:extLst>
                <a:ext uri="{FF2B5EF4-FFF2-40B4-BE49-F238E27FC236}">
                  <a16:creationId xmlns:a16="http://schemas.microsoft.com/office/drawing/2014/main" xmlns="" id="{DF5AB828-9A28-754C-B23C-B450D5D0F05C}"/>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0" name="手繪多邊形 49">
              <a:extLst>
                <a:ext uri="{FF2B5EF4-FFF2-40B4-BE49-F238E27FC236}">
                  <a16:creationId xmlns:a16="http://schemas.microsoft.com/office/drawing/2014/main" xmlns="" id="{E313FA20-4490-8F4D-BCE4-DA0E223413D1}"/>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1" name="手繪多邊形 50">
              <a:extLst>
                <a:ext uri="{FF2B5EF4-FFF2-40B4-BE49-F238E27FC236}">
                  <a16:creationId xmlns:a16="http://schemas.microsoft.com/office/drawing/2014/main" xmlns="" id="{412BF1BD-E99D-0548-A184-0E1C459B5D8A}"/>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2" name="手繪多邊形 51">
              <a:extLst>
                <a:ext uri="{FF2B5EF4-FFF2-40B4-BE49-F238E27FC236}">
                  <a16:creationId xmlns:a16="http://schemas.microsoft.com/office/drawing/2014/main" xmlns="" id="{C2AC5F50-743D-5D45-8394-EDEC777DB808}"/>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3" name="手繪多邊形 52">
              <a:extLst>
                <a:ext uri="{FF2B5EF4-FFF2-40B4-BE49-F238E27FC236}">
                  <a16:creationId xmlns:a16="http://schemas.microsoft.com/office/drawing/2014/main" xmlns="" id="{4587E09C-1AD3-0D46-B39B-9AEC57437726}"/>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grpSp>
        <p:nvGrpSpPr>
          <p:cNvPr id="34" name="群組 33">
            <a:extLst>
              <a:ext uri="{FF2B5EF4-FFF2-40B4-BE49-F238E27FC236}">
                <a16:creationId xmlns:a16="http://schemas.microsoft.com/office/drawing/2014/main" xmlns="" id="{4363B78C-A3B6-1A43-8789-C875B5D6BFCA}"/>
              </a:ext>
            </a:extLst>
          </p:cNvPr>
          <p:cNvGrpSpPr>
            <a:grpSpLocks noChangeAspect="1"/>
          </p:cNvGrpSpPr>
          <p:nvPr/>
        </p:nvGrpSpPr>
        <p:grpSpPr>
          <a:xfrm rot="5400000">
            <a:off x="7803905" y="1127748"/>
            <a:ext cx="4114800" cy="3381613"/>
            <a:chOff x="895350" y="3313113"/>
            <a:chExt cx="3613151" cy="2790825"/>
          </a:xfrm>
          <a:solidFill>
            <a:schemeClr val="tx1">
              <a:lumMod val="50000"/>
            </a:schemeClr>
          </a:solidFill>
        </p:grpSpPr>
        <p:sp>
          <p:nvSpPr>
            <p:cNvPr id="35" name="手繪多邊形 41">
              <a:extLst>
                <a:ext uri="{FF2B5EF4-FFF2-40B4-BE49-F238E27FC236}">
                  <a16:creationId xmlns:a16="http://schemas.microsoft.com/office/drawing/2014/main" xmlns="" id="{D0CF3A3B-0A84-C545-AFFE-9E7B1ADC5E20}"/>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6" name="手繪多邊形 42">
              <a:extLst>
                <a:ext uri="{FF2B5EF4-FFF2-40B4-BE49-F238E27FC236}">
                  <a16:creationId xmlns:a16="http://schemas.microsoft.com/office/drawing/2014/main" xmlns="" id="{3AF7F78F-A292-FF4B-90D9-9CE8BE1765BF}"/>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7" name="手繪多邊形 43">
              <a:extLst>
                <a:ext uri="{FF2B5EF4-FFF2-40B4-BE49-F238E27FC236}">
                  <a16:creationId xmlns:a16="http://schemas.microsoft.com/office/drawing/2014/main" xmlns="" id="{FADF77F7-10B5-0745-A65F-8984D004AF54}"/>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8" name="手繪多邊形 44">
              <a:extLst>
                <a:ext uri="{FF2B5EF4-FFF2-40B4-BE49-F238E27FC236}">
                  <a16:creationId xmlns:a16="http://schemas.microsoft.com/office/drawing/2014/main" xmlns="" id="{C710EFD3-1F36-394D-9E8B-A61E2F1F3692}"/>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9" name="手繪多邊形 45">
              <a:extLst>
                <a:ext uri="{FF2B5EF4-FFF2-40B4-BE49-F238E27FC236}">
                  <a16:creationId xmlns:a16="http://schemas.microsoft.com/office/drawing/2014/main" xmlns="" id="{3D41FFB0-D34B-EF4A-9D9E-1E02F93C628B}"/>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0" name="手繪多邊形 46">
              <a:extLst>
                <a:ext uri="{FF2B5EF4-FFF2-40B4-BE49-F238E27FC236}">
                  <a16:creationId xmlns:a16="http://schemas.microsoft.com/office/drawing/2014/main" xmlns="" id="{0800388A-195C-A44E-B93C-34F0480AD17A}"/>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1" name="手繪多邊形 47">
              <a:extLst>
                <a:ext uri="{FF2B5EF4-FFF2-40B4-BE49-F238E27FC236}">
                  <a16:creationId xmlns:a16="http://schemas.microsoft.com/office/drawing/2014/main" xmlns="" id="{154F59B7-A0A1-2F4E-9C17-BC533A12A7A4}"/>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2" name="手繪多邊形 48">
              <a:extLst>
                <a:ext uri="{FF2B5EF4-FFF2-40B4-BE49-F238E27FC236}">
                  <a16:creationId xmlns:a16="http://schemas.microsoft.com/office/drawing/2014/main" xmlns="" id="{FF67EFA1-D53F-AD47-B461-A02D30E076EA}"/>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3" name="手繪多邊形 49">
              <a:extLst>
                <a:ext uri="{FF2B5EF4-FFF2-40B4-BE49-F238E27FC236}">
                  <a16:creationId xmlns:a16="http://schemas.microsoft.com/office/drawing/2014/main" xmlns="" id="{58398D9F-3537-3848-9826-780E3CA6794C}"/>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4" name="手繪多邊形 50">
              <a:extLst>
                <a:ext uri="{FF2B5EF4-FFF2-40B4-BE49-F238E27FC236}">
                  <a16:creationId xmlns:a16="http://schemas.microsoft.com/office/drawing/2014/main" xmlns="" id="{92324120-899F-214B-A1C5-78EBDF3B3C4B}"/>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5" name="手繪多邊形 51">
              <a:extLst>
                <a:ext uri="{FF2B5EF4-FFF2-40B4-BE49-F238E27FC236}">
                  <a16:creationId xmlns:a16="http://schemas.microsoft.com/office/drawing/2014/main" xmlns="" id="{A22BBEB4-4CB2-6741-9FF5-12F912D1D12F}"/>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6" name="手繪多邊形 52">
              <a:extLst>
                <a:ext uri="{FF2B5EF4-FFF2-40B4-BE49-F238E27FC236}">
                  <a16:creationId xmlns:a16="http://schemas.microsoft.com/office/drawing/2014/main" xmlns="" id="{5E4475B6-A4D4-C448-ADF7-B751DC11ECC5}"/>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sp>
        <p:nvSpPr>
          <p:cNvPr id="78" name="圖片版面配置區 33"/>
          <p:cNvSpPr>
            <a:spLocks noGrp="1"/>
          </p:cNvSpPr>
          <p:nvPr>
            <p:ph type="pic" sz="quarter" idx="18"/>
          </p:nvPr>
        </p:nvSpPr>
        <p:spPr>
          <a:xfrm>
            <a:off x="4599885" y="533400"/>
            <a:ext cx="2971800" cy="36576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79" name="圖片版面配置區 33"/>
          <p:cNvSpPr>
            <a:spLocks noGrp="1"/>
          </p:cNvSpPr>
          <p:nvPr>
            <p:ph type="pic" sz="quarter" idx="19"/>
          </p:nvPr>
        </p:nvSpPr>
        <p:spPr>
          <a:xfrm>
            <a:off x="834571" y="1013590"/>
            <a:ext cx="2971800" cy="36576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80" name="圖片版面配置區 33"/>
          <p:cNvSpPr>
            <a:spLocks noGrp="1"/>
          </p:cNvSpPr>
          <p:nvPr>
            <p:ph type="pic" sz="quarter" idx="20"/>
          </p:nvPr>
        </p:nvSpPr>
        <p:spPr>
          <a:xfrm>
            <a:off x="8375405" y="1013591"/>
            <a:ext cx="2971800" cy="36576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81" name="文字版面配置區 3"/>
          <p:cNvSpPr>
            <a:spLocks noGrp="1"/>
          </p:cNvSpPr>
          <p:nvPr>
            <p:ph type="body" sz="half" idx="2"/>
          </p:nvPr>
        </p:nvSpPr>
        <p:spPr>
          <a:xfrm>
            <a:off x="948871" y="5018002"/>
            <a:ext cx="2743200" cy="914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82" name="文字版面配置區 3"/>
          <p:cNvSpPr>
            <a:spLocks noGrp="1"/>
          </p:cNvSpPr>
          <p:nvPr>
            <p:ph type="body" sz="half" idx="21"/>
          </p:nvPr>
        </p:nvSpPr>
        <p:spPr>
          <a:xfrm>
            <a:off x="4707208" y="4582378"/>
            <a:ext cx="2743200" cy="914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83" name="文字版面配置區 3"/>
          <p:cNvSpPr>
            <a:spLocks noGrp="1"/>
          </p:cNvSpPr>
          <p:nvPr>
            <p:ph type="body" sz="half" idx="22"/>
          </p:nvPr>
        </p:nvSpPr>
        <p:spPr>
          <a:xfrm>
            <a:off x="8489705" y="5018002"/>
            <a:ext cx="2743200" cy="914400"/>
          </a:xfrm>
        </p:spPr>
        <p:txBody>
          <a:bodyP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47" name="日期版面配置區 5">
            <a:extLst>
              <a:ext uri="{FF2B5EF4-FFF2-40B4-BE49-F238E27FC236}">
                <a16:creationId xmlns:a16="http://schemas.microsoft.com/office/drawing/2014/main" xmlns="" id="{246F26F5-33FE-BB45-8358-11B65923273C}"/>
              </a:ext>
            </a:extLst>
          </p:cNvPr>
          <p:cNvSpPr>
            <a:spLocks noGrp="1"/>
          </p:cNvSpPr>
          <p:nvPr>
            <p:ph type="dt" sz="half" idx="23"/>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78ED48F2-6766-0944-BD24-E18DD33466B1}" type="datetime1">
              <a:rPr lang="en-US" altLang="ja-JP" smtClean="0"/>
              <a:pPr>
                <a:defRPr/>
              </a:pPr>
              <a:t>3/24/2023</a:t>
            </a:fld>
            <a:endParaRPr lang="ja-JP" altLang="en-US" dirty="0"/>
          </a:p>
        </p:txBody>
      </p:sp>
      <p:sp>
        <p:nvSpPr>
          <p:cNvPr id="48" name="頁尾版面配置區 6">
            <a:extLst>
              <a:ext uri="{FF2B5EF4-FFF2-40B4-BE49-F238E27FC236}">
                <a16:creationId xmlns:a16="http://schemas.microsoft.com/office/drawing/2014/main" xmlns="" id="{4224546D-86A4-B347-B7CB-FE6D2202E62E}"/>
              </a:ext>
            </a:extLst>
          </p:cNvPr>
          <p:cNvSpPr>
            <a:spLocks noGrp="1"/>
          </p:cNvSpPr>
          <p:nvPr>
            <p:ph type="ftr" sz="quarter" idx="24"/>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49" name="投影片編號版面配置區 7">
            <a:extLst>
              <a:ext uri="{FF2B5EF4-FFF2-40B4-BE49-F238E27FC236}">
                <a16:creationId xmlns:a16="http://schemas.microsoft.com/office/drawing/2014/main" xmlns="" id="{E445B641-8940-E04D-867F-6D068D30F43F}"/>
              </a:ext>
            </a:extLst>
          </p:cNvPr>
          <p:cNvSpPr>
            <a:spLocks noGrp="1"/>
          </p:cNvSpPr>
          <p:nvPr>
            <p:ph type="sldNum" sz="quarter" idx="25"/>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7CB109E2-A94A-4448-BF23-20D7FE756036}"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2326079508"/>
      </p:ext>
    </p:extLst>
  </p:cSld>
  <p:clrMapOvr>
    <a:masterClrMapping/>
  </p:clrMapOvr>
  <p:transition spd="med">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p:cSld name="含標題的三個圖片">
    <p:spTree>
      <p:nvGrpSpPr>
        <p:cNvPr id="1" name=""/>
        <p:cNvGrpSpPr/>
        <p:nvPr/>
      </p:nvGrpSpPr>
      <p:grpSpPr>
        <a:xfrm>
          <a:off x="0" y="0"/>
          <a:ext cx="0" cy="0"/>
          <a:chOff x="0" y="0"/>
          <a:chExt cx="0" cy="0"/>
        </a:xfrm>
      </p:grpSpPr>
      <p:grpSp>
        <p:nvGrpSpPr>
          <p:cNvPr id="6" name="群組 5">
            <a:extLst>
              <a:ext uri="{FF2B5EF4-FFF2-40B4-BE49-F238E27FC236}">
                <a16:creationId xmlns:a16="http://schemas.microsoft.com/office/drawing/2014/main" xmlns="" id="{F734C477-BC9A-FA49-BD56-42E219B5ACED}"/>
              </a:ext>
            </a:extLst>
          </p:cNvPr>
          <p:cNvGrpSpPr>
            <a:grpSpLocks noChangeAspect="1"/>
          </p:cNvGrpSpPr>
          <p:nvPr/>
        </p:nvGrpSpPr>
        <p:grpSpPr>
          <a:xfrm rot="16200000" flipV="1">
            <a:off x="274315" y="1102314"/>
            <a:ext cx="5053664" cy="4411852"/>
            <a:chOff x="895350" y="3313113"/>
            <a:chExt cx="3613151" cy="2790825"/>
          </a:xfrm>
          <a:solidFill>
            <a:schemeClr val="tx1">
              <a:lumMod val="50000"/>
            </a:schemeClr>
          </a:solidFill>
        </p:grpSpPr>
        <p:sp>
          <p:nvSpPr>
            <p:cNvPr id="7" name="手繪多邊形 41">
              <a:extLst>
                <a:ext uri="{FF2B5EF4-FFF2-40B4-BE49-F238E27FC236}">
                  <a16:creationId xmlns:a16="http://schemas.microsoft.com/office/drawing/2014/main" xmlns="" id="{0880C58C-8874-FA4E-9642-B453F1E342C5}"/>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8" name="手繪多邊形 42">
              <a:extLst>
                <a:ext uri="{FF2B5EF4-FFF2-40B4-BE49-F238E27FC236}">
                  <a16:creationId xmlns:a16="http://schemas.microsoft.com/office/drawing/2014/main" xmlns="" id="{6FB803F9-BF75-1D4D-A06C-36994657A362}"/>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9" name="手繪多邊形 43">
              <a:extLst>
                <a:ext uri="{FF2B5EF4-FFF2-40B4-BE49-F238E27FC236}">
                  <a16:creationId xmlns:a16="http://schemas.microsoft.com/office/drawing/2014/main" xmlns="" id="{48CACB84-EC2B-9949-8218-6B2694A3E7B8}"/>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0" name="手繪多邊形 44">
              <a:extLst>
                <a:ext uri="{FF2B5EF4-FFF2-40B4-BE49-F238E27FC236}">
                  <a16:creationId xmlns:a16="http://schemas.microsoft.com/office/drawing/2014/main" xmlns="" id="{7D47F7C5-5BE9-2B45-AC3A-AE25D7ED3E33}"/>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1" name="手繪多邊形 45">
              <a:extLst>
                <a:ext uri="{FF2B5EF4-FFF2-40B4-BE49-F238E27FC236}">
                  <a16:creationId xmlns:a16="http://schemas.microsoft.com/office/drawing/2014/main" xmlns="" id="{3E03137F-0DC3-0744-A70E-DFAE737BA597}"/>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2" name="手繪多邊形 46">
              <a:extLst>
                <a:ext uri="{FF2B5EF4-FFF2-40B4-BE49-F238E27FC236}">
                  <a16:creationId xmlns:a16="http://schemas.microsoft.com/office/drawing/2014/main" xmlns="" id="{A6A5395E-FB2E-5E4F-A27F-6F6F19ECAD34}"/>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3" name="手繪多邊形 47">
              <a:extLst>
                <a:ext uri="{FF2B5EF4-FFF2-40B4-BE49-F238E27FC236}">
                  <a16:creationId xmlns:a16="http://schemas.microsoft.com/office/drawing/2014/main" xmlns="" id="{0571F9A7-9486-084F-8F71-170DF09DB402}"/>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4" name="手繪多邊形 48">
              <a:extLst>
                <a:ext uri="{FF2B5EF4-FFF2-40B4-BE49-F238E27FC236}">
                  <a16:creationId xmlns:a16="http://schemas.microsoft.com/office/drawing/2014/main" xmlns="" id="{02D1E14D-3734-494E-8109-2C88001E7F87}"/>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5" name="手繪多邊形 49">
              <a:extLst>
                <a:ext uri="{FF2B5EF4-FFF2-40B4-BE49-F238E27FC236}">
                  <a16:creationId xmlns:a16="http://schemas.microsoft.com/office/drawing/2014/main" xmlns="" id="{05423ABC-79A1-B848-A06B-EBD6182027CE}"/>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6" name="手繪多邊形 50">
              <a:extLst>
                <a:ext uri="{FF2B5EF4-FFF2-40B4-BE49-F238E27FC236}">
                  <a16:creationId xmlns:a16="http://schemas.microsoft.com/office/drawing/2014/main" xmlns="" id="{8715674B-A3F7-384C-9672-B50684DB69B7}"/>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7" name="手繪多邊形 51">
              <a:extLst>
                <a:ext uri="{FF2B5EF4-FFF2-40B4-BE49-F238E27FC236}">
                  <a16:creationId xmlns:a16="http://schemas.microsoft.com/office/drawing/2014/main" xmlns="" id="{0816EB8F-771D-9049-BE01-F23F11E2A775}"/>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8" name="手繪多邊形 52">
              <a:extLst>
                <a:ext uri="{FF2B5EF4-FFF2-40B4-BE49-F238E27FC236}">
                  <a16:creationId xmlns:a16="http://schemas.microsoft.com/office/drawing/2014/main" xmlns="" id="{A937C462-3D00-7947-B3B6-4771CEC78336}"/>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grpSp>
        <p:nvGrpSpPr>
          <p:cNvPr id="19" name="群組 18">
            <a:extLst>
              <a:ext uri="{FF2B5EF4-FFF2-40B4-BE49-F238E27FC236}">
                <a16:creationId xmlns:a16="http://schemas.microsoft.com/office/drawing/2014/main" xmlns="" id="{579751A3-BBC1-4048-A2AB-15C8BBC5A655}"/>
              </a:ext>
            </a:extLst>
          </p:cNvPr>
          <p:cNvGrpSpPr/>
          <p:nvPr/>
        </p:nvGrpSpPr>
        <p:grpSpPr>
          <a:xfrm>
            <a:off x="5322502" y="319177"/>
            <a:ext cx="3389607" cy="2710838"/>
            <a:chOff x="895350" y="3313113"/>
            <a:chExt cx="3613151" cy="2790825"/>
          </a:xfrm>
          <a:solidFill>
            <a:schemeClr val="tx1">
              <a:lumMod val="50000"/>
            </a:schemeClr>
          </a:solidFill>
        </p:grpSpPr>
        <p:sp>
          <p:nvSpPr>
            <p:cNvPr id="20" name="手繪多邊形 41">
              <a:extLst>
                <a:ext uri="{FF2B5EF4-FFF2-40B4-BE49-F238E27FC236}">
                  <a16:creationId xmlns:a16="http://schemas.microsoft.com/office/drawing/2014/main" xmlns="" id="{34F13DBD-4652-9148-903C-F07F6D85D7D9}"/>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1" name="手繪多邊形 42">
              <a:extLst>
                <a:ext uri="{FF2B5EF4-FFF2-40B4-BE49-F238E27FC236}">
                  <a16:creationId xmlns:a16="http://schemas.microsoft.com/office/drawing/2014/main" xmlns="" id="{3926270A-9DEC-494B-83B7-DFCF4C2647B7}"/>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2" name="手繪多邊形 43">
              <a:extLst>
                <a:ext uri="{FF2B5EF4-FFF2-40B4-BE49-F238E27FC236}">
                  <a16:creationId xmlns:a16="http://schemas.microsoft.com/office/drawing/2014/main" xmlns="" id="{3159B5BB-77A1-1849-8168-26FFAC0965F6}"/>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3" name="手繪多邊形 44">
              <a:extLst>
                <a:ext uri="{FF2B5EF4-FFF2-40B4-BE49-F238E27FC236}">
                  <a16:creationId xmlns:a16="http://schemas.microsoft.com/office/drawing/2014/main" xmlns="" id="{23BB9549-CEE2-3A45-9676-E6FAAC17901A}"/>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4" name="手繪多邊形 45">
              <a:extLst>
                <a:ext uri="{FF2B5EF4-FFF2-40B4-BE49-F238E27FC236}">
                  <a16:creationId xmlns:a16="http://schemas.microsoft.com/office/drawing/2014/main" xmlns="" id="{D6083426-E2CE-1645-817A-D24F9ECADE3A}"/>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5" name="手繪多邊形 46">
              <a:extLst>
                <a:ext uri="{FF2B5EF4-FFF2-40B4-BE49-F238E27FC236}">
                  <a16:creationId xmlns:a16="http://schemas.microsoft.com/office/drawing/2014/main" xmlns="" id="{3630861B-D069-AD43-9D89-DBBEAA973F24}"/>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6" name="手繪多邊形 47">
              <a:extLst>
                <a:ext uri="{FF2B5EF4-FFF2-40B4-BE49-F238E27FC236}">
                  <a16:creationId xmlns:a16="http://schemas.microsoft.com/office/drawing/2014/main" xmlns="" id="{0ABE91ED-B85C-FF4D-A775-A2CBB7C48288}"/>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7" name="手繪多邊形 48">
              <a:extLst>
                <a:ext uri="{FF2B5EF4-FFF2-40B4-BE49-F238E27FC236}">
                  <a16:creationId xmlns:a16="http://schemas.microsoft.com/office/drawing/2014/main" xmlns="" id="{378A3D81-3F6C-B44A-AAAF-DD9C04D2CA54}"/>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8" name="手繪多邊形 49">
              <a:extLst>
                <a:ext uri="{FF2B5EF4-FFF2-40B4-BE49-F238E27FC236}">
                  <a16:creationId xmlns:a16="http://schemas.microsoft.com/office/drawing/2014/main" xmlns="" id="{DD0EF0A9-2473-4A4E-BD3E-3949A6D6FE1F}"/>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29" name="手繪多邊形 50">
              <a:extLst>
                <a:ext uri="{FF2B5EF4-FFF2-40B4-BE49-F238E27FC236}">
                  <a16:creationId xmlns:a16="http://schemas.microsoft.com/office/drawing/2014/main" xmlns="" id="{A18BA7CB-9F5D-F94F-8359-105AC1F8194E}"/>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0" name="手繪多邊形 51">
              <a:extLst>
                <a:ext uri="{FF2B5EF4-FFF2-40B4-BE49-F238E27FC236}">
                  <a16:creationId xmlns:a16="http://schemas.microsoft.com/office/drawing/2014/main" xmlns="" id="{48E8018F-F9EF-7C46-BE46-0787CFD58DB8}"/>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1" name="手繪多邊形 52">
              <a:extLst>
                <a:ext uri="{FF2B5EF4-FFF2-40B4-BE49-F238E27FC236}">
                  <a16:creationId xmlns:a16="http://schemas.microsoft.com/office/drawing/2014/main" xmlns="" id="{A69E6C7A-CC98-C74A-87B9-F097336B0755}"/>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grpSp>
        <p:nvGrpSpPr>
          <p:cNvPr id="32" name="群組 31">
            <a:extLst>
              <a:ext uri="{FF2B5EF4-FFF2-40B4-BE49-F238E27FC236}">
                <a16:creationId xmlns:a16="http://schemas.microsoft.com/office/drawing/2014/main" xmlns="" id="{070F8BFA-DC62-F645-9A57-0EBFDEE32238}"/>
              </a:ext>
            </a:extLst>
          </p:cNvPr>
          <p:cNvGrpSpPr/>
          <p:nvPr/>
        </p:nvGrpSpPr>
        <p:grpSpPr>
          <a:xfrm>
            <a:off x="5322502" y="3436140"/>
            <a:ext cx="3389607" cy="2710838"/>
            <a:chOff x="895350" y="3313113"/>
            <a:chExt cx="3613151" cy="2790825"/>
          </a:xfrm>
          <a:solidFill>
            <a:schemeClr val="tx1">
              <a:lumMod val="50000"/>
            </a:schemeClr>
          </a:solidFill>
        </p:grpSpPr>
        <p:sp>
          <p:nvSpPr>
            <p:cNvPr id="33" name="手繪多邊形 41">
              <a:extLst>
                <a:ext uri="{FF2B5EF4-FFF2-40B4-BE49-F238E27FC236}">
                  <a16:creationId xmlns:a16="http://schemas.microsoft.com/office/drawing/2014/main" xmlns="" id="{85971F63-E9E2-3B41-B189-80F6D6318862}"/>
                </a:ext>
              </a:extLst>
            </p:cNvPr>
            <p:cNvSpPr>
              <a:spLocks/>
            </p:cNvSpPr>
            <p:nvPr/>
          </p:nvSpPr>
          <p:spPr bwMode="auto">
            <a:xfrm>
              <a:off x="963613" y="3725863"/>
              <a:ext cx="11113" cy="1952625"/>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4" name="手繪多邊形 42">
              <a:extLst>
                <a:ext uri="{FF2B5EF4-FFF2-40B4-BE49-F238E27FC236}">
                  <a16:creationId xmlns:a16="http://schemas.microsoft.com/office/drawing/2014/main" xmlns="" id="{6F9B56DC-4F9B-C64D-A3D3-529F5C2B8EC1}"/>
                </a:ext>
              </a:extLst>
            </p:cNvPr>
            <p:cNvSpPr>
              <a:spLocks/>
            </p:cNvSpPr>
            <p:nvPr/>
          </p:nvSpPr>
          <p:spPr bwMode="auto">
            <a:xfrm>
              <a:off x="1350963" y="6038850"/>
              <a:ext cx="2736850" cy="11113"/>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5" name="手繪多邊形 43">
              <a:extLst>
                <a:ext uri="{FF2B5EF4-FFF2-40B4-BE49-F238E27FC236}">
                  <a16:creationId xmlns:a16="http://schemas.microsoft.com/office/drawing/2014/main" xmlns="" id="{E7CC60E1-BBEE-0E47-A4E9-1D7671E83F45}"/>
                </a:ext>
              </a:extLst>
            </p:cNvPr>
            <p:cNvSpPr>
              <a:spLocks/>
            </p:cNvSpPr>
            <p:nvPr/>
          </p:nvSpPr>
          <p:spPr bwMode="auto">
            <a:xfrm>
              <a:off x="1330325" y="3378200"/>
              <a:ext cx="2743200" cy="11113"/>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6" name="手繪多邊形 44">
              <a:extLst>
                <a:ext uri="{FF2B5EF4-FFF2-40B4-BE49-F238E27FC236}">
                  <a16:creationId xmlns:a16="http://schemas.microsoft.com/office/drawing/2014/main" xmlns="" id="{5D2C01C6-1388-2241-BC3B-0A5C9731E893}"/>
                </a:ext>
              </a:extLst>
            </p:cNvPr>
            <p:cNvSpPr>
              <a:spLocks/>
            </p:cNvSpPr>
            <p:nvPr/>
          </p:nvSpPr>
          <p:spPr bwMode="auto">
            <a:xfrm>
              <a:off x="4443413" y="3759200"/>
              <a:ext cx="9525" cy="1919288"/>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7" name="手繪多邊形 45">
              <a:extLst>
                <a:ext uri="{FF2B5EF4-FFF2-40B4-BE49-F238E27FC236}">
                  <a16:creationId xmlns:a16="http://schemas.microsoft.com/office/drawing/2014/main" xmlns="" id="{7D925B87-C436-294A-93CE-0856583A35B0}"/>
                </a:ext>
              </a:extLst>
            </p:cNvPr>
            <p:cNvSpPr>
              <a:spLocks noEditPoints="1"/>
            </p:cNvSpPr>
            <p:nvPr/>
          </p:nvSpPr>
          <p:spPr bwMode="auto">
            <a:xfrm>
              <a:off x="903288" y="5772150"/>
              <a:ext cx="341313" cy="331788"/>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8" name="手繪多邊形 46">
              <a:extLst>
                <a:ext uri="{FF2B5EF4-FFF2-40B4-BE49-F238E27FC236}">
                  <a16:creationId xmlns:a16="http://schemas.microsoft.com/office/drawing/2014/main" xmlns="" id="{1191E87C-BF0A-1348-89ED-1B6D3F66ED7A}"/>
                </a:ext>
              </a:extLst>
            </p:cNvPr>
            <p:cNvSpPr>
              <a:spLocks noEditPoints="1"/>
            </p:cNvSpPr>
            <p:nvPr/>
          </p:nvSpPr>
          <p:spPr bwMode="auto">
            <a:xfrm>
              <a:off x="906463" y="5768975"/>
              <a:ext cx="341313" cy="323850"/>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39" name="手繪多邊形 47">
              <a:extLst>
                <a:ext uri="{FF2B5EF4-FFF2-40B4-BE49-F238E27FC236}">
                  <a16:creationId xmlns:a16="http://schemas.microsoft.com/office/drawing/2014/main" xmlns="" id="{228D89CD-3CCB-514B-A201-55AE04759EEC}"/>
                </a:ext>
              </a:extLst>
            </p:cNvPr>
            <p:cNvSpPr>
              <a:spLocks noEditPoints="1"/>
            </p:cNvSpPr>
            <p:nvPr/>
          </p:nvSpPr>
          <p:spPr bwMode="auto">
            <a:xfrm>
              <a:off x="895350" y="3316288"/>
              <a:ext cx="363538" cy="328613"/>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0" name="手繪多邊形 48">
              <a:extLst>
                <a:ext uri="{FF2B5EF4-FFF2-40B4-BE49-F238E27FC236}">
                  <a16:creationId xmlns:a16="http://schemas.microsoft.com/office/drawing/2014/main" xmlns="" id="{F746D334-D2AA-E54A-B9AC-340DD64895A5}"/>
                </a:ext>
              </a:extLst>
            </p:cNvPr>
            <p:cNvSpPr>
              <a:spLocks noEditPoints="1"/>
            </p:cNvSpPr>
            <p:nvPr/>
          </p:nvSpPr>
          <p:spPr bwMode="auto">
            <a:xfrm>
              <a:off x="903288" y="3313113"/>
              <a:ext cx="336550" cy="338138"/>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1" name="手繪多邊形 49">
              <a:extLst>
                <a:ext uri="{FF2B5EF4-FFF2-40B4-BE49-F238E27FC236}">
                  <a16:creationId xmlns:a16="http://schemas.microsoft.com/office/drawing/2014/main" xmlns="" id="{E18CC4CF-5D75-C744-B81C-7EEA7A0981AD}"/>
                </a:ext>
              </a:extLst>
            </p:cNvPr>
            <p:cNvSpPr>
              <a:spLocks noEditPoints="1"/>
            </p:cNvSpPr>
            <p:nvPr/>
          </p:nvSpPr>
          <p:spPr bwMode="auto">
            <a:xfrm>
              <a:off x="4162425" y="3344863"/>
              <a:ext cx="334963" cy="328613"/>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2" name="手繪多邊形 50">
              <a:extLst>
                <a:ext uri="{FF2B5EF4-FFF2-40B4-BE49-F238E27FC236}">
                  <a16:creationId xmlns:a16="http://schemas.microsoft.com/office/drawing/2014/main" xmlns="" id="{8DF4FA25-1222-8A4F-987F-8907D9AAC56F}"/>
                </a:ext>
              </a:extLst>
            </p:cNvPr>
            <p:cNvSpPr>
              <a:spLocks noEditPoints="1"/>
            </p:cNvSpPr>
            <p:nvPr/>
          </p:nvSpPr>
          <p:spPr bwMode="auto">
            <a:xfrm>
              <a:off x="4162425" y="3359150"/>
              <a:ext cx="334963" cy="309563"/>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3" name="手繪多邊形 51">
              <a:extLst>
                <a:ext uri="{FF2B5EF4-FFF2-40B4-BE49-F238E27FC236}">
                  <a16:creationId xmlns:a16="http://schemas.microsoft.com/office/drawing/2014/main" xmlns="" id="{D978AFBA-E5E9-8E47-A28D-4EB1BFDCF959}"/>
                </a:ext>
              </a:extLst>
            </p:cNvPr>
            <p:cNvSpPr>
              <a:spLocks noEditPoints="1"/>
            </p:cNvSpPr>
            <p:nvPr/>
          </p:nvSpPr>
          <p:spPr bwMode="auto">
            <a:xfrm>
              <a:off x="4205288" y="5753100"/>
              <a:ext cx="303213" cy="344488"/>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44" name="手繪多邊形 52">
              <a:extLst>
                <a:ext uri="{FF2B5EF4-FFF2-40B4-BE49-F238E27FC236}">
                  <a16:creationId xmlns:a16="http://schemas.microsoft.com/office/drawing/2014/main" xmlns="" id="{7E5D3E62-CC32-4245-B919-577D9546321E}"/>
                </a:ext>
              </a:extLst>
            </p:cNvPr>
            <p:cNvSpPr>
              <a:spLocks noEditPoints="1"/>
            </p:cNvSpPr>
            <p:nvPr/>
          </p:nvSpPr>
          <p:spPr bwMode="auto">
            <a:xfrm>
              <a:off x="4202113" y="5762625"/>
              <a:ext cx="306388" cy="31115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grp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sp>
        <p:nvSpPr>
          <p:cNvPr id="97" name="圖片版面配置區 33"/>
          <p:cNvSpPr>
            <a:spLocks noGrp="1"/>
          </p:cNvSpPr>
          <p:nvPr>
            <p:ph type="pic" sz="quarter" idx="17"/>
          </p:nvPr>
        </p:nvSpPr>
        <p:spPr>
          <a:xfrm>
            <a:off x="840795" y="1020193"/>
            <a:ext cx="3886200" cy="4572000"/>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111" name="圖片版面配置區 33"/>
          <p:cNvSpPr>
            <a:spLocks noGrp="1" noChangeAspect="1"/>
          </p:cNvSpPr>
          <p:nvPr>
            <p:ph type="pic" sz="quarter" idx="18"/>
          </p:nvPr>
        </p:nvSpPr>
        <p:spPr>
          <a:xfrm>
            <a:off x="5546793" y="529603"/>
            <a:ext cx="2993367" cy="2305338"/>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125" name="圖片版面配置區 33"/>
          <p:cNvSpPr>
            <a:spLocks noGrp="1" noChangeAspect="1"/>
          </p:cNvSpPr>
          <p:nvPr>
            <p:ph type="pic" sz="quarter" idx="19"/>
          </p:nvPr>
        </p:nvSpPr>
        <p:spPr>
          <a:xfrm>
            <a:off x="5546793" y="3646566"/>
            <a:ext cx="2993367" cy="2305338"/>
          </a:xfrm>
          <a:solidFill>
            <a:schemeClr val="bg2"/>
          </a:solidFill>
          <a:ln w="38100">
            <a:solidFill>
              <a:schemeClr val="bg1"/>
            </a:solidFill>
          </a:ln>
        </p:spPr>
        <p:txBody>
          <a:bodyPr rtlCol="0">
            <a:normAutofit/>
          </a:bodyPr>
          <a:lstStyle>
            <a:lvl1pPr marL="0" indent="0" algn="ctr" latinLnBrk="0">
              <a:buNone/>
              <a:defRPr lang="zh-TW"/>
            </a:lvl1pPr>
          </a:lstStyle>
          <a:p>
            <a:pPr lvl="0"/>
            <a:r>
              <a:rPr lang="zh-TW" altLang="en-US" noProof="0"/>
              <a:t>按一下圖示以新增圖片</a:t>
            </a:r>
            <a:endParaRPr lang="zh-TW" noProof="0"/>
          </a:p>
        </p:txBody>
      </p:sp>
      <p:sp>
        <p:nvSpPr>
          <p:cNvPr id="126" name="文字版面配置區 3"/>
          <p:cNvSpPr>
            <a:spLocks noGrp="1"/>
          </p:cNvSpPr>
          <p:nvPr>
            <p:ph type="body" sz="half" idx="21"/>
          </p:nvPr>
        </p:nvSpPr>
        <p:spPr>
          <a:xfrm>
            <a:off x="9066215" y="2048913"/>
            <a:ext cx="2286000" cy="2514599"/>
          </a:xfrm>
        </p:spPr>
        <p:txBody>
          <a:bodyPr anchor="ctr">
            <a:normAutofit/>
          </a:bodyPr>
          <a:lstStyle>
            <a:lvl1pPr marL="0" indent="0" latinLnBrk="0">
              <a:spcBef>
                <a:spcPts val="1600"/>
              </a:spcBef>
              <a:buNone/>
              <a:defRPr lang="zh-TW" sz="16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45" name="日期版面配置區 5">
            <a:extLst>
              <a:ext uri="{FF2B5EF4-FFF2-40B4-BE49-F238E27FC236}">
                <a16:creationId xmlns:a16="http://schemas.microsoft.com/office/drawing/2014/main" xmlns="" id="{AC81BBE8-56C8-7A4C-B900-0182DAD91A29}"/>
              </a:ext>
            </a:extLst>
          </p:cNvPr>
          <p:cNvSpPr>
            <a:spLocks noGrp="1"/>
          </p:cNvSpPr>
          <p:nvPr>
            <p:ph type="dt" sz="half" idx="22"/>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78C4863E-E036-EB4C-85CB-47FD81344CFD}" type="datetime1">
              <a:rPr lang="en-US" altLang="ja-JP" smtClean="0"/>
              <a:pPr>
                <a:defRPr/>
              </a:pPr>
              <a:t>3/24/2023</a:t>
            </a:fld>
            <a:endParaRPr lang="ja-JP" altLang="en-US" dirty="0"/>
          </a:p>
        </p:txBody>
      </p:sp>
      <p:sp>
        <p:nvSpPr>
          <p:cNvPr id="46" name="頁尾版面配置區 6">
            <a:extLst>
              <a:ext uri="{FF2B5EF4-FFF2-40B4-BE49-F238E27FC236}">
                <a16:creationId xmlns:a16="http://schemas.microsoft.com/office/drawing/2014/main" xmlns="" id="{E13CE818-25D0-7B4B-B0D5-BB31640FDC60}"/>
              </a:ext>
            </a:extLst>
          </p:cNvPr>
          <p:cNvSpPr>
            <a:spLocks noGrp="1"/>
          </p:cNvSpPr>
          <p:nvPr>
            <p:ph type="ftr" sz="quarter" idx="23"/>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47" name="投影片編號版面配置區 7">
            <a:extLst>
              <a:ext uri="{FF2B5EF4-FFF2-40B4-BE49-F238E27FC236}">
                <a16:creationId xmlns:a16="http://schemas.microsoft.com/office/drawing/2014/main" xmlns="" id="{547F0938-5CD8-8441-AD89-8BA1627D6A7A}"/>
              </a:ext>
            </a:extLst>
          </p:cNvPr>
          <p:cNvSpPr>
            <a:spLocks noGrp="1"/>
          </p:cNvSpPr>
          <p:nvPr>
            <p:ph type="sldNum" sz="quarter" idx="24"/>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4575B318-CA99-074D-B916-22303F95BE5E}"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1963000152"/>
      </p:ext>
    </p:extLst>
  </p:cSld>
  <p:clrMapOvr>
    <a:masterClrMapping/>
  </p:clrMapOvr>
  <p:transition spd="med">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objTx"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a:xfrm>
            <a:off x="7511732" y="1330347"/>
            <a:ext cx="3840480" cy="2103120"/>
          </a:xfrm>
        </p:spPr>
        <p:txBody>
          <a:bodyPr>
            <a:normAutofit/>
          </a:bodyPr>
          <a:lstStyle>
            <a:lvl1pPr latinLnBrk="0">
              <a:defRPr lang="zh-TW" sz="3600" b="1"/>
            </a:lvl1pPr>
          </a:lstStyle>
          <a:p>
            <a:r>
              <a:rPr lang="zh-TW" altLang="en-US"/>
              <a:t>按一下以編輯母片標題樣式</a:t>
            </a:r>
            <a:endParaRPr lang="zh-TW"/>
          </a:p>
        </p:txBody>
      </p:sp>
      <p:sp>
        <p:nvSpPr>
          <p:cNvPr id="3" name="內容版面配置區 2"/>
          <p:cNvSpPr>
            <a:spLocks noGrp="1"/>
          </p:cNvSpPr>
          <p:nvPr>
            <p:ph idx="1"/>
          </p:nvPr>
        </p:nvSpPr>
        <p:spPr>
          <a:xfrm>
            <a:off x="836615" y="914400"/>
            <a:ext cx="6172201" cy="5029200"/>
          </a:xfrm>
        </p:spPr>
        <p:txBody>
          <a:bodyPr>
            <a:normAutofit/>
          </a:bodyPr>
          <a:lstStyle>
            <a:lvl1pPr latinLnBrk="0">
              <a:defRPr lang="zh-TW" sz="2400"/>
            </a:lvl1pPr>
            <a:lvl2pPr latinLnBrk="0">
              <a:defRPr lang="zh-TW" sz="2000"/>
            </a:lvl2pPr>
            <a:lvl3pPr latinLnBrk="0">
              <a:defRPr lang="zh-TW" sz="1800"/>
            </a:lvl3pPr>
            <a:lvl4pPr latinLnBrk="0">
              <a:defRPr lang="zh-TW" sz="1600"/>
            </a:lvl4pPr>
            <a:lvl5pPr latinLnBrk="0">
              <a:defRPr lang="zh-TW" sz="1600"/>
            </a:lvl5pPr>
            <a:lvl6pPr latinLnBrk="0">
              <a:defRPr lang="zh-TW" sz="2000"/>
            </a:lvl6pPr>
            <a:lvl7pPr latinLnBrk="0">
              <a:defRPr lang="zh-TW" sz="2000"/>
            </a:lvl7pPr>
            <a:lvl8pPr latinLnBrk="0">
              <a:defRPr lang="zh-TW" sz="2000"/>
            </a:lvl8pPr>
            <a:lvl9pPr latinLnBrk="0">
              <a:defRPr lang="zh-TW" sz="2000"/>
            </a:lvl9p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文字版面配置區 3"/>
          <p:cNvSpPr>
            <a:spLocks noGrp="1"/>
          </p:cNvSpPr>
          <p:nvPr>
            <p:ph type="body" sz="half" idx="2"/>
          </p:nvPr>
        </p:nvSpPr>
        <p:spPr>
          <a:xfrm>
            <a:off x="7511732" y="3555543"/>
            <a:ext cx="3840480" cy="2388077"/>
          </a:xfrm>
        </p:spPr>
        <p:txBody>
          <a:bodyPr>
            <a:normAutofit/>
          </a:bodyPr>
          <a:lstStyle>
            <a:lvl1pPr marL="0" indent="0" latinLnBrk="0">
              <a:buNone/>
              <a:defRPr lang="zh-TW" sz="18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5" name="日期版面配置區 4">
            <a:extLst>
              <a:ext uri="{FF2B5EF4-FFF2-40B4-BE49-F238E27FC236}">
                <a16:creationId xmlns:a16="http://schemas.microsoft.com/office/drawing/2014/main" xmlns="" id="{10999615-8D93-9345-9140-08DB5A5BDC75}"/>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C7752B60-1C95-5646-A569-7908B80A7C41}" type="datetime1">
              <a:rPr lang="en-US" altLang="ja-JP" smtClean="0"/>
              <a:pPr>
                <a:defRPr/>
              </a:pPr>
              <a:t>3/24/2023</a:t>
            </a:fld>
            <a:endParaRPr lang="ja-JP" altLang="en-US" dirty="0"/>
          </a:p>
        </p:txBody>
      </p:sp>
      <p:sp>
        <p:nvSpPr>
          <p:cNvPr id="6" name="頁尾版面配置區 5">
            <a:extLst>
              <a:ext uri="{FF2B5EF4-FFF2-40B4-BE49-F238E27FC236}">
                <a16:creationId xmlns:a16="http://schemas.microsoft.com/office/drawing/2014/main" xmlns="" id="{732FE177-CEB0-6949-A019-D17BD72C41BC}"/>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7" name="投影片編號版面配置區 6">
            <a:extLst>
              <a:ext uri="{FF2B5EF4-FFF2-40B4-BE49-F238E27FC236}">
                <a16:creationId xmlns:a16="http://schemas.microsoft.com/office/drawing/2014/main" xmlns="" id="{7169C1FC-A389-D34A-BB27-410B6FFDDCE1}"/>
              </a:ext>
            </a:extLst>
          </p:cNvPr>
          <p:cNvSpPr>
            <a:spLocks noGrp="1"/>
          </p:cNvSpPr>
          <p:nvPr>
            <p:ph type="sldNum" sz="quarter" idx="12"/>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0FF121B1-1EEA-D141-AC1C-030DA14067A8}"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507423072"/>
      </p:ext>
    </p:extLst>
  </p:cSld>
  <p:clrMapOvr>
    <a:masterClrMapping/>
  </p:clrMapOvr>
  <p:transition spd="med">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picTx" preserve="1">
  <p:cSld name="含標題的圖片">
    <p:spTree>
      <p:nvGrpSpPr>
        <p:cNvPr id="1" name=""/>
        <p:cNvGrpSpPr/>
        <p:nvPr/>
      </p:nvGrpSpPr>
      <p:grpSpPr>
        <a:xfrm>
          <a:off x="0" y="0"/>
          <a:ext cx="0" cy="0"/>
          <a:chOff x="0" y="0"/>
          <a:chExt cx="0" cy="0"/>
        </a:xfrm>
      </p:grpSpPr>
      <p:grpSp>
        <p:nvGrpSpPr>
          <p:cNvPr id="5" name="群組 6">
            <a:extLst>
              <a:ext uri="{FF2B5EF4-FFF2-40B4-BE49-F238E27FC236}">
                <a16:creationId xmlns:a16="http://schemas.microsoft.com/office/drawing/2014/main" xmlns="" id="{5D87BDB5-4CA9-1843-8C8C-87DB1F2B62DD}"/>
              </a:ext>
            </a:extLst>
          </p:cNvPr>
          <p:cNvGrpSpPr>
            <a:grpSpLocks/>
          </p:cNvGrpSpPr>
          <p:nvPr/>
        </p:nvGrpSpPr>
        <p:grpSpPr bwMode="auto">
          <a:xfrm>
            <a:off x="594785" y="781050"/>
            <a:ext cx="6434667" cy="5054600"/>
            <a:chOff x="5162444" y="781398"/>
            <a:chExt cx="6433398" cy="5053665"/>
          </a:xfrm>
        </p:grpSpPr>
        <p:sp>
          <p:nvSpPr>
            <p:cNvPr id="6" name="手繪多邊形 42">
              <a:extLst>
                <a:ext uri="{FF2B5EF4-FFF2-40B4-BE49-F238E27FC236}">
                  <a16:creationId xmlns:a16="http://schemas.microsoft.com/office/drawing/2014/main" xmlns="" id="{E7E9F1C4-9C5E-394D-B483-927372E2E008}"/>
                </a:ext>
              </a:extLst>
            </p:cNvPr>
            <p:cNvSpPr>
              <a:spLocks/>
            </p:cNvSpPr>
            <p:nvPr/>
          </p:nvSpPr>
          <p:spPr bwMode="auto">
            <a:xfrm rot="16200000" flipV="1">
              <a:off x="3342447" y="3274900"/>
              <a:ext cx="3828342" cy="19046"/>
            </a:xfrm>
            <a:custGeom>
              <a:avLst/>
              <a:gdLst>
                <a:gd name="T0" fmla="*/ 0 w 1216"/>
                <a:gd name="T1" fmla="*/ 2 h 5"/>
                <a:gd name="T2" fmla="*/ 304 w 1216"/>
                <a:gd name="T3" fmla="*/ 1 h 5"/>
                <a:gd name="T4" fmla="*/ 456 w 1216"/>
                <a:gd name="T5" fmla="*/ 2 h 5"/>
                <a:gd name="T6" fmla="*/ 608 w 1216"/>
                <a:gd name="T7" fmla="*/ 1 h 5"/>
                <a:gd name="T8" fmla="*/ 912 w 1216"/>
                <a:gd name="T9" fmla="*/ 0 h 5"/>
                <a:gd name="T10" fmla="*/ 1064 w 1216"/>
                <a:gd name="T11" fmla="*/ 1 h 5"/>
                <a:gd name="T12" fmla="*/ 1216 w 1216"/>
                <a:gd name="T13" fmla="*/ 2 h 5"/>
                <a:gd name="T14" fmla="*/ 1216 w 1216"/>
                <a:gd name="T15" fmla="*/ 2 h 5"/>
                <a:gd name="T16" fmla="*/ 1064 w 1216"/>
                <a:gd name="T17" fmla="*/ 4 h 5"/>
                <a:gd name="T18" fmla="*/ 912 w 1216"/>
                <a:gd name="T19" fmla="*/ 4 h 5"/>
                <a:gd name="T20" fmla="*/ 608 w 1216"/>
                <a:gd name="T21" fmla="*/ 3 h 5"/>
                <a:gd name="T22" fmla="*/ 456 w 1216"/>
                <a:gd name="T23" fmla="*/ 3 h 5"/>
                <a:gd name="T24" fmla="*/ 304 w 1216"/>
                <a:gd name="T25" fmla="*/ 4 h 5"/>
                <a:gd name="T26" fmla="*/ 0 w 1216"/>
                <a:gd name="T2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6" h="5">
                  <a:moveTo>
                    <a:pt x="0" y="2"/>
                  </a:moveTo>
                  <a:cubicBezTo>
                    <a:pt x="101" y="1"/>
                    <a:pt x="202" y="0"/>
                    <a:pt x="304" y="1"/>
                  </a:cubicBezTo>
                  <a:cubicBezTo>
                    <a:pt x="354" y="1"/>
                    <a:pt x="405" y="2"/>
                    <a:pt x="456" y="2"/>
                  </a:cubicBezTo>
                  <a:cubicBezTo>
                    <a:pt x="506" y="2"/>
                    <a:pt x="557" y="1"/>
                    <a:pt x="608" y="1"/>
                  </a:cubicBezTo>
                  <a:cubicBezTo>
                    <a:pt x="709" y="1"/>
                    <a:pt x="810" y="0"/>
                    <a:pt x="912" y="0"/>
                  </a:cubicBezTo>
                  <a:cubicBezTo>
                    <a:pt x="962" y="0"/>
                    <a:pt x="1013" y="1"/>
                    <a:pt x="1064" y="1"/>
                  </a:cubicBezTo>
                  <a:cubicBezTo>
                    <a:pt x="1114" y="1"/>
                    <a:pt x="1165" y="1"/>
                    <a:pt x="1216" y="2"/>
                  </a:cubicBezTo>
                  <a:cubicBezTo>
                    <a:pt x="1216" y="2"/>
                    <a:pt x="1216" y="2"/>
                    <a:pt x="1216" y="2"/>
                  </a:cubicBezTo>
                  <a:cubicBezTo>
                    <a:pt x="1165" y="3"/>
                    <a:pt x="1114" y="3"/>
                    <a:pt x="1064" y="4"/>
                  </a:cubicBezTo>
                  <a:cubicBezTo>
                    <a:pt x="1013" y="4"/>
                    <a:pt x="962" y="4"/>
                    <a:pt x="912" y="4"/>
                  </a:cubicBezTo>
                  <a:cubicBezTo>
                    <a:pt x="810" y="5"/>
                    <a:pt x="709" y="4"/>
                    <a:pt x="608" y="3"/>
                  </a:cubicBezTo>
                  <a:cubicBezTo>
                    <a:pt x="557" y="3"/>
                    <a:pt x="506" y="3"/>
                    <a:pt x="456" y="3"/>
                  </a:cubicBezTo>
                  <a:cubicBezTo>
                    <a:pt x="405" y="3"/>
                    <a:pt x="354" y="4"/>
                    <a:pt x="304" y="4"/>
                  </a:cubicBezTo>
                  <a:cubicBezTo>
                    <a:pt x="202" y="4"/>
                    <a:pt x="101" y="4"/>
                    <a:pt x="0" y="2"/>
                  </a:cubicBez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7" name="手繪多邊形 43">
              <a:extLst>
                <a:ext uri="{FF2B5EF4-FFF2-40B4-BE49-F238E27FC236}">
                  <a16:creationId xmlns:a16="http://schemas.microsoft.com/office/drawing/2014/main" xmlns="" id="{9B8C7ED6-FE46-E048-88A2-BB6F4FA21A62}"/>
                </a:ext>
              </a:extLst>
            </p:cNvPr>
            <p:cNvSpPr>
              <a:spLocks/>
            </p:cNvSpPr>
            <p:nvPr/>
          </p:nvSpPr>
          <p:spPr bwMode="auto">
            <a:xfrm rot="16200000" flipV="1">
              <a:off x="9564747" y="3299767"/>
              <a:ext cx="3837865" cy="16930"/>
            </a:xfrm>
            <a:custGeom>
              <a:avLst/>
              <a:gdLst>
                <a:gd name="T0" fmla="*/ 0 w 1219"/>
                <a:gd name="T1" fmla="*/ 2 h 5"/>
                <a:gd name="T2" fmla="*/ 304 w 1219"/>
                <a:gd name="T3" fmla="*/ 1 h 5"/>
                <a:gd name="T4" fmla="*/ 457 w 1219"/>
                <a:gd name="T5" fmla="*/ 2 h 5"/>
                <a:gd name="T6" fmla="*/ 609 w 1219"/>
                <a:gd name="T7" fmla="*/ 1 h 5"/>
                <a:gd name="T8" fmla="*/ 914 w 1219"/>
                <a:gd name="T9" fmla="*/ 0 h 5"/>
                <a:gd name="T10" fmla="*/ 1067 w 1219"/>
                <a:gd name="T11" fmla="*/ 1 h 5"/>
                <a:gd name="T12" fmla="*/ 1219 w 1219"/>
                <a:gd name="T13" fmla="*/ 2 h 5"/>
                <a:gd name="T14" fmla="*/ 1219 w 1219"/>
                <a:gd name="T15" fmla="*/ 3 h 5"/>
                <a:gd name="T16" fmla="*/ 1067 w 1219"/>
                <a:gd name="T17" fmla="*/ 4 h 5"/>
                <a:gd name="T18" fmla="*/ 914 w 1219"/>
                <a:gd name="T19" fmla="*/ 4 h 5"/>
                <a:gd name="T20" fmla="*/ 609 w 1219"/>
                <a:gd name="T21" fmla="*/ 3 h 5"/>
                <a:gd name="T22" fmla="*/ 457 w 1219"/>
                <a:gd name="T23" fmla="*/ 3 h 5"/>
                <a:gd name="T24" fmla="*/ 304 w 1219"/>
                <a:gd name="T25" fmla="*/ 4 h 5"/>
                <a:gd name="T26" fmla="*/ 0 w 1219"/>
                <a:gd name="T27" fmla="*/ 3 h 5"/>
                <a:gd name="T28" fmla="*/ 0 w 1219"/>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9" h="5">
                  <a:moveTo>
                    <a:pt x="0" y="2"/>
                  </a:moveTo>
                  <a:cubicBezTo>
                    <a:pt x="101" y="1"/>
                    <a:pt x="203" y="0"/>
                    <a:pt x="304" y="1"/>
                  </a:cubicBezTo>
                  <a:cubicBezTo>
                    <a:pt x="355" y="1"/>
                    <a:pt x="406" y="2"/>
                    <a:pt x="457" y="2"/>
                  </a:cubicBezTo>
                  <a:cubicBezTo>
                    <a:pt x="508" y="2"/>
                    <a:pt x="559" y="1"/>
                    <a:pt x="609" y="1"/>
                  </a:cubicBezTo>
                  <a:cubicBezTo>
                    <a:pt x="711" y="1"/>
                    <a:pt x="813" y="0"/>
                    <a:pt x="914" y="0"/>
                  </a:cubicBezTo>
                  <a:cubicBezTo>
                    <a:pt x="965" y="0"/>
                    <a:pt x="1016" y="1"/>
                    <a:pt x="1067" y="1"/>
                  </a:cubicBezTo>
                  <a:cubicBezTo>
                    <a:pt x="1117" y="1"/>
                    <a:pt x="1168" y="1"/>
                    <a:pt x="1219" y="2"/>
                  </a:cubicBezTo>
                  <a:cubicBezTo>
                    <a:pt x="1219" y="3"/>
                    <a:pt x="1219" y="3"/>
                    <a:pt x="1219" y="3"/>
                  </a:cubicBezTo>
                  <a:cubicBezTo>
                    <a:pt x="1168" y="3"/>
                    <a:pt x="1117" y="4"/>
                    <a:pt x="1067" y="4"/>
                  </a:cubicBezTo>
                  <a:cubicBezTo>
                    <a:pt x="1016" y="4"/>
                    <a:pt x="965" y="4"/>
                    <a:pt x="914" y="4"/>
                  </a:cubicBezTo>
                  <a:cubicBezTo>
                    <a:pt x="813" y="5"/>
                    <a:pt x="711" y="4"/>
                    <a:pt x="609" y="3"/>
                  </a:cubicBezTo>
                  <a:cubicBezTo>
                    <a:pt x="559" y="3"/>
                    <a:pt x="508" y="3"/>
                    <a:pt x="457" y="3"/>
                  </a:cubicBezTo>
                  <a:cubicBezTo>
                    <a:pt x="406" y="3"/>
                    <a:pt x="355" y="4"/>
                    <a:pt x="304" y="4"/>
                  </a:cubicBezTo>
                  <a:cubicBezTo>
                    <a:pt x="203" y="4"/>
                    <a:pt x="101" y="4"/>
                    <a:pt x="0" y="3"/>
                  </a:cubicBezTo>
                  <a:lnTo>
                    <a:pt x="0" y="2"/>
                  </a:ln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nvGrpSpPr>
            <p:cNvPr id="8" name="群組 9">
              <a:extLst>
                <a:ext uri="{FF2B5EF4-FFF2-40B4-BE49-F238E27FC236}">
                  <a16:creationId xmlns:a16="http://schemas.microsoft.com/office/drawing/2014/main" xmlns="" id="{9965F548-8677-A549-9D79-C6F5953684DC}"/>
                </a:ext>
              </a:extLst>
            </p:cNvPr>
            <p:cNvGrpSpPr>
              <a:grpSpLocks/>
            </p:cNvGrpSpPr>
            <p:nvPr/>
          </p:nvGrpSpPr>
          <p:grpSpPr bwMode="auto">
            <a:xfrm>
              <a:off x="5814205" y="859113"/>
              <a:ext cx="5129146" cy="4880471"/>
              <a:chOff x="7856559" y="859113"/>
              <a:chExt cx="3086791" cy="4880471"/>
            </a:xfrm>
          </p:grpSpPr>
          <p:sp>
            <p:nvSpPr>
              <p:cNvPr id="17" name="手繪多邊形 41">
                <a:extLst>
                  <a:ext uri="{FF2B5EF4-FFF2-40B4-BE49-F238E27FC236}">
                    <a16:creationId xmlns:a16="http://schemas.microsoft.com/office/drawing/2014/main" xmlns="" id="{54E3E774-9004-F64A-A682-9928E4458F7C}"/>
                  </a:ext>
                </a:extLst>
              </p:cNvPr>
              <p:cNvSpPr>
                <a:spLocks/>
              </p:cNvSpPr>
              <p:nvPr/>
            </p:nvSpPr>
            <p:spPr bwMode="auto">
              <a:xfrm rot="16200000" flipV="1">
                <a:off x="9392238" y="4188307"/>
                <a:ext cx="15872" cy="3087178"/>
              </a:xfrm>
              <a:custGeom>
                <a:avLst/>
                <a:gdLst>
                  <a:gd name="T0" fmla="*/ 3 w 5"/>
                  <a:gd name="T1" fmla="*/ 0 h 868"/>
                  <a:gd name="T2" fmla="*/ 4 w 5"/>
                  <a:gd name="T3" fmla="*/ 217 h 868"/>
                  <a:gd name="T4" fmla="*/ 3 w 5"/>
                  <a:gd name="T5" fmla="*/ 326 h 868"/>
                  <a:gd name="T6" fmla="*/ 4 w 5"/>
                  <a:gd name="T7" fmla="*/ 434 h 868"/>
                  <a:gd name="T8" fmla="*/ 4 w 5"/>
                  <a:gd name="T9" fmla="*/ 651 h 868"/>
                  <a:gd name="T10" fmla="*/ 4 w 5"/>
                  <a:gd name="T11" fmla="*/ 760 h 868"/>
                  <a:gd name="T12" fmla="*/ 3 w 5"/>
                  <a:gd name="T13" fmla="*/ 868 h 868"/>
                  <a:gd name="T14" fmla="*/ 2 w 5"/>
                  <a:gd name="T15" fmla="*/ 868 h 868"/>
                  <a:gd name="T16" fmla="*/ 1 w 5"/>
                  <a:gd name="T17" fmla="*/ 760 h 868"/>
                  <a:gd name="T18" fmla="*/ 0 w 5"/>
                  <a:gd name="T19" fmla="*/ 651 h 868"/>
                  <a:gd name="T20" fmla="*/ 1 w 5"/>
                  <a:gd name="T21" fmla="*/ 434 h 868"/>
                  <a:gd name="T22" fmla="*/ 2 w 5"/>
                  <a:gd name="T23" fmla="*/ 326 h 868"/>
                  <a:gd name="T24" fmla="*/ 1 w 5"/>
                  <a:gd name="T25" fmla="*/ 217 h 868"/>
                  <a:gd name="T26" fmla="*/ 2 w 5"/>
                  <a:gd name="T27" fmla="*/ 0 h 868"/>
                  <a:gd name="T28" fmla="*/ 3 w 5"/>
                  <a:gd name="T29" fmla="*/ 0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68">
                    <a:moveTo>
                      <a:pt x="3" y="0"/>
                    </a:moveTo>
                    <a:cubicBezTo>
                      <a:pt x="4" y="73"/>
                      <a:pt x="4" y="145"/>
                      <a:pt x="4" y="217"/>
                    </a:cubicBezTo>
                    <a:cubicBezTo>
                      <a:pt x="4" y="253"/>
                      <a:pt x="3" y="290"/>
                      <a:pt x="3" y="326"/>
                    </a:cubicBezTo>
                    <a:cubicBezTo>
                      <a:pt x="3" y="362"/>
                      <a:pt x="3" y="398"/>
                      <a:pt x="4" y="434"/>
                    </a:cubicBezTo>
                    <a:cubicBezTo>
                      <a:pt x="4" y="507"/>
                      <a:pt x="5" y="579"/>
                      <a:pt x="4" y="651"/>
                    </a:cubicBezTo>
                    <a:cubicBezTo>
                      <a:pt x="5" y="687"/>
                      <a:pt x="4" y="724"/>
                      <a:pt x="4" y="760"/>
                    </a:cubicBezTo>
                    <a:cubicBezTo>
                      <a:pt x="4" y="796"/>
                      <a:pt x="3" y="832"/>
                      <a:pt x="3" y="868"/>
                    </a:cubicBezTo>
                    <a:cubicBezTo>
                      <a:pt x="2" y="868"/>
                      <a:pt x="2" y="868"/>
                      <a:pt x="2" y="868"/>
                    </a:cubicBezTo>
                    <a:cubicBezTo>
                      <a:pt x="2" y="832"/>
                      <a:pt x="1" y="796"/>
                      <a:pt x="1" y="760"/>
                    </a:cubicBezTo>
                    <a:cubicBezTo>
                      <a:pt x="1" y="724"/>
                      <a:pt x="0" y="687"/>
                      <a:pt x="0" y="651"/>
                    </a:cubicBezTo>
                    <a:cubicBezTo>
                      <a:pt x="0" y="579"/>
                      <a:pt x="1" y="507"/>
                      <a:pt x="1" y="434"/>
                    </a:cubicBezTo>
                    <a:cubicBezTo>
                      <a:pt x="2" y="398"/>
                      <a:pt x="2" y="362"/>
                      <a:pt x="2" y="326"/>
                    </a:cubicBezTo>
                    <a:cubicBezTo>
                      <a:pt x="2" y="290"/>
                      <a:pt x="1" y="253"/>
                      <a:pt x="1" y="217"/>
                    </a:cubicBezTo>
                    <a:cubicBezTo>
                      <a:pt x="0" y="145"/>
                      <a:pt x="1" y="73"/>
                      <a:pt x="2" y="0"/>
                    </a:cubicBezTo>
                    <a:lnTo>
                      <a:pt x="3" y="0"/>
                    </a:ln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8" name="手繪多邊形 44">
                <a:extLst>
                  <a:ext uri="{FF2B5EF4-FFF2-40B4-BE49-F238E27FC236}">
                    <a16:creationId xmlns:a16="http://schemas.microsoft.com/office/drawing/2014/main" xmlns="" id="{32E70AE6-58A1-DF48-A7F8-AB92016A7F20}"/>
                  </a:ext>
                </a:extLst>
              </p:cNvPr>
              <p:cNvSpPr>
                <a:spLocks/>
              </p:cNvSpPr>
              <p:nvPr/>
            </p:nvSpPr>
            <p:spPr bwMode="auto">
              <a:xfrm rot="16200000" flipV="1">
                <a:off x="9367717" y="-651959"/>
                <a:ext cx="12698" cy="3034960"/>
              </a:xfrm>
              <a:custGeom>
                <a:avLst/>
                <a:gdLst>
                  <a:gd name="T0" fmla="*/ 2 w 4"/>
                  <a:gd name="T1" fmla="*/ 853 h 853"/>
                  <a:gd name="T2" fmla="*/ 0 w 4"/>
                  <a:gd name="T3" fmla="*/ 640 h 853"/>
                  <a:gd name="T4" fmla="*/ 1 w 4"/>
                  <a:gd name="T5" fmla="*/ 533 h 853"/>
                  <a:gd name="T6" fmla="*/ 1 w 4"/>
                  <a:gd name="T7" fmla="*/ 427 h 853"/>
                  <a:gd name="T8" fmla="*/ 0 w 4"/>
                  <a:gd name="T9" fmla="*/ 213 h 853"/>
                  <a:gd name="T10" fmla="*/ 0 w 4"/>
                  <a:gd name="T11" fmla="*/ 107 h 853"/>
                  <a:gd name="T12" fmla="*/ 2 w 4"/>
                  <a:gd name="T13" fmla="*/ 0 h 853"/>
                  <a:gd name="T14" fmla="*/ 2 w 4"/>
                  <a:gd name="T15" fmla="*/ 0 h 853"/>
                  <a:gd name="T16" fmla="*/ 3 w 4"/>
                  <a:gd name="T17" fmla="*/ 107 h 853"/>
                  <a:gd name="T18" fmla="*/ 4 w 4"/>
                  <a:gd name="T19" fmla="*/ 213 h 853"/>
                  <a:gd name="T20" fmla="*/ 3 w 4"/>
                  <a:gd name="T21" fmla="*/ 427 h 853"/>
                  <a:gd name="T22" fmla="*/ 2 w 4"/>
                  <a:gd name="T23" fmla="*/ 533 h 853"/>
                  <a:gd name="T24" fmla="*/ 3 w 4"/>
                  <a:gd name="T25" fmla="*/ 640 h 853"/>
                  <a:gd name="T26" fmla="*/ 2 w 4"/>
                  <a:gd name="T27" fmla="*/ 853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853">
                    <a:moveTo>
                      <a:pt x="2" y="853"/>
                    </a:moveTo>
                    <a:cubicBezTo>
                      <a:pt x="0" y="782"/>
                      <a:pt x="0" y="711"/>
                      <a:pt x="0" y="640"/>
                    </a:cubicBezTo>
                    <a:cubicBezTo>
                      <a:pt x="0" y="604"/>
                      <a:pt x="1" y="569"/>
                      <a:pt x="1" y="533"/>
                    </a:cubicBezTo>
                    <a:cubicBezTo>
                      <a:pt x="1" y="498"/>
                      <a:pt x="1" y="462"/>
                      <a:pt x="1" y="427"/>
                    </a:cubicBezTo>
                    <a:cubicBezTo>
                      <a:pt x="0" y="356"/>
                      <a:pt x="0" y="284"/>
                      <a:pt x="0" y="213"/>
                    </a:cubicBezTo>
                    <a:cubicBezTo>
                      <a:pt x="0" y="178"/>
                      <a:pt x="0" y="142"/>
                      <a:pt x="0" y="107"/>
                    </a:cubicBezTo>
                    <a:cubicBezTo>
                      <a:pt x="1" y="71"/>
                      <a:pt x="1" y="36"/>
                      <a:pt x="2" y="0"/>
                    </a:cubicBezTo>
                    <a:cubicBezTo>
                      <a:pt x="2" y="0"/>
                      <a:pt x="2" y="0"/>
                      <a:pt x="2" y="0"/>
                    </a:cubicBezTo>
                    <a:cubicBezTo>
                      <a:pt x="3" y="36"/>
                      <a:pt x="3" y="71"/>
                      <a:pt x="3" y="107"/>
                    </a:cubicBezTo>
                    <a:cubicBezTo>
                      <a:pt x="4" y="142"/>
                      <a:pt x="4" y="178"/>
                      <a:pt x="4" y="213"/>
                    </a:cubicBezTo>
                    <a:cubicBezTo>
                      <a:pt x="4" y="284"/>
                      <a:pt x="3" y="356"/>
                      <a:pt x="3" y="427"/>
                    </a:cubicBezTo>
                    <a:cubicBezTo>
                      <a:pt x="3" y="462"/>
                      <a:pt x="2" y="498"/>
                      <a:pt x="2" y="533"/>
                    </a:cubicBezTo>
                    <a:cubicBezTo>
                      <a:pt x="3" y="569"/>
                      <a:pt x="3" y="604"/>
                      <a:pt x="3" y="640"/>
                    </a:cubicBezTo>
                    <a:cubicBezTo>
                      <a:pt x="4" y="711"/>
                      <a:pt x="3" y="782"/>
                      <a:pt x="2" y="853"/>
                    </a:cubicBez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sp>
          <p:nvSpPr>
            <p:cNvPr id="9" name="手繪多邊形 45">
              <a:extLst>
                <a:ext uri="{FF2B5EF4-FFF2-40B4-BE49-F238E27FC236}">
                  <a16:creationId xmlns:a16="http://schemas.microsoft.com/office/drawing/2014/main" xmlns="" id="{E06F2146-CB99-A742-A95E-1E48B63DED7F}"/>
                </a:ext>
              </a:extLst>
            </p:cNvPr>
            <p:cNvSpPr>
              <a:spLocks noEditPoints="1"/>
            </p:cNvSpPr>
            <p:nvPr/>
          </p:nvSpPr>
          <p:spPr bwMode="auto">
            <a:xfrm rot="16200000" flipV="1">
              <a:off x="5185984" y="5322663"/>
              <a:ext cx="477750" cy="524830"/>
            </a:xfrm>
            <a:custGeom>
              <a:avLst/>
              <a:gdLst>
                <a:gd name="T0" fmla="*/ 127 w 152"/>
                <a:gd name="T1" fmla="*/ 122 h 148"/>
                <a:gd name="T2" fmla="*/ 84 w 152"/>
                <a:gd name="T3" fmla="*/ 134 h 148"/>
                <a:gd name="T4" fmla="*/ 112 w 152"/>
                <a:gd name="T5" fmla="*/ 131 h 148"/>
                <a:gd name="T6" fmla="*/ 48 w 152"/>
                <a:gd name="T7" fmla="*/ 142 h 148"/>
                <a:gd name="T8" fmla="*/ 4 w 152"/>
                <a:gd name="T9" fmla="*/ 95 h 148"/>
                <a:gd name="T10" fmla="*/ 20 w 152"/>
                <a:gd name="T11" fmla="*/ 61 h 148"/>
                <a:gd name="T12" fmla="*/ 26 w 152"/>
                <a:gd name="T13" fmla="*/ 58 h 148"/>
                <a:gd name="T14" fmla="*/ 31 w 152"/>
                <a:gd name="T15" fmla="*/ 23 h 148"/>
                <a:gd name="T16" fmla="*/ 19 w 152"/>
                <a:gd name="T17" fmla="*/ 0 h 148"/>
                <a:gd name="T18" fmla="*/ 33 w 152"/>
                <a:gd name="T19" fmla="*/ 57 h 148"/>
                <a:gd name="T20" fmla="*/ 41 w 152"/>
                <a:gd name="T21" fmla="*/ 63 h 148"/>
                <a:gd name="T22" fmla="*/ 36 w 152"/>
                <a:gd name="T23" fmla="*/ 80 h 148"/>
                <a:gd name="T24" fmla="*/ 26 w 152"/>
                <a:gd name="T25" fmla="*/ 67 h 148"/>
                <a:gd name="T26" fmla="*/ 64 w 152"/>
                <a:gd name="T27" fmla="*/ 132 h 148"/>
                <a:gd name="T28" fmla="*/ 84 w 152"/>
                <a:gd name="T29" fmla="*/ 112 h 148"/>
                <a:gd name="T30" fmla="*/ 77 w 152"/>
                <a:gd name="T31" fmla="*/ 131 h 148"/>
                <a:gd name="T32" fmla="*/ 152 w 152"/>
                <a:gd name="T33" fmla="*/ 129 h 148"/>
                <a:gd name="T34" fmla="*/ 114 w 152"/>
                <a:gd name="T35" fmla="*/ 131 h 148"/>
                <a:gd name="T36" fmla="*/ 127 w 152"/>
                <a:gd name="T37" fmla="*/ 122 h 148"/>
                <a:gd name="T38" fmla="*/ 74 w 152"/>
                <a:gd name="T39" fmla="*/ 128 h 148"/>
                <a:gd name="T40" fmla="*/ 68 w 152"/>
                <a:gd name="T41" fmla="*/ 112 h 148"/>
                <a:gd name="T42" fmla="*/ 66 w 152"/>
                <a:gd name="T43" fmla="*/ 117 h 148"/>
                <a:gd name="T44" fmla="*/ 66 w 152"/>
                <a:gd name="T45" fmla="*/ 125 h 148"/>
                <a:gd name="T46" fmla="*/ 73 w 152"/>
                <a:gd name="T47" fmla="*/ 128 h 148"/>
                <a:gd name="T48" fmla="*/ 74 w 152"/>
                <a:gd name="T49" fmla="*/ 114 h 148"/>
                <a:gd name="T50" fmla="*/ 74 w 152"/>
                <a:gd name="T51" fmla="*/ 128 h 148"/>
                <a:gd name="T52" fmla="*/ 9 w 152"/>
                <a:gd name="T53" fmla="*/ 88 h 148"/>
                <a:gd name="T54" fmla="*/ 56 w 152"/>
                <a:gd name="T55" fmla="*/ 135 h 148"/>
                <a:gd name="T56" fmla="*/ 9 w 152"/>
                <a:gd name="T57" fmla="*/ 88 h 148"/>
                <a:gd name="T58" fmla="*/ 37 w 152"/>
                <a:gd name="T59" fmla="*/ 61 h 148"/>
                <a:gd name="T60" fmla="*/ 31 w 152"/>
                <a:gd name="T61" fmla="*/ 77 h 148"/>
                <a:gd name="T62" fmla="*/ 37 w 152"/>
                <a:gd name="T63" fmla="*/ 61 h 148"/>
                <a:gd name="T64" fmla="*/ 30 w 152"/>
                <a:gd name="T65" fmla="*/ 57 h 148"/>
                <a:gd name="T66" fmla="*/ 33 w 152"/>
                <a:gd name="T67" fmla="*/ 31 h 148"/>
                <a:gd name="T68" fmla="*/ 30 w 152"/>
                <a:gd name="T69" fmla="*/ 57 h 148"/>
                <a:gd name="T70" fmla="*/ 30 w 152"/>
                <a:gd name="T71" fmla="*/ 61 h 148"/>
                <a:gd name="T72" fmla="*/ 30 w 152"/>
                <a:gd name="T73" fmla="*/ 74 h 148"/>
                <a:gd name="T74" fmla="*/ 30 w 152"/>
                <a:gd name="T75"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48">
                  <a:moveTo>
                    <a:pt x="127" y="122"/>
                  </a:moveTo>
                  <a:cubicBezTo>
                    <a:pt x="115" y="118"/>
                    <a:pt x="99" y="137"/>
                    <a:pt x="84" y="134"/>
                  </a:cubicBezTo>
                  <a:cubicBezTo>
                    <a:pt x="92" y="142"/>
                    <a:pt x="106" y="130"/>
                    <a:pt x="112" y="131"/>
                  </a:cubicBezTo>
                  <a:cubicBezTo>
                    <a:pt x="95" y="147"/>
                    <a:pt x="66" y="127"/>
                    <a:pt x="48" y="142"/>
                  </a:cubicBezTo>
                  <a:cubicBezTo>
                    <a:pt x="19" y="142"/>
                    <a:pt x="1" y="123"/>
                    <a:pt x="4" y="95"/>
                  </a:cubicBezTo>
                  <a:cubicBezTo>
                    <a:pt x="6" y="82"/>
                    <a:pt x="19" y="74"/>
                    <a:pt x="20" y="61"/>
                  </a:cubicBezTo>
                  <a:cubicBezTo>
                    <a:pt x="23" y="58"/>
                    <a:pt x="22" y="60"/>
                    <a:pt x="26" y="58"/>
                  </a:cubicBezTo>
                  <a:cubicBezTo>
                    <a:pt x="25" y="45"/>
                    <a:pt x="33" y="34"/>
                    <a:pt x="31" y="23"/>
                  </a:cubicBezTo>
                  <a:cubicBezTo>
                    <a:pt x="30" y="12"/>
                    <a:pt x="19" y="8"/>
                    <a:pt x="19" y="0"/>
                  </a:cubicBezTo>
                  <a:cubicBezTo>
                    <a:pt x="36" y="7"/>
                    <a:pt x="41" y="36"/>
                    <a:pt x="33" y="57"/>
                  </a:cubicBezTo>
                  <a:cubicBezTo>
                    <a:pt x="34" y="60"/>
                    <a:pt x="40" y="59"/>
                    <a:pt x="41" y="63"/>
                  </a:cubicBezTo>
                  <a:cubicBezTo>
                    <a:pt x="43" y="69"/>
                    <a:pt x="40" y="75"/>
                    <a:pt x="36" y="80"/>
                  </a:cubicBezTo>
                  <a:cubicBezTo>
                    <a:pt x="27" y="79"/>
                    <a:pt x="20" y="74"/>
                    <a:pt x="26" y="67"/>
                  </a:cubicBezTo>
                  <a:cubicBezTo>
                    <a:pt x="1" y="88"/>
                    <a:pt x="14" y="148"/>
                    <a:pt x="64" y="132"/>
                  </a:cubicBezTo>
                  <a:cubicBezTo>
                    <a:pt x="54" y="118"/>
                    <a:pt x="73" y="97"/>
                    <a:pt x="84" y="112"/>
                  </a:cubicBezTo>
                  <a:cubicBezTo>
                    <a:pt x="86" y="123"/>
                    <a:pt x="81" y="126"/>
                    <a:pt x="77" y="131"/>
                  </a:cubicBezTo>
                  <a:cubicBezTo>
                    <a:pt x="101" y="137"/>
                    <a:pt x="133" y="102"/>
                    <a:pt x="152" y="129"/>
                  </a:cubicBezTo>
                  <a:cubicBezTo>
                    <a:pt x="143" y="117"/>
                    <a:pt x="124" y="124"/>
                    <a:pt x="114" y="131"/>
                  </a:cubicBezTo>
                  <a:cubicBezTo>
                    <a:pt x="116" y="126"/>
                    <a:pt x="123" y="126"/>
                    <a:pt x="127" y="122"/>
                  </a:cubicBezTo>
                  <a:close/>
                  <a:moveTo>
                    <a:pt x="74" y="128"/>
                  </a:moveTo>
                  <a:cubicBezTo>
                    <a:pt x="91" y="127"/>
                    <a:pt x="78" y="98"/>
                    <a:pt x="68" y="112"/>
                  </a:cubicBezTo>
                  <a:cubicBezTo>
                    <a:pt x="75" y="112"/>
                    <a:pt x="69" y="117"/>
                    <a:pt x="66" y="117"/>
                  </a:cubicBezTo>
                  <a:cubicBezTo>
                    <a:pt x="66" y="119"/>
                    <a:pt x="66" y="122"/>
                    <a:pt x="66" y="125"/>
                  </a:cubicBezTo>
                  <a:cubicBezTo>
                    <a:pt x="68" y="126"/>
                    <a:pt x="69" y="128"/>
                    <a:pt x="73" y="128"/>
                  </a:cubicBezTo>
                  <a:cubicBezTo>
                    <a:pt x="75" y="124"/>
                    <a:pt x="80" y="117"/>
                    <a:pt x="74" y="114"/>
                  </a:cubicBezTo>
                  <a:cubicBezTo>
                    <a:pt x="84" y="115"/>
                    <a:pt x="78" y="125"/>
                    <a:pt x="74" y="128"/>
                  </a:cubicBezTo>
                  <a:close/>
                  <a:moveTo>
                    <a:pt x="9" y="88"/>
                  </a:moveTo>
                  <a:cubicBezTo>
                    <a:pt x="0" y="121"/>
                    <a:pt x="28" y="148"/>
                    <a:pt x="56" y="135"/>
                  </a:cubicBezTo>
                  <a:cubicBezTo>
                    <a:pt x="20" y="145"/>
                    <a:pt x="13" y="115"/>
                    <a:pt x="9" y="88"/>
                  </a:cubicBezTo>
                  <a:close/>
                  <a:moveTo>
                    <a:pt x="37" y="61"/>
                  </a:moveTo>
                  <a:cubicBezTo>
                    <a:pt x="38" y="69"/>
                    <a:pt x="34" y="72"/>
                    <a:pt x="31" y="77"/>
                  </a:cubicBezTo>
                  <a:cubicBezTo>
                    <a:pt x="40" y="78"/>
                    <a:pt x="42" y="66"/>
                    <a:pt x="37" y="61"/>
                  </a:cubicBezTo>
                  <a:close/>
                  <a:moveTo>
                    <a:pt x="30" y="57"/>
                  </a:moveTo>
                  <a:cubicBezTo>
                    <a:pt x="30" y="49"/>
                    <a:pt x="38" y="40"/>
                    <a:pt x="33" y="31"/>
                  </a:cubicBezTo>
                  <a:cubicBezTo>
                    <a:pt x="34" y="41"/>
                    <a:pt x="26" y="49"/>
                    <a:pt x="30" y="57"/>
                  </a:cubicBezTo>
                  <a:close/>
                  <a:moveTo>
                    <a:pt x="30" y="61"/>
                  </a:moveTo>
                  <a:cubicBezTo>
                    <a:pt x="28" y="63"/>
                    <a:pt x="27" y="72"/>
                    <a:pt x="30" y="74"/>
                  </a:cubicBezTo>
                  <a:cubicBezTo>
                    <a:pt x="33" y="70"/>
                    <a:pt x="36" y="63"/>
                    <a:pt x="30" y="61"/>
                  </a:cubicBez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0" name="手繪多邊形 46">
              <a:extLst>
                <a:ext uri="{FF2B5EF4-FFF2-40B4-BE49-F238E27FC236}">
                  <a16:creationId xmlns:a16="http://schemas.microsoft.com/office/drawing/2014/main" xmlns="" id="{FE13B93D-4CB5-F64C-B706-63F31117A469}"/>
                </a:ext>
              </a:extLst>
            </p:cNvPr>
            <p:cNvSpPr>
              <a:spLocks noEditPoints="1"/>
            </p:cNvSpPr>
            <p:nvPr/>
          </p:nvSpPr>
          <p:spPr bwMode="auto">
            <a:xfrm rot="16200000" flipV="1">
              <a:off x="5196566" y="5324250"/>
              <a:ext cx="477749" cy="512132"/>
            </a:xfrm>
            <a:custGeom>
              <a:avLst/>
              <a:gdLst>
                <a:gd name="T0" fmla="*/ 2 w 151"/>
                <a:gd name="T1" fmla="*/ 96 h 144"/>
                <a:gd name="T2" fmla="*/ 21 w 151"/>
                <a:gd name="T3" fmla="*/ 59 h 144"/>
                <a:gd name="T4" fmla="*/ 22 w 151"/>
                <a:gd name="T5" fmla="*/ 12 h 144"/>
                <a:gd name="T6" fmla="*/ 32 w 151"/>
                <a:gd name="T7" fmla="*/ 58 h 144"/>
                <a:gd name="T8" fmla="*/ 34 w 151"/>
                <a:gd name="T9" fmla="*/ 81 h 144"/>
                <a:gd name="T10" fmla="*/ 15 w 151"/>
                <a:gd name="T11" fmla="*/ 112 h 144"/>
                <a:gd name="T12" fmla="*/ 73 w 151"/>
                <a:gd name="T13" fmla="*/ 107 h 144"/>
                <a:gd name="T14" fmla="*/ 76 w 151"/>
                <a:gd name="T15" fmla="*/ 131 h 144"/>
                <a:gd name="T16" fmla="*/ 151 w 151"/>
                <a:gd name="T17" fmla="*/ 130 h 144"/>
                <a:gd name="T18" fmla="*/ 110 w 151"/>
                <a:gd name="T19" fmla="*/ 134 h 144"/>
                <a:gd name="T20" fmla="*/ 66 w 151"/>
                <a:gd name="T21" fmla="*/ 138 h 144"/>
                <a:gd name="T22" fmla="*/ 12 w 151"/>
                <a:gd name="T23" fmla="*/ 128 h 144"/>
                <a:gd name="T24" fmla="*/ 86 w 151"/>
                <a:gd name="T25" fmla="*/ 138 h 144"/>
                <a:gd name="T26" fmla="*/ 86 w 151"/>
                <a:gd name="T27" fmla="*/ 134 h 144"/>
                <a:gd name="T28" fmla="*/ 75 w 151"/>
                <a:gd name="T29" fmla="*/ 133 h 144"/>
                <a:gd name="T30" fmla="*/ 77 w 151"/>
                <a:gd name="T31" fmla="*/ 128 h 144"/>
                <a:gd name="T32" fmla="*/ 66 w 151"/>
                <a:gd name="T33" fmla="*/ 128 h 144"/>
                <a:gd name="T34" fmla="*/ 64 w 151"/>
                <a:gd name="T35" fmla="*/ 117 h 144"/>
                <a:gd name="T36" fmla="*/ 65 w 151"/>
                <a:gd name="T37" fmla="*/ 114 h 144"/>
                <a:gd name="T38" fmla="*/ 63 w 151"/>
                <a:gd name="T39" fmla="*/ 133 h 144"/>
                <a:gd name="T40" fmla="*/ 54 w 151"/>
                <a:gd name="T41" fmla="*/ 137 h 144"/>
                <a:gd name="T42" fmla="*/ 7 w 151"/>
                <a:gd name="T43" fmla="*/ 86 h 144"/>
                <a:gd name="T44" fmla="*/ 41 w 151"/>
                <a:gd name="T45" fmla="*/ 139 h 144"/>
                <a:gd name="T46" fmla="*/ 92 w 151"/>
                <a:gd name="T47" fmla="*/ 138 h 144"/>
                <a:gd name="T48" fmla="*/ 41 w 151"/>
                <a:gd name="T49" fmla="*/ 137 h 144"/>
                <a:gd name="T50" fmla="*/ 26 w 151"/>
                <a:gd name="T51" fmla="*/ 65 h 144"/>
                <a:gd name="T52" fmla="*/ 32 w 151"/>
                <a:gd name="T53" fmla="*/ 64 h 144"/>
                <a:gd name="T54" fmla="*/ 26 w 151"/>
                <a:gd name="T55" fmla="*/ 72 h 144"/>
                <a:gd name="T56" fmla="*/ 33 w 151"/>
                <a:gd name="T57" fmla="*/ 80 h 144"/>
                <a:gd name="T58" fmla="*/ 38 w 151"/>
                <a:gd name="T59" fmla="*/ 73 h 144"/>
                <a:gd name="T60" fmla="*/ 28 w 151"/>
                <a:gd name="T61" fmla="*/ 78 h 144"/>
                <a:gd name="T62" fmla="*/ 34 w 151"/>
                <a:gd name="T63" fmla="*/ 61 h 144"/>
                <a:gd name="T64" fmla="*/ 18 w 151"/>
                <a:gd name="T65" fmla="*/ 2 h 144"/>
                <a:gd name="T66" fmla="*/ 31 w 151"/>
                <a:gd name="T67" fmla="*/ 32 h 144"/>
                <a:gd name="T68" fmla="*/ 27 w 151"/>
                <a:gd name="T69" fmla="*/ 58 h 144"/>
                <a:gd name="T70" fmla="*/ 28 w 151"/>
                <a:gd name="T71" fmla="*/ 42 h 144"/>
                <a:gd name="T72" fmla="*/ 21 w 151"/>
                <a:gd name="T73" fmla="*/ 61 h 144"/>
                <a:gd name="T74" fmla="*/ 7 w 151"/>
                <a:gd name="T75" fmla="*/ 86 h 144"/>
                <a:gd name="T76" fmla="*/ 110 w 151"/>
                <a:gd name="T77" fmla="*/ 131 h 144"/>
                <a:gd name="T78" fmla="*/ 121 w 151"/>
                <a:gd name="T79" fmla="*/ 123 h 144"/>
                <a:gd name="T80" fmla="*/ 67 w 151"/>
                <a:gd name="T81" fmla="*/ 127 h 144"/>
                <a:gd name="T82" fmla="*/ 74 w 151"/>
                <a:gd name="T83" fmla="*/ 118 h 144"/>
                <a:gd name="T84" fmla="*/ 64 w 151"/>
                <a:gd name="T85" fmla="*/ 118 h 144"/>
                <a:gd name="T86" fmla="*/ 75 w 151"/>
                <a:gd name="T87" fmla="*/ 118 h 144"/>
                <a:gd name="T88" fmla="*/ 70 w 151"/>
                <a:gd name="T89" fmla="*/ 114 h 144"/>
                <a:gd name="T90" fmla="*/ 79 w 151"/>
                <a:gd name="T91" fmla="*/ 120 h 144"/>
                <a:gd name="T92" fmla="*/ 122 w 151"/>
                <a:gd name="T93" fmla="*/ 122 h 144"/>
                <a:gd name="T94" fmla="*/ 123 w 151"/>
                <a:gd name="T95" fmla="*/ 125 h 144"/>
                <a:gd name="T96" fmla="*/ 122 w 151"/>
                <a:gd name="T97" fmla="*/ 122 h 144"/>
                <a:gd name="T98" fmla="*/ 81 w 151"/>
                <a:gd name="T99" fmla="*/ 114 h 144"/>
                <a:gd name="T100" fmla="*/ 32 w 151"/>
                <a:gd name="T101" fmla="*/ 74 h 144"/>
                <a:gd name="T102" fmla="*/ 28 w 151"/>
                <a:gd name="T103" fmla="*/ 63 h 144"/>
                <a:gd name="T104" fmla="*/ 28 w 151"/>
                <a:gd name="T105" fmla="*/ 63 h 144"/>
                <a:gd name="T106" fmla="*/ 29 w 151"/>
                <a:gd name="T107" fmla="*/ 4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1" h="144">
                  <a:moveTo>
                    <a:pt x="47" y="144"/>
                  </a:moveTo>
                  <a:cubicBezTo>
                    <a:pt x="46" y="144"/>
                    <a:pt x="46" y="144"/>
                    <a:pt x="46" y="144"/>
                  </a:cubicBezTo>
                  <a:cubicBezTo>
                    <a:pt x="32" y="144"/>
                    <a:pt x="19" y="139"/>
                    <a:pt x="11" y="129"/>
                  </a:cubicBezTo>
                  <a:cubicBezTo>
                    <a:pt x="3" y="121"/>
                    <a:pt x="0" y="109"/>
                    <a:pt x="2" y="96"/>
                  </a:cubicBezTo>
                  <a:cubicBezTo>
                    <a:pt x="3" y="90"/>
                    <a:pt x="6" y="84"/>
                    <a:pt x="10" y="79"/>
                  </a:cubicBezTo>
                  <a:cubicBezTo>
                    <a:pt x="13" y="73"/>
                    <a:pt x="17" y="68"/>
                    <a:pt x="17" y="62"/>
                  </a:cubicBezTo>
                  <a:cubicBezTo>
                    <a:pt x="17" y="62"/>
                    <a:pt x="17" y="62"/>
                    <a:pt x="17" y="62"/>
                  </a:cubicBezTo>
                  <a:cubicBezTo>
                    <a:pt x="19" y="60"/>
                    <a:pt x="20" y="59"/>
                    <a:pt x="21" y="59"/>
                  </a:cubicBezTo>
                  <a:cubicBezTo>
                    <a:pt x="21" y="59"/>
                    <a:pt x="22" y="59"/>
                    <a:pt x="23" y="59"/>
                  </a:cubicBezTo>
                  <a:cubicBezTo>
                    <a:pt x="23" y="53"/>
                    <a:pt x="24" y="47"/>
                    <a:pt x="26" y="41"/>
                  </a:cubicBezTo>
                  <a:cubicBezTo>
                    <a:pt x="28" y="35"/>
                    <a:pt x="30" y="30"/>
                    <a:pt x="29" y="24"/>
                  </a:cubicBezTo>
                  <a:cubicBezTo>
                    <a:pt x="28" y="19"/>
                    <a:pt x="25" y="15"/>
                    <a:pt x="22" y="12"/>
                  </a:cubicBezTo>
                  <a:cubicBezTo>
                    <a:pt x="19" y="8"/>
                    <a:pt x="16" y="5"/>
                    <a:pt x="16" y="1"/>
                  </a:cubicBezTo>
                  <a:cubicBezTo>
                    <a:pt x="16" y="0"/>
                    <a:pt x="16" y="0"/>
                    <a:pt x="16" y="0"/>
                  </a:cubicBezTo>
                  <a:cubicBezTo>
                    <a:pt x="17" y="0"/>
                    <a:pt x="17" y="0"/>
                    <a:pt x="17" y="0"/>
                  </a:cubicBezTo>
                  <a:cubicBezTo>
                    <a:pt x="35" y="8"/>
                    <a:pt x="40" y="37"/>
                    <a:pt x="32" y="58"/>
                  </a:cubicBezTo>
                  <a:cubicBezTo>
                    <a:pt x="32" y="59"/>
                    <a:pt x="34" y="59"/>
                    <a:pt x="35" y="60"/>
                  </a:cubicBezTo>
                  <a:cubicBezTo>
                    <a:pt x="37" y="61"/>
                    <a:pt x="39" y="61"/>
                    <a:pt x="40" y="63"/>
                  </a:cubicBezTo>
                  <a:cubicBezTo>
                    <a:pt x="43" y="72"/>
                    <a:pt x="37" y="78"/>
                    <a:pt x="34" y="81"/>
                  </a:cubicBezTo>
                  <a:cubicBezTo>
                    <a:pt x="34" y="81"/>
                    <a:pt x="34" y="81"/>
                    <a:pt x="34" y="81"/>
                  </a:cubicBezTo>
                  <a:cubicBezTo>
                    <a:pt x="34" y="81"/>
                    <a:pt x="34" y="81"/>
                    <a:pt x="34" y="81"/>
                  </a:cubicBezTo>
                  <a:cubicBezTo>
                    <a:pt x="28" y="81"/>
                    <a:pt x="23" y="79"/>
                    <a:pt x="22" y="76"/>
                  </a:cubicBezTo>
                  <a:cubicBezTo>
                    <a:pt x="21" y="75"/>
                    <a:pt x="21" y="73"/>
                    <a:pt x="21" y="71"/>
                  </a:cubicBezTo>
                  <a:cubicBezTo>
                    <a:pt x="12" y="82"/>
                    <a:pt x="10" y="98"/>
                    <a:pt x="15" y="112"/>
                  </a:cubicBezTo>
                  <a:cubicBezTo>
                    <a:pt x="20" y="127"/>
                    <a:pt x="32" y="135"/>
                    <a:pt x="46" y="135"/>
                  </a:cubicBezTo>
                  <a:cubicBezTo>
                    <a:pt x="51" y="135"/>
                    <a:pt x="56" y="134"/>
                    <a:pt x="61" y="133"/>
                  </a:cubicBezTo>
                  <a:cubicBezTo>
                    <a:pt x="58" y="128"/>
                    <a:pt x="57" y="122"/>
                    <a:pt x="60" y="116"/>
                  </a:cubicBezTo>
                  <a:cubicBezTo>
                    <a:pt x="63" y="111"/>
                    <a:pt x="68" y="107"/>
                    <a:pt x="73" y="107"/>
                  </a:cubicBezTo>
                  <a:cubicBezTo>
                    <a:pt x="75" y="107"/>
                    <a:pt x="79" y="108"/>
                    <a:pt x="83" y="113"/>
                  </a:cubicBezTo>
                  <a:cubicBezTo>
                    <a:pt x="83" y="113"/>
                    <a:pt x="83" y="113"/>
                    <a:pt x="83" y="113"/>
                  </a:cubicBezTo>
                  <a:cubicBezTo>
                    <a:pt x="84" y="122"/>
                    <a:pt x="81" y="126"/>
                    <a:pt x="77" y="130"/>
                  </a:cubicBezTo>
                  <a:cubicBezTo>
                    <a:pt x="77" y="130"/>
                    <a:pt x="77" y="131"/>
                    <a:pt x="76" y="131"/>
                  </a:cubicBezTo>
                  <a:cubicBezTo>
                    <a:pt x="78" y="132"/>
                    <a:pt x="80" y="132"/>
                    <a:pt x="82" y="132"/>
                  </a:cubicBezTo>
                  <a:cubicBezTo>
                    <a:pt x="90" y="132"/>
                    <a:pt x="98" y="129"/>
                    <a:pt x="107" y="125"/>
                  </a:cubicBezTo>
                  <a:cubicBezTo>
                    <a:pt x="115" y="122"/>
                    <a:pt x="123" y="119"/>
                    <a:pt x="131" y="119"/>
                  </a:cubicBezTo>
                  <a:cubicBezTo>
                    <a:pt x="139" y="119"/>
                    <a:pt x="146" y="123"/>
                    <a:pt x="151" y="130"/>
                  </a:cubicBezTo>
                  <a:cubicBezTo>
                    <a:pt x="150" y="131"/>
                    <a:pt x="150" y="131"/>
                    <a:pt x="150" y="131"/>
                  </a:cubicBezTo>
                  <a:cubicBezTo>
                    <a:pt x="146" y="127"/>
                    <a:pt x="142" y="124"/>
                    <a:pt x="136" y="124"/>
                  </a:cubicBezTo>
                  <a:cubicBezTo>
                    <a:pt x="126" y="124"/>
                    <a:pt x="115" y="131"/>
                    <a:pt x="112" y="132"/>
                  </a:cubicBezTo>
                  <a:cubicBezTo>
                    <a:pt x="110" y="134"/>
                    <a:pt x="110" y="134"/>
                    <a:pt x="110" y="134"/>
                  </a:cubicBezTo>
                  <a:cubicBezTo>
                    <a:pt x="110" y="133"/>
                    <a:pt x="110" y="133"/>
                    <a:pt x="110" y="133"/>
                  </a:cubicBezTo>
                  <a:cubicBezTo>
                    <a:pt x="105" y="137"/>
                    <a:pt x="99" y="139"/>
                    <a:pt x="90" y="139"/>
                  </a:cubicBezTo>
                  <a:cubicBezTo>
                    <a:pt x="86" y="139"/>
                    <a:pt x="82" y="139"/>
                    <a:pt x="78" y="139"/>
                  </a:cubicBezTo>
                  <a:cubicBezTo>
                    <a:pt x="74" y="138"/>
                    <a:pt x="70" y="138"/>
                    <a:pt x="66" y="138"/>
                  </a:cubicBezTo>
                  <a:cubicBezTo>
                    <a:pt x="58" y="138"/>
                    <a:pt x="52" y="140"/>
                    <a:pt x="47" y="144"/>
                  </a:cubicBezTo>
                  <a:close/>
                  <a:moveTo>
                    <a:pt x="7" y="86"/>
                  </a:moveTo>
                  <a:cubicBezTo>
                    <a:pt x="5" y="89"/>
                    <a:pt x="4" y="93"/>
                    <a:pt x="3" y="96"/>
                  </a:cubicBezTo>
                  <a:cubicBezTo>
                    <a:pt x="2" y="109"/>
                    <a:pt x="5" y="120"/>
                    <a:pt x="12" y="128"/>
                  </a:cubicBezTo>
                  <a:cubicBezTo>
                    <a:pt x="20" y="137"/>
                    <a:pt x="32" y="142"/>
                    <a:pt x="46" y="142"/>
                  </a:cubicBezTo>
                  <a:cubicBezTo>
                    <a:pt x="51" y="138"/>
                    <a:pt x="57" y="136"/>
                    <a:pt x="66" y="136"/>
                  </a:cubicBezTo>
                  <a:cubicBezTo>
                    <a:pt x="70" y="136"/>
                    <a:pt x="74" y="137"/>
                    <a:pt x="78" y="137"/>
                  </a:cubicBezTo>
                  <a:cubicBezTo>
                    <a:pt x="81" y="137"/>
                    <a:pt x="83" y="138"/>
                    <a:pt x="86" y="138"/>
                  </a:cubicBezTo>
                  <a:cubicBezTo>
                    <a:pt x="84" y="137"/>
                    <a:pt x="83" y="136"/>
                    <a:pt x="81" y="135"/>
                  </a:cubicBezTo>
                  <a:cubicBezTo>
                    <a:pt x="80" y="133"/>
                    <a:pt x="80" y="133"/>
                    <a:pt x="80" y="133"/>
                  </a:cubicBezTo>
                  <a:cubicBezTo>
                    <a:pt x="82" y="134"/>
                    <a:pt x="82" y="134"/>
                    <a:pt x="82" y="134"/>
                  </a:cubicBezTo>
                  <a:cubicBezTo>
                    <a:pt x="83" y="134"/>
                    <a:pt x="84" y="134"/>
                    <a:pt x="86" y="134"/>
                  </a:cubicBezTo>
                  <a:cubicBezTo>
                    <a:pt x="92" y="134"/>
                    <a:pt x="99" y="131"/>
                    <a:pt x="105" y="128"/>
                  </a:cubicBezTo>
                  <a:cubicBezTo>
                    <a:pt x="105" y="128"/>
                    <a:pt x="105" y="128"/>
                    <a:pt x="105" y="128"/>
                  </a:cubicBezTo>
                  <a:cubicBezTo>
                    <a:pt x="97" y="131"/>
                    <a:pt x="89" y="133"/>
                    <a:pt x="82" y="133"/>
                  </a:cubicBezTo>
                  <a:cubicBezTo>
                    <a:pt x="79" y="133"/>
                    <a:pt x="77" y="133"/>
                    <a:pt x="75" y="133"/>
                  </a:cubicBezTo>
                  <a:cubicBezTo>
                    <a:pt x="74" y="132"/>
                    <a:pt x="74" y="132"/>
                    <a:pt x="74" y="132"/>
                  </a:cubicBezTo>
                  <a:cubicBezTo>
                    <a:pt x="74" y="131"/>
                    <a:pt x="74" y="131"/>
                    <a:pt x="74" y="131"/>
                  </a:cubicBezTo>
                  <a:cubicBezTo>
                    <a:pt x="75" y="131"/>
                    <a:pt x="76" y="130"/>
                    <a:pt x="76" y="129"/>
                  </a:cubicBezTo>
                  <a:cubicBezTo>
                    <a:pt x="77" y="129"/>
                    <a:pt x="77" y="128"/>
                    <a:pt x="77" y="128"/>
                  </a:cubicBezTo>
                  <a:cubicBezTo>
                    <a:pt x="76" y="129"/>
                    <a:pt x="74" y="130"/>
                    <a:pt x="72" y="130"/>
                  </a:cubicBezTo>
                  <a:cubicBezTo>
                    <a:pt x="70" y="130"/>
                    <a:pt x="70" y="130"/>
                    <a:pt x="70" y="130"/>
                  </a:cubicBezTo>
                  <a:cubicBezTo>
                    <a:pt x="70" y="130"/>
                    <a:pt x="70" y="130"/>
                    <a:pt x="70" y="130"/>
                  </a:cubicBezTo>
                  <a:cubicBezTo>
                    <a:pt x="68" y="130"/>
                    <a:pt x="67" y="129"/>
                    <a:pt x="66" y="128"/>
                  </a:cubicBezTo>
                  <a:cubicBezTo>
                    <a:pt x="65" y="128"/>
                    <a:pt x="64" y="127"/>
                    <a:pt x="63" y="127"/>
                  </a:cubicBezTo>
                  <a:cubicBezTo>
                    <a:pt x="63" y="127"/>
                    <a:pt x="63" y="127"/>
                    <a:pt x="63" y="127"/>
                  </a:cubicBezTo>
                  <a:cubicBezTo>
                    <a:pt x="63" y="117"/>
                    <a:pt x="63" y="117"/>
                    <a:pt x="63" y="117"/>
                  </a:cubicBezTo>
                  <a:cubicBezTo>
                    <a:pt x="64" y="117"/>
                    <a:pt x="64" y="117"/>
                    <a:pt x="64" y="117"/>
                  </a:cubicBezTo>
                  <a:cubicBezTo>
                    <a:pt x="64" y="117"/>
                    <a:pt x="64" y="117"/>
                    <a:pt x="64" y="117"/>
                  </a:cubicBezTo>
                  <a:cubicBezTo>
                    <a:pt x="66" y="117"/>
                    <a:pt x="68" y="115"/>
                    <a:pt x="68" y="114"/>
                  </a:cubicBezTo>
                  <a:cubicBezTo>
                    <a:pt x="68" y="114"/>
                    <a:pt x="68" y="114"/>
                    <a:pt x="66" y="114"/>
                  </a:cubicBezTo>
                  <a:cubicBezTo>
                    <a:pt x="65" y="114"/>
                    <a:pt x="65" y="114"/>
                    <a:pt x="65" y="114"/>
                  </a:cubicBezTo>
                  <a:cubicBezTo>
                    <a:pt x="66" y="113"/>
                    <a:pt x="66" y="113"/>
                    <a:pt x="66" y="113"/>
                  </a:cubicBezTo>
                  <a:cubicBezTo>
                    <a:pt x="67" y="110"/>
                    <a:pt x="69" y="109"/>
                    <a:pt x="71" y="109"/>
                  </a:cubicBezTo>
                  <a:cubicBezTo>
                    <a:pt x="67" y="110"/>
                    <a:pt x="64" y="113"/>
                    <a:pt x="62" y="117"/>
                  </a:cubicBezTo>
                  <a:cubicBezTo>
                    <a:pt x="59" y="122"/>
                    <a:pt x="59" y="128"/>
                    <a:pt x="63" y="133"/>
                  </a:cubicBezTo>
                  <a:cubicBezTo>
                    <a:pt x="63" y="134"/>
                    <a:pt x="63" y="134"/>
                    <a:pt x="63" y="134"/>
                  </a:cubicBezTo>
                  <a:cubicBezTo>
                    <a:pt x="62" y="134"/>
                    <a:pt x="62" y="134"/>
                    <a:pt x="62" y="134"/>
                  </a:cubicBezTo>
                  <a:cubicBezTo>
                    <a:pt x="59" y="135"/>
                    <a:pt x="56" y="136"/>
                    <a:pt x="54" y="136"/>
                  </a:cubicBezTo>
                  <a:cubicBezTo>
                    <a:pt x="54" y="137"/>
                    <a:pt x="54" y="137"/>
                    <a:pt x="54" y="137"/>
                  </a:cubicBezTo>
                  <a:cubicBezTo>
                    <a:pt x="49" y="139"/>
                    <a:pt x="44" y="140"/>
                    <a:pt x="39" y="140"/>
                  </a:cubicBezTo>
                  <a:cubicBezTo>
                    <a:pt x="29" y="140"/>
                    <a:pt x="19" y="135"/>
                    <a:pt x="13" y="127"/>
                  </a:cubicBezTo>
                  <a:cubicBezTo>
                    <a:pt x="5" y="116"/>
                    <a:pt x="2" y="103"/>
                    <a:pt x="6" y="89"/>
                  </a:cubicBezTo>
                  <a:lnTo>
                    <a:pt x="7" y="86"/>
                  </a:lnTo>
                  <a:close/>
                  <a:moveTo>
                    <a:pt x="7" y="93"/>
                  </a:moveTo>
                  <a:cubicBezTo>
                    <a:pt x="4" y="105"/>
                    <a:pt x="7" y="117"/>
                    <a:pt x="14" y="126"/>
                  </a:cubicBezTo>
                  <a:cubicBezTo>
                    <a:pt x="21" y="135"/>
                    <a:pt x="31" y="139"/>
                    <a:pt x="41" y="139"/>
                  </a:cubicBezTo>
                  <a:cubicBezTo>
                    <a:pt x="41" y="139"/>
                    <a:pt x="41" y="139"/>
                    <a:pt x="41" y="139"/>
                  </a:cubicBezTo>
                  <a:cubicBezTo>
                    <a:pt x="16" y="139"/>
                    <a:pt x="10" y="113"/>
                    <a:pt x="7" y="93"/>
                  </a:cubicBezTo>
                  <a:close/>
                  <a:moveTo>
                    <a:pt x="108" y="133"/>
                  </a:moveTo>
                  <a:cubicBezTo>
                    <a:pt x="106" y="133"/>
                    <a:pt x="104" y="134"/>
                    <a:pt x="102" y="135"/>
                  </a:cubicBezTo>
                  <a:cubicBezTo>
                    <a:pt x="99" y="136"/>
                    <a:pt x="95" y="137"/>
                    <a:pt x="92" y="138"/>
                  </a:cubicBezTo>
                  <a:cubicBezTo>
                    <a:pt x="99" y="138"/>
                    <a:pt x="104" y="136"/>
                    <a:pt x="108" y="133"/>
                  </a:cubicBezTo>
                  <a:close/>
                  <a:moveTo>
                    <a:pt x="7" y="86"/>
                  </a:moveTo>
                  <a:cubicBezTo>
                    <a:pt x="7" y="89"/>
                    <a:pt x="7" y="89"/>
                    <a:pt x="7" y="89"/>
                  </a:cubicBezTo>
                  <a:cubicBezTo>
                    <a:pt x="12" y="114"/>
                    <a:pt x="17" y="137"/>
                    <a:pt x="41" y="137"/>
                  </a:cubicBezTo>
                  <a:cubicBezTo>
                    <a:pt x="43" y="137"/>
                    <a:pt x="45" y="137"/>
                    <a:pt x="48" y="137"/>
                  </a:cubicBezTo>
                  <a:cubicBezTo>
                    <a:pt x="32" y="137"/>
                    <a:pt x="19" y="128"/>
                    <a:pt x="13" y="113"/>
                  </a:cubicBezTo>
                  <a:cubicBezTo>
                    <a:pt x="7" y="96"/>
                    <a:pt x="12" y="77"/>
                    <a:pt x="23" y="67"/>
                  </a:cubicBezTo>
                  <a:cubicBezTo>
                    <a:pt x="26" y="65"/>
                    <a:pt x="26" y="65"/>
                    <a:pt x="26" y="65"/>
                  </a:cubicBezTo>
                  <a:cubicBezTo>
                    <a:pt x="26" y="63"/>
                    <a:pt x="27" y="62"/>
                    <a:pt x="27" y="62"/>
                  </a:cubicBezTo>
                  <a:cubicBezTo>
                    <a:pt x="28" y="61"/>
                    <a:pt x="28" y="61"/>
                    <a:pt x="28" y="61"/>
                  </a:cubicBezTo>
                  <a:cubicBezTo>
                    <a:pt x="28" y="61"/>
                    <a:pt x="28" y="61"/>
                    <a:pt x="28" y="61"/>
                  </a:cubicBezTo>
                  <a:cubicBezTo>
                    <a:pt x="30" y="62"/>
                    <a:pt x="31" y="63"/>
                    <a:pt x="32" y="64"/>
                  </a:cubicBezTo>
                  <a:cubicBezTo>
                    <a:pt x="33" y="68"/>
                    <a:pt x="30" y="73"/>
                    <a:pt x="29" y="75"/>
                  </a:cubicBezTo>
                  <a:cubicBezTo>
                    <a:pt x="28" y="76"/>
                    <a:pt x="28" y="76"/>
                    <a:pt x="28" y="76"/>
                  </a:cubicBezTo>
                  <a:cubicBezTo>
                    <a:pt x="28" y="76"/>
                    <a:pt x="28" y="76"/>
                    <a:pt x="28" y="76"/>
                  </a:cubicBezTo>
                  <a:cubicBezTo>
                    <a:pt x="27" y="75"/>
                    <a:pt x="26" y="74"/>
                    <a:pt x="26" y="72"/>
                  </a:cubicBezTo>
                  <a:cubicBezTo>
                    <a:pt x="25" y="70"/>
                    <a:pt x="26" y="68"/>
                    <a:pt x="26" y="66"/>
                  </a:cubicBezTo>
                  <a:cubicBezTo>
                    <a:pt x="24" y="68"/>
                    <a:pt x="24" y="68"/>
                    <a:pt x="24" y="68"/>
                  </a:cubicBezTo>
                  <a:cubicBezTo>
                    <a:pt x="22" y="71"/>
                    <a:pt x="22" y="73"/>
                    <a:pt x="23" y="75"/>
                  </a:cubicBezTo>
                  <a:cubicBezTo>
                    <a:pt x="24" y="78"/>
                    <a:pt x="28" y="80"/>
                    <a:pt x="33" y="80"/>
                  </a:cubicBezTo>
                  <a:cubicBezTo>
                    <a:pt x="36" y="77"/>
                    <a:pt x="41" y="71"/>
                    <a:pt x="39" y="64"/>
                  </a:cubicBezTo>
                  <a:cubicBezTo>
                    <a:pt x="38" y="63"/>
                    <a:pt x="37" y="62"/>
                    <a:pt x="35" y="62"/>
                  </a:cubicBezTo>
                  <a:cubicBezTo>
                    <a:pt x="36" y="62"/>
                    <a:pt x="36" y="62"/>
                    <a:pt x="36" y="62"/>
                  </a:cubicBezTo>
                  <a:cubicBezTo>
                    <a:pt x="38" y="64"/>
                    <a:pt x="39" y="69"/>
                    <a:pt x="38" y="73"/>
                  </a:cubicBezTo>
                  <a:cubicBezTo>
                    <a:pt x="36" y="77"/>
                    <a:pt x="34" y="79"/>
                    <a:pt x="30" y="79"/>
                  </a:cubicBezTo>
                  <a:cubicBezTo>
                    <a:pt x="30" y="79"/>
                    <a:pt x="30" y="79"/>
                    <a:pt x="30" y="79"/>
                  </a:cubicBezTo>
                  <a:cubicBezTo>
                    <a:pt x="30" y="79"/>
                    <a:pt x="30" y="79"/>
                    <a:pt x="29" y="79"/>
                  </a:cubicBezTo>
                  <a:cubicBezTo>
                    <a:pt x="28" y="78"/>
                    <a:pt x="28" y="78"/>
                    <a:pt x="28" y="78"/>
                  </a:cubicBezTo>
                  <a:cubicBezTo>
                    <a:pt x="29" y="78"/>
                    <a:pt x="29" y="78"/>
                    <a:pt x="29" y="78"/>
                  </a:cubicBezTo>
                  <a:cubicBezTo>
                    <a:pt x="29" y="76"/>
                    <a:pt x="30" y="75"/>
                    <a:pt x="31" y="74"/>
                  </a:cubicBezTo>
                  <a:cubicBezTo>
                    <a:pt x="33" y="71"/>
                    <a:pt x="35" y="68"/>
                    <a:pt x="34" y="62"/>
                  </a:cubicBezTo>
                  <a:cubicBezTo>
                    <a:pt x="34" y="61"/>
                    <a:pt x="34" y="61"/>
                    <a:pt x="34" y="61"/>
                  </a:cubicBezTo>
                  <a:cubicBezTo>
                    <a:pt x="33" y="61"/>
                    <a:pt x="31" y="60"/>
                    <a:pt x="30" y="58"/>
                  </a:cubicBezTo>
                  <a:cubicBezTo>
                    <a:pt x="30" y="58"/>
                    <a:pt x="30" y="58"/>
                    <a:pt x="30" y="58"/>
                  </a:cubicBezTo>
                  <a:cubicBezTo>
                    <a:pt x="30" y="58"/>
                    <a:pt x="30" y="58"/>
                    <a:pt x="30" y="58"/>
                  </a:cubicBezTo>
                  <a:cubicBezTo>
                    <a:pt x="38" y="39"/>
                    <a:pt x="34" y="10"/>
                    <a:pt x="18" y="2"/>
                  </a:cubicBezTo>
                  <a:cubicBezTo>
                    <a:pt x="18" y="5"/>
                    <a:pt x="20" y="8"/>
                    <a:pt x="23" y="11"/>
                  </a:cubicBezTo>
                  <a:cubicBezTo>
                    <a:pt x="26" y="14"/>
                    <a:pt x="29" y="18"/>
                    <a:pt x="30" y="24"/>
                  </a:cubicBezTo>
                  <a:cubicBezTo>
                    <a:pt x="30" y="26"/>
                    <a:pt x="30" y="28"/>
                    <a:pt x="30" y="30"/>
                  </a:cubicBezTo>
                  <a:cubicBezTo>
                    <a:pt x="31" y="32"/>
                    <a:pt x="31" y="32"/>
                    <a:pt x="31" y="32"/>
                  </a:cubicBezTo>
                  <a:cubicBezTo>
                    <a:pt x="35" y="38"/>
                    <a:pt x="33" y="44"/>
                    <a:pt x="31" y="49"/>
                  </a:cubicBezTo>
                  <a:cubicBezTo>
                    <a:pt x="30" y="52"/>
                    <a:pt x="29" y="55"/>
                    <a:pt x="29" y="58"/>
                  </a:cubicBezTo>
                  <a:cubicBezTo>
                    <a:pt x="29" y="61"/>
                    <a:pt x="29" y="61"/>
                    <a:pt x="29" y="61"/>
                  </a:cubicBezTo>
                  <a:cubicBezTo>
                    <a:pt x="27" y="58"/>
                    <a:pt x="27" y="58"/>
                    <a:pt x="27" y="58"/>
                  </a:cubicBezTo>
                  <a:cubicBezTo>
                    <a:pt x="25" y="53"/>
                    <a:pt x="26" y="49"/>
                    <a:pt x="28" y="44"/>
                  </a:cubicBezTo>
                  <a:cubicBezTo>
                    <a:pt x="29" y="40"/>
                    <a:pt x="31" y="36"/>
                    <a:pt x="30" y="32"/>
                  </a:cubicBezTo>
                  <a:cubicBezTo>
                    <a:pt x="30" y="32"/>
                    <a:pt x="30" y="32"/>
                    <a:pt x="30" y="32"/>
                  </a:cubicBezTo>
                  <a:cubicBezTo>
                    <a:pt x="30" y="35"/>
                    <a:pt x="29" y="38"/>
                    <a:pt x="28" y="42"/>
                  </a:cubicBezTo>
                  <a:cubicBezTo>
                    <a:pt x="26" y="47"/>
                    <a:pt x="24" y="53"/>
                    <a:pt x="24" y="59"/>
                  </a:cubicBezTo>
                  <a:cubicBezTo>
                    <a:pt x="25" y="60"/>
                    <a:pt x="25" y="60"/>
                    <a:pt x="25" y="60"/>
                  </a:cubicBezTo>
                  <a:cubicBezTo>
                    <a:pt x="24" y="60"/>
                    <a:pt x="24" y="60"/>
                    <a:pt x="24" y="60"/>
                  </a:cubicBezTo>
                  <a:cubicBezTo>
                    <a:pt x="23" y="61"/>
                    <a:pt x="22" y="61"/>
                    <a:pt x="21" y="61"/>
                  </a:cubicBezTo>
                  <a:cubicBezTo>
                    <a:pt x="21" y="61"/>
                    <a:pt x="21" y="61"/>
                    <a:pt x="21" y="61"/>
                  </a:cubicBezTo>
                  <a:cubicBezTo>
                    <a:pt x="20" y="61"/>
                    <a:pt x="20" y="61"/>
                    <a:pt x="19" y="62"/>
                  </a:cubicBezTo>
                  <a:cubicBezTo>
                    <a:pt x="18" y="69"/>
                    <a:pt x="14" y="74"/>
                    <a:pt x="11" y="79"/>
                  </a:cubicBezTo>
                  <a:cubicBezTo>
                    <a:pt x="10" y="82"/>
                    <a:pt x="8" y="84"/>
                    <a:pt x="7" y="86"/>
                  </a:cubicBezTo>
                  <a:close/>
                  <a:moveTo>
                    <a:pt x="85" y="136"/>
                  </a:moveTo>
                  <a:cubicBezTo>
                    <a:pt x="86" y="136"/>
                    <a:pt x="87" y="137"/>
                    <a:pt x="89" y="137"/>
                  </a:cubicBezTo>
                  <a:cubicBezTo>
                    <a:pt x="93" y="137"/>
                    <a:pt x="97" y="135"/>
                    <a:pt x="101" y="133"/>
                  </a:cubicBezTo>
                  <a:cubicBezTo>
                    <a:pt x="105" y="132"/>
                    <a:pt x="108" y="131"/>
                    <a:pt x="110" y="131"/>
                  </a:cubicBezTo>
                  <a:cubicBezTo>
                    <a:pt x="111" y="131"/>
                    <a:pt x="111" y="131"/>
                    <a:pt x="111" y="131"/>
                  </a:cubicBezTo>
                  <a:cubicBezTo>
                    <a:pt x="113" y="129"/>
                    <a:pt x="116" y="127"/>
                    <a:pt x="118" y="126"/>
                  </a:cubicBezTo>
                  <a:cubicBezTo>
                    <a:pt x="120" y="125"/>
                    <a:pt x="122" y="125"/>
                    <a:pt x="123" y="124"/>
                  </a:cubicBezTo>
                  <a:cubicBezTo>
                    <a:pt x="122" y="124"/>
                    <a:pt x="122" y="123"/>
                    <a:pt x="121" y="123"/>
                  </a:cubicBezTo>
                  <a:cubicBezTo>
                    <a:pt x="117" y="123"/>
                    <a:pt x="111" y="126"/>
                    <a:pt x="106" y="129"/>
                  </a:cubicBezTo>
                  <a:cubicBezTo>
                    <a:pt x="99" y="132"/>
                    <a:pt x="92" y="136"/>
                    <a:pt x="85" y="136"/>
                  </a:cubicBezTo>
                  <a:close/>
                  <a:moveTo>
                    <a:pt x="64" y="126"/>
                  </a:moveTo>
                  <a:cubicBezTo>
                    <a:pt x="65" y="126"/>
                    <a:pt x="66" y="126"/>
                    <a:pt x="67" y="127"/>
                  </a:cubicBezTo>
                  <a:cubicBezTo>
                    <a:pt x="68" y="128"/>
                    <a:pt x="69" y="128"/>
                    <a:pt x="70" y="128"/>
                  </a:cubicBezTo>
                  <a:cubicBezTo>
                    <a:pt x="70" y="128"/>
                    <a:pt x="70" y="128"/>
                    <a:pt x="70" y="128"/>
                  </a:cubicBezTo>
                  <a:cubicBezTo>
                    <a:pt x="70" y="128"/>
                    <a:pt x="71" y="128"/>
                    <a:pt x="71" y="127"/>
                  </a:cubicBezTo>
                  <a:cubicBezTo>
                    <a:pt x="72" y="125"/>
                    <a:pt x="75" y="121"/>
                    <a:pt x="74" y="118"/>
                  </a:cubicBezTo>
                  <a:cubicBezTo>
                    <a:pt x="74" y="117"/>
                    <a:pt x="73" y="116"/>
                    <a:pt x="72" y="115"/>
                  </a:cubicBezTo>
                  <a:cubicBezTo>
                    <a:pt x="70" y="114"/>
                    <a:pt x="70" y="114"/>
                    <a:pt x="70" y="114"/>
                  </a:cubicBezTo>
                  <a:cubicBezTo>
                    <a:pt x="70" y="114"/>
                    <a:pt x="70" y="114"/>
                    <a:pt x="70" y="114"/>
                  </a:cubicBezTo>
                  <a:cubicBezTo>
                    <a:pt x="70" y="116"/>
                    <a:pt x="67" y="118"/>
                    <a:pt x="64" y="118"/>
                  </a:cubicBezTo>
                  <a:cubicBezTo>
                    <a:pt x="64" y="118"/>
                    <a:pt x="64" y="118"/>
                    <a:pt x="64" y="118"/>
                  </a:cubicBezTo>
                  <a:lnTo>
                    <a:pt x="64" y="126"/>
                  </a:lnTo>
                  <a:close/>
                  <a:moveTo>
                    <a:pt x="75" y="116"/>
                  </a:moveTo>
                  <a:cubicBezTo>
                    <a:pt x="75" y="117"/>
                    <a:pt x="75" y="117"/>
                    <a:pt x="75" y="118"/>
                  </a:cubicBezTo>
                  <a:cubicBezTo>
                    <a:pt x="76" y="121"/>
                    <a:pt x="74" y="125"/>
                    <a:pt x="72" y="128"/>
                  </a:cubicBezTo>
                  <a:cubicBezTo>
                    <a:pt x="75" y="126"/>
                    <a:pt x="77" y="121"/>
                    <a:pt x="77" y="118"/>
                  </a:cubicBezTo>
                  <a:cubicBezTo>
                    <a:pt x="76" y="118"/>
                    <a:pt x="76" y="117"/>
                    <a:pt x="75" y="116"/>
                  </a:cubicBezTo>
                  <a:close/>
                  <a:moveTo>
                    <a:pt x="70" y="114"/>
                  </a:moveTo>
                  <a:cubicBezTo>
                    <a:pt x="72" y="114"/>
                    <a:pt x="72" y="114"/>
                    <a:pt x="72" y="114"/>
                  </a:cubicBezTo>
                  <a:cubicBezTo>
                    <a:pt x="76" y="115"/>
                    <a:pt x="78" y="117"/>
                    <a:pt x="78" y="118"/>
                  </a:cubicBezTo>
                  <a:cubicBezTo>
                    <a:pt x="79" y="121"/>
                    <a:pt x="77" y="125"/>
                    <a:pt x="74" y="128"/>
                  </a:cubicBezTo>
                  <a:cubicBezTo>
                    <a:pt x="79" y="126"/>
                    <a:pt x="79" y="122"/>
                    <a:pt x="79" y="120"/>
                  </a:cubicBezTo>
                  <a:cubicBezTo>
                    <a:pt x="79" y="116"/>
                    <a:pt x="76" y="110"/>
                    <a:pt x="72" y="110"/>
                  </a:cubicBezTo>
                  <a:cubicBezTo>
                    <a:pt x="71" y="110"/>
                    <a:pt x="69" y="111"/>
                    <a:pt x="68" y="113"/>
                  </a:cubicBezTo>
                  <a:cubicBezTo>
                    <a:pt x="69" y="113"/>
                    <a:pt x="69" y="113"/>
                    <a:pt x="70" y="114"/>
                  </a:cubicBezTo>
                  <a:close/>
                  <a:moveTo>
                    <a:pt x="122" y="122"/>
                  </a:moveTo>
                  <a:cubicBezTo>
                    <a:pt x="123" y="122"/>
                    <a:pt x="124" y="122"/>
                    <a:pt x="125" y="123"/>
                  </a:cubicBezTo>
                  <a:cubicBezTo>
                    <a:pt x="126" y="123"/>
                    <a:pt x="126" y="123"/>
                    <a:pt x="126" y="123"/>
                  </a:cubicBezTo>
                  <a:cubicBezTo>
                    <a:pt x="125" y="124"/>
                    <a:pt x="125" y="124"/>
                    <a:pt x="125" y="124"/>
                  </a:cubicBezTo>
                  <a:cubicBezTo>
                    <a:pt x="125" y="124"/>
                    <a:pt x="124" y="125"/>
                    <a:pt x="123" y="125"/>
                  </a:cubicBezTo>
                  <a:cubicBezTo>
                    <a:pt x="127" y="124"/>
                    <a:pt x="131" y="123"/>
                    <a:pt x="136" y="123"/>
                  </a:cubicBezTo>
                  <a:cubicBezTo>
                    <a:pt x="139" y="123"/>
                    <a:pt x="141" y="123"/>
                    <a:pt x="143" y="124"/>
                  </a:cubicBezTo>
                  <a:cubicBezTo>
                    <a:pt x="140" y="122"/>
                    <a:pt x="136" y="121"/>
                    <a:pt x="131" y="121"/>
                  </a:cubicBezTo>
                  <a:cubicBezTo>
                    <a:pt x="128" y="121"/>
                    <a:pt x="125" y="121"/>
                    <a:pt x="122" y="122"/>
                  </a:cubicBezTo>
                  <a:close/>
                  <a:moveTo>
                    <a:pt x="72" y="109"/>
                  </a:moveTo>
                  <a:cubicBezTo>
                    <a:pt x="77" y="109"/>
                    <a:pt x="81" y="115"/>
                    <a:pt x="81" y="120"/>
                  </a:cubicBezTo>
                  <a:cubicBezTo>
                    <a:pt x="81" y="121"/>
                    <a:pt x="81" y="122"/>
                    <a:pt x="81" y="123"/>
                  </a:cubicBezTo>
                  <a:cubicBezTo>
                    <a:pt x="82" y="121"/>
                    <a:pt x="82" y="118"/>
                    <a:pt x="81" y="114"/>
                  </a:cubicBezTo>
                  <a:cubicBezTo>
                    <a:pt x="79" y="110"/>
                    <a:pt x="75" y="108"/>
                    <a:pt x="71" y="109"/>
                  </a:cubicBezTo>
                  <a:cubicBezTo>
                    <a:pt x="72" y="109"/>
                    <a:pt x="72" y="109"/>
                    <a:pt x="72" y="109"/>
                  </a:cubicBezTo>
                  <a:close/>
                  <a:moveTo>
                    <a:pt x="36" y="65"/>
                  </a:moveTo>
                  <a:cubicBezTo>
                    <a:pt x="36" y="69"/>
                    <a:pt x="34" y="72"/>
                    <a:pt x="32" y="74"/>
                  </a:cubicBezTo>
                  <a:cubicBezTo>
                    <a:pt x="32" y="75"/>
                    <a:pt x="31" y="76"/>
                    <a:pt x="31" y="77"/>
                  </a:cubicBezTo>
                  <a:cubicBezTo>
                    <a:pt x="34" y="77"/>
                    <a:pt x="36" y="74"/>
                    <a:pt x="36" y="73"/>
                  </a:cubicBezTo>
                  <a:cubicBezTo>
                    <a:pt x="37" y="70"/>
                    <a:pt x="37" y="67"/>
                    <a:pt x="36" y="65"/>
                  </a:cubicBezTo>
                  <a:close/>
                  <a:moveTo>
                    <a:pt x="28" y="63"/>
                  </a:moveTo>
                  <a:cubicBezTo>
                    <a:pt x="27" y="65"/>
                    <a:pt x="27" y="69"/>
                    <a:pt x="27" y="72"/>
                  </a:cubicBezTo>
                  <a:cubicBezTo>
                    <a:pt x="27" y="73"/>
                    <a:pt x="28" y="73"/>
                    <a:pt x="28" y="74"/>
                  </a:cubicBezTo>
                  <a:cubicBezTo>
                    <a:pt x="30" y="71"/>
                    <a:pt x="32" y="67"/>
                    <a:pt x="31" y="65"/>
                  </a:cubicBezTo>
                  <a:cubicBezTo>
                    <a:pt x="30" y="64"/>
                    <a:pt x="30" y="63"/>
                    <a:pt x="28" y="63"/>
                  </a:cubicBezTo>
                  <a:close/>
                  <a:moveTo>
                    <a:pt x="32" y="36"/>
                  </a:moveTo>
                  <a:cubicBezTo>
                    <a:pt x="31" y="39"/>
                    <a:pt x="30" y="42"/>
                    <a:pt x="29" y="44"/>
                  </a:cubicBezTo>
                  <a:cubicBezTo>
                    <a:pt x="28" y="48"/>
                    <a:pt x="27" y="51"/>
                    <a:pt x="28" y="55"/>
                  </a:cubicBezTo>
                  <a:cubicBezTo>
                    <a:pt x="28" y="53"/>
                    <a:pt x="29" y="51"/>
                    <a:pt x="29" y="49"/>
                  </a:cubicBezTo>
                  <a:cubicBezTo>
                    <a:pt x="31" y="45"/>
                    <a:pt x="32" y="41"/>
                    <a:pt x="32" y="36"/>
                  </a:cubicBez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1" name="手繪多邊形 47">
              <a:extLst>
                <a:ext uri="{FF2B5EF4-FFF2-40B4-BE49-F238E27FC236}">
                  <a16:creationId xmlns:a16="http://schemas.microsoft.com/office/drawing/2014/main" xmlns="" id="{04642CE5-06EA-D045-9E67-8DDAE1F0ADD2}"/>
                </a:ext>
              </a:extLst>
            </p:cNvPr>
            <p:cNvSpPr>
              <a:spLocks noEditPoints="1"/>
            </p:cNvSpPr>
            <p:nvPr/>
          </p:nvSpPr>
          <p:spPr bwMode="auto">
            <a:xfrm rot="16200000" flipV="1">
              <a:off x="11077358" y="5320811"/>
              <a:ext cx="507906" cy="520597"/>
            </a:xfrm>
            <a:custGeom>
              <a:avLst/>
              <a:gdLst>
                <a:gd name="T0" fmla="*/ 50 w 161"/>
                <a:gd name="T1" fmla="*/ 8 h 146"/>
                <a:gd name="T2" fmla="*/ 60 w 161"/>
                <a:gd name="T3" fmla="*/ 25 h 146"/>
                <a:gd name="T4" fmla="*/ 54 w 161"/>
                <a:gd name="T5" fmla="*/ 17 h 146"/>
                <a:gd name="T6" fmla="*/ 63 w 161"/>
                <a:gd name="T7" fmla="*/ 34 h 146"/>
                <a:gd name="T8" fmla="*/ 49 w 161"/>
                <a:gd name="T9" fmla="*/ 37 h 146"/>
                <a:gd name="T10" fmla="*/ 41 w 161"/>
                <a:gd name="T11" fmla="*/ 13 h 146"/>
                <a:gd name="T12" fmla="*/ 16 w 161"/>
                <a:gd name="T13" fmla="*/ 62 h 146"/>
                <a:gd name="T14" fmla="*/ 34 w 161"/>
                <a:gd name="T15" fmla="*/ 92 h 146"/>
                <a:gd name="T16" fmla="*/ 27 w 161"/>
                <a:gd name="T17" fmla="*/ 146 h 146"/>
                <a:gd name="T18" fmla="*/ 33 w 161"/>
                <a:gd name="T19" fmla="*/ 104 h 146"/>
                <a:gd name="T20" fmla="*/ 26 w 161"/>
                <a:gd name="T21" fmla="*/ 102 h 146"/>
                <a:gd name="T22" fmla="*/ 30 w 161"/>
                <a:gd name="T23" fmla="*/ 101 h 146"/>
                <a:gd name="T24" fmla="*/ 4 w 161"/>
                <a:gd name="T25" fmla="*/ 60 h 146"/>
                <a:gd name="T26" fmla="*/ 41 w 161"/>
                <a:gd name="T27" fmla="*/ 10 h 146"/>
                <a:gd name="T28" fmla="*/ 51 w 161"/>
                <a:gd name="T29" fmla="*/ 4 h 146"/>
                <a:gd name="T30" fmla="*/ 145 w 161"/>
                <a:gd name="T31" fmla="*/ 13 h 146"/>
                <a:gd name="T32" fmla="*/ 142 w 161"/>
                <a:gd name="T33" fmla="*/ 0 h 146"/>
                <a:gd name="T34" fmla="*/ 141 w 161"/>
                <a:gd name="T35" fmla="*/ 33 h 146"/>
                <a:gd name="T36" fmla="*/ 50 w 161"/>
                <a:gd name="T37" fmla="*/ 8 h 146"/>
                <a:gd name="T38" fmla="*/ 137 w 161"/>
                <a:gd name="T39" fmla="*/ 31 h 146"/>
                <a:gd name="T40" fmla="*/ 148 w 161"/>
                <a:gd name="T41" fmla="*/ 16 h 146"/>
                <a:gd name="T42" fmla="*/ 70 w 161"/>
                <a:gd name="T43" fmla="*/ 8 h 146"/>
                <a:gd name="T44" fmla="*/ 137 w 161"/>
                <a:gd name="T45" fmla="*/ 31 h 146"/>
                <a:gd name="T46" fmla="*/ 26 w 161"/>
                <a:gd name="T47" fmla="*/ 84 h 146"/>
                <a:gd name="T48" fmla="*/ 22 w 161"/>
                <a:gd name="T49" fmla="*/ 16 h 146"/>
                <a:gd name="T50" fmla="*/ 26 w 161"/>
                <a:gd name="T51" fmla="*/ 84 h 146"/>
                <a:gd name="T52" fmla="*/ 57 w 161"/>
                <a:gd name="T53" fmla="*/ 28 h 146"/>
                <a:gd name="T54" fmla="*/ 46 w 161"/>
                <a:gd name="T55" fmla="*/ 16 h 146"/>
                <a:gd name="T56" fmla="*/ 57 w 161"/>
                <a:gd name="T57" fmla="*/ 28 h 146"/>
                <a:gd name="T58" fmla="*/ 57 w 161"/>
                <a:gd name="T59" fmla="*/ 31 h 146"/>
                <a:gd name="T60" fmla="*/ 46 w 161"/>
                <a:gd name="T61" fmla="*/ 28 h 146"/>
                <a:gd name="T62" fmla="*/ 57 w 161"/>
                <a:gd name="T63" fmla="*/ 3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46">
                  <a:moveTo>
                    <a:pt x="50" y="8"/>
                  </a:moveTo>
                  <a:cubicBezTo>
                    <a:pt x="55" y="14"/>
                    <a:pt x="53" y="20"/>
                    <a:pt x="60" y="25"/>
                  </a:cubicBezTo>
                  <a:cubicBezTo>
                    <a:pt x="62" y="23"/>
                    <a:pt x="58" y="18"/>
                    <a:pt x="54" y="17"/>
                  </a:cubicBezTo>
                  <a:cubicBezTo>
                    <a:pt x="64" y="13"/>
                    <a:pt x="65" y="25"/>
                    <a:pt x="63" y="34"/>
                  </a:cubicBezTo>
                  <a:cubicBezTo>
                    <a:pt x="59" y="36"/>
                    <a:pt x="55" y="37"/>
                    <a:pt x="49" y="37"/>
                  </a:cubicBezTo>
                  <a:cubicBezTo>
                    <a:pt x="43" y="31"/>
                    <a:pt x="43" y="19"/>
                    <a:pt x="41" y="13"/>
                  </a:cubicBezTo>
                  <a:cubicBezTo>
                    <a:pt x="14" y="14"/>
                    <a:pt x="9" y="41"/>
                    <a:pt x="16" y="62"/>
                  </a:cubicBezTo>
                  <a:cubicBezTo>
                    <a:pt x="19" y="72"/>
                    <a:pt x="30" y="81"/>
                    <a:pt x="34" y="92"/>
                  </a:cubicBezTo>
                  <a:cubicBezTo>
                    <a:pt x="41" y="111"/>
                    <a:pt x="38" y="129"/>
                    <a:pt x="27" y="146"/>
                  </a:cubicBezTo>
                  <a:cubicBezTo>
                    <a:pt x="28" y="137"/>
                    <a:pt x="39" y="121"/>
                    <a:pt x="33" y="104"/>
                  </a:cubicBezTo>
                  <a:cubicBezTo>
                    <a:pt x="31" y="102"/>
                    <a:pt x="29" y="102"/>
                    <a:pt x="26" y="102"/>
                  </a:cubicBezTo>
                  <a:cubicBezTo>
                    <a:pt x="26" y="100"/>
                    <a:pt x="28" y="101"/>
                    <a:pt x="30" y="101"/>
                  </a:cubicBezTo>
                  <a:cubicBezTo>
                    <a:pt x="28" y="89"/>
                    <a:pt x="7" y="79"/>
                    <a:pt x="4" y="60"/>
                  </a:cubicBezTo>
                  <a:cubicBezTo>
                    <a:pt x="1" y="34"/>
                    <a:pt x="12" y="6"/>
                    <a:pt x="41" y="10"/>
                  </a:cubicBezTo>
                  <a:cubicBezTo>
                    <a:pt x="45" y="9"/>
                    <a:pt x="47" y="5"/>
                    <a:pt x="51" y="4"/>
                  </a:cubicBezTo>
                  <a:cubicBezTo>
                    <a:pt x="86" y="1"/>
                    <a:pt x="128" y="46"/>
                    <a:pt x="145" y="13"/>
                  </a:cubicBezTo>
                  <a:cubicBezTo>
                    <a:pt x="146" y="6"/>
                    <a:pt x="144" y="3"/>
                    <a:pt x="142" y="0"/>
                  </a:cubicBezTo>
                  <a:cubicBezTo>
                    <a:pt x="161" y="2"/>
                    <a:pt x="149" y="29"/>
                    <a:pt x="141" y="33"/>
                  </a:cubicBezTo>
                  <a:cubicBezTo>
                    <a:pt x="111" y="47"/>
                    <a:pt x="71" y="4"/>
                    <a:pt x="50" y="8"/>
                  </a:cubicBezTo>
                  <a:close/>
                  <a:moveTo>
                    <a:pt x="137" y="31"/>
                  </a:moveTo>
                  <a:cubicBezTo>
                    <a:pt x="142" y="29"/>
                    <a:pt x="151" y="17"/>
                    <a:pt x="148" y="16"/>
                  </a:cubicBezTo>
                  <a:cubicBezTo>
                    <a:pt x="130" y="43"/>
                    <a:pt x="93" y="14"/>
                    <a:pt x="70" y="8"/>
                  </a:cubicBezTo>
                  <a:cubicBezTo>
                    <a:pt x="87" y="21"/>
                    <a:pt x="105" y="33"/>
                    <a:pt x="137" y="31"/>
                  </a:cubicBezTo>
                  <a:close/>
                  <a:moveTo>
                    <a:pt x="26" y="84"/>
                  </a:moveTo>
                  <a:cubicBezTo>
                    <a:pt x="10" y="71"/>
                    <a:pt x="7" y="27"/>
                    <a:pt x="22" y="16"/>
                  </a:cubicBezTo>
                  <a:cubicBezTo>
                    <a:pt x="0" y="29"/>
                    <a:pt x="5" y="78"/>
                    <a:pt x="26" y="84"/>
                  </a:cubicBezTo>
                  <a:close/>
                  <a:moveTo>
                    <a:pt x="57" y="28"/>
                  </a:moveTo>
                  <a:cubicBezTo>
                    <a:pt x="55" y="22"/>
                    <a:pt x="53" y="16"/>
                    <a:pt x="46" y="16"/>
                  </a:cubicBezTo>
                  <a:cubicBezTo>
                    <a:pt x="46" y="23"/>
                    <a:pt x="50" y="27"/>
                    <a:pt x="57" y="28"/>
                  </a:cubicBezTo>
                  <a:close/>
                  <a:moveTo>
                    <a:pt x="57" y="31"/>
                  </a:moveTo>
                  <a:cubicBezTo>
                    <a:pt x="51" y="33"/>
                    <a:pt x="49" y="24"/>
                    <a:pt x="46" y="28"/>
                  </a:cubicBezTo>
                  <a:cubicBezTo>
                    <a:pt x="47" y="31"/>
                    <a:pt x="56" y="40"/>
                    <a:pt x="57" y="31"/>
                  </a:cubicBez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2" name="手繪多邊形 48">
              <a:extLst>
                <a:ext uri="{FF2B5EF4-FFF2-40B4-BE49-F238E27FC236}">
                  <a16:creationId xmlns:a16="http://schemas.microsoft.com/office/drawing/2014/main" xmlns="" id="{90B56EEB-582F-2246-8980-A544E8635626}"/>
                </a:ext>
              </a:extLst>
            </p:cNvPr>
            <p:cNvSpPr>
              <a:spLocks noEditPoints="1"/>
            </p:cNvSpPr>
            <p:nvPr/>
          </p:nvSpPr>
          <p:spPr bwMode="auto">
            <a:xfrm rot="16200000" flipV="1">
              <a:off x="11092436" y="5320547"/>
              <a:ext cx="471401" cy="535412"/>
            </a:xfrm>
            <a:custGeom>
              <a:avLst/>
              <a:gdLst>
                <a:gd name="T0" fmla="*/ 81 w 150"/>
                <a:gd name="T1" fmla="*/ 22 h 150"/>
                <a:gd name="T2" fmla="*/ 52 w 150"/>
                <a:gd name="T3" fmla="*/ 17 h 150"/>
                <a:gd name="T4" fmla="*/ 60 w 150"/>
                <a:gd name="T5" fmla="*/ 35 h 150"/>
                <a:gd name="T6" fmla="*/ 45 w 150"/>
                <a:gd name="T7" fmla="*/ 39 h 150"/>
                <a:gd name="T8" fmla="*/ 39 w 150"/>
                <a:gd name="T9" fmla="*/ 20 h 150"/>
                <a:gd name="T10" fmla="*/ 14 w 150"/>
                <a:gd name="T11" fmla="*/ 63 h 150"/>
                <a:gd name="T12" fmla="*/ 25 w 150"/>
                <a:gd name="T13" fmla="*/ 148 h 150"/>
                <a:gd name="T14" fmla="*/ 26 w 150"/>
                <a:gd name="T15" fmla="*/ 137 h 150"/>
                <a:gd name="T16" fmla="*/ 23 w 150"/>
                <a:gd name="T17" fmla="*/ 104 h 150"/>
                <a:gd name="T18" fmla="*/ 26 w 150"/>
                <a:gd name="T19" fmla="*/ 101 h 150"/>
                <a:gd name="T20" fmla="*/ 1 w 150"/>
                <a:gd name="T21" fmla="*/ 61 h 150"/>
                <a:gd name="T22" fmla="*/ 38 w 150"/>
                <a:gd name="T23" fmla="*/ 10 h 150"/>
                <a:gd name="T24" fmla="*/ 91 w 150"/>
                <a:gd name="T25" fmla="*/ 16 h 150"/>
                <a:gd name="T26" fmla="*/ 139 w 150"/>
                <a:gd name="T27" fmla="*/ 2 h 150"/>
                <a:gd name="T28" fmla="*/ 150 w 150"/>
                <a:gd name="T29" fmla="*/ 12 h 150"/>
                <a:gd name="T30" fmla="*/ 82 w 150"/>
                <a:gd name="T31" fmla="*/ 20 h 150"/>
                <a:gd name="T32" fmla="*/ 141 w 150"/>
                <a:gd name="T33" fmla="*/ 2 h 150"/>
                <a:gd name="T34" fmla="*/ 143 w 150"/>
                <a:gd name="T35" fmla="*/ 14 h 150"/>
                <a:gd name="T36" fmla="*/ 44 w 150"/>
                <a:gd name="T37" fmla="*/ 9 h 150"/>
                <a:gd name="T38" fmla="*/ 38 w 150"/>
                <a:gd name="T39" fmla="*/ 12 h 150"/>
                <a:gd name="T40" fmla="*/ 2 w 150"/>
                <a:gd name="T41" fmla="*/ 60 h 150"/>
                <a:gd name="T42" fmla="*/ 28 w 150"/>
                <a:gd name="T43" fmla="*/ 102 h 150"/>
                <a:gd name="T44" fmla="*/ 30 w 150"/>
                <a:gd name="T45" fmla="*/ 104 h 150"/>
                <a:gd name="T46" fmla="*/ 32 w 150"/>
                <a:gd name="T47" fmla="*/ 116 h 150"/>
                <a:gd name="T48" fmla="*/ 31 w 150"/>
                <a:gd name="T49" fmla="*/ 93 h 150"/>
                <a:gd name="T50" fmla="*/ 11 w 150"/>
                <a:gd name="T51" fmla="*/ 61 h 150"/>
                <a:gd name="T52" fmla="*/ 23 w 150"/>
                <a:gd name="T53" fmla="*/ 85 h 150"/>
                <a:gd name="T54" fmla="*/ 19 w 150"/>
                <a:gd name="T55" fmla="*/ 17 h 150"/>
                <a:gd name="T56" fmla="*/ 39 w 150"/>
                <a:gd name="T57" fmla="*/ 13 h 150"/>
                <a:gd name="T58" fmla="*/ 42 w 150"/>
                <a:gd name="T59" fmla="*/ 29 h 150"/>
                <a:gd name="T60" fmla="*/ 48 w 150"/>
                <a:gd name="T61" fmla="*/ 29 h 150"/>
                <a:gd name="T62" fmla="*/ 55 w 150"/>
                <a:gd name="T63" fmla="*/ 32 h 150"/>
                <a:gd name="T64" fmla="*/ 42 w 150"/>
                <a:gd name="T65" fmla="*/ 30 h 150"/>
                <a:gd name="T66" fmla="*/ 60 w 150"/>
                <a:gd name="T67" fmla="*/ 27 h 150"/>
                <a:gd name="T68" fmla="*/ 58 w 150"/>
                <a:gd name="T69" fmla="*/ 25 h 150"/>
                <a:gd name="T70" fmla="*/ 56 w 150"/>
                <a:gd name="T71" fmla="*/ 27 h 150"/>
                <a:gd name="T72" fmla="*/ 50 w 150"/>
                <a:gd name="T73" fmla="*/ 18 h 150"/>
                <a:gd name="T74" fmla="*/ 45 w 150"/>
                <a:gd name="T75" fmla="*/ 9 h 150"/>
                <a:gd name="T76" fmla="*/ 57 w 150"/>
                <a:gd name="T77" fmla="*/ 25 h 150"/>
                <a:gd name="T78" fmla="*/ 53 w 150"/>
                <a:gd name="T79" fmla="*/ 33 h 150"/>
                <a:gd name="T80" fmla="*/ 44 w 150"/>
                <a:gd name="T81" fmla="*/ 29 h 150"/>
                <a:gd name="T82" fmla="*/ 8 w 150"/>
                <a:gd name="T83" fmla="*/ 46 h 150"/>
                <a:gd name="T84" fmla="*/ 146 w 150"/>
                <a:gd name="T85" fmla="*/ 18 h 150"/>
                <a:gd name="T86" fmla="*/ 134 w 150"/>
                <a:gd name="T87" fmla="*/ 33 h 150"/>
                <a:gd name="T88" fmla="*/ 67 w 150"/>
                <a:gd name="T89" fmla="*/ 9 h 150"/>
                <a:gd name="T90" fmla="*/ 145 w 150"/>
                <a:gd name="T91" fmla="*/ 16 h 150"/>
                <a:gd name="T92" fmla="*/ 133 w 150"/>
                <a:gd name="T93" fmla="*/ 31 h 150"/>
                <a:gd name="T94" fmla="*/ 71 w 150"/>
                <a:gd name="T95" fmla="*/ 11 h 150"/>
                <a:gd name="T96" fmla="*/ 54 w 150"/>
                <a:gd name="T97" fmla="*/ 30 h 150"/>
                <a:gd name="T98" fmla="*/ 43 w 150"/>
                <a:gd name="T99" fmla="*/ 16 h 150"/>
                <a:gd name="T100" fmla="*/ 43 w 150"/>
                <a:gd name="T101"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0">
                  <a:moveTo>
                    <a:pt x="150" y="12"/>
                  </a:moveTo>
                  <a:cubicBezTo>
                    <a:pt x="150" y="20"/>
                    <a:pt x="143" y="32"/>
                    <a:pt x="138" y="34"/>
                  </a:cubicBezTo>
                  <a:cubicBezTo>
                    <a:pt x="120" y="43"/>
                    <a:pt x="99" y="32"/>
                    <a:pt x="81" y="22"/>
                  </a:cubicBezTo>
                  <a:cubicBezTo>
                    <a:pt x="69" y="15"/>
                    <a:pt x="57" y="9"/>
                    <a:pt x="48" y="10"/>
                  </a:cubicBezTo>
                  <a:cubicBezTo>
                    <a:pt x="50" y="12"/>
                    <a:pt x="51" y="15"/>
                    <a:pt x="52" y="17"/>
                  </a:cubicBezTo>
                  <a:cubicBezTo>
                    <a:pt x="52" y="17"/>
                    <a:pt x="52" y="17"/>
                    <a:pt x="52" y="17"/>
                  </a:cubicBezTo>
                  <a:cubicBezTo>
                    <a:pt x="54" y="16"/>
                    <a:pt x="56" y="16"/>
                    <a:pt x="58" y="17"/>
                  </a:cubicBezTo>
                  <a:cubicBezTo>
                    <a:pt x="61" y="19"/>
                    <a:pt x="61" y="24"/>
                    <a:pt x="61" y="27"/>
                  </a:cubicBezTo>
                  <a:cubicBezTo>
                    <a:pt x="61" y="30"/>
                    <a:pt x="61" y="33"/>
                    <a:pt x="60" y="35"/>
                  </a:cubicBezTo>
                  <a:cubicBezTo>
                    <a:pt x="60" y="35"/>
                    <a:pt x="60" y="35"/>
                    <a:pt x="60" y="35"/>
                  </a:cubicBezTo>
                  <a:cubicBezTo>
                    <a:pt x="60" y="36"/>
                    <a:pt x="60" y="36"/>
                    <a:pt x="60" y="36"/>
                  </a:cubicBezTo>
                  <a:cubicBezTo>
                    <a:pt x="57" y="38"/>
                    <a:pt x="52" y="39"/>
                    <a:pt x="45" y="39"/>
                  </a:cubicBezTo>
                  <a:cubicBezTo>
                    <a:pt x="45" y="39"/>
                    <a:pt x="45" y="39"/>
                    <a:pt x="45" y="39"/>
                  </a:cubicBezTo>
                  <a:cubicBezTo>
                    <a:pt x="45" y="38"/>
                    <a:pt x="45" y="38"/>
                    <a:pt x="45" y="38"/>
                  </a:cubicBezTo>
                  <a:cubicBezTo>
                    <a:pt x="41" y="34"/>
                    <a:pt x="40" y="26"/>
                    <a:pt x="39" y="20"/>
                  </a:cubicBezTo>
                  <a:cubicBezTo>
                    <a:pt x="39" y="18"/>
                    <a:pt x="38" y="16"/>
                    <a:pt x="38" y="14"/>
                  </a:cubicBezTo>
                  <a:cubicBezTo>
                    <a:pt x="21" y="15"/>
                    <a:pt x="11" y="27"/>
                    <a:pt x="11" y="47"/>
                  </a:cubicBezTo>
                  <a:cubicBezTo>
                    <a:pt x="11" y="52"/>
                    <a:pt x="12" y="58"/>
                    <a:pt x="14" y="63"/>
                  </a:cubicBezTo>
                  <a:cubicBezTo>
                    <a:pt x="15" y="68"/>
                    <a:pt x="18" y="72"/>
                    <a:pt x="22" y="77"/>
                  </a:cubicBezTo>
                  <a:cubicBezTo>
                    <a:pt x="26" y="82"/>
                    <a:pt x="30" y="87"/>
                    <a:pt x="32" y="93"/>
                  </a:cubicBezTo>
                  <a:cubicBezTo>
                    <a:pt x="39" y="111"/>
                    <a:pt x="36" y="130"/>
                    <a:pt x="25" y="148"/>
                  </a:cubicBezTo>
                  <a:cubicBezTo>
                    <a:pt x="23" y="150"/>
                    <a:pt x="23" y="150"/>
                    <a:pt x="23" y="150"/>
                  </a:cubicBezTo>
                  <a:cubicBezTo>
                    <a:pt x="23" y="147"/>
                    <a:pt x="23" y="147"/>
                    <a:pt x="23" y="147"/>
                  </a:cubicBezTo>
                  <a:cubicBezTo>
                    <a:pt x="24" y="144"/>
                    <a:pt x="25" y="141"/>
                    <a:pt x="26" y="137"/>
                  </a:cubicBezTo>
                  <a:cubicBezTo>
                    <a:pt x="28" y="131"/>
                    <a:pt x="31" y="123"/>
                    <a:pt x="31" y="116"/>
                  </a:cubicBezTo>
                  <a:cubicBezTo>
                    <a:pt x="31" y="112"/>
                    <a:pt x="30" y="108"/>
                    <a:pt x="29" y="105"/>
                  </a:cubicBezTo>
                  <a:cubicBezTo>
                    <a:pt x="28" y="104"/>
                    <a:pt x="26" y="104"/>
                    <a:pt x="23" y="104"/>
                  </a:cubicBezTo>
                  <a:cubicBezTo>
                    <a:pt x="22" y="104"/>
                    <a:pt x="22" y="104"/>
                    <a:pt x="22" y="104"/>
                  </a:cubicBezTo>
                  <a:cubicBezTo>
                    <a:pt x="22" y="103"/>
                    <a:pt x="22" y="103"/>
                    <a:pt x="22" y="103"/>
                  </a:cubicBezTo>
                  <a:cubicBezTo>
                    <a:pt x="22" y="101"/>
                    <a:pt x="24" y="101"/>
                    <a:pt x="26" y="101"/>
                  </a:cubicBezTo>
                  <a:cubicBezTo>
                    <a:pt x="26" y="101"/>
                    <a:pt x="26" y="101"/>
                    <a:pt x="26" y="101"/>
                  </a:cubicBezTo>
                  <a:cubicBezTo>
                    <a:pt x="25" y="97"/>
                    <a:pt x="21" y="93"/>
                    <a:pt x="17" y="88"/>
                  </a:cubicBezTo>
                  <a:cubicBezTo>
                    <a:pt x="10" y="81"/>
                    <a:pt x="2" y="72"/>
                    <a:pt x="1" y="61"/>
                  </a:cubicBezTo>
                  <a:cubicBezTo>
                    <a:pt x="0" y="58"/>
                    <a:pt x="0" y="55"/>
                    <a:pt x="0" y="52"/>
                  </a:cubicBezTo>
                  <a:cubicBezTo>
                    <a:pt x="0" y="37"/>
                    <a:pt x="5" y="24"/>
                    <a:pt x="13" y="17"/>
                  </a:cubicBezTo>
                  <a:cubicBezTo>
                    <a:pt x="20" y="11"/>
                    <a:pt x="28" y="9"/>
                    <a:pt x="38" y="10"/>
                  </a:cubicBezTo>
                  <a:cubicBezTo>
                    <a:pt x="40" y="10"/>
                    <a:pt x="41" y="9"/>
                    <a:pt x="43" y="7"/>
                  </a:cubicBezTo>
                  <a:cubicBezTo>
                    <a:pt x="44" y="6"/>
                    <a:pt x="46" y="5"/>
                    <a:pt x="48" y="4"/>
                  </a:cubicBezTo>
                  <a:cubicBezTo>
                    <a:pt x="62" y="3"/>
                    <a:pt x="77" y="9"/>
                    <a:pt x="91" y="16"/>
                  </a:cubicBezTo>
                  <a:cubicBezTo>
                    <a:pt x="113" y="25"/>
                    <a:pt x="131" y="33"/>
                    <a:pt x="141" y="13"/>
                  </a:cubicBezTo>
                  <a:cubicBezTo>
                    <a:pt x="142" y="12"/>
                    <a:pt x="142" y="11"/>
                    <a:pt x="142" y="10"/>
                  </a:cubicBezTo>
                  <a:cubicBezTo>
                    <a:pt x="142" y="7"/>
                    <a:pt x="140" y="4"/>
                    <a:pt x="139" y="2"/>
                  </a:cubicBezTo>
                  <a:cubicBezTo>
                    <a:pt x="138" y="0"/>
                    <a:pt x="138" y="0"/>
                    <a:pt x="138" y="0"/>
                  </a:cubicBezTo>
                  <a:cubicBezTo>
                    <a:pt x="139" y="0"/>
                    <a:pt x="139" y="0"/>
                    <a:pt x="139" y="0"/>
                  </a:cubicBezTo>
                  <a:cubicBezTo>
                    <a:pt x="146" y="1"/>
                    <a:pt x="150" y="5"/>
                    <a:pt x="150" y="12"/>
                  </a:cubicBezTo>
                  <a:close/>
                  <a:moveTo>
                    <a:pt x="45" y="9"/>
                  </a:moveTo>
                  <a:cubicBezTo>
                    <a:pt x="47" y="9"/>
                    <a:pt x="47" y="9"/>
                    <a:pt x="47" y="9"/>
                  </a:cubicBezTo>
                  <a:cubicBezTo>
                    <a:pt x="56" y="7"/>
                    <a:pt x="68" y="13"/>
                    <a:pt x="82" y="20"/>
                  </a:cubicBezTo>
                  <a:cubicBezTo>
                    <a:pt x="100" y="30"/>
                    <a:pt x="120" y="41"/>
                    <a:pt x="138" y="33"/>
                  </a:cubicBezTo>
                  <a:cubicBezTo>
                    <a:pt x="142" y="31"/>
                    <a:pt x="148" y="20"/>
                    <a:pt x="148" y="12"/>
                  </a:cubicBezTo>
                  <a:cubicBezTo>
                    <a:pt x="148" y="8"/>
                    <a:pt x="147" y="3"/>
                    <a:pt x="141" y="2"/>
                  </a:cubicBezTo>
                  <a:cubicBezTo>
                    <a:pt x="142" y="4"/>
                    <a:pt x="143" y="7"/>
                    <a:pt x="143" y="10"/>
                  </a:cubicBezTo>
                  <a:cubicBezTo>
                    <a:pt x="143" y="11"/>
                    <a:pt x="143" y="13"/>
                    <a:pt x="143" y="14"/>
                  </a:cubicBezTo>
                  <a:cubicBezTo>
                    <a:pt x="143" y="14"/>
                    <a:pt x="143" y="14"/>
                    <a:pt x="143" y="14"/>
                  </a:cubicBezTo>
                  <a:cubicBezTo>
                    <a:pt x="132" y="35"/>
                    <a:pt x="112" y="26"/>
                    <a:pt x="91" y="17"/>
                  </a:cubicBezTo>
                  <a:cubicBezTo>
                    <a:pt x="76" y="11"/>
                    <a:pt x="62" y="5"/>
                    <a:pt x="48" y="6"/>
                  </a:cubicBezTo>
                  <a:cubicBezTo>
                    <a:pt x="46" y="6"/>
                    <a:pt x="45" y="7"/>
                    <a:pt x="44" y="9"/>
                  </a:cubicBezTo>
                  <a:cubicBezTo>
                    <a:pt x="42" y="10"/>
                    <a:pt x="41" y="11"/>
                    <a:pt x="39" y="12"/>
                  </a:cubicBezTo>
                  <a:cubicBezTo>
                    <a:pt x="38" y="12"/>
                    <a:pt x="38" y="12"/>
                    <a:pt x="38" y="12"/>
                  </a:cubicBezTo>
                  <a:cubicBezTo>
                    <a:pt x="38" y="12"/>
                    <a:pt x="38" y="12"/>
                    <a:pt x="38" y="12"/>
                  </a:cubicBezTo>
                  <a:cubicBezTo>
                    <a:pt x="29" y="10"/>
                    <a:pt x="20" y="13"/>
                    <a:pt x="14" y="18"/>
                  </a:cubicBezTo>
                  <a:cubicBezTo>
                    <a:pt x="6" y="25"/>
                    <a:pt x="2" y="37"/>
                    <a:pt x="2" y="52"/>
                  </a:cubicBezTo>
                  <a:cubicBezTo>
                    <a:pt x="2" y="55"/>
                    <a:pt x="2" y="58"/>
                    <a:pt x="2" y="60"/>
                  </a:cubicBezTo>
                  <a:cubicBezTo>
                    <a:pt x="4" y="72"/>
                    <a:pt x="11" y="80"/>
                    <a:pt x="18" y="87"/>
                  </a:cubicBezTo>
                  <a:cubicBezTo>
                    <a:pt x="23" y="92"/>
                    <a:pt x="27" y="97"/>
                    <a:pt x="28" y="102"/>
                  </a:cubicBezTo>
                  <a:cubicBezTo>
                    <a:pt x="28" y="102"/>
                    <a:pt x="28" y="102"/>
                    <a:pt x="28" y="102"/>
                  </a:cubicBezTo>
                  <a:cubicBezTo>
                    <a:pt x="27" y="102"/>
                    <a:pt x="27" y="102"/>
                    <a:pt x="27" y="102"/>
                  </a:cubicBezTo>
                  <a:cubicBezTo>
                    <a:pt x="27" y="102"/>
                    <a:pt x="27" y="102"/>
                    <a:pt x="27" y="102"/>
                  </a:cubicBezTo>
                  <a:cubicBezTo>
                    <a:pt x="28" y="103"/>
                    <a:pt x="29" y="103"/>
                    <a:pt x="30" y="104"/>
                  </a:cubicBezTo>
                  <a:cubicBezTo>
                    <a:pt x="31" y="104"/>
                    <a:pt x="31" y="104"/>
                    <a:pt x="31" y="104"/>
                  </a:cubicBezTo>
                  <a:cubicBezTo>
                    <a:pt x="31" y="104"/>
                    <a:pt x="31" y="104"/>
                    <a:pt x="31" y="104"/>
                  </a:cubicBezTo>
                  <a:cubicBezTo>
                    <a:pt x="32" y="108"/>
                    <a:pt x="32" y="112"/>
                    <a:pt x="32" y="116"/>
                  </a:cubicBezTo>
                  <a:cubicBezTo>
                    <a:pt x="32" y="124"/>
                    <a:pt x="30" y="131"/>
                    <a:pt x="28" y="138"/>
                  </a:cubicBezTo>
                  <a:cubicBezTo>
                    <a:pt x="27" y="140"/>
                    <a:pt x="26" y="141"/>
                    <a:pt x="26" y="143"/>
                  </a:cubicBezTo>
                  <a:cubicBezTo>
                    <a:pt x="35" y="127"/>
                    <a:pt x="37" y="110"/>
                    <a:pt x="31" y="93"/>
                  </a:cubicBezTo>
                  <a:cubicBezTo>
                    <a:pt x="28" y="88"/>
                    <a:pt x="25" y="83"/>
                    <a:pt x="21" y="78"/>
                  </a:cubicBezTo>
                  <a:cubicBezTo>
                    <a:pt x="17" y="73"/>
                    <a:pt x="14" y="69"/>
                    <a:pt x="12" y="64"/>
                  </a:cubicBezTo>
                  <a:cubicBezTo>
                    <a:pt x="12" y="63"/>
                    <a:pt x="12" y="62"/>
                    <a:pt x="11" y="61"/>
                  </a:cubicBezTo>
                  <a:cubicBezTo>
                    <a:pt x="13" y="71"/>
                    <a:pt x="17" y="79"/>
                    <a:pt x="23" y="84"/>
                  </a:cubicBezTo>
                  <a:cubicBezTo>
                    <a:pt x="26" y="86"/>
                    <a:pt x="26" y="86"/>
                    <a:pt x="26" y="86"/>
                  </a:cubicBezTo>
                  <a:cubicBezTo>
                    <a:pt x="23" y="85"/>
                    <a:pt x="23" y="85"/>
                    <a:pt x="23" y="85"/>
                  </a:cubicBezTo>
                  <a:cubicBezTo>
                    <a:pt x="10" y="82"/>
                    <a:pt x="4" y="64"/>
                    <a:pt x="4" y="49"/>
                  </a:cubicBezTo>
                  <a:cubicBezTo>
                    <a:pt x="4" y="34"/>
                    <a:pt x="9" y="21"/>
                    <a:pt x="18" y="16"/>
                  </a:cubicBezTo>
                  <a:cubicBezTo>
                    <a:pt x="19" y="17"/>
                    <a:pt x="19" y="17"/>
                    <a:pt x="19" y="17"/>
                  </a:cubicBezTo>
                  <a:cubicBezTo>
                    <a:pt x="15" y="21"/>
                    <a:pt x="12" y="28"/>
                    <a:pt x="10" y="37"/>
                  </a:cubicBezTo>
                  <a:cubicBezTo>
                    <a:pt x="13" y="22"/>
                    <a:pt x="23" y="14"/>
                    <a:pt x="38" y="13"/>
                  </a:cubicBezTo>
                  <a:cubicBezTo>
                    <a:pt x="39" y="13"/>
                    <a:pt x="39" y="13"/>
                    <a:pt x="39" y="13"/>
                  </a:cubicBezTo>
                  <a:cubicBezTo>
                    <a:pt x="39" y="13"/>
                    <a:pt x="39" y="13"/>
                    <a:pt x="39" y="13"/>
                  </a:cubicBezTo>
                  <a:cubicBezTo>
                    <a:pt x="40" y="15"/>
                    <a:pt x="40" y="18"/>
                    <a:pt x="40" y="20"/>
                  </a:cubicBezTo>
                  <a:cubicBezTo>
                    <a:pt x="41" y="23"/>
                    <a:pt x="41" y="26"/>
                    <a:pt x="42" y="29"/>
                  </a:cubicBezTo>
                  <a:cubicBezTo>
                    <a:pt x="42" y="29"/>
                    <a:pt x="42" y="29"/>
                    <a:pt x="42" y="29"/>
                  </a:cubicBezTo>
                  <a:cubicBezTo>
                    <a:pt x="43" y="28"/>
                    <a:pt x="44" y="27"/>
                    <a:pt x="44" y="27"/>
                  </a:cubicBezTo>
                  <a:cubicBezTo>
                    <a:pt x="46" y="27"/>
                    <a:pt x="47" y="28"/>
                    <a:pt x="48" y="29"/>
                  </a:cubicBezTo>
                  <a:cubicBezTo>
                    <a:pt x="50" y="31"/>
                    <a:pt x="52" y="32"/>
                    <a:pt x="54" y="31"/>
                  </a:cubicBezTo>
                  <a:cubicBezTo>
                    <a:pt x="55" y="31"/>
                    <a:pt x="55" y="31"/>
                    <a:pt x="55" y="31"/>
                  </a:cubicBezTo>
                  <a:cubicBezTo>
                    <a:pt x="55" y="32"/>
                    <a:pt x="55" y="32"/>
                    <a:pt x="55" y="32"/>
                  </a:cubicBezTo>
                  <a:cubicBezTo>
                    <a:pt x="54" y="35"/>
                    <a:pt x="53" y="36"/>
                    <a:pt x="52" y="37"/>
                  </a:cubicBezTo>
                  <a:cubicBezTo>
                    <a:pt x="48" y="38"/>
                    <a:pt x="43" y="32"/>
                    <a:pt x="42" y="30"/>
                  </a:cubicBezTo>
                  <a:cubicBezTo>
                    <a:pt x="42" y="30"/>
                    <a:pt x="42" y="30"/>
                    <a:pt x="42" y="30"/>
                  </a:cubicBezTo>
                  <a:cubicBezTo>
                    <a:pt x="43" y="33"/>
                    <a:pt x="44" y="35"/>
                    <a:pt x="46" y="37"/>
                  </a:cubicBezTo>
                  <a:cubicBezTo>
                    <a:pt x="52" y="38"/>
                    <a:pt x="56" y="37"/>
                    <a:pt x="59" y="35"/>
                  </a:cubicBezTo>
                  <a:cubicBezTo>
                    <a:pt x="60" y="32"/>
                    <a:pt x="60" y="30"/>
                    <a:pt x="60" y="27"/>
                  </a:cubicBezTo>
                  <a:cubicBezTo>
                    <a:pt x="60" y="23"/>
                    <a:pt x="59" y="20"/>
                    <a:pt x="57" y="18"/>
                  </a:cubicBezTo>
                  <a:cubicBezTo>
                    <a:pt x="56" y="18"/>
                    <a:pt x="55" y="18"/>
                    <a:pt x="53" y="18"/>
                  </a:cubicBezTo>
                  <a:cubicBezTo>
                    <a:pt x="56" y="19"/>
                    <a:pt x="58" y="22"/>
                    <a:pt x="58" y="25"/>
                  </a:cubicBezTo>
                  <a:cubicBezTo>
                    <a:pt x="58" y="26"/>
                    <a:pt x="58" y="26"/>
                    <a:pt x="57" y="27"/>
                  </a:cubicBezTo>
                  <a:cubicBezTo>
                    <a:pt x="57" y="27"/>
                    <a:pt x="57" y="27"/>
                    <a:pt x="57" y="27"/>
                  </a:cubicBezTo>
                  <a:cubicBezTo>
                    <a:pt x="56" y="27"/>
                    <a:pt x="56" y="27"/>
                    <a:pt x="56" y="27"/>
                  </a:cubicBezTo>
                  <a:cubicBezTo>
                    <a:pt x="53" y="24"/>
                    <a:pt x="52" y="21"/>
                    <a:pt x="51" y="19"/>
                  </a:cubicBezTo>
                  <a:cubicBezTo>
                    <a:pt x="49" y="18"/>
                    <a:pt x="49" y="18"/>
                    <a:pt x="49" y="18"/>
                  </a:cubicBezTo>
                  <a:cubicBezTo>
                    <a:pt x="50" y="18"/>
                    <a:pt x="50" y="18"/>
                    <a:pt x="50" y="18"/>
                  </a:cubicBezTo>
                  <a:cubicBezTo>
                    <a:pt x="50" y="17"/>
                    <a:pt x="50" y="17"/>
                    <a:pt x="50" y="17"/>
                  </a:cubicBezTo>
                  <a:cubicBezTo>
                    <a:pt x="49" y="15"/>
                    <a:pt x="49" y="12"/>
                    <a:pt x="46" y="10"/>
                  </a:cubicBezTo>
                  <a:lnTo>
                    <a:pt x="45" y="9"/>
                  </a:lnTo>
                  <a:close/>
                  <a:moveTo>
                    <a:pt x="57" y="25"/>
                  </a:moveTo>
                  <a:cubicBezTo>
                    <a:pt x="57" y="24"/>
                    <a:pt x="55" y="21"/>
                    <a:pt x="53" y="19"/>
                  </a:cubicBezTo>
                  <a:cubicBezTo>
                    <a:pt x="53" y="21"/>
                    <a:pt x="54" y="23"/>
                    <a:pt x="57" y="25"/>
                  </a:cubicBezTo>
                  <a:close/>
                  <a:moveTo>
                    <a:pt x="44" y="29"/>
                  </a:moveTo>
                  <a:cubicBezTo>
                    <a:pt x="45" y="32"/>
                    <a:pt x="49" y="36"/>
                    <a:pt x="51" y="35"/>
                  </a:cubicBezTo>
                  <a:cubicBezTo>
                    <a:pt x="52" y="35"/>
                    <a:pt x="53" y="34"/>
                    <a:pt x="53" y="33"/>
                  </a:cubicBezTo>
                  <a:cubicBezTo>
                    <a:pt x="51" y="33"/>
                    <a:pt x="49" y="32"/>
                    <a:pt x="47" y="30"/>
                  </a:cubicBezTo>
                  <a:cubicBezTo>
                    <a:pt x="46" y="30"/>
                    <a:pt x="45" y="29"/>
                    <a:pt x="45" y="29"/>
                  </a:cubicBezTo>
                  <a:cubicBezTo>
                    <a:pt x="44" y="29"/>
                    <a:pt x="44" y="29"/>
                    <a:pt x="44" y="29"/>
                  </a:cubicBezTo>
                  <a:close/>
                  <a:moveTo>
                    <a:pt x="5" y="49"/>
                  </a:moveTo>
                  <a:cubicBezTo>
                    <a:pt x="5" y="62"/>
                    <a:pt x="10" y="77"/>
                    <a:pt x="19" y="82"/>
                  </a:cubicBezTo>
                  <a:cubicBezTo>
                    <a:pt x="12" y="74"/>
                    <a:pt x="8" y="58"/>
                    <a:pt x="8" y="46"/>
                  </a:cubicBezTo>
                  <a:cubicBezTo>
                    <a:pt x="8" y="36"/>
                    <a:pt x="10" y="28"/>
                    <a:pt x="13" y="22"/>
                  </a:cubicBezTo>
                  <a:cubicBezTo>
                    <a:pt x="8" y="29"/>
                    <a:pt x="5" y="38"/>
                    <a:pt x="5" y="49"/>
                  </a:cubicBezTo>
                  <a:close/>
                  <a:moveTo>
                    <a:pt x="146" y="18"/>
                  </a:moveTo>
                  <a:cubicBezTo>
                    <a:pt x="146" y="18"/>
                    <a:pt x="146" y="18"/>
                    <a:pt x="146" y="18"/>
                  </a:cubicBezTo>
                  <a:cubicBezTo>
                    <a:pt x="146" y="21"/>
                    <a:pt x="139" y="31"/>
                    <a:pt x="134" y="33"/>
                  </a:cubicBezTo>
                  <a:cubicBezTo>
                    <a:pt x="134" y="33"/>
                    <a:pt x="134" y="33"/>
                    <a:pt x="134" y="33"/>
                  </a:cubicBezTo>
                  <a:cubicBezTo>
                    <a:pt x="103" y="35"/>
                    <a:pt x="85" y="24"/>
                    <a:pt x="66" y="10"/>
                  </a:cubicBezTo>
                  <a:cubicBezTo>
                    <a:pt x="63" y="8"/>
                    <a:pt x="63" y="8"/>
                    <a:pt x="63" y="8"/>
                  </a:cubicBezTo>
                  <a:cubicBezTo>
                    <a:pt x="67" y="9"/>
                    <a:pt x="67" y="9"/>
                    <a:pt x="67" y="9"/>
                  </a:cubicBezTo>
                  <a:cubicBezTo>
                    <a:pt x="73" y="10"/>
                    <a:pt x="80" y="13"/>
                    <a:pt x="88" y="17"/>
                  </a:cubicBezTo>
                  <a:cubicBezTo>
                    <a:pt x="108" y="26"/>
                    <a:pt x="131" y="36"/>
                    <a:pt x="144" y="16"/>
                  </a:cubicBezTo>
                  <a:cubicBezTo>
                    <a:pt x="145" y="16"/>
                    <a:pt x="145" y="16"/>
                    <a:pt x="145" y="16"/>
                  </a:cubicBezTo>
                  <a:cubicBezTo>
                    <a:pt x="145" y="16"/>
                    <a:pt x="145" y="16"/>
                    <a:pt x="145" y="16"/>
                  </a:cubicBezTo>
                  <a:cubicBezTo>
                    <a:pt x="146" y="16"/>
                    <a:pt x="146" y="16"/>
                    <a:pt x="146" y="18"/>
                  </a:cubicBezTo>
                  <a:close/>
                  <a:moveTo>
                    <a:pt x="133" y="31"/>
                  </a:moveTo>
                  <a:cubicBezTo>
                    <a:pt x="138" y="29"/>
                    <a:pt x="144" y="21"/>
                    <a:pt x="145" y="18"/>
                  </a:cubicBezTo>
                  <a:cubicBezTo>
                    <a:pt x="131" y="37"/>
                    <a:pt x="108" y="27"/>
                    <a:pt x="87" y="18"/>
                  </a:cubicBezTo>
                  <a:cubicBezTo>
                    <a:pt x="81" y="15"/>
                    <a:pt x="76" y="13"/>
                    <a:pt x="71" y="11"/>
                  </a:cubicBezTo>
                  <a:cubicBezTo>
                    <a:pt x="88" y="23"/>
                    <a:pt x="105" y="33"/>
                    <a:pt x="133" y="31"/>
                  </a:cubicBezTo>
                  <a:close/>
                  <a:moveTo>
                    <a:pt x="55" y="30"/>
                  </a:moveTo>
                  <a:cubicBezTo>
                    <a:pt x="54" y="30"/>
                    <a:pt x="54" y="30"/>
                    <a:pt x="54" y="30"/>
                  </a:cubicBezTo>
                  <a:cubicBezTo>
                    <a:pt x="47" y="29"/>
                    <a:pt x="42" y="25"/>
                    <a:pt x="42" y="17"/>
                  </a:cubicBezTo>
                  <a:cubicBezTo>
                    <a:pt x="42" y="16"/>
                    <a:pt x="42" y="16"/>
                    <a:pt x="42" y="16"/>
                  </a:cubicBezTo>
                  <a:cubicBezTo>
                    <a:pt x="43" y="16"/>
                    <a:pt x="43" y="16"/>
                    <a:pt x="43" y="16"/>
                  </a:cubicBezTo>
                  <a:cubicBezTo>
                    <a:pt x="50" y="17"/>
                    <a:pt x="53" y="23"/>
                    <a:pt x="55" y="29"/>
                  </a:cubicBezTo>
                  <a:lnTo>
                    <a:pt x="55" y="30"/>
                  </a:lnTo>
                  <a:close/>
                  <a:moveTo>
                    <a:pt x="43" y="17"/>
                  </a:moveTo>
                  <a:cubicBezTo>
                    <a:pt x="44" y="24"/>
                    <a:pt x="47" y="27"/>
                    <a:pt x="53" y="28"/>
                  </a:cubicBezTo>
                  <a:cubicBezTo>
                    <a:pt x="51" y="23"/>
                    <a:pt x="49" y="19"/>
                    <a:pt x="43" y="17"/>
                  </a:cubicBez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3" name="手繪多邊形 49">
              <a:extLst>
                <a:ext uri="{FF2B5EF4-FFF2-40B4-BE49-F238E27FC236}">
                  <a16:creationId xmlns:a16="http://schemas.microsoft.com/office/drawing/2014/main" xmlns="" id="{AC4F337B-41F7-0E4B-90B3-6F8AA581CA3E}"/>
                </a:ext>
              </a:extLst>
            </p:cNvPr>
            <p:cNvSpPr>
              <a:spLocks noEditPoints="1"/>
            </p:cNvSpPr>
            <p:nvPr/>
          </p:nvSpPr>
          <p:spPr bwMode="auto">
            <a:xfrm rot="16200000" flipV="1">
              <a:off x="11051697" y="772143"/>
              <a:ext cx="468226" cy="518482"/>
            </a:xfrm>
            <a:custGeom>
              <a:avLst/>
              <a:gdLst>
                <a:gd name="T0" fmla="*/ 61 w 149"/>
                <a:gd name="T1" fmla="*/ 17 h 146"/>
                <a:gd name="T2" fmla="*/ 70 w 149"/>
                <a:gd name="T3" fmla="*/ 13 h 146"/>
                <a:gd name="T4" fmla="*/ 67 w 149"/>
                <a:gd name="T5" fmla="*/ 22 h 146"/>
                <a:gd name="T6" fmla="*/ 71 w 149"/>
                <a:gd name="T7" fmla="*/ 8 h 146"/>
                <a:gd name="T8" fmla="*/ 77 w 149"/>
                <a:gd name="T9" fmla="*/ 20 h 146"/>
                <a:gd name="T10" fmla="*/ 146 w 149"/>
                <a:gd name="T11" fmla="*/ 39 h 146"/>
                <a:gd name="T12" fmla="*/ 125 w 149"/>
                <a:gd name="T13" fmla="*/ 103 h 146"/>
                <a:gd name="T14" fmla="*/ 146 w 149"/>
                <a:gd name="T15" fmla="*/ 99 h 146"/>
                <a:gd name="T16" fmla="*/ 148 w 149"/>
                <a:gd name="T17" fmla="*/ 120 h 146"/>
                <a:gd name="T18" fmla="*/ 129 w 149"/>
                <a:gd name="T19" fmla="*/ 119 h 146"/>
                <a:gd name="T20" fmla="*/ 141 w 149"/>
                <a:gd name="T21" fmla="*/ 143 h 146"/>
                <a:gd name="T22" fmla="*/ 124 w 149"/>
                <a:gd name="T23" fmla="*/ 108 h 146"/>
                <a:gd name="T24" fmla="*/ 121 w 149"/>
                <a:gd name="T25" fmla="*/ 76 h 146"/>
                <a:gd name="T26" fmla="*/ 132 w 149"/>
                <a:gd name="T27" fmla="*/ 18 h 146"/>
                <a:gd name="T28" fmla="*/ 46 w 149"/>
                <a:gd name="T29" fmla="*/ 31 h 146"/>
                <a:gd name="T30" fmla="*/ 0 w 149"/>
                <a:gd name="T31" fmla="*/ 27 h 146"/>
                <a:gd name="T32" fmla="*/ 60 w 149"/>
                <a:gd name="T33" fmla="*/ 24 h 146"/>
                <a:gd name="T34" fmla="*/ 58 w 149"/>
                <a:gd name="T35" fmla="*/ 11 h 146"/>
                <a:gd name="T36" fmla="*/ 68 w 149"/>
                <a:gd name="T37" fmla="*/ 8 h 146"/>
                <a:gd name="T38" fmla="*/ 61 w 149"/>
                <a:gd name="T39" fmla="*/ 17 h 146"/>
                <a:gd name="T40" fmla="*/ 58 w 149"/>
                <a:gd name="T41" fmla="*/ 27 h 146"/>
                <a:gd name="T42" fmla="*/ 31 w 149"/>
                <a:gd name="T43" fmla="*/ 25 h 146"/>
                <a:gd name="T44" fmla="*/ 58 w 149"/>
                <a:gd name="T45" fmla="*/ 27 h 146"/>
                <a:gd name="T46" fmla="*/ 101 w 149"/>
                <a:gd name="T47" fmla="*/ 11 h 146"/>
                <a:gd name="T48" fmla="*/ 88 w 149"/>
                <a:gd name="T49" fmla="*/ 20 h 146"/>
                <a:gd name="T50" fmla="*/ 101 w 149"/>
                <a:gd name="T51" fmla="*/ 11 h 146"/>
                <a:gd name="T52" fmla="*/ 142 w 149"/>
                <a:gd name="T53" fmla="*/ 32 h 146"/>
                <a:gd name="T54" fmla="*/ 141 w 149"/>
                <a:gd name="T55" fmla="*/ 34 h 146"/>
                <a:gd name="T56" fmla="*/ 122 w 149"/>
                <a:gd name="T57" fmla="*/ 95 h 146"/>
                <a:gd name="T58" fmla="*/ 142 w 149"/>
                <a:gd name="T59" fmla="*/ 32 h 146"/>
                <a:gd name="T60" fmla="*/ 145 w 149"/>
                <a:gd name="T61" fmla="*/ 119 h 146"/>
                <a:gd name="T62" fmla="*/ 142 w 149"/>
                <a:gd name="T63" fmla="*/ 106 h 146"/>
                <a:gd name="T64" fmla="*/ 132 w 149"/>
                <a:gd name="T65" fmla="*/ 106 h 146"/>
                <a:gd name="T66" fmla="*/ 145 w 149"/>
                <a:gd name="T67" fmla="*/ 119 h 146"/>
                <a:gd name="T68" fmla="*/ 146 w 149"/>
                <a:gd name="T69" fmla="*/ 103 h 146"/>
                <a:gd name="T70" fmla="*/ 134 w 149"/>
                <a:gd name="T71" fmla="*/ 103 h 146"/>
                <a:gd name="T72" fmla="*/ 146 w 149"/>
                <a:gd name="T73" fmla="*/ 10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46">
                  <a:moveTo>
                    <a:pt x="61" y="17"/>
                  </a:moveTo>
                  <a:cubicBezTo>
                    <a:pt x="64" y="17"/>
                    <a:pt x="67" y="9"/>
                    <a:pt x="70" y="13"/>
                  </a:cubicBezTo>
                  <a:cubicBezTo>
                    <a:pt x="68" y="15"/>
                    <a:pt x="65" y="17"/>
                    <a:pt x="67" y="22"/>
                  </a:cubicBezTo>
                  <a:cubicBezTo>
                    <a:pt x="78" y="22"/>
                    <a:pt x="72" y="11"/>
                    <a:pt x="71" y="8"/>
                  </a:cubicBezTo>
                  <a:cubicBezTo>
                    <a:pt x="75" y="4"/>
                    <a:pt x="81" y="15"/>
                    <a:pt x="77" y="20"/>
                  </a:cubicBezTo>
                  <a:cubicBezTo>
                    <a:pt x="103" y="0"/>
                    <a:pt x="144" y="7"/>
                    <a:pt x="146" y="39"/>
                  </a:cubicBezTo>
                  <a:cubicBezTo>
                    <a:pt x="148" y="63"/>
                    <a:pt x="123" y="79"/>
                    <a:pt x="125" y="103"/>
                  </a:cubicBezTo>
                  <a:cubicBezTo>
                    <a:pt x="130" y="105"/>
                    <a:pt x="138" y="94"/>
                    <a:pt x="146" y="99"/>
                  </a:cubicBezTo>
                  <a:cubicBezTo>
                    <a:pt x="149" y="104"/>
                    <a:pt x="147" y="114"/>
                    <a:pt x="148" y="120"/>
                  </a:cubicBezTo>
                  <a:cubicBezTo>
                    <a:pt x="142" y="125"/>
                    <a:pt x="135" y="122"/>
                    <a:pt x="129" y="119"/>
                  </a:cubicBezTo>
                  <a:cubicBezTo>
                    <a:pt x="129" y="131"/>
                    <a:pt x="129" y="143"/>
                    <a:pt x="141" y="143"/>
                  </a:cubicBezTo>
                  <a:cubicBezTo>
                    <a:pt x="120" y="146"/>
                    <a:pt x="125" y="125"/>
                    <a:pt x="124" y="108"/>
                  </a:cubicBezTo>
                  <a:cubicBezTo>
                    <a:pt x="123" y="95"/>
                    <a:pt x="118" y="88"/>
                    <a:pt x="121" y="76"/>
                  </a:cubicBezTo>
                  <a:cubicBezTo>
                    <a:pt x="125" y="57"/>
                    <a:pt x="149" y="40"/>
                    <a:pt x="132" y="18"/>
                  </a:cubicBezTo>
                  <a:cubicBezTo>
                    <a:pt x="101" y="5"/>
                    <a:pt x="76" y="33"/>
                    <a:pt x="46" y="31"/>
                  </a:cubicBezTo>
                  <a:cubicBezTo>
                    <a:pt x="31" y="30"/>
                    <a:pt x="16" y="16"/>
                    <a:pt x="0" y="27"/>
                  </a:cubicBezTo>
                  <a:cubicBezTo>
                    <a:pt x="14" y="12"/>
                    <a:pt x="37" y="23"/>
                    <a:pt x="60" y="24"/>
                  </a:cubicBezTo>
                  <a:cubicBezTo>
                    <a:pt x="62" y="22"/>
                    <a:pt x="58" y="15"/>
                    <a:pt x="58" y="11"/>
                  </a:cubicBezTo>
                  <a:cubicBezTo>
                    <a:pt x="61" y="10"/>
                    <a:pt x="64" y="4"/>
                    <a:pt x="68" y="8"/>
                  </a:cubicBezTo>
                  <a:cubicBezTo>
                    <a:pt x="67" y="9"/>
                    <a:pt x="59" y="9"/>
                    <a:pt x="61" y="17"/>
                  </a:cubicBezTo>
                  <a:close/>
                  <a:moveTo>
                    <a:pt x="58" y="27"/>
                  </a:moveTo>
                  <a:cubicBezTo>
                    <a:pt x="49" y="25"/>
                    <a:pt x="41" y="22"/>
                    <a:pt x="31" y="25"/>
                  </a:cubicBezTo>
                  <a:cubicBezTo>
                    <a:pt x="41" y="26"/>
                    <a:pt x="49" y="32"/>
                    <a:pt x="58" y="27"/>
                  </a:cubicBezTo>
                  <a:close/>
                  <a:moveTo>
                    <a:pt x="101" y="11"/>
                  </a:moveTo>
                  <a:cubicBezTo>
                    <a:pt x="98" y="14"/>
                    <a:pt x="85" y="15"/>
                    <a:pt x="88" y="20"/>
                  </a:cubicBezTo>
                  <a:cubicBezTo>
                    <a:pt x="90" y="15"/>
                    <a:pt x="104" y="16"/>
                    <a:pt x="101" y="11"/>
                  </a:cubicBezTo>
                  <a:close/>
                  <a:moveTo>
                    <a:pt x="142" y="32"/>
                  </a:moveTo>
                  <a:cubicBezTo>
                    <a:pt x="140" y="29"/>
                    <a:pt x="138" y="30"/>
                    <a:pt x="141" y="34"/>
                  </a:cubicBezTo>
                  <a:cubicBezTo>
                    <a:pt x="139" y="59"/>
                    <a:pt x="121" y="67"/>
                    <a:pt x="122" y="95"/>
                  </a:cubicBezTo>
                  <a:cubicBezTo>
                    <a:pt x="127" y="73"/>
                    <a:pt x="146" y="59"/>
                    <a:pt x="142" y="32"/>
                  </a:cubicBezTo>
                  <a:close/>
                  <a:moveTo>
                    <a:pt x="145" y="119"/>
                  </a:moveTo>
                  <a:cubicBezTo>
                    <a:pt x="145" y="113"/>
                    <a:pt x="145" y="109"/>
                    <a:pt x="142" y="106"/>
                  </a:cubicBezTo>
                  <a:cubicBezTo>
                    <a:pt x="139" y="106"/>
                    <a:pt x="135" y="106"/>
                    <a:pt x="132" y="106"/>
                  </a:cubicBezTo>
                  <a:cubicBezTo>
                    <a:pt x="126" y="113"/>
                    <a:pt x="134" y="121"/>
                    <a:pt x="145" y="119"/>
                  </a:cubicBezTo>
                  <a:close/>
                  <a:moveTo>
                    <a:pt x="146" y="103"/>
                  </a:moveTo>
                  <a:cubicBezTo>
                    <a:pt x="142" y="100"/>
                    <a:pt x="137" y="100"/>
                    <a:pt x="134" y="103"/>
                  </a:cubicBezTo>
                  <a:cubicBezTo>
                    <a:pt x="139" y="101"/>
                    <a:pt x="144" y="107"/>
                    <a:pt x="146" y="103"/>
                  </a:cubicBez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4" name="手繪多邊形 50">
              <a:extLst>
                <a:ext uri="{FF2B5EF4-FFF2-40B4-BE49-F238E27FC236}">
                  <a16:creationId xmlns:a16="http://schemas.microsoft.com/office/drawing/2014/main" xmlns="" id="{1844B3A1-BD79-4041-912F-7FACCA72245B}"/>
                </a:ext>
              </a:extLst>
            </p:cNvPr>
            <p:cNvSpPr>
              <a:spLocks noEditPoints="1"/>
            </p:cNvSpPr>
            <p:nvPr/>
          </p:nvSpPr>
          <p:spPr bwMode="auto">
            <a:xfrm rot="16200000" flipV="1">
              <a:off x="11044291" y="785899"/>
              <a:ext cx="468226" cy="490970"/>
            </a:xfrm>
            <a:custGeom>
              <a:avLst/>
              <a:gdLst>
                <a:gd name="T0" fmla="*/ 69 w 149"/>
                <a:gd name="T1" fmla="*/ 3 h 138"/>
                <a:gd name="T2" fmla="*/ 64 w 149"/>
                <a:gd name="T3" fmla="*/ 7 h 138"/>
                <a:gd name="T4" fmla="*/ 70 w 149"/>
                <a:gd name="T5" fmla="*/ 7 h 138"/>
                <a:gd name="T6" fmla="*/ 70 w 149"/>
                <a:gd name="T7" fmla="*/ 3 h 138"/>
                <a:gd name="T8" fmla="*/ 73 w 149"/>
                <a:gd name="T9" fmla="*/ 1 h 138"/>
                <a:gd name="T10" fmla="*/ 147 w 149"/>
                <a:gd name="T11" fmla="*/ 33 h 138"/>
                <a:gd name="T12" fmla="*/ 142 w 149"/>
                <a:gd name="T13" fmla="*/ 91 h 138"/>
                <a:gd name="T14" fmla="*/ 149 w 149"/>
                <a:gd name="T15" fmla="*/ 114 h 138"/>
                <a:gd name="T16" fmla="*/ 130 w 149"/>
                <a:gd name="T17" fmla="*/ 114 h 138"/>
                <a:gd name="T18" fmla="*/ 137 w 149"/>
                <a:gd name="T19" fmla="*/ 138 h 138"/>
                <a:gd name="T20" fmla="*/ 122 w 149"/>
                <a:gd name="T21" fmla="*/ 94 h 138"/>
                <a:gd name="T22" fmla="*/ 129 w 149"/>
                <a:gd name="T23" fmla="*/ 51 h 138"/>
                <a:gd name="T24" fmla="*/ 49 w 149"/>
                <a:gd name="T25" fmla="*/ 26 h 138"/>
                <a:gd name="T26" fmla="*/ 1 w 149"/>
                <a:gd name="T27" fmla="*/ 21 h 138"/>
                <a:gd name="T28" fmla="*/ 39 w 149"/>
                <a:gd name="T29" fmla="*/ 15 h 138"/>
                <a:gd name="T30" fmla="*/ 58 w 149"/>
                <a:gd name="T31" fmla="*/ 5 h 138"/>
                <a:gd name="T32" fmla="*/ 67 w 149"/>
                <a:gd name="T33" fmla="*/ 2 h 138"/>
                <a:gd name="T34" fmla="*/ 60 w 149"/>
                <a:gd name="T35" fmla="*/ 10 h 138"/>
                <a:gd name="T36" fmla="*/ 77 w 149"/>
                <a:gd name="T37" fmla="*/ 14 h 138"/>
                <a:gd name="T38" fmla="*/ 73 w 149"/>
                <a:gd name="T39" fmla="*/ 15 h 138"/>
                <a:gd name="T40" fmla="*/ 68 w 149"/>
                <a:gd name="T41" fmla="*/ 8 h 138"/>
                <a:gd name="T42" fmla="*/ 61 w 149"/>
                <a:gd name="T43" fmla="*/ 12 h 138"/>
                <a:gd name="T44" fmla="*/ 60 w 149"/>
                <a:gd name="T45" fmla="*/ 19 h 138"/>
                <a:gd name="T46" fmla="*/ 7 w 149"/>
                <a:gd name="T47" fmla="*/ 17 h 138"/>
                <a:gd name="T48" fmla="*/ 40 w 149"/>
                <a:gd name="T49" fmla="*/ 17 h 138"/>
                <a:gd name="T50" fmla="*/ 60 w 149"/>
                <a:gd name="T51" fmla="*/ 20 h 138"/>
                <a:gd name="T52" fmla="*/ 31 w 149"/>
                <a:gd name="T53" fmla="*/ 20 h 138"/>
                <a:gd name="T54" fmla="*/ 49 w 149"/>
                <a:gd name="T55" fmla="*/ 24 h 138"/>
                <a:gd name="T56" fmla="*/ 87 w 149"/>
                <a:gd name="T57" fmla="*/ 12 h 138"/>
                <a:gd name="T58" fmla="*/ 77 w 149"/>
                <a:gd name="T59" fmla="*/ 14 h 138"/>
                <a:gd name="T60" fmla="*/ 124 w 149"/>
                <a:gd name="T61" fmla="*/ 97 h 138"/>
                <a:gd name="T62" fmla="*/ 101 w 149"/>
                <a:gd name="T63" fmla="*/ 4 h 138"/>
                <a:gd name="T64" fmla="*/ 89 w 149"/>
                <a:gd name="T65" fmla="*/ 14 h 138"/>
                <a:gd name="T66" fmla="*/ 133 w 149"/>
                <a:gd name="T67" fmla="*/ 12 h 138"/>
                <a:gd name="T68" fmla="*/ 131 w 149"/>
                <a:gd name="T69" fmla="*/ 55 h 138"/>
                <a:gd name="T70" fmla="*/ 140 w 149"/>
                <a:gd name="T71" fmla="*/ 24 h 138"/>
                <a:gd name="T72" fmla="*/ 123 w 149"/>
                <a:gd name="T73" fmla="*/ 89 h 138"/>
                <a:gd name="T74" fmla="*/ 135 w 149"/>
                <a:gd name="T75" fmla="*/ 137 h 138"/>
                <a:gd name="T76" fmla="*/ 141 w 149"/>
                <a:gd name="T77" fmla="*/ 116 h 138"/>
                <a:gd name="T78" fmla="*/ 147 w 149"/>
                <a:gd name="T79" fmla="*/ 98 h 138"/>
                <a:gd name="T80" fmla="*/ 131 w 149"/>
                <a:gd name="T81" fmla="*/ 99 h 138"/>
                <a:gd name="T82" fmla="*/ 146 w 149"/>
                <a:gd name="T83" fmla="*/ 94 h 138"/>
                <a:gd name="T84" fmla="*/ 88 w 149"/>
                <a:gd name="T85" fmla="*/ 12 h 138"/>
                <a:gd name="T86" fmla="*/ 95 w 149"/>
                <a:gd name="T87" fmla="*/ 9 h 138"/>
                <a:gd name="T88" fmla="*/ 40 w 149"/>
                <a:gd name="T89" fmla="*/ 19 h 138"/>
                <a:gd name="T90" fmla="*/ 56 w 149"/>
                <a:gd name="T91" fmla="*/ 21 h 138"/>
                <a:gd name="T92" fmla="*/ 141 w 149"/>
                <a:gd name="T93" fmla="*/ 28 h 138"/>
                <a:gd name="T94" fmla="*/ 131 w 149"/>
                <a:gd name="T95" fmla="*/ 66 h 138"/>
                <a:gd name="T96" fmla="*/ 141 w 149"/>
                <a:gd name="T97" fmla="*/ 97 h 138"/>
                <a:gd name="T98" fmla="*/ 143 w 149"/>
                <a:gd name="T99" fmla="*/ 100 h 138"/>
                <a:gd name="T100" fmla="*/ 130 w 149"/>
                <a:gd name="T101" fmla="*/ 108 h 138"/>
                <a:gd name="T102" fmla="*/ 131 w 149"/>
                <a:gd name="T103" fmla="*/ 10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8">
                  <a:moveTo>
                    <a:pt x="65" y="0"/>
                  </a:moveTo>
                  <a:cubicBezTo>
                    <a:pt x="66" y="0"/>
                    <a:pt x="68" y="1"/>
                    <a:pt x="69" y="2"/>
                  </a:cubicBezTo>
                  <a:cubicBezTo>
                    <a:pt x="69" y="2"/>
                    <a:pt x="69" y="2"/>
                    <a:pt x="69" y="2"/>
                  </a:cubicBezTo>
                  <a:cubicBezTo>
                    <a:pt x="69" y="3"/>
                    <a:pt x="69" y="3"/>
                    <a:pt x="69" y="3"/>
                  </a:cubicBezTo>
                  <a:cubicBezTo>
                    <a:pt x="68" y="3"/>
                    <a:pt x="68" y="3"/>
                    <a:pt x="67" y="4"/>
                  </a:cubicBezTo>
                  <a:cubicBezTo>
                    <a:pt x="65" y="4"/>
                    <a:pt x="63" y="4"/>
                    <a:pt x="62" y="6"/>
                  </a:cubicBezTo>
                  <a:cubicBezTo>
                    <a:pt x="62" y="7"/>
                    <a:pt x="61" y="8"/>
                    <a:pt x="62" y="10"/>
                  </a:cubicBezTo>
                  <a:cubicBezTo>
                    <a:pt x="63" y="9"/>
                    <a:pt x="63" y="8"/>
                    <a:pt x="64" y="7"/>
                  </a:cubicBezTo>
                  <a:cubicBezTo>
                    <a:pt x="66" y="6"/>
                    <a:pt x="67" y="5"/>
                    <a:pt x="68" y="5"/>
                  </a:cubicBezTo>
                  <a:cubicBezTo>
                    <a:pt x="69" y="5"/>
                    <a:pt x="70" y="5"/>
                    <a:pt x="70" y="6"/>
                  </a:cubicBezTo>
                  <a:cubicBezTo>
                    <a:pt x="71" y="6"/>
                    <a:pt x="71" y="6"/>
                    <a:pt x="71" y="6"/>
                  </a:cubicBezTo>
                  <a:cubicBezTo>
                    <a:pt x="70" y="7"/>
                    <a:pt x="70" y="7"/>
                    <a:pt x="70" y="7"/>
                  </a:cubicBezTo>
                  <a:cubicBezTo>
                    <a:pt x="70" y="8"/>
                    <a:pt x="69" y="8"/>
                    <a:pt x="69" y="9"/>
                  </a:cubicBezTo>
                  <a:cubicBezTo>
                    <a:pt x="68" y="11"/>
                    <a:pt x="67" y="12"/>
                    <a:pt x="67" y="16"/>
                  </a:cubicBezTo>
                  <a:cubicBezTo>
                    <a:pt x="70" y="16"/>
                    <a:pt x="71" y="15"/>
                    <a:pt x="72" y="14"/>
                  </a:cubicBezTo>
                  <a:cubicBezTo>
                    <a:pt x="74" y="11"/>
                    <a:pt x="71" y="5"/>
                    <a:pt x="70" y="3"/>
                  </a:cubicBezTo>
                  <a:cubicBezTo>
                    <a:pt x="70" y="2"/>
                    <a:pt x="70" y="2"/>
                    <a:pt x="70" y="2"/>
                  </a:cubicBezTo>
                  <a:cubicBezTo>
                    <a:pt x="71" y="2"/>
                    <a:pt x="71" y="2"/>
                    <a:pt x="71" y="2"/>
                  </a:cubicBezTo>
                  <a:cubicBezTo>
                    <a:pt x="71" y="1"/>
                    <a:pt x="72" y="1"/>
                    <a:pt x="73" y="1"/>
                  </a:cubicBezTo>
                  <a:cubicBezTo>
                    <a:pt x="73" y="1"/>
                    <a:pt x="73" y="1"/>
                    <a:pt x="73" y="1"/>
                  </a:cubicBezTo>
                  <a:cubicBezTo>
                    <a:pt x="75" y="1"/>
                    <a:pt x="77" y="3"/>
                    <a:pt x="78" y="5"/>
                  </a:cubicBezTo>
                  <a:cubicBezTo>
                    <a:pt x="79" y="7"/>
                    <a:pt x="79" y="9"/>
                    <a:pt x="79" y="11"/>
                  </a:cubicBezTo>
                  <a:cubicBezTo>
                    <a:pt x="88" y="5"/>
                    <a:pt x="99" y="2"/>
                    <a:pt x="110" y="2"/>
                  </a:cubicBezTo>
                  <a:cubicBezTo>
                    <a:pt x="131" y="2"/>
                    <a:pt x="145" y="14"/>
                    <a:pt x="147" y="33"/>
                  </a:cubicBezTo>
                  <a:cubicBezTo>
                    <a:pt x="148" y="45"/>
                    <a:pt x="142" y="55"/>
                    <a:pt x="137" y="65"/>
                  </a:cubicBezTo>
                  <a:cubicBezTo>
                    <a:pt x="131" y="75"/>
                    <a:pt x="125" y="85"/>
                    <a:pt x="126" y="97"/>
                  </a:cubicBezTo>
                  <a:cubicBezTo>
                    <a:pt x="127" y="97"/>
                    <a:pt x="130" y="96"/>
                    <a:pt x="132" y="95"/>
                  </a:cubicBezTo>
                  <a:cubicBezTo>
                    <a:pt x="135" y="93"/>
                    <a:pt x="138" y="91"/>
                    <a:pt x="142" y="91"/>
                  </a:cubicBezTo>
                  <a:cubicBezTo>
                    <a:pt x="144" y="91"/>
                    <a:pt x="145" y="92"/>
                    <a:pt x="147" y="93"/>
                  </a:cubicBezTo>
                  <a:cubicBezTo>
                    <a:pt x="147" y="93"/>
                    <a:pt x="147" y="93"/>
                    <a:pt x="147" y="93"/>
                  </a:cubicBezTo>
                  <a:cubicBezTo>
                    <a:pt x="149" y="96"/>
                    <a:pt x="149" y="101"/>
                    <a:pt x="149" y="106"/>
                  </a:cubicBezTo>
                  <a:cubicBezTo>
                    <a:pt x="148" y="109"/>
                    <a:pt x="148" y="112"/>
                    <a:pt x="149" y="114"/>
                  </a:cubicBezTo>
                  <a:cubicBezTo>
                    <a:pt x="149" y="115"/>
                    <a:pt x="149" y="115"/>
                    <a:pt x="149" y="115"/>
                  </a:cubicBezTo>
                  <a:cubicBezTo>
                    <a:pt x="148" y="115"/>
                    <a:pt x="148" y="115"/>
                    <a:pt x="148" y="115"/>
                  </a:cubicBezTo>
                  <a:cubicBezTo>
                    <a:pt x="146" y="117"/>
                    <a:pt x="143" y="118"/>
                    <a:pt x="141" y="118"/>
                  </a:cubicBezTo>
                  <a:cubicBezTo>
                    <a:pt x="137" y="118"/>
                    <a:pt x="134" y="116"/>
                    <a:pt x="130" y="114"/>
                  </a:cubicBezTo>
                  <a:cubicBezTo>
                    <a:pt x="130" y="115"/>
                    <a:pt x="130" y="115"/>
                    <a:pt x="130" y="115"/>
                  </a:cubicBezTo>
                  <a:cubicBezTo>
                    <a:pt x="130" y="126"/>
                    <a:pt x="130" y="136"/>
                    <a:pt x="141" y="136"/>
                  </a:cubicBezTo>
                  <a:cubicBezTo>
                    <a:pt x="141" y="138"/>
                    <a:pt x="141" y="138"/>
                    <a:pt x="141" y="138"/>
                  </a:cubicBezTo>
                  <a:cubicBezTo>
                    <a:pt x="139" y="138"/>
                    <a:pt x="138" y="138"/>
                    <a:pt x="137" y="138"/>
                  </a:cubicBezTo>
                  <a:cubicBezTo>
                    <a:pt x="123" y="138"/>
                    <a:pt x="123" y="125"/>
                    <a:pt x="123" y="112"/>
                  </a:cubicBezTo>
                  <a:cubicBezTo>
                    <a:pt x="123" y="108"/>
                    <a:pt x="123" y="105"/>
                    <a:pt x="123" y="102"/>
                  </a:cubicBezTo>
                  <a:cubicBezTo>
                    <a:pt x="123" y="99"/>
                    <a:pt x="122" y="96"/>
                    <a:pt x="122" y="94"/>
                  </a:cubicBezTo>
                  <a:cubicBezTo>
                    <a:pt x="122" y="94"/>
                    <a:pt x="122" y="94"/>
                    <a:pt x="122" y="94"/>
                  </a:cubicBezTo>
                  <a:cubicBezTo>
                    <a:pt x="122" y="93"/>
                    <a:pt x="122" y="93"/>
                    <a:pt x="122" y="93"/>
                  </a:cubicBezTo>
                  <a:cubicBezTo>
                    <a:pt x="121" y="92"/>
                    <a:pt x="121" y="91"/>
                    <a:pt x="121" y="90"/>
                  </a:cubicBezTo>
                  <a:cubicBezTo>
                    <a:pt x="120" y="84"/>
                    <a:pt x="118" y="78"/>
                    <a:pt x="120" y="70"/>
                  </a:cubicBezTo>
                  <a:cubicBezTo>
                    <a:pt x="122" y="64"/>
                    <a:pt x="125" y="57"/>
                    <a:pt x="129" y="51"/>
                  </a:cubicBezTo>
                  <a:cubicBezTo>
                    <a:pt x="136" y="39"/>
                    <a:pt x="143" y="27"/>
                    <a:pt x="132" y="13"/>
                  </a:cubicBezTo>
                  <a:cubicBezTo>
                    <a:pt x="126" y="11"/>
                    <a:pt x="121" y="10"/>
                    <a:pt x="115" y="10"/>
                  </a:cubicBezTo>
                  <a:cubicBezTo>
                    <a:pt x="104" y="10"/>
                    <a:pt x="93" y="14"/>
                    <a:pt x="83" y="18"/>
                  </a:cubicBezTo>
                  <a:cubicBezTo>
                    <a:pt x="72" y="22"/>
                    <a:pt x="61" y="26"/>
                    <a:pt x="49" y="26"/>
                  </a:cubicBezTo>
                  <a:cubicBezTo>
                    <a:pt x="48" y="26"/>
                    <a:pt x="47" y="26"/>
                    <a:pt x="45" y="26"/>
                  </a:cubicBezTo>
                  <a:cubicBezTo>
                    <a:pt x="40" y="25"/>
                    <a:pt x="35" y="23"/>
                    <a:pt x="30" y="22"/>
                  </a:cubicBezTo>
                  <a:cubicBezTo>
                    <a:pt x="25" y="19"/>
                    <a:pt x="19" y="17"/>
                    <a:pt x="13" y="17"/>
                  </a:cubicBezTo>
                  <a:cubicBezTo>
                    <a:pt x="9" y="17"/>
                    <a:pt x="4" y="19"/>
                    <a:pt x="1" y="21"/>
                  </a:cubicBezTo>
                  <a:cubicBezTo>
                    <a:pt x="0" y="20"/>
                    <a:pt x="0" y="20"/>
                    <a:pt x="0" y="20"/>
                  </a:cubicBezTo>
                  <a:cubicBezTo>
                    <a:pt x="5" y="15"/>
                    <a:pt x="11" y="13"/>
                    <a:pt x="20" y="13"/>
                  </a:cubicBezTo>
                  <a:cubicBezTo>
                    <a:pt x="20" y="13"/>
                    <a:pt x="20" y="13"/>
                    <a:pt x="20" y="13"/>
                  </a:cubicBezTo>
                  <a:cubicBezTo>
                    <a:pt x="26" y="13"/>
                    <a:pt x="33" y="14"/>
                    <a:pt x="39" y="15"/>
                  </a:cubicBezTo>
                  <a:cubicBezTo>
                    <a:pt x="46" y="16"/>
                    <a:pt x="53" y="17"/>
                    <a:pt x="59" y="17"/>
                  </a:cubicBezTo>
                  <a:cubicBezTo>
                    <a:pt x="61" y="16"/>
                    <a:pt x="60" y="13"/>
                    <a:pt x="59" y="10"/>
                  </a:cubicBezTo>
                  <a:cubicBezTo>
                    <a:pt x="58" y="8"/>
                    <a:pt x="58" y="7"/>
                    <a:pt x="58" y="5"/>
                  </a:cubicBezTo>
                  <a:cubicBezTo>
                    <a:pt x="58" y="5"/>
                    <a:pt x="58" y="5"/>
                    <a:pt x="58" y="5"/>
                  </a:cubicBezTo>
                  <a:cubicBezTo>
                    <a:pt x="58" y="4"/>
                    <a:pt x="58" y="4"/>
                    <a:pt x="58" y="4"/>
                  </a:cubicBezTo>
                  <a:cubicBezTo>
                    <a:pt x="59" y="4"/>
                    <a:pt x="59" y="3"/>
                    <a:pt x="60" y="3"/>
                  </a:cubicBezTo>
                  <a:cubicBezTo>
                    <a:pt x="62" y="1"/>
                    <a:pt x="63" y="0"/>
                    <a:pt x="65" y="0"/>
                  </a:cubicBezTo>
                  <a:close/>
                  <a:moveTo>
                    <a:pt x="67" y="2"/>
                  </a:moveTo>
                  <a:cubicBezTo>
                    <a:pt x="65" y="1"/>
                    <a:pt x="63" y="2"/>
                    <a:pt x="61" y="4"/>
                  </a:cubicBezTo>
                  <a:cubicBezTo>
                    <a:pt x="60" y="4"/>
                    <a:pt x="60" y="5"/>
                    <a:pt x="59" y="5"/>
                  </a:cubicBezTo>
                  <a:cubicBezTo>
                    <a:pt x="59" y="7"/>
                    <a:pt x="60" y="8"/>
                    <a:pt x="60" y="10"/>
                  </a:cubicBezTo>
                  <a:cubicBezTo>
                    <a:pt x="60" y="10"/>
                    <a:pt x="60" y="10"/>
                    <a:pt x="60" y="10"/>
                  </a:cubicBezTo>
                  <a:cubicBezTo>
                    <a:pt x="60" y="8"/>
                    <a:pt x="60" y="7"/>
                    <a:pt x="61" y="5"/>
                  </a:cubicBezTo>
                  <a:cubicBezTo>
                    <a:pt x="62" y="3"/>
                    <a:pt x="65" y="3"/>
                    <a:pt x="66" y="2"/>
                  </a:cubicBezTo>
                  <a:cubicBezTo>
                    <a:pt x="66" y="2"/>
                    <a:pt x="67" y="2"/>
                    <a:pt x="67" y="2"/>
                  </a:cubicBezTo>
                  <a:close/>
                  <a:moveTo>
                    <a:pt x="77" y="14"/>
                  </a:moveTo>
                  <a:cubicBezTo>
                    <a:pt x="76" y="13"/>
                    <a:pt x="76" y="13"/>
                    <a:pt x="76" y="13"/>
                  </a:cubicBezTo>
                  <a:cubicBezTo>
                    <a:pt x="78" y="11"/>
                    <a:pt x="78" y="8"/>
                    <a:pt x="77" y="6"/>
                  </a:cubicBezTo>
                  <a:cubicBezTo>
                    <a:pt x="75" y="3"/>
                    <a:pt x="73" y="1"/>
                    <a:pt x="72" y="2"/>
                  </a:cubicBezTo>
                  <a:cubicBezTo>
                    <a:pt x="73" y="5"/>
                    <a:pt x="76" y="11"/>
                    <a:pt x="73" y="15"/>
                  </a:cubicBezTo>
                  <a:cubicBezTo>
                    <a:pt x="72" y="16"/>
                    <a:pt x="70" y="17"/>
                    <a:pt x="67" y="17"/>
                  </a:cubicBezTo>
                  <a:cubicBezTo>
                    <a:pt x="66" y="17"/>
                    <a:pt x="66" y="17"/>
                    <a:pt x="66" y="17"/>
                  </a:cubicBezTo>
                  <a:cubicBezTo>
                    <a:pt x="66" y="17"/>
                    <a:pt x="66" y="17"/>
                    <a:pt x="66" y="17"/>
                  </a:cubicBezTo>
                  <a:cubicBezTo>
                    <a:pt x="65" y="12"/>
                    <a:pt x="66" y="10"/>
                    <a:pt x="68" y="8"/>
                  </a:cubicBezTo>
                  <a:cubicBezTo>
                    <a:pt x="68" y="8"/>
                    <a:pt x="68" y="7"/>
                    <a:pt x="69" y="7"/>
                  </a:cubicBezTo>
                  <a:cubicBezTo>
                    <a:pt x="69" y="6"/>
                    <a:pt x="68" y="6"/>
                    <a:pt x="68" y="6"/>
                  </a:cubicBezTo>
                  <a:cubicBezTo>
                    <a:pt x="67" y="6"/>
                    <a:pt x="66" y="7"/>
                    <a:pt x="65" y="8"/>
                  </a:cubicBezTo>
                  <a:cubicBezTo>
                    <a:pt x="64" y="10"/>
                    <a:pt x="63" y="11"/>
                    <a:pt x="61" y="12"/>
                  </a:cubicBezTo>
                  <a:cubicBezTo>
                    <a:pt x="61" y="12"/>
                    <a:pt x="61" y="12"/>
                    <a:pt x="61" y="12"/>
                  </a:cubicBezTo>
                  <a:cubicBezTo>
                    <a:pt x="61" y="14"/>
                    <a:pt x="62" y="17"/>
                    <a:pt x="60" y="18"/>
                  </a:cubicBezTo>
                  <a:cubicBezTo>
                    <a:pt x="60" y="19"/>
                    <a:pt x="60" y="19"/>
                    <a:pt x="60" y="19"/>
                  </a:cubicBezTo>
                  <a:cubicBezTo>
                    <a:pt x="60" y="19"/>
                    <a:pt x="60" y="19"/>
                    <a:pt x="60" y="19"/>
                  </a:cubicBezTo>
                  <a:cubicBezTo>
                    <a:pt x="53" y="18"/>
                    <a:pt x="46" y="17"/>
                    <a:pt x="39" y="16"/>
                  </a:cubicBezTo>
                  <a:cubicBezTo>
                    <a:pt x="32" y="15"/>
                    <a:pt x="26" y="14"/>
                    <a:pt x="20" y="14"/>
                  </a:cubicBezTo>
                  <a:cubicBezTo>
                    <a:pt x="20" y="14"/>
                    <a:pt x="20" y="14"/>
                    <a:pt x="20" y="14"/>
                  </a:cubicBezTo>
                  <a:cubicBezTo>
                    <a:pt x="15" y="14"/>
                    <a:pt x="11" y="15"/>
                    <a:pt x="7" y="17"/>
                  </a:cubicBezTo>
                  <a:cubicBezTo>
                    <a:pt x="9" y="16"/>
                    <a:pt x="11" y="16"/>
                    <a:pt x="13" y="16"/>
                  </a:cubicBezTo>
                  <a:cubicBezTo>
                    <a:pt x="18" y="16"/>
                    <a:pt x="24" y="18"/>
                    <a:pt x="29" y="19"/>
                  </a:cubicBezTo>
                  <a:cubicBezTo>
                    <a:pt x="31" y="19"/>
                    <a:pt x="31" y="19"/>
                    <a:pt x="31" y="19"/>
                  </a:cubicBezTo>
                  <a:cubicBezTo>
                    <a:pt x="34" y="18"/>
                    <a:pt x="37" y="17"/>
                    <a:pt x="40" y="17"/>
                  </a:cubicBezTo>
                  <a:cubicBezTo>
                    <a:pt x="40" y="17"/>
                    <a:pt x="40" y="17"/>
                    <a:pt x="40" y="17"/>
                  </a:cubicBezTo>
                  <a:cubicBezTo>
                    <a:pt x="45" y="17"/>
                    <a:pt x="49" y="18"/>
                    <a:pt x="54" y="19"/>
                  </a:cubicBezTo>
                  <a:cubicBezTo>
                    <a:pt x="55" y="19"/>
                    <a:pt x="57" y="20"/>
                    <a:pt x="58" y="20"/>
                  </a:cubicBezTo>
                  <a:cubicBezTo>
                    <a:pt x="60" y="20"/>
                    <a:pt x="60" y="20"/>
                    <a:pt x="60" y="20"/>
                  </a:cubicBezTo>
                  <a:cubicBezTo>
                    <a:pt x="59" y="21"/>
                    <a:pt x="59" y="21"/>
                    <a:pt x="59" y="21"/>
                  </a:cubicBezTo>
                  <a:cubicBezTo>
                    <a:pt x="56" y="23"/>
                    <a:pt x="53" y="24"/>
                    <a:pt x="50" y="24"/>
                  </a:cubicBezTo>
                  <a:cubicBezTo>
                    <a:pt x="47" y="24"/>
                    <a:pt x="43" y="23"/>
                    <a:pt x="40" y="22"/>
                  </a:cubicBezTo>
                  <a:cubicBezTo>
                    <a:pt x="37" y="21"/>
                    <a:pt x="34" y="20"/>
                    <a:pt x="31" y="20"/>
                  </a:cubicBezTo>
                  <a:cubicBezTo>
                    <a:pt x="30" y="20"/>
                    <a:pt x="30" y="20"/>
                    <a:pt x="30" y="20"/>
                  </a:cubicBezTo>
                  <a:cubicBezTo>
                    <a:pt x="30" y="20"/>
                    <a:pt x="31" y="20"/>
                    <a:pt x="31" y="20"/>
                  </a:cubicBezTo>
                  <a:cubicBezTo>
                    <a:pt x="36" y="22"/>
                    <a:pt x="41" y="24"/>
                    <a:pt x="46" y="24"/>
                  </a:cubicBezTo>
                  <a:cubicBezTo>
                    <a:pt x="47" y="24"/>
                    <a:pt x="48" y="24"/>
                    <a:pt x="49" y="24"/>
                  </a:cubicBezTo>
                  <a:cubicBezTo>
                    <a:pt x="61" y="24"/>
                    <a:pt x="72" y="20"/>
                    <a:pt x="82" y="16"/>
                  </a:cubicBezTo>
                  <a:cubicBezTo>
                    <a:pt x="84" y="16"/>
                    <a:pt x="86" y="15"/>
                    <a:pt x="88" y="14"/>
                  </a:cubicBezTo>
                  <a:cubicBezTo>
                    <a:pt x="88" y="14"/>
                    <a:pt x="88" y="14"/>
                    <a:pt x="88" y="14"/>
                  </a:cubicBezTo>
                  <a:cubicBezTo>
                    <a:pt x="87" y="13"/>
                    <a:pt x="87" y="12"/>
                    <a:pt x="87" y="12"/>
                  </a:cubicBezTo>
                  <a:cubicBezTo>
                    <a:pt x="88" y="10"/>
                    <a:pt x="91" y="9"/>
                    <a:pt x="94" y="7"/>
                  </a:cubicBezTo>
                  <a:cubicBezTo>
                    <a:pt x="97" y="7"/>
                    <a:pt x="99" y="6"/>
                    <a:pt x="100" y="5"/>
                  </a:cubicBezTo>
                  <a:cubicBezTo>
                    <a:pt x="101" y="4"/>
                    <a:pt x="101" y="4"/>
                    <a:pt x="101" y="4"/>
                  </a:cubicBezTo>
                  <a:cubicBezTo>
                    <a:pt x="92" y="6"/>
                    <a:pt x="84" y="9"/>
                    <a:pt x="77" y="14"/>
                  </a:cubicBezTo>
                  <a:close/>
                  <a:moveTo>
                    <a:pt x="126" y="98"/>
                  </a:moveTo>
                  <a:cubicBezTo>
                    <a:pt x="126" y="98"/>
                    <a:pt x="125" y="98"/>
                    <a:pt x="125" y="98"/>
                  </a:cubicBezTo>
                  <a:cubicBezTo>
                    <a:pt x="124" y="98"/>
                    <a:pt x="124" y="98"/>
                    <a:pt x="124" y="98"/>
                  </a:cubicBezTo>
                  <a:cubicBezTo>
                    <a:pt x="124" y="97"/>
                    <a:pt x="124" y="97"/>
                    <a:pt x="124" y="97"/>
                  </a:cubicBezTo>
                  <a:cubicBezTo>
                    <a:pt x="123" y="85"/>
                    <a:pt x="129" y="74"/>
                    <a:pt x="135" y="64"/>
                  </a:cubicBezTo>
                  <a:cubicBezTo>
                    <a:pt x="141" y="54"/>
                    <a:pt x="147" y="45"/>
                    <a:pt x="146" y="34"/>
                  </a:cubicBezTo>
                  <a:cubicBezTo>
                    <a:pt x="144" y="15"/>
                    <a:pt x="130" y="4"/>
                    <a:pt x="110" y="4"/>
                  </a:cubicBezTo>
                  <a:cubicBezTo>
                    <a:pt x="107" y="4"/>
                    <a:pt x="104" y="4"/>
                    <a:pt x="101" y="4"/>
                  </a:cubicBezTo>
                  <a:cubicBezTo>
                    <a:pt x="102" y="5"/>
                    <a:pt x="102" y="5"/>
                    <a:pt x="102" y="5"/>
                  </a:cubicBezTo>
                  <a:cubicBezTo>
                    <a:pt x="102" y="6"/>
                    <a:pt x="102" y="6"/>
                    <a:pt x="102" y="7"/>
                  </a:cubicBezTo>
                  <a:cubicBezTo>
                    <a:pt x="101" y="9"/>
                    <a:pt x="99" y="10"/>
                    <a:pt x="96" y="11"/>
                  </a:cubicBezTo>
                  <a:cubicBezTo>
                    <a:pt x="93" y="11"/>
                    <a:pt x="90" y="12"/>
                    <a:pt x="89" y="14"/>
                  </a:cubicBezTo>
                  <a:cubicBezTo>
                    <a:pt x="97" y="11"/>
                    <a:pt x="106" y="8"/>
                    <a:pt x="115" y="8"/>
                  </a:cubicBezTo>
                  <a:cubicBezTo>
                    <a:pt x="121" y="8"/>
                    <a:pt x="127" y="9"/>
                    <a:pt x="132" y="12"/>
                  </a:cubicBezTo>
                  <a:cubicBezTo>
                    <a:pt x="133" y="12"/>
                    <a:pt x="133" y="12"/>
                    <a:pt x="133" y="12"/>
                  </a:cubicBezTo>
                  <a:cubicBezTo>
                    <a:pt x="133" y="12"/>
                    <a:pt x="133" y="12"/>
                    <a:pt x="133" y="12"/>
                  </a:cubicBezTo>
                  <a:cubicBezTo>
                    <a:pt x="145" y="27"/>
                    <a:pt x="137" y="40"/>
                    <a:pt x="130" y="52"/>
                  </a:cubicBezTo>
                  <a:cubicBezTo>
                    <a:pt x="126" y="58"/>
                    <a:pt x="123" y="64"/>
                    <a:pt x="122" y="71"/>
                  </a:cubicBezTo>
                  <a:cubicBezTo>
                    <a:pt x="120" y="76"/>
                    <a:pt x="121" y="80"/>
                    <a:pt x="121" y="84"/>
                  </a:cubicBezTo>
                  <a:cubicBezTo>
                    <a:pt x="122" y="72"/>
                    <a:pt x="126" y="63"/>
                    <a:pt x="131" y="55"/>
                  </a:cubicBezTo>
                  <a:cubicBezTo>
                    <a:pt x="135" y="47"/>
                    <a:pt x="139" y="39"/>
                    <a:pt x="140" y="28"/>
                  </a:cubicBezTo>
                  <a:cubicBezTo>
                    <a:pt x="139" y="27"/>
                    <a:pt x="138" y="25"/>
                    <a:pt x="139" y="24"/>
                  </a:cubicBezTo>
                  <a:cubicBezTo>
                    <a:pt x="139" y="24"/>
                    <a:pt x="139" y="24"/>
                    <a:pt x="140" y="24"/>
                  </a:cubicBezTo>
                  <a:cubicBezTo>
                    <a:pt x="140" y="24"/>
                    <a:pt x="140" y="24"/>
                    <a:pt x="140" y="24"/>
                  </a:cubicBezTo>
                  <a:cubicBezTo>
                    <a:pt x="141" y="24"/>
                    <a:pt x="142" y="24"/>
                    <a:pt x="143" y="26"/>
                  </a:cubicBezTo>
                  <a:cubicBezTo>
                    <a:pt x="143" y="26"/>
                    <a:pt x="143" y="26"/>
                    <a:pt x="143" y="26"/>
                  </a:cubicBezTo>
                  <a:cubicBezTo>
                    <a:pt x="145" y="43"/>
                    <a:pt x="139" y="55"/>
                    <a:pt x="133" y="66"/>
                  </a:cubicBezTo>
                  <a:cubicBezTo>
                    <a:pt x="129" y="73"/>
                    <a:pt x="125" y="81"/>
                    <a:pt x="123" y="89"/>
                  </a:cubicBezTo>
                  <a:cubicBezTo>
                    <a:pt x="123" y="90"/>
                    <a:pt x="123" y="90"/>
                    <a:pt x="123" y="90"/>
                  </a:cubicBezTo>
                  <a:cubicBezTo>
                    <a:pt x="123" y="94"/>
                    <a:pt x="124" y="97"/>
                    <a:pt x="124" y="102"/>
                  </a:cubicBezTo>
                  <a:cubicBezTo>
                    <a:pt x="125" y="105"/>
                    <a:pt x="125" y="108"/>
                    <a:pt x="125" y="112"/>
                  </a:cubicBezTo>
                  <a:cubicBezTo>
                    <a:pt x="125" y="124"/>
                    <a:pt x="125" y="135"/>
                    <a:pt x="135" y="137"/>
                  </a:cubicBezTo>
                  <a:cubicBezTo>
                    <a:pt x="129" y="133"/>
                    <a:pt x="129" y="124"/>
                    <a:pt x="129" y="115"/>
                  </a:cubicBezTo>
                  <a:cubicBezTo>
                    <a:pt x="129" y="112"/>
                    <a:pt x="129" y="112"/>
                    <a:pt x="129" y="112"/>
                  </a:cubicBezTo>
                  <a:cubicBezTo>
                    <a:pt x="130" y="112"/>
                    <a:pt x="130" y="112"/>
                    <a:pt x="130" y="112"/>
                  </a:cubicBezTo>
                  <a:cubicBezTo>
                    <a:pt x="133" y="115"/>
                    <a:pt x="137" y="116"/>
                    <a:pt x="141" y="116"/>
                  </a:cubicBezTo>
                  <a:cubicBezTo>
                    <a:pt x="143" y="116"/>
                    <a:pt x="145" y="115"/>
                    <a:pt x="147" y="114"/>
                  </a:cubicBezTo>
                  <a:cubicBezTo>
                    <a:pt x="147" y="112"/>
                    <a:pt x="147" y="109"/>
                    <a:pt x="147" y="106"/>
                  </a:cubicBezTo>
                  <a:cubicBezTo>
                    <a:pt x="147" y="103"/>
                    <a:pt x="147" y="100"/>
                    <a:pt x="147" y="98"/>
                  </a:cubicBezTo>
                  <a:cubicBezTo>
                    <a:pt x="147" y="98"/>
                    <a:pt x="147" y="98"/>
                    <a:pt x="147" y="98"/>
                  </a:cubicBezTo>
                  <a:cubicBezTo>
                    <a:pt x="146" y="99"/>
                    <a:pt x="145" y="99"/>
                    <a:pt x="144" y="99"/>
                  </a:cubicBezTo>
                  <a:cubicBezTo>
                    <a:pt x="143" y="99"/>
                    <a:pt x="142" y="99"/>
                    <a:pt x="141" y="99"/>
                  </a:cubicBezTo>
                  <a:cubicBezTo>
                    <a:pt x="138" y="98"/>
                    <a:pt x="136" y="97"/>
                    <a:pt x="134" y="98"/>
                  </a:cubicBezTo>
                  <a:cubicBezTo>
                    <a:pt x="131" y="99"/>
                    <a:pt x="131" y="99"/>
                    <a:pt x="131" y="99"/>
                  </a:cubicBezTo>
                  <a:cubicBezTo>
                    <a:pt x="133" y="97"/>
                    <a:pt x="133" y="97"/>
                    <a:pt x="133" y="97"/>
                  </a:cubicBezTo>
                  <a:cubicBezTo>
                    <a:pt x="137" y="93"/>
                    <a:pt x="142" y="93"/>
                    <a:pt x="147" y="97"/>
                  </a:cubicBezTo>
                  <a:cubicBezTo>
                    <a:pt x="147" y="97"/>
                    <a:pt x="147" y="97"/>
                    <a:pt x="147" y="97"/>
                  </a:cubicBezTo>
                  <a:cubicBezTo>
                    <a:pt x="147" y="96"/>
                    <a:pt x="146" y="95"/>
                    <a:pt x="146" y="94"/>
                  </a:cubicBezTo>
                  <a:cubicBezTo>
                    <a:pt x="145" y="93"/>
                    <a:pt x="143" y="93"/>
                    <a:pt x="142" y="93"/>
                  </a:cubicBezTo>
                  <a:cubicBezTo>
                    <a:pt x="139" y="93"/>
                    <a:pt x="136" y="94"/>
                    <a:pt x="133" y="96"/>
                  </a:cubicBezTo>
                  <a:cubicBezTo>
                    <a:pt x="130" y="97"/>
                    <a:pt x="128" y="98"/>
                    <a:pt x="126" y="98"/>
                  </a:cubicBezTo>
                  <a:close/>
                  <a:moveTo>
                    <a:pt x="88" y="12"/>
                  </a:moveTo>
                  <a:cubicBezTo>
                    <a:pt x="90" y="11"/>
                    <a:pt x="93" y="10"/>
                    <a:pt x="95" y="9"/>
                  </a:cubicBezTo>
                  <a:cubicBezTo>
                    <a:pt x="98" y="8"/>
                    <a:pt x="100" y="8"/>
                    <a:pt x="101" y="7"/>
                  </a:cubicBezTo>
                  <a:cubicBezTo>
                    <a:pt x="101" y="7"/>
                    <a:pt x="101" y="6"/>
                    <a:pt x="101" y="6"/>
                  </a:cubicBezTo>
                  <a:cubicBezTo>
                    <a:pt x="99" y="7"/>
                    <a:pt x="97" y="8"/>
                    <a:pt x="95" y="9"/>
                  </a:cubicBezTo>
                  <a:cubicBezTo>
                    <a:pt x="92" y="10"/>
                    <a:pt x="89" y="11"/>
                    <a:pt x="88" y="12"/>
                  </a:cubicBezTo>
                  <a:close/>
                  <a:moveTo>
                    <a:pt x="56" y="21"/>
                  </a:moveTo>
                  <a:cubicBezTo>
                    <a:pt x="55" y="21"/>
                    <a:pt x="54" y="21"/>
                    <a:pt x="53" y="20"/>
                  </a:cubicBezTo>
                  <a:cubicBezTo>
                    <a:pt x="49" y="19"/>
                    <a:pt x="45" y="19"/>
                    <a:pt x="40" y="19"/>
                  </a:cubicBezTo>
                  <a:cubicBezTo>
                    <a:pt x="39" y="19"/>
                    <a:pt x="37" y="19"/>
                    <a:pt x="35" y="19"/>
                  </a:cubicBezTo>
                  <a:cubicBezTo>
                    <a:pt x="37" y="20"/>
                    <a:pt x="38" y="20"/>
                    <a:pt x="40" y="20"/>
                  </a:cubicBezTo>
                  <a:cubicBezTo>
                    <a:pt x="44" y="21"/>
                    <a:pt x="47" y="22"/>
                    <a:pt x="50" y="22"/>
                  </a:cubicBezTo>
                  <a:cubicBezTo>
                    <a:pt x="52" y="22"/>
                    <a:pt x="54" y="22"/>
                    <a:pt x="56" y="21"/>
                  </a:cubicBezTo>
                  <a:close/>
                  <a:moveTo>
                    <a:pt x="141" y="27"/>
                  </a:moveTo>
                  <a:cubicBezTo>
                    <a:pt x="141" y="26"/>
                    <a:pt x="141" y="26"/>
                    <a:pt x="140" y="25"/>
                  </a:cubicBezTo>
                  <a:cubicBezTo>
                    <a:pt x="141" y="26"/>
                    <a:pt x="141" y="27"/>
                    <a:pt x="141" y="27"/>
                  </a:cubicBezTo>
                  <a:cubicBezTo>
                    <a:pt x="141" y="28"/>
                    <a:pt x="141" y="28"/>
                    <a:pt x="141" y="28"/>
                  </a:cubicBezTo>
                  <a:cubicBezTo>
                    <a:pt x="141" y="28"/>
                    <a:pt x="141" y="28"/>
                    <a:pt x="141" y="28"/>
                  </a:cubicBezTo>
                  <a:cubicBezTo>
                    <a:pt x="141" y="40"/>
                    <a:pt x="136" y="48"/>
                    <a:pt x="132" y="56"/>
                  </a:cubicBezTo>
                  <a:cubicBezTo>
                    <a:pt x="128" y="64"/>
                    <a:pt x="123" y="72"/>
                    <a:pt x="123" y="84"/>
                  </a:cubicBezTo>
                  <a:cubicBezTo>
                    <a:pt x="125" y="77"/>
                    <a:pt x="128" y="71"/>
                    <a:pt x="131" y="66"/>
                  </a:cubicBezTo>
                  <a:cubicBezTo>
                    <a:pt x="138" y="54"/>
                    <a:pt x="144" y="43"/>
                    <a:pt x="141" y="27"/>
                  </a:cubicBezTo>
                  <a:close/>
                  <a:moveTo>
                    <a:pt x="145" y="98"/>
                  </a:moveTo>
                  <a:cubicBezTo>
                    <a:pt x="142" y="95"/>
                    <a:pt x="139" y="95"/>
                    <a:pt x="136" y="96"/>
                  </a:cubicBezTo>
                  <a:cubicBezTo>
                    <a:pt x="138" y="96"/>
                    <a:pt x="140" y="97"/>
                    <a:pt x="141" y="97"/>
                  </a:cubicBezTo>
                  <a:cubicBezTo>
                    <a:pt x="143" y="98"/>
                    <a:pt x="144" y="98"/>
                    <a:pt x="145" y="98"/>
                  </a:cubicBezTo>
                  <a:close/>
                  <a:moveTo>
                    <a:pt x="132" y="100"/>
                  </a:moveTo>
                  <a:cubicBezTo>
                    <a:pt x="142" y="100"/>
                    <a:pt x="142" y="100"/>
                    <a:pt x="142" y="100"/>
                  </a:cubicBezTo>
                  <a:cubicBezTo>
                    <a:pt x="143" y="100"/>
                    <a:pt x="143" y="100"/>
                    <a:pt x="143" y="100"/>
                  </a:cubicBezTo>
                  <a:cubicBezTo>
                    <a:pt x="146" y="102"/>
                    <a:pt x="146" y="108"/>
                    <a:pt x="146" y="113"/>
                  </a:cubicBezTo>
                  <a:cubicBezTo>
                    <a:pt x="146" y="114"/>
                    <a:pt x="146" y="114"/>
                    <a:pt x="146" y="114"/>
                  </a:cubicBezTo>
                  <a:cubicBezTo>
                    <a:pt x="145" y="114"/>
                    <a:pt x="145" y="114"/>
                    <a:pt x="145" y="114"/>
                  </a:cubicBezTo>
                  <a:cubicBezTo>
                    <a:pt x="138" y="115"/>
                    <a:pt x="132" y="112"/>
                    <a:pt x="130" y="108"/>
                  </a:cubicBezTo>
                  <a:cubicBezTo>
                    <a:pt x="129" y="105"/>
                    <a:pt x="129" y="102"/>
                    <a:pt x="132" y="100"/>
                  </a:cubicBezTo>
                  <a:close/>
                  <a:moveTo>
                    <a:pt x="142" y="101"/>
                  </a:moveTo>
                  <a:cubicBezTo>
                    <a:pt x="133" y="101"/>
                    <a:pt x="133" y="101"/>
                    <a:pt x="133" y="101"/>
                  </a:cubicBezTo>
                  <a:cubicBezTo>
                    <a:pt x="131" y="103"/>
                    <a:pt x="130" y="105"/>
                    <a:pt x="131" y="107"/>
                  </a:cubicBezTo>
                  <a:cubicBezTo>
                    <a:pt x="133" y="111"/>
                    <a:pt x="138" y="113"/>
                    <a:pt x="144" y="112"/>
                  </a:cubicBezTo>
                  <a:cubicBezTo>
                    <a:pt x="145" y="106"/>
                    <a:pt x="144" y="103"/>
                    <a:pt x="142" y="101"/>
                  </a:cubicBez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5" name="手繪多邊形 51">
              <a:extLst>
                <a:ext uri="{FF2B5EF4-FFF2-40B4-BE49-F238E27FC236}">
                  <a16:creationId xmlns:a16="http://schemas.microsoft.com/office/drawing/2014/main" xmlns="" id="{FE54950F-3F71-A24C-8479-F6A41E1D1493}"/>
                </a:ext>
              </a:extLst>
            </p:cNvPr>
            <p:cNvSpPr>
              <a:spLocks noEditPoints="1"/>
            </p:cNvSpPr>
            <p:nvPr/>
          </p:nvSpPr>
          <p:spPr bwMode="auto">
            <a:xfrm rot="16200000" flipV="1">
              <a:off x="5233070" y="721352"/>
              <a:ext cx="423785" cy="543877"/>
            </a:xfrm>
            <a:custGeom>
              <a:avLst/>
              <a:gdLst>
                <a:gd name="T0" fmla="*/ 47 w 135"/>
                <a:gd name="T1" fmla="*/ 133 h 153"/>
                <a:gd name="T2" fmla="*/ 91 w 135"/>
                <a:gd name="T3" fmla="*/ 114 h 153"/>
                <a:gd name="T4" fmla="*/ 47 w 135"/>
                <a:gd name="T5" fmla="*/ 138 h 153"/>
                <a:gd name="T6" fmla="*/ 0 w 135"/>
                <a:gd name="T7" fmla="*/ 124 h 153"/>
                <a:gd name="T8" fmla="*/ 4 w 135"/>
                <a:gd name="T9" fmla="*/ 133 h 153"/>
                <a:gd name="T10" fmla="*/ 97 w 135"/>
                <a:gd name="T11" fmla="*/ 109 h 153"/>
                <a:gd name="T12" fmla="*/ 100 w 135"/>
                <a:gd name="T13" fmla="*/ 94 h 153"/>
                <a:gd name="T14" fmla="*/ 125 w 135"/>
                <a:gd name="T15" fmla="*/ 22 h 153"/>
                <a:gd name="T16" fmla="*/ 101 w 135"/>
                <a:gd name="T17" fmla="*/ 15 h 153"/>
                <a:gd name="T18" fmla="*/ 114 w 135"/>
                <a:gd name="T19" fmla="*/ 5 h 153"/>
                <a:gd name="T20" fmla="*/ 132 w 135"/>
                <a:gd name="T21" fmla="*/ 30 h 153"/>
                <a:gd name="T22" fmla="*/ 107 w 135"/>
                <a:gd name="T23" fmla="*/ 106 h 153"/>
                <a:gd name="T24" fmla="*/ 100 w 135"/>
                <a:gd name="T25" fmla="*/ 137 h 153"/>
                <a:gd name="T26" fmla="*/ 95 w 135"/>
                <a:gd name="T27" fmla="*/ 113 h 153"/>
                <a:gd name="T28" fmla="*/ 47 w 135"/>
                <a:gd name="T29" fmla="*/ 133 h 153"/>
                <a:gd name="T30" fmla="*/ 102 w 135"/>
                <a:gd name="T31" fmla="*/ 107 h 153"/>
                <a:gd name="T32" fmla="*/ 128 w 135"/>
                <a:gd name="T33" fmla="*/ 36 h 153"/>
                <a:gd name="T34" fmla="*/ 102 w 135"/>
                <a:gd name="T35" fmla="*/ 107 h 153"/>
                <a:gd name="T36" fmla="*/ 114 w 135"/>
                <a:gd name="T37" fmla="*/ 110 h 153"/>
                <a:gd name="T38" fmla="*/ 118 w 135"/>
                <a:gd name="T39" fmla="*/ 128 h 153"/>
                <a:gd name="T40" fmla="*/ 114 w 135"/>
                <a:gd name="T41" fmla="*/ 110 h 153"/>
                <a:gd name="T42" fmla="*/ 104 w 135"/>
                <a:gd name="T43" fmla="*/ 110 h 153"/>
                <a:gd name="T44" fmla="*/ 102 w 135"/>
                <a:gd name="T45" fmla="*/ 131 h 153"/>
                <a:gd name="T46" fmla="*/ 115 w 135"/>
                <a:gd name="T47" fmla="*/ 133 h 153"/>
                <a:gd name="T48" fmla="*/ 104 w 135"/>
                <a:gd name="T49"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53">
                  <a:moveTo>
                    <a:pt x="47" y="133"/>
                  </a:moveTo>
                  <a:cubicBezTo>
                    <a:pt x="62" y="133"/>
                    <a:pt x="76" y="119"/>
                    <a:pt x="91" y="114"/>
                  </a:cubicBezTo>
                  <a:cubicBezTo>
                    <a:pt x="82" y="120"/>
                    <a:pt x="63" y="134"/>
                    <a:pt x="47" y="138"/>
                  </a:cubicBezTo>
                  <a:cubicBezTo>
                    <a:pt x="28" y="143"/>
                    <a:pt x="0" y="144"/>
                    <a:pt x="0" y="124"/>
                  </a:cubicBezTo>
                  <a:cubicBezTo>
                    <a:pt x="6" y="123"/>
                    <a:pt x="1" y="132"/>
                    <a:pt x="4" y="133"/>
                  </a:cubicBezTo>
                  <a:cubicBezTo>
                    <a:pt x="38" y="148"/>
                    <a:pt x="65" y="113"/>
                    <a:pt x="97" y="109"/>
                  </a:cubicBezTo>
                  <a:cubicBezTo>
                    <a:pt x="98" y="104"/>
                    <a:pt x="100" y="100"/>
                    <a:pt x="100" y="94"/>
                  </a:cubicBezTo>
                  <a:cubicBezTo>
                    <a:pt x="109" y="85"/>
                    <a:pt x="131" y="46"/>
                    <a:pt x="125" y="22"/>
                  </a:cubicBezTo>
                  <a:cubicBezTo>
                    <a:pt x="123" y="12"/>
                    <a:pt x="109" y="0"/>
                    <a:pt x="101" y="15"/>
                  </a:cubicBezTo>
                  <a:cubicBezTo>
                    <a:pt x="97" y="9"/>
                    <a:pt x="107" y="4"/>
                    <a:pt x="114" y="5"/>
                  </a:cubicBezTo>
                  <a:cubicBezTo>
                    <a:pt x="125" y="6"/>
                    <a:pt x="131" y="18"/>
                    <a:pt x="132" y="30"/>
                  </a:cubicBezTo>
                  <a:cubicBezTo>
                    <a:pt x="135" y="56"/>
                    <a:pt x="111" y="90"/>
                    <a:pt x="107" y="106"/>
                  </a:cubicBezTo>
                  <a:cubicBezTo>
                    <a:pt x="133" y="105"/>
                    <a:pt x="126" y="153"/>
                    <a:pt x="100" y="137"/>
                  </a:cubicBezTo>
                  <a:cubicBezTo>
                    <a:pt x="97" y="130"/>
                    <a:pt x="98" y="120"/>
                    <a:pt x="95" y="113"/>
                  </a:cubicBezTo>
                  <a:cubicBezTo>
                    <a:pt x="78" y="113"/>
                    <a:pt x="63" y="127"/>
                    <a:pt x="47" y="133"/>
                  </a:cubicBezTo>
                  <a:close/>
                  <a:moveTo>
                    <a:pt x="102" y="107"/>
                  </a:moveTo>
                  <a:cubicBezTo>
                    <a:pt x="112" y="84"/>
                    <a:pt x="130" y="63"/>
                    <a:pt x="128" y="36"/>
                  </a:cubicBezTo>
                  <a:cubicBezTo>
                    <a:pt x="126" y="65"/>
                    <a:pt x="105" y="83"/>
                    <a:pt x="102" y="107"/>
                  </a:cubicBezTo>
                  <a:close/>
                  <a:moveTo>
                    <a:pt x="114" y="110"/>
                  </a:moveTo>
                  <a:cubicBezTo>
                    <a:pt x="117" y="118"/>
                    <a:pt x="121" y="121"/>
                    <a:pt x="118" y="128"/>
                  </a:cubicBezTo>
                  <a:cubicBezTo>
                    <a:pt x="128" y="125"/>
                    <a:pt x="119" y="112"/>
                    <a:pt x="114" y="110"/>
                  </a:cubicBezTo>
                  <a:close/>
                  <a:moveTo>
                    <a:pt x="104" y="110"/>
                  </a:moveTo>
                  <a:cubicBezTo>
                    <a:pt x="100" y="114"/>
                    <a:pt x="100" y="125"/>
                    <a:pt x="102" y="131"/>
                  </a:cubicBezTo>
                  <a:cubicBezTo>
                    <a:pt x="108" y="132"/>
                    <a:pt x="110" y="135"/>
                    <a:pt x="115" y="133"/>
                  </a:cubicBezTo>
                  <a:cubicBezTo>
                    <a:pt x="120" y="121"/>
                    <a:pt x="114" y="111"/>
                    <a:pt x="104" y="110"/>
                  </a:cubicBez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16" name="手繪多邊形 52">
              <a:extLst>
                <a:ext uri="{FF2B5EF4-FFF2-40B4-BE49-F238E27FC236}">
                  <a16:creationId xmlns:a16="http://schemas.microsoft.com/office/drawing/2014/main" xmlns="" id="{97354115-0389-FD4F-BF6F-0B99CA8B2ED6}"/>
                </a:ext>
              </a:extLst>
            </p:cNvPr>
            <p:cNvSpPr>
              <a:spLocks noEditPoints="1"/>
            </p:cNvSpPr>
            <p:nvPr/>
          </p:nvSpPr>
          <p:spPr bwMode="auto">
            <a:xfrm rot="16200000" flipV="1">
              <a:off x="5242328" y="750186"/>
              <a:ext cx="428546" cy="490970"/>
            </a:xfrm>
            <a:custGeom>
              <a:avLst/>
              <a:gdLst>
                <a:gd name="T0" fmla="*/ 0 w 136"/>
                <a:gd name="T1" fmla="*/ 120 h 138"/>
                <a:gd name="T2" fmla="*/ 4 w 136"/>
                <a:gd name="T3" fmla="*/ 120 h 138"/>
                <a:gd name="T4" fmla="*/ 23 w 136"/>
                <a:gd name="T5" fmla="*/ 132 h 138"/>
                <a:gd name="T6" fmla="*/ 97 w 136"/>
                <a:gd name="T7" fmla="*/ 104 h 138"/>
                <a:gd name="T8" fmla="*/ 100 w 136"/>
                <a:gd name="T9" fmla="*/ 90 h 138"/>
                <a:gd name="T10" fmla="*/ 103 w 136"/>
                <a:gd name="T11" fmla="*/ 11 h 138"/>
                <a:gd name="T12" fmla="*/ 101 w 136"/>
                <a:gd name="T13" fmla="*/ 6 h 138"/>
                <a:gd name="T14" fmla="*/ 134 w 136"/>
                <a:gd name="T15" fmla="*/ 26 h 138"/>
                <a:gd name="T16" fmla="*/ 125 w 136"/>
                <a:gd name="T17" fmla="*/ 119 h 138"/>
                <a:gd name="T18" fmla="*/ 100 w 136"/>
                <a:gd name="T19" fmla="*/ 133 h 138"/>
                <a:gd name="T20" fmla="*/ 96 w 136"/>
                <a:gd name="T21" fmla="*/ 110 h 138"/>
                <a:gd name="T22" fmla="*/ 87 w 136"/>
                <a:gd name="T23" fmla="*/ 115 h 138"/>
                <a:gd name="T24" fmla="*/ 5 w 136"/>
                <a:gd name="T25" fmla="*/ 129 h 138"/>
                <a:gd name="T26" fmla="*/ 48 w 136"/>
                <a:gd name="T27" fmla="*/ 134 h 138"/>
                <a:gd name="T28" fmla="*/ 48 w 136"/>
                <a:gd name="T29" fmla="*/ 129 h 138"/>
                <a:gd name="T30" fmla="*/ 65 w 136"/>
                <a:gd name="T31" fmla="*/ 120 h 138"/>
                <a:gd name="T32" fmla="*/ 97 w 136"/>
                <a:gd name="T33" fmla="*/ 108 h 138"/>
                <a:gd name="T34" fmla="*/ 97 w 136"/>
                <a:gd name="T35" fmla="*/ 109 h 138"/>
                <a:gd name="T36" fmla="*/ 111 w 136"/>
                <a:gd name="T37" fmla="*/ 135 h 138"/>
                <a:gd name="T38" fmla="*/ 118 w 136"/>
                <a:gd name="T39" fmla="*/ 125 h 138"/>
                <a:gd name="T40" fmla="*/ 117 w 136"/>
                <a:gd name="T41" fmla="*/ 129 h 138"/>
                <a:gd name="T42" fmla="*/ 108 w 136"/>
                <a:gd name="T43" fmla="*/ 129 h 138"/>
                <a:gd name="T44" fmla="*/ 103 w 136"/>
                <a:gd name="T45" fmla="*/ 128 h 138"/>
                <a:gd name="T46" fmla="*/ 105 w 136"/>
                <a:gd name="T47" fmla="*/ 105 h 138"/>
                <a:gd name="T48" fmla="*/ 118 w 136"/>
                <a:gd name="T49" fmla="*/ 124 h 138"/>
                <a:gd name="T50" fmla="*/ 114 w 136"/>
                <a:gd name="T51" fmla="*/ 105 h 138"/>
                <a:gd name="T52" fmla="*/ 108 w 136"/>
                <a:gd name="T53" fmla="*/ 102 h 138"/>
                <a:gd name="T54" fmla="*/ 115 w 136"/>
                <a:gd name="T55" fmla="*/ 82 h 138"/>
                <a:gd name="T56" fmla="*/ 102 w 136"/>
                <a:gd name="T57" fmla="*/ 7 h 138"/>
                <a:gd name="T58" fmla="*/ 127 w 136"/>
                <a:gd name="T59" fmla="*/ 18 h 138"/>
                <a:gd name="T60" fmla="*/ 98 w 136"/>
                <a:gd name="T61" fmla="*/ 105 h 138"/>
                <a:gd name="T62" fmla="*/ 23 w 136"/>
                <a:gd name="T63" fmla="*/ 133 h 138"/>
                <a:gd name="T64" fmla="*/ 104 w 136"/>
                <a:gd name="T65" fmla="*/ 127 h 138"/>
                <a:gd name="T66" fmla="*/ 115 w 136"/>
                <a:gd name="T67" fmla="*/ 113 h 138"/>
                <a:gd name="T68" fmla="*/ 89 w 136"/>
                <a:gd name="T69" fmla="*/ 110 h 138"/>
                <a:gd name="T70" fmla="*/ 74 w 136"/>
                <a:gd name="T71" fmla="*/ 118 h 138"/>
                <a:gd name="T72" fmla="*/ 4 w 136"/>
                <a:gd name="T73" fmla="*/ 127 h 138"/>
                <a:gd name="T74" fmla="*/ 2 w 136"/>
                <a:gd name="T75" fmla="*/ 121 h 138"/>
                <a:gd name="T76" fmla="*/ 120 w 136"/>
                <a:gd name="T77" fmla="*/ 123 h 138"/>
                <a:gd name="T78" fmla="*/ 102 w 136"/>
                <a:gd name="T79" fmla="*/ 108 h 138"/>
                <a:gd name="T80" fmla="*/ 128 w 136"/>
                <a:gd name="T81" fmla="*/ 32 h 138"/>
                <a:gd name="T82" fmla="*/ 104 w 136"/>
                <a:gd name="T83" fmla="*/ 103 h 138"/>
                <a:gd name="T84" fmla="*/ 116 w 136"/>
                <a:gd name="T85" fmla="*/ 72 h 138"/>
                <a:gd name="T86" fmla="*/ 128 w 136"/>
                <a:gd name="T87" fmla="*/ 4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138">
                  <a:moveTo>
                    <a:pt x="26" y="138"/>
                  </a:moveTo>
                  <a:cubicBezTo>
                    <a:pt x="16" y="138"/>
                    <a:pt x="9" y="136"/>
                    <a:pt x="5" y="131"/>
                  </a:cubicBezTo>
                  <a:cubicBezTo>
                    <a:pt x="2" y="129"/>
                    <a:pt x="0" y="125"/>
                    <a:pt x="0" y="120"/>
                  </a:cubicBezTo>
                  <a:cubicBezTo>
                    <a:pt x="0" y="120"/>
                    <a:pt x="0" y="120"/>
                    <a:pt x="0" y="120"/>
                  </a:cubicBezTo>
                  <a:cubicBezTo>
                    <a:pt x="1" y="119"/>
                    <a:pt x="1" y="119"/>
                    <a:pt x="1" y="119"/>
                  </a:cubicBezTo>
                  <a:cubicBezTo>
                    <a:pt x="2" y="119"/>
                    <a:pt x="3" y="119"/>
                    <a:pt x="4" y="120"/>
                  </a:cubicBezTo>
                  <a:cubicBezTo>
                    <a:pt x="5" y="121"/>
                    <a:pt x="5" y="123"/>
                    <a:pt x="5" y="124"/>
                  </a:cubicBezTo>
                  <a:cubicBezTo>
                    <a:pt x="5" y="126"/>
                    <a:pt x="5" y="128"/>
                    <a:pt x="6" y="128"/>
                  </a:cubicBezTo>
                  <a:cubicBezTo>
                    <a:pt x="11" y="131"/>
                    <a:pt x="17" y="132"/>
                    <a:pt x="23" y="132"/>
                  </a:cubicBezTo>
                  <a:cubicBezTo>
                    <a:pt x="37" y="132"/>
                    <a:pt x="49" y="125"/>
                    <a:pt x="63" y="118"/>
                  </a:cubicBezTo>
                  <a:cubicBezTo>
                    <a:pt x="74" y="112"/>
                    <a:pt x="85" y="106"/>
                    <a:pt x="97" y="104"/>
                  </a:cubicBezTo>
                  <a:cubicBezTo>
                    <a:pt x="97" y="104"/>
                    <a:pt x="97" y="104"/>
                    <a:pt x="97" y="104"/>
                  </a:cubicBezTo>
                  <a:cubicBezTo>
                    <a:pt x="99" y="100"/>
                    <a:pt x="100" y="96"/>
                    <a:pt x="100" y="90"/>
                  </a:cubicBezTo>
                  <a:cubicBezTo>
                    <a:pt x="100" y="90"/>
                    <a:pt x="100" y="90"/>
                    <a:pt x="100" y="90"/>
                  </a:cubicBezTo>
                  <a:cubicBezTo>
                    <a:pt x="100" y="90"/>
                    <a:pt x="100" y="90"/>
                    <a:pt x="100" y="90"/>
                  </a:cubicBezTo>
                  <a:cubicBezTo>
                    <a:pt x="109" y="81"/>
                    <a:pt x="132" y="42"/>
                    <a:pt x="125" y="18"/>
                  </a:cubicBezTo>
                  <a:cubicBezTo>
                    <a:pt x="124" y="12"/>
                    <a:pt x="117" y="4"/>
                    <a:pt x="111" y="4"/>
                  </a:cubicBezTo>
                  <a:cubicBezTo>
                    <a:pt x="108" y="4"/>
                    <a:pt x="105" y="7"/>
                    <a:pt x="103" y="11"/>
                  </a:cubicBezTo>
                  <a:cubicBezTo>
                    <a:pt x="102" y="12"/>
                    <a:pt x="102" y="12"/>
                    <a:pt x="102" y="12"/>
                  </a:cubicBezTo>
                  <a:cubicBezTo>
                    <a:pt x="101" y="11"/>
                    <a:pt x="101" y="11"/>
                    <a:pt x="101" y="11"/>
                  </a:cubicBezTo>
                  <a:cubicBezTo>
                    <a:pt x="100" y="9"/>
                    <a:pt x="100" y="8"/>
                    <a:pt x="101" y="6"/>
                  </a:cubicBezTo>
                  <a:cubicBezTo>
                    <a:pt x="103" y="2"/>
                    <a:pt x="109" y="0"/>
                    <a:pt x="114" y="0"/>
                  </a:cubicBezTo>
                  <a:cubicBezTo>
                    <a:pt x="114" y="0"/>
                    <a:pt x="114" y="0"/>
                    <a:pt x="115" y="0"/>
                  </a:cubicBezTo>
                  <a:cubicBezTo>
                    <a:pt x="127" y="1"/>
                    <a:pt x="133" y="14"/>
                    <a:pt x="134" y="26"/>
                  </a:cubicBezTo>
                  <a:cubicBezTo>
                    <a:pt x="136" y="44"/>
                    <a:pt x="125" y="66"/>
                    <a:pt x="117" y="83"/>
                  </a:cubicBezTo>
                  <a:cubicBezTo>
                    <a:pt x="113" y="90"/>
                    <a:pt x="110" y="96"/>
                    <a:pt x="109" y="101"/>
                  </a:cubicBezTo>
                  <a:cubicBezTo>
                    <a:pt x="120" y="101"/>
                    <a:pt x="125" y="110"/>
                    <a:pt x="125" y="119"/>
                  </a:cubicBezTo>
                  <a:cubicBezTo>
                    <a:pt x="125" y="128"/>
                    <a:pt x="120" y="137"/>
                    <a:pt x="111" y="137"/>
                  </a:cubicBezTo>
                  <a:cubicBezTo>
                    <a:pt x="107" y="137"/>
                    <a:pt x="104" y="136"/>
                    <a:pt x="100" y="134"/>
                  </a:cubicBezTo>
                  <a:cubicBezTo>
                    <a:pt x="100" y="133"/>
                    <a:pt x="100" y="133"/>
                    <a:pt x="100" y="133"/>
                  </a:cubicBezTo>
                  <a:cubicBezTo>
                    <a:pt x="100" y="133"/>
                    <a:pt x="100" y="133"/>
                    <a:pt x="100" y="133"/>
                  </a:cubicBezTo>
                  <a:cubicBezTo>
                    <a:pt x="98" y="130"/>
                    <a:pt x="98" y="125"/>
                    <a:pt x="97" y="120"/>
                  </a:cubicBezTo>
                  <a:cubicBezTo>
                    <a:pt x="97" y="116"/>
                    <a:pt x="97" y="113"/>
                    <a:pt x="96" y="110"/>
                  </a:cubicBezTo>
                  <a:cubicBezTo>
                    <a:pt x="95" y="110"/>
                    <a:pt x="95" y="110"/>
                    <a:pt x="94" y="110"/>
                  </a:cubicBezTo>
                  <a:cubicBezTo>
                    <a:pt x="92" y="111"/>
                    <a:pt x="92" y="111"/>
                    <a:pt x="92" y="111"/>
                  </a:cubicBezTo>
                  <a:cubicBezTo>
                    <a:pt x="91" y="112"/>
                    <a:pt x="89" y="113"/>
                    <a:pt x="87" y="115"/>
                  </a:cubicBezTo>
                  <a:cubicBezTo>
                    <a:pt x="77" y="121"/>
                    <a:pt x="61" y="132"/>
                    <a:pt x="48" y="135"/>
                  </a:cubicBezTo>
                  <a:cubicBezTo>
                    <a:pt x="41" y="137"/>
                    <a:pt x="33" y="138"/>
                    <a:pt x="26" y="138"/>
                  </a:cubicBezTo>
                  <a:close/>
                  <a:moveTo>
                    <a:pt x="5" y="129"/>
                  </a:moveTo>
                  <a:cubicBezTo>
                    <a:pt x="5" y="130"/>
                    <a:pt x="5" y="130"/>
                    <a:pt x="6" y="130"/>
                  </a:cubicBezTo>
                  <a:cubicBezTo>
                    <a:pt x="10" y="134"/>
                    <a:pt x="17" y="137"/>
                    <a:pt x="26" y="137"/>
                  </a:cubicBezTo>
                  <a:cubicBezTo>
                    <a:pt x="33" y="137"/>
                    <a:pt x="41" y="135"/>
                    <a:pt x="48" y="134"/>
                  </a:cubicBezTo>
                  <a:cubicBezTo>
                    <a:pt x="61" y="130"/>
                    <a:pt x="76" y="120"/>
                    <a:pt x="86" y="114"/>
                  </a:cubicBezTo>
                  <a:cubicBezTo>
                    <a:pt x="82" y="115"/>
                    <a:pt x="78" y="117"/>
                    <a:pt x="75" y="119"/>
                  </a:cubicBezTo>
                  <a:cubicBezTo>
                    <a:pt x="66" y="124"/>
                    <a:pt x="57" y="129"/>
                    <a:pt x="48" y="129"/>
                  </a:cubicBezTo>
                  <a:cubicBezTo>
                    <a:pt x="44" y="129"/>
                    <a:pt x="44" y="129"/>
                    <a:pt x="44" y="129"/>
                  </a:cubicBezTo>
                  <a:cubicBezTo>
                    <a:pt x="48" y="128"/>
                    <a:pt x="48" y="128"/>
                    <a:pt x="48" y="128"/>
                  </a:cubicBezTo>
                  <a:cubicBezTo>
                    <a:pt x="54" y="126"/>
                    <a:pt x="59" y="123"/>
                    <a:pt x="65" y="120"/>
                  </a:cubicBezTo>
                  <a:cubicBezTo>
                    <a:pt x="75" y="114"/>
                    <a:pt x="85" y="108"/>
                    <a:pt x="96" y="108"/>
                  </a:cubicBezTo>
                  <a:cubicBezTo>
                    <a:pt x="96" y="108"/>
                    <a:pt x="96" y="108"/>
                    <a:pt x="96" y="108"/>
                  </a:cubicBezTo>
                  <a:cubicBezTo>
                    <a:pt x="97" y="108"/>
                    <a:pt x="97" y="108"/>
                    <a:pt x="97" y="108"/>
                  </a:cubicBezTo>
                  <a:cubicBezTo>
                    <a:pt x="97" y="108"/>
                    <a:pt x="97" y="108"/>
                    <a:pt x="97" y="108"/>
                  </a:cubicBezTo>
                  <a:cubicBezTo>
                    <a:pt x="97" y="108"/>
                    <a:pt x="97" y="108"/>
                    <a:pt x="97" y="108"/>
                  </a:cubicBezTo>
                  <a:cubicBezTo>
                    <a:pt x="97" y="109"/>
                    <a:pt x="97" y="109"/>
                    <a:pt x="97" y="109"/>
                  </a:cubicBezTo>
                  <a:cubicBezTo>
                    <a:pt x="98" y="112"/>
                    <a:pt x="99" y="116"/>
                    <a:pt x="99" y="120"/>
                  </a:cubicBezTo>
                  <a:cubicBezTo>
                    <a:pt x="99" y="124"/>
                    <a:pt x="100" y="129"/>
                    <a:pt x="101" y="132"/>
                  </a:cubicBezTo>
                  <a:cubicBezTo>
                    <a:pt x="104" y="134"/>
                    <a:pt x="108" y="135"/>
                    <a:pt x="111" y="135"/>
                  </a:cubicBezTo>
                  <a:cubicBezTo>
                    <a:pt x="118" y="135"/>
                    <a:pt x="122" y="129"/>
                    <a:pt x="123" y="123"/>
                  </a:cubicBezTo>
                  <a:cubicBezTo>
                    <a:pt x="122" y="124"/>
                    <a:pt x="121" y="125"/>
                    <a:pt x="119" y="125"/>
                  </a:cubicBezTo>
                  <a:cubicBezTo>
                    <a:pt x="118" y="125"/>
                    <a:pt x="118" y="125"/>
                    <a:pt x="118" y="125"/>
                  </a:cubicBezTo>
                  <a:cubicBezTo>
                    <a:pt x="118" y="127"/>
                    <a:pt x="117" y="128"/>
                    <a:pt x="117" y="129"/>
                  </a:cubicBezTo>
                  <a:cubicBezTo>
                    <a:pt x="117" y="129"/>
                    <a:pt x="117" y="129"/>
                    <a:pt x="117" y="129"/>
                  </a:cubicBezTo>
                  <a:cubicBezTo>
                    <a:pt x="117" y="129"/>
                    <a:pt x="117" y="129"/>
                    <a:pt x="117" y="129"/>
                  </a:cubicBezTo>
                  <a:cubicBezTo>
                    <a:pt x="115" y="130"/>
                    <a:pt x="114" y="130"/>
                    <a:pt x="113" y="130"/>
                  </a:cubicBezTo>
                  <a:cubicBezTo>
                    <a:pt x="113" y="130"/>
                    <a:pt x="113" y="130"/>
                    <a:pt x="113" y="130"/>
                  </a:cubicBezTo>
                  <a:cubicBezTo>
                    <a:pt x="111" y="130"/>
                    <a:pt x="109" y="130"/>
                    <a:pt x="108" y="129"/>
                  </a:cubicBezTo>
                  <a:cubicBezTo>
                    <a:pt x="106" y="129"/>
                    <a:pt x="105" y="128"/>
                    <a:pt x="103" y="128"/>
                  </a:cubicBezTo>
                  <a:cubicBezTo>
                    <a:pt x="103" y="128"/>
                    <a:pt x="103" y="128"/>
                    <a:pt x="103" y="128"/>
                  </a:cubicBezTo>
                  <a:cubicBezTo>
                    <a:pt x="103" y="128"/>
                    <a:pt x="103" y="128"/>
                    <a:pt x="103" y="128"/>
                  </a:cubicBezTo>
                  <a:cubicBezTo>
                    <a:pt x="100" y="122"/>
                    <a:pt x="100" y="110"/>
                    <a:pt x="104" y="105"/>
                  </a:cubicBezTo>
                  <a:cubicBezTo>
                    <a:pt x="105" y="105"/>
                    <a:pt x="105" y="105"/>
                    <a:pt x="105" y="105"/>
                  </a:cubicBezTo>
                  <a:cubicBezTo>
                    <a:pt x="105" y="105"/>
                    <a:pt x="105" y="105"/>
                    <a:pt x="105" y="105"/>
                  </a:cubicBezTo>
                  <a:cubicBezTo>
                    <a:pt x="110" y="106"/>
                    <a:pt x="114" y="108"/>
                    <a:pt x="116" y="112"/>
                  </a:cubicBezTo>
                  <a:cubicBezTo>
                    <a:pt x="118" y="116"/>
                    <a:pt x="119" y="120"/>
                    <a:pt x="118" y="124"/>
                  </a:cubicBezTo>
                  <a:cubicBezTo>
                    <a:pt x="118" y="124"/>
                    <a:pt x="118" y="124"/>
                    <a:pt x="118" y="124"/>
                  </a:cubicBezTo>
                  <a:cubicBezTo>
                    <a:pt x="121" y="119"/>
                    <a:pt x="119" y="116"/>
                    <a:pt x="117" y="112"/>
                  </a:cubicBezTo>
                  <a:cubicBezTo>
                    <a:pt x="116" y="110"/>
                    <a:pt x="115" y="109"/>
                    <a:pt x="114" y="106"/>
                  </a:cubicBezTo>
                  <a:cubicBezTo>
                    <a:pt x="114" y="105"/>
                    <a:pt x="114" y="105"/>
                    <a:pt x="114" y="105"/>
                  </a:cubicBezTo>
                  <a:cubicBezTo>
                    <a:pt x="115" y="105"/>
                    <a:pt x="115" y="105"/>
                    <a:pt x="115" y="105"/>
                  </a:cubicBezTo>
                  <a:cubicBezTo>
                    <a:pt x="117" y="106"/>
                    <a:pt x="121" y="109"/>
                    <a:pt x="123" y="113"/>
                  </a:cubicBezTo>
                  <a:cubicBezTo>
                    <a:pt x="121" y="107"/>
                    <a:pt x="116" y="102"/>
                    <a:pt x="108" y="102"/>
                  </a:cubicBezTo>
                  <a:cubicBezTo>
                    <a:pt x="107" y="102"/>
                    <a:pt x="107" y="102"/>
                    <a:pt x="107" y="102"/>
                  </a:cubicBezTo>
                  <a:cubicBezTo>
                    <a:pt x="107" y="101"/>
                    <a:pt x="107" y="101"/>
                    <a:pt x="107" y="101"/>
                  </a:cubicBezTo>
                  <a:cubicBezTo>
                    <a:pt x="108" y="97"/>
                    <a:pt x="112" y="90"/>
                    <a:pt x="115" y="82"/>
                  </a:cubicBezTo>
                  <a:cubicBezTo>
                    <a:pt x="124" y="65"/>
                    <a:pt x="134" y="44"/>
                    <a:pt x="133" y="26"/>
                  </a:cubicBezTo>
                  <a:cubicBezTo>
                    <a:pt x="131" y="15"/>
                    <a:pt x="126" y="3"/>
                    <a:pt x="115" y="2"/>
                  </a:cubicBezTo>
                  <a:cubicBezTo>
                    <a:pt x="110" y="1"/>
                    <a:pt x="104" y="4"/>
                    <a:pt x="102" y="7"/>
                  </a:cubicBezTo>
                  <a:cubicBezTo>
                    <a:pt x="102" y="7"/>
                    <a:pt x="102" y="8"/>
                    <a:pt x="102" y="9"/>
                  </a:cubicBezTo>
                  <a:cubicBezTo>
                    <a:pt x="105" y="4"/>
                    <a:pt x="109" y="3"/>
                    <a:pt x="111" y="3"/>
                  </a:cubicBezTo>
                  <a:cubicBezTo>
                    <a:pt x="118" y="3"/>
                    <a:pt x="125" y="11"/>
                    <a:pt x="127" y="18"/>
                  </a:cubicBezTo>
                  <a:cubicBezTo>
                    <a:pt x="133" y="42"/>
                    <a:pt x="110" y="81"/>
                    <a:pt x="101" y="91"/>
                  </a:cubicBezTo>
                  <a:cubicBezTo>
                    <a:pt x="102" y="96"/>
                    <a:pt x="100" y="100"/>
                    <a:pt x="99" y="104"/>
                  </a:cubicBezTo>
                  <a:cubicBezTo>
                    <a:pt x="98" y="105"/>
                    <a:pt x="98" y="105"/>
                    <a:pt x="98" y="105"/>
                  </a:cubicBezTo>
                  <a:cubicBezTo>
                    <a:pt x="98" y="105"/>
                    <a:pt x="98" y="105"/>
                    <a:pt x="98" y="105"/>
                  </a:cubicBezTo>
                  <a:cubicBezTo>
                    <a:pt x="86" y="107"/>
                    <a:pt x="75" y="113"/>
                    <a:pt x="64" y="119"/>
                  </a:cubicBezTo>
                  <a:cubicBezTo>
                    <a:pt x="51" y="126"/>
                    <a:pt x="37" y="133"/>
                    <a:pt x="23" y="133"/>
                  </a:cubicBezTo>
                  <a:cubicBezTo>
                    <a:pt x="17" y="133"/>
                    <a:pt x="11" y="132"/>
                    <a:pt x="5" y="129"/>
                  </a:cubicBezTo>
                  <a:cubicBezTo>
                    <a:pt x="5" y="129"/>
                    <a:pt x="5" y="129"/>
                    <a:pt x="5" y="129"/>
                  </a:cubicBezTo>
                  <a:close/>
                  <a:moveTo>
                    <a:pt x="104" y="127"/>
                  </a:moveTo>
                  <a:cubicBezTo>
                    <a:pt x="106" y="127"/>
                    <a:pt x="107" y="127"/>
                    <a:pt x="108" y="128"/>
                  </a:cubicBezTo>
                  <a:cubicBezTo>
                    <a:pt x="111" y="129"/>
                    <a:pt x="113" y="129"/>
                    <a:pt x="116" y="128"/>
                  </a:cubicBezTo>
                  <a:cubicBezTo>
                    <a:pt x="118" y="123"/>
                    <a:pt x="118" y="117"/>
                    <a:pt x="115" y="113"/>
                  </a:cubicBezTo>
                  <a:cubicBezTo>
                    <a:pt x="113" y="110"/>
                    <a:pt x="109" y="107"/>
                    <a:pt x="105" y="107"/>
                  </a:cubicBezTo>
                  <a:cubicBezTo>
                    <a:pt x="102" y="111"/>
                    <a:pt x="102" y="121"/>
                    <a:pt x="104" y="127"/>
                  </a:cubicBezTo>
                  <a:close/>
                  <a:moveTo>
                    <a:pt x="89" y="110"/>
                  </a:moveTo>
                  <a:cubicBezTo>
                    <a:pt x="81" y="112"/>
                    <a:pt x="73" y="117"/>
                    <a:pt x="65" y="121"/>
                  </a:cubicBezTo>
                  <a:cubicBezTo>
                    <a:pt x="61" y="123"/>
                    <a:pt x="57" y="125"/>
                    <a:pt x="53" y="127"/>
                  </a:cubicBezTo>
                  <a:cubicBezTo>
                    <a:pt x="60" y="126"/>
                    <a:pt x="67" y="122"/>
                    <a:pt x="74" y="118"/>
                  </a:cubicBezTo>
                  <a:cubicBezTo>
                    <a:pt x="79" y="115"/>
                    <a:pt x="84" y="112"/>
                    <a:pt x="89" y="110"/>
                  </a:cubicBezTo>
                  <a:close/>
                  <a:moveTo>
                    <a:pt x="2" y="121"/>
                  </a:moveTo>
                  <a:cubicBezTo>
                    <a:pt x="2" y="123"/>
                    <a:pt x="3" y="125"/>
                    <a:pt x="4" y="127"/>
                  </a:cubicBezTo>
                  <a:cubicBezTo>
                    <a:pt x="3" y="127"/>
                    <a:pt x="3" y="125"/>
                    <a:pt x="3" y="124"/>
                  </a:cubicBezTo>
                  <a:cubicBezTo>
                    <a:pt x="3" y="123"/>
                    <a:pt x="4" y="122"/>
                    <a:pt x="3" y="121"/>
                  </a:cubicBezTo>
                  <a:cubicBezTo>
                    <a:pt x="3" y="121"/>
                    <a:pt x="3" y="121"/>
                    <a:pt x="2" y="121"/>
                  </a:cubicBezTo>
                  <a:close/>
                  <a:moveTo>
                    <a:pt x="116" y="108"/>
                  </a:moveTo>
                  <a:cubicBezTo>
                    <a:pt x="117" y="109"/>
                    <a:pt x="118" y="110"/>
                    <a:pt x="118" y="111"/>
                  </a:cubicBezTo>
                  <a:cubicBezTo>
                    <a:pt x="120" y="115"/>
                    <a:pt x="122" y="118"/>
                    <a:pt x="120" y="123"/>
                  </a:cubicBezTo>
                  <a:cubicBezTo>
                    <a:pt x="122" y="122"/>
                    <a:pt x="123" y="121"/>
                    <a:pt x="123" y="119"/>
                  </a:cubicBezTo>
                  <a:cubicBezTo>
                    <a:pt x="123" y="115"/>
                    <a:pt x="119" y="110"/>
                    <a:pt x="116" y="108"/>
                  </a:cubicBezTo>
                  <a:close/>
                  <a:moveTo>
                    <a:pt x="102" y="108"/>
                  </a:moveTo>
                  <a:cubicBezTo>
                    <a:pt x="103" y="103"/>
                    <a:pt x="103" y="103"/>
                    <a:pt x="103" y="103"/>
                  </a:cubicBezTo>
                  <a:cubicBezTo>
                    <a:pt x="104" y="92"/>
                    <a:pt x="109" y="82"/>
                    <a:pt x="114" y="72"/>
                  </a:cubicBezTo>
                  <a:cubicBezTo>
                    <a:pt x="121" y="60"/>
                    <a:pt x="127" y="47"/>
                    <a:pt x="128" y="32"/>
                  </a:cubicBezTo>
                  <a:cubicBezTo>
                    <a:pt x="130" y="32"/>
                    <a:pt x="130" y="32"/>
                    <a:pt x="130" y="32"/>
                  </a:cubicBezTo>
                  <a:cubicBezTo>
                    <a:pt x="131" y="51"/>
                    <a:pt x="122" y="68"/>
                    <a:pt x="114" y="84"/>
                  </a:cubicBezTo>
                  <a:cubicBezTo>
                    <a:pt x="110" y="90"/>
                    <a:pt x="107" y="97"/>
                    <a:pt x="104" y="103"/>
                  </a:cubicBezTo>
                  <a:lnTo>
                    <a:pt x="102" y="108"/>
                  </a:lnTo>
                  <a:close/>
                  <a:moveTo>
                    <a:pt x="128" y="44"/>
                  </a:moveTo>
                  <a:cubicBezTo>
                    <a:pt x="125" y="54"/>
                    <a:pt x="120" y="63"/>
                    <a:pt x="116" y="72"/>
                  </a:cubicBezTo>
                  <a:cubicBezTo>
                    <a:pt x="111" y="81"/>
                    <a:pt x="107" y="89"/>
                    <a:pt x="105" y="97"/>
                  </a:cubicBezTo>
                  <a:cubicBezTo>
                    <a:pt x="108" y="92"/>
                    <a:pt x="110" y="88"/>
                    <a:pt x="112" y="83"/>
                  </a:cubicBezTo>
                  <a:cubicBezTo>
                    <a:pt x="119" y="71"/>
                    <a:pt x="126" y="58"/>
                    <a:pt x="128" y="44"/>
                  </a:cubicBezTo>
                  <a:close/>
                </a:path>
              </a:pathLst>
            </a:custGeom>
            <a:solidFill>
              <a:schemeClr val="tx1">
                <a:lumMod val="50000"/>
              </a:schemeClr>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sp>
        <p:nvSpPr>
          <p:cNvPr id="2" name="標題 1"/>
          <p:cNvSpPr>
            <a:spLocks noGrp="1"/>
          </p:cNvSpPr>
          <p:nvPr>
            <p:ph type="title"/>
          </p:nvPr>
        </p:nvSpPr>
        <p:spPr>
          <a:xfrm>
            <a:off x="7492891" y="1330347"/>
            <a:ext cx="3840480" cy="2103120"/>
          </a:xfrm>
        </p:spPr>
        <p:txBody>
          <a:bodyPr>
            <a:normAutofit/>
          </a:bodyPr>
          <a:lstStyle>
            <a:lvl1pPr latinLnBrk="0">
              <a:defRPr lang="zh-TW" sz="3600" b="1"/>
            </a:lvl1pPr>
          </a:lstStyle>
          <a:p>
            <a:r>
              <a:rPr lang="zh-TW" altLang="en-US"/>
              <a:t>按一下以編輯母片標題樣式</a:t>
            </a:r>
            <a:endParaRPr lang="zh-TW"/>
          </a:p>
        </p:txBody>
      </p:sp>
      <p:sp>
        <p:nvSpPr>
          <p:cNvPr id="3" name="圖片版面配置區 2"/>
          <p:cNvSpPr>
            <a:spLocks noGrp="1"/>
          </p:cNvSpPr>
          <p:nvPr>
            <p:ph type="pic" idx="1"/>
          </p:nvPr>
        </p:nvSpPr>
        <p:spPr>
          <a:xfrm>
            <a:off x="836613" y="1031195"/>
            <a:ext cx="5943600" cy="4572000"/>
          </a:xfrm>
          <a:solidFill>
            <a:schemeClr val="accent2">
              <a:lumMod val="40000"/>
              <a:lumOff val="60000"/>
            </a:schemeClr>
          </a:solidFill>
          <a:ln w="38100">
            <a:solidFill>
              <a:schemeClr val="bg1"/>
            </a:solidFill>
          </a:ln>
        </p:spPr>
        <p:txBody>
          <a:bodyPr rtlCol="0">
            <a:normAutofit/>
          </a:bodyPr>
          <a:lstStyle>
            <a:lvl1pPr marL="0" indent="0" latinLnBrk="0">
              <a:buNone/>
              <a:defRPr lang="zh-TW" sz="3200"/>
            </a:lvl1pPr>
            <a:lvl2pPr marL="457200" indent="0" latinLnBrk="0">
              <a:buNone/>
              <a:defRPr lang="zh-TW" sz="2800"/>
            </a:lvl2pPr>
            <a:lvl3pPr marL="914400" indent="0" latinLnBrk="0">
              <a:buNone/>
              <a:defRPr lang="zh-TW" sz="2400"/>
            </a:lvl3pPr>
            <a:lvl4pPr marL="1371600" indent="0" latinLnBrk="0">
              <a:buNone/>
              <a:defRPr lang="zh-TW" sz="2000"/>
            </a:lvl4pPr>
            <a:lvl5pPr marL="1828800" indent="0" latinLnBrk="0">
              <a:buNone/>
              <a:defRPr lang="zh-TW" sz="2000"/>
            </a:lvl5pPr>
            <a:lvl6pPr marL="2286000" indent="0" latinLnBrk="0">
              <a:buNone/>
              <a:defRPr lang="zh-TW" sz="2000"/>
            </a:lvl6pPr>
            <a:lvl7pPr marL="2743200" indent="0" latinLnBrk="0">
              <a:buNone/>
              <a:defRPr lang="zh-TW" sz="2000"/>
            </a:lvl7pPr>
            <a:lvl8pPr marL="3200400" indent="0" latinLnBrk="0">
              <a:buNone/>
              <a:defRPr lang="zh-TW" sz="2000"/>
            </a:lvl8pPr>
            <a:lvl9pPr marL="3657600" indent="0" latinLnBrk="0">
              <a:buNone/>
              <a:defRPr lang="zh-TW" sz="2000"/>
            </a:lvl9pPr>
          </a:lstStyle>
          <a:p>
            <a:pPr lvl="0"/>
            <a:r>
              <a:rPr lang="zh-TW" altLang="en-US" noProof="0"/>
              <a:t>按一下圖示以新增圖片</a:t>
            </a:r>
            <a:endParaRPr lang="zh-TW" noProof="0"/>
          </a:p>
        </p:txBody>
      </p:sp>
      <p:sp>
        <p:nvSpPr>
          <p:cNvPr id="4" name="文字版面配置區 3"/>
          <p:cNvSpPr>
            <a:spLocks noGrp="1"/>
          </p:cNvSpPr>
          <p:nvPr>
            <p:ph type="body" sz="half" idx="2"/>
          </p:nvPr>
        </p:nvSpPr>
        <p:spPr>
          <a:xfrm>
            <a:off x="7492891" y="3555541"/>
            <a:ext cx="3840480" cy="2168517"/>
          </a:xfrm>
        </p:spPr>
        <p:txBody>
          <a:bodyPr>
            <a:normAutofit/>
          </a:bodyPr>
          <a:lstStyle>
            <a:lvl1pPr marL="0" indent="0" latinLnBrk="0">
              <a:buNone/>
              <a:defRPr lang="zh-TW" sz="1800"/>
            </a:lvl1pPr>
            <a:lvl2pPr marL="457200" indent="0" latinLnBrk="0">
              <a:buNone/>
              <a:defRPr lang="zh-TW" sz="1400"/>
            </a:lvl2pPr>
            <a:lvl3pPr marL="914400" indent="0" latinLnBrk="0">
              <a:buNone/>
              <a:defRPr lang="zh-TW" sz="1200"/>
            </a:lvl3pPr>
            <a:lvl4pPr marL="1371600" indent="0" latinLnBrk="0">
              <a:buNone/>
              <a:defRPr lang="zh-TW" sz="1000"/>
            </a:lvl4pPr>
            <a:lvl5pPr marL="1828800" indent="0" latinLnBrk="0">
              <a:buNone/>
              <a:defRPr lang="zh-TW" sz="1000"/>
            </a:lvl5pPr>
            <a:lvl6pPr marL="2286000" indent="0" latinLnBrk="0">
              <a:buNone/>
              <a:defRPr lang="zh-TW" sz="1000"/>
            </a:lvl6pPr>
            <a:lvl7pPr marL="2743200" indent="0" latinLnBrk="0">
              <a:buNone/>
              <a:defRPr lang="zh-TW" sz="1000"/>
            </a:lvl7pPr>
            <a:lvl8pPr marL="3200400" indent="0" latinLnBrk="0">
              <a:buNone/>
              <a:defRPr lang="zh-TW" sz="1000"/>
            </a:lvl8pPr>
            <a:lvl9pPr marL="3657600" indent="0" latinLnBrk="0">
              <a:buNone/>
              <a:defRPr lang="zh-TW" sz="1000"/>
            </a:lvl9pPr>
          </a:lstStyle>
          <a:p>
            <a:pPr lvl="0"/>
            <a:r>
              <a:rPr lang="zh-TW" altLang="en-US"/>
              <a:t>按一下以編輯母片文字樣式</a:t>
            </a:r>
          </a:p>
        </p:txBody>
      </p:sp>
      <p:sp>
        <p:nvSpPr>
          <p:cNvPr id="19" name="日期版面配置區 4">
            <a:extLst>
              <a:ext uri="{FF2B5EF4-FFF2-40B4-BE49-F238E27FC236}">
                <a16:creationId xmlns:a16="http://schemas.microsoft.com/office/drawing/2014/main" xmlns="" id="{7FDB9984-B8A5-244F-8CA8-F0919D1931DA}"/>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8CE47053-4AD0-1B49-9920-0217ED5FB0A8}" type="datetime1">
              <a:rPr lang="en-US" altLang="ja-JP" smtClean="0"/>
              <a:pPr>
                <a:defRPr/>
              </a:pPr>
              <a:t>3/24/2023</a:t>
            </a:fld>
            <a:endParaRPr lang="ja-JP" altLang="en-US" dirty="0"/>
          </a:p>
        </p:txBody>
      </p:sp>
      <p:sp>
        <p:nvSpPr>
          <p:cNvPr id="20" name="頁尾版面配置區 5">
            <a:extLst>
              <a:ext uri="{FF2B5EF4-FFF2-40B4-BE49-F238E27FC236}">
                <a16:creationId xmlns:a16="http://schemas.microsoft.com/office/drawing/2014/main" xmlns="" id="{BE494ED3-BC82-B546-B346-95817AF34127}"/>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21" name="投影片編號版面配置區 6">
            <a:extLst>
              <a:ext uri="{FF2B5EF4-FFF2-40B4-BE49-F238E27FC236}">
                <a16:creationId xmlns:a16="http://schemas.microsoft.com/office/drawing/2014/main" xmlns="" id="{5D8A1E4C-F710-E64A-913A-CFC593AAF70B}"/>
              </a:ext>
            </a:extLst>
          </p:cNvPr>
          <p:cNvSpPr>
            <a:spLocks noGrp="1"/>
          </p:cNvSpPr>
          <p:nvPr>
            <p:ph type="sldNum" sz="quarter" idx="12"/>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B3E5B87B-87BC-CC4D-B191-A272709AFBF7}"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2700119575"/>
      </p:ext>
    </p:extLst>
  </p:cSld>
  <p:clrMapOvr>
    <a:masterClrMapping/>
  </p:clrMapOvr>
  <p:transition spd="med">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vertTx" preserve="1">
  <p:cSld name="標題及垂直文字">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b="1"/>
            </a:lvl1pPr>
          </a:lstStyle>
          <a:p>
            <a:r>
              <a:rPr lang="zh-TW" altLang="en-US"/>
              <a:t>按一下以編輯母片標題樣式</a:t>
            </a:r>
            <a:endParaRPr lang="zh-TW"/>
          </a:p>
        </p:txBody>
      </p:sp>
      <p:sp>
        <p:nvSpPr>
          <p:cNvPr id="3" name="垂直文字版面配置區 2"/>
          <p:cNvSpPr>
            <a:spLocks noGrp="1"/>
          </p:cNvSpPr>
          <p:nvPr>
            <p:ph type="body" orient="vert" idx="1"/>
          </p:nvPr>
        </p:nvSpPr>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日期版面配置區 3">
            <a:extLst>
              <a:ext uri="{FF2B5EF4-FFF2-40B4-BE49-F238E27FC236}">
                <a16:creationId xmlns:a16="http://schemas.microsoft.com/office/drawing/2014/main" xmlns="" id="{68DED702-078F-D94B-871D-AF52C6B202F1}"/>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1A94E660-39C0-7744-93C2-9669EC786FB9}" type="datetime1">
              <a:rPr lang="en-US" altLang="ja-JP" smtClean="0"/>
              <a:pPr>
                <a:defRPr/>
              </a:pPr>
              <a:t>3/24/2023</a:t>
            </a:fld>
            <a:endParaRPr lang="ja-JP" altLang="en-US" dirty="0"/>
          </a:p>
        </p:txBody>
      </p:sp>
      <p:sp>
        <p:nvSpPr>
          <p:cNvPr id="5" name="頁尾版面配置區 4">
            <a:extLst>
              <a:ext uri="{FF2B5EF4-FFF2-40B4-BE49-F238E27FC236}">
                <a16:creationId xmlns:a16="http://schemas.microsoft.com/office/drawing/2014/main" xmlns="" id="{4138B879-A528-4E46-862D-6D9DC6101F69}"/>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6" name="投影片編號版面配置區 5">
            <a:extLst>
              <a:ext uri="{FF2B5EF4-FFF2-40B4-BE49-F238E27FC236}">
                <a16:creationId xmlns:a16="http://schemas.microsoft.com/office/drawing/2014/main" xmlns="" id="{294DAA9C-CC2B-C54C-98E4-575B0677D173}"/>
              </a:ext>
            </a:extLst>
          </p:cNvPr>
          <p:cNvSpPr>
            <a:spLocks noGrp="1"/>
          </p:cNvSpPr>
          <p:nvPr>
            <p:ph type="sldNum" sz="quarter" idx="12"/>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1716FC78-0B01-4D43-B537-F46C22FD229D}"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2646976327"/>
      </p:ext>
    </p:extLst>
  </p:cSld>
  <p:clrMapOvr>
    <a:masterClrMapping/>
  </p:clrMapOvr>
  <p:transition spd="med">
    <p:fade/>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vertTitleAndTx" preserve="1">
  <p:cSld name="垂直標題及文字">
    <p:spTree>
      <p:nvGrpSpPr>
        <p:cNvPr id="1" name=""/>
        <p:cNvGrpSpPr/>
        <p:nvPr/>
      </p:nvGrpSpPr>
      <p:grpSpPr>
        <a:xfrm>
          <a:off x="0" y="0"/>
          <a:ext cx="0" cy="0"/>
          <a:chOff x="0" y="0"/>
          <a:chExt cx="0" cy="0"/>
        </a:xfrm>
      </p:grpSpPr>
      <p:sp>
        <p:nvSpPr>
          <p:cNvPr id="2" name="垂直標題 1"/>
          <p:cNvSpPr>
            <a:spLocks noGrp="1"/>
          </p:cNvSpPr>
          <p:nvPr>
            <p:ph type="title" orient="vert"/>
          </p:nvPr>
        </p:nvSpPr>
        <p:spPr>
          <a:xfrm>
            <a:off x="9624269" y="304800"/>
            <a:ext cx="1729531" cy="5676900"/>
          </a:xfrm>
        </p:spPr>
        <p:txBody>
          <a:bodyPr vert="eaVert"/>
          <a:lstStyle>
            <a:lvl1pPr>
              <a:defRPr b="1"/>
            </a:lvl1pPr>
          </a:lstStyle>
          <a:p>
            <a:r>
              <a:rPr lang="zh-TW" altLang="en-US"/>
              <a:t>按一下以編輯母片標題樣式</a:t>
            </a:r>
            <a:endParaRPr lang="zh-TW"/>
          </a:p>
        </p:txBody>
      </p:sp>
      <p:sp>
        <p:nvSpPr>
          <p:cNvPr id="3" name="垂直文字版面配置區 2"/>
          <p:cNvSpPr>
            <a:spLocks noGrp="1"/>
          </p:cNvSpPr>
          <p:nvPr>
            <p:ph type="body" orient="vert" idx="1"/>
          </p:nvPr>
        </p:nvSpPr>
        <p:spPr>
          <a:xfrm>
            <a:off x="838213" y="304800"/>
            <a:ext cx="8633671" cy="5676900"/>
          </a:xfrm>
        </p:spPr>
        <p:txBody>
          <a:bodyPr vert="eaVert"/>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zh-TW"/>
          </a:p>
        </p:txBody>
      </p:sp>
      <p:sp>
        <p:nvSpPr>
          <p:cNvPr id="4" name="日期版面配置區 3">
            <a:extLst>
              <a:ext uri="{FF2B5EF4-FFF2-40B4-BE49-F238E27FC236}">
                <a16:creationId xmlns:a16="http://schemas.microsoft.com/office/drawing/2014/main" xmlns="" id="{7638B4CE-7E7E-754C-AC1F-BD28835F470F}"/>
              </a:ext>
            </a:extLst>
          </p:cNvPr>
          <p:cNvSpPr>
            <a:spLocks noGrp="1"/>
          </p:cNvSpPr>
          <p:nvPr>
            <p:ph type="dt" sz="half" idx="10"/>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fld id="{6CFEB3AE-056A-6744-A1C5-F2D0456FBB7F}" type="datetime1">
              <a:rPr lang="en-US" altLang="ja-JP" smtClean="0"/>
              <a:pPr>
                <a:defRPr/>
              </a:pPr>
              <a:t>3/24/2023</a:t>
            </a:fld>
            <a:endParaRPr lang="ja-JP" altLang="en-US" dirty="0"/>
          </a:p>
        </p:txBody>
      </p:sp>
      <p:sp>
        <p:nvSpPr>
          <p:cNvPr id="5" name="頁尾版面配置區 4">
            <a:extLst>
              <a:ext uri="{FF2B5EF4-FFF2-40B4-BE49-F238E27FC236}">
                <a16:creationId xmlns:a16="http://schemas.microsoft.com/office/drawing/2014/main" xmlns="" id="{8265E278-73BD-AD4C-8564-B68AF5A17DB9}"/>
              </a:ext>
            </a:extLst>
          </p:cNvPr>
          <p:cNvSpPr>
            <a:spLocks noGrp="1"/>
          </p:cNvSpPr>
          <p:nvPr>
            <p:ph type="ftr" sz="quarter" idx="11"/>
          </p:nvPr>
        </p:nvSpPr>
        <p:spPr/>
        <p:txBody>
          <a:bodyPr/>
          <a:lstStyle>
            <a:lvl1pPr eaLnBrk="0" fontAlgn="base" hangingPunct="0">
              <a:spcBef>
                <a:spcPct val="0"/>
              </a:spcBef>
              <a:spcAft>
                <a:spcPct val="0"/>
              </a:spcAft>
              <a:defRPr kumimoji="1">
                <a:latin typeface="Arial" pitchFamily="34" charset="0"/>
                <a:ea typeface="標楷體" panose="03000509000000000000" pitchFamily="65" charset="-120"/>
              </a:defRPr>
            </a:lvl1pPr>
          </a:lstStyle>
          <a:p>
            <a:pPr>
              <a:defRPr/>
            </a:pPr>
            <a:endParaRPr lang="zh-TW" altLang="en-US" dirty="0"/>
          </a:p>
        </p:txBody>
      </p:sp>
      <p:sp>
        <p:nvSpPr>
          <p:cNvPr id="6" name="投影片編號版面配置區 5">
            <a:extLst>
              <a:ext uri="{FF2B5EF4-FFF2-40B4-BE49-F238E27FC236}">
                <a16:creationId xmlns:a16="http://schemas.microsoft.com/office/drawing/2014/main" xmlns="" id="{F714DA28-B5DD-194B-8E4C-EC2DB7D871DD}"/>
              </a:ext>
            </a:extLst>
          </p:cNvPr>
          <p:cNvSpPr>
            <a:spLocks noGrp="1"/>
          </p:cNvSpPr>
          <p:nvPr>
            <p:ph type="sldNum" sz="quarter" idx="12"/>
          </p:nvPr>
        </p:nvSpPr>
        <p:spPr/>
        <p:txBody>
          <a:bodyPr/>
          <a:lstStyle>
            <a:lvl1pPr eaLnBrk="0" hangingPunct="0">
              <a:defRPr kumimoji="1" smtClean="0">
                <a:latin typeface="Arial" panose="020B0604020202020204" pitchFamily="34" charset="0"/>
                <a:ea typeface="標楷體" panose="03000509000000000000" pitchFamily="65" charset="-120"/>
              </a:defRPr>
            </a:lvl1pPr>
          </a:lstStyle>
          <a:p>
            <a:pPr fontAlgn="base">
              <a:spcBef>
                <a:spcPct val="0"/>
              </a:spcBef>
              <a:spcAft>
                <a:spcPct val="0"/>
              </a:spcAft>
              <a:defRPr/>
            </a:pPr>
            <a:fld id="{AF34A192-CAD1-B04C-92A5-6D30412D5ACF}"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523274247"/>
      </p:ext>
    </p:extLst>
  </p:cSld>
  <p:clrMapOvr>
    <a:masterClrMapping/>
  </p:clrMapOvr>
  <p:transition spd="med">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
        <p:nvSpPr>
          <p:cNvPr id="3" name="頁尾預留位置 2"/>
          <p:cNvSpPr>
            <a:spLocks noGrp="1"/>
          </p:cNvSpPr>
          <p:nvPr>
            <p:ph type="ftr" sz="quarter" idx="11"/>
          </p:nvPr>
        </p:nvSpPr>
        <p:spPr/>
        <p:txBody>
          <a:bodyPr rtlCol="0"/>
          <a:lstStyle/>
          <a:p>
            <a:pPr rtl="0"/>
            <a:r>
              <a:rPr lang="zh-TW" altLang="en-US" dirty="0"/>
              <a:t>新增頁尾</a:t>
            </a:r>
          </a:p>
        </p:txBody>
      </p:sp>
      <p:sp>
        <p:nvSpPr>
          <p:cNvPr id="2" name="日期預留位置 1"/>
          <p:cNvSpPr>
            <a:spLocks noGrp="1"/>
          </p:cNvSpPr>
          <p:nvPr>
            <p:ph type="dt" sz="half" idx="10"/>
          </p:nvPr>
        </p:nvSpPr>
        <p:spPr/>
        <p:txBody>
          <a:bodyPr rtlCol="0"/>
          <a:lstStyle>
            <a:lvl1pPr>
              <a:defRPr/>
            </a:lvl1pPr>
          </a:lstStyle>
          <a:p>
            <a:fld id="{23651568-09D6-48A4-BA4E-3FAA79BD9350}" type="datetime2">
              <a:rPr lang="zh-TW" altLang="en-US" smtClean="0"/>
              <a:pPr/>
              <a:t>2023年3月24日</a:t>
            </a:fld>
            <a:endParaRPr lang="en-US" dirty="0"/>
          </a:p>
        </p:txBody>
      </p:sp>
      <p:sp>
        <p:nvSpPr>
          <p:cNvPr id="4" name="投影片編號預留位置 3"/>
          <p:cNvSpPr>
            <a:spLocks noGrp="1"/>
          </p:cNvSpPr>
          <p:nvPr>
            <p:ph type="sldNum" sz="quarter" idx="12"/>
          </p:nvPr>
        </p:nvSpPr>
        <p:spPr/>
        <p:txBody>
          <a:bodyPr rtlCol="0"/>
          <a:lstStyle/>
          <a:p>
            <a:pPr rtl="0"/>
            <a:fld id="{484FD59D-33F1-4A76-843D-E67207CAFE54}" type="slidenum">
              <a:rPr lang="en-US" altLang="zh-TW" smtClean="0"/>
              <a:t>‹#›</a:t>
            </a:fld>
            <a:endParaRPr lang="zh-TW" altLang="en-US" dirty="0"/>
          </a:p>
        </p:txBody>
      </p:sp>
    </p:spTree>
    <p:extLst>
      <p:ext uri="{BB962C8B-B14F-4D97-AF65-F5344CB8AC3E}">
        <p14:creationId xmlns:p14="http://schemas.microsoft.com/office/powerpoint/2010/main" val="1039922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userDrawn="1">
  <p:cSld name="1_标题和内容">
    <p:spTree>
      <p:nvGrpSpPr>
        <p:cNvPr id="1" name=""/>
        <p:cNvGrpSpPr/>
        <p:nvPr/>
      </p:nvGrpSpPr>
      <p:grpSpPr>
        <a:xfrm>
          <a:off x="0" y="0"/>
          <a:ext cx="0" cy="0"/>
          <a:chOff x="0" y="0"/>
          <a:chExt cx="0" cy="0"/>
        </a:xfrm>
      </p:grpSpPr>
      <p:sp>
        <p:nvSpPr>
          <p:cNvPr id="8" name="矩形 7"/>
          <p:cNvSpPr/>
          <p:nvPr userDrawn="1"/>
        </p:nvSpPr>
        <p:spPr>
          <a:xfrm>
            <a:off x="433428" y="6443007"/>
            <a:ext cx="11263531" cy="414997"/>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r"/>
            <a:r>
              <a:rPr lang="en-US" altLang="zh-CN" sz="1350" dirty="0">
                <a:solidFill>
                  <a:schemeClr val="bg1"/>
                </a:solidFill>
                <a:latin typeface="標楷體" panose="03000509000000000000" pitchFamily="65" charset="-120"/>
                <a:ea typeface="標楷體" panose="03000509000000000000" pitchFamily="65" charset="-120"/>
              </a:rPr>
              <a:t>XYPPT.YANJ.CN  </a:t>
            </a:r>
            <a:r>
              <a:rPr lang="zh-CN" altLang="en-US" sz="1350" dirty="0">
                <a:solidFill>
                  <a:schemeClr val="bg1"/>
                </a:solidFill>
                <a:latin typeface="標楷體" panose="03000509000000000000" pitchFamily="65" charset="-120"/>
                <a:ea typeface="標楷體" panose="03000509000000000000" pitchFamily="65" charset="-120"/>
              </a:rPr>
              <a:t>新浪微博</a:t>
            </a:r>
            <a:r>
              <a:rPr lang="en-US" altLang="zh-CN" sz="1350" dirty="0">
                <a:solidFill>
                  <a:schemeClr val="bg1"/>
                </a:solidFill>
                <a:latin typeface="標楷體" panose="03000509000000000000" pitchFamily="65" charset="-120"/>
                <a:ea typeface="標楷體" panose="03000509000000000000" pitchFamily="65" charset="-120"/>
              </a:rPr>
              <a:t>@</a:t>
            </a:r>
            <a:r>
              <a:rPr lang="zh-CN" altLang="en-US" sz="1350" dirty="0">
                <a:solidFill>
                  <a:schemeClr val="bg1"/>
                </a:solidFill>
                <a:latin typeface="標楷體" panose="03000509000000000000" pitchFamily="65" charset="-120"/>
                <a:ea typeface="標楷體" panose="03000509000000000000" pitchFamily="65" charset="-120"/>
              </a:rPr>
              <a:t>六月雪</a:t>
            </a:r>
            <a:r>
              <a:rPr lang="en-US" altLang="zh-CN" sz="1350" dirty="0">
                <a:solidFill>
                  <a:schemeClr val="bg1"/>
                </a:solidFill>
                <a:latin typeface="標楷體" panose="03000509000000000000" pitchFamily="65" charset="-120"/>
                <a:ea typeface="標楷體" panose="03000509000000000000" pitchFamily="65" charset="-120"/>
              </a:rPr>
              <a:t>_1</a:t>
            </a:r>
            <a:endParaRPr lang="zh-CN" altLang="en-US" sz="1350" dirty="0">
              <a:solidFill>
                <a:schemeClr val="bg1"/>
              </a:solidFill>
              <a:latin typeface="標楷體" panose="03000509000000000000" pitchFamily="65" charset="-120"/>
              <a:ea typeface="標楷體" panose="03000509000000000000" pitchFamily="65" charset="-120"/>
            </a:endParaRPr>
          </a:p>
        </p:txBody>
      </p:sp>
      <p:sp>
        <p:nvSpPr>
          <p:cNvPr id="9" name="矩形 8"/>
          <p:cNvSpPr/>
          <p:nvPr userDrawn="1"/>
        </p:nvSpPr>
        <p:spPr>
          <a:xfrm>
            <a:off x="-16539" y="400934"/>
            <a:ext cx="858129"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dirty="0">
              <a:latin typeface="標楷體" panose="03000509000000000000" pitchFamily="65" charset="-120"/>
              <a:ea typeface="標楷體" panose="03000509000000000000" pitchFamily="65" charset="-120"/>
            </a:endParaRPr>
          </a:p>
        </p:txBody>
      </p:sp>
      <p:sp>
        <p:nvSpPr>
          <p:cNvPr id="10" name="矩形 9"/>
          <p:cNvSpPr/>
          <p:nvPr userDrawn="1"/>
        </p:nvSpPr>
        <p:spPr>
          <a:xfrm>
            <a:off x="-16540" y="6450041"/>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dirty="0">
              <a:latin typeface="標楷體" panose="03000509000000000000" pitchFamily="65" charset="-120"/>
              <a:ea typeface="標楷體" panose="03000509000000000000" pitchFamily="65" charset="-120"/>
            </a:endParaRPr>
          </a:p>
        </p:txBody>
      </p:sp>
      <p:sp>
        <p:nvSpPr>
          <p:cNvPr id="11" name="矩形 10"/>
          <p:cNvSpPr/>
          <p:nvPr userDrawn="1"/>
        </p:nvSpPr>
        <p:spPr>
          <a:xfrm>
            <a:off x="11711225" y="6450041"/>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dirty="0">
              <a:latin typeface="標楷體" panose="03000509000000000000" pitchFamily="65" charset="-120"/>
              <a:ea typeface="標楷體" panose="03000509000000000000" pitchFamily="65" charset="-120"/>
            </a:endParaRPr>
          </a:p>
        </p:txBody>
      </p:sp>
      <p:sp>
        <p:nvSpPr>
          <p:cNvPr id="12" name="矩形 11"/>
          <p:cNvSpPr/>
          <p:nvPr userDrawn="1"/>
        </p:nvSpPr>
        <p:spPr>
          <a:xfrm>
            <a:off x="954131" y="400934"/>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dirty="0">
              <a:latin typeface="標楷體" panose="03000509000000000000" pitchFamily="65" charset="-120"/>
              <a:ea typeface="標楷體" panose="03000509000000000000" pitchFamily="65" charset="-120"/>
            </a:endParaRPr>
          </a:p>
        </p:txBody>
      </p:sp>
      <p:sp>
        <p:nvSpPr>
          <p:cNvPr id="13" name="矩形 12"/>
          <p:cNvSpPr/>
          <p:nvPr userDrawn="1"/>
        </p:nvSpPr>
        <p:spPr>
          <a:xfrm>
            <a:off x="12104888" y="400934"/>
            <a:ext cx="72000"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dirty="0">
              <a:latin typeface="標楷體" panose="03000509000000000000" pitchFamily="65" charset="-120"/>
              <a:ea typeface="標楷體" panose="03000509000000000000" pitchFamily="65" charset="-120"/>
            </a:endParaRPr>
          </a:p>
        </p:txBody>
      </p:sp>
      <p:sp>
        <p:nvSpPr>
          <p:cNvPr id="14" name="矩形 13"/>
          <p:cNvSpPr/>
          <p:nvPr userDrawn="1"/>
        </p:nvSpPr>
        <p:spPr>
          <a:xfrm>
            <a:off x="12037236" y="400934"/>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dirty="0">
              <a:latin typeface="標楷體" panose="03000509000000000000" pitchFamily="65" charset="-120"/>
              <a:ea typeface="標楷體" panose="03000509000000000000" pitchFamily="65" charset="-120"/>
            </a:endParaRPr>
          </a:p>
        </p:txBody>
      </p:sp>
      <p:sp>
        <p:nvSpPr>
          <p:cNvPr id="17" name="等腰三角形 16"/>
          <p:cNvSpPr/>
          <p:nvPr userDrawn="1"/>
        </p:nvSpPr>
        <p:spPr>
          <a:xfrm rot="5400000" flipH="1">
            <a:off x="11834073" y="6502262"/>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dirty="0">
              <a:latin typeface="標楷體" panose="03000509000000000000" pitchFamily="65" charset="-120"/>
              <a:ea typeface="標楷體" panose="03000509000000000000" pitchFamily="65" charset="-120"/>
            </a:endParaRPr>
          </a:p>
        </p:txBody>
      </p:sp>
      <p:sp>
        <p:nvSpPr>
          <p:cNvPr id="18" name="等腰三角形 17"/>
          <p:cNvSpPr/>
          <p:nvPr userDrawn="1"/>
        </p:nvSpPr>
        <p:spPr>
          <a:xfrm rot="16200000">
            <a:off x="64173" y="6502263"/>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dirty="0">
              <a:latin typeface="標楷體" panose="03000509000000000000" pitchFamily="65" charset="-120"/>
              <a:ea typeface="標楷體" panose="03000509000000000000" pitchFamily="65" charset="-120"/>
            </a:endParaRPr>
          </a:p>
        </p:txBody>
      </p:sp>
      <p:sp>
        <p:nvSpPr>
          <p:cNvPr id="148" name="椭圆 147"/>
          <p:cNvSpPr>
            <a:spLocks noChangeAspect="1"/>
          </p:cNvSpPr>
          <p:nvPr userDrawn="1"/>
        </p:nvSpPr>
        <p:spPr>
          <a:xfrm>
            <a:off x="1149363" y="968876"/>
            <a:ext cx="445765" cy="180000"/>
          </a:xfrm>
          <a:prstGeom prst="ellipse">
            <a:avLst/>
          </a:prstGeom>
          <a:gradFill flip="none" rotWithShape="1">
            <a:gsLst>
              <a:gs pos="23000">
                <a:schemeClr val="bg1">
                  <a:lumMod val="65000"/>
                  <a:alpha val="43000"/>
                </a:schemeClr>
              </a:gs>
              <a:gs pos="100000">
                <a:schemeClr val="bg1">
                  <a:lumMod val="9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dirty="0">
              <a:solidFill>
                <a:prstClr val="white"/>
              </a:solidFill>
              <a:latin typeface="標楷體" panose="03000509000000000000" pitchFamily="65" charset="-120"/>
              <a:ea typeface="標楷體" panose="03000509000000000000" pitchFamily="65" charset="-120"/>
            </a:endParaRPr>
          </a:p>
        </p:txBody>
      </p:sp>
      <p:sp>
        <p:nvSpPr>
          <p:cNvPr id="155" name="文本框 154"/>
          <p:cNvSpPr txBox="1"/>
          <p:nvPr userDrawn="1"/>
        </p:nvSpPr>
        <p:spPr>
          <a:xfrm>
            <a:off x="1795477" y="376260"/>
            <a:ext cx="1491114" cy="323165"/>
          </a:xfrm>
          <a:prstGeom prst="rect">
            <a:avLst/>
          </a:prstGeom>
          <a:noFill/>
        </p:spPr>
        <p:txBody>
          <a:bodyPr wrap="none" rtlCol="0">
            <a:spAutoFit/>
          </a:bodyPr>
          <a:lstStyle/>
          <a:p>
            <a:r>
              <a:rPr lang="en-US" altLang="zh-CN" sz="1500" dirty="0">
                <a:solidFill>
                  <a:schemeClr val="tx1">
                    <a:lumMod val="50000"/>
                    <a:lumOff val="50000"/>
                  </a:schemeClr>
                </a:solidFill>
                <a:effectLst/>
                <a:latin typeface="方正粗活意简体"/>
                <a:ea typeface="时尚中黑简体" panose="01010104010101010101" pitchFamily="2" charset="-122"/>
              </a:rPr>
              <a:t>PPT</a:t>
            </a:r>
            <a:r>
              <a:rPr lang="zh-CN" altLang="en-US" sz="1500" dirty="0">
                <a:solidFill>
                  <a:schemeClr val="tx1">
                    <a:lumMod val="50000"/>
                    <a:lumOff val="50000"/>
                  </a:schemeClr>
                </a:solidFill>
                <a:effectLst/>
                <a:latin typeface="方正粗活意简体"/>
                <a:ea typeface="时尚中黑简体" panose="01010104010101010101" pitchFamily="2" charset="-122"/>
              </a:rPr>
              <a:t>图表研究院</a:t>
            </a:r>
          </a:p>
        </p:txBody>
      </p:sp>
      <p:sp>
        <p:nvSpPr>
          <p:cNvPr id="156" name="文本框 155"/>
          <p:cNvSpPr txBox="1"/>
          <p:nvPr userDrawn="1"/>
        </p:nvSpPr>
        <p:spPr>
          <a:xfrm>
            <a:off x="1809103" y="745592"/>
            <a:ext cx="1316386" cy="219291"/>
          </a:xfrm>
          <a:prstGeom prst="rect">
            <a:avLst/>
          </a:prstGeom>
          <a:noFill/>
        </p:spPr>
        <p:txBody>
          <a:bodyPr wrap="none" rtlCol="0">
            <a:spAutoFit/>
          </a:bodyPr>
          <a:lstStyle>
            <a:defPPr>
              <a:defRPr lang="zh-CN"/>
            </a:defPPr>
            <a:lvl1pPr>
              <a:defRPr sz="2000">
                <a:solidFill>
                  <a:schemeClr val="tx1">
                    <a:lumMod val="50000"/>
                    <a:lumOff val="50000"/>
                  </a:schemeClr>
                </a:solidFill>
                <a:effectLst>
                  <a:outerShdw blurRad="355600" dist="190500" dir="3000000" algn="t" rotWithShape="0">
                    <a:prstClr val="black">
                      <a:alpha val="40000"/>
                    </a:prstClr>
                  </a:outerShdw>
                </a:effectLst>
                <a:latin typeface="迷你简粗倩" panose="03000509000000000000" pitchFamily="65" charset="-122"/>
                <a:ea typeface="迷你简粗倩" panose="03000509000000000000" pitchFamily="65" charset="-122"/>
              </a:defRPr>
            </a:lvl1pPr>
          </a:lstStyle>
          <a:p>
            <a:pPr lvl="0"/>
            <a:r>
              <a:rPr lang="en-US" altLang="zh-CN" sz="825" dirty="0">
                <a:effectLst/>
                <a:latin typeface="时尚中黑简体" panose="01010104010101010101" pitchFamily="2" charset="-122"/>
                <a:ea typeface="时尚中黑简体" panose="01010104010101010101" pitchFamily="2" charset="-122"/>
                <a:cs typeface="Verdana" panose="020B0604030504040204" pitchFamily="34" charset="0"/>
              </a:rPr>
              <a:t>PPT CHART ACADEMY</a:t>
            </a:r>
            <a:endParaRPr lang="zh-CN" altLang="en-US" sz="825" dirty="0">
              <a:effectLst/>
              <a:latin typeface="时尚中黑简体" panose="01010104010101010101" pitchFamily="2" charset="-122"/>
              <a:ea typeface="时尚中黑简体" panose="01010104010101010101" pitchFamily="2" charset="-122"/>
              <a:cs typeface="Verdana" panose="020B0604030504040204" pitchFamily="34" charset="0"/>
            </a:endParaRPr>
          </a:p>
        </p:txBody>
      </p:sp>
      <p:grpSp>
        <p:nvGrpSpPr>
          <p:cNvPr id="82" name="组合 81"/>
          <p:cNvGrpSpPr>
            <a:grpSpLocks noChangeAspect="1"/>
          </p:cNvGrpSpPr>
          <p:nvPr userDrawn="1"/>
        </p:nvGrpSpPr>
        <p:grpSpPr>
          <a:xfrm>
            <a:off x="967318" y="350517"/>
            <a:ext cx="796511" cy="684000"/>
            <a:chOff x="4644008" y="641735"/>
            <a:chExt cx="3646770" cy="3131656"/>
          </a:xfrm>
        </p:grpSpPr>
        <p:pic>
          <p:nvPicPr>
            <p:cNvPr id="8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4008" y="641735"/>
              <a:ext cx="3646770" cy="3131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84" name="直接连接符 83"/>
            <p:cNvCxnSpPr/>
            <p:nvPr/>
          </p:nvCxnSpPr>
          <p:spPr>
            <a:xfrm>
              <a:off x="6343192" y="1950009"/>
              <a:ext cx="1296143" cy="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16161970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userDrawn="1">
  <p:cSld name="1_Titeldias">
    <p:spTree>
      <p:nvGrpSpPr>
        <p:cNvPr id="1" name=""/>
        <p:cNvGrpSpPr/>
        <p:nvPr/>
      </p:nvGrpSpPr>
      <p:grpSpPr>
        <a:xfrm>
          <a:off x="0" y="0"/>
          <a:ext cx="0" cy="0"/>
          <a:chOff x="0" y="0"/>
          <a:chExt cx="0" cy="0"/>
        </a:xfrm>
      </p:grpSpPr>
    </p:spTree>
    <p:extLst>
      <p:ext uri="{BB962C8B-B14F-4D97-AF65-F5344CB8AC3E}">
        <p14:creationId xmlns:p14="http://schemas.microsoft.com/office/powerpoint/2010/main" val="2168916798"/>
      </p:ext>
    </p:extLst>
  </p:cSld>
  <p:clrMapOvr>
    <a:masterClrMapping/>
  </p:clrMapOvr>
  <p:transition spd="med">
    <p:fade/>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userDrawn="1">
  <p:cSld name="1_比對">
    <p:spTree>
      <p:nvGrpSpPr>
        <p:cNvPr id="1" name=""/>
        <p:cNvGrpSpPr/>
        <p:nvPr/>
      </p:nvGrpSpPr>
      <p:grpSpPr>
        <a:xfrm>
          <a:off x="0" y="0"/>
          <a:ext cx="0" cy="0"/>
          <a:chOff x="0" y="0"/>
          <a:chExt cx="0" cy="0"/>
        </a:xfrm>
      </p:grpSpPr>
      <p:sp>
        <p:nvSpPr>
          <p:cNvPr id="4" name="內容版面配置區 3"/>
          <p:cNvSpPr>
            <a:spLocks noGrp="1"/>
          </p:cNvSpPr>
          <p:nvPr>
            <p:ph sz="half" idx="2"/>
          </p:nvPr>
        </p:nvSpPr>
        <p:spPr>
          <a:xfrm>
            <a:off x="660400" y="1295401"/>
            <a:ext cx="5386917" cy="2362200"/>
          </a:xfrm>
        </p:spPr>
        <p:txBody>
          <a:bodyPr/>
          <a:lstStyle>
            <a:lvl1pPr>
              <a:defRPr sz="2000"/>
            </a:lvl1pPr>
            <a:lvl2pPr>
              <a:defRPr sz="1667"/>
            </a:lvl2pPr>
            <a:lvl3pPr>
              <a:defRPr sz="1500"/>
            </a:lvl3pPr>
            <a:lvl4pPr>
              <a:defRPr sz="1334"/>
            </a:lvl4pPr>
            <a:lvl5pPr>
              <a:defRPr sz="1334"/>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6" name="內容版面配置區 5"/>
          <p:cNvSpPr>
            <a:spLocks noGrp="1"/>
          </p:cNvSpPr>
          <p:nvPr>
            <p:ph sz="quarter" idx="4"/>
          </p:nvPr>
        </p:nvSpPr>
        <p:spPr>
          <a:xfrm>
            <a:off x="6197602" y="1295401"/>
            <a:ext cx="5389033" cy="2362200"/>
          </a:xfrm>
        </p:spPr>
        <p:txBody>
          <a:bodyPr/>
          <a:lstStyle>
            <a:lvl1pPr>
              <a:defRPr sz="2000"/>
            </a:lvl1pPr>
            <a:lvl2pPr>
              <a:defRPr sz="1667"/>
            </a:lvl2pPr>
            <a:lvl3pPr>
              <a:defRPr sz="1500"/>
            </a:lvl3pPr>
            <a:lvl4pPr>
              <a:defRPr sz="1334"/>
            </a:lvl4pPr>
            <a:lvl5pPr>
              <a:defRPr sz="1334"/>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8" name="Rectangle 6"/>
          <p:cNvSpPr>
            <a:spLocks noGrp="1" noChangeArrowheads="1"/>
          </p:cNvSpPr>
          <p:nvPr>
            <p:ph type="sldNum" sz="quarter" idx="11"/>
          </p:nvPr>
        </p:nvSpPr>
        <p:spPr>
          <a:ln/>
        </p:spPr>
        <p:txBody>
          <a:bodyPr/>
          <a:lstStyle>
            <a:lvl1pPr>
              <a:defRPr>
                <a:ea typeface="標楷體" panose="03000509000000000000" pitchFamily="65" charset="-120"/>
              </a:defRPr>
            </a:lvl1pPr>
          </a:lstStyle>
          <a:p>
            <a:pPr>
              <a:defRPr/>
            </a:pPr>
            <a:fld id="{1230091E-7035-4536-A868-666B57DA61F6}" type="slidenum">
              <a:rPr lang="en-US" altLang="zh-TW" smtClean="0">
                <a:solidFill>
                  <a:prstClr val="white"/>
                </a:solidFill>
              </a:rPr>
              <a:pPr>
                <a:defRPr/>
              </a:pPr>
              <a:t>‹#›</a:t>
            </a:fld>
            <a:endParaRPr lang="en-US" altLang="zh-TW" dirty="0">
              <a:solidFill>
                <a:prstClr val="white"/>
              </a:solidFill>
            </a:endParaRPr>
          </a:p>
        </p:txBody>
      </p:sp>
      <p:sp>
        <p:nvSpPr>
          <p:cNvPr id="10" name="標題 1"/>
          <p:cNvSpPr>
            <a:spLocks noGrp="1"/>
          </p:cNvSpPr>
          <p:nvPr>
            <p:ph type="title"/>
          </p:nvPr>
        </p:nvSpPr>
        <p:spPr>
          <a:xfrm>
            <a:off x="1972735" y="215902"/>
            <a:ext cx="9448800" cy="487363"/>
          </a:xfrm>
        </p:spPr>
        <p:txBody>
          <a:bodyPr/>
          <a:lstStyle/>
          <a:p>
            <a:r>
              <a:rPr lang="zh-TW" altLang="en-US" dirty="0"/>
              <a:t>按一下以編輯母片標題樣式</a:t>
            </a:r>
          </a:p>
        </p:txBody>
      </p:sp>
      <p:sp>
        <p:nvSpPr>
          <p:cNvPr id="12" name="內容版面配置區 3"/>
          <p:cNvSpPr>
            <a:spLocks noGrp="1"/>
          </p:cNvSpPr>
          <p:nvPr>
            <p:ph sz="half" idx="12"/>
          </p:nvPr>
        </p:nvSpPr>
        <p:spPr>
          <a:xfrm>
            <a:off x="656168" y="3810000"/>
            <a:ext cx="5386917" cy="2362200"/>
          </a:xfrm>
        </p:spPr>
        <p:txBody>
          <a:bodyPr/>
          <a:lstStyle>
            <a:lvl1pPr>
              <a:defRPr sz="2000"/>
            </a:lvl1pPr>
            <a:lvl2pPr>
              <a:defRPr sz="1667"/>
            </a:lvl2pPr>
            <a:lvl3pPr>
              <a:defRPr sz="1500"/>
            </a:lvl3pPr>
            <a:lvl4pPr>
              <a:defRPr sz="1334"/>
            </a:lvl4pPr>
            <a:lvl5pPr>
              <a:defRPr sz="1334"/>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13" name="內容版面配置區 5"/>
          <p:cNvSpPr>
            <a:spLocks noGrp="1"/>
          </p:cNvSpPr>
          <p:nvPr>
            <p:ph sz="quarter" idx="13"/>
          </p:nvPr>
        </p:nvSpPr>
        <p:spPr>
          <a:xfrm>
            <a:off x="6193369" y="3809999"/>
            <a:ext cx="5389033" cy="2362200"/>
          </a:xfrm>
        </p:spPr>
        <p:txBody>
          <a:bodyPr/>
          <a:lstStyle>
            <a:lvl1pPr>
              <a:defRPr sz="2000"/>
            </a:lvl1pPr>
            <a:lvl2pPr>
              <a:defRPr sz="1667"/>
            </a:lvl2pPr>
            <a:lvl3pPr>
              <a:defRPr sz="1500"/>
            </a:lvl3pPr>
            <a:lvl4pPr>
              <a:defRPr sz="1334"/>
            </a:lvl4pPr>
            <a:lvl5pPr>
              <a:defRPr sz="1334"/>
            </a:lvl5pPr>
            <a:lvl6pPr>
              <a:defRPr sz="1334"/>
            </a:lvl6pPr>
            <a:lvl7pPr>
              <a:defRPr sz="1334"/>
            </a:lvl7pPr>
            <a:lvl8pPr>
              <a:defRPr sz="1334"/>
            </a:lvl8pPr>
            <a:lvl9pPr>
              <a:defRPr sz="1334"/>
            </a:lvl9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Tree>
    <p:extLst>
      <p:ext uri="{BB962C8B-B14F-4D97-AF65-F5344CB8AC3E}">
        <p14:creationId xmlns:p14="http://schemas.microsoft.com/office/powerpoint/2010/main" val="565091534"/>
      </p:ext>
    </p:extLst>
  </p:cSld>
  <p:clrMapOvr>
    <a:masterClrMapping/>
  </p:clrMapOvr>
  <p:transition spd="med">
    <p:fade/>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userDrawn="1">
  <p:cSld name="58_Titeldias">
    <p:spTree>
      <p:nvGrpSpPr>
        <p:cNvPr id="1" name=""/>
        <p:cNvGrpSpPr/>
        <p:nvPr/>
      </p:nvGrpSpPr>
      <p:grpSpPr>
        <a:xfrm>
          <a:off x="0" y="0"/>
          <a:ext cx="0" cy="0"/>
          <a:chOff x="0" y="0"/>
          <a:chExt cx="0" cy="0"/>
        </a:xfrm>
      </p:grpSpPr>
    </p:spTree>
    <p:extLst>
      <p:ext uri="{BB962C8B-B14F-4D97-AF65-F5344CB8AC3E}">
        <p14:creationId xmlns:p14="http://schemas.microsoft.com/office/powerpoint/2010/main" val="74999519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title" preserve="1">
  <p:cSld name="標題投影片">
    <p:spTree>
      <p:nvGrpSpPr>
        <p:cNvPr id="1" name=""/>
        <p:cNvGrpSpPr/>
        <p:nvPr/>
      </p:nvGrpSpPr>
      <p:grpSpPr>
        <a:xfrm>
          <a:off x="0" y="0"/>
          <a:ext cx="0" cy="0"/>
          <a:chOff x="0" y="0"/>
          <a:chExt cx="0" cy="0"/>
        </a:xfrm>
      </p:grpSpPr>
      <p:grpSp>
        <p:nvGrpSpPr>
          <p:cNvPr id="104" name="群組 103" descr="投影片底部的好幾朵花"/>
          <p:cNvGrpSpPr/>
          <p:nvPr/>
        </p:nvGrpSpPr>
        <p:grpSpPr bwMode="gray">
          <a:xfrm>
            <a:off x="286018" y="4191008"/>
            <a:ext cx="11616799" cy="2513417"/>
            <a:chOff x="286013" y="4191000"/>
            <a:chExt cx="11616798" cy="2513417"/>
          </a:xfrm>
        </p:grpSpPr>
        <p:sp>
          <p:nvSpPr>
            <p:cNvPr id="8" name="手繪多邊形 5"/>
            <p:cNvSpPr>
              <a:spLocks/>
            </p:cNvSpPr>
            <p:nvPr/>
          </p:nvSpPr>
          <p:spPr bwMode="gray">
            <a:xfrm flipH="1">
              <a:off x="2411413" y="6283770"/>
              <a:ext cx="6350" cy="12700"/>
            </a:xfrm>
            <a:custGeom>
              <a:avLst/>
              <a:gdLst>
                <a:gd name="T0" fmla="*/ 4 w 4"/>
                <a:gd name="T1" fmla="*/ 8 h 8"/>
                <a:gd name="T2" fmla="*/ 0 w 4"/>
                <a:gd name="T3" fmla="*/ 0 h 8"/>
                <a:gd name="T4" fmla="*/ 4 w 4"/>
                <a:gd name="T5" fmla="*/ 8 h 8"/>
              </a:gdLst>
              <a:ahLst/>
              <a:cxnLst>
                <a:cxn ang="0">
                  <a:pos x="T0" y="T1"/>
                </a:cxn>
                <a:cxn ang="0">
                  <a:pos x="T2" y="T3"/>
                </a:cxn>
                <a:cxn ang="0">
                  <a:pos x="T4" y="T5"/>
                </a:cxn>
              </a:cxnLst>
              <a:rect l="0" t="0" r="r" b="b"/>
              <a:pathLst>
                <a:path w="4" h="8">
                  <a:moveTo>
                    <a:pt x="4" y="8"/>
                  </a:moveTo>
                  <a:lnTo>
                    <a:pt x="0" y="0"/>
                  </a:lnTo>
                  <a:lnTo>
                    <a:pt x="4" y="8"/>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9" name="線條 6"/>
            <p:cNvSpPr>
              <a:spLocks noChangeShapeType="1"/>
            </p:cNvSpPr>
            <p:nvPr/>
          </p:nvSpPr>
          <p:spPr bwMode="gray">
            <a:xfrm flipV="1">
              <a:off x="2411413" y="6283770"/>
              <a:ext cx="6350" cy="127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0" name="手繪多邊形 7"/>
            <p:cNvSpPr>
              <a:spLocks/>
            </p:cNvSpPr>
            <p:nvPr/>
          </p:nvSpPr>
          <p:spPr bwMode="gray">
            <a:xfrm rot="21252465" flipH="1">
              <a:off x="792225" y="5625565"/>
              <a:ext cx="1632875" cy="657409"/>
            </a:xfrm>
            <a:custGeom>
              <a:avLst/>
              <a:gdLst>
                <a:gd name="T0" fmla="*/ 0 w 594"/>
                <a:gd name="T1" fmla="*/ 251 h 255"/>
                <a:gd name="T2" fmla="*/ 592 w 594"/>
                <a:gd name="T3" fmla="*/ 0 h 255"/>
                <a:gd name="T4" fmla="*/ 594 w 594"/>
                <a:gd name="T5" fmla="*/ 4 h 255"/>
                <a:gd name="T6" fmla="*/ 2 w 594"/>
                <a:gd name="T7" fmla="*/ 255 h 255"/>
                <a:gd name="T8" fmla="*/ 0 w 594"/>
                <a:gd name="T9" fmla="*/ 251 h 255"/>
              </a:gdLst>
              <a:ahLst/>
              <a:cxnLst>
                <a:cxn ang="0">
                  <a:pos x="T0" y="T1"/>
                </a:cxn>
                <a:cxn ang="0">
                  <a:pos x="T2" y="T3"/>
                </a:cxn>
                <a:cxn ang="0">
                  <a:pos x="T4" y="T5"/>
                </a:cxn>
                <a:cxn ang="0">
                  <a:pos x="T6" y="T7"/>
                </a:cxn>
                <a:cxn ang="0">
                  <a:pos x="T8" y="T9"/>
                </a:cxn>
              </a:cxnLst>
              <a:rect l="0" t="0" r="r" b="b"/>
              <a:pathLst>
                <a:path w="594" h="255">
                  <a:moveTo>
                    <a:pt x="0" y="251"/>
                  </a:moveTo>
                  <a:cubicBezTo>
                    <a:pt x="141" y="201"/>
                    <a:pt x="442" y="91"/>
                    <a:pt x="592" y="0"/>
                  </a:cubicBezTo>
                  <a:cubicBezTo>
                    <a:pt x="594" y="4"/>
                    <a:pt x="594" y="4"/>
                    <a:pt x="594" y="4"/>
                  </a:cubicBezTo>
                  <a:cubicBezTo>
                    <a:pt x="445" y="95"/>
                    <a:pt x="143" y="205"/>
                    <a:pt x="2" y="255"/>
                  </a:cubicBezTo>
                  <a:cubicBezTo>
                    <a:pt x="0" y="251"/>
                    <a:pt x="0" y="251"/>
                    <a:pt x="0" y="251"/>
                  </a:cubicBezTo>
                </a:path>
              </a:pathLst>
            </a:custGeom>
            <a:solidFill>
              <a:srgbClr val="00A99D"/>
            </a:solidFill>
            <a:ln w="9525">
              <a:solidFill>
                <a:schemeClr val="accent2"/>
              </a:solidFill>
              <a:round/>
              <a:headEnd/>
              <a:tailEnd/>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nvGrpSpPr>
            <p:cNvPr id="11" name="群組 10"/>
            <p:cNvGrpSpPr/>
            <p:nvPr/>
          </p:nvGrpSpPr>
          <p:grpSpPr bwMode="gray">
            <a:xfrm rot="20793512">
              <a:off x="445930" y="5452235"/>
              <a:ext cx="365582" cy="421970"/>
              <a:chOff x="1457010" y="1673260"/>
              <a:chExt cx="617538" cy="712788"/>
            </a:xfrm>
          </p:grpSpPr>
          <p:sp>
            <p:nvSpPr>
              <p:cNvPr id="12" name="手繪多邊形 8"/>
              <p:cNvSpPr>
                <a:spLocks/>
              </p:cNvSpPr>
              <p:nvPr/>
            </p:nvSpPr>
            <p:spPr bwMode="gray">
              <a:xfrm flipH="1">
                <a:off x="1457010" y="1673260"/>
                <a:ext cx="595313" cy="652463"/>
              </a:xfrm>
              <a:custGeom>
                <a:avLst/>
                <a:gdLst>
                  <a:gd name="T0" fmla="*/ 182 w 187"/>
                  <a:gd name="T1" fmla="*/ 130 h 204"/>
                  <a:gd name="T2" fmla="*/ 126 w 187"/>
                  <a:gd name="T3" fmla="*/ 88 h 204"/>
                  <a:gd name="T4" fmla="*/ 99 w 187"/>
                  <a:gd name="T5" fmla="*/ 29 h 204"/>
                  <a:gd name="T6" fmla="*/ 29 w 187"/>
                  <a:gd name="T7" fmla="*/ 166 h 204"/>
                  <a:gd name="T8" fmla="*/ 119 w 187"/>
                  <a:gd name="T9" fmla="*/ 198 h 204"/>
                  <a:gd name="T10" fmla="*/ 182 w 187"/>
                  <a:gd name="T11" fmla="*/ 130 h 204"/>
                </a:gdLst>
                <a:ahLst/>
                <a:cxnLst>
                  <a:cxn ang="0">
                    <a:pos x="T0" y="T1"/>
                  </a:cxn>
                  <a:cxn ang="0">
                    <a:pos x="T2" y="T3"/>
                  </a:cxn>
                  <a:cxn ang="0">
                    <a:pos x="T4" y="T5"/>
                  </a:cxn>
                  <a:cxn ang="0">
                    <a:pos x="T6" y="T7"/>
                  </a:cxn>
                  <a:cxn ang="0">
                    <a:pos x="T8" y="T9"/>
                  </a:cxn>
                  <a:cxn ang="0">
                    <a:pos x="T10" y="T11"/>
                  </a:cxn>
                </a:cxnLst>
                <a:rect l="0" t="0" r="r" b="b"/>
                <a:pathLst>
                  <a:path w="187" h="204">
                    <a:moveTo>
                      <a:pt x="182" y="130"/>
                    </a:moveTo>
                    <a:cubicBezTo>
                      <a:pt x="173" y="98"/>
                      <a:pt x="151" y="87"/>
                      <a:pt x="126" y="88"/>
                    </a:cubicBezTo>
                    <a:cubicBezTo>
                      <a:pt x="127" y="59"/>
                      <a:pt x="114" y="34"/>
                      <a:pt x="99" y="29"/>
                    </a:cubicBezTo>
                    <a:cubicBezTo>
                      <a:pt x="17" y="0"/>
                      <a:pt x="0" y="129"/>
                      <a:pt x="29" y="166"/>
                    </a:cubicBezTo>
                    <a:cubicBezTo>
                      <a:pt x="35" y="185"/>
                      <a:pt x="86" y="204"/>
                      <a:pt x="119" y="198"/>
                    </a:cubicBezTo>
                    <a:cubicBezTo>
                      <a:pt x="162" y="190"/>
                      <a:pt x="187" y="150"/>
                      <a:pt x="182" y="130"/>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sp>
            <p:nvSpPr>
              <p:cNvPr id="13" name="手繪多邊形 9"/>
              <p:cNvSpPr>
                <a:spLocks/>
              </p:cNvSpPr>
              <p:nvPr/>
            </p:nvSpPr>
            <p:spPr bwMode="gray">
              <a:xfrm flipH="1">
                <a:off x="1482410" y="1698660"/>
                <a:ext cx="592138" cy="687388"/>
              </a:xfrm>
              <a:custGeom>
                <a:avLst/>
                <a:gdLst>
                  <a:gd name="T0" fmla="*/ 178 w 186"/>
                  <a:gd name="T1" fmla="*/ 208 h 215"/>
                  <a:gd name="T2" fmla="*/ 53 w 186"/>
                  <a:gd name="T3" fmla="*/ 154 h 215"/>
                  <a:gd name="T4" fmla="*/ 102 w 186"/>
                  <a:gd name="T5" fmla="*/ 127 h 215"/>
                  <a:gd name="T6" fmla="*/ 153 w 186"/>
                  <a:gd name="T7" fmla="*/ 64 h 215"/>
                  <a:gd name="T8" fmla="*/ 40 w 186"/>
                  <a:gd name="T9" fmla="*/ 136 h 215"/>
                  <a:gd name="T10" fmla="*/ 50 w 186"/>
                  <a:gd name="T11" fmla="*/ 79 h 215"/>
                  <a:gd name="T12" fmla="*/ 32 w 186"/>
                  <a:gd name="T13" fmla="*/ 0 h 215"/>
                  <a:gd name="T14" fmla="*/ 28 w 186"/>
                  <a:gd name="T15" fmla="*/ 156 h 215"/>
                  <a:gd name="T16" fmla="*/ 28 w 186"/>
                  <a:gd name="T17" fmla="*/ 160 h 215"/>
                  <a:gd name="T18" fmla="*/ 31 w 186"/>
                  <a:gd name="T19" fmla="*/ 161 h 215"/>
                  <a:gd name="T20" fmla="*/ 98 w 186"/>
                  <a:gd name="T21" fmla="*/ 200 h 215"/>
                  <a:gd name="T22" fmla="*/ 178 w 186"/>
                  <a:gd name="T23" fmla="*/ 20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6" h="215">
                    <a:moveTo>
                      <a:pt x="178" y="208"/>
                    </a:moveTo>
                    <a:cubicBezTo>
                      <a:pt x="186" y="183"/>
                      <a:pt x="98" y="158"/>
                      <a:pt x="53" y="154"/>
                    </a:cubicBezTo>
                    <a:cubicBezTo>
                      <a:pt x="68" y="148"/>
                      <a:pt x="87" y="137"/>
                      <a:pt x="102" y="127"/>
                    </a:cubicBezTo>
                    <a:cubicBezTo>
                      <a:pt x="137" y="101"/>
                      <a:pt x="157" y="70"/>
                      <a:pt x="153" y="64"/>
                    </a:cubicBezTo>
                    <a:cubicBezTo>
                      <a:pt x="137" y="44"/>
                      <a:pt x="69" y="101"/>
                      <a:pt x="40" y="136"/>
                    </a:cubicBezTo>
                    <a:cubicBezTo>
                      <a:pt x="45" y="120"/>
                      <a:pt x="49" y="98"/>
                      <a:pt x="50" y="79"/>
                    </a:cubicBezTo>
                    <a:cubicBezTo>
                      <a:pt x="51" y="35"/>
                      <a:pt x="40" y="0"/>
                      <a:pt x="32" y="0"/>
                    </a:cubicBezTo>
                    <a:cubicBezTo>
                      <a:pt x="0" y="0"/>
                      <a:pt x="13" y="143"/>
                      <a:pt x="28" y="156"/>
                    </a:cubicBezTo>
                    <a:cubicBezTo>
                      <a:pt x="27" y="158"/>
                      <a:pt x="27" y="159"/>
                      <a:pt x="28" y="160"/>
                    </a:cubicBezTo>
                    <a:cubicBezTo>
                      <a:pt x="28" y="160"/>
                      <a:pt x="29" y="161"/>
                      <a:pt x="31" y="161"/>
                    </a:cubicBezTo>
                    <a:cubicBezTo>
                      <a:pt x="37" y="170"/>
                      <a:pt x="70" y="190"/>
                      <a:pt x="98" y="200"/>
                    </a:cubicBezTo>
                    <a:cubicBezTo>
                      <a:pt x="139" y="215"/>
                      <a:pt x="176" y="215"/>
                      <a:pt x="178" y="208"/>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sp>
          <p:nvSpPr>
            <p:cNvPr id="14" name="手繪多邊形 10"/>
            <p:cNvSpPr>
              <a:spLocks/>
            </p:cNvSpPr>
            <p:nvPr/>
          </p:nvSpPr>
          <p:spPr bwMode="gray">
            <a:xfrm rot="19613158" flipH="1">
              <a:off x="1682146" y="5813019"/>
              <a:ext cx="502445" cy="552636"/>
            </a:xfrm>
            <a:custGeom>
              <a:avLst/>
              <a:gdLst>
                <a:gd name="T0" fmla="*/ 171 w 196"/>
                <a:gd name="T1" fmla="*/ 162 h 191"/>
                <a:gd name="T2" fmla="*/ 46 w 196"/>
                <a:gd name="T3" fmla="*/ 135 h 191"/>
                <a:gd name="T4" fmla="*/ 79 w 196"/>
                <a:gd name="T5" fmla="*/ 11 h 191"/>
                <a:gd name="T6" fmla="*/ 25 w 196"/>
                <a:gd name="T7" fmla="*/ 148 h 191"/>
                <a:gd name="T8" fmla="*/ 23 w 196"/>
                <a:gd name="T9" fmla="*/ 150 h 191"/>
                <a:gd name="T10" fmla="*/ 171 w 196"/>
                <a:gd name="T11" fmla="*/ 162 h 191"/>
                <a:gd name="connsiteX0" fmla="*/ 7753 w 7872"/>
                <a:gd name="connsiteY0" fmla="*/ 8159 h 8944"/>
                <a:gd name="connsiteX1" fmla="*/ 1376 w 7872"/>
                <a:gd name="connsiteY1" fmla="*/ 6745 h 8944"/>
                <a:gd name="connsiteX2" fmla="*/ 3060 w 7872"/>
                <a:gd name="connsiteY2" fmla="*/ 253 h 8944"/>
                <a:gd name="connsiteX3" fmla="*/ 305 w 7872"/>
                <a:gd name="connsiteY3" fmla="*/ 7426 h 8944"/>
                <a:gd name="connsiteX4" fmla="*/ 202 w 7872"/>
                <a:gd name="connsiteY4" fmla="*/ 7530 h 8944"/>
                <a:gd name="connsiteX5" fmla="*/ 7753 w 7872"/>
                <a:gd name="connsiteY5" fmla="*/ 8159 h 8944"/>
                <a:gd name="connsiteX0" fmla="*/ 9849 w 9849"/>
                <a:gd name="connsiteY0" fmla="*/ 9122 h 10251"/>
                <a:gd name="connsiteX1" fmla="*/ 1748 w 9849"/>
                <a:gd name="connsiteY1" fmla="*/ 7541 h 10251"/>
                <a:gd name="connsiteX2" fmla="*/ 3887 w 9849"/>
                <a:gd name="connsiteY2" fmla="*/ 283 h 10251"/>
                <a:gd name="connsiteX3" fmla="*/ 387 w 9849"/>
                <a:gd name="connsiteY3" fmla="*/ 8303 h 10251"/>
                <a:gd name="connsiteX4" fmla="*/ 257 w 9849"/>
                <a:gd name="connsiteY4" fmla="*/ 8419 h 10251"/>
                <a:gd name="connsiteX5" fmla="*/ 9849 w 9849"/>
                <a:gd name="connsiteY5" fmla="*/ 9122 h 10251"/>
                <a:gd name="connsiteX0" fmla="*/ 10000 w 10000"/>
                <a:gd name="connsiteY0" fmla="*/ 8899 h 10131"/>
                <a:gd name="connsiteX1" fmla="*/ 1775 w 10000"/>
                <a:gd name="connsiteY1" fmla="*/ 7356 h 10131"/>
                <a:gd name="connsiteX2" fmla="*/ 3947 w 10000"/>
                <a:gd name="connsiteY2" fmla="*/ 276 h 10131"/>
                <a:gd name="connsiteX3" fmla="*/ 393 w 10000"/>
                <a:gd name="connsiteY3" fmla="*/ 8100 h 10131"/>
                <a:gd name="connsiteX4" fmla="*/ 261 w 10000"/>
                <a:gd name="connsiteY4" fmla="*/ 8213 h 10131"/>
                <a:gd name="connsiteX5" fmla="*/ 10000 w 10000"/>
                <a:gd name="connsiteY5" fmla="*/ 8899 h 10131"/>
                <a:gd name="connsiteX0" fmla="*/ 10361 w 10361"/>
                <a:gd name="connsiteY0" fmla="*/ 8632 h 9864"/>
                <a:gd name="connsiteX1" fmla="*/ 2136 w 10361"/>
                <a:gd name="connsiteY1" fmla="*/ 7089 h 9864"/>
                <a:gd name="connsiteX2" fmla="*/ 4308 w 10361"/>
                <a:gd name="connsiteY2" fmla="*/ 9 h 9864"/>
                <a:gd name="connsiteX3" fmla="*/ 754 w 10361"/>
                <a:gd name="connsiteY3" fmla="*/ 7833 h 9864"/>
                <a:gd name="connsiteX4" fmla="*/ 622 w 10361"/>
                <a:gd name="connsiteY4" fmla="*/ 7946 h 9864"/>
                <a:gd name="connsiteX5" fmla="*/ 10361 w 10361"/>
                <a:gd name="connsiteY5" fmla="*/ 8632 h 9864"/>
                <a:gd name="connsiteX0" fmla="*/ 10000 w 10000"/>
                <a:gd name="connsiteY0" fmla="*/ 8749 h 9998"/>
                <a:gd name="connsiteX1" fmla="*/ 2062 w 10000"/>
                <a:gd name="connsiteY1" fmla="*/ 7185 h 9998"/>
                <a:gd name="connsiteX2" fmla="*/ 4158 w 10000"/>
                <a:gd name="connsiteY2" fmla="*/ 7 h 9998"/>
                <a:gd name="connsiteX3" fmla="*/ 728 w 10000"/>
                <a:gd name="connsiteY3" fmla="*/ 7939 h 9998"/>
                <a:gd name="connsiteX4" fmla="*/ 600 w 10000"/>
                <a:gd name="connsiteY4" fmla="*/ 8054 h 9998"/>
                <a:gd name="connsiteX5" fmla="*/ 10000 w 10000"/>
                <a:gd name="connsiteY5" fmla="*/ 8749 h 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998">
                  <a:moveTo>
                    <a:pt x="10000" y="8749"/>
                  </a:moveTo>
                  <a:cubicBezTo>
                    <a:pt x="8794" y="7359"/>
                    <a:pt x="4412" y="6548"/>
                    <a:pt x="2062" y="7185"/>
                  </a:cubicBezTo>
                  <a:cubicBezTo>
                    <a:pt x="3589" y="5882"/>
                    <a:pt x="5305" y="-234"/>
                    <a:pt x="4158" y="7"/>
                  </a:cubicBezTo>
                  <a:cubicBezTo>
                    <a:pt x="92" y="863"/>
                    <a:pt x="-860" y="6318"/>
                    <a:pt x="728" y="7939"/>
                  </a:cubicBezTo>
                  <a:cubicBezTo>
                    <a:pt x="663" y="7996"/>
                    <a:pt x="663" y="8054"/>
                    <a:pt x="600" y="8054"/>
                  </a:cubicBezTo>
                  <a:cubicBezTo>
                    <a:pt x="2036" y="9883"/>
                    <a:pt x="5687" y="10988"/>
                    <a:pt x="10000" y="8749"/>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sp>
          <p:nvSpPr>
            <p:cNvPr id="15" name="手繪多邊形 23"/>
            <p:cNvSpPr>
              <a:spLocks/>
            </p:cNvSpPr>
            <p:nvPr/>
          </p:nvSpPr>
          <p:spPr bwMode="gray">
            <a:xfrm flipH="1">
              <a:off x="2304810" y="5031266"/>
              <a:ext cx="344488" cy="344488"/>
            </a:xfrm>
            <a:custGeom>
              <a:avLst/>
              <a:gdLst>
                <a:gd name="T0" fmla="*/ 108 w 108"/>
                <a:gd name="T1" fmla="*/ 48 h 108"/>
                <a:gd name="T2" fmla="*/ 98 w 108"/>
                <a:gd name="T3" fmla="*/ 41 h 108"/>
                <a:gd name="T4" fmla="*/ 102 w 108"/>
                <a:gd name="T5" fmla="*/ 30 h 108"/>
                <a:gd name="T6" fmla="*/ 84 w 108"/>
                <a:gd name="T7" fmla="*/ 28 h 108"/>
                <a:gd name="T8" fmla="*/ 85 w 108"/>
                <a:gd name="T9" fmla="*/ 10 h 108"/>
                <a:gd name="T10" fmla="*/ 69 w 108"/>
                <a:gd name="T11" fmla="*/ 16 h 108"/>
                <a:gd name="T12" fmla="*/ 62 w 108"/>
                <a:gd name="T13" fmla="*/ 0 h 108"/>
                <a:gd name="T14" fmla="*/ 52 w 108"/>
                <a:gd name="T15" fmla="*/ 10 h 108"/>
                <a:gd name="T16" fmla="*/ 41 w 108"/>
                <a:gd name="T17" fmla="*/ 1 h 108"/>
                <a:gd name="T18" fmla="*/ 35 w 108"/>
                <a:gd name="T19" fmla="*/ 16 h 108"/>
                <a:gd name="T20" fmla="*/ 20 w 108"/>
                <a:gd name="T21" fmla="*/ 12 h 108"/>
                <a:gd name="T22" fmla="*/ 21 w 108"/>
                <a:gd name="T23" fmla="*/ 27 h 108"/>
                <a:gd name="T24" fmla="*/ 6 w 108"/>
                <a:gd name="T25" fmla="*/ 29 h 108"/>
                <a:gd name="T26" fmla="*/ 18 w 108"/>
                <a:gd name="T27" fmla="*/ 47 h 108"/>
                <a:gd name="T28" fmla="*/ 0 w 108"/>
                <a:gd name="T29" fmla="*/ 60 h 108"/>
                <a:gd name="T30" fmla="*/ 10 w 108"/>
                <a:gd name="T31" fmla="*/ 67 h 108"/>
                <a:gd name="T32" fmla="*/ 5 w 108"/>
                <a:gd name="T33" fmla="*/ 78 h 108"/>
                <a:gd name="T34" fmla="*/ 24 w 108"/>
                <a:gd name="T35" fmla="*/ 80 h 108"/>
                <a:gd name="T36" fmla="*/ 23 w 108"/>
                <a:gd name="T37" fmla="*/ 98 h 108"/>
                <a:gd name="T38" fmla="*/ 39 w 108"/>
                <a:gd name="T39" fmla="*/ 92 h 108"/>
                <a:gd name="T40" fmla="*/ 46 w 108"/>
                <a:gd name="T41" fmla="*/ 107 h 108"/>
                <a:gd name="T42" fmla="*/ 56 w 108"/>
                <a:gd name="T43" fmla="*/ 97 h 108"/>
                <a:gd name="T44" fmla="*/ 67 w 108"/>
                <a:gd name="T45" fmla="*/ 106 h 108"/>
                <a:gd name="T46" fmla="*/ 73 w 108"/>
                <a:gd name="T47" fmla="*/ 91 h 108"/>
                <a:gd name="T48" fmla="*/ 88 w 108"/>
                <a:gd name="T49" fmla="*/ 96 h 108"/>
                <a:gd name="T50" fmla="*/ 87 w 108"/>
                <a:gd name="T51" fmla="*/ 81 h 108"/>
                <a:gd name="T52" fmla="*/ 102 w 108"/>
                <a:gd name="T53" fmla="*/ 78 h 108"/>
                <a:gd name="T54" fmla="*/ 90 w 108"/>
                <a:gd name="T55" fmla="*/ 60 h 108"/>
                <a:gd name="T56" fmla="*/ 108 w 108"/>
                <a:gd name="T57" fmla="*/ 4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8">
                  <a:moveTo>
                    <a:pt x="108" y="48"/>
                  </a:moveTo>
                  <a:cubicBezTo>
                    <a:pt x="107" y="45"/>
                    <a:pt x="104" y="43"/>
                    <a:pt x="98" y="41"/>
                  </a:cubicBezTo>
                  <a:cubicBezTo>
                    <a:pt x="102" y="37"/>
                    <a:pt x="104" y="33"/>
                    <a:pt x="102" y="30"/>
                  </a:cubicBezTo>
                  <a:cubicBezTo>
                    <a:pt x="101" y="27"/>
                    <a:pt x="94" y="26"/>
                    <a:pt x="84" y="28"/>
                  </a:cubicBezTo>
                  <a:cubicBezTo>
                    <a:pt x="88" y="19"/>
                    <a:pt x="88" y="12"/>
                    <a:pt x="85" y="10"/>
                  </a:cubicBezTo>
                  <a:cubicBezTo>
                    <a:pt x="82" y="8"/>
                    <a:pt x="76" y="10"/>
                    <a:pt x="69" y="16"/>
                  </a:cubicBezTo>
                  <a:cubicBezTo>
                    <a:pt x="68" y="7"/>
                    <a:pt x="65" y="1"/>
                    <a:pt x="62" y="0"/>
                  </a:cubicBezTo>
                  <a:cubicBezTo>
                    <a:pt x="59" y="0"/>
                    <a:pt x="55" y="4"/>
                    <a:pt x="52" y="10"/>
                  </a:cubicBezTo>
                  <a:cubicBezTo>
                    <a:pt x="48" y="4"/>
                    <a:pt x="44" y="1"/>
                    <a:pt x="41" y="1"/>
                  </a:cubicBezTo>
                  <a:cubicBezTo>
                    <a:pt x="37" y="2"/>
                    <a:pt x="35" y="8"/>
                    <a:pt x="35" y="16"/>
                  </a:cubicBezTo>
                  <a:cubicBezTo>
                    <a:pt x="28" y="12"/>
                    <a:pt x="22" y="10"/>
                    <a:pt x="20" y="12"/>
                  </a:cubicBezTo>
                  <a:cubicBezTo>
                    <a:pt x="17" y="14"/>
                    <a:pt x="18" y="20"/>
                    <a:pt x="21" y="27"/>
                  </a:cubicBezTo>
                  <a:cubicBezTo>
                    <a:pt x="13" y="26"/>
                    <a:pt x="7" y="26"/>
                    <a:pt x="6" y="29"/>
                  </a:cubicBezTo>
                  <a:cubicBezTo>
                    <a:pt x="4" y="33"/>
                    <a:pt x="9" y="40"/>
                    <a:pt x="18" y="47"/>
                  </a:cubicBezTo>
                  <a:cubicBezTo>
                    <a:pt x="6" y="51"/>
                    <a:pt x="0" y="56"/>
                    <a:pt x="0" y="60"/>
                  </a:cubicBezTo>
                  <a:cubicBezTo>
                    <a:pt x="0" y="63"/>
                    <a:pt x="4" y="65"/>
                    <a:pt x="10" y="67"/>
                  </a:cubicBezTo>
                  <a:cubicBezTo>
                    <a:pt x="6" y="71"/>
                    <a:pt x="4" y="75"/>
                    <a:pt x="5" y="78"/>
                  </a:cubicBezTo>
                  <a:cubicBezTo>
                    <a:pt x="7" y="81"/>
                    <a:pt x="14" y="82"/>
                    <a:pt x="24" y="80"/>
                  </a:cubicBezTo>
                  <a:cubicBezTo>
                    <a:pt x="20" y="89"/>
                    <a:pt x="19" y="96"/>
                    <a:pt x="23" y="98"/>
                  </a:cubicBezTo>
                  <a:cubicBezTo>
                    <a:pt x="26" y="100"/>
                    <a:pt x="31" y="98"/>
                    <a:pt x="39" y="92"/>
                  </a:cubicBezTo>
                  <a:cubicBezTo>
                    <a:pt x="40" y="101"/>
                    <a:pt x="42" y="107"/>
                    <a:pt x="46" y="107"/>
                  </a:cubicBezTo>
                  <a:cubicBezTo>
                    <a:pt x="49" y="108"/>
                    <a:pt x="53" y="104"/>
                    <a:pt x="56" y="97"/>
                  </a:cubicBezTo>
                  <a:cubicBezTo>
                    <a:pt x="60" y="104"/>
                    <a:pt x="64" y="107"/>
                    <a:pt x="67" y="106"/>
                  </a:cubicBezTo>
                  <a:cubicBezTo>
                    <a:pt x="70" y="106"/>
                    <a:pt x="72" y="100"/>
                    <a:pt x="73" y="91"/>
                  </a:cubicBezTo>
                  <a:cubicBezTo>
                    <a:pt x="80" y="96"/>
                    <a:pt x="85" y="98"/>
                    <a:pt x="88" y="96"/>
                  </a:cubicBezTo>
                  <a:cubicBezTo>
                    <a:pt x="91" y="94"/>
                    <a:pt x="90" y="88"/>
                    <a:pt x="87" y="81"/>
                  </a:cubicBezTo>
                  <a:cubicBezTo>
                    <a:pt x="95" y="82"/>
                    <a:pt x="101" y="81"/>
                    <a:pt x="102" y="78"/>
                  </a:cubicBezTo>
                  <a:cubicBezTo>
                    <a:pt x="104" y="75"/>
                    <a:pt x="99" y="68"/>
                    <a:pt x="90" y="60"/>
                  </a:cubicBezTo>
                  <a:cubicBezTo>
                    <a:pt x="101" y="56"/>
                    <a:pt x="108" y="52"/>
                    <a:pt x="108" y="48"/>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6" name="手繪多邊形 24"/>
            <p:cNvSpPr>
              <a:spLocks/>
            </p:cNvSpPr>
            <p:nvPr/>
          </p:nvSpPr>
          <p:spPr bwMode="gray">
            <a:xfrm flipH="1">
              <a:off x="3150319" y="5854375"/>
              <a:ext cx="608927" cy="327464"/>
            </a:xfrm>
            <a:custGeom>
              <a:avLst/>
              <a:gdLst>
                <a:gd name="T0" fmla="*/ 6 w 240"/>
                <a:gd name="T1" fmla="*/ 29 h 137"/>
                <a:gd name="T2" fmla="*/ 197 w 240"/>
                <a:gd name="T3" fmla="*/ 129 h 137"/>
                <a:gd name="T4" fmla="*/ 6 w 240"/>
                <a:gd name="T5" fmla="*/ 29 h 137"/>
                <a:gd name="connsiteX0" fmla="*/ 5 w 8178"/>
                <a:gd name="connsiteY0" fmla="*/ 330 h 7745"/>
                <a:gd name="connsiteX1" fmla="*/ 7963 w 8178"/>
                <a:gd name="connsiteY1" fmla="*/ 7629 h 7745"/>
                <a:gd name="connsiteX2" fmla="*/ 5 w 8178"/>
                <a:gd name="connsiteY2" fmla="*/ 330 h 7745"/>
                <a:gd name="connsiteX0" fmla="*/ 0 w 10093"/>
                <a:gd name="connsiteY0" fmla="*/ 477 h 10050"/>
                <a:gd name="connsiteX1" fmla="*/ 9731 w 10093"/>
                <a:gd name="connsiteY1" fmla="*/ 9901 h 10050"/>
                <a:gd name="connsiteX2" fmla="*/ 0 w 10093"/>
                <a:gd name="connsiteY2" fmla="*/ 477 h 10050"/>
                <a:gd name="connsiteX0" fmla="*/ 0 w 9731"/>
                <a:gd name="connsiteY0" fmla="*/ 636 h 10209"/>
                <a:gd name="connsiteX1" fmla="*/ 9731 w 9731"/>
                <a:gd name="connsiteY1" fmla="*/ 10060 h 10209"/>
                <a:gd name="connsiteX2" fmla="*/ 0 w 9731"/>
                <a:gd name="connsiteY2" fmla="*/ 636 h 10209"/>
                <a:gd name="connsiteX0" fmla="*/ 0 w 10000"/>
                <a:gd name="connsiteY0" fmla="*/ 97 h 9475"/>
                <a:gd name="connsiteX1" fmla="*/ 10000 w 10000"/>
                <a:gd name="connsiteY1" fmla="*/ 9328 h 9475"/>
                <a:gd name="connsiteX2" fmla="*/ 0 w 10000"/>
                <a:gd name="connsiteY2" fmla="*/ 97 h 9475"/>
                <a:gd name="connsiteX0" fmla="*/ 0 w 10000"/>
                <a:gd name="connsiteY0" fmla="*/ 102 h 9940"/>
                <a:gd name="connsiteX1" fmla="*/ 10000 w 10000"/>
                <a:gd name="connsiteY1" fmla="*/ 9845 h 9940"/>
                <a:gd name="connsiteX2" fmla="*/ 0 w 10000"/>
                <a:gd name="connsiteY2" fmla="*/ 102 h 9940"/>
              </a:gdLst>
              <a:ahLst/>
              <a:cxnLst>
                <a:cxn ang="0">
                  <a:pos x="connsiteX0" y="connsiteY0"/>
                </a:cxn>
                <a:cxn ang="0">
                  <a:pos x="connsiteX1" y="connsiteY1"/>
                </a:cxn>
                <a:cxn ang="0">
                  <a:pos x="connsiteX2" y="connsiteY2"/>
                </a:cxn>
              </a:cxnLst>
              <a:rect l="l" t="t" r="r" b="b"/>
              <a:pathLst>
                <a:path w="10000" h="9940">
                  <a:moveTo>
                    <a:pt x="0" y="102"/>
                  </a:moveTo>
                  <a:cubicBezTo>
                    <a:pt x="1254" y="6563"/>
                    <a:pt x="7749" y="10625"/>
                    <a:pt x="10000" y="9845"/>
                  </a:cubicBezTo>
                  <a:cubicBezTo>
                    <a:pt x="8788" y="5251"/>
                    <a:pt x="2814" y="-864"/>
                    <a:pt x="0" y="102"/>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7" name="手繪多邊形 25"/>
            <p:cNvSpPr>
              <a:spLocks/>
            </p:cNvSpPr>
            <p:nvPr/>
          </p:nvSpPr>
          <p:spPr bwMode="gray">
            <a:xfrm flipH="1">
              <a:off x="3120197" y="5377348"/>
              <a:ext cx="349680" cy="396781"/>
            </a:xfrm>
            <a:custGeom>
              <a:avLst/>
              <a:gdLst>
                <a:gd name="T0" fmla="*/ 133 w 149"/>
                <a:gd name="T1" fmla="*/ 26 h 151"/>
                <a:gd name="T2" fmla="*/ 8 w 149"/>
                <a:gd name="T3" fmla="*/ 107 h 151"/>
                <a:gd name="T4" fmla="*/ 17 w 149"/>
                <a:gd name="T5" fmla="*/ 111 h 151"/>
                <a:gd name="T6" fmla="*/ 80 w 149"/>
                <a:gd name="T7" fmla="*/ 137 h 151"/>
                <a:gd name="T8" fmla="*/ 23 w 149"/>
                <a:gd name="T9" fmla="*/ 108 h 151"/>
                <a:gd name="T10" fmla="*/ 133 w 149"/>
                <a:gd name="T11" fmla="*/ 26 h 151"/>
                <a:gd name="connsiteX0" fmla="*/ 8650 w 8781"/>
                <a:gd name="connsiteY0" fmla="*/ 295 h 7940"/>
                <a:gd name="connsiteX1" fmla="*/ 261 w 8781"/>
                <a:gd name="connsiteY1" fmla="*/ 5659 h 7940"/>
                <a:gd name="connsiteX2" fmla="*/ 865 w 8781"/>
                <a:gd name="connsiteY2" fmla="*/ 5924 h 7940"/>
                <a:gd name="connsiteX3" fmla="*/ 5093 w 8781"/>
                <a:gd name="connsiteY3" fmla="*/ 7646 h 7940"/>
                <a:gd name="connsiteX4" fmla="*/ 1268 w 8781"/>
                <a:gd name="connsiteY4" fmla="*/ 5725 h 7940"/>
                <a:gd name="connsiteX5" fmla="*/ 8650 w 8781"/>
                <a:gd name="connsiteY5" fmla="*/ 295 h 7940"/>
                <a:gd name="connsiteX0" fmla="*/ 9851 w 10000"/>
                <a:gd name="connsiteY0" fmla="*/ 525 h 10154"/>
                <a:gd name="connsiteX1" fmla="*/ 297 w 10000"/>
                <a:gd name="connsiteY1" fmla="*/ 7280 h 10154"/>
                <a:gd name="connsiteX2" fmla="*/ 985 w 10000"/>
                <a:gd name="connsiteY2" fmla="*/ 7614 h 10154"/>
                <a:gd name="connsiteX3" fmla="*/ 5800 w 10000"/>
                <a:gd name="connsiteY3" fmla="*/ 9783 h 10154"/>
                <a:gd name="connsiteX4" fmla="*/ 1444 w 10000"/>
                <a:gd name="connsiteY4" fmla="*/ 7363 h 10154"/>
                <a:gd name="connsiteX5" fmla="*/ 9851 w 10000"/>
                <a:gd name="connsiteY5" fmla="*/ 525 h 10154"/>
                <a:gd name="connsiteX0" fmla="*/ 9851 w 9851"/>
                <a:gd name="connsiteY0" fmla="*/ 525 h 10154"/>
                <a:gd name="connsiteX1" fmla="*/ 297 w 9851"/>
                <a:gd name="connsiteY1" fmla="*/ 7280 h 10154"/>
                <a:gd name="connsiteX2" fmla="*/ 985 w 9851"/>
                <a:gd name="connsiteY2" fmla="*/ 7614 h 10154"/>
                <a:gd name="connsiteX3" fmla="*/ 5800 w 9851"/>
                <a:gd name="connsiteY3" fmla="*/ 9783 h 10154"/>
                <a:gd name="connsiteX4" fmla="*/ 1444 w 9851"/>
                <a:gd name="connsiteY4" fmla="*/ 7363 h 10154"/>
                <a:gd name="connsiteX5" fmla="*/ 9851 w 9851"/>
                <a:gd name="connsiteY5" fmla="*/ 525 h 10154"/>
                <a:gd name="connsiteX0" fmla="*/ 10000 w 10602"/>
                <a:gd name="connsiteY0" fmla="*/ 517 h 10000"/>
                <a:gd name="connsiteX1" fmla="*/ 301 w 10602"/>
                <a:gd name="connsiteY1" fmla="*/ 7170 h 10000"/>
                <a:gd name="connsiteX2" fmla="*/ 1000 w 10602"/>
                <a:gd name="connsiteY2" fmla="*/ 7499 h 10000"/>
                <a:gd name="connsiteX3" fmla="*/ 5888 w 10602"/>
                <a:gd name="connsiteY3" fmla="*/ 9635 h 10000"/>
                <a:gd name="connsiteX4" fmla="*/ 1466 w 10602"/>
                <a:gd name="connsiteY4" fmla="*/ 7251 h 10000"/>
                <a:gd name="connsiteX5" fmla="*/ 10000 w 10602"/>
                <a:gd name="connsiteY5" fmla="*/ 517 h 10000"/>
                <a:gd name="connsiteX0" fmla="*/ 10000 w 10118"/>
                <a:gd name="connsiteY0" fmla="*/ 1687 h 11170"/>
                <a:gd name="connsiteX1" fmla="*/ 301 w 10118"/>
                <a:gd name="connsiteY1" fmla="*/ 8340 h 11170"/>
                <a:gd name="connsiteX2" fmla="*/ 1000 w 10118"/>
                <a:gd name="connsiteY2" fmla="*/ 8669 h 11170"/>
                <a:gd name="connsiteX3" fmla="*/ 5888 w 10118"/>
                <a:gd name="connsiteY3" fmla="*/ 10805 h 11170"/>
                <a:gd name="connsiteX4" fmla="*/ 1466 w 10118"/>
                <a:gd name="connsiteY4" fmla="*/ 8421 h 11170"/>
                <a:gd name="connsiteX5" fmla="*/ 10000 w 10118"/>
                <a:gd name="connsiteY5" fmla="*/ 1687 h 11170"/>
                <a:gd name="connsiteX0" fmla="*/ 10000 w 10038"/>
                <a:gd name="connsiteY0" fmla="*/ 1102 h 10585"/>
                <a:gd name="connsiteX1" fmla="*/ 301 w 10038"/>
                <a:gd name="connsiteY1" fmla="*/ 7755 h 10585"/>
                <a:gd name="connsiteX2" fmla="*/ 1000 w 10038"/>
                <a:gd name="connsiteY2" fmla="*/ 8084 h 10585"/>
                <a:gd name="connsiteX3" fmla="*/ 5888 w 10038"/>
                <a:gd name="connsiteY3" fmla="*/ 10220 h 10585"/>
                <a:gd name="connsiteX4" fmla="*/ 1466 w 10038"/>
                <a:gd name="connsiteY4" fmla="*/ 7836 h 10585"/>
                <a:gd name="connsiteX5" fmla="*/ 10000 w 10038"/>
                <a:gd name="connsiteY5" fmla="*/ 1102 h 10585"/>
                <a:gd name="connsiteX0" fmla="*/ 10000 w 10602"/>
                <a:gd name="connsiteY0" fmla="*/ 740 h 10223"/>
                <a:gd name="connsiteX1" fmla="*/ 301 w 10602"/>
                <a:gd name="connsiteY1" fmla="*/ 7393 h 10223"/>
                <a:gd name="connsiteX2" fmla="*/ 1000 w 10602"/>
                <a:gd name="connsiteY2" fmla="*/ 7722 h 10223"/>
                <a:gd name="connsiteX3" fmla="*/ 5888 w 10602"/>
                <a:gd name="connsiteY3" fmla="*/ 9858 h 10223"/>
                <a:gd name="connsiteX4" fmla="*/ 1466 w 10602"/>
                <a:gd name="connsiteY4" fmla="*/ 7474 h 10223"/>
                <a:gd name="connsiteX5" fmla="*/ 10000 w 10602"/>
                <a:gd name="connsiteY5" fmla="*/ 740 h 10223"/>
                <a:gd name="connsiteX0" fmla="*/ 6852 w 7703"/>
                <a:gd name="connsiteY0" fmla="*/ 687 h 11041"/>
                <a:gd name="connsiteX1" fmla="*/ 301 w 7703"/>
                <a:gd name="connsiteY1" fmla="*/ 8211 h 11041"/>
                <a:gd name="connsiteX2" fmla="*/ 1000 w 7703"/>
                <a:gd name="connsiteY2" fmla="*/ 8540 h 11041"/>
                <a:gd name="connsiteX3" fmla="*/ 5888 w 7703"/>
                <a:gd name="connsiteY3" fmla="*/ 10676 h 11041"/>
                <a:gd name="connsiteX4" fmla="*/ 1466 w 7703"/>
                <a:gd name="connsiteY4" fmla="*/ 8292 h 11041"/>
                <a:gd name="connsiteX5" fmla="*/ 6852 w 7703"/>
                <a:gd name="connsiteY5" fmla="*/ 687 h 11041"/>
                <a:gd name="connsiteX0" fmla="*/ 8895 w 9440"/>
                <a:gd name="connsiteY0" fmla="*/ 189 h 9567"/>
                <a:gd name="connsiteX1" fmla="*/ 391 w 9440"/>
                <a:gd name="connsiteY1" fmla="*/ 7004 h 9567"/>
                <a:gd name="connsiteX2" fmla="*/ 1298 w 9440"/>
                <a:gd name="connsiteY2" fmla="*/ 7302 h 9567"/>
                <a:gd name="connsiteX3" fmla="*/ 7644 w 9440"/>
                <a:gd name="connsiteY3" fmla="*/ 9236 h 9567"/>
                <a:gd name="connsiteX4" fmla="*/ 1903 w 9440"/>
                <a:gd name="connsiteY4" fmla="*/ 7077 h 9567"/>
                <a:gd name="connsiteX5" fmla="*/ 8895 w 9440"/>
                <a:gd name="connsiteY5" fmla="*/ 189 h 9567"/>
                <a:gd name="connsiteX0" fmla="*/ 11246 w 11712"/>
                <a:gd name="connsiteY0" fmla="*/ 214 h 9356"/>
                <a:gd name="connsiteX1" fmla="*/ 414 w 11712"/>
                <a:gd name="connsiteY1" fmla="*/ 6677 h 9356"/>
                <a:gd name="connsiteX2" fmla="*/ 1375 w 11712"/>
                <a:gd name="connsiteY2" fmla="*/ 6988 h 9356"/>
                <a:gd name="connsiteX3" fmla="*/ 8097 w 11712"/>
                <a:gd name="connsiteY3" fmla="*/ 9010 h 9356"/>
                <a:gd name="connsiteX4" fmla="*/ 2016 w 11712"/>
                <a:gd name="connsiteY4" fmla="*/ 6753 h 9356"/>
                <a:gd name="connsiteX5" fmla="*/ 11246 w 11712"/>
                <a:gd name="connsiteY5" fmla="*/ 214 h 9356"/>
                <a:gd name="connsiteX0" fmla="*/ 9602 w 10000"/>
                <a:gd name="connsiteY0" fmla="*/ 514 h 10285"/>
                <a:gd name="connsiteX1" fmla="*/ 353 w 10000"/>
                <a:gd name="connsiteY1" fmla="*/ 7422 h 10285"/>
                <a:gd name="connsiteX2" fmla="*/ 1174 w 10000"/>
                <a:gd name="connsiteY2" fmla="*/ 7754 h 10285"/>
                <a:gd name="connsiteX3" fmla="*/ 6913 w 10000"/>
                <a:gd name="connsiteY3" fmla="*/ 9915 h 10285"/>
                <a:gd name="connsiteX4" fmla="*/ 1721 w 10000"/>
                <a:gd name="connsiteY4" fmla="*/ 7503 h 10285"/>
                <a:gd name="connsiteX5" fmla="*/ 9602 w 10000"/>
                <a:gd name="connsiteY5" fmla="*/ 514 h 1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285">
                  <a:moveTo>
                    <a:pt x="9602" y="514"/>
                  </a:moveTo>
                  <a:cubicBezTo>
                    <a:pt x="7561" y="-2176"/>
                    <a:pt x="1721" y="6507"/>
                    <a:pt x="353" y="7422"/>
                  </a:cubicBezTo>
                  <a:cubicBezTo>
                    <a:pt x="-375" y="8005"/>
                    <a:pt x="81" y="8005"/>
                    <a:pt x="1174" y="7754"/>
                  </a:cubicBezTo>
                  <a:cubicBezTo>
                    <a:pt x="2139" y="9262"/>
                    <a:pt x="5821" y="11078"/>
                    <a:pt x="6913" y="9915"/>
                  </a:cubicBezTo>
                  <a:cubicBezTo>
                    <a:pt x="7277" y="9583"/>
                    <a:pt x="6093" y="8337"/>
                    <a:pt x="1721" y="7503"/>
                  </a:cubicBezTo>
                  <a:cubicBezTo>
                    <a:pt x="5365" y="6424"/>
                    <a:pt x="11643" y="3204"/>
                    <a:pt x="9602" y="514"/>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8" name="手繪多邊形 26"/>
            <p:cNvSpPr>
              <a:spLocks/>
            </p:cNvSpPr>
            <p:nvPr/>
          </p:nvSpPr>
          <p:spPr bwMode="gray">
            <a:xfrm flipH="1">
              <a:off x="1933172" y="5246797"/>
              <a:ext cx="198438" cy="198438"/>
            </a:xfrm>
            <a:custGeom>
              <a:avLst/>
              <a:gdLst>
                <a:gd name="T0" fmla="*/ 57 w 62"/>
                <a:gd name="T1" fmla="*/ 32 h 62"/>
                <a:gd name="T2" fmla="*/ 62 w 62"/>
                <a:gd name="T3" fmla="*/ 26 h 62"/>
                <a:gd name="T4" fmla="*/ 52 w 62"/>
                <a:gd name="T5" fmla="*/ 22 h 62"/>
                <a:gd name="T6" fmla="*/ 56 w 62"/>
                <a:gd name="T7" fmla="*/ 12 h 62"/>
                <a:gd name="T8" fmla="*/ 46 w 62"/>
                <a:gd name="T9" fmla="*/ 13 h 62"/>
                <a:gd name="T10" fmla="*/ 45 w 62"/>
                <a:gd name="T11" fmla="*/ 3 h 62"/>
                <a:gd name="T12" fmla="*/ 37 w 62"/>
                <a:gd name="T13" fmla="*/ 7 h 62"/>
                <a:gd name="T14" fmla="*/ 33 w 62"/>
                <a:gd name="T15" fmla="*/ 0 h 62"/>
                <a:gd name="T16" fmla="*/ 27 w 62"/>
                <a:gd name="T17" fmla="*/ 7 h 62"/>
                <a:gd name="T18" fmla="*/ 20 w 62"/>
                <a:gd name="T19" fmla="*/ 2 h 62"/>
                <a:gd name="T20" fmla="*/ 18 w 62"/>
                <a:gd name="T21" fmla="*/ 11 h 62"/>
                <a:gd name="T22" fmla="*/ 9 w 62"/>
                <a:gd name="T23" fmla="*/ 9 h 62"/>
                <a:gd name="T24" fmla="*/ 13 w 62"/>
                <a:gd name="T25" fmla="*/ 21 h 62"/>
                <a:gd name="T26" fmla="*/ 1 w 62"/>
                <a:gd name="T27" fmla="*/ 25 h 62"/>
                <a:gd name="T28" fmla="*/ 5 w 62"/>
                <a:gd name="T29" fmla="*/ 30 h 62"/>
                <a:gd name="T30" fmla="*/ 0 w 62"/>
                <a:gd name="T31" fmla="*/ 36 h 62"/>
                <a:gd name="T32" fmla="*/ 10 w 62"/>
                <a:gd name="T33" fmla="*/ 40 h 62"/>
                <a:gd name="T34" fmla="*/ 6 w 62"/>
                <a:gd name="T35" fmla="*/ 50 h 62"/>
                <a:gd name="T36" fmla="*/ 16 w 62"/>
                <a:gd name="T37" fmla="*/ 49 h 62"/>
                <a:gd name="T38" fmla="*/ 17 w 62"/>
                <a:gd name="T39" fmla="*/ 59 h 62"/>
                <a:gd name="T40" fmla="*/ 25 w 62"/>
                <a:gd name="T41" fmla="*/ 55 h 62"/>
                <a:gd name="T42" fmla="*/ 29 w 62"/>
                <a:gd name="T43" fmla="*/ 62 h 62"/>
                <a:gd name="T44" fmla="*/ 35 w 62"/>
                <a:gd name="T45" fmla="*/ 55 h 62"/>
                <a:gd name="T46" fmla="*/ 42 w 62"/>
                <a:gd name="T47" fmla="*/ 60 h 62"/>
                <a:gd name="T48" fmla="*/ 44 w 62"/>
                <a:gd name="T49" fmla="*/ 51 h 62"/>
                <a:gd name="T50" fmla="*/ 53 w 62"/>
                <a:gd name="T51" fmla="*/ 53 h 62"/>
                <a:gd name="T52" fmla="*/ 50 w 62"/>
                <a:gd name="T53" fmla="*/ 41 h 62"/>
                <a:gd name="T54" fmla="*/ 61 w 62"/>
                <a:gd name="T55" fmla="*/ 37 h 62"/>
                <a:gd name="T56" fmla="*/ 57 w 62"/>
                <a:gd name="T57"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 h="62">
                  <a:moveTo>
                    <a:pt x="57" y="32"/>
                  </a:moveTo>
                  <a:cubicBezTo>
                    <a:pt x="60" y="30"/>
                    <a:pt x="62" y="28"/>
                    <a:pt x="62" y="26"/>
                  </a:cubicBezTo>
                  <a:cubicBezTo>
                    <a:pt x="61" y="24"/>
                    <a:pt x="58" y="23"/>
                    <a:pt x="52" y="22"/>
                  </a:cubicBezTo>
                  <a:cubicBezTo>
                    <a:pt x="55" y="18"/>
                    <a:pt x="57" y="14"/>
                    <a:pt x="56" y="12"/>
                  </a:cubicBezTo>
                  <a:cubicBezTo>
                    <a:pt x="54" y="11"/>
                    <a:pt x="51" y="11"/>
                    <a:pt x="46" y="13"/>
                  </a:cubicBezTo>
                  <a:cubicBezTo>
                    <a:pt x="47" y="8"/>
                    <a:pt x="47" y="4"/>
                    <a:pt x="45" y="3"/>
                  </a:cubicBezTo>
                  <a:cubicBezTo>
                    <a:pt x="43" y="2"/>
                    <a:pt x="40" y="4"/>
                    <a:pt x="37" y="7"/>
                  </a:cubicBezTo>
                  <a:cubicBezTo>
                    <a:pt x="36" y="3"/>
                    <a:pt x="35" y="0"/>
                    <a:pt x="33" y="0"/>
                  </a:cubicBezTo>
                  <a:cubicBezTo>
                    <a:pt x="31" y="0"/>
                    <a:pt x="29" y="3"/>
                    <a:pt x="27" y="7"/>
                  </a:cubicBezTo>
                  <a:cubicBezTo>
                    <a:pt x="24" y="4"/>
                    <a:pt x="22" y="1"/>
                    <a:pt x="20" y="2"/>
                  </a:cubicBezTo>
                  <a:cubicBezTo>
                    <a:pt x="18" y="3"/>
                    <a:pt x="17" y="6"/>
                    <a:pt x="18" y="11"/>
                  </a:cubicBezTo>
                  <a:cubicBezTo>
                    <a:pt x="14" y="9"/>
                    <a:pt x="10" y="8"/>
                    <a:pt x="9" y="9"/>
                  </a:cubicBezTo>
                  <a:cubicBezTo>
                    <a:pt x="7" y="11"/>
                    <a:pt x="9" y="16"/>
                    <a:pt x="13" y="21"/>
                  </a:cubicBezTo>
                  <a:cubicBezTo>
                    <a:pt x="6" y="21"/>
                    <a:pt x="1" y="23"/>
                    <a:pt x="1" y="25"/>
                  </a:cubicBezTo>
                  <a:cubicBezTo>
                    <a:pt x="0" y="27"/>
                    <a:pt x="2" y="29"/>
                    <a:pt x="5" y="30"/>
                  </a:cubicBezTo>
                  <a:cubicBezTo>
                    <a:pt x="2" y="32"/>
                    <a:pt x="0" y="34"/>
                    <a:pt x="0" y="36"/>
                  </a:cubicBezTo>
                  <a:cubicBezTo>
                    <a:pt x="1" y="38"/>
                    <a:pt x="4" y="39"/>
                    <a:pt x="10" y="40"/>
                  </a:cubicBezTo>
                  <a:cubicBezTo>
                    <a:pt x="7" y="44"/>
                    <a:pt x="5" y="48"/>
                    <a:pt x="6" y="50"/>
                  </a:cubicBezTo>
                  <a:cubicBezTo>
                    <a:pt x="8" y="51"/>
                    <a:pt x="11" y="51"/>
                    <a:pt x="16" y="49"/>
                  </a:cubicBezTo>
                  <a:cubicBezTo>
                    <a:pt x="15" y="54"/>
                    <a:pt x="16" y="58"/>
                    <a:pt x="17" y="59"/>
                  </a:cubicBezTo>
                  <a:cubicBezTo>
                    <a:pt x="19" y="60"/>
                    <a:pt x="22" y="58"/>
                    <a:pt x="25" y="55"/>
                  </a:cubicBezTo>
                  <a:cubicBezTo>
                    <a:pt x="26" y="59"/>
                    <a:pt x="27" y="62"/>
                    <a:pt x="29" y="62"/>
                  </a:cubicBezTo>
                  <a:cubicBezTo>
                    <a:pt x="31" y="62"/>
                    <a:pt x="33" y="59"/>
                    <a:pt x="35" y="55"/>
                  </a:cubicBezTo>
                  <a:cubicBezTo>
                    <a:pt x="38" y="58"/>
                    <a:pt x="40" y="61"/>
                    <a:pt x="42" y="60"/>
                  </a:cubicBezTo>
                  <a:cubicBezTo>
                    <a:pt x="44" y="59"/>
                    <a:pt x="45" y="56"/>
                    <a:pt x="44" y="51"/>
                  </a:cubicBezTo>
                  <a:cubicBezTo>
                    <a:pt x="49" y="53"/>
                    <a:pt x="52" y="54"/>
                    <a:pt x="53" y="53"/>
                  </a:cubicBezTo>
                  <a:cubicBezTo>
                    <a:pt x="55" y="51"/>
                    <a:pt x="53" y="46"/>
                    <a:pt x="50" y="41"/>
                  </a:cubicBezTo>
                  <a:cubicBezTo>
                    <a:pt x="56" y="41"/>
                    <a:pt x="61" y="39"/>
                    <a:pt x="61" y="37"/>
                  </a:cubicBezTo>
                  <a:cubicBezTo>
                    <a:pt x="62" y="35"/>
                    <a:pt x="60" y="33"/>
                    <a:pt x="57" y="32"/>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9" name="手繪多邊形 27"/>
            <p:cNvSpPr>
              <a:spLocks/>
            </p:cNvSpPr>
            <p:nvPr/>
          </p:nvSpPr>
          <p:spPr bwMode="gray">
            <a:xfrm flipH="1">
              <a:off x="1592821" y="6046412"/>
              <a:ext cx="193675" cy="198438"/>
            </a:xfrm>
            <a:custGeom>
              <a:avLst/>
              <a:gdLst>
                <a:gd name="T0" fmla="*/ 57 w 61"/>
                <a:gd name="T1" fmla="*/ 32 h 62"/>
                <a:gd name="T2" fmla="*/ 61 w 61"/>
                <a:gd name="T3" fmla="*/ 27 h 62"/>
                <a:gd name="T4" fmla="*/ 51 w 61"/>
                <a:gd name="T5" fmla="*/ 23 h 62"/>
                <a:gd name="T6" fmla="*/ 55 w 61"/>
                <a:gd name="T7" fmla="*/ 13 h 62"/>
                <a:gd name="T8" fmla="*/ 45 w 61"/>
                <a:gd name="T9" fmla="*/ 13 h 62"/>
                <a:gd name="T10" fmla="*/ 44 w 61"/>
                <a:gd name="T11" fmla="*/ 4 h 62"/>
                <a:gd name="T12" fmla="*/ 37 w 61"/>
                <a:gd name="T13" fmla="*/ 7 h 62"/>
                <a:gd name="T14" fmla="*/ 32 w 61"/>
                <a:gd name="T15" fmla="*/ 1 h 62"/>
                <a:gd name="T16" fmla="*/ 27 w 61"/>
                <a:gd name="T17" fmla="*/ 8 h 62"/>
                <a:gd name="T18" fmla="*/ 19 w 61"/>
                <a:gd name="T19" fmla="*/ 3 h 62"/>
                <a:gd name="T20" fmla="*/ 17 w 61"/>
                <a:gd name="T21" fmla="*/ 11 h 62"/>
                <a:gd name="T22" fmla="*/ 9 w 61"/>
                <a:gd name="T23" fmla="*/ 10 h 62"/>
                <a:gd name="T24" fmla="*/ 12 w 61"/>
                <a:gd name="T25" fmla="*/ 22 h 62"/>
                <a:gd name="T26" fmla="*/ 0 w 61"/>
                <a:gd name="T27" fmla="*/ 26 h 62"/>
                <a:gd name="T28" fmla="*/ 4 w 61"/>
                <a:gd name="T29" fmla="*/ 31 h 62"/>
                <a:gd name="T30" fmla="*/ 0 w 61"/>
                <a:gd name="T31" fmla="*/ 36 h 62"/>
                <a:gd name="T32" fmla="*/ 10 w 61"/>
                <a:gd name="T33" fmla="*/ 40 h 62"/>
                <a:gd name="T34" fmla="*/ 6 w 61"/>
                <a:gd name="T35" fmla="*/ 50 h 62"/>
                <a:gd name="T36" fmla="*/ 16 w 61"/>
                <a:gd name="T37" fmla="*/ 49 h 62"/>
                <a:gd name="T38" fmla="*/ 17 w 61"/>
                <a:gd name="T39" fmla="*/ 59 h 62"/>
                <a:gd name="T40" fmla="*/ 24 w 61"/>
                <a:gd name="T41" fmla="*/ 55 h 62"/>
                <a:gd name="T42" fmla="*/ 29 w 61"/>
                <a:gd name="T43" fmla="*/ 62 h 62"/>
                <a:gd name="T44" fmla="*/ 34 w 61"/>
                <a:gd name="T45" fmla="*/ 55 h 62"/>
                <a:gd name="T46" fmla="*/ 42 w 61"/>
                <a:gd name="T47" fmla="*/ 60 h 62"/>
                <a:gd name="T48" fmla="*/ 44 w 61"/>
                <a:gd name="T49" fmla="*/ 52 h 62"/>
                <a:gd name="T50" fmla="*/ 53 w 61"/>
                <a:gd name="T51" fmla="*/ 53 h 62"/>
                <a:gd name="T52" fmla="*/ 49 w 61"/>
                <a:gd name="T53" fmla="*/ 41 h 62"/>
                <a:gd name="T54" fmla="*/ 61 w 61"/>
                <a:gd name="T55" fmla="*/ 37 h 62"/>
                <a:gd name="T56" fmla="*/ 57 w 61"/>
                <a:gd name="T57"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62">
                  <a:moveTo>
                    <a:pt x="57" y="32"/>
                  </a:moveTo>
                  <a:cubicBezTo>
                    <a:pt x="60" y="30"/>
                    <a:pt x="61" y="29"/>
                    <a:pt x="61" y="27"/>
                  </a:cubicBezTo>
                  <a:cubicBezTo>
                    <a:pt x="61" y="25"/>
                    <a:pt x="57" y="23"/>
                    <a:pt x="51" y="23"/>
                  </a:cubicBezTo>
                  <a:cubicBezTo>
                    <a:pt x="55" y="18"/>
                    <a:pt x="57" y="15"/>
                    <a:pt x="55" y="13"/>
                  </a:cubicBezTo>
                  <a:cubicBezTo>
                    <a:pt x="54" y="11"/>
                    <a:pt x="50" y="12"/>
                    <a:pt x="45" y="13"/>
                  </a:cubicBezTo>
                  <a:cubicBezTo>
                    <a:pt x="46" y="8"/>
                    <a:pt x="46" y="5"/>
                    <a:pt x="44" y="4"/>
                  </a:cubicBezTo>
                  <a:cubicBezTo>
                    <a:pt x="43" y="3"/>
                    <a:pt x="40" y="4"/>
                    <a:pt x="37" y="7"/>
                  </a:cubicBezTo>
                  <a:cubicBezTo>
                    <a:pt x="36" y="3"/>
                    <a:pt x="34" y="1"/>
                    <a:pt x="32" y="1"/>
                  </a:cubicBezTo>
                  <a:cubicBezTo>
                    <a:pt x="31" y="0"/>
                    <a:pt x="29" y="3"/>
                    <a:pt x="27" y="8"/>
                  </a:cubicBezTo>
                  <a:cubicBezTo>
                    <a:pt x="24" y="4"/>
                    <a:pt x="21" y="2"/>
                    <a:pt x="19" y="3"/>
                  </a:cubicBezTo>
                  <a:cubicBezTo>
                    <a:pt x="18" y="3"/>
                    <a:pt x="17" y="7"/>
                    <a:pt x="17" y="11"/>
                  </a:cubicBezTo>
                  <a:cubicBezTo>
                    <a:pt x="13" y="9"/>
                    <a:pt x="10" y="8"/>
                    <a:pt x="9" y="10"/>
                  </a:cubicBezTo>
                  <a:cubicBezTo>
                    <a:pt x="7" y="11"/>
                    <a:pt x="8" y="16"/>
                    <a:pt x="12" y="22"/>
                  </a:cubicBezTo>
                  <a:cubicBezTo>
                    <a:pt x="5" y="22"/>
                    <a:pt x="1" y="23"/>
                    <a:pt x="0" y="26"/>
                  </a:cubicBezTo>
                  <a:cubicBezTo>
                    <a:pt x="0" y="27"/>
                    <a:pt x="2" y="29"/>
                    <a:pt x="4" y="31"/>
                  </a:cubicBezTo>
                  <a:cubicBezTo>
                    <a:pt x="1" y="33"/>
                    <a:pt x="0" y="34"/>
                    <a:pt x="0" y="36"/>
                  </a:cubicBezTo>
                  <a:cubicBezTo>
                    <a:pt x="0" y="38"/>
                    <a:pt x="4" y="40"/>
                    <a:pt x="10" y="40"/>
                  </a:cubicBezTo>
                  <a:cubicBezTo>
                    <a:pt x="6" y="45"/>
                    <a:pt x="5" y="48"/>
                    <a:pt x="6" y="50"/>
                  </a:cubicBezTo>
                  <a:cubicBezTo>
                    <a:pt x="7" y="52"/>
                    <a:pt x="11" y="51"/>
                    <a:pt x="16" y="49"/>
                  </a:cubicBezTo>
                  <a:cubicBezTo>
                    <a:pt x="15" y="55"/>
                    <a:pt x="15" y="58"/>
                    <a:pt x="17" y="59"/>
                  </a:cubicBezTo>
                  <a:cubicBezTo>
                    <a:pt x="19" y="60"/>
                    <a:pt x="21" y="59"/>
                    <a:pt x="24" y="55"/>
                  </a:cubicBezTo>
                  <a:cubicBezTo>
                    <a:pt x="25" y="60"/>
                    <a:pt x="27" y="62"/>
                    <a:pt x="29" y="62"/>
                  </a:cubicBezTo>
                  <a:cubicBezTo>
                    <a:pt x="31" y="62"/>
                    <a:pt x="33" y="60"/>
                    <a:pt x="34" y="55"/>
                  </a:cubicBezTo>
                  <a:cubicBezTo>
                    <a:pt x="37" y="59"/>
                    <a:pt x="40" y="61"/>
                    <a:pt x="42" y="60"/>
                  </a:cubicBezTo>
                  <a:cubicBezTo>
                    <a:pt x="44" y="60"/>
                    <a:pt x="44" y="56"/>
                    <a:pt x="44" y="52"/>
                  </a:cubicBezTo>
                  <a:cubicBezTo>
                    <a:pt x="48" y="54"/>
                    <a:pt x="51" y="55"/>
                    <a:pt x="53" y="53"/>
                  </a:cubicBezTo>
                  <a:cubicBezTo>
                    <a:pt x="54" y="51"/>
                    <a:pt x="53" y="47"/>
                    <a:pt x="49" y="41"/>
                  </a:cubicBezTo>
                  <a:cubicBezTo>
                    <a:pt x="56" y="41"/>
                    <a:pt x="60" y="40"/>
                    <a:pt x="61" y="37"/>
                  </a:cubicBezTo>
                  <a:cubicBezTo>
                    <a:pt x="61" y="36"/>
                    <a:pt x="60" y="34"/>
                    <a:pt x="57" y="32"/>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grpSp>
          <p:nvGrpSpPr>
            <p:cNvPr id="20" name="群組 19"/>
            <p:cNvGrpSpPr/>
            <p:nvPr/>
          </p:nvGrpSpPr>
          <p:grpSpPr bwMode="gray">
            <a:xfrm>
              <a:off x="749894" y="5783561"/>
              <a:ext cx="325521" cy="364355"/>
              <a:chOff x="2114915" y="2460535"/>
              <a:chExt cx="452438" cy="506413"/>
            </a:xfrm>
          </p:grpSpPr>
          <p:sp>
            <p:nvSpPr>
              <p:cNvPr id="21" name="手繪多邊形 28"/>
              <p:cNvSpPr>
                <a:spLocks/>
              </p:cNvSpPr>
              <p:nvPr/>
            </p:nvSpPr>
            <p:spPr bwMode="gray">
              <a:xfrm flipH="1">
                <a:off x="2114915" y="2512923"/>
                <a:ext cx="430213" cy="450850"/>
              </a:xfrm>
              <a:custGeom>
                <a:avLst/>
                <a:gdLst>
                  <a:gd name="T0" fmla="*/ 19 w 135"/>
                  <a:gd name="T1" fmla="*/ 32 h 141"/>
                  <a:gd name="T2" fmla="*/ 9 w 135"/>
                  <a:gd name="T3" fmla="*/ 100 h 141"/>
                  <a:gd name="T4" fmla="*/ 66 w 135"/>
                  <a:gd name="T5" fmla="*/ 135 h 141"/>
                  <a:gd name="T6" fmla="*/ 88 w 135"/>
                  <a:gd name="T7" fmla="*/ 90 h 141"/>
                  <a:gd name="T8" fmla="*/ 126 w 135"/>
                  <a:gd name="T9" fmla="*/ 63 h 141"/>
                  <a:gd name="T10" fmla="*/ 19 w 135"/>
                  <a:gd name="T11" fmla="*/ 32 h 141"/>
                </a:gdLst>
                <a:ahLst/>
                <a:cxnLst>
                  <a:cxn ang="0">
                    <a:pos x="T0" y="T1"/>
                  </a:cxn>
                  <a:cxn ang="0">
                    <a:pos x="T2" y="T3"/>
                  </a:cxn>
                  <a:cxn ang="0">
                    <a:pos x="T4" y="T5"/>
                  </a:cxn>
                  <a:cxn ang="0">
                    <a:pos x="T6" y="T7"/>
                  </a:cxn>
                  <a:cxn ang="0">
                    <a:pos x="T8" y="T9"/>
                  </a:cxn>
                  <a:cxn ang="0">
                    <a:pos x="T10" y="T11"/>
                  </a:cxn>
                </a:cxnLst>
                <a:rect l="0" t="0" r="r" b="b"/>
                <a:pathLst>
                  <a:path w="135" h="141">
                    <a:moveTo>
                      <a:pt x="19" y="32"/>
                    </a:moveTo>
                    <a:cubicBezTo>
                      <a:pt x="7" y="39"/>
                      <a:pt x="0" y="77"/>
                      <a:pt x="9" y="100"/>
                    </a:cubicBezTo>
                    <a:cubicBezTo>
                      <a:pt x="21" y="129"/>
                      <a:pt x="53" y="141"/>
                      <a:pt x="66" y="135"/>
                    </a:cubicBezTo>
                    <a:cubicBezTo>
                      <a:pt x="87" y="124"/>
                      <a:pt x="92" y="107"/>
                      <a:pt x="88" y="90"/>
                    </a:cubicBezTo>
                    <a:cubicBezTo>
                      <a:pt x="109" y="86"/>
                      <a:pt x="124" y="73"/>
                      <a:pt x="126" y="63"/>
                    </a:cubicBezTo>
                    <a:cubicBezTo>
                      <a:pt x="135" y="0"/>
                      <a:pt x="42" y="7"/>
                      <a:pt x="19" y="32"/>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2" name="手繪多邊形 29"/>
              <p:cNvSpPr>
                <a:spLocks/>
              </p:cNvSpPr>
              <p:nvPr/>
            </p:nvSpPr>
            <p:spPr bwMode="gray">
              <a:xfrm flipH="1">
                <a:off x="2124440" y="2460535"/>
                <a:ext cx="442913" cy="506413"/>
              </a:xfrm>
              <a:custGeom>
                <a:avLst/>
                <a:gdLst>
                  <a:gd name="T0" fmla="*/ 85 w 139"/>
                  <a:gd name="T1" fmla="*/ 46 h 158"/>
                  <a:gd name="T2" fmla="*/ 138 w 139"/>
                  <a:gd name="T3" fmla="*/ 23 h 158"/>
                  <a:gd name="T4" fmla="*/ 27 w 139"/>
                  <a:gd name="T5" fmla="*/ 42 h 158"/>
                  <a:gd name="T6" fmla="*/ 24 w 139"/>
                  <a:gd name="T7" fmla="*/ 42 h 158"/>
                  <a:gd name="T8" fmla="*/ 24 w 139"/>
                  <a:gd name="T9" fmla="*/ 45 h 158"/>
                  <a:gd name="T10" fmla="*/ 5 w 139"/>
                  <a:gd name="T11" fmla="*/ 98 h 158"/>
                  <a:gd name="T12" fmla="*/ 11 w 139"/>
                  <a:gd name="T13" fmla="*/ 155 h 158"/>
                  <a:gd name="T14" fmla="*/ 32 w 139"/>
                  <a:gd name="T15" fmla="*/ 60 h 158"/>
                  <a:gd name="T16" fmla="*/ 58 w 139"/>
                  <a:gd name="T17" fmla="*/ 90 h 158"/>
                  <a:gd name="T18" fmla="*/ 109 w 139"/>
                  <a:gd name="T19" fmla="*/ 117 h 158"/>
                  <a:gd name="T20" fmla="*/ 43 w 139"/>
                  <a:gd name="T21" fmla="*/ 48 h 158"/>
                  <a:gd name="T22" fmla="*/ 85 w 139"/>
                  <a:gd name="T23" fmla="*/ 4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 h="158">
                    <a:moveTo>
                      <a:pt x="85" y="46"/>
                    </a:moveTo>
                    <a:cubicBezTo>
                      <a:pt x="115" y="41"/>
                      <a:pt x="139" y="28"/>
                      <a:pt x="138" y="23"/>
                    </a:cubicBezTo>
                    <a:cubicBezTo>
                      <a:pt x="133" y="0"/>
                      <a:pt x="34" y="29"/>
                      <a:pt x="27" y="42"/>
                    </a:cubicBezTo>
                    <a:cubicBezTo>
                      <a:pt x="25" y="42"/>
                      <a:pt x="25" y="42"/>
                      <a:pt x="24" y="42"/>
                    </a:cubicBezTo>
                    <a:cubicBezTo>
                      <a:pt x="24" y="43"/>
                      <a:pt x="24" y="44"/>
                      <a:pt x="24" y="45"/>
                    </a:cubicBezTo>
                    <a:cubicBezTo>
                      <a:pt x="18" y="51"/>
                      <a:pt x="8" y="77"/>
                      <a:pt x="5" y="98"/>
                    </a:cubicBezTo>
                    <a:cubicBezTo>
                      <a:pt x="0" y="129"/>
                      <a:pt x="6" y="155"/>
                      <a:pt x="11" y="155"/>
                    </a:cubicBezTo>
                    <a:cubicBezTo>
                      <a:pt x="30" y="158"/>
                      <a:pt x="35" y="91"/>
                      <a:pt x="32" y="60"/>
                    </a:cubicBezTo>
                    <a:cubicBezTo>
                      <a:pt x="38" y="69"/>
                      <a:pt x="48" y="81"/>
                      <a:pt x="58" y="90"/>
                    </a:cubicBezTo>
                    <a:cubicBezTo>
                      <a:pt x="81" y="111"/>
                      <a:pt x="106" y="121"/>
                      <a:pt x="109" y="117"/>
                    </a:cubicBezTo>
                    <a:cubicBezTo>
                      <a:pt x="121" y="103"/>
                      <a:pt x="72" y="63"/>
                      <a:pt x="43" y="48"/>
                    </a:cubicBezTo>
                    <a:cubicBezTo>
                      <a:pt x="55" y="49"/>
                      <a:pt x="71" y="49"/>
                      <a:pt x="85" y="46"/>
                    </a:cubicBezTo>
                    <a:close/>
                  </a:path>
                </a:pathLst>
              </a:custGeom>
              <a:solidFill>
                <a:schemeClr val="accent1">
                  <a:lumMod val="20000"/>
                  <a:lumOff val="8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sp>
          <p:nvSpPr>
            <p:cNvPr id="23" name="手繪多邊形 30"/>
            <p:cNvSpPr>
              <a:spLocks noEditPoints="1"/>
            </p:cNvSpPr>
            <p:nvPr/>
          </p:nvSpPr>
          <p:spPr bwMode="gray">
            <a:xfrm flipH="1">
              <a:off x="1416049" y="5482877"/>
              <a:ext cx="4602163" cy="879475"/>
            </a:xfrm>
            <a:custGeom>
              <a:avLst/>
              <a:gdLst>
                <a:gd name="T0" fmla="*/ 1444 w 1444"/>
                <a:gd name="T1" fmla="*/ 28 h 275"/>
                <a:gd name="T2" fmla="*/ 1438 w 1444"/>
                <a:gd name="T3" fmla="*/ 21 h 275"/>
                <a:gd name="T4" fmla="*/ 1045 w 1444"/>
                <a:gd name="T5" fmla="*/ 119 h 275"/>
                <a:gd name="T6" fmla="*/ 1008 w 1444"/>
                <a:gd name="T7" fmla="*/ 87 h 275"/>
                <a:gd name="T8" fmla="*/ 918 w 1444"/>
                <a:gd name="T9" fmla="*/ 55 h 275"/>
                <a:gd name="T10" fmla="*/ 975 w 1444"/>
                <a:gd name="T11" fmla="*/ 7 h 275"/>
                <a:gd name="T12" fmla="*/ 969 w 1444"/>
                <a:gd name="T13" fmla="*/ 0 h 275"/>
                <a:gd name="T14" fmla="*/ 905 w 1444"/>
                <a:gd name="T15" fmla="*/ 53 h 275"/>
                <a:gd name="T16" fmla="*/ 561 w 1444"/>
                <a:gd name="T17" fmla="*/ 123 h 275"/>
                <a:gd name="T18" fmla="*/ 0 w 1444"/>
                <a:gd name="T19" fmla="*/ 207 h 275"/>
                <a:gd name="T20" fmla="*/ 2 w 1444"/>
                <a:gd name="T21" fmla="*/ 216 h 275"/>
                <a:gd name="T22" fmla="*/ 890 w 1444"/>
                <a:gd name="T23" fmla="*/ 129 h 275"/>
                <a:gd name="T24" fmla="*/ 1040 w 1444"/>
                <a:gd name="T25" fmla="*/ 129 h 275"/>
                <a:gd name="T26" fmla="*/ 1083 w 1444"/>
                <a:gd name="T27" fmla="*/ 275 h 275"/>
                <a:gd name="T28" fmla="*/ 1092 w 1444"/>
                <a:gd name="T29" fmla="*/ 275 h 275"/>
                <a:gd name="T30" fmla="*/ 1052 w 1444"/>
                <a:gd name="T31" fmla="*/ 129 h 275"/>
                <a:gd name="T32" fmla="*/ 1444 w 1444"/>
                <a:gd name="T33" fmla="*/ 28 h 275"/>
                <a:gd name="T34" fmla="*/ 890 w 1444"/>
                <a:gd name="T35" fmla="*/ 119 h 275"/>
                <a:gd name="T36" fmla="*/ 589 w 1444"/>
                <a:gd name="T37" fmla="*/ 122 h 275"/>
                <a:gd name="T38" fmla="*/ 1002 w 1444"/>
                <a:gd name="T39" fmla="*/ 95 h 275"/>
                <a:gd name="T40" fmla="*/ 1032 w 1444"/>
                <a:gd name="T41" fmla="*/ 120 h 275"/>
                <a:gd name="T42" fmla="*/ 890 w 1444"/>
                <a:gd name="T43" fmla="*/ 119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4" h="275">
                  <a:moveTo>
                    <a:pt x="1444" y="28"/>
                  </a:moveTo>
                  <a:cubicBezTo>
                    <a:pt x="1438" y="21"/>
                    <a:pt x="1438" y="21"/>
                    <a:pt x="1438" y="21"/>
                  </a:cubicBezTo>
                  <a:cubicBezTo>
                    <a:pt x="1333" y="100"/>
                    <a:pt x="1207" y="117"/>
                    <a:pt x="1045" y="119"/>
                  </a:cubicBezTo>
                  <a:cubicBezTo>
                    <a:pt x="1034" y="107"/>
                    <a:pt x="1022" y="96"/>
                    <a:pt x="1008" y="87"/>
                  </a:cubicBezTo>
                  <a:cubicBezTo>
                    <a:pt x="981" y="70"/>
                    <a:pt x="951" y="60"/>
                    <a:pt x="918" y="55"/>
                  </a:cubicBezTo>
                  <a:cubicBezTo>
                    <a:pt x="975" y="7"/>
                    <a:pt x="975" y="7"/>
                    <a:pt x="975" y="7"/>
                  </a:cubicBezTo>
                  <a:cubicBezTo>
                    <a:pt x="969" y="0"/>
                    <a:pt x="969" y="0"/>
                    <a:pt x="969" y="0"/>
                  </a:cubicBezTo>
                  <a:cubicBezTo>
                    <a:pt x="905" y="53"/>
                    <a:pt x="905" y="53"/>
                    <a:pt x="905" y="53"/>
                  </a:cubicBezTo>
                  <a:cubicBezTo>
                    <a:pt x="757" y="37"/>
                    <a:pt x="574" y="117"/>
                    <a:pt x="561" y="123"/>
                  </a:cubicBezTo>
                  <a:cubicBezTo>
                    <a:pt x="397" y="132"/>
                    <a:pt x="212" y="153"/>
                    <a:pt x="0" y="207"/>
                  </a:cubicBezTo>
                  <a:cubicBezTo>
                    <a:pt x="2" y="216"/>
                    <a:pt x="2" y="216"/>
                    <a:pt x="2" y="216"/>
                  </a:cubicBezTo>
                  <a:cubicBezTo>
                    <a:pt x="371" y="123"/>
                    <a:pt x="659" y="126"/>
                    <a:pt x="890" y="129"/>
                  </a:cubicBezTo>
                  <a:cubicBezTo>
                    <a:pt x="943" y="129"/>
                    <a:pt x="993" y="130"/>
                    <a:pt x="1040" y="129"/>
                  </a:cubicBezTo>
                  <a:cubicBezTo>
                    <a:pt x="1068" y="164"/>
                    <a:pt x="1082" y="213"/>
                    <a:pt x="1083" y="275"/>
                  </a:cubicBezTo>
                  <a:cubicBezTo>
                    <a:pt x="1092" y="275"/>
                    <a:pt x="1092" y="275"/>
                    <a:pt x="1092" y="275"/>
                  </a:cubicBezTo>
                  <a:cubicBezTo>
                    <a:pt x="1092" y="214"/>
                    <a:pt x="1079" y="165"/>
                    <a:pt x="1052" y="129"/>
                  </a:cubicBezTo>
                  <a:cubicBezTo>
                    <a:pt x="1212" y="126"/>
                    <a:pt x="1338" y="108"/>
                    <a:pt x="1444" y="28"/>
                  </a:cubicBezTo>
                  <a:moveTo>
                    <a:pt x="890" y="119"/>
                  </a:moveTo>
                  <a:cubicBezTo>
                    <a:pt x="799" y="118"/>
                    <a:pt x="699" y="117"/>
                    <a:pt x="589" y="122"/>
                  </a:cubicBezTo>
                  <a:cubicBezTo>
                    <a:pt x="664" y="93"/>
                    <a:pt x="883" y="18"/>
                    <a:pt x="1002" y="95"/>
                  </a:cubicBezTo>
                  <a:cubicBezTo>
                    <a:pt x="1013" y="102"/>
                    <a:pt x="1023" y="110"/>
                    <a:pt x="1032" y="120"/>
                  </a:cubicBezTo>
                  <a:cubicBezTo>
                    <a:pt x="987" y="120"/>
                    <a:pt x="940" y="120"/>
                    <a:pt x="890" y="119"/>
                  </a:cubicBezTo>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4" name="手繪多邊形 31"/>
            <p:cNvSpPr>
              <a:spLocks/>
            </p:cNvSpPr>
            <p:nvPr/>
          </p:nvSpPr>
          <p:spPr bwMode="gray">
            <a:xfrm flipH="1">
              <a:off x="2806971" y="5393578"/>
              <a:ext cx="149225" cy="150813"/>
            </a:xfrm>
            <a:custGeom>
              <a:avLst/>
              <a:gdLst>
                <a:gd name="T0" fmla="*/ 11 w 47"/>
                <a:gd name="T1" fmla="*/ 11 h 47"/>
                <a:gd name="T2" fmla="*/ 7 w 47"/>
                <a:gd name="T3" fmla="*/ 40 h 47"/>
                <a:gd name="T4" fmla="*/ 36 w 47"/>
                <a:gd name="T5" fmla="*/ 37 h 47"/>
                <a:gd name="T6" fmla="*/ 40 w 47"/>
                <a:gd name="T7" fmla="*/ 8 h 47"/>
                <a:gd name="T8" fmla="*/ 11 w 47"/>
                <a:gd name="T9" fmla="*/ 11 h 47"/>
              </a:gdLst>
              <a:ahLst/>
              <a:cxnLst>
                <a:cxn ang="0">
                  <a:pos x="T0" y="T1"/>
                </a:cxn>
                <a:cxn ang="0">
                  <a:pos x="T2" y="T3"/>
                </a:cxn>
                <a:cxn ang="0">
                  <a:pos x="T4" y="T5"/>
                </a:cxn>
                <a:cxn ang="0">
                  <a:pos x="T6" y="T7"/>
                </a:cxn>
                <a:cxn ang="0">
                  <a:pos x="T8" y="T9"/>
                </a:cxn>
              </a:cxnLst>
              <a:rect l="0" t="0" r="r" b="b"/>
              <a:pathLst>
                <a:path w="47" h="47">
                  <a:moveTo>
                    <a:pt x="11" y="11"/>
                  </a:moveTo>
                  <a:cubicBezTo>
                    <a:pt x="2" y="19"/>
                    <a:pt x="0" y="32"/>
                    <a:pt x="7" y="40"/>
                  </a:cubicBezTo>
                  <a:cubicBezTo>
                    <a:pt x="14" y="47"/>
                    <a:pt x="27" y="46"/>
                    <a:pt x="36" y="37"/>
                  </a:cubicBezTo>
                  <a:cubicBezTo>
                    <a:pt x="45" y="28"/>
                    <a:pt x="47" y="15"/>
                    <a:pt x="40" y="8"/>
                  </a:cubicBezTo>
                  <a:cubicBezTo>
                    <a:pt x="33" y="0"/>
                    <a:pt x="20" y="2"/>
                    <a:pt x="11" y="1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5" name="手繪多邊形 32"/>
            <p:cNvSpPr>
              <a:spLocks/>
            </p:cNvSpPr>
            <p:nvPr/>
          </p:nvSpPr>
          <p:spPr bwMode="gray">
            <a:xfrm flipH="1">
              <a:off x="2051052" y="5522596"/>
              <a:ext cx="892175" cy="895542"/>
            </a:xfrm>
            <a:custGeom>
              <a:avLst/>
              <a:gdLst>
                <a:gd name="T0" fmla="*/ 242 w 264"/>
                <a:gd name="T1" fmla="*/ 157 h 264"/>
                <a:gd name="T2" fmla="*/ 259 w 264"/>
                <a:gd name="T3" fmla="*/ 128 h 264"/>
                <a:gd name="T4" fmla="*/ 238 w 264"/>
                <a:gd name="T5" fmla="*/ 66 h 264"/>
                <a:gd name="T6" fmla="*/ 192 w 264"/>
                <a:gd name="T7" fmla="*/ 20 h 264"/>
                <a:gd name="T8" fmla="*/ 158 w 264"/>
                <a:gd name="T9" fmla="*/ 23 h 264"/>
                <a:gd name="T10" fmla="*/ 157 w 264"/>
                <a:gd name="T11" fmla="*/ 23 h 264"/>
                <a:gd name="T12" fmla="*/ 156 w 264"/>
                <a:gd name="T13" fmla="*/ 23 h 264"/>
                <a:gd name="T14" fmla="*/ 128 w 264"/>
                <a:gd name="T15" fmla="*/ 5 h 264"/>
                <a:gd name="T16" fmla="*/ 66 w 264"/>
                <a:gd name="T17" fmla="*/ 26 h 264"/>
                <a:gd name="T18" fmla="*/ 20 w 264"/>
                <a:gd name="T19" fmla="*/ 72 h 264"/>
                <a:gd name="T20" fmla="*/ 23 w 264"/>
                <a:gd name="T21" fmla="*/ 106 h 264"/>
                <a:gd name="T22" fmla="*/ 23 w 264"/>
                <a:gd name="T23" fmla="*/ 107 h 264"/>
                <a:gd name="T24" fmla="*/ 22 w 264"/>
                <a:gd name="T25" fmla="*/ 108 h 264"/>
                <a:gd name="T26" fmla="*/ 5 w 264"/>
                <a:gd name="T27" fmla="*/ 136 h 264"/>
                <a:gd name="T28" fmla="*/ 26 w 264"/>
                <a:gd name="T29" fmla="*/ 198 h 264"/>
                <a:gd name="T30" fmla="*/ 72 w 264"/>
                <a:gd name="T31" fmla="*/ 244 h 264"/>
                <a:gd name="T32" fmla="*/ 106 w 264"/>
                <a:gd name="T33" fmla="*/ 241 h 264"/>
                <a:gd name="T34" fmla="*/ 107 w 264"/>
                <a:gd name="T35" fmla="*/ 242 h 264"/>
                <a:gd name="T36" fmla="*/ 108 w 264"/>
                <a:gd name="T37" fmla="*/ 242 h 264"/>
                <a:gd name="T38" fmla="*/ 136 w 264"/>
                <a:gd name="T39" fmla="*/ 259 h 264"/>
                <a:gd name="T40" fmla="*/ 198 w 264"/>
                <a:gd name="T41" fmla="*/ 238 h 264"/>
                <a:gd name="T42" fmla="*/ 244 w 264"/>
                <a:gd name="T43" fmla="*/ 192 h 264"/>
                <a:gd name="T44" fmla="*/ 241 w 264"/>
                <a:gd name="T45" fmla="*/ 159 h 264"/>
                <a:gd name="T46" fmla="*/ 241 w 264"/>
                <a:gd name="T47" fmla="*/ 158 h 264"/>
                <a:gd name="T48" fmla="*/ 242 w 264"/>
                <a:gd name="T49" fmla="*/ 1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4" h="264">
                  <a:moveTo>
                    <a:pt x="242" y="157"/>
                  </a:moveTo>
                  <a:cubicBezTo>
                    <a:pt x="250" y="149"/>
                    <a:pt x="256" y="139"/>
                    <a:pt x="259" y="128"/>
                  </a:cubicBezTo>
                  <a:cubicBezTo>
                    <a:pt x="264" y="107"/>
                    <a:pt x="255" y="85"/>
                    <a:pt x="238" y="66"/>
                  </a:cubicBezTo>
                  <a:cubicBezTo>
                    <a:pt x="229" y="42"/>
                    <a:pt x="213" y="25"/>
                    <a:pt x="192" y="20"/>
                  </a:cubicBezTo>
                  <a:cubicBezTo>
                    <a:pt x="181" y="18"/>
                    <a:pt x="170" y="19"/>
                    <a:pt x="158" y="23"/>
                  </a:cubicBezTo>
                  <a:cubicBezTo>
                    <a:pt x="157" y="23"/>
                    <a:pt x="157" y="23"/>
                    <a:pt x="157" y="23"/>
                  </a:cubicBezTo>
                  <a:cubicBezTo>
                    <a:pt x="156" y="23"/>
                    <a:pt x="156" y="23"/>
                    <a:pt x="156" y="23"/>
                  </a:cubicBezTo>
                  <a:cubicBezTo>
                    <a:pt x="148" y="14"/>
                    <a:pt x="139" y="8"/>
                    <a:pt x="128" y="5"/>
                  </a:cubicBezTo>
                  <a:cubicBezTo>
                    <a:pt x="107" y="0"/>
                    <a:pt x="85" y="9"/>
                    <a:pt x="66" y="26"/>
                  </a:cubicBezTo>
                  <a:cubicBezTo>
                    <a:pt x="42" y="35"/>
                    <a:pt x="25" y="51"/>
                    <a:pt x="20" y="72"/>
                  </a:cubicBezTo>
                  <a:cubicBezTo>
                    <a:pt x="17" y="83"/>
                    <a:pt x="19" y="95"/>
                    <a:pt x="23" y="106"/>
                  </a:cubicBezTo>
                  <a:cubicBezTo>
                    <a:pt x="23" y="107"/>
                    <a:pt x="23" y="107"/>
                    <a:pt x="23" y="107"/>
                  </a:cubicBezTo>
                  <a:cubicBezTo>
                    <a:pt x="22" y="108"/>
                    <a:pt x="22" y="108"/>
                    <a:pt x="22" y="108"/>
                  </a:cubicBezTo>
                  <a:cubicBezTo>
                    <a:pt x="14" y="116"/>
                    <a:pt x="8" y="125"/>
                    <a:pt x="5" y="136"/>
                  </a:cubicBezTo>
                  <a:cubicBezTo>
                    <a:pt x="0" y="157"/>
                    <a:pt x="9" y="179"/>
                    <a:pt x="26" y="198"/>
                  </a:cubicBezTo>
                  <a:cubicBezTo>
                    <a:pt x="35" y="222"/>
                    <a:pt x="51" y="239"/>
                    <a:pt x="72" y="244"/>
                  </a:cubicBezTo>
                  <a:cubicBezTo>
                    <a:pt x="83" y="247"/>
                    <a:pt x="94" y="246"/>
                    <a:pt x="106" y="241"/>
                  </a:cubicBezTo>
                  <a:cubicBezTo>
                    <a:pt x="107" y="242"/>
                    <a:pt x="107" y="242"/>
                    <a:pt x="107" y="242"/>
                  </a:cubicBezTo>
                  <a:cubicBezTo>
                    <a:pt x="108" y="242"/>
                    <a:pt x="108" y="242"/>
                    <a:pt x="108" y="242"/>
                  </a:cubicBezTo>
                  <a:cubicBezTo>
                    <a:pt x="116" y="250"/>
                    <a:pt x="125" y="257"/>
                    <a:pt x="136" y="259"/>
                  </a:cubicBezTo>
                  <a:cubicBezTo>
                    <a:pt x="157" y="264"/>
                    <a:pt x="179" y="256"/>
                    <a:pt x="198" y="238"/>
                  </a:cubicBezTo>
                  <a:cubicBezTo>
                    <a:pt x="222" y="229"/>
                    <a:pt x="239" y="213"/>
                    <a:pt x="244" y="192"/>
                  </a:cubicBezTo>
                  <a:cubicBezTo>
                    <a:pt x="247" y="181"/>
                    <a:pt x="245" y="170"/>
                    <a:pt x="241" y="159"/>
                  </a:cubicBezTo>
                  <a:cubicBezTo>
                    <a:pt x="241" y="158"/>
                    <a:pt x="241" y="158"/>
                    <a:pt x="241" y="158"/>
                  </a:cubicBezTo>
                  <a:lnTo>
                    <a:pt x="242" y="157"/>
                  </a:lnTo>
                  <a:close/>
                </a:path>
              </a:pathLst>
            </a:custGeom>
            <a:gradFill flip="none" rotWithShape="1">
              <a:gsLst>
                <a:gs pos="0">
                  <a:schemeClr val="accent1">
                    <a:lumMod val="75000"/>
                  </a:schemeClr>
                </a:gs>
                <a:gs pos="100000">
                  <a:schemeClr val="accent1">
                    <a:lumMod val="60000"/>
                    <a:lumOff val="40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6" name="手繪多邊形 33"/>
            <p:cNvSpPr>
              <a:spLocks/>
            </p:cNvSpPr>
            <p:nvPr/>
          </p:nvSpPr>
          <p:spPr bwMode="gray">
            <a:xfrm flipH="1">
              <a:off x="2216501" y="5688259"/>
              <a:ext cx="561276" cy="564216"/>
            </a:xfrm>
            <a:custGeom>
              <a:avLst/>
              <a:gdLst>
                <a:gd name="T0" fmla="*/ 93 w 95"/>
                <a:gd name="T1" fmla="*/ 45 h 95"/>
                <a:gd name="T2" fmla="*/ 92 w 95"/>
                <a:gd name="T3" fmla="*/ 32 h 95"/>
                <a:gd name="T4" fmla="*/ 75 w 95"/>
                <a:gd name="T5" fmla="*/ 17 h 95"/>
                <a:gd name="T6" fmla="*/ 58 w 95"/>
                <a:gd name="T7" fmla="*/ 1 h 95"/>
                <a:gd name="T8" fmla="*/ 45 w 95"/>
                <a:gd name="T9" fmla="*/ 2 h 95"/>
                <a:gd name="T10" fmla="*/ 32 w 95"/>
                <a:gd name="T11" fmla="*/ 3 h 95"/>
                <a:gd name="T12" fmla="*/ 16 w 95"/>
                <a:gd name="T13" fmla="*/ 20 h 95"/>
                <a:gd name="T14" fmla="*/ 1 w 95"/>
                <a:gd name="T15" fmla="*/ 37 h 95"/>
                <a:gd name="T16" fmla="*/ 2 w 95"/>
                <a:gd name="T17" fmla="*/ 50 h 95"/>
                <a:gd name="T18" fmla="*/ 2 w 95"/>
                <a:gd name="T19" fmla="*/ 63 h 95"/>
                <a:gd name="T20" fmla="*/ 19 w 95"/>
                <a:gd name="T21" fmla="*/ 79 h 95"/>
                <a:gd name="T22" fmla="*/ 36 w 95"/>
                <a:gd name="T23" fmla="*/ 94 h 95"/>
                <a:gd name="T24" fmla="*/ 50 w 95"/>
                <a:gd name="T25" fmla="*/ 93 h 95"/>
                <a:gd name="T26" fmla="*/ 63 w 95"/>
                <a:gd name="T27" fmla="*/ 93 h 95"/>
                <a:gd name="T28" fmla="*/ 78 w 95"/>
                <a:gd name="T29" fmla="*/ 76 h 95"/>
                <a:gd name="T30" fmla="*/ 94 w 95"/>
                <a:gd name="T31" fmla="*/ 59 h 95"/>
                <a:gd name="T32" fmla="*/ 93 w 95"/>
                <a:gd name="T33" fmla="*/ 4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5">
                  <a:moveTo>
                    <a:pt x="93" y="45"/>
                  </a:moveTo>
                  <a:cubicBezTo>
                    <a:pt x="94" y="41"/>
                    <a:pt x="94" y="36"/>
                    <a:pt x="92" y="32"/>
                  </a:cubicBezTo>
                  <a:cubicBezTo>
                    <a:pt x="90" y="25"/>
                    <a:pt x="83" y="20"/>
                    <a:pt x="75" y="17"/>
                  </a:cubicBezTo>
                  <a:cubicBezTo>
                    <a:pt x="71" y="9"/>
                    <a:pt x="66" y="3"/>
                    <a:pt x="58" y="1"/>
                  </a:cubicBezTo>
                  <a:cubicBezTo>
                    <a:pt x="54" y="0"/>
                    <a:pt x="49" y="1"/>
                    <a:pt x="45" y="2"/>
                  </a:cubicBezTo>
                  <a:cubicBezTo>
                    <a:pt x="40" y="1"/>
                    <a:pt x="36" y="1"/>
                    <a:pt x="32" y="3"/>
                  </a:cubicBezTo>
                  <a:cubicBezTo>
                    <a:pt x="24" y="5"/>
                    <a:pt x="19" y="11"/>
                    <a:pt x="16" y="20"/>
                  </a:cubicBezTo>
                  <a:cubicBezTo>
                    <a:pt x="8" y="24"/>
                    <a:pt x="3" y="29"/>
                    <a:pt x="1" y="37"/>
                  </a:cubicBezTo>
                  <a:cubicBezTo>
                    <a:pt x="0" y="41"/>
                    <a:pt x="0" y="46"/>
                    <a:pt x="2" y="50"/>
                  </a:cubicBezTo>
                  <a:cubicBezTo>
                    <a:pt x="1" y="55"/>
                    <a:pt x="1" y="59"/>
                    <a:pt x="2" y="63"/>
                  </a:cubicBezTo>
                  <a:cubicBezTo>
                    <a:pt x="5" y="71"/>
                    <a:pt x="11" y="76"/>
                    <a:pt x="19" y="79"/>
                  </a:cubicBezTo>
                  <a:cubicBezTo>
                    <a:pt x="23" y="87"/>
                    <a:pt x="29" y="92"/>
                    <a:pt x="36" y="94"/>
                  </a:cubicBezTo>
                  <a:cubicBezTo>
                    <a:pt x="41" y="95"/>
                    <a:pt x="45" y="95"/>
                    <a:pt x="50" y="93"/>
                  </a:cubicBezTo>
                  <a:cubicBezTo>
                    <a:pt x="54" y="94"/>
                    <a:pt x="59" y="94"/>
                    <a:pt x="63" y="93"/>
                  </a:cubicBezTo>
                  <a:cubicBezTo>
                    <a:pt x="70" y="90"/>
                    <a:pt x="75" y="84"/>
                    <a:pt x="78" y="76"/>
                  </a:cubicBezTo>
                  <a:cubicBezTo>
                    <a:pt x="86" y="72"/>
                    <a:pt x="92" y="66"/>
                    <a:pt x="94" y="59"/>
                  </a:cubicBezTo>
                  <a:cubicBezTo>
                    <a:pt x="95" y="54"/>
                    <a:pt x="94" y="50"/>
                    <a:pt x="93"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7" name="手繪多邊形 34"/>
            <p:cNvSpPr>
              <a:spLocks/>
            </p:cNvSpPr>
            <p:nvPr/>
          </p:nvSpPr>
          <p:spPr bwMode="gray">
            <a:xfrm flipH="1">
              <a:off x="690563" y="4988370"/>
              <a:ext cx="96838" cy="88900"/>
            </a:xfrm>
            <a:custGeom>
              <a:avLst/>
              <a:gdLst>
                <a:gd name="T0" fmla="*/ 7 w 30"/>
                <a:gd name="T1" fmla="*/ 5 h 28"/>
                <a:gd name="T2" fmla="*/ 5 w 30"/>
                <a:gd name="T3" fmla="*/ 23 h 28"/>
                <a:gd name="T4" fmla="*/ 23 w 30"/>
                <a:gd name="T5" fmla="*/ 23 h 28"/>
                <a:gd name="T6" fmla="*/ 26 w 30"/>
                <a:gd name="T7" fmla="*/ 5 h 28"/>
                <a:gd name="T8" fmla="*/ 7 w 30"/>
                <a:gd name="T9" fmla="*/ 5 h 28"/>
              </a:gdLst>
              <a:ahLst/>
              <a:cxnLst>
                <a:cxn ang="0">
                  <a:pos x="T0" y="T1"/>
                </a:cxn>
                <a:cxn ang="0">
                  <a:pos x="T2" y="T3"/>
                </a:cxn>
                <a:cxn ang="0">
                  <a:pos x="T4" y="T5"/>
                </a:cxn>
                <a:cxn ang="0">
                  <a:pos x="T6" y="T7"/>
                </a:cxn>
                <a:cxn ang="0">
                  <a:pos x="T8" y="T9"/>
                </a:cxn>
              </a:cxnLst>
              <a:rect l="0" t="0" r="r" b="b"/>
              <a:pathLst>
                <a:path w="30" h="28">
                  <a:moveTo>
                    <a:pt x="7" y="5"/>
                  </a:moveTo>
                  <a:cubicBezTo>
                    <a:pt x="1" y="10"/>
                    <a:pt x="0" y="18"/>
                    <a:pt x="5" y="23"/>
                  </a:cubicBezTo>
                  <a:cubicBezTo>
                    <a:pt x="9" y="28"/>
                    <a:pt x="17" y="28"/>
                    <a:pt x="23" y="23"/>
                  </a:cubicBezTo>
                  <a:cubicBezTo>
                    <a:pt x="29" y="18"/>
                    <a:pt x="30" y="10"/>
                    <a:pt x="26" y="5"/>
                  </a:cubicBezTo>
                  <a:cubicBezTo>
                    <a:pt x="21" y="0"/>
                    <a:pt x="13" y="0"/>
                    <a:pt x="7" y="5"/>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8" name="手繪多邊形 73"/>
            <p:cNvSpPr>
              <a:spLocks/>
            </p:cNvSpPr>
            <p:nvPr/>
          </p:nvSpPr>
          <p:spPr bwMode="gray">
            <a:xfrm flipH="1">
              <a:off x="3957638" y="5064570"/>
              <a:ext cx="161925" cy="160338"/>
            </a:xfrm>
            <a:custGeom>
              <a:avLst/>
              <a:gdLst>
                <a:gd name="T0" fmla="*/ 50 w 51"/>
                <a:gd name="T1" fmla="*/ 21 h 50"/>
                <a:gd name="T2" fmla="*/ 46 w 51"/>
                <a:gd name="T3" fmla="*/ 18 h 50"/>
                <a:gd name="T4" fmla="*/ 48 w 51"/>
                <a:gd name="T5" fmla="*/ 13 h 50"/>
                <a:gd name="T6" fmla="*/ 39 w 51"/>
                <a:gd name="T7" fmla="*/ 12 h 50"/>
                <a:gd name="T8" fmla="*/ 40 w 51"/>
                <a:gd name="T9" fmla="*/ 4 h 50"/>
                <a:gd name="T10" fmla="*/ 32 w 51"/>
                <a:gd name="T11" fmla="*/ 7 h 50"/>
                <a:gd name="T12" fmla="*/ 29 w 51"/>
                <a:gd name="T13" fmla="*/ 0 h 50"/>
                <a:gd name="T14" fmla="*/ 24 w 51"/>
                <a:gd name="T15" fmla="*/ 4 h 50"/>
                <a:gd name="T16" fmla="*/ 19 w 51"/>
                <a:gd name="T17" fmla="*/ 0 h 50"/>
                <a:gd name="T18" fmla="*/ 17 w 51"/>
                <a:gd name="T19" fmla="*/ 7 h 50"/>
                <a:gd name="T20" fmla="*/ 9 w 51"/>
                <a:gd name="T21" fmla="*/ 5 h 50"/>
                <a:gd name="T22" fmla="*/ 10 w 51"/>
                <a:gd name="T23" fmla="*/ 12 h 50"/>
                <a:gd name="T24" fmla="*/ 3 w 51"/>
                <a:gd name="T25" fmla="*/ 14 h 50"/>
                <a:gd name="T26" fmla="*/ 9 w 51"/>
                <a:gd name="T27" fmla="*/ 22 h 50"/>
                <a:gd name="T28" fmla="*/ 1 w 51"/>
                <a:gd name="T29" fmla="*/ 28 h 50"/>
                <a:gd name="T30" fmla="*/ 5 w 51"/>
                <a:gd name="T31" fmla="*/ 31 h 50"/>
                <a:gd name="T32" fmla="*/ 3 w 51"/>
                <a:gd name="T33" fmla="*/ 36 h 50"/>
                <a:gd name="T34" fmla="*/ 12 w 51"/>
                <a:gd name="T35" fmla="*/ 37 h 50"/>
                <a:gd name="T36" fmla="*/ 11 w 51"/>
                <a:gd name="T37" fmla="*/ 45 h 50"/>
                <a:gd name="T38" fmla="*/ 19 w 51"/>
                <a:gd name="T39" fmla="*/ 42 h 50"/>
                <a:gd name="T40" fmla="*/ 22 w 51"/>
                <a:gd name="T41" fmla="*/ 49 h 50"/>
                <a:gd name="T42" fmla="*/ 27 w 51"/>
                <a:gd name="T43" fmla="*/ 45 h 50"/>
                <a:gd name="T44" fmla="*/ 32 w 51"/>
                <a:gd name="T45" fmla="*/ 49 h 50"/>
                <a:gd name="T46" fmla="*/ 35 w 51"/>
                <a:gd name="T47" fmla="*/ 42 h 50"/>
                <a:gd name="T48" fmla="*/ 42 w 51"/>
                <a:gd name="T49" fmla="*/ 44 h 50"/>
                <a:gd name="T50" fmla="*/ 41 w 51"/>
                <a:gd name="T51" fmla="*/ 37 h 50"/>
                <a:gd name="T52" fmla="*/ 48 w 51"/>
                <a:gd name="T53" fmla="*/ 36 h 50"/>
                <a:gd name="T54" fmla="*/ 42 w 51"/>
                <a:gd name="T55" fmla="*/ 27 h 50"/>
                <a:gd name="T56" fmla="*/ 50 w 51"/>
                <a:gd name="T57"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50">
                  <a:moveTo>
                    <a:pt x="50" y="21"/>
                  </a:moveTo>
                  <a:cubicBezTo>
                    <a:pt x="50" y="20"/>
                    <a:pt x="49" y="19"/>
                    <a:pt x="46" y="18"/>
                  </a:cubicBezTo>
                  <a:cubicBezTo>
                    <a:pt x="48" y="16"/>
                    <a:pt x="48" y="14"/>
                    <a:pt x="48" y="13"/>
                  </a:cubicBezTo>
                  <a:cubicBezTo>
                    <a:pt x="47" y="12"/>
                    <a:pt x="44" y="11"/>
                    <a:pt x="39" y="12"/>
                  </a:cubicBezTo>
                  <a:cubicBezTo>
                    <a:pt x="41" y="8"/>
                    <a:pt x="41" y="5"/>
                    <a:pt x="40" y="4"/>
                  </a:cubicBezTo>
                  <a:cubicBezTo>
                    <a:pt x="38" y="3"/>
                    <a:pt x="36" y="4"/>
                    <a:pt x="32" y="7"/>
                  </a:cubicBezTo>
                  <a:cubicBezTo>
                    <a:pt x="32" y="3"/>
                    <a:pt x="31" y="0"/>
                    <a:pt x="29" y="0"/>
                  </a:cubicBezTo>
                  <a:cubicBezTo>
                    <a:pt x="27" y="0"/>
                    <a:pt x="26" y="1"/>
                    <a:pt x="24" y="4"/>
                  </a:cubicBezTo>
                  <a:cubicBezTo>
                    <a:pt x="22" y="2"/>
                    <a:pt x="20" y="0"/>
                    <a:pt x="19" y="0"/>
                  </a:cubicBezTo>
                  <a:cubicBezTo>
                    <a:pt x="18" y="1"/>
                    <a:pt x="17" y="3"/>
                    <a:pt x="17" y="7"/>
                  </a:cubicBezTo>
                  <a:cubicBezTo>
                    <a:pt x="13" y="5"/>
                    <a:pt x="11" y="4"/>
                    <a:pt x="9" y="5"/>
                  </a:cubicBezTo>
                  <a:cubicBezTo>
                    <a:pt x="8" y="6"/>
                    <a:pt x="9" y="9"/>
                    <a:pt x="10" y="12"/>
                  </a:cubicBezTo>
                  <a:cubicBezTo>
                    <a:pt x="6" y="12"/>
                    <a:pt x="4" y="12"/>
                    <a:pt x="3" y="14"/>
                  </a:cubicBezTo>
                  <a:cubicBezTo>
                    <a:pt x="2" y="15"/>
                    <a:pt x="4" y="18"/>
                    <a:pt x="9" y="22"/>
                  </a:cubicBezTo>
                  <a:cubicBezTo>
                    <a:pt x="4" y="24"/>
                    <a:pt x="0" y="26"/>
                    <a:pt x="1" y="28"/>
                  </a:cubicBezTo>
                  <a:cubicBezTo>
                    <a:pt x="1" y="29"/>
                    <a:pt x="3" y="30"/>
                    <a:pt x="5" y="31"/>
                  </a:cubicBezTo>
                  <a:cubicBezTo>
                    <a:pt x="3" y="33"/>
                    <a:pt x="3" y="35"/>
                    <a:pt x="3" y="36"/>
                  </a:cubicBezTo>
                  <a:cubicBezTo>
                    <a:pt x="4" y="38"/>
                    <a:pt x="7" y="38"/>
                    <a:pt x="12" y="37"/>
                  </a:cubicBezTo>
                  <a:cubicBezTo>
                    <a:pt x="10" y="41"/>
                    <a:pt x="10" y="44"/>
                    <a:pt x="11" y="45"/>
                  </a:cubicBezTo>
                  <a:cubicBezTo>
                    <a:pt x="13" y="46"/>
                    <a:pt x="16" y="45"/>
                    <a:pt x="19" y="42"/>
                  </a:cubicBezTo>
                  <a:cubicBezTo>
                    <a:pt x="19" y="47"/>
                    <a:pt x="21" y="49"/>
                    <a:pt x="22" y="49"/>
                  </a:cubicBezTo>
                  <a:cubicBezTo>
                    <a:pt x="24" y="50"/>
                    <a:pt x="25" y="48"/>
                    <a:pt x="27" y="45"/>
                  </a:cubicBezTo>
                  <a:cubicBezTo>
                    <a:pt x="29" y="48"/>
                    <a:pt x="31" y="49"/>
                    <a:pt x="32" y="49"/>
                  </a:cubicBezTo>
                  <a:cubicBezTo>
                    <a:pt x="34" y="48"/>
                    <a:pt x="34" y="46"/>
                    <a:pt x="35" y="42"/>
                  </a:cubicBezTo>
                  <a:cubicBezTo>
                    <a:pt x="38" y="44"/>
                    <a:pt x="40" y="45"/>
                    <a:pt x="42" y="44"/>
                  </a:cubicBezTo>
                  <a:cubicBezTo>
                    <a:pt x="43" y="43"/>
                    <a:pt x="43" y="40"/>
                    <a:pt x="41" y="37"/>
                  </a:cubicBezTo>
                  <a:cubicBezTo>
                    <a:pt x="45" y="37"/>
                    <a:pt x="47" y="37"/>
                    <a:pt x="48" y="36"/>
                  </a:cubicBezTo>
                  <a:cubicBezTo>
                    <a:pt x="49" y="34"/>
                    <a:pt x="47" y="31"/>
                    <a:pt x="42" y="27"/>
                  </a:cubicBezTo>
                  <a:cubicBezTo>
                    <a:pt x="48" y="25"/>
                    <a:pt x="51" y="23"/>
                    <a:pt x="50" y="2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9" name="手繪多邊形 74"/>
            <p:cNvSpPr>
              <a:spLocks/>
            </p:cNvSpPr>
            <p:nvPr/>
          </p:nvSpPr>
          <p:spPr bwMode="gray">
            <a:xfrm flipH="1">
              <a:off x="3616524" y="6129448"/>
              <a:ext cx="282179" cy="283379"/>
            </a:xfrm>
            <a:custGeom>
              <a:avLst/>
              <a:gdLst>
                <a:gd name="T0" fmla="*/ 117 w 117"/>
                <a:gd name="T1" fmla="*/ 67 h 117"/>
                <a:gd name="T2" fmla="*/ 103 w 117"/>
                <a:gd name="T3" fmla="*/ 54 h 117"/>
                <a:gd name="T4" fmla="*/ 114 w 117"/>
                <a:gd name="T5" fmla="*/ 40 h 117"/>
                <a:gd name="T6" fmla="*/ 100 w 117"/>
                <a:gd name="T7" fmla="*/ 35 h 117"/>
                <a:gd name="T8" fmla="*/ 103 w 117"/>
                <a:gd name="T9" fmla="*/ 20 h 117"/>
                <a:gd name="T10" fmla="*/ 86 w 117"/>
                <a:gd name="T11" fmla="*/ 22 h 117"/>
                <a:gd name="T12" fmla="*/ 83 w 117"/>
                <a:gd name="T13" fmla="*/ 5 h 117"/>
                <a:gd name="T14" fmla="*/ 68 w 117"/>
                <a:gd name="T15" fmla="*/ 13 h 117"/>
                <a:gd name="T16" fmla="*/ 59 w 117"/>
                <a:gd name="T17" fmla="*/ 0 h 117"/>
                <a:gd name="T18" fmla="*/ 47 w 117"/>
                <a:gd name="T19" fmla="*/ 20 h 117"/>
                <a:gd name="T20" fmla="*/ 26 w 117"/>
                <a:gd name="T21" fmla="*/ 9 h 117"/>
                <a:gd name="T22" fmla="*/ 25 w 117"/>
                <a:gd name="T23" fmla="*/ 22 h 117"/>
                <a:gd name="T24" fmla="*/ 12 w 117"/>
                <a:gd name="T25" fmla="*/ 23 h 117"/>
                <a:gd name="T26" fmla="*/ 19 w 117"/>
                <a:gd name="T27" fmla="*/ 42 h 117"/>
                <a:gd name="T28" fmla="*/ 1 w 117"/>
                <a:gd name="T29" fmla="*/ 50 h 117"/>
                <a:gd name="T30" fmla="*/ 15 w 117"/>
                <a:gd name="T31" fmla="*/ 62 h 117"/>
                <a:gd name="T32" fmla="*/ 3 w 117"/>
                <a:gd name="T33" fmla="*/ 77 h 117"/>
                <a:gd name="T34" fmla="*/ 18 w 117"/>
                <a:gd name="T35" fmla="*/ 81 h 117"/>
                <a:gd name="T36" fmla="*/ 14 w 117"/>
                <a:gd name="T37" fmla="*/ 97 h 117"/>
                <a:gd name="T38" fmla="*/ 32 w 117"/>
                <a:gd name="T39" fmla="*/ 95 h 117"/>
                <a:gd name="T40" fmla="*/ 35 w 117"/>
                <a:gd name="T41" fmla="*/ 112 h 117"/>
                <a:gd name="T42" fmla="*/ 49 w 117"/>
                <a:gd name="T43" fmla="*/ 103 h 117"/>
                <a:gd name="T44" fmla="*/ 59 w 117"/>
                <a:gd name="T45" fmla="*/ 117 h 117"/>
                <a:gd name="T46" fmla="*/ 70 w 117"/>
                <a:gd name="T47" fmla="*/ 96 h 117"/>
                <a:gd name="T48" fmla="*/ 91 w 117"/>
                <a:gd name="T49" fmla="*/ 107 h 117"/>
                <a:gd name="T50" fmla="*/ 93 w 117"/>
                <a:gd name="T51" fmla="*/ 94 h 117"/>
                <a:gd name="T52" fmla="*/ 105 w 117"/>
                <a:gd name="T53" fmla="*/ 93 h 117"/>
                <a:gd name="T54" fmla="*/ 98 w 117"/>
                <a:gd name="T55" fmla="*/ 75 h 117"/>
                <a:gd name="T56" fmla="*/ 117 w 117"/>
                <a:gd name="T57" fmla="*/ 6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17">
                  <a:moveTo>
                    <a:pt x="117" y="67"/>
                  </a:moveTo>
                  <a:cubicBezTo>
                    <a:pt x="117" y="63"/>
                    <a:pt x="112" y="58"/>
                    <a:pt x="103" y="54"/>
                  </a:cubicBezTo>
                  <a:cubicBezTo>
                    <a:pt x="111" y="49"/>
                    <a:pt x="116" y="43"/>
                    <a:pt x="114" y="40"/>
                  </a:cubicBezTo>
                  <a:cubicBezTo>
                    <a:pt x="113" y="36"/>
                    <a:pt x="108" y="35"/>
                    <a:pt x="100" y="35"/>
                  </a:cubicBezTo>
                  <a:cubicBezTo>
                    <a:pt x="104" y="28"/>
                    <a:pt x="105" y="22"/>
                    <a:pt x="103" y="20"/>
                  </a:cubicBezTo>
                  <a:cubicBezTo>
                    <a:pt x="100" y="17"/>
                    <a:pt x="94" y="18"/>
                    <a:pt x="86" y="22"/>
                  </a:cubicBezTo>
                  <a:cubicBezTo>
                    <a:pt x="87" y="12"/>
                    <a:pt x="86" y="6"/>
                    <a:pt x="83" y="5"/>
                  </a:cubicBezTo>
                  <a:cubicBezTo>
                    <a:pt x="79" y="3"/>
                    <a:pt x="74" y="6"/>
                    <a:pt x="68" y="13"/>
                  </a:cubicBezTo>
                  <a:cubicBezTo>
                    <a:pt x="66" y="5"/>
                    <a:pt x="62" y="0"/>
                    <a:pt x="59" y="0"/>
                  </a:cubicBezTo>
                  <a:cubicBezTo>
                    <a:pt x="54" y="0"/>
                    <a:pt x="50" y="8"/>
                    <a:pt x="47" y="20"/>
                  </a:cubicBezTo>
                  <a:cubicBezTo>
                    <a:pt x="38" y="11"/>
                    <a:pt x="30" y="7"/>
                    <a:pt x="26" y="9"/>
                  </a:cubicBezTo>
                  <a:cubicBezTo>
                    <a:pt x="24" y="11"/>
                    <a:pt x="23" y="16"/>
                    <a:pt x="25" y="22"/>
                  </a:cubicBezTo>
                  <a:cubicBezTo>
                    <a:pt x="18" y="20"/>
                    <a:pt x="14" y="20"/>
                    <a:pt x="12" y="23"/>
                  </a:cubicBezTo>
                  <a:cubicBezTo>
                    <a:pt x="9" y="26"/>
                    <a:pt x="12" y="33"/>
                    <a:pt x="19" y="42"/>
                  </a:cubicBezTo>
                  <a:cubicBezTo>
                    <a:pt x="8" y="43"/>
                    <a:pt x="1" y="45"/>
                    <a:pt x="1" y="50"/>
                  </a:cubicBezTo>
                  <a:cubicBezTo>
                    <a:pt x="0" y="54"/>
                    <a:pt x="6" y="58"/>
                    <a:pt x="15" y="62"/>
                  </a:cubicBezTo>
                  <a:cubicBezTo>
                    <a:pt x="6" y="68"/>
                    <a:pt x="2" y="73"/>
                    <a:pt x="3" y="77"/>
                  </a:cubicBezTo>
                  <a:cubicBezTo>
                    <a:pt x="4" y="80"/>
                    <a:pt x="10" y="82"/>
                    <a:pt x="18" y="81"/>
                  </a:cubicBezTo>
                  <a:cubicBezTo>
                    <a:pt x="14" y="88"/>
                    <a:pt x="12" y="94"/>
                    <a:pt x="14" y="97"/>
                  </a:cubicBezTo>
                  <a:cubicBezTo>
                    <a:pt x="17" y="99"/>
                    <a:pt x="23" y="98"/>
                    <a:pt x="32" y="95"/>
                  </a:cubicBezTo>
                  <a:cubicBezTo>
                    <a:pt x="30" y="104"/>
                    <a:pt x="31" y="110"/>
                    <a:pt x="35" y="112"/>
                  </a:cubicBezTo>
                  <a:cubicBezTo>
                    <a:pt x="38" y="113"/>
                    <a:pt x="43" y="110"/>
                    <a:pt x="49" y="103"/>
                  </a:cubicBezTo>
                  <a:cubicBezTo>
                    <a:pt x="52" y="112"/>
                    <a:pt x="55" y="117"/>
                    <a:pt x="59" y="117"/>
                  </a:cubicBezTo>
                  <a:cubicBezTo>
                    <a:pt x="63" y="117"/>
                    <a:pt x="67" y="109"/>
                    <a:pt x="70" y="96"/>
                  </a:cubicBezTo>
                  <a:cubicBezTo>
                    <a:pt x="79" y="105"/>
                    <a:pt x="87" y="109"/>
                    <a:pt x="91" y="107"/>
                  </a:cubicBezTo>
                  <a:cubicBezTo>
                    <a:pt x="94" y="105"/>
                    <a:pt x="94" y="101"/>
                    <a:pt x="93" y="94"/>
                  </a:cubicBezTo>
                  <a:cubicBezTo>
                    <a:pt x="99" y="96"/>
                    <a:pt x="104" y="96"/>
                    <a:pt x="105" y="93"/>
                  </a:cubicBezTo>
                  <a:cubicBezTo>
                    <a:pt x="108" y="90"/>
                    <a:pt x="105" y="83"/>
                    <a:pt x="98" y="75"/>
                  </a:cubicBezTo>
                  <a:cubicBezTo>
                    <a:pt x="109" y="74"/>
                    <a:pt x="116" y="71"/>
                    <a:pt x="117" y="67"/>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0" name="手繪多邊形 75"/>
            <p:cNvSpPr>
              <a:spLocks/>
            </p:cNvSpPr>
            <p:nvPr/>
          </p:nvSpPr>
          <p:spPr bwMode="gray">
            <a:xfrm flipH="1">
              <a:off x="4164013" y="6440932"/>
              <a:ext cx="12700" cy="0"/>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1" name="線條 76"/>
            <p:cNvSpPr>
              <a:spLocks noChangeShapeType="1"/>
            </p:cNvSpPr>
            <p:nvPr/>
          </p:nvSpPr>
          <p:spPr bwMode="gray">
            <a:xfrm>
              <a:off x="4164013" y="6440932"/>
              <a:ext cx="127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2" name="手繪多邊形 78"/>
            <p:cNvSpPr>
              <a:spLocks/>
            </p:cNvSpPr>
            <p:nvPr/>
          </p:nvSpPr>
          <p:spPr bwMode="gray">
            <a:xfrm flipH="1">
              <a:off x="3670301" y="5452753"/>
              <a:ext cx="719138" cy="723900"/>
            </a:xfrm>
            <a:custGeom>
              <a:avLst/>
              <a:gdLst>
                <a:gd name="T0" fmla="*/ 216 w 226"/>
                <a:gd name="T1" fmla="*/ 84 h 226"/>
                <a:gd name="T2" fmla="*/ 195 w 226"/>
                <a:gd name="T3" fmla="*/ 65 h 226"/>
                <a:gd name="T4" fmla="*/ 194 w 226"/>
                <a:gd name="T5" fmla="*/ 64 h 226"/>
                <a:gd name="T6" fmla="*/ 194 w 226"/>
                <a:gd name="T7" fmla="*/ 63 h 226"/>
                <a:gd name="T8" fmla="*/ 188 w 226"/>
                <a:gd name="T9" fmla="*/ 35 h 226"/>
                <a:gd name="T10" fmla="*/ 139 w 226"/>
                <a:gd name="T11" fmla="*/ 10 h 226"/>
                <a:gd name="T12" fmla="*/ 83 w 226"/>
                <a:gd name="T13" fmla="*/ 9 h 226"/>
                <a:gd name="T14" fmla="*/ 65 w 226"/>
                <a:gd name="T15" fmla="*/ 30 h 226"/>
                <a:gd name="T16" fmla="*/ 64 w 226"/>
                <a:gd name="T17" fmla="*/ 31 h 226"/>
                <a:gd name="T18" fmla="*/ 63 w 226"/>
                <a:gd name="T19" fmla="*/ 31 h 226"/>
                <a:gd name="T20" fmla="*/ 35 w 226"/>
                <a:gd name="T21" fmla="*/ 38 h 226"/>
                <a:gd name="T22" fmla="*/ 10 w 226"/>
                <a:gd name="T23" fmla="*/ 87 h 226"/>
                <a:gd name="T24" fmla="*/ 9 w 226"/>
                <a:gd name="T25" fmla="*/ 142 h 226"/>
                <a:gd name="T26" fmla="*/ 30 w 226"/>
                <a:gd name="T27" fmla="*/ 161 h 226"/>
                <a:gd name="T28" fmla="*/ 31 w 226"/>
                <a:gd name="T29" fmla="*/ 161 h 226"/>
                <a:gd name="T30" fmla="*/ 31 w 226"/>
                <a:gd name="T31" fmla="*/ 162 h 226"/>
                <a:gd name="T32" fmla="*/ 37 w 226"/>
                <a:gd name="T33" fmla="*/ 190 h 226"/>
                <a:gd name="T34" fmla="*/ 87 w 226"/>
                <a:gd name="T35" fmla="*/ 215 h 226"/>
                <a:gd name="T36" fmla="*/ 142 w 226"/>
                <a:gd name="T37" fmla="*/ 216 h 226"/>
                <a:gd name="T38" fmla="*/ 161 w 226"/>
                <a:gd name="T39" fmla="*/ 195 h 226"/>
                <a:gd name="T40" fmla="*/ 161 w 226"/>
                <a:gd name="T41" fmla="*/ 195 h 226"/>
                <a:gd name="T42" fmla="*/ 162 w 226"/>
                <a:gd name="T43" fmla="*/ 194 h 226"/>
                <a:gd name="T44" fmla="*/ 190 w 226"/>
                <a:gd name="T45" fmla="*/ 188 h 226"/>
                <a:gd name="T46" fmla="*/ 215 w 226"/>
                <a:gd name="T47" fmla="*/ 139 h 226"/>
                <a:gd name="T48" fmla="*/ 216 w 226"/>
                <a:gd name="T49" fmla="*/ 8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6" h="226">
                  <a:moveTo>
                    <a:pt x="216" y="84"/>
                  </a:moveTo>
                  <a:cubicBezTo>
                    <a:pt x="211" y="75"/>
                    <a:pt x="204" y="69"/>
                    <a:pt x="195" y="65"/>
                  </a:cubicBezTo>
                  <a:cubicBezTo>
                    <a:pt x="194" y="64"/>
                    <a:pt x="194" y="64"/>
                    <a:pt x="194" y="64"/>
                  </a:cubicBezTo>
                  <a:cubicBezTo>
                    <a:pt x="194" y="63"/>
                    <a:pt x="194" y="63"/>
                    <a:pt x="194" y="63"/>
                  </a:cubicBezTo>
                  <a:cubicBezTo>
                    <a:pt x="195" y="53"/>
                    <a:pt x="193" y="44"/>
                    <a:pt x="188" y="35"/>
                  </a:cubicBezTo>
                  <a:cubicBezTo>
                    <a:pt x="178" y="20"/>
                    <a:pt x="160" y="11"/>
                    <a:pt x="139" y="10"/>
                  </a:cubicBezTo>
                  <a:cubicBezTo>
                    <a:pt x="119" y="1"/>
                    <a:pt x="99" y="0"/>
                    <a:pt x="83" y="9"/>
                  </a:cubicBezTo>
                  <a:cubicBezTo>
                    <a:pt x="75" y="14"/>
                    <a:pt x="69" y="21"/>
                    <a:pt x="65" y="30"/>
                  </a:cubicBezTo>
                  <a:cubicBezTo>
                    <a:pt x="64" y="31"/>
                    <a:pt x="64" y="31"/>
                    <a:pt x="64" y="31"/>
                  </a:cubicBezTo>
                  <a:cubicBezTo>
                    <a:pt x="63" y="31"/>
                    <a:pt x="63" y="31"/>
                    <a:pt x="63" y="31"/>
                  </a:cubicBezTo>
                  <a:cubicBezTo>
                    <a:pt x="53" y="31"/>
                    <a:pt x="44" y="33"/>
                    <a:pt x="35" y="38"/>
                  </a:cubicBezTo>
                  <a:cubicBezTo>
                    <a:pt x="20" y="47"/>
                    <a:pt x="11" y="65"/>
                    <a:pt x="10" y="87"/>
                  </a:cubicBezTo>
                  <a:cubicBezTo>
                    <a:pt x="1" y="106"/>
                    <a:pt x="0" y="126"/>
                    <a:pt x="9" y="142"/>
                  </a:cubicBezTo>
                  <a:cubicBezTo>
                    <a:pt x="14" y="150"/>
                    <a:pt x="21" y="156"/>
                    <a:pt x="30" y="161"/>
                  </a:cubicBezTo>
                  <a:cubicBezTo>
                    <a:pt x="31" y="161"/>
                    <a:pt x="31" y="161"/>
                    <a:pt x="31" y="161"/>
                  </a:cubicBezTo>
                  <a:cubicBezTo>
                    <a:pt x="31" y="162"/>
                    <a:pt x="31" y="162"/>
                    <a:pt x="31" y="162"/>
                  </a:cubicBezTo>
                  <a:cubicBezTo>
                    <a:pt x="31" y="172"/>
                    <a:pt x="33" y="182"/>
                    <a:pt x="37" y="190"/>
                  </a:cubicBezTo>
                  <a:cubicBezTo>
                    <a:pt x="47" y="206"/>
                    <a:pt x="65" y="214"/>
                    <a:pt x="87" y="215"/>
                  </a:cubicBezTo>
                  <a:cubicBezTo>
                    <a:pt x="106" y="225"/>
                    <a:pt x="126" y="226"/>
                    <a:pt x="142" y="216"/>
                  </a:cubicBezTo>
                  <a:cubicBezTo>
                    <a:pt x="150" y="212"/>
                    <a:pt x="156" y="204"/>
                    <a:pt x="161" y="195"/>
                  </a:cubicBezTo>
                  <a:cubicBezTo>
                    <a:pt x="161" y="195"/>
                    <a:pt x="161" y="195"/>
                    <a:pt x="161" y="195"/>
                  </a:cubicBezTo>
                  <a:cubicBezTo>
                    <a:pt x="162" y="194"/>
                    <a:pt x="162" y="194"/>
                    <a:pt x="162" y="194"/>
                  </a:cubicBezTo>
                  <a:cubicBezTo>
                    <a:pt x="172" y="195"/>
                    <a:pt x="182" y="193"/>
                    <a:pt x="190" y="188"/>
                  </a:cubicBezTo>
                  <a:cubicBezTo>
                    <a:pt x="205" y="179"/>
                    <a:pt x="214" y="161"/>
                    <a:pt x="215" y="139"/>
                  </a:cubicBezTo>
                  <a:cubicBezTo>
                    <a:pt x="224" y="119"/>
                    <a:pt x="226" y="99"/>
                    <a:pt x="216" y="84"/>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3" name="手繪多邊形 79"/>
            <p:cNvSpPr>
              <a:spLocks/>
            </p:cNvSpPr>
            <p:nvPr/>
          </p:nvSpPr>
          <p:spPr bwMode="gray">
            <a:xfrm flipH="1">
              <a:off x="3841751" y="5624203"/>
              <a:ext cx="376238" cy="381000"/>
            </a:xfrm>
            <a:custGeom>
              <a:avLst/>
              <a:gdLst>
                <a:gd name="T0" fmla="*/ 102 w 118"/>
                <a:gd name="T1" fmla="*/ 62 h 119"/>
                <a:gd name="T2" fmla="*/ 117 w 118"/>
                <a:gd name="T3" fmla="*/ 48 h 119"/>
                <a:gd name="T4" fmla="*/ 105 w 118"/>
                <a:gd name="T5" fmla="*/ 42 h 119"/>
                <a:gd name="T6" fmla="*/ 110 w 118"/>
                <a:gd name="T7" fmla="*/ 29 h 119"/>
                <a:gd name="T8" fmla="*/ 86 w 118"/>
                <a:gd name="T9" fmla="*/ 30 h 119"/>
                <a:gd name="T10" fmla="*/ 84 w 118"/>
                <a:gd name="T11" fmla="*/ 6 h 119"/>
                <a:gd name="T12" fmla="*/ 70 w 118"/>
                <a:gd name="T13" fmla="*/ 14 h 119"/>
                <a:gd name="T14" fmla="*/ 60 w 118"/>
                <a:gd name="T15" fmla="*/ 1 h 119"/>
                <a:gd name="T16" fmla="*/ 50 w 118"/>
                <a:gd name="T17" fmla="*/ 15 h 119"/>
                <a:gd name="T18" fmla="*/ 35 w 118"/>
                <a:gd name="T19" fmla="*/ 5 h 119"/>
                <a:gd name="T20" fmla="*/ 31 w 118"/>
                <a:gd name="T21" fmla="*/ 20 h 119"/>
                <a:gd name="T22" fmla="*/ 16 w 118"/>
                <a:gd name="T23" fmla="*/ 19 h 119"/>
                <a:gd name="T24" fmla="*/ 20 w 118"/>
                <a:gd name="T25" fmla="*/ 37 h 119"/>
                <a:gd name="T26" fmla="*/ 2 w 118"/>
                <a:gd name="T27" fmla="*/ 42 h 119"/>
                <a:gd name="T28" fmla="*/ 15 w 118"/>
                <a:gd name="T29" fmla="*/ 58 h 119"/>
                <a:gd name="T30" fmla="*/ 1 w 118"/>
                <a:gd name="T31" fmla="*/ 71 h 119"/>
                <a:gd name="T32" fmla="*/ 12 w 118"/>
                <a:gd name="T33" fmla="*/ 78 h 119"/>
                <a:gd name="T34" fmla="*/ 8 w 118"/>
                <a:gd name="T35" fmla="*/ 90 h 119"/>
                <a:gd name="T36" fmla="*/ 31 w 118"/>
                <a:gd name="T37" fmla="*/ 89 h 119"/>
                <a:gd name="T38" fmla="*/ 33 w 118"/>
                <a:gd name="T39" fmla="*/ 113 h 119"/>
                <a:gd name="T40" fmla="*/ 48 w 118"/>
                <a:gd name="T41" fmla="*/ 105 h 119"/>
                <a:gd name="T42" fmla="*/ 57 w 118"/>
                <a:gd name="T43" fmla="*/ 119 h 119"/>
                <a:gd name="T44" fmla="*/ 67 w 118"/>
                <a:gd name="T45" fmla="*/ 105 h 119"/>
                <a:gd name="T46" fmla="*/ 82 w 118"/>
                <a:gd name="T47" fmla="*/ 114 h 119"/>
                <a:gd name="T48" fmla="*/ 86 w 118"/>
                <a:gd name="T49" fmla="*/ 99 h 119"/>
                <a:gd name="T50" fmla="*/ 101 w 118"/>
                <a:gd name="T51" fmla="*/ 101 h 119"/>
                <a:gd name="T52" fmla="*/ 97 w 118"/>
                <a:gd name="T53" fmla="*/ 83 h 119"/>
                <a:gd name="T54" fmla="*/ 115 w 118"/>
                <a:gd name="T55" fmla="*/ 77 h 119"/>
                <a:gd name="T56" fmla="*/ 102 w 118"/>
                <a:gd name="T57" fmla="*/ 6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8" h="119">
                  <a:moveTo>
                    <a:pt x="102" y="62"/>
                  </a:moveTo>
                  <a:cubicBezTo>
                    <a:pt x="112" y="57"/>
                    <a:pt x="118" y="52"/>
                    <a:pt x="117" y="48"/>
                  </a:cubicBezTo>
                  <a:cubicBezTo>
                    <a:pt x="116" y="45"/>
                    <a:pt x="112" y="43"/>
                    <a:pt x="105" y="42"/>
                  </a:cubicBezTo>
                  <a:cubicBezTo>
                    <a:pt x="109" y="36"/>
                    <a:pt x="111" y="32"/>
                    <a:pt x="110" y="29"/>
                  </a:cubicBezTo>
                  <a:cubicBezTo>
                    <a:pt x="107" y="25"/>
                    <a:pt x="98" y="26"/>
                    <a:pt x="86" y="30"/>
                  </a:cubicBezTo>
                  <a:cubicBezTo>
                    <a:pt x="89" y="17"/>
                    <a:pt x="88" y="8"/>
                    <a:pt x="84" y="6"/>
                  </a:cubicBezTo>
                  <a:cubicBezTo>
                    <a:pt x="81" y="5"/>
                    <a:pt x="76" y="8"/>
                    <a:pt x="70" y="14"/>
                  </a:cubicBezTo>
                  <a:cubicBezTo>
                    <a:pt x="67" y="6"/>
                    <a:pt x="64" y="1"/>
                    <a:pt x="60" y="1"/>
                  </a:cubicBezTo>
                  <a:cubicBezTo>
                    <a:pt x="56" y="0"/>
                    <a:pt x="53" y="6"/>
                    <a:pt x="50" y="15"/>
                  </a:cubicBezTo>
                  <a:cubicBezTo>
                    <a:pt x="44" y="7"/>
                    <a:pt x="39" y="4"/>
                    <a:pt x="35" y="5"/>
                  </a:cubicBezTo>
                  <a:cubicBezTo>
                    <a:pt x="32" y="7"/>
                    <a:pt x="31" y="12"/>
                    <a:pt x="31" y="20"/>
                  </a:cubicBezTo>
                  <a:cubicBezTo>
                    <a:pt x="24" y="17"/>
                    <a:pt x="18" y="16"/>
                    <a:pt x="16" y="19"/>
                  </a:cubicBezTo>
                  <a:cubicBezTo>
                    <a:pt x="13" y="21"/>
                    <a:pt x="15" y="28"/>
                    <a:pt x="20" y="37"/>
                  </a:cubicBezTo>
                  <a:cubicBezTo>
                    <a:pt x="10" y="37"/>
                    <a:pt x="3" y="38"/>
                    <a:pt x="2" y="42"/>
                  </a:cubicBezTo>
                  <a:cubicBezTo>
                    <a:pt x="1" y="46"/>
                    <a:pt x="6" y="52"/>
                    <a:pt x="15" y="58"/>
                  </a:cubicBezTo>
                  <a:cubicBezTo>
                    <a:pt x="5" y="62"/>
                    <a:pt x="0" y="67"/>
                    <a:pt x="1" y="71"/>
                  </a:cubicBezTo>
                  <a:cubicBezTo>
                    <a:pt x="1" y="75"/>
                    <a:pt x="5" y="77"/>
                    <a:pt x="12" y="78"/>
                  </a:cubicBezTo>
                  <a:cubicBezTo>
                    <a:pt x="8" y="83"/>
                    <a:pt x="6" y="87"/>
                    <a:pt x="8" y="90"/>
                  </a:cubicBezTo>
                  <a:cubicBezTo>
                    <a:pt x="10" y="94"/>
                    <a:pt x="19" y="93"/>
                    <a:pt x="31" y="89"/>
                  </a:cubicBezTo>
                  <a:cubicBezTo>
                    <a:pt x="29" y="102"/>
                    <a:pt x="29" y="111"/>
                    <a:pt x="33" y="113"/>
                  </a:cubicBezTo>
                  <a:cubicBezTo>
                    <a:pt x="36" y="115"/>
                    <a:pt x="42" y="112"/>
                    <a:pt x="48" y="105"/>
                  </a:cubicBezTo>
                  <a:cubicBezTo>
                    <a:pt x="50" y="114"/>
                    <a:pt x="53" y="119"/>
                    <a:pt x="57" y="119"/>
                  </a:cubicBezTo>
                  <a:cubicBezTo>
                    <a:pt x="61" y="119"/>
                    <a:pt x="64" y="114"/>
                    <a:pt x="67" y="105"/>
                  </a:cubicBezTo>
                  <a:cubicBezTo>
                    <a:pt x="73" y="112"/>
                    <a:pt x="79" y="116"/>
                    <a:pt x="82" y="114"/>
                  </a:cubicBezTo>
                  <a:cubicBezTo>
                    <a:pt x="85" y="113"/>
                    <a:pt x="86" y="107"/>
                    <a:pt x="86" y="99"/>
                  </a:cubicBezTo>
                  <a:cubicBezTo>
                    <a:pt x="93" y="103"/>
                    <a:pt x="99" y="103"/>
                    <a:pt x="101" y="101"/>
                  </a:cubicBezTo>
                  <a:cubicBezTo>
                    <a:pt x="104" y="98"/>
                    <a:pt x="102" y="91"/>
                    <a:pt x="97" y="83"/>
                  </a:cubicBezTo>
                  <a:cubicBezTo>
                    <a:pt x="107" y="83"/>
                    <a:pt x="114" y="81"/>
                    <a:pt x="115" y="77"/>
                  </a:cubicBezTo>
                  <a:cubicBezTo>
                    <a:pt x="116" y="73"/>
                    <a:pt x="111" y="68"/>
                    <a:pt x="102" y="62"/>
                  </a:cubicBezTo>
                  <a:close/>
                </a:path>
              </a:pathLst>
            </a:custGeom>
            <a:solidFill>
              <a:schemeClr val="accent1">
                <a:lumMod val="20000"/>
                <a:lumOff val="8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4" name="手繪多邊形 82"/>
            <p:cNvSpPr>
              <a:spLocks/>
            </p:cNvSpPr>
            <p:nvPr/>
          </p:nvSpPr>
          <p:spPr bwMode="gray">
            <a:xfrm flipH="1">
              <a:off x="4379878" y="5958857"/>
              <a:ext cx="95250" cy="104775"/>
            </a:xfrm>
            <a:custGeom>
              <a:avLst/>
              <a:gdLst>
                <a:gd name="T0" fmla="*/ 25 w 30"/>
                <a:gd name="T1" fmla="*/ 23 h 33"/>
                <a:gd name="T2" fmla="*/ 7 w 30"/>
                <a:gd name="T3" fmla="*/ 30 h 33"/>
                <a:gd name="T4" fmla="*/ 4 w 30"/>
                <a:gd name="T5" fmla="*/ 11 h 33"/>
                <a:gd name="T6" fmla="*/ 22 w 30"/>
                <a:gd name="T7" fmla="*/ 4 h 33"/>
                <a:gd name="T8" fmla="*/ 25 w 30"/>
                <a:gd name="T9" fmla="*/ 23 h 33"/>
              </a:gdLst>
              <a:ahLst/>
              <a:cxnLst>
                <a:cxn ang="0">
                  <a:pos x="T0" y="T1"/>
                </a:cxn>
                <a:cxn ang="0">
                  <a:pos x="T2" y="T3"/>
                </a:cxn>
                <a:cxn ang="0">
                  <a:pos x="T4" y="T5"/>
                </a:cxn>
                <a:cxn ang="0">
                  <a:pos x="T6" y="T7"/>
                </a:cxn>
                <a:cxn ang="0">
                  <a:pos x="T8" y="T9"/>
                </a:cxn>
              </a:cxnLst>
              <a:rect l="0" t="0" r="r" b="b"/>
              <a:pathLst>
                <a:path w="30" h="33">
                  <a:moveTo>
                    <a:pt x="25" y="23"/>
                  </a:moveTo>
                  <a:cubicBezTo>
                    <a:pt x="21" y="30"/>
                    <a:pt x="13" y="33"/>
                    <a:pt x="7" y="30"/>
                  </a:cubicBezTo>
                  <a:cubicBezTo>
                    <a:pt x="1" y="27"/>
                    <a:pt x="0" y="18"/>
                    <a:pt x="4" y="11"/>
                  </a:cubicBezTo>
                  <a:cubicBezTo>
                    <a:pt x="8" y="3"/>
                    <a:pt x="16" y="0"/>
                    <a:pt x="22" y="4"/>
                  </a:cubicBezTo>
                  <a:cubicBezTo>
                    <a:pt x="28" y="7"/>
                    <a:pt x="30" y="15"/>
                    <a:pt x="25" y="23"/>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5" name="手繪多邊形 83"/>
            <p:cNvSpPr>
              <a:spLocks/>
            </p:cNvSpPr>
            <p:nvPr/>
          </p:nvSpPr>
          <p:spPr bwMode="gray">
            <a:xfrm flipH="1">
              <a:off x="4529761" y="5694756"/>
              <a:ext cx="475102" cy="473402"/>
            </a:xfrm>
            <a:custGeom>
              <a:avLst/>
              <a:gdLst>
                <a:gd name="T0" fmla="*/ 133 w 139"/>
                <a:gd name="T1" fmla="*/ 54 h 138"/>
                <a:gd name="T2" fmla="*/ 121 w 139"/>
                <a:gd name="T3" fmla="*/ 42 h 138"/>
                <a:gd name="T4" fmla="*/ 120 w 139"/>
                <a:gd name="T5" fmla="*/ 41 h 138"/>
                <a:gd name="T6" fmla="*/ 120 w 139"/>
                <a:gd name="T7" fmla="*/ 41 h 138"/>
                <a:gd name="T8" fmla="*/ 117 w 139"/>
                <a:gd name="T9" fmla="*/ 24 h 138"/>
                <a:gd name="T10" fmla="*/ 88 w 139"/>
                <a:gd name="T11" fmla="*/ 7 h 138"/>
                <a:gd name="T12" fmla="*/ 54 w 139"/>
                <a:gd name="T13" fmla="*/ 5 h 138"/>
                <a:gd name="T14" fmla="*/ 42 w 139"/>
                <a:gd name="T15" fmla="*/ 18 h 138"/>
                <a:gd name="T16" fmla="*/ 42 w 139"/>
                <a:gd name="T17" fmla="*/ 18 h 138"/>
                <a:gd name="T18" fmla="*/ 41 w 139"/>
                <a:gd name="T19" fmla="*/ 18 h 138"/>
                <a:gd name="T20" fmla="*/ 24 w 139"/>
                <a:gd name="T21" fmla="*/ 21 h 138"/>
                <a:gd name="T22" fmla="*/ 8 w 139"/>
                <a:gd name="T23" fmla="*/ 50 h 138"/>
                <a:gd name="T24" fmla="*/ 5 w 139"/>
                <a:gd name="T25" fmla="*/ 84 h 138"/>
                <a:gd name="T26" fmla="*/ 18 w 139"/>
                <a:gd name="T27" fmla="*/ 96 h 138"/>
                <a:gd name="T28" fmla="*/ 18 w 139"/>
                <a:gd name="T29" fmla="*/ 96 h 138"/>
                <a:gd name="T30" fmla="*/ 19 w 139"/>
                <a:gd name="T31" fmla="*/ 97 h 138"/>
                <a:gd name="T32" fmla="*/ 22 w 139"/>
                <a:gd name="T33" fmla="*/ 114 h 138"/>
                <a:gd name="T34" fmla="*/ 51 w 139"/>
                <a:gd name="T35" fmla="*/ 131 h 138"/>
                <a:gd name="T36" fmla="*/ 84 w 139"/>
                <a:gd name="T37" fmla="*/ 133 h 138"/>
                <a:gd name="T38" fmla="*/ 96 w 139"/>
                <a:gd name="T39" fmla="*/ 120 h 138"/>
                <a:gd name="T40" fmla="*/ 97 w 139"/>
                <a:gd name="T41" fmla="*/ 120 h 138"/>
                <a:gd name="T42" fmla="*/ 97 w 139"/>
                <a:gd name="T43" fmla="*/ 120 h 138"/>
                <a:gd name="T44" fmla="*/ 114 w 139"/>
                <a:gd name="T45" fmla="*/ 117 h 138"/>
                <a:gd name="T46" fmla="*/ 131 w 139"/>
                <a:gd name="T47" fmla="*/ 87 h 138"/>
                <a:gd name="T48" fmla="*/ 133 w 139"/>
                <a:gd name="T49" fmla="*/ 5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 h="138">
                  <a:moveTo>
                    <a:pt x="133" y="54"/>
                  </a:moveTo>
                  <a:cubicBezTo>
                    <a:pt x="130" y="49"/>
                    <a:pt x="126" y="45"/>
                    <a:pt x="121" y="42"/>
                  </a:cubicBezTo>
                  <a:cubicBezTo>
                    <a:pt x="120" y="41"/>
                    <a:pt x="120" y="41"/>
                    <a:pt x="120" y="41"/>
                  </a:cubicBezTo>
                  <a:cubicBezTo>
                    <a:pt x="120" y="41"/>
                    <a:pt x="120" y="41"/>
                    <a:pt x="120" y="41"/>
                  </a:cubicBezTo>
                  <a:cubicBezTo>
                    <a:pt x="121" y="35"/>
                    <a:pt x="120" y="29"/>
                    <a:pt x="117" y="24"/>
                  </a:cubicBezTo>
                  <a:cubicBezTo>
                    <a:pt x="112" y="14"/>
                    <a:pt x="101" y="9"/>
                    <a:pt x="88" y="7"/>
                  </a:cubicBezTo>
                  <a:cubicBezTo>
                    <a:pt x="76" y="1"/>
                    <a:pt x="64" y="0"/>
                    <a:pt x="54" y="5"/>
                  </a:cubicBezTo>
                  <a:cubicBezTo>
                    <a:pt x="49" y="8"/>
                    <a:pt x="45" y="12"/>
                    <a:pt x="42" y="18"/>
                  </a:cubicBezTo>
                  <a:cubicBezTo>
                    <a:pt x="42" y="18"/>
                    <a:pt x="42" y="18"/>
                    <a:pt x="42" y="18"/>
                  </a:cubicBezTo>
                  <a:cubicBezTo>
                    <a:pt x="41" y="18"/>
                    <a:pt x="41" y="18"/>
                    <a:pt x="41" y="18"/>
                  </a:cubicBezTo>
                  <a:cubicBezTo>
                    <a:pt x="35" y="17"/>
                    <a:pt x="30" y="18"/>
                    <a:pt x="24" y="21"/>
                  </a:cubicBezTo>
                  <a:cubicBezTo>
                    <a:pt x="15" y="26"/>
                    <a:pt x="9" y="37"/>
                    <a:pt x="8" y="50"/>
                  </a:cubicBezTo>
                  <a:cubicBezTo>
                    <a:pt x="1" y="62"/>
                    <a:pt x="0" y="74"/>
                    <a:pt x="5" y="84"/>
                  </a:cubicBezTo>
                  <a:cubicBezTo>
                    <a:pt x="8" y="89"/>
                    <a:pt x="13" y="93"/>
                    <a:pt x="18" y="96"/>
                  </a:cubicBezTo>
                  <a:cubicBezTo>
                    <a:pt x="18" y="96"/>
                    <a:pt x="18" y="96"/>
                    <a:pt x="18" y="96"/>
                  </a:cubicBezTo>
                  <a:cubicBezTo>
                    <a:pt x="19" y="97"/>
                    <a:pt x="19" y="97"/>
                    <a:pt x="19" y="97"/>
                  </a:cubicBezTo>
                  <a:cubicBezTo>
                    <a:pt x="18" y="103"/>
                    <a:pt x="19" y="109"/>
                    <a:pt x="22" y="114"/>
                  </a:cubicBezTo>
                  <a:cubicBezTo>
                    <a:pt x="27" y="124"/>
                    <a:pt x="38" y="129"/>
                    <a:pt x="51" y="131"/>
                  </a:cubicBezTo>
                  <a:cubicBezTo>
                    <a:pt x="63" y="137"/>
                    <a:pt x="75" y="138"/>
                    <a:pt x="84" y="133"/>
                  </a:cubicBezTo>
                  <a:cubicBezTo>
                    <a:pt x="90" y="130"/>
                    <a:pt x="94" y="126"/>
                    <a:pt x="96" y="120"/>
                  </a:cubicBezTo>
                  <a:cubicBezTo>
                    <a:pt x="97" y="120"/>
                    <a:pt x="97" y="120"/>
                    <a:pt x="97" y="120"/>
                  </a:cubicBezTo>
                  <a:cubicBezTo>
                    <a:pt x="97" y="120"/>
                    <a:pt x="97" y="120"/>
                    <a:pt x="97" y="120"/>
                  </a:cubicBezTo>
                  <a:cubicBezTo>
                    <a:pt x="103" y="120"/>
                    <a:pt x="109" y="120"/>
                    <a:pt x="114" y="117"/>
                  </a:cubicBezTo>
                  <a:cubicBezTo>
                    <a:pt x="124" y="111"/>
                    <a:pt x="130" y="101"/>
                    <a:pt x="131" y="87"/>
                  </a:cubicBezTo>
                  <a:cubicBezTo>
                    <a:pt x="137" y="76"/>
                    <a:pt x="139" y="64"/>
                    <a:pt x="133" y="54"/>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6" name="手繪多邊形 84"/>
            <p:cNvSpPr>
              <a:spLocks/>
            </p:cNvSpPr>
            <p:nvPr/>
          </p:nvSpPr>
          <p:spPr bwMode="gray">
            <a:xfrm flipH="1">
              <a:off x="2731164" y="5297224"/>
              <a:ext cx="302060" cy="296022"/>
            </a:xfrm>
            <a:custGeom>
              <a:avLst/>
              <a:gdLst>
                <a:gd name="T0" fmla="*/ 49 w 50"/>
                <a:gd name="T1" fmla="*/ 26 h 49"/>
                <a:gd name="T2" fmla="*/ 48 w 50"/>
                <a:gd name="T3" fmla="*/ 20 h 49"/>
                <a:gd name="T4" fmla="*/ 47 w 50"/>
                <a:gd name="T5" fmla="*/ 13 h 49"/>
                <a:gd name="T6" fmla="*/ 37 w 50"/>
                <a:gd name="T7" fmla="*/ 7 h 49"/>
                <a:gd name="T8" fmla="*/ 27 w 50"/>
                <a:gd name="T9" fmla="*/ 0 h 49"/>
                <a:gd name="T10" fmla="*/ 20 w 50"/>
                <a:gd name="T11" fmla="*/ 2 h 49"/>
                <a:gd name="T12" fmla="*/ 13 w 50"/>
                <a:gd name="T13" fmla="*/ 3 h 49"/>
                <a:gd name="T14" fmla="*/ 7 w 50"/>
                <a:gd name="T15" fmla="*/ 13 h 49"/>
                <a:gd name="T16" fmla="*/ 0 w 50"/>
                <a:gd name="T17" fmla="*/ 23 h 49"/>
                <a:gd name="T18" fmla="*/ 2 w 50"/>
                <a:gd name="T19" fmla="*/ 30 h 49"/>
                <a:gd name="T20" fmla="*/ 3 w 50"/>
                <a:gd name="T21" fmla="*/ 36 h 49"/>
                <a:gd name="T22" fmla="*/ 13 w 50"/>
                <a:gd name="T23" fmla="*/ 43 h 49"/>
                <a:gd name="T24" fmla="*/ 23 w 50"/>
                <a:gd name="T25" fmla="*/ 49 h 49"/>
                <a:gd name="T26" fmla="*/ 30 w 50"/>
                <a:gd name="T27" fmla="*/ 48 h 49"/>
                <a:gd name="T28" fmla="*/ 37 w 50"/>
                <a:gd name="T29" fmla="*/ 46 h 49"/>
                <a:gd name="T30" fmla="*/ 43 w 50"/>
                <a:gd name="T31" fmla="*/ 37 h 49"/>
                <a:gd name="T32" fmla="*/ 49 w 50"/>
                <a:gd name="T33"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9">
                  <a:moveTo>
                    <a:pt x="49" y="26"/>
                  </a:moveTo>
                  <a:cubicBezTo>
                    <a:pt x="50" y="24"/>
                    <a:pt x="49" y="22"/>
                    <a:pt x="48" y="20"/>
                  </a:cubicBezTo>
                  <a:cubicBezTo>
                    <a:pt x="48" y="17"/>
                    <a:pt x="48" y="15"/>
                    <a:pt x="47" y="13"/>
                  </a:cubicBezTo>
                  <a:cubicBezTo>
                    <a:pt x="45" y="10"/>
                    <a:pt x="41" y="7"/>
                    <a:pt x="37" y="7"/>
                  </a:cubicBezTo>
                  <a:cubicBezTo>
                    <a:pt x="34" y="3"/>
                    <a:pt x="31" y="0"/>
                    <a:pt x="27" y="0"/>
                  </a:cubicBezTo>
                  <a:cubicBezTo>
                    <a:pt x="24" y="0"/>
                    <a:pt x="22" y="1"/>
                    <a:pt x="20" y="2"/>
                  </a:cubicBezTo>
                  <a:cubicBezTo>
                    <a:pt x="18" y="2"/>
                    <a:pt x="15" y="2"/>
                    <a:pt x="13" y="3"/>
                  </a:cubicBezTo>
                  <a:cubicBezTo>
                    <a:pt x="10" y="5"/>
                    <a:pt x="7" y="9"/>
                    <a:pt x="7" y="13"/>
                  </a:cubicBezTo>
                  <a:cubicBezTo>
                    <a:pt x="3" y="16"/>
                    <a:pt x="1" y="19"/>
                    <a:pt x="0" y="23"/>
                  </a:cubicBezTo>
                  <a:cubicBezTo>
                    <a:pt x="0" y="25"/>
                    <a:pt x="1" y="28"/>
                    <a:pt x="2" y="30"/>
                  </a:cubicBezTo>
                  <a:cubicBezTo>
                    <a:pt x="2" y="32"/>
                    <a:pt x="2" y="34"/>
                    <a:pt x="3" y="36"/>
                  </a:cubicBezTo>
                  <a:cubicBezTo>
                    <a:pt x="5" y="40"/>
                    <a:pt x="9" y="42"/>
                    <a:pt x="13" y="43"/>
                  </a:cubicBezTo>
                  <a:cubicBezTo>
                    <a:pt x="16" y="47"/>
                    <a:pt x="19" y="49"/>
                    <a:pt x="23" y="49"/>
                  </a:cubicBezTo>
                  <a:cubicBezTo>
                    <a:pt x="25" y="49"/>
                    <a:pt x="28" y="49"/>
                    <a:pt x="30" y="48"/>
                  </a:cubicBezTo>
                  <a:cubicBezTo>
                    <a:pt x="32" y="48"/>
                    <a:pt x="34" y="48"/>
                    <a:pt x="37" y="46"/>
                  </a:cubicBezTo>
                  <a:cubicBezTo>
                    <a:pt x="40" y="45"/>
                    <a:pt x="42" y="41"/>
                    <a:pt x="43" y="37"/>
                  </a:cubicBezTo>
                  <a:cubicBezTo>
                    <a:pt x="47" y="34"/>
                    <a:pt x="49" y="30"/>
                    <a:pt x="49" y="26"/>
                  </a:cubicBezTo>
                  <a:close/>
                </a:path>
              </a:pathLst>
            </a:custGeom>
            <a:gradFill>
              <a:gsLst>
                <a:gs pos="0">
                  <a:schemeClr val="accent2">
                    <a:lumMod val="60000"/>
                    <a:lumOff val="40000"/>
                  </a:schemeClr>
                </a:gs>
                <a:gs pos="56000">
                  <a:schemeClr val="accent2">
                    <a:lumMod val="75000"/>
                  </a:schemeClr>
                </a:gs>
              </a:gsLst>
              <a:path path="circle">
                <a:fillToRect l="50000" t="50000" r="50000" b="50000"/>
              </a:path>
            </a:gra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7" name="手繪多邊形 80"/>
            <p:cNvSpPr>
              <a:spLocks/>
            </p:cNvSpPr>
            <p:nvPr/>
          </p:nvSpPr>
          <p:spPr bwMode="gray">
            <a:xfrm flipH="1" flipV="1">
              <a:off x="286013" y="4608615"/>
              <a:ext cx="95955" cy="95955"/>
            </a:xfrm>
            <a:custGeom>
              <a:avLst/>
              <a:gdLst>
                <a:gd name="T0" fmla="*/ 76 w 76"/>
                <a:gd name="T1" fmla="*/ 39 h 76"/>
                <a:gd name="T2" fmla="*/ 67 w 76"/>
                <a:gd name="T3" fmla="*/ 32 h 76"/>
                <a:gd name="T4" fmla="*/ 73 w 76"/>
                <a:gd name="T5" fmla="*/ 23 h 76"/>
                <a:gd name="T6" fmla="*/ 62 w 76"/>
                <a:gd name="T7" fmla="*/ 20 h 76"/>
                <a:gd name="T8" fmla="*/ 63 w 76"/>
                <a:gd name="T9" fmla="*/ 10 h 76"/>
                <a:gd name="T10" fmla="*/ 49 w 76"/>
                <a:gd name="T11" fmla="*/ 15 h 76"/>
                <a:gd name="T12" fmla="*/ 43 w 76"/>
                <a:gd name="T13" fmla="*/ 0 h 76"/>
                <a:gd name="T14" fmla="*/ 37 w 76"/>
                <a:gd name="T15" fmla="*/ 6 h 76"/>
                <a:gd name="T16" fmla="*/ 31 w 76"/>
                <a:gd name="T17" fmla="*/ 0 h 76"/>
                <a:gd name="T18" fmla="*/ 26 w 76"/>
                <a:gd name="T19" fmla="*/ 13 h 76"/>
                <a:gd name="T20" fmla="*/ 13 w 76"/>
                <a:gd name="T21" fmla="*/ 9 h 76"/>
                <a:gd name="T22" fmla="*/ 15 w 76"/>
                <a:gd name="T23" fmla="*/ 21 h 76"/>
                <a:gd name="T24" fmla="*/ 3 w 76"/>
                <a:gd name="T25" fmla="*/ 23 h 76"/>
                <a:gd name="T26" fmla="*/ 8 w 76"/>
                <a:gd name="T27" fmla="*/ 31 h 76"/>
                <a:gd name="T28" fmla="*/ 0 w 76"/>
                <a:gd name="T29" fmla="*/ 37 h 76"/>
                <a:gd name="T30" fmla="*/ 9 w 76"/>
                <a:gd name="T31" fmla="*/ 44 h 76"/>
                <a:gd name="T32" fmla="*/ 3 w 76"/>
                <a:gd name="T33" fmla="*/ 53 h 76"/>
                <a:gd name="T34" fmla="*/ 13 w 76"/>
                <a:gd name="T35" fmla="*/ 56 h 76"/>
                <a:gd name="T36" fmla="*/ 12 w 76"/>
                <a:gd name="T37" fmla="*/ 66 h 76"/>
                <a:gd name="T38" fmla="*/ 27 w 76"/>
                <a:gd name="T39" fmla="*/ 61 h 76"/>
                <a:gd name="T40" fmla="*/ 32 w 76"/>
                <a:gd name="T41" fmla="*/ 76 h 76"/>
                <a:gd name="T42" fmla="*/ 38 w 76"/>
                <a:gd name="T43" fmla="*/ 70 h 76"/>
                <a:gd name="T44" fmla="*/ 45 w 76"/>
                <a:gd name="T45" fmla="*/ 76 h 76"/>
                <a:gd name="T46" fmla="*/ 50 w 76"/>
                <a:gd name="T47" fmla="*/ 63 h 76"/>
                <a:gd name="T48" fmla="*/ 62 w 76"/>
                <a:gd name="T49" fmla="*/ 67 h 76"/>
                <a:gd name="T50" fmla="*/ 61 w 76"/>
                <a:gd name="T51" fmla="*/ 55 h 76"/>
                <a:gd name="T52" fmla="*/ 73 w 76"/>
                <a:gd name="T53" fmla="*/ 53 h 76"/>
                <a:gd name="T54" fmla="*/ 68 w 76"/>
                <a:gd name="T55" fmla="*/ 45 h 76"/>
                <a:gd name="T56" fmla="*/ 76 w 76"/>
                <a:gd name="T5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76">
                  <a:moveTo>
                    <a:pt x="76" y="39"/>
                  </a:moveTo>
                  <a:cubicBezTo>
                    <a:pt x="76" y="36"/>
                    <a:pt x="73" y="34"/>
                    <a:pt x="67" y="32"/>
                  </a:cubicBezTo>
                  <a:cubicBezTo>
                    <a:pt x="71" y="28"/>
                    <a:pt x="74" y="25"/>
                    <a:pt x="73" y="23"/>
                  </a:cubicBezTo>
                  <a:cubicBezTo>
                    <a:pt x="72" y="20"/>
                    <a:pt x="68" y="20"/>
                    <a:pt x="62" y="20"/>
                  </a:cubicBezTo>
                  <a:cubicBezTo>
                    <a:pt x="65" y="15"/>
                    <a:pt x="65" y="11"/>
                    <a:pt x="63" y="10"/>
                  </a:cubicBezTo>
                  <a:cubicBezTo>
                    <a:pt x="61" y="8"/>
                    <a:pt x="56" y="10"/>
                    <a:pt x="49" y="15"/>
                  </a:cubicBezTo>
                  <a:cubicBezTo>
                    <a:pt x="48" y="6"/>
                    <a:pt x="46" y="1"/>
                    <a:pt x="43" y="0"/>
                  </a:cubicBezTo>
                  <a:cubicBezTo>
                    <a:pt x="41" y="0"/>
                    <a:pt x="39" y="2"/>
                    <a:pt x="37" y="6"/>
                  </a:cubicBezTo>
                  <a:cubicBezTo>
                    <a:pt x="35" y="2"/>
                    <a:pt x="33" y="0"/>
                    <a:pt x="31" y="0"/>
                  </a:cubicBezTo>
                  <a:cubicBezTo>
                    <a:pt x="28" y="1"/>
                    <a:pt x="26" y="6"/>
                    <a:pt x="26" y="13"/>
                  </a:cubicBezTo>
                  <a:cubicBezTo>
                    <a:pt x="20" y="9"/>
                    <a:pt x="16" y="7"/>
                    <a:pt x="13" y="9"/>
                  </a:cubicBezTo>
                  <a:cubicBezTo>
                    <a:pt x="11" y="10"/>
                    <a:pt x="12" y="15"/>
                    <a:pt x="15" y="21"/>
                  </a:cubicBezTo>
                  <a:cubicBezTo>
                    <a:pt x="8" y="20"/>
                    <a:pt x="4" y="20"/>
                    <a:pt x="3" y="23"/>
                  </a:cubicBezTo>
                  <a:cubicBezTo>
                    <a:pt x="2" y="25"/>
                    <a:pt x="4" y="28"/>
                    <a:pt x="8" y="31"/>
                  </a:cubicBezTo>
                  <a:cubicBezTo>
                    <a:pt x="3" y="33"/>
                    <a:pt x="0" y="35"/>
                    <a:pt x="0" y="37"/>
                  </a:cubicBezTo>
                  <a:cubicBezTo>
                    <a:pt x="0" y="40"/>
                    <a:pt x="3" y="42"/>
                    <a:pt x="9" y="44"/>
                  </a:cubicBezTo>
                  <a:cubicBezTo>
                    <a:pt x="4" y="48"/>
                    <a:pt x="2" y="51"/>
                    <a:pt x="3" y="53"/>
                  </a:cubicBezTo>
                  <a:cubicBezTo>
                    <a:pt x="4" y="56"/>
                    <a:pt x="8" y="56"/>
                    <a:pt x="13" y="56"/>
                  </a:cubicBezTo>
                  <a:cubicBezTo>
                    <a:pt x="11" y="61"/>
                    <a:pt x="10" y="65"/>
                    <a:pt x="12" y="66"/>
                  </a:cubicBezTo>
                  <a:cubicBezTo>
                    <a:pt x="14" y="68"/>
                    <a:pt x="20" y="66"/>
                    <a:pt x="27" y="61"/>
                  </a:cubicBezTo>
                  <a:cubicBezTo>
                    <a:pt x="27" y="70"/>
                    <a:pt x="29" y="75"/>
                    <a:pt x="32" y="76"/>
                  </a:cubicBezTo>
                  <a:cubicBezTo>
                    <a:pt x="34" y="76"/>
                    <a:pt x="36" y="74"/>
                    <a:pt x="38" y="70"/>
                  </a:cubicBezTo>
                  <a:cubicBezTo>
                    <a:pt x="41" y="74"/>
                    <a:pt x="43" y="76"/>
                    <a:pt x="45" y="76"/>
                  </a:cubicBezTo>
                  <a:cubicBezTo>
                    <a:pt x="48" y="75"/>
                    <a:pt x="49" y="70"/>
                    <a:pt x="50" y="63"/>
                  </a:cubicBezTo>
                  <a:cubicBezTo>
                    <a:pt x="55" y="67"/>
                    <a:pt x="60" y="69"/>
                    <a:pt x="62" y="67"/>
                  </a:cubicBezTo>
                  <a:cubicBezTo>
                    <a:pt x="64" y="66"/>
                    <a:pt x="63" y="61"/>
                    <a:pt x="61" y="55"/>
                  </a:cubicBezTo>
                  <a:cubicBezTo>
                    <a:pt x="67" y="56"/>
                    <a:pt x="72" y="56"/>
                    <a:pt x="73" y="53"/>
                  </a:cubicBezTo>
                  <a:cubicBezTo>
                    <a:pt x="74" y="51"/>
                    <a:pt x="72" y="48"/>
                    <a:pt x="68" y="45"/>
                  </a:cubicBezTo>
                  <a:cubicBezTo>
                    <a:pt x="73" y="43"/>
                    <a:pt x="76" y="41"/>
                    <a:pt x="76" y="39"/>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8" name="橢圓​​ 37"/>
            <p:cNvSpPr/>
            <p:nvPr/>
          </p:nvSpPr>
          <p:spPr bwMode="gray">
            <a:xfrm>
              <a:off x="458072" y="4674864"/>
              <a:ext cx="76937" cy="76937"/>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sp>
          <p:nvSpPr>
            <p:cNvPr id="39" name="橢圓​​ 38"/>
            <p:cNvSpPr/>
            <p:nvPr/>
          </p:nvSpPr>
          <p:spPr bwMode="gray">
            <a:xfrm>
              <a:off x="533688" y="419100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sp>
          <p:nvSpPr>
            <p:cNvPr id="40" name="橢圓​​ 39"/>
            <p:cNvSpPr/>
            <p:nvPr/>
          </p:nvSpPr>
          <p:spPr bwMode="gray">
            <a:xfrm>
              <a:off x="367000" y="484981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grpSp>
          <p:nvGrpSpPr>
            <p:cNvPr id="41" name="群組 40"/>
            <p:cNvGrpSpPr/>
            <p:nvPr/>
          </p:nvGrpSpPr>
          <p:grpSpPr bwMode="gray">
            <a:xfrm>
              <a:off x="803704" y="4858573"/>
              <a:ext cx="1154448" cy="1149586"/>
              <a:chOff x="4277517" y="3752400"/>
              <a:chExt cx="1154448" cy="1149586"/>
            </a:xfrm>
          </p:grpSpPr>
          <p:sp>
            <p:nvSpPr>
              <p:cNvPr id="42" name="手繪多邊形 41"/>
              <p:cNvSpPr>
                <a:spLocks/>
              </p:cNvSpPr>
              <p:nvPr/>
            </p:nvSpPr>
            <p:spPr bwMode="gray">
              <a:xfrm rot="21259688" flipH="1">
                <a:off x="4277517" y="3752400"/>
                <a:ext cx="1154448" cy="1149586"/>
              </a:xfrm>
              <a:custGeom>
                <a:avLst/>
                <a:gdLst>
                  <a:gd name="T0" fmla="*/ 272 w 355"/>
                  <a:gd name="T1" fmla="*/ 16 h 352"/>
                  <a:gd name="T2" fmla="*/ 178 w 355"/>
                  <a:gd name="T3" fmla="*/ 41 h 352"/>
                  <a:gd name="T4" fmla="*/ 137 w 355"/>
                  <a:gd name="T5" fmla="*/ 36 h 352"/>
                  <a:gd name="T6" fmla="*/ 66 w 355"/>
                  <a:gd name="T7" fmla="*/ 51 h 352"/>
                  <a:gd name="T8" fmla="*/ 62 w 355"/>
                  <a:gd name="T9" fmla="*/ 142 h 352"/>
                  <a:gd name="T10" fmla="*/ 32 w 355"/>
                  <a:gd name="T11" fmla="*/ 251 h 352"/>
                  <a:gd name="T12" fmla="*/ 129 w 355"/>
                  <a:gd name="T13" fmla="*/ 291 h 352"/>
                  <a:gd name="T14" fmla="*/ 226 w 355"/>
                  <a:gd name="T15" fmla="*/ 350 h 352"/>
                  <a:gd name="T16" fmla="*/ 291 w 355"/>
                  <a:gd name="T17" fmla="*/ 262 h 352"/>
                  <a:gd name="T18" fmla="*/ 352 w 355"/>
                  <a:gd name="T19" fmla="*/ 207 h 352"/>
                  <a:gd name="T20" fmla="*/ 317 w 355"/>
                  <a:gd name="T21" fmla="*/ 117 h 352"/>
                  <a:gd name="T22" fmla="*/ 272 w 355"/>
                  <a:gd name="T23" fmla="*/ 1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5" h="352">
                    <a:moveTo>
                      <a:pt x="272" y="16"/>
                    </a:moveTo>
                    <a:cubicBezTo>
                      <a:pt x="230" y="0"/>
                      <a:pt x="208" y="40"/>
                      <a:pt x="178" y="41"/>
                    </a:cubicBezTo>
                    <a:cubicBezTo>
                      <a:pt x="163" y="42"/>
                      <a:pt x="150" y="39"/>
                      <a:pt x="137" y="36"/>
                    </a:cubicBezTo>
                    <a:cubicBezTo>
                      <a:pt x="110" y="30"/>
                      <a:pt x="86" y="24"/>
                      <a:pt x="66" y="51"/>
                    </a:cubicBezTo>
                    <a:cubicBezTo>
                      <a:pt x="40" y="89"/>
                      <a:pt x="77" y="121"/>
                      <a:pt x="62" y="142"/>
                    </a:cubicBezTo>
                    <a:cubicBezTo>
                      <a:pt x="47" y="163"/>
                      <a:pt x="0" y="212"/>
                      <a:pt x="32" y="251"/>
                    </a:cubicBezTo>
                    <a:cubicBezTo>
                      <a:pt x="63" y="289"/>
                      <a:pt x="102" y="274"/>
                      <a:pt x="129" y="291"/>
                    </a:cubicBezTo>
                    <a:cubicBezTo>
                      <a:pt x="156" y="308"/>
                      <a:pt x="180" y="352"/>
                      <a:pt x="226" y="350"/>
                    </a:cubicBezTo>
                    <a:cubicBezTo>
                      <a:pt x="269" y="348"/>
                      <a:pt x="253" y="270"/>
                      <a:pt x="291" y="262"/>
                    </a:cubicBezTo>
                    <a:cubicBezTo>
                      <a:pt x="321" y="255"/>
                      <a:pt x="349" y="233"/>
                      <a:pt x="352" y="207"/>
                    </a:cubicBezTo>
                    <a:cubicBezTo>
                      <a:pt x="355" y="182"/>
                      <a:pt x="322" y="150"/>
                      <a:pt x="317" y="117"/>
                    </a:cubicBezTo>
                    <a:cubicBezTo>
                      <a:pt x="314" y="94"/>
                      <a:pt x="301" y="27"/>
                      <a:pt x="272" y="16"/>
                    </a:cubicBezTo>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3" name="手繪多邊形 35"/>
              <p:cNvSpPr>
                <a:spLocks/>
              </p:cNvSpPr>
              <p:nvPr/>
            </p:nvSpPr>
            <p:spPr bwMode="gray">
              <a:xfrm rot="18790958" flipH="1">
                <a:off x="4338999" y="3813623"/>
                <a:ext cx="1031484" cy="1027140"/>
              </a:xfrm>
              <a:custGeom>
                <a:avLst/>
                <a:gdLst>
                  <a:gd name="T0" fmla="*/ 272 w 355"/>
                  <a:gd name="T1" fmla="*/ 16 h 352"/>
                  <a:gd name="T2" fmla="*/ 178 w 355"/>
                  <a:gd name="T3" fmla="*/ 41 h 352"/>
                  <a:gd name="T4" fmla="*/ 137 w 355"/>
                  <a:gd name="T5" fmla="*/ 36 h 352"/>
                  <a:gd name="T6" fmla="*/ 66 w 355"/>
                  <a:gd name="T7" fmla="*/ 51 h 352"/>
                  <a:gd name="T8" fmla="*/ 62 w 355"/>
                  <a:gd name="T9" fmla="*/ 142 h 352"/>
                  <a:gd name="T10" fmla="*/ 32 w 355"/>
                  <a:gd name="T11" fmla="*/ 251 h 352"/>
                  <a:gd name="T12" fmla="*/ 129 w 355"/>
                  <a:gd name="T13" fmla="*/ 291 h 352"/>
                  <a:gd name="T14" fmla="*/ 226 w 355"/>
                  <a:gd name="T15" fmla="*/ 350 h 352"/>
                  <a:gd name="T16" fmla="*/ 291 w 355"/>
                  <a:gd name="T17" fmla="*/ 262 h 352"/>
                  <a:gd name="T18" fmla="*/ 352 w 355"/>
                  <a:gd name="T19" fmla="*/ 207 h 352"/>
                  <a:gd name="T20" fmla="*/ 317 w 355"/>
                  <a:gd name="T21" fmla="*/ 117 h 352"/>
                  <a:gd name="T22" fmla="*/ 272 w 355"/>
                  <a:gd name="T23" fmla="*/ 1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5" h="352">
                    <a:moveTo>
                      <a:pt x="272" y="16"/>
                    </a:moveTo>
                    <a:cubicBezTo>
                      <a:pt x="230" y="0"/>
                      <a:pt x="208" y="40"/>
                      <a:pt x="178" y="41"/>
                    </a:cubicBezTo>
                    <a:cubicBezTo>
                      <a:pt x="163" y="42"/>
                      <a:pt x="150" y="39"/>
                      <a:pt x="137" y="36"/>
                    </a:cubicBezTo>
                    <a:cubicBezTo>
                      <a:pt x="110" y="30"/>
                      <a:pt x="86" y="24"/>
                      <a:pt x="66" y="51"/>
                    </a:cubicBezTo>
                    <a:cubicBezTo>
                      <a:pt x="40" y="89"/>
                      <a:pt x="77" y="121"/>
                      <a:pt x="62" y="142"/>
                    </a:cubicBezTo>
                    <a:cubicBezTo>
                      <a:pt x="47" y="163"/>
                      <a:pt x="0" y="212"/>
                      <a:pt x="32" y="251"/>
                    </a:cubicBezTo>
                    <a:cubicBezTo>
                      <a:pt x="63" y="289"/>
                      <a:pt x="102" y="274"/>
                      <a:pt x="129" y="291"/>
                    </a:cubicBezTo>
                    <a:cubicBezTo>
                      <a:pt x="156" y="308"/>
                      <a:pt x="180" y="352"/>
                      <a:pt x="226" y="350"/>
                    </a:cubicBezTo>
                    <a:cubicBezTo>
                      <a:pt x="269" y="348"/>
                      <a:pt x="253" y="270"/>
                      <a:pt x="291" y="262"/>
                    </a:cubicBezTo>
                    <a:cubicBezTo>
                      <a:pt x="321" y="255"/>
                      <a:pt x="349" y="233"/>
                      <a:pt x="352" y="207"/>
                    </a:cubicBezTo>
                    <a:cubicBezTo>
                      <a:pt x="355" y="182"/>
                      <a:pt x="322" y="150"/>
                      <a:pt x="317" y="117"/>
                    </a:cubicBezTo>
                    <a:cubicBezTo>
                      <a:pt x="314" y="94"/>
                      <a:pt x="301" y="27"/>
                      <a:pt x="272" y="16"/>
                    </a:cubicBezTo>
                  </a:path>
                </a:pathLst>
              </a:custGeom>
              <a:gradFill flip="none" rotWithShape="1">
                <a:gsLst>
                  <a:gs pos="0">
                    <a:schemeClr val="accent1">
                      <a:lumMod val="20000"/>
                      <a:lumOff val="80000"/>
                    </a:schemeClr>
                  </a:gs>
                  <a:gs pos="46000">
                    <a:schemeClr val="accent1">
                      <a:lumMod val="60000"/>
                      <a:lumOff val="40000"/>
                    </a:schemeClr>
                  </a:gs>
                  <a:gs pos="100000">
                    <a:schemeClr val="accent1"/>
                  </a:gs>
                </a:gsLst>
                <a:path path="circle">
                  <a:fillToRect l="50000" t="50000" r="50000" b="50000"/>
                </a:path>
                <a:tileRect/>
              </a:gra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4" name="手繪多邊形 41"/>
              <p:cNvSpPr>
                <a:spLocks/>
              </p:cNvSpPr>
              <p:nvPr/>
            </p:nvSpPr>
            <p:spPr bwMode="gray">
              <a:xfrm rot="756312" flipH="1">
                <a:off x="4402943" y="3855259"/>
                <a:ext cx="903597" cy="943869"/>
              </a:xfrm>
              <a:custGeom>
                <a:avLst/>
                <a:gdLst>
                  <a:gd name="T0" fmla="*/ 167 w 179"/>
                  <a:gd name="T1" fmla="*/ 33 h 186"/>
                  <a:gd name="T2" fmla="*/ 132 w 179"/>
                  <a:gd name="T3" fmla="*/ 35 h 186"/>
                  <a:gd name="T4" fmla="*/ 107 w 179"/>
                  <a:gd name="T5" fmla="*/ 41 h 186"/>
                  <a:gd name="T6" fmla="*/ 60 w 179"/>
                  <a:gd name="T7" fmla="*/ 7 h 186"/>
                  <a:gd name="T8" fmla="*/ 51 w 179"/>
                  <a:gd name="T9" fmla="*/ 63 h 186"/>
                  <a:gd name="T10" fmla="*/ 8 w 179"/>
                  <a:gd name="T11" fmla="*/ 100 h 186"/>
                  <a:gd name="T12" fmla="*/ 53 w 179"/>
                  <a:gd name="T13" fmla="*/ 132 h 186"/>
                  <a:gd name="T14" fmla="*/ 60 w 179"/>
                  <a:gd name="T15" fmla="*/ 176 h 186"/>
                  <a:gd name="T16" fmla="*/ 89 w 179"/>
                  <a:gd name="T17" fmla="*/ 160 h 186"/>
                  <a:gd name="T18" fmla="*/ 113 w 179"/>
                  <a:gd name="T19" fmla="*/ 141 h 186"/>
                  <a:gd name="T20" fmla="*/ 166 w 179"/>
                  <a:gd name="T21" fmla="*/ 143 h 186"/>
                  <a:gd name="T22" fmla="*/ 140 w 179"/>
                  <a:gd name="T23" fmla="*/ 94 h 186"/>
                  <a:gd name="T24" fmla="*/ 167 w 179"/>
                  <a:gd name="T25" fmla="*/ 3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86">
                    <a:moveTo>
                      <a:pt x="167" y="33"/>
                    </a:moveTo>
                    <a:cubicBezTo>
                      <a:pt x="157" y="24"/>
                      <a:pt x="144" y="29"/>
                      <a:pt x="132" y="35"/>
                    </a:cubicBezTo>
                    <a:cubicBezTo>
                      <a:pt x="122" y="39"/>
                      <a:pt x="113" y="44"/>
                      <a:pt x="107" y="41"/>
                    </a:cubicBezTo>
                    <a:cubicBezTo>
                      <a:pt x="84" y="33"/>
                      <a:pt x="85" y="0"/>
                      <a:pt x="60" y="7"/>
                    </a:cubicBezTo>
                    <a:cubicBezTo>
                      <a:pt x="34" y="14"/>
                      <a:pt x="63" y="56"/>
                      <a:pt x="51" y="63"/>
                    </a:cubicBezTo>
                    <a:cubicBezTo>
                      <a:pt x="40" y="70"/>
                      <a:pt x="0" y="74"/>
                      <a:pt x="8" y="100"/>
                    </a:cubicBezTo>
                    <a:cubicBezTo>
                      <a:pt x="15" y="125"/>
                      <a:pt x="43" y="119"/>
                      <a:pt x="53" y="132"/>
                    </a:cubicBezTo>
                    <a:cubicBezTo>
                      <a:pt x="62" y="146"/>
                      <a:pt x="46" y="158"/>
                      <a:pt x="60" y="176"/>
                    </a:cubicBezTo>
                    <a:cubicBezTo>
                      <a:pt x="68" y="186"/>
                      <a:pt x="78" y="173"/>
                      <a:pt x="89" y="160"/>
                    </a:cubicBezTo>
                    <a:cubicBezTo>
                      <a:pt x="98" y="148"/>
                      <a:pt x="106" y="136"/>
                      <a:pt x="113" y="141"/>
                    </a:cubicBezTo>
                    <a:cubicBezTo>
                      <a:pt x="127" y="150"/>
                      <a:pt x="159" y="154"/>
                      <a:pt x="166" y="143"/>
                    </a:cubicBezTo>
                    <a:cubicBezTo>
                      <a:pt x="173" y="131"/>
                      <a:pt x="147" y="110"/>
                      <a:pt x="140" y="94"/>
                    </a:cubicBezTo>
                    <a:cubicBezTo>
                      <a:pt x="133" y="78"/>
                      <a:pt x="179" y="44"/>
                      <a:pt x="167" y="33"/>
                    </a:cubicBezTo>
                  </a:path>
                </a:pathLst>
              </a:custGeom>
              <a:solidFill>
                <a:schemeClr val="accent1">
                  <a:lumMod val="20000"/>
                  <a:lumOff val="80000"/>
                  <a:alpha val="6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5" name="手繪多邊形 41"/>
              <p:cNvSpPr>
                <a:spLocks/>
              </p:cNvSpPr>
              <p:nvPr/>
            </p:nvSpPr>
            <p:spPr bwMode="gray">
              <a:xfrm rot="19656312" flipH="1">
                <a:off x="4620471" y="4082482"/>
                <a:ext cx="468541" cy="489422"/>
              </a:xfrm>
              <a:custGeom>
                <a:avLst/>
                <a:gdLst>
                  <a:gd name="T0" fmla="*/ 167 w 179"/>
                  <a:gd name="T1" fmla="*/ 33 h 186"/>
                  <a:gd name="T2" fmla="*/ 132 w 179"/>
                  <a:gd name="T3" fmla="*/ 35 h 186"/>
                  <a:gd name="T4" fmla="*/ 107 w 179"/>
                  <a:gd name="T5" fmla="*/ 41 h 186"/>
                  <a:gd name="T6" fmla="*/ 60 w 179"/>
                  <a:gd name="T7" fmla="*/ 7 h 186"/>
                  <a:gd name="T8" fmla="*/ 51 w 179"/>
                  <a:gd name="T9" fmla="*/ 63 h 186"/>
                  <a:gd name="T10" fmla="*/ 8 w 179"/>
                  <a:gd name="T11" fmla="*/ 100 h 186"/>
                  <a:gd name="T12" fmla="*/ 53 w 179"/>
                  <a:gd name="T13" fmla="*/ 132 h 186"/>
                  <a:gd name="T14" fmla="*/ 60 w 179"/>
                  <a:gd name="T15" fmla="*/ 176 h 186"/>
                  <a:gd name="T16" fmla="*/ 89 w 179"/>
                  <a:gd name="T17" fmla="*/ 160 h 186"/>
                  <a:gd name="T18" fmla="*/ 113 w 179"/>
                  <a:gd name="T19" fmla="*/ 141 h 186"/>
                  <a:gd name="T20" fmla="*/ 166 w 179"/>
                  <a:gd name="T21" fmla="*/ 143 h 186"/>
                  <a:gd name="T22" fmla="*/ 140 w 179"/>
                  <a:gd name="T23" fmla="*/ 94 h 186"/>
                  <a:gd name="T24" fmla="*/ 167 w 179"/>
                  <a:gd name="T25" fmla="*/ 3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86">
                    <a:moveTo>
                      <a:pt x="167" y="33"/>
                    </a:moveTo>
                    <a:cubicBezTo>
                      <a:pt x="157" y="24"/>
                      <a:pt x="144" y="29"/>
                      <a:pt x="132" y="35"/>
                    </a:cubicBezTo>
                    <a:cubicBezTo>
                      <a:pt x="122" y="39"/>
                      <a:pt x="113" y="44"/>
                      <a:pt x="107" y="41"/>
                    </a:cubicBezTo>
                    <a:cubicBezTo>
                      <a:pt x="84" y="33"/>
                      <a:pt x="85" y="0"/>
                      <a:pt x="60" y="7"/>
                    </a:cubicBezTo>
                    <a:cubicBezTo>
                      <a:pt x="34" y="14"/>
                      <a:pt x="63" y="56"/>
                      <a:pt x="51" y="63"/>
                    </a:cubicBezTo>
                    <a:cubicBezTo>
                      <a:pt x="40" y="70"/>
                      <a:pt x="0" y="74"/>
                      <a:pt x="8" y="100"/>
                    </a:cubicBezTo>
                    <a:cubicBezTo>
                      <a:pt x="15" y="125"/>
                      <a:pt x="43" y="119"/>
                      <a:pt x="53" y="132"/>
                    </a:cubicBezTo>
                    <a:cubicBezTo>
                      <a:pt x="62" y="146"/>
                      <a:pt x="46" y="158"/>
                      <a:pt x="60" y="176"/>
                    </a:cubicBezTo>
                    <a:cubicBezTo>
                      <a:pt x="68" y="186"/>
                      <a:pt x="78" y="173"/>
                      <a:pt x="89" y="160"/>
                    </a:cubicBezTo>
                    <a:cubicBezTo>
                      <a:pt x="98" y="148"/>
                      <a:pt x="106" y="136"/>
                      <a:pt x="113" y="141"/>
                    </a:cubicBezTo>
                    <a:cubicBezTo>
                      <a:pt x="127" y="150"/>
                      <a:pt x="159" y="154"/>
                      <a:pt x="166" y="143"/>
                    </a:cubicBezTo>
                    <a:cubicBezTo>
                      <a:pt x="173" y="131"/>
                      <a:pt x="147" y="110"/>
                      <a:pt x="140" y="94"/>
                    </a:cubicBezTo>
                    <a:cubicBezTo>
                      <a:pt x="133" y="78"/>
                      <a:pt x="179" y="44"/>
                      <a:pt x="167" y="33"/>
                    </a:cubicBezTo>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6" name="手繪多邊形 42"/>
              <p:cNvSpPr>
                <a:spLocks/>
              </p:cNvSpPr>
              <p:nvPr/>
            </p:nvSpPr>
            <p:spPr bwMode="gray">
              <a:xfrm rot="19656312" flipH="1">
                <a:off x="4765993" y="4239097"/>
                <a:ext cx="177497" cy="176192"/>
              </a:xfrm>
              <a:custGeom>
                <a:avLst/>
                <a:gdLst>
                  <a:gd name="T0" fmla="*/ 68 w 68"/>
                  <a:gd name="T1" fmla="*/ 31 h 67"/>
                  <a:gd name="T2" fmla="*/ 59 w 68"/>
                  <a:gd name="T3" fmla="*/ 26 h 67"/>
                  <a:gd name="T4" fmla="*/ 63 w 68"/>
                  <a:gd name="T5" fmla="*/ 17 h 67"/>
                  <a:gd name="T6" fmla="*/ 55 w 68"/>
                  <a:gd name="T7" fmla="*/ 16 h 67"/>
                  <a:gd name="T8" fmla="*/ 55 w 68"/>
                  <a:gd name="T9" fmla="*/ 7 h 67"/>
                  <a:gd name="T10" fmla="*/ 45 w 68"/>
                  <a:gd name="T11" fmla="*/ 10 h 67"/>
                  <a:gd name="T12" fmla="*/ 41 w 68"/>
                  <a:gd name="T13" fmla="*/ 0 h 67"/>
                  <a:gd name="T14" fmla="*/ 33 w 68"/>
                  <a:gd name="T15" fmla="*/ 9 h 67"/>
                  <a:gd name="T16" fmla="*/ 24 w 68"/>
                  <a:gd name="T17" fmla="*/ 1 h 67"/>
                  <a:gd name="T18" fmla="*/ 21 w 68"/>
                  <a:gd name="T19" fmla="*/ 8 h 67"/>
                  <a:gd name="T20" fmla="*/ 14 w 68"/>
                  <a:gd name="T21" fmla="*/ 6 h 67"/>
                  <a:gd name="T22" fmla="*/ 15 w 68"/>
                  <a:gd name="T23" fmla="*/ 20 h 67"/>
                  <a:gd name="T24" fmla="*/ 2 w 68"/>
                  <a:gd name="T25" fmla="*/ 22 h 67"/>
                  <a:gd name="T26" fmla="*/ 7 w 68"/>
                  <a:gd name="T27" fmla="*/ 30 h 67"/>
                  <a:gd name="T28" fmla="*/ 0 w 68"/>
                  <a:gd name="T29" fmla="*/ 36 h 67"/>
                  <a:gd name="T30" fmla="*/ 9 w 68"/>
                  <a:gd name="T31" fmla="*/ 41 h 67"/>
                  <a:gd name="T32" fmla="*/ 4 w 68"/>
                  <a:gd name="T33" fmla="*/ 50 h 67"/>
                  <a:gd name="T34" fmla="*/ 13 w 68"/>
                  <a:gd name="T35" fmla="*/ 51 h 67"/>
                  <a:gd name="T36" fmla="*/ 13 w 68"/>
                  <a:gd name="T37" fmla="*/ 60 h 67"/>
                  <a:gd name="T38" fmla="*/ 23 w 68"/>
                  <a:gd name="T39" fmla="*/ 56 h 67"/>
                  <a:gd name="T40" fmla="*/ 27 w 68"/>
                  <a:gd name="T41" fmla="*/ 67 h 67"/>
                  <a:gd name="T42" fmla="*/ 35 w 68"/>
                  <a:gd name="T43" fmla="*/ 58 h 67"/>
                  <a:gd name="T44" fmla="*/ 44 w 68"/>
                  <a:gd name="T45" fmla="*/ 66 h 67"/>
                  <a:gd name="T46" fmla="*/ 47 w 68"/>
                  <a:gd name="T47" fmla="*/ 59 h 67"/>
                  <a:gd name="T48" fmla="*/ 54 w 68"/>
                  <a:gd name="T49" fmla="*/ 61 h 67"/>
                  <a:gd name="T50" fmla="*/ 52 w 68"/>
                  <a:gd name="T51" fmla="*/ 47 h 67"/>
                  <a:gd name="T52" fmla="*/ 66 w 68"/>
                  <a:gd name="T53" fmla="*/ 45 h 67"/>
                  <a:gd name="T54" fmla="*/ 60 w 68"/>
                  <a:gd name="T55" fmla="*/ 37 h 67"/>
                  <a:gd name="T56" fmla="*/ 68 w 68"/>
                  <a:gd name="T57"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 h="67">
                    <a:moveTo>
                      <a:pt x="68" y="31"/>
                    </a:moveTo>
                    <a:cubicBezTo>
                      <a:pt x="67" y="29"/>
                      <a:pt x="64" y="27"/>
                      <a:pt x="59" y="26"/>
                    </a:cubicBezTo>
                    <a:cubicBezTo>
                      <a:pt x="63" y="22"/>
                      <a:pt x="64" y="19"/>
                      <a:pt x="63" y="17"/>
                    </a:cubicBezTo>
                    <a:cubicBezTo>
                      <a:pt x="62" y="15"/>
                      <a:pt x="59" y="15"/>
                      <a:pt x="55" y="16"/>
                    </a:cubicBezTo>
                    <a:cubicBezTo>
                      <a:pt x="56" y="11"/>
                      <a:pt x="56" y="8"/>
                      <a:pt x="55" y="7"/>
                    </a:cubicBezTo>
                    <a:cubicBezTo>
                      <a:pt x="53" y="5"/>
                      <a:pt x="49" y="7"/>
                      <a:pt x="45" y="10"/>
                    </a:cubicBezTo>
                    <a:cubicBezTo>
                      <a:pt x="44" y="4"/>
                      <a:pt x="43" y="1"/>
                      <a:pt x="41" y="0"/>
                    </a:cubicBezTo>
                    <a:cubicBezTo>
                      <a:pt x="38" y="0"/>
                      <a:pt x="35" y="3"/>
                      <a:pt x="33" y="9"/>
                    </a:cubicBezTo>
                    <a:cubicBezTo>
                      <a:pt x="29" y="3"/>
                      <a:pt x="26" y="0"/>
                      <a:pt x="24" y="1"/>
                    </a:cubicBezTo>
                    <a:cubicBezTo>
                      <a:pt x="22" y="1"/>
                      <a:pt x="21" y="4"/>
                      <a:pt x="21" y="8"/>
                    </a:cubicBezTo>
                    <a:cubicBezTo>
                      <a:pt x="18" y="6"/>
                      <a:pt x="15" y="5"/>
                      <a:pt x="14" y="6"/>
                    </a:cubicBezTo>
                    <a:cubicBezTo>
                      <a:pt x="12" y="8"/>
                      <a:pt x="12" y="13"/>
                      <a:pt x="15" y="20"/>
                    </a:cubicBezTo>
                    <a:cubicBezTo>
                      <a:pt x="8" y="19"/>
                      <a:pt x="3" y="19"/>
                      <a:pt x="2" y="22"/>
                    </a:cubicBezTo>
                    <a:cubicBezTo>
                      <a:pt x="1" y="24"/>
                      <a:pt x="3" y="27"/>
                      <a:pt x="7" y="30"/>
                    </a:cubicBezTo>
                    <a:cubicBezTo>
                      <a:pt x="3" y="32"/>
                      <a:pt x="0" y="34"/>
                      <a:pt x="0" y="36"/>
                    </a:cubicBezTo>
                    <a:cubicBezTo>
                      <a:pt x="0" y="38"/>
                      <a:pt x="3" y="40"/>
                      <a:pt x="9" y="41"/>
                    </a:cubicBezTo>
                    <a:cubicBezTo>
                      <a:pt x="5" y="45"/>
                      <a:pt x="3" y="48"/>
                      <a:pt x="4" y="50"/>
                    </a:cubicBezTo>
                    <a:cubicBezTo>
                      <a:pt x="5" y="52"/>
                      <a:pt x="8" y="52"/>
                      <a:pt x="13" y="51"/>
                    </a:cubicBezTo>
                    <a:cubicBezTo>
                      <a:pt x="11" y="55"/>
                      <a:pt x="11" y="59"/>
                      <a:pt x="13" y="60"/>
                    </a:cubicBezTo>
                    <a:cubicBezTo>
                      <a:pt x="15" y="61"/>
                      <a:pt x="18" y="60"/>
                      <a:pt x="23" y="56"/>
                    </a:cubicBezTo>
                    <a:cubicBezTo>
                      <a:pt x="23" y="62"/>
                      <a:pt x="25" y="66"/>
                      <a:pt x="27" y="67"/>
                    </a:cubicBezTo>
                    <a:cubicBezTo>
                      <a:pt x="29" y="67"/>
                      <a:pt x="32" y="64"/>
                      <a:pt x="35" y="58"/>
                    </a:cubicBezTo>
                    <a:cubicBezTo>
                      <a:pt x="38" y="64"/>
                      <a:pt x="41" y="66"/>
                      <a:pt x="44" y="66"/>
                    </a:cubicBezTo>
                    <a:cubicBezTo>
                      <a:pt x="45" y="65"/>
                      <a:pt x="46" y="63"/>
                      <a:pt x="47" y="59"/>
                    </a:cubicBezTo>
                    <a:cubicBezTo>
                      <a:pt x="50" y="61"/>
                      <a:pt x="52" y="62"/>
                      <a:pt x="54" y="61"/>
                    </a:cubicBezTo>
                    <a:cubicBezTo>
                      <a:pt x="56" y="59"/>
                      <a:pt x="55" y="54"/>
                      <a:pt x="52" y="47"/>
                    </a:cubicBezTo>
                    <a:cubicBezTo>
                      <a:pt x="59" y="48"/>
                      <a:pt x="65" y="47"/>
                      <a:pt x="66" y="45"/>
                    </a:cubicBezTo>
                    <a:cubicBezTo>
                      <a:pt x="66" y="43"/>
                      <a:pt x="64" y="40"/>
                      <a:pt x="60" y="37"/>
                    </a:cubicBezTo>
                    <a:cubicBezTo>
                      <a:pt x="65" y="35"/>
                      <a:pt x="68" y="33"/>
                      <a:pt x="68" y="31"/>
                    </a:cubicBezTo>
                  </a:path>
                </a:pathLst>
              </a:custGeom>
              <a:gradFill flip="none" rotWithShape="1">
                <a:gsLst>
                  <a:gs pos="0">
                    <a:schemeClr val="accent1">
                      <a:lumMod val="75000"/>
                    </a:schemeClr>
                  </a:gs>
                  <a:gs pos="100000">
                    <a:schemeClr val="accent1">
                      <a:lumMod val="60000"/>
                      <a:lumOff val="40000"/>
                    </a:schemeClr>
                  </a:gs>
                </a:gsLst>
                <a:path path="circle">
                  <a:fillToRect l="50000" t="50000" r="50000" b="50000"/>
                </a:path>
                <a:tileRect/>
              </a:gra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grpSp>
        <p:sp>
          <p:nvSpPr>
            <p:cNvPr id="47" name="手繪多邊形 32"/>
            <p:cNvSpPr>
              <a:spLocks/>
            </p:cNvSpPr>
            <p:nvPr/>
          </p:nvSpPr>
          <p:spPr bwMode="gray">
            <a:xfrm flipH="1">
              <a:off x="2304860" y="5777362"/>
              <a:ext cx="384558" cy="386010"/>
            </a:xfrm>
            <a:custGeom>
              <a:avLst/>
              <a:gdLst>
                <a:gd name="T0" fmla="*/ 242 w 264"/>
                <a:gd name="T1" fmla="*/ 157 h 264"/>
                <a:gd name="T2" fmla="*/ 259 w 264"/>
                <a:gd name="T3" fmla="*/ 128 h 264"/>
                <a:gd name="T4" fmla="*/ 238 w 264"/>
                <a:gd name="T5" fmla="*/ 66 h 264"/>
                <a:gd name="T6" fmla="*/ 192 w 264"/>
                <a:gd name="T7" fmla="*/ 20 h 264"/>
                <a:gd name="T8" fmla="*/ 158 w 264"/>
                <a:gd name="T9" fmla="*/ 23 h 264"/>
                <a:gd name="T10" fmla="*/ 157 w 264"/>
                <a:gd name="T11" fmla="*/ 23 h 264"/>
                <a:gd name="T12" fmla="*/ 156 w 264"/>
                <a:gd name="T13" fmla="*/ 23 h 264"/>
                <a:gd name="T14" fmla="*/ 128 w 264"/>
                <a:gd name="T15" fmla="*/ 5 h 264"/>
                <a:gd name="T16" fmla="*/ 66 w 264"/>
                <a:gd name="T17" fmla="*/ 26 h 264"/>
                <a:gd name="T18" fmla="*/ 20 w 264"/>
                <a:gd name="T19" fmla="*/ 72 h 264"/>
                <a:gd name="T20" fmla="*/ 23 w 264"/>
                <a:gd name="T21" fmla="*/ 106 h 264"/>
                <a:gd name="T22" fmla="*/ 23 w 264"/>
                <a:gd name="T23" fmla="*/ 107 h 264"/>
                <a:gd name="T24" fmla="*/ 22 w 264"/>
                <a:gd name="T25" fmla="*/ 108 h 264"/>
                <a:gd name="T26" fmla="*/ 5 w 264"/>
                <a:gd name="T27" fmla="*/ 136 h 264"/>
                <a:gd name="T28" fmla="*/ 26 w 264"/>
                <a:gd name="T29" fmla="*/ 198 h 264"/>
                <a:gd name="T30" fmla="*/ 72 w 264"/>
                <a:gd name="T31" fmla="*/ 244 h 264"/>
                <a:gd name="T32" fmla="*/ 106 w 264"/>
                <a:gd name="T33" fmla="*/ 241 h 264"/>
                <a:gd name="T34" fmla="*/ 107 w 264"/>
                <a:gd name="T35" fmla="*/ 242 h 264"/>
                <a:gd name="T36" fmla="*/ 108 w 264"/>
                <a:gd name="T37" fmla="*/ 242 h 264"/>
                <a:gd name="T38" fmla="*/ 136 w 264"/>
                <a:gd name="T39" fmla="*/ 259 h 264"/>
                <a:gd name="T40" fmla="*/ 198 w 264"/>
                <a:gd name="T41" fmla="*/ 238 h 264"/>
                <a:gd name="T42" fmla="*/ 244 w 264"/>
                <a:gd name="T43" fmla="*/ 192 h 264"/>
                <a:gd name="T44" fmla="*/ 241 w 264"/>
                <a:gd name="T45" fmla="*/ 159 h 264"/>
                <a:gd name="T46" fmla="*/ 241 w 264"/>
                <a:gd name="T47" fmla="*/ 158 h 264"/>
                <a:gd name="T48" fmla="*/ 242 w 264"/>
                <a:gd name="T49" fmla="*/ 1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4" h="264">
                  <a:moveTo>
                    <a:pt x="242" y="157"/>
                  </a:moveTo>
                  <a:cubicBezTo>
                    <a:pt x="250" y="149"/>
                    <a:pt x="256" y="139"/>
                    <a:pt x="259" y="128"/>
                  </a:cubicBezTo>
                  <a:cubicBezTo>
                    <a:pt x="264" y="107"/>
                    <a:pt x="255" y="85"/>
                    <a:pt x="238" y="66"/>
                  </a:cubicBezTo>
                  <a:cubicBezTo>
                    <a:pt x="229" y="42"/>
                    <a:pt x="213" y="25"/>
                    <a:pt x="192" y="20"/>
                  </a:cubicBezTo>
                  <a:cubicBezTo>
                    <a:pt x="181" y="18"/>
                    <a:pt x="170" y="19"/>
                    <a:pt x="158" y="23"/>
                  </a:cubicBezTo>
                  <a:cubicBezTo>
                    <a:pt x="157" y="23"/>
                    <a:pt x="157" y="23"/>
                    <a:pt x="157" y="23"/>
                  </a:cubicBezTo>
                  <a:cubicBezTo>
                    <a:pt x="156" y="23"/>
                    <a:pt x="156" y="23"/>
                    <a:pt x="156" y="23"/>
                  </a:cubicBezTo>
                  <a:cubicBezTo>
                    <a:pt x="148" y="14"/>
                    <a:pt x="139" y="8"/>
                    <a:pt x="128" y="5"/>
                  </a:cubicBezTo>
                  <a:cubicBezTo>
                    <a:pt x="107" y="0"/>
                    <a:pt x="85" y="9"/>
                    <a:pt x="66" y="26"/>
                  </a:cubicBezTo>
                  <a:cubicBezTo>
                    <a:pt x="42" y="35"/>
                    <a:pt x="25" y="51"/>
                    <a:pt x="20" y="72"/>
                  </a:cubicBezTo>
                  <a:cubicBezTo>
                    <a:pt x="17" y="83"/>
                    <a:pt x="19" y="95"/>
                    <a:pt x="23" y="106"/>
                  </a:cubicBezTo>
                  <a:cubicBezTo>
                    <a:pt x="23" y="107"/>
                    <a:pt x="23" y="107"/>
                    <a:pt x="23" y="107"/>
                  </a:cubicBezTo>
                  <a:cubicBezTo>
                    <a:pt x="22" y="108"/>
                    <a:pt x="22" y="108"/>
                    <a:pt x="22" y="108"/>
                  </a:cubicBezTo>
                  <a:cubicBezTo>
                    <a:pt x="14" y="116"/>
                    <a:pt x="8" y="125"/>
                    <a:pt x="5" y="136"/>
                  </a:cubicBezTo>
                  <a:cubicBezTo>
                    <a:pt x="0" y="157"/>
                    <a:pt x="9" y="179"/>
                    <a:pt x="26" y="198"/>
                  </a:cubicBezTo>
                  <a:cubicBezTo>
                    <a:pt x="35" y="222"/>
                    <a:pt x="51" y="239"/>
                    <a:pt x="72" y="244"/>
                  </a:cubicBezTo>
                  <a:cubicBezTo>
                    <a:pt x="83" y="247"/>
                    <a:pt x="94" y="246"/>
                    <a:pt x="106" y="241"/>
                  </a:cubicBezTo>
                  <a:cubicBezTo>
                    <a:pt x="107" y="242"/>
                    <a:pt x="107" y="242"/>
                    <a:pt x="107" y="242"/>
                  </a:cubicBezTo>
                  <a:cubicBezTo>
                    <a:pt x="108" y="242"/>
                    <a:pt x="108" y="242"/>
                    <a:pt x="108" y="242"/>
                  </a:cubicBezTo>
                  <a:cubicBezTo>
                    <a:pt x="116" y="250"/>
                    <a:pt x="125" y="257"/>
                    <a:pt x="136" y="259"/>
                  </a:cubicBezTo>
                  <a:cubicBezTo>
                    <a:pt x="157" y="264"/>
                    <a:pt x="179" y="256"/>
                    <a:pt x="198" y="238"/>
                  </a:cubicBezTo>
                  <a:cubicBezTo>
                    <a:pt x="222" y="229"/>
                    <a:pt x="239" y="213"/>
                    <a:pt x="244" y="192"/>
                  </a:cubicBezTo>
                  <a:cubicBezTo>
                    <a:pt x="247" y="181"/>
                    <a:pt x="245" y="170"/>
                    <a:pt x="241" y="159"/>
                  </a:cubicBezTo>
                  <a:cubicBezTo>
                    <a:pt x="241" y="158"/>
                    <a:pt x="241" y="158"/>
                    <a:pt x="241" y="158"/>
                  </a:cubicBezTo>
                  <a:lnTo>
                    <a:pt x="242" y="157"/>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8" name="手繪多邊形 80"/>
            <p:cNvSpPr>
              <a:spLocks/>
            </p:cNvSpPr>
            <p:nvPr/>
          </p:nvSpPr>
          <p:spPr bwMode="gray">
            <a:xfrm flipH="1" flipV="1">
              <a:off x="2834217" y="5397258"/>
              <a:ext cx="95955" cy="95955"/>
            </a:xfrm>
            <a:custGeom>
              <a:avLst/>
              <a:gdLst>
                <a:gd name="T0" fmla="*/ 76 w 76"/>
                <a:gd name="T1" fmla="*/ 39 h 76"/>
                <a:gd name="T2" fmla="*/ 67 w 76"/>
                <a:gd name="T3" fmla="*/ 32 h 76"/>
                <a:gd name="T4" fmla="*/ 73 w 76"/>
                <a:gd name="T5" fmla="*/ 23 h 76"/>
                <a:gd name="T6" fmla="*/ 62 w 76"/>
                <a:gd name="T7" fmla="*/ 20 h 76"/>
                <a:gd name="T8" fmla="*/ 63 w 76"/>
                <a:gd name="T9" fmla="*/ 10 h 76"/>
                <a:gd name="T10" fmla="*/ 49 w 76"/>
                <a:gd name="T11" fmla="*/ 15 h 76"/>
                <a:gd name="T12" fmla="*/ 43 w 76"/>
                <a:gd name="T13" fmla="*/ 0 h 76"/>
                <a:gd name="T14" fmla="*/ 37 w 76"/>
                <a:gd name="T15" fmla="*/ 6 h 76"/>
                <a:gd name="T16" fmla="*/ 31 w 76"/>
                <a:gd name="T17" fmla="*/ 0 h 76"/>
                <a:gd name="T18" fmla="*/ 26 w 76"/>
                <a:gd name="T19" fmla="*/ 13 h 76"/>
                <a:gd name="T20" fmla="*/ 13 w 76"/>
                <a:gd name="T21" fmla="*/ 9 h 76"/>
                <a:gd name="T22" fmla="*/ 15 w 76"/>
                <a:gd name="T23" fmla="*/ 21 h 76"/>
                <a:gd name="T24" fmla="*/ 3 w 76"/>
                <a:gd name="T25" fmla="*/ 23 h 76"/>
                <a:gd name="T26" fmla="*/ 8 w 76"/>
                <a:gd name="T27" fmla="*/ 31 h 76"/>
                <a:gd name="T28" fmla="*/ 0 w 76"/>
                <a:gd name="T29" fmla="*/ 37 h 76"/>
                <a:gd name="T30" fmla="*/ 9 w 76"/>
                <a:gd name="T31" fmla="*/ 44 h 76"/>
                <a:gd name="T32" fmla="*/ 3 w 76"/>
                <a:gd name="T33" fmla="*/ 53 h 76"/>
                <a:gd name="T34" fmla="*/ 13 w 76"/>
                <a:gd name="T35" fmla="*/ 56 h 76"/>
                <a:gd name="T36" fmla="*/ 12 w 76"/>
                <a:gd name="T37" fmla="*/ 66 h 76"/>
                <a:gd name="T38" fmla="*/ 27 w 76"/>
                <a:gd name="T39" fmla="*/ 61 h 76"/>
                <a:gd name="T40" fmla="*/ 32 w 76"/>
                <a:gd name="T41" fmla="*/ 76 h 76"/>
                <a:gd name="T42" fmla="*/ 38 w 76"/>
                <a:gd name="T43" fmla="*/ 70 h 76"/>
                <a:gd name="T44" fmla="*/ 45 w 76"/>
                <a:gd name="T45" fmla="*/ 76 h 76"/>
                <a:gd name="T46" fmla="*/ 50 w 76"/>
                <a:gd name="T47" fmla="*/ 63 h 76"/>
                <a:gd name="T48" fmla="*/ 62 w 76"/>
                <a:gd name="T49" fmla="*/ 67 h 76"/>
                <a:gd name="T50" fmla="*/ 61 w 76"/>
                <a:gd name="T51" fmla="*/ 55 h 76"/>
                <a:gd name="T52" fmla="*/ 73 w 76"/>
                <a:gd name="T53" fmla="*/ 53 h 76"/>
                <a:gd name="T54" fmla="*/ 68 w 76"/>
                <a:gd name="T55" fmla="*/ 45 h 76"/>
                <a:gd name="T56" fmla="*/ 76 w 76"/>
                <a:gd name="T5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76">
                  <a:moveTo>
                    <a:pt x="76" y="39"/>
                  </a:moveTo>
                  <a:cubicBezTo>
                    <a:pt x="76" y="36"/>
                    <a:pt x="73" y="34"/>
                    <a:pt x="67" y="32"/>
                  </a:cubicBezTo>
                  <a:cubicBezTo>
                    <a:pt x="71" y="28"/>
                    <a:pt x="74" y="25"/>
                    <a:pt x="73" y="23"/>
                  </a:cubicBezTo>
                  <a:cubicBezTo>
                    <a:pt x="72" y="20"/>
                    <a:pt x="68" y="20"/>
                    <a:pt x="62" y="20"/>
                  </a:cubicBezTo>
                  <a:cubicBezTo>
                    <a:pt x="65" y="15"/>
                    <a:pt x="65" y="11"/>
                    <a:pt x="63" y="10"/>
                  </a:cubicBezTo>
                  <a:cubicBezTo>
                    <a:pt x="61" y="8"/>
                    <a:pt x="56" y="10"/>
                    <a:pt x="49" y="15"/>
                  </a:cubicBezTo>
                  <a:cubicBezTo>
                    <a:pt x="48" y="6"/>
                    <a:pt x="46" y="1"/>
                    <a:pt x="43" y="0"/>
                  </a:cubicBezTo>
                  <a:cubicBezTo>
                    <a:pt x="41" y="0"/>
                    <a:pt x="39" y="2"/>
                    <a:pt x="37" y="6"/>
                  </a:cubicBezTo>
                  <a:cubicBezTo>
                    <a:pt x="35" y="2"/>
                    <a:pt x="33" y="0"/>
                    <a:pt x="31" y="0"/>
                  </a:cubicBezTo>
                  <a:cubicBezTo>
                    <a:pt x="28" y="1"/>
                    <a:pt x="26" y="6"/>
                    <a:pt x="26" y="13"/>
                  </a:cubicBezTo>
                  <a:cubicBezTo>
                    <a:pt x="20" y="9"/>
                    <a:pt x="16" y="7"/>
                    <a:pt x="13" y="9"/>
                  </a:cubicBezTo>
                  <a:cubicBezTo>
                    <a:pt x="11" y="10"/>
                    <a:pt x="12" y="15"/>
                    <a:pt x="15" y="21"/>
                  </a:cubicBezTo>
                  <a:cubicBezTo>
                    <a:pt x="8" y="20"/>
                    <a:pt x="4" y="20"/>
                    <a:pt x="3" y="23"/>
                  </a:cubicBezTo>
                  <a:cubicBezTo>
                    <a:pt x="2" y="25"/>
                    <a:pt x="4" y="28"/>
                    <a:pt x="8" y="31"/>
                  </a:cubicBezTo>
                  <a:cubicBezTo>
                    <a:pt x="3" y="33"/>
                    <a:pt x="0" y="35"/>
                    <a:pt x="0" y="37"/>
                  </a:cubicBezTo>
                  <a:cubicBezTo>
                    <a:pt x="0" y="40"/>
                    <a:pt x="3" y="42"/>
                    <a:pt x="9" y="44"/>
                  </a:cubicBezTo>
                  <a:cubicBezTo>
                    <a:pt x="4" y="48"/>
                    <a:pt x="2" y="51"/>
                    <a:pt x="3" y="53"/>
                  </a:cubicBezTo>
                  <a:cubicBezTo>
                    <a:pt x="4" y="56"/>
                    <a:pt x="8" y="56"/>
                    <a:pt x="13" y="56"/>
                  </a:cubicBezTo>
                  <a:cubicBezTo>
                    <a:pt x="11" y="61"/>
                    <a:pt x="10" y="65"/>
                    <a:pt x="12" y="66"/>
                  </a:cubicBezTo>
                  <a:cubicBezTo>
                    <a:pt x="14" y="68"/>
                    <a:pt x="20" y="66"/>
                    <a:pt x="27" y="61"/>
                  </a:cubicBezTo>
                  <a:cubicBezTo>
                    <a:pt x="27" y="70"/>
                    <a:pt x="29" y="75"/>
                    <a:pt x="32" y="76"/>
                  </a:cubicBezTo>
                  <a:cubicBezTo>
                    <a:pt x="34" y="76"/>
                    <a:pt x="36" y="74"/>
                    <a:pt x="38" y="70"/>
                  </a:cubicBezTo>
                  <a:cubicBezTo>
                    <a:pt x="41" y="74"/>
                    <a:pt x="43" y="76"/>
                    <a:pt x="45" y="76"/>
                  </a:cubicBezTo>
                  <a:cubicBezTo>
                    <a:pt x="48" y="75"/>
                    <a:pt x="49" y="70"/>
                    <a:pt x="50" y="63"/>
                  </a:cubicBezTo>
                  <a:cubicBezTo>
                    <a:pt x="55" y="67"/>
                    <a:pt x="60" y="69"/>
                    <a:pt x="62" y="67"/>
                  </a:cubicBezTo>
                  <a:cubicBezTo>
                    <a:pt x="64" y="66"/>
                    <a:pt x="63" y="61"/>
                    <a:pt x="61" y="55"/>
                  </a:cubicBezTo>
                  <a:cubicBezTo>
                    <a:pt x="67" y="56"/>
                    <a:pt x="72" y="56"/>
                    <a:pt x="73" y="53"/>
                  </a:cubicBezTo>
                  <a:cubicBezTo>
                    <a:pt x="74" y="51"/>
                    <a:pt x="72" y="48"/>
                    <a:pt x="68" y="45"/>
                  </a:cubicBezTo>
                  <a:cubicBezTo>
                    <a:pt x="73" y="43"/>
                    <a:pt x="76" y="41"/>
                    <a:pt x="76" y="39"/>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9" name="手繪多邊形 80"/>
            <p:cNvSpPr>
              <a:spLocks/>
            </p:cNvSpPr>
            <p:nvPr/>
          </p:nvSpPr>
          <p:spPr bwMode="gray">
            <a:xfrm flipH="1">
              <a:off x="4645868" y="5810013"/>
              <a:ext cx="242888" cy="242888"/>
            </a:xfrm>
            <a:custGeom>
              <a:avLst/>
              <a:gdLst>
                <a:gd name="T0" fmla="*/ 76 w 76"/>
                <a:gd name="T1" fmla="*/ 39 h 76"/>
                <a:gd name="T2" fmla="*/ 67 w 76"/>
                <a:gd name="T3" fmla="*/ 32 h 76"/>
                <a:gd name="T4" fmla="*/ 73 w 76"/>
                <a:gd name="T5" fmla="*/ 23 h 76"/>
                <a:gd name="T6" fmla="*/ 62 w 76"/>
                <a:gd name="T7" fmla="*/ 20 h 76"/>
                <a:gd name="T8" fmla="*/ 63 w 76"/>
                <a:gd name="T9" fmla="*/ 10 h 76"/>
                <a:gd name="T10" fmla="*/ 49 w 76"/>
                <a:gd name="T11" fmla="*/ 15 h 76"/>
                <a:gd name="T12" fmla="*/ 43 w 76"/>
                <a:gd name="T13" fmla="*/ 0 h 76"/>
                <a:gd name="T14" fmla="*/ 37 w 76"/>
                <a:gd name="T15" fmla="*/ 6 h 76"/>
                <a:gd name="T16" fmla="*/ 31 w 76"/>
                <a:gd name="T17" fmla="*/ 0 h 76"/>
                <a:gd name="T18" fmla="*/ 26 w 76"/>
                <a:gd name="T19" fmla="*/ 13 h 76"/>
                <a:gd name="T20" fmla="*/ 13 w 76"/>
                <a:gd name="T21" fmla="*/ 9 h 76"/>
                <a:gd name="T22" fmla="*/ 15 w 76"/>
                <a:gd name="T23" fmla="*/ 21 h 76"/>
                <a:gd name="T24" fmla="*/ 3 w 76"/>
                <a:gd name="T25" fmla="*/ 23 h 76"/>
                <a:gd name="T26" fmla="*/ 8 w 76"/>
                <a:gd name="T27" fmla="*/ 31 h 76"/>
                <a:gd name="T28" fmla="*/ 0 w 76"/>
                <a:gd name="T29" fmla="*/ 37 h 76"/>
                <a:gd name="T30" fmla="*/ 9 w 76"/>
                <a:gd name="T31" fmla="*/ 44 h 76"/>
                <a:gd name="T32" fmla="*/ 3 w 76"/>
                <a:gd name="T33" fmla="*/ 53 h 76"/>
                <a:gd name="T34" fmla="*/ 13 w 76"/>
                <a:gd name="T35" fmla="*/ 56 h 76"/>
                <a:gd name="T36" fmla="*/ 12 w 76"/>
                <a:gd name="T37" fmla="*/ 66 h 76"/>
                <a:gd name="T38" fmla="*/ 27 w 76"/>
                <a:gd name="T39" fmla="*/ 61 h 76"/>
                <a:gd name="T40" fmla="*/ 32 w 76"/>
                <a:gd name="T41" fmla="*/ 76 h 76"/>
                <a:gd name="T42" fmla="*/ 38 w 76"/>
                <a:gd name="T43" fmla="*/ 70 h 76"/>
                <a:gd name="T44" fmla="*/ 45 w 76"/>
                <a:gd name="T45" fmla="*/ 76 h 76"/>
                <a:gd name="T46" fmla="*/ 50 w 76"/>
                <a:gd name="T47" fmla="*/ 63 h 76"/>
                <a:gd name="T48" fmla="*/ 62 w 76"/>
                <a:gd name="T49" fmla="*/ 67 h 76"/>
                <a:gd name="T50" fmla="*/ 61 w 76"/>
                <a:gd name="T51" fmla="*/ 55 h 76"/>
                <a:gd name="T52" fmla="*/ 73 w 76"/>
                <a:gd name="T53" fmla="*/ 53 h 76"/>
                <a:gd name="T54" fmla="*/ 68 w 76"/>
                <a:gd name="T55" fmla="*/ 45 h 76"/>
                <a:gd name="T56" fmla="*/ 76 w 76"/>
                <a:gd name="T5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76">
                  <a:moveTo>
                    <a:pt x="76" y="39"/>
                  </a:moveTo>
                  <a:cubicBezTo>
                    <a:pt x="76" y="36"/>
                    <a:pt x="73" y="34"/>
                    <a:pt x="67" y="32"/>
                  </a:cubicBezTo>
                  <a:cubicBezTo>
                    <a:pt x="71" y="28"/>
                    <a:pt x="74" y="25"/>
                    <a:pt x="73" y="23"/>
                  </a:cubicBezTo>
                  <a:cubicBezTo>
                    <a:pt x="72" y="20"/>
                    <a:pt x="68" y="20"/>
                    <a:pt x="62" y="20"/>
                  </a:cubicBezTo>
                  <a:cubicBezTo>
                    <a:pt x="65" y="15"/>
                    <a:pt x="65" y="11"/>
                    <a:pt x="63" y="10"/>
                  </a:cubicBezTo>
                  <a:cubicBezTo>
                    <a:pt x="61" y="8"/>
                    <a:pt x="56" y="10"/>
                    <a:pt x="49" y="15"/>
                  </a:cubicBezTo>
                  <a:cubicBezTo>
                    <a:pt x="48" y="6"/>
                    <a:pt x="46" y="1"/>
                    <a:pt x="43" y="0"/>
                  </a:cubicBezTo>
                  <a:cubicBezTo>
                    <a:pt x="41" y="0"/>
                    <a:pt x="39" y="2"/>
                    <a:pt x="37" y="6"/>
                  </a:cubicBezTo>
                  <a:cubicBezTo>
                    <a:pt x="35" y="2"/>
                    <a:pt x="33" y="0"/>
                    <a:pt x="31" y="0"/>
                  </a:cubicBezTo>
                  <a:cubicBezTo>
                    <a:pt x="28" y="1"/>
                    <a:pt x="26" y="6"/>
                    <a:pt x="26" y="13"/>
                  </a:cubicBezTo>
                  <a:cubicBezTo>
                    <a:pt x="20" y="9"/>
                    <a:pt x="16" y="7"/>
                    <a:pt x="13" y="9"/>
                  </a:cubicBezTo>
                  <a:cubicBezTo>
                    <a:pt x="11" y="10"/>
                    <a:pt x="12" y="15"/>
                    <a:pt x="15" y="21"/>
                  </a:cubicBezTo>
                  <a:cubicBezTo>
                    <a:pt x="8" y="20"/>
                    <a:pt x="4" y="20"/>
                    <a:pt x="3" y="23"/>
                  </a:cubicBezTo>
                  <a:cubicBezTo>
                    <a:pt x="2" y="25"/>
                    <a:pt x="4" y="28"/>
                    <a:pt x="8" y="31"/>
                  </a:cubicBezTo>
                  <a:cubicBezTo>
                    <a:pt x="3" y="33"/>
                    <a:pt x="0" y="35"/>
                    <a:pt x="0" y="37"/>
                  </a:cubicBezTo>
                  <a:cubicBezTo>
                    <a:pt x="0" y="40"/>
                    <a:pt x="3" y="42"/>
                    <a:pt x="9" y="44"/>
                  </a:cubicBezTo>
                  <a:cubicBezTo>
                    <a:pt x="4" y="48"/>
                    <a:pt x="2" y="51"/>
                    <a:pt x="3" y="53"/>
                  </a:cubicBezTo>
                  <a:cubicBezTo>
                    <a:pt x="4" y="56"/>
                    <a:pt x="8" y="56"/>
                    <a:pt x="13" y="56"/>
                  </a:cubicBezTo>
                  <a:cubicBezTo>
                    <a:pt x="11" y="61"/>
                    <a:pt x="10" y="65"/>
                    <a:pt x="12" y="66"/>
                  </a:cubicBezTo>
                  <a:cubicBezTo>
                    <a:pt x="14" y="68"/>
                    <a:pt x="20" y="66"/>
                    <a:pt x="27" y="61"/>
                  </a:cubicBezTo>
                  <a:cubicBezTo>
                    <a:pt x="27" y="70"/>
                    <a:pt x="29" y="75"/>
                    <a:pt x="32" y="76"/>
                  </a:cubicBezTo>
                  <a:cubicBezTo>
                    <a:pt x="34" y="76"/>
                    <a:pt x="36" y="74"/>
                    <a:pt x="38" y="70"/>
                  </a:cubicBezTo>
                  <a:cubicBezTo>
                    <a:pt x="41" y="74"/>
                    <a:pt x="43" y="76"/>
                    <a:pt x="45" y="76"/>
                  </a:cubicBezTo>
                  <a:cubicBezTo>
                    <a:pt x="48" y="75"/>
                    <a:pt x="49" y="70"/>
                    <a:pt x="50" y="63"/>
                  </a:cubicBezTo>
                  <a:cubicBezTo>
                    <a:pt x="55" y="67"/>
                    <a:pt x="60" y="69"/>
                    <a:pt x="62" y="67"/>
                  </a:cubicBezTo>
                  <a:cubicBezTo>
                    <a:pt x="64" y="66"/>
                    <a:pt x="63" y="61"/>
                    <a:pt x="61" y="55"/>
                  </a:cubicBezTo>
                  <a:cubicBezTo>
                    <a:pt x="67" y="56"/>
                    <a:pt x="72" y="56"/>
                    <a:pt x="73" y="53"/>
                  </a:cubicBezTo>
                  <a:cubicBezTo>
                    <a:pt x="74" y="51"/>
                    <a:pt x="72" y="48"/>
                    <a:pt x="68" y="45"/>
                  </a:cubicBezTo>
                  <a:cubicBezTo>
                    <a:pt x="73" y="43"/>
                    <a:pt x="76" y="41"/>
                    <a:pt x="76" y="39"/>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0" name="手繪多邊形 84"/>
            <p:cNvSpPr>
              <a:spLocks/>
            </p:cNvSpPr>
            <p:nvPr/>
          </p:nvSpPr>
          <p:spPr bwMode="gray">
            <a:xfrm flipH="1">
              <a:off x="3947595" y="5734073"/>
              <a:ext cx="164550" cy="161261"/>
            </a:xfrm>
            <a:custGeom>
              <a:avLst/>
              <a:gdLst>
                <a:gd name="T0" fmla="*/ 49 w 50"/>
                <a:gd name="T1" fmla="*/ 26 h 49"/>
                <a:gd name="T2" fmla="*/ 48 w 50"/>
                <a:gd name="T3" fmla="*/ 20 h 49"/>
                <a:gd name="T4" fmla="*/ 47 w 50"/>
                <a:gd name="T5" fmla="*/ 13 h 49"/>
                <a:gd name="T6" fmla="*/ 37 w 50"/>
                <a:gd name="T7" fmla="*/ 7 h 49"/>
                <a:gd name="T8" fmla="*/ 27 w 50"/>
                <a:gd name="T9" fmla="*/ 0 h 49"/>
                <a:gd name="T10" fmla="*/ 20 w 50"/>
                <a:gd name="T11" fmla="*/ 2 h 49"/>
                <a:gd name="T12" fmla="*/ 13 w 50"/>
                <a:gd name="T13" fmla="*/ 3 h 49"/>
                <a:gd name="T14" fmla="*/ 7 w 50"/>
                <a:gd name="T15" fmla="*/ 13 h 49"/>
                <a:gd name="T16" fmla="*/ 0 w 50"/>
                <a:gd name="T17" fmla="*/ 23 h 49"/>
                <a:gd name="T18" fmla="*/ 2 w 50"/>
                <a:gd name="T19" fmla="*/ 30 h 49"/>
                <a:gd name="T20" fmla="*/ 3 w 50"/>
                <a:gd name="T21" fmla="*/ 36 h 49"/>
                <a:gd name="T22" fmla="*/ 13 w 50"/>
                <a:gd name="T23" fmla="*/ 43 h 49"/>
                <a:gd name="T24" fmla="*/ 23 w 50"/>
                <a:gd name="T25" fmla="*/ 49 h 49"/>
                <a:gd name="T26" fmla="*/ 30 w 50"/>
                <a:gd name="T27" fmla="*/ 48 h 49"/>
                <a:gd name="T28" fmla="*/ 37 w 50"/>
                <a:gd name="T29" fmla="*/ 46 h 49"/>
                <a:gd name="T30" fmla="*/ 43 w 50"/>
                <a:gd name="T31" fmla="*/ 37 h 49"/>
                <a:gd name="T32" fmla="*/ 49 w 50"/>
                <a:gd name="T33"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9">
                  <a:moveTo>
                    <a:pt x="49" y="26"/>
                  </a:moveTo>
                  <a:cubicBezTo>
                    <a:pt x="50" y="24"/>
                    <a:pt x="49" y="22"/>
                    <a:pt x="48" y="20"/>
                  </a:cubicBezTo>
                  <a:cubicBezTo>
                    <a:pt x="48" y="17"/>
                    <a:pt x="48" y="15"/>
                    <a:pt x="47" y="13"/>
                  </a:cubicBezTo>
                  <a:cubicBezTo>
                    <a:pt x="45" y="10"/>
                    <a:pt x="41" y="7"/>
                    <a:pt x="37" y="7"/>
                  </a:cubicBezTo>
                  <a:cubicBezTo>
                    <a:pt x="34" y="3"/>
                    <a:pt x="31" y="0"/>
                    <a:pt x="27" y="0"/>
                  </a:cubicBezTo>
                  <a:cubicBezTo>
                    <a:pt x="24" y="0"/>
                    <a:pt x="22" y="1"/>
                    <a:pt x="20" y="2"/>
                  </a:cubicBezTo>
                  <a:cubicBezTo>
                    <a:pt x="18" y="2"/>
                    <a:pt x="15" y="2"/>
                    <a:pt x="13" y="3"/>
                  </a:cubicBezTo>
                  <a:cubicBezTo>
                    <a:pt x="10" y="5"/>
                    <a:pt x="7" y="9"/>
                    <a:pt x="7" y="13"/>
                  </a:cubicBezTo>
                  <a:cubicBezTo>
                    <a:pt x="3" y="16"/>
                    <a:pt x="1" y="19"/>
                    <a:pt x="0" y="23"/>
                  </a:cubicBezTo>
                  <a:cubicBezTo>
                    <a:pt x="0" y="25"/>
                    <a:pt x="1" y="28"/>
                    <a:pt x="2" y="30"/>
                  </a:cubicBezTo>
                  <a:cubicBezTo>
                    <a:pt x="2" y="32"/>
                    <a:pt x="2" y="34"/>
                    <a:pt x="3" y="36"/>
                  </a:cubicBezTo>
                  <a:cubicBezTo>
                    <a:pt x="5" y="40"/>
                    <a:pt x="9" y="42"/>
                    <a:pt x="13" y="43"/>
                  </a:cubicBezTo>
                  <a:cubicBezTo>
                    <a:pt x="16" y="47"/>
                    <a:pt x="19" y="49"/>
                    <a:pt x="23" y="49"/>
                  </a:cubicBezTo>
                  <a:cubicBezTo>
                    <a:pt x="25" y="49"/>
                    <a:pt x="28" y="49"/>
                    <a:pt x="30" y="48"/>
                  </a:cubicBezTo>
                  <a:cubicBezTo>
                    <a:pt x="32" y="48"/>
                    <a:pt x="34" y="48"/>
                    <a:pt x="37" y="46"/>
                  </a:cubicBezTo>
                  <a:cubicBezTo>
                    <a:pt x="40" y="45"/>
                    <a:pt x="42" y="41"/>
                    <a:pt x="43" y="37"/>
                  </a:cubicBezTo>
                  <a:cubicBezTo>
                    <a:pt x="47" y="34"/>
                    <a:pt x="49" y="30"/>
                    <a:pt x="49" y="26"/>
                  </a:cubicBez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1" name="手繪多邊形 84"/>
            <p:cNvSpPr>
              <a:spLocks/>
            </p:cNvSpPr>
            <p:nvPr/>
          </p:nvSpPr>
          <p:spPr bwMode="gray">
            <a:xfrm flipH="1">
              <a:off x="4714364" y="5884605"/>
              <a:ext cx="105896" cy="103780"/>
            </a:xfrm>
            <a:custGeom>
              <a:avLst/>
              <a:gdLst>
                <a:gd name="T0" fmla="*/ 49 w 50"/>
                <a:gd name="T1" fmla="*/ 26 h 49"/>
                <a:gd name="T2" fmla="*/ 48 w 50"/>
                <a:gd name="T3" fmla="*/ 20 h 49"/>
                <a:gd name="T4" fmla="*/ 47 w 50"/>
                <a:gd name="T5" fmla="*/ 13 h 49"/>
                <a:gd name="T6" fmla="*/ 37 w 50"/>
                <a:gd name="T7" fmla="*/ 7 h 49"/>
                <a:gd name="T8" fmla="*/ 27 w 50"/>
                <a:gd name="T9" fmla="*/ 0 h 49"/>
                <a:gd name="T10" fmla="*/ 20 w 50"/>
                <a:gd name="T11" fmla="*/ 2 h 49"/>
                <a:gd name="T12" fmla="*/ 13 w 50"/>
                <a:gd name="T13" fmla="*/ 3 h 49"/>
                <a:gd name="T14" fmla="*/ 7 w 50"/>
                <a:gd name="T15" fmla="*/ 13 h 49"/>
                <a:gd name="T16" fmla="*/ 0 w 50"/>
                <a:gd name="T17" fmla="*/ 23 h 49"/>
                <a:gd name="T18" fmla="*/ 2 w 50"/>
                <a:gd name="T19" fmla="*/ 30 h 49"/>
                <a:gd name="T20" fmla="*/ 3 w 50"/>
                <a:gd name="T21" fmla="*/ 36 h 49"/>
                <a:gd name="T22" fmla="*/ 13 w 50"/>
                <a:gd name="T23" fmla="*/ 43 h 49"/>
                <a:gd name="T24" fmla="*/ 23 w 50"/>
                <a:gd name="T25" fmla="*/ 49 h 49"/>
                <a:gd name="T26" fmla="*/ 30 w 50"/>
                <a:gd name="T27" fmla="*/ 48 h 49"/>
                <a:gd name="T28" fmla="*/ 37 w 50"/>
                <a:gd name="T29" fmla="*/ 46 h 49"/>
                <a:gd name="T30" fmla="*/ 43 w 50"/>
                <a:gd name="T31" fmla="*/ 37 h 49"/>
                <a:gd name="T32" fmla="*/ 49 w 50"/>
                <a:gd name="T33"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9">
                  <a:moveTo>
                    <a:pt x="49" y="26"/>
                  </a:moveTo>
                  <a:cubicBezTo>
                    <a:pt x="50" y="24"/>
                    <a:pt x="49" y="22"/>
                    <a:pt x="48" y="20"/>
                  </a:cubicBezTo>
                  <a:cubicBezTo>
                    <a:pt x="48" y="17"/>
                    <a:pt x="48" y="15"/>
                    <a:pt x="47" y="13"/>
                  </a:cubicBezTo>
                  <a:cubicBezTo>
                    <a:pt x="45" y="10"/>
                    <a:pt x="41" y="7"/>
                    <a:pt x="37" y="7"/>
                  </a:cubicBezTo>
                  <a:cubicBezTo>
                    <a:pt x="34" y="3"/>
                    <a:pt x="31" y="0"/>
                    <a:pt x="27" y="0"/>
                  </a:cubicBezTo>
                  <a:cubicBezTo>
                    <a:pt x="24" y="0"/>
                    <a:pt x="22" y="1"/>
                    <a:pt x="20" y="2"/>
                  </a:cubicBezTo>
                  <a:cubicBezTo>
                    <a:pt x="18" y="2"/>
                    <a:pt x="15" y="2"/>
                    <a:pt x="13" y="3"/>
                  </a:cubicBezTo>
                  <a:cubicBezTo>
                    <a:pt x="10" y="5"/>
                    <a:pt x="7" y="9"/>
                    <a:pt x="7" y="13"/>
                  </a:cubicBezTo>
                  <a:cubicBezTo>
                    <a:pt x="3" y="16"/>
                    <a:pt x="1" y="19"/>
                    <a:pt x="0" y="23"/>
                  </a:cubicBezTo>
                  <a:cubicBezTo>
                    <a:pt x="0" y="25"/>
                    <a:pt x="1" y="28"/>
                    <a:pt x="2" y="30"/>
                  </a:cubicBezTo>
                  <a:cubicBezTo>
                    <a:pt x="2" y="32"/>
                    <a:pt x="2" y="34"/>
                    <a:pt x="3" y="36"/>
                  </a:cubicBezTo>
                  <a:cubicBezTo>
                    <a:pt x="5" y="40"/>
                    <a:pt x="9" y="42"/>
                    <a:pt x="13" y="43"/>
                  </a:cubicBezTo>
                  <a:cubicBezTo>
                    <a:pt x="16" y="47"/>
                    <a:pt x="19" y="49"/>
                    <a:pt x="23" y="49"/>
                  </a:cubicBezTo>
                  <a:cubicBezTo>
                    <a:pt x="25" y="49"/>
                    <a:pt x="28" y="49"/>
                    <a:pt x="30" y="48"/>
                  </a:cubicBezTo>
                  <a:cubicBezTo>
                    <a:pt x="32" y="48"/>
                    <a:pt x="34" y="48"/>
                    <a:pt x="37" y="46"/>
                  </a:cubicBezTo>
                  <a:cubicBezTo>
                    <a:pt x="40" y="45"/>
                    <a:pt x="42" y="41"/>
                    <a:pt x="43" y="37"/>
                  </a:cubicBezTo>
                  <a:cubicBezTo>
                    <a:pt x="47" y="34"/>
                    <a:pt x="49" y="30"/>
                    <a:pt x="49" y="26"/>
                  </a:cubicBezTo>
                  <a:close/>
                </a:path>
              </a:pathLst>
            </a:custGeom>
            <a:solidFill>
              <a:schemeClr val="accent2">
                <a:lumMod val="20000"/>
                <a:lumOff val="8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2" name="橢圓​​ 51"/>
            <p:cNvSpPr/>
            <p:nvPr/>
          </p:nvSpPr>
          <p:spPr bwMode="gray">
            <a:xfrm>
              <a:off x="2420939" y="5894167"/>
              <a:ext cx="152400" cy="152400"/>
            </a:xfrm>
            <a:prstGeom prst="ellipse">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sp>
          <p:nvSpPr>
            <p:cNvPr id="53" name="手繪多邊形 5"/>
            <p:cNvSpPr>
              <a:spLocks/>
            </p:cNvSpPr>
            <p:nvPr/>
          </p:nvSpPr>
          <p:spPr bwMode="gray">
            <a:xfrm>
              <a:off x="9771061" y="6283770"/>
              <a:ext cx="6350" cy="12700"/>
            </a:xfrm>
            <a:custGeom>
              <a:avLst/>
              <a:gdLst>
                <a:gd name="T0" fmla="*/ 4 w 4"/>
                <a:gd name="T1" fmla="*/ 8 h 8"/>
                <a:gd name="T2" fmla="*/ 0 w 4"/>
                <a:gd name="T3" fmla="*/ 0 h 8"/>
                <a:gd name="T4" fmla="*/ 4 w 4"/>
                <a:gd name="T5" fmla="*/ 8 h 8"/>
              </a:gdLst>
              <a:ahLst/>
              <a:cxnLst>
                <a:cxn ang="0">
                  <a:pos x="T0" y="T1"/>
                </a:cxn>
                <a:cxn ang="0">
                  <a:pos x="T2" y="T3"/>
                </a:cxn>
                <a:cxn ang="0">
                  <a:pos x="T4" y="T5"/>
                </a:cxn>
              </a:cxnLst>
              <a:rect l="0" t="0" r="r" b="b"/>
              <a:pathLst>
                <a:path w="4" h="8">
                  <a:moveTo>
                    <a:pt x="4" y="8"/>
                  </a:moveTo>
                  <a:lnTo>
                    <a:pt x="0" y="0"/>
                  </a:lnTo>
                  <a:lnTo>
                    <a:pt x="4" y="8"/>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4" name="線條 6"/>
            <p:cNvSpPr>
              <a:spLocks noChangeShapeType="1"/>
            </p:cNvSpPr>
            <p:nvPr/>
          </p:nvSpPr>
          <p:spPr bwMode="gray">
            <a:xfrm flipH="1" flipV="1">
              <a:off x="9771061" y="6283770"/>
              <a:ext cx="6350" cy="127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5" name="手繪多邊形 7"/>
            <p:cNvSpPr>
              <a:spLocks/>
            </p:cNvSpPr>
            <p:nvPr/>
          </p:nvSpPr>
          <p:spPr bwMode="gray">
            <a:xfrm rot="347535">
              <a:off x="9763724" y="5625565"/>
              <a:ext cx="1632875" cy="657409"/>
            </a:xfrm>
            <a:custGeom>
              <a:avLst/>
              <a:gdLst>
                <a:gd name="T0" fmla="*/ 0 w 594"/>
                <a:gd name="T1" fmla="*/ 251 h 255"/>
                <a:gd name="T2" fmla="*/ 592 w 594"/>
                <a:gd name="T3" fmla="*/ 0 h 255"/>
                <a:gd name="T4" fmla="*/ 594 w 594"/>
                <a:gd name="T5" fmla="*/ 4 h 255"/>
                <a:gd name="T6" fmla="*/ 2 w 594"/>
                <a:gd name="T7" fmla="*/ 255 h 255"/>
                <a:gd name="T8" fmla="*/ 0 w 594"/>
                <a:gd name="T9" fmla="*/ 251 h 255"/>
              </a:gdLst>
              <a:ahLst/>
              <a:cxnLst>
                <a:cxn ang="0">
                  <a:pos x="T0" y="T1"/>
                </a:cxn>
                <a:cxn ang="0">
                  <a:pos x="T2" y="T3"/>
                </a:cxn>
                <a:cxn ang="0">
                  <a:pos x="T4" y="T5"/>
                </a:cxn>
                <a:cxn ang="0">
                  <a:pos x="T6" y="T7"/>
                </a:cxn>
                <a:cxn ang="0">
                  <a:pos x="T8" y="T9"/>
                </a:cxn>
              </a:cxnLst>
              <a:rect l="0" t="0" r="r" b="b"/>
              <a:pathLst>
                <a:path w="594" h="255">
                  <a:moveTo>
                    <a:pt x="0" y="251"/>
                  </a:moveTo>
                  <a:cubicBezTo>
                    <a:pt x="141" y="201"/>
                    <a:pt x="442" y="91"/>
                    <a:pt x="592" y="0"/>
                  </a:cubicBezTo>
                  <a:cubicBezTo>
                    <a:pt x="594" y="4"/>
                    <a:pt x="594" y="4"/>
                    <a:pt x="594" y="4"/>
                  </a:cubicBezTo>
                  <a:cubicBezTo>
                    <a:pt x="445" y="95"/>
                    <a:pt x="143" y="205"/>
                    <a:pt x="2" y="255"/>
                  </a:cubicBezTo>
                  <a:cubicBezTo>
                    <a:pt x="0" y="251"/>
                    <a:pt x="0" y="251"/>
                    <a:pt x="0" y="251"/>
                  </a:cubicBezTo>
                </a:path>
              </a:pathLst>
            </a:custGeom>
            <a:solidFill>
              <a:srgbClr val="00A99D"/>
            </a:solidFill>
            <a:ln w="9525">
              <a:solidFill>
                <a:schemeClr val="accent2"/>
              </a:solidFill>
              <a:round/>
              <a:headEnd/>
              <a:tailEnd/>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nvGrpSpPr>
            <p:cNvPr id="56" name="群組 55"/>
            <p:cNvGrpSpPr/>
            <p:nvPr/>
          </p:nvGrpSpPr>
          <p:grpSpPr bwMode="gray">
            <a:xfrm rot="806488" flipH="1">
              <a:off x="11377312" y="5452235"/>
              <a:ext cx="365582" cy="421970"/>
              <a:chOff x="1457010" y="1673260"/>
              <a:chExt cx="617538" cy="712788"/>
            </a:xfrm>
          </p:grpSpPr>
          <p:sp>
            <p:nvSpPr>
              <p:cNvPr id="57" name="手繪多邊形 8"/>
              <p:cNvSpPr>
                <a:spLocks/>
              </p:cNvSpPr>
              <p:nvPr/>
            </p:nvSpPr>
            <p:spPr bwMode="gray">
              <a:xfrm flipH="1">
                <a:off x="1457010" y="1673260"/>
                <a:ext cx="595313" cy="652463"/>
              </a:xfrm>
              <a:custGeom>
                <a:avLst/>
                <a:gdLst>
                  <a:gd name="T0" fmla="*/ 182 w 187"/>
                  <a:gd name="T1" fmla="*/ 130 h 204"/>
                  <a:gd name="T2" fmla="*/ 126 w 187"/>
                  <a:gd name="T3" fmla="*/ 88 h 204"/>
                  <a:gd name="T4" fmla="*/ 99 w 187"/>
                  <a:gd name="T5" fmla="*/ 29 h 204"/>
                  <a:gd name="T6" fmla="*/ 29 w 187"/>
                  <a:gd name="T7" fmla="*/ 166 h 204"/>
                  <a:gd name="T8" fmla="*/ 119 w 187"/>
                  <a:gd name="T9" fmla="*/ 198 h 204"/>
                  <a:gd name="T10" fmla="*/ 182 w 187"/>
                  <a:gd name="T11" fmla="*/ 130 h 204"/>
                </a:gdLst>
                <a:ahLst/>
                <a:cxnLst>
                  <a:cxn ang="0">
                    <a:pos x="T0" y="T1"/>
                  </a:cxn>
                  <a:cxn ang="0">
                    <a:pos x="T2" y="T3"/>
                  </a:cxn>
                  <a:cxn ang="0">
                    <a:pos x="T4" y="T5"/>
                  </a:cxn>
                  <a:cxn ang="0">
                    <a:pos x="T6" y="T7"/>
                  </a:cxn>
                  <a:cxn ang="0">
                    <a:pos x="T8" y="T9"/>
                  </a:cxn>
                  <a:cxn ang="0">
                    <a:pos x="T10" y="T11"/>
                  </a:cxn>
                </a:cxnLst>
                <a:rect l="0" t="0" r="r" b="b"/>
                <a:pathLst>
                  <a:path w="187" h="204">
                    <a:moveTo>
                      <a:pt x="182" y="130"/>
                    </a:moveTo>
                    <a:cubicBezTo>
                      <a:pt x="173" y="98"/>
                      <a:pt x="151" y="87"/>
                      <a:pt x="126" y="88"/>
                    </a:cubicBezTo>
                    <a:cubicBezTo>
                      <a:pt x="127" y="59"/>
                      <a:pt x="114" y="34"/>
                      <a:pt x="99" y="29"/>
                    </a:cubicBezTo>
                    <a:cubicBezTo>
                      <a:pt x="17" y="0"/>
                      <a:pt x="0" y="129"/>
                      <a:pt x="29" y="166"/>
                    </a:cubicBezTo>
                    <a:cubicBezTo>
                      <a:pt x="35" y="185"/>
                      <a:pt x="86" y="204"/>
                      <a:pt x="119" y="198"/>
                    </a:cubicBezTo>
                    <a:cubicBezTo>
                      <a:pt x="162" y="190"/>
                      <a:pt x="187" y="150"/>
                      <a:pt x="182" y="130"/>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sp>
            <p:nvSpPr>
              <p:cNvPr id="58" name="手繪多邊形 9"/>
              <p:cNvSpPr>
                <a:spLocks/>
              </p:cNvSpPr>
              <p:nvPr/>
            </p:nvSpPr>
            <p:spPr bwMode="gray">
              <a:xfrm flipH="1">
                <a:off x="1482410" y="1698660"/>
                <a:ext cx="592138" cy="687388"/>
              </a:xfrm>
              <a:custGeom>
                <a:avLst/>
                <a:gdLst>
                  <a:gd name="T0" fmla="*/ 178 w 186"/>
                  <a:gd name="T1" fmla="*/ 208 h 215"/>
                  <a:gd name="T2" fmla="*/ 53 w 186"/>
                  <a:gd name="T3" fmla="*/ 154 h 215"/>
                  <a:gd name="T4" fmla="*/ 102 w 186"/>
                  <a:gd name="T5" fmla="*/ 127 h 215"/>
                  <a:gd name="T6" fmla="*/ 153 w 186"/>
                  <a:gd name="T7" fmla="*/ 64 h 215"/>
                  <a:gd name="T8" fmla="*/ 40 w 186"/>
                  <a:gd name="T9" fmla="*/ 136 h 215"/>
                  <a:gd name="T10" fmla="*/ 50 w 186"/>
                  <a:gd name="T11" fmla="*/ 79 h 215"/>
                  <a:gd name="T12" fmla="*/ 32 w 186"/>
                  <a:gd name="T13" fmla="*/ 0 h 215"/>
                  <a:gd name="T14" fmla="*/ 28 w 186"/>
                  <a:gd name="T15" fmla="*/ 156 h 215"/>
                  <a:gd name="T16" fmla="*/ 28 w 186"/>
                  <a:gd name="T17" fmla="*/ 160 h 215"/>
                  <a:gd name="T18" fmla="*/ 31 w 186"/>
                  <a:gd name="T19" fmla="*/ 161 h 215"/>
                  <a:gd name="T20" fmla="*/ 98 w 186"/>
                  <a:gd name="T21" fmla="*/ 200 h 215"/>
                  <a:gd name="T22" fmla="*/ 178 w 186"/>
                  <a:gd name="T23" fmla="*/ 20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6" h="215">
                    <a:moveTo>
                      <a:pt x="178" y="208"/>
                    </a:moveTo>
                    <a:cubicBezTo>
                      <a:pt x="186" y="183"/>
                      <a:pt x="98" y="158"/>
                      <a:pt x="53" y="154"/>
                    </a:cubicBezTo>
                    <a:cubicBezTo>
                      <a:pt x="68" y="148"/>
                      <a:pt x="87" y="137"/>
                      <a:pt x="102" y="127"/>
                    </a:cubicBezTo>
                    <a:cubicBezTo>
                      <a:pt x="137" y="101"/>
                      <a:pt x="157" y="70"/>
                      <a:pt x="153" y="64"/>
                    </a:cubicBezTo>
                    <a:cubicBezTo>
                      <a:pt x="137" y="44"/>
                      <a:pt x="69" y="101"/>
                      <a:pt x="40" y="136"/>
                    </a:cubicBezTo>
                    <a:cubicBezTo>
                      <a:pt x="45" y="120"/>
                      <a:pt x="49" y="98"/>
                      <a:pt x="50" y="79"/>
                    </a:cubicBezTo>
                    <a:cubicBezTo>
                      <a:pt x="51" y="35"/>
                      <a:pt x="40" y="0"/>
                      <a:pt x="32" y="0"/>
                    </a:cubicBezTo>
                    <a:cubicBezTo>
                      <a:pt x="0" y="0"/>
                      <a:pt x="13" y="143"/>
                      <a:pt x="28" y="156"/>
                    </a:cubicBezTo>
                    <a:cubicBezTo>
                      <a:pt x="27" y="158"/>
                      <a:pt x="27" y="159"/>
                      <a:pt x="28" y="160"/>
                    </a:cubicBezTo>
                    <a:cubicBezTo>
                      <a:pt x="28" y="160"/>
                      <a:pt x="29" y="161"/>
                      <a:pt x="31" y="161"/>
                    </a:cubicBezTo>
                    <a:cubicBezTo>
                      <a:pt x="37" y="170"/>
                      <a:pt x="70" y="190"/>
                      <a:pt x="98" y="200"/>
                    </a:cubicBezTo>
                    <a:cubicBezTo>
                      <a:pt x="139" y="215"/>
                      <a:pt x="176" y="215"/>
                      <a:pt x="178" y="208"/>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sp>
          <p:nvSpPr>
            <p:cNvPr id="59" name="手繪多邊形 10"/>
            <p:cNvSpPr>
              <a:spLocks/>
            </p:cNvSpPr>
            <p:nvPr/>
          </p:nvSpPr>
          <p:spPr bwMode="gray">
            <a:xfrm rot="1986842">
              <a:off x="10004233" y="5813019"/>
              <a:ext cx="502445" cy="552636"/>
            </a:xfrm>
            <a:custGeom>
              <a:avLst/>
              <a:gdLst>
                <a:gd name="T0" fmla="*/ 171 w 196"/>
                <a:gd name="T1" fmla="*/ 162 h 191"/>
                <a:gd name="T2" fmla="*/ 46 w 196"/>
                <a:gd name="T3" fmla="*/ 135 h 191"/>
                <a:gd name="T4" fmla="*/ 79 w 196"/>
                <a:gd name="T5" fmla="*/ 11 h 191"/>
                <a:gd name="T6" fmla="*/ 25 w 196"/>
                <a:gd name="T7" fmla="*/ 148 h 191"/>
                <a:gd name="T8" fmla="*/ 23 w 196"/>
                <a:gd name="T9" fmla="*/ 150 h 191"/>
                <a:gd name="T10" fmla="*/ 171 w 196"/>
                <a:gd name="T11" fmla="*/ 162 h 191"/>
                <a:gd name="connsiteX0" fmla="*/ 7753 w 7872"/>
                <a:gd name="connsiteY0" fmla="*/ 8159 h 8944"/>
                <a:gd name="connsiteX1" fmla="*/ 1376 w 7872"/>
                <a:gd name="connsiteY1" fmla="*/ 6745 h 8944"/>
                <a:gd name="connsiteX2" fmla="*/ 3060 w 7872"/>
                <a:gd name="connsiteY2" fmla="*/ 253 h 8944"/>
                <a:gd name="connsiteX3" fmla="*/ 305 w 7872"/>
                <a:gd name="connsiteY3" fmla="*/ 7426 h 8944"/>
                <a:gd name="connsiteX4" fmla="*/ 202 w 7872"/>
                <a:gd name="connsiteY4" fmla="*/ 7530 h 8944"/>
                <a:gd name="connsiteX5" fmla="*/ 7753 w 7872"/>
                <a:gd name="connsiteY5" fmla="*/ 8159 h 8944"/>
                <a:gd name="connsiteX0" fmla="*/ 9849 w 9849"/>
                <a:gd name="connsiteY0" fmla="*/ 9122 h 10251"/>
                <a:gd name="connsiteX1" fmla="*/ 1748 w 9849"/>
                <a:gd name="connsiteY1" fmla="*/ 7541 h 10251"/>
                <a:gd name="connsiteX2" fmla="*/ 3887 w 9849"/>
                <a:gd name="connsiteY2" fmla="*/ 283 h 10251"/>
                <a:gd name="connsiteX3" fmla="*/ 387 w 9849"/>
                <a:gd name="connsiteY3" fmla="*/ 8303 h 10251"/>
                <a:gd name="connsiteX4" fmla="*/ 257 w 9849"/>
                <a:gd name="connsiteY4" fmla="*/ 8419 h 10251"/>
                <a:gd name="connsiteX5" fmla="*/ 9849 w 9849"/>
                <a:gd name="connsiteY5" fmla="*/ 9122 h 10251"/>
                <a:gd name="connsiteX0" fmla="*/ 10000 w 10000"/>
                <a:gd name="connsiteY0" fmla="*/ 8899 h 10131"/>
                <a:gd name="connsiteX1" fmla="*/ 1775 w 10000"/>
                <a:gd name="connsiteY1" fmla="*/ 7356 h 10131"/>
                <a:gd name="connsiteX2" fmla="*/ 3947 w 10000"/>
                <a:gd name="connsiteY2" fmla="*/ 276 h 10131"/>
                <a:gd name="connsiteX3" fmla="*/ 393 w 10000"/>
                <a:gd name="connsiteY3" fmla="*/ 8100 h 10131"/>
                <a:gd name="connsiteX4" fmla="*/ 261 w 10000"/>
                <a:gd name="connsiteY4" fmla="*/ 8213 h 10131"/>
                <a:gd name="connsiteX5" fmla="*/ 10000 w 10000"/>
                <a:gd name="connsiteY5" fmla="*/ 8899 h 10131"/>
                <a:gd name="connsiteX0" fmla="*/ 10361 w 10361"/>
                <a:gd name="connsiteY0" fmla="*/ 8632 h 9864"/>
                <a:gd name="connsiteX1" fmla="*/ 2136 w 10361"/>
                <a:gd name="connsiteY1" fmla="*/ 7089 h 9864"/>
                <a:gd name="connsiteX2" fmla="*/ 4308 w 10361"/>
                <a:gd name="connsiteY2" fmla="*/ 9 h 9864"/>
                <a:gd name="connsiteX3" fmla="*/ 754 w 10361"/>
                <a:gd name="connsiteY3" fmla="*/ 7833 h 9864"/>
                <a:gd name="connsiteX4" fmla="*/ 622 w 10361"/>
                <a:gd name="connsiteY4" fmla="*/ 7946 h 9864"/>
                <a:gd name="connsiteX5" fmla="*/ 10361 w 10361"/>
                <a:gd name="connsiteY5" fmla="*/ 8632 h 9864"/>
                <a:gd name="connsiteX0" fmla="*/ 10000 w 10000"/>
                <a:gd name="connsiteY0" fmla="*/ 8749 h 9998"/>
                <a:gd name="connsiteX1" fmla="*/ 2062 w 10000"/>
                <a:gd name="connsiteY1" fmla="*/ 7185 h 9998"/>
                <a:gd name="connsiteX2" fmla="*/ 4158 w 10000"/>
                <a:gd name="connsiteY2" fmla="*/ 7 h 9998"/>
                <a:gd name="connsiteX3" fmla="*/ 728 w 10000"/>
                <a:gd name="connsiteY3" fmla="*/ 7939 h 9998"/>
                <a:gd name="connsiteX4" fmla="*/ 600 w 10000"/>
                <a:gd name="connsiteY4" fmla="*/ 8054 h 9998"/>
                <a:gd name="connsiteX5" fmla="*/ 10000 w 10000"/>
                <a:gd name="connsiteY5" fmla="*/ 8749 h 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998">
                  <a:moveTo>
                    <a:pt x="10000" y="8749"/>
                  </a:moveTo>
                  <a:cubicBezTo>
                    <a:pt x="8794" y="7359"/>
                    <a:pt x="4412" y="6548"/>
                    <a:pt x="2062" y="7185"/>
                  </a:cubicBezTo>
                  <a:cubicBezTo>
                    <a:pt x="3589" y="5882"/>
                    <a:pt x="5305" y="-234"/>
                    <a:pt x="4158" y="7"/>
                  </a:cubicBezTo>
                  <a:cubicBezTo>
                    <a:pt x="92" y="863"/>
                    <a:pt x="-860" y="6318"/>
                    <a:pt x="728" y="7939"/>
                  </a:cubicBezTo>
                  <a:cubicBezTo>
                    <a:pt x="663" y="7996"/>
                    <a:pt x="663" y="8054"/>
                    <a:pt x="600" y="8054"/>
                  </a:cubicBezTo>
                  <a:cubicBezTo>
                    <a:pt x="2036" y="9883"/>
                    <a:pt x="5687" y="10988"/>
                    <a:pt x="10000" y="8749"/>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sp>
          <p:nvSpPr>
            <p:cNvPr id="60" name="手繪多邊形 23"/>
            <p:cNvSpPr>
              <a:spLocks/>
            </p:cNvSpPr>
            <p:nvPr/>
          </p:nvSpPr>
          <p:spPr bwMode="gray">
            <a:xfrm>
              <a:off x="9539526" y="5031266"/>
              <a:ext cx="344488" cy="344488"/>
            </a:xfrm>
            <a:custGeom>
              <a:avLst/>
              <a:gdLst>
                <a:gd name="T0" fmla="*/ 108 w 108"/>
                <a:gd name="T1" fmla="*/ 48 h 108"/>
                <a:gd name="T2" fmla="*/ 98 w 108"/>
                <a:gd name="T3" fmla="*/ 41 h 108"/>
                <a:gd name="T4" fmla="*/ 102 w 108"/>
                <a:gd name="T5" fmla="*/ 30 h 108"/>
                <a:gd name="T6" fmla="*/ 84 w 108"/>
                <a:gd name="T7" fmla="*/ 28 h 108"/>
                <a:gd name="T8" fmla="*/ 85 w 108"/>
                <a:gd name="T9" fmla="*/ 10 h 108"/>
                <a:gd name="T10" fmla="*/ 69 w 108"/>
                <a:gd name="T11" fmla="*/ 16 h 108"/>
                <a:gd name="T12" fmla="*/ 62 w 108"/>
                <a:gd name="T13" fmla="*/ 0 h 108"/>
                <a:gd name="T14" fmla="*/ 52 w 108"/>
                <a:gd name="T15" fmla="*/ 10 h 108"/>
                <a:gd name="T16" fmla="*/ 41 w 108"/>
                <a:gd name="T17" fmla="*/ 1 h 108"/>
                <a:gd name="T18" fmla="*/ 35 w 108"/>
                <a:gd name="T19" fmla="*/ 16 h 108"/>
                <a:gd name="T20" fmla="*/ 20 w 108"/>
                <a:gd name="T21" fmla="*/ 12 h 108"/>
                <a:gd name="T22" fmla="*/ 21 w 108"/>
                <a:gd name="T23" fmla="*/ 27 h 108"/>
                <a:gd name="T24" fmla="*/ 6 w 108"/>
                <a:gd name="T25" fmla="*/ 29 h 108"/>
                <a:gd name="T26" fmla="*/ 18 w 108"/>
                <a:gd name="T27" fmla="*/ 47 h 108"/>
                <a:gd name="T28" fmla="*/ 0 w 108"/>
                <a:gd name="T29" fmla="*/ 60 h 108"/>
                <a:gd name="T30" fmla="*/ 10 w 108"/>
                <a:gd name="T31" fmla="*/ 67 h 108"/>
                <a:gd name="T32" fmla="*/ 5 w 108"/>
                <a:gd name="T33" fmla="*/ 78 h 108"/>
                <a:gd name="T34" fmla="*/ 24 w 108"/>
                <a:gd name="T35" fmla="*/ 80 h 108"/>
                <a:gd name="T36" fmla="*/ 23 w 108"/>
                <a:gd name="T37" fmla="*/ 98 h 108"/>
                <a:gd name="T38" fmla="*/ 39 w 108"/>
                <a:gd name="T39" fmla="*/ 92 h 108"/>
                <a:gd name="T40" fmla="*/ 46 w 108"/>
                <a:gd name="T41" fmla="*/ 107 h 108"/>
                <a:gd name="T42" fmla="*/ 56 w 108"/>
                <a:gd name="T43" fmla="*/ 97 h 108"/>
                <a:gd name="T44" fmla="*/ 67 w 108"/>
                <a:gd name="T45" fmla="*/ 106 h 108"/>
                <a:gd name="T46" fmla="*/ 73 w 108"/>
                <a:gd name="T47" fmla="*/ 91 h 108"/>
                <a:gd name="T48" fmla="*/ 88 w 108"/>
                <a:gd name="T49" fmla="*/ 96 h 108"/>
                <a:gd name="T50" fmla="*/ 87 w 108"/>
                <a:gd name="T51" fmla="*/ 81 h 108"/>
                <a:gd name="T52" fmla="*/ 102 w 108"/>
                <a:gd name="T53" fmla="*/ 78 h 108"/>
                <a:gd name="T54" fmla="*/ 90 w 108"/>
                <a:gd name="T55" fmla="*/ 60 h 108"/>
                <a:gd name="T56" fmla="*/ 108 w 108"/>
                <a:gd name="T57" fmla="*/ 4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8">
                  <a:moveTo>
                    <a:pt x="108" y="48"/>
                  </a:moveTo>
                  <a:cubicBezTo>
                    <a:pt x="107" y="45"/>
                    <a:pt x="104" y="43"/>
                    <a:pt x="98" y="41"/>
                  </a:cubicBezTo>
                  <a:cubicBezTo>
                    <a:pt x="102" y="37"/>
                    <a:pt x="104" y="33"/>
                    <a:pt x="102" y="30"/>
                  </a:cubicBezTo>
                  <a:cubicBezTo>
                    <a:pt x="101" y="27"/>
                    <a:pt x="94" y="26"/>
                    <a:pt x="84" y="28"/>
                  </a:cubicBezTo>
                  <a:cubicBezTo>
                    <a:pt x="88" y="19"/>
                    <a:pt x="88" y="12"/>
                    <a:pt x="85" y="10"/>
                  </a:cubicBezTo>
                  <a:cubicBezTo>
                    <a:pt x="82" y="8"/>
                    <a:pt x="76" y="10"/>
                    <a:pt x="69" y="16"/>
                  </a:cubicBezTo>
                  <a:cubicBezTo>
                    <a:pt x="68" y="7"/>
                    <a:pt x="65" y="1"/>
                    <a:pt x="62" y="0"/>
                  </a:cubicBezTo>
                  <a:cubicBezTo>
                    <a:pt x="59" y="0"/>
                    <a:pt x="55" y="4"/>
                    <a:pt x="52" y="10"/>
                  </a:cubicBezTo>
                  <a:cubicBezTo>
                    <a:pt x="48" y="4"/>
                    <a:pt x="44" y="1"/>
                    <a:pt x="41" y="1"/>
                  </a:cubicBezTo>
                  <a:cubicBezTo>
                    <a:pt x="37" y="2"/>
                    <a:pt x="35" y="8"/>
                    <a:pt x="35" y="16"/>
                  </a:cubicBezTo>
                  <a:cubicBezTo>
                    <a:pt x="28" y="12"/>
                    <a:pt x="22" y="10"/>
                    <a:pt x="20" y="12"/>
                  </a:cubicBezTo>
                  <a:cubicBezTo>
                    <a:pt x="17" y="14"/>
                    <a:pt x="18" y="20"/>
                    <a:pt x="21" y="27"/>
                  </a:cubicBezTo>
                  <a:cubicBezTo>
                    <a:pt x="13" y="26"/>
                    <a:pt x="7" y="26"/>
                    <a:pt x="6" y="29"/>
                  </a:cubicBezTo>
                  <a:cubicBezTo>
                    <a:pt x="4" y="33"/>
                    <a:pt x="9" y="40"/>
                    <a:pt x="18" y="47"/>
                  </a:cubicBezTo>
                  <a:cubicBezTo>
                    <a:pt x="6" y="51"/>
                    <a:pt x="0" y="56"/>
                    <a:pt x="0" y="60"/>
                  </a:cubicBezTo>
                  <a:cubicBezTo>
                    <a:pt x="0" y="63"/>
                    <a:pt x="4" y="65"/>
                    <a:pt x="10" y="67"/>
                  </a:cubicBezTo>
                  <a:cubicBezTo>
                    <a:pt x="6" y="71"/>
                    <a:pt x="4" y="75"/>
                    <a:pt x="5" y="78"/>
                  </a:cubicBezTo>
                  <a:cubicBezTo>
                    <a:pt x="7" y="81"/>
                    <a:pt x="14" y="82"/>
                    <a:pt x="24" y="80"/>
                  </a:cubicBezTo>
                  <a:cubicBezTo>
                    <a:pt x="20" y="89"/>
                    <a:pt x="19" y="96"/>
                    <a:pt x="23" y="98"/>
                  </a:cubicBezTo>
                  <a:cubicBezTo>
                    <a:pt x="26" y="100"/>
                    <a:pt x="31" y="98"/>
                    <a:pt x="39" y="92"/>
                  </a:cubicBezTo>
                  <a:cubicBezTo>
                    <a:pt x="40" y="101"/>
                    <a:pt x="42" y="107"/>
                    <a:pt x="46" y="107"/>
                  </a:cubicBezTo>
                  <a:cubicBezTo>
                    <a:pt x="49" y="108"/>
                    <a:pt x="53" y="104"/>
                    <a:pt x="56" y="97"/>
                  </a:cubicBezTo>
                  <a:cubicBezTo>
                    <a:pt x="60" y="104"/>
                    <a:pt x="64" y="107"/>
                    <a:pt x="67" y="106"/>
                  </a:cubicBezTo>
                  <a:cubicBezTo>
                    <a:pt x="70" y="106"/>
                    <a:pt x="72" y="100"/>
                    <a:pt x="73" y="91"/>
                  </a:cubicBezTo>
                  <a:cubicBezTo>
                    <a:pt x="80" y="96"/>
                    <a:pt x="85" y="98"/>
                    <a:pt x="88" y="96"/>
                  </a:cubicBezTo>
                  <a:cubicBezTo>
                    <a:pt x="91" y="94"/>
                    <a:pt x="90" y="88"/>
                    <a:pt x="87" y="81"/>
                  </a:cubicBezTo>
                  <a:cubicBezTo>
                    <a:pt x="95" y="82"/>
                    <a:pt x="101" y="81"/>
                    <a:pt x="102" y="78"/>
                  </a:cubicBezTo>
                  <a:cubicBezTo>
                    <a:pt x="104" y="75"/>
                    <a:pt x="99" y="68"/>
                    <a:pt x="90" y="60"/>
                  </a:cubicBezTo>
                  <a:cubicBezTo>
                    <a:pt x="101" y="56"/>
                    <a:pt x="108" y="52"/>
                    <a:pt x="108" y="48"/>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1" name="手繪多邊形 24"/>
            <p:cNvSpPr>
              <a:spLocks/>
            </p:cNvSpPr>
            <p:nvPr/>
          </p:nvSpPr>
          <p:spPr bwMode="gray">
            <a:xfrm>
              <a:off x="8429578" y="5854375"/>
              <a:ext cx="608927" cy="327464"/>
            </a:xfrm>
            <a:custGeom>
              <a:avLst/>
              <a:gdLst>
                <a:gd name="T0" fmla="*/ 6 w 240"/>
                <a:gd name="T1" fmla="*/ 29 h 137"/>
                <a:gd name="T2" fmla="*/ 197 w 240"/>
                <a:gd name="T3" fmla="*/ 129 h 137"/>
                <a:gd name="T4" fmla="*/ 6 w 240"/>
                <a:gd name="T5" fmla="*/ 29 h 137"/>
                <a:gd name="connsiteX0" fmla="*/ 5 w 8178"/>
                <a:gd name="connsiteY0" fmla="*/ 330 h 7745"/>
                <a:gd name="connsiteX1" fmla="*/ 7963 w 8178"/>
                <a:gd name="connsiteY1" fmla="*/ 7629 h 7745"/>
                <a:gd name="connsiteX2" fmla="*/ 5 w 8178"/>
                <a:gd name="connsiteY2" fmla="*/ 330 h 7745"/>
                <a:gd name="connsiteX0" fmla="*/ 0 w 10093"/>
                <a:gd name="connsiteY0" fmla="*/ 477 h 10050"/>
                <a:gd name="connsiteX1" fmla="*/ 9731 w 10093"/>
                <a:gd name="connsiteY1" fmla="*/ 9901 h 10050"/>
                <a:gd name="connsiteX2" fmla="*/ 0 w 10093"/>
                <a:gd name="connsiteY2" fmla="*/ 477 h 10050"/>
                <a:gd name="connsiteX0" fmla="*/ 0 w 9731"/>
                <a:gd name="connsiteY0" fmla="*/ 636 h 10209"/>
                <a:gd name="connsiteX1" fmla="*/ 9731 w 9731"/>
                <a:gd name="connsiteY1" fmla="*/ 10060 h 10209"/>
                <a:gd name="connsiteX2" fmla="*/ 0 w 9731"/>
                <a:gd name="connsiteY2" fmla="*/ 636 h 10209"/>
                <a:gd name="connsiteX0" fmla="*/ 0 w 10000"/>
                <a:gd name="connsiteY0" fmla="*/ 97 h 9475"/>
                <a:gd name="connsiteX1" fmla="*/ 10000 w 10000"/>
                <a:gd name="connsiteY1" fmla="*/ 9328 h 9475"/>
                <a:gd name="connsiteX2" fmla="*/ 0 w 10000"/>
                <a:gd name="connsiteY2" fmla="*/ 97 h 9475"/>
                <a:gd name="connsiteX0" fmla="*/ 0 w 10000"/>
                <a:gd name="connsiteY0" fmla="*/ 102 h 9940"/>
                <a:gd name="connsiteX1" fmla="*/ 10000 w 10000"/>
                <a:gd name="connsiteY1" fmla="*/ 9845 h 9940"/>
                <a:gd name="connsiteX2" fmla="*/ 0 w 10000"/>
                <a:gd name="connsiteY2" fmla="*/ 102 h 9940"/>
              </a:gdLst>
              <a:ahLst/>
              <a:cxnLst>
                <a:cxn ang="0">
                  <a:pos x="connsiteX0" y="connsiteY0"/>
                </a:cxn>
                <a:cxn ang="0">
                  <a:pos x="connsiteX1" y="connsiteY1"/>
                </a:cxn>
                <a:cxn ang="0">
                  <a:pos x="connsiteX2" y="connsiteY2"/>
                </a:cxn>
              </a:cxnLst>
              <a:rect l="l" t="t" r="r" b="b"/>
              <a:pathLst>
                <a:path w="10000" h="9940">
                  <a:moveTo>
                    <a:pt x="0" y="102"/>
                  </a:moveTo>
                  <a:cubicBezTo>
                    <a:pt x="1254" y="6563"/>
                    <a:pt x="7749" y="10625"/>
                    <a:pt x="10000" y="9845"/>
                  </a:cubicBezTo>
                  <a:cubicBezTo>
                    <a:pt x="8788" y="5251"/>
                    <a:pt x="2814" y="-864"/>
                    <a:pt x="0" y="102"/>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2" name="手繪多邊形 25"/>
            <p:cNvSpPr>
              <a:spLocks/>
            </p:cNvSpPr>
            <p:nvPr/>
          </p:nvSpPr>
          <p:spPr bwMode="gray">
            <a:xfrm>
              <a:off x="8718947" y="5377348"/>
              <a:ext cx="349680" cy="396781"/>
            </a:xfrm>
            <a:custGeom>
              <a:avLst/>
              <a:gdLst>
                <a:gd name="T0" fmla="*/ 133 w 149"/>
                <a:gd name="T1" fmla="*/ 26 h 151"/>
                <a:gd name="T2" fmla="*/ 8 w 149"/>
                <a:gd name="T3" fmla="*/ 107 h 151"/>
                <a:gd name="T4" fmla="*/ 17 w 149"/>
                <a:gd name="T5" fmla="*/ 111 h 151"/>
                <a:gd name="T6" fmla="*/ 80 w 149"/>
                <a:gd name="T7" fmla="*/ 137 h 151"/>
                <a:gd name="T8" fmla="*/ 23 w 149"/>
                <a:gd name="T9" fmla="*/ 108 h 151"/>
                <a:gd name="T10" fmla="*/ 133 w 149"/>
                <a:gd name="T11" fmla="*/ 26 h 151"/>
                <a:gd name="connsiteX0" fmla="*/ 8650 w 8781"/>
                <a:gd name="connsiteY0" fmla="*/ 295 h 7940"/>
                <a:gd name="connsiteX1" fmla="*/ 261 w 8781"/>
                <a:gd name="connsiteY1" fmla="*/ 5659 h 7940"/>
                <a:gd name="connsiteX2" fmla="*/ 865 w 8781"/>
                <a:gd name="connsiteY2" fmla="*/ 5924 h 7940"/>
                <a:gd name="connsiteX3" fmla="*/ 5093 w 8781"/>
                <a:gd name="connsiteY3" fmla="*/ 7646 h 7940"/>
                <a:gd name="connsiteX4" fmla="*/ 1268 w 8781"/>
                <a:gd name="connsiteY4" fmla="*/ 5725 h 7940"/>
                <a:gd name="connsiteX5" fmla="*/ 8650 w 8781"/>
                <a:gd name="connsiteY5" fmla="*/ 295 h 7940"/>
                <a:gd name="connsiteX0" fmla="*/ 9851 w 10000"/>
                <a:gd name="connsiteY0" fmla="*/ 525 h 10154"/>
                <a:gd name="connsiteX1" fmla="*/ 297 w 10000"/>
                <a:gd name="connsiteY1" fmla="*/ 7280 h 10154"/>
                <a:gd name="connsiteX2" fmla="*/ 985 w 10000"/>
                <a:gd name="connsiteY2" fmla="*/ 7614 h 10154"/>
                <a:gd name="connsiteX3" fmla="*/ 5800 w 10000"/>
                <a:gd name="connsiteY3" fmla="*/ 9783 h 10154"/>
                <a:gd name="connsiteX4" fmla="*/ 1444 w 10000"/>
                <a:gd name="connsiteY4" fmla="*/ 7363 h 10154"/>
                <a:gd name="connsiteX5" fmla="*/ 9851 w 10000"/>
                <a:gd name="connsiteY5" fmla="*/ 525 h 10154"/>
                <a:gd name="connsiteX0" fmla="*/ 9851 w 9851"/>
                <a:gd name="connsiteY0" fmla="*/ 525 h 10154"/>
                <a:gd name="connsiteX1" fmla="*/ 297 w 9851"/>
                <a:gd name="connsiteY1" fmla="*/ 7280 h 10154"/>
                <a:gd name="connsiteX2" fmla="*/ 985 w 9851"/>
                <a:gd name="connsiteY2" fmla="*/ 7614 h 10154"/>
                <a:gd name="connsiteX3" fmla="*/ 5800 w 9851"/>
                <a:gd name="connsiteY3" fmla="*/ 9783 h 10154"/>
                <a:gd name="connsiteX4" fmla="*/ 1444 w 9851"/>
                <a:gd name="connsiteY4" fmla="*/ 7363 h 10154"/>
                <a:gd name="connsiteX5" fmla="*/ 9851 w 9851"/>
                <a:gd name="connsiteY5" fmla="*/ 525 h 10154"/>
                <a:gd name="connsiteX0" fmla="*/ 10000 w 10602"/>
                <a:gd name="connsiteY0" fmla="*/ 517 h 10000"/>
                <a:gd name="connsiteX1" fmla="*/ 301 w 10602"/>
                <a:gd name="connsiteY1" fmla="*/ 7170 h 10000"/>
                <a:gd name="connsiteX2" fmla="*/ 1000 w 10602"/>
                <a:gd name="connsiteY2" fmla="*/ 7499 h 10000"/>
                <a:gd name="connsiteX3" fmla="*/ 5888 w 10602"/>
                <a:gd name="connsiteY3" fmla="*/ 9635 h 10000"/>
                <a:gd name="connsiteX4" fmla="*/ 1466 w 10602"/>
                <a:gd name="connsiteY4" fmla="*/ 7251 h 10000"/>
                <a:gd name="connsiteX5" fmla="*/ 10000 w 10602"/>
                <a:gd name="connsiteY5" fmla="*/ 517 h 10000"/>
                <a:gd name="connsiteX0" fmla="*/ 10000 w 10118"/>
                <a:gd name="connsiteY0" fmla="*/ 1687 h 11170"/>
                <a:gd name="connsiteX1" fmla="*/ 301 w 10118"/>
                <a:gd name="connsiteY1" fmla="*/ 8340 h 11170"/>
                <a:gd name="connsiteX2" fmla="*/ 1000 w 10118"/>
                <a:gd name="connsiteY2" fmla="*/ 8669 h 11170"/>
                <a:gd name="connsiteX3" fmla="*/ 5888 w 10118"/>
                <a:gd name="connsiteY3" fmla="*/ 10805 h 11170"/>
                <a:gd name="connsiteX4" fmla="*/ 1466 w 10118"/>
                <a:gd name="connsiteY4" fmla="*/ 8421 h 11170"/>
                <a:gd name="connsiteX5" fmla="*/ 10000 w 10118"/>
                <a:gd name="connsiteY5" fmla="*/ 1687 h 11170"/>
                <a:gd name="connsiteX0" fmla="*/ 10000 w 10038"/>
                <a:gd name="connsiteY0" fmla="*/ 1102 h 10585"/>
                <a:gd name="connsiteX1" fmla="*/ 301 w 10038"/>
                <a:gd name="connsiteY1" fmla="*/ 7755 h 10585"/>
                <a:gd name="connsiteX2" fmla="*/ 1000 w 10038"/>
                <a:gd name="connsiteY2" fmla="*/ 8084 h 10585"/>
                <a:gd name="connsiteX3" fmla="*/ 5888 w 10038"/>
                <a:gd name="connsiteY3" fmla="*/ 10220 h 10585"/>
                <a:gd name="connsiteX4" fmla="*/ 1466 w 10038"/>
                <a:gd name="connsiteY4" fmla="*/ 7836 h 10585"/>
                <a:gd name="connsiteX5" fmla="*/ 10000 w 10038"/>
                <a:gd name="connsiteY5" fmla="*/ 1102 h 10585"/>
                <a:gd name="connsiteX0" fmla="*/ 10000 w 10602"/>
                <a:gd name="connsiteY0" fmla="*/ 740 h 10223"/>
                <a:gd name="connsiteX1" fmla="*/ 301 w 10602"/>
                <a:gd name="connsiteY1" fmla="*/ 7393 h 10223"/>
                <a:gd name="connsiteX2" fmla="*/ 1000 w 10602"/>
                <a:gd name="connsiteY2" fmla="*/ 7722 h 10223"/>
                <a:gd name="connsiteX3" fmla="*/ 5888 w 10602"/>
                <a:gd name="connsiteY3" fmla="*/ 9858 h 10223"/>
                <a:gd name="connsiteX4" fmla="*/ 1466 w 10602"/>
                <a:gd name="connsiteY4" fmla="*/ 7474 h 10223"/>
                <a:gd name="connsiteX5" fmla="*/ 10000 w 10602"/>
                <a:gd name="connsiteY5" fmla="*/ 740 h 10223"/>
                <a:gd name="connsiteX0" fmla="*/ 6852 w 7703"/>
                <a:gd name="connsiteY0" fmla="*/ 687 h 11041"/>
                <a:gd name="connsiteX1" fmla="*/ 301 w 7703"/>
                <a:gd name="connsiteY1" fmla="*/ 8211 h 11041"/>
                <a:gd name="connsiteX2" fmla="*/ 1000 w 7703"/>
                <a:gd name="connsiteY2" fmla="*/ 8540 h 11041"/>
                <a:gd name="connsiteX3" fmla="*/ 5888 w 7703"/>
                <a:gd name="connsiteY3" fmla="*/ 10676 h 11041"/>
                <a:gd name="connsiteX4" fmla="*/ 1466 w 7703"/>
                <a:gd name="connsiteY4" fmla="*/ 8292 h 11041"/>
                <a:gd name="connsiteX5" fmla="*/ 6852 w 7703"/>
                <a:gd name="connsiteY5" fmla="*/ 687 h 11041"/>
                <a:gd name="connsiteX0" fmla="*/ 8895 w 9440"/>
                <a:gd name="connsiteY0" fmla="*/ 189 h 9567"/>
                <a:gd name="connsiteX1" fmla="*/ 391 w 9440"/>
                <a:gd name="connsiteY1" fmla="*/ 7004 h 9567"/>
                <a:gd name="connsiteX2" fmla="*/ 1298 w 9440"/>
                <a:gd name="connsiteY2" fmla="*/ 7302 h 9567"/>
                <a:gd name="connsiteX3" fmla="*/ 7644 w 9440"/>
                <a:gd name="connsiteY3" fmla="*/ 9236 h 9567"/>
                <a:gd name="connsiteX4" fmla="*/ 1903 w 9440"/>
                <a:gd name="connsiteY4" fmla="*/ 7077 h 9567"/>
                <a:gd name="connsiteX5" fmla="*/ 8895 w 9440"/>
                <a:gd name="connsiteY5" fmla="*/ 189 h 9567"/>
                <a:gd name="connsiteX0" fmla="*/ 11246 w 11712"/>
                <a:gd name="connsiteY0" fmla="*/ 214 h 9356"/>
                <a:gd name="connsiteX1" fmla="*/ 414 w 11712"/>
                <a:gd name="connsiteY1" fmla="*/ 6677 h 9356"/>
                <a:gd name="connsiteX2" fmla="*/ 1375 w 11712"/>
                <a:gd name="connsiteY2" fmla="*/ 6988 h 9356"/>
                <a:gd name="connsiteX3" fmla="*/ 8097 w 11712"/>
                <a:gd name="connsiteY3" fmla="*/ 9010 h 9356"/>
                <a:gd name="connsiteX4" fmla="*/ 2016 w 11712"/>
                <a:gd name="connsiteY4" fmla="*/ 6753 h 9356"/>
                <a:gd name="connsiteX5" fmla="*/ 11246 w 11712"/>
                <a:gd name="connsiteY5" fmla="*/ 214 h 9356"/>
                <a:gd name="connsiteX0" fmla="*/ 9602 w 10000"/>
                <a:gd name="connsiteY0" fmla="*/ 514 h 10285"/>
                <a:gd name="connsiteX1" fmla="*/ 353 w 10000"/>
                <a:gd name="connsiteY1" fmla="*/ 7422 h 10285"/>
                <a:gd name="connsiteX2" fmla="*/ 1174 w 10000"/>
                <a:gd name="connsiteY2" fmla="*/ 7754 h 10285"/>
                <a:gd name="connsiteX3" fmla="*/ 6913 w 10000"/>
                <a:gd name="connsiteY3" fmla="*/ 9915 h 10285"/>
                <a:gd name="connsiteX4" fmla="*/ 1721 w 10000"/>
                <a:gd name="connsiteY4" fmla="*/ 7503 h 10285"/>
                <a:gd name="connsiteX5" fmla="*/ 9602 w 10000"/>
                <a:gd name="connsiteY5" fmla="*/ 514 h 1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285">
                  <a:moveTo>
                    <a:pt x="9602" y="514"/>
                  </a:moveTo>
                  <a:cubicBezTo>
                    <a:pt x="7561" y="-2176"/>
                    <a:pt x="1721" y="6507"/>
                    <a:pt x="353" y="7422"/>
                  </a:cubicBezTo>
                  <a:cubicBezTo>
                    <a:pt x="-375" y="8005"/>
                    <a:pt x="81" y="8005"/>
                    <a:pt x="1174" y="7754"/>
                  </a:cubicBezTo>
                  <a:cubicBezTo>
                    <a:pt x="2139" y="9262"/>
                    <a:pt x="5821" y="11078"/>
                    <a:pt x="6913" y="9915"/>
                  </a:cubicBezTo>
                  <a:cubicBezTo>
                    <a:pt x="7277" y="9583"/>
                    <a:pt x="6093" y="8337"/>
                    <a:pt x="1721" y="7503"/>
                  </a:cubicBezTo>
                  <a:cubicBezTo>
                    <a:pt x="5365" y="6424"/>
                    <a:pt x="11643" y="3204"/>
                    <a:pt x="9602" y="514"/>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3" name="手繪多邊形 26"/>
            <p:cNvSpPr>
              <a:spLocks/>
            </p:cNvSpPr>
            <p:nvPr/>
          </p:nvSpPr>
          <p:spPr bwMode="gray">
            <a:xfrm>
              <a:off x="10057214" y="5246797"/>
              <a:ext cx="198438" cy="198438"/>
            </a:xfrm>
            <a:custGeom>
              <a:avLst/>
              <a:gdLst>
                <a:gd name="T0" fmla="*/ 57 w 62"/>
                <a:gd name="T1" fmla="*/ 32 h 62"/>
                <a:gd name="T2" fmla="*/ 62 w 62"/>
                <a:gd name="T3" fmla="*/ 26 h 62"/>
                <a:gd name="T4" fmla="*/ 52 w 62"/>
                <a:gd name="T5" fmla="*/ 22 h 62"/>
                <a:gd name="T6" fmla="*/ 56 w 62"/>
                <a:gd name="T7" fmla="*/ 12 h 62"/>
                <a:gd name="T8" fmla="*/ 46 w 62"/>
                <a:gd name="T9" fmla="*/ 13 h 62"/>
                <a:gd name="T10" fmla="*/ 45 w 62"/>
                <a:gd name="T11" fmla="*/ 3 h 62"/>
                <a:gd name="T12" fmla="*/ 37 w 62"/>
                <a:gd name="T13" fmla="*/ 7 h 62"/>
                <a:gd name="T14" fmla="*/ 33 w 62"/>
                <a:gd name="T15" fmla="*/ 0 h 62"/>
                <a:gd name="T16" fmla="*/ 27 w 62"/>
                <a:gd name="T17" fmla="*/ 7 h 62"/>
                <a:gd name="T18" fmla="*/ 20 w 62"/>
                <a:gd name="T19" fmla="*/ 2 h 62"/>
                <a:gd name="T20" fmla="*/ 18 w 62"/>
                <a:gd name="T21" fmla="*/ 11 h 62"/>
                <a:gd name="T22" fmla="*/ 9 w 62"/>
                <a:gd name="T23" fmla="*/ 9 h 62"/>
                <a:gd name="T24" fmla="*/ 13 w 62"/>
                <a:gd name="T25" fmla="*/ 21 h 62"/>
                <a:gd name="T26" fmla="*/ 1 w 62"/>
                <a:gd name="T27" fmla="*/ 25 h 62"/>
                <a:gd name="T28" fmla="*/ 5 w 62"/>
                <a:gd name="T29" fmla="*/ 30 h 62"/>
                <a:gd name="T30" fmla="*/ 0 w 62"/>
                <a:gd name="T31" fmla="*/ 36 h 62"/>
                <a:gd name="T32" fmla="*/ 10 w 62"/>
                <a:gd name="T33" fmla="*/ 40 h 62"/>
                <a:gd name="T34" fmla="*/ 6 w 62"/>
                <a:gd name="T35" fmla="*/ 50 h 62"/>
                <a:gd name="T36" fmla="*/ 16 w 62"/>
                <a:gd name="T37" fmla="*/ 49 h 62"/>
                <a:gd name="T38" fmla="*/ 17 w 62"/>
                <a:gd name="T39" fmla="*/ 59 h 62"/>
                <a:gd name="T40" fmla="*/ 25 w 62"/>
                <a:gd name="T41" fmla="*/ 55 h 62"/>
                <a:gd name="T42" fmla="*/ 29 w 62"/>
                <a:gd name="T43" fmla="*/ 62 h 62"/>
                <a:gd name="T44" fmla="*/ 35 w 62"/>
                <a:gd name="T45" fmla="*/ 55 h 62"/>
                <a:gd name="T46" fmla="*/ 42 w 62"/>
                <a:gd name="T47" fmla="*/ 60 h 62"/>
                <a:gd name="T48" fmla="*/ 44 w 62"/>
                <a:gd name="T49" fmla="*/ 51 h 62"/>
                <a:gd name="T50" fmla="*/ 53 w 62"/>
                <a:gd name="T51" fmla="*/ 53 h 62"/>
                <a:gd name="T52" fmla="*/ 50 w 62"/>
                <a:gd name="T53" fmla="*/ 41 h 62"/>
                <a:gd name="T54" fmla="*/ 61 w 62"/>
                <a:gd name="T55" fmla="*/ 37 h 62"/>
                <a:gd name="T56" fmla="*/ 57 w 62"/>
                <a:gd name="T57"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 h="62">
                  <a:moveTo>
                    <a:pt x="57" y="32"/>
                  </a:moveTo>
                  <a:cubicBezTo>
                    <a:pt x="60" y="30"/>
                    <a:pt x="62" y="28"/>
                    <a:pt x="62" y="26"/>
                  </a:cubicBezTo>
                  <a:cubicBezTo>
                    <a:pt x="61" y="24"/>
                    <a:pt x="58" y="23"/>
                    <a:pt x="52" y="22"/>
                  </a:cubicBezTo>
                  <a:cubicBezTo>
                    <a:pt x="55" y="18"/>
                    <a:pt x="57" y="14"/>
                    <a:pt x="56" y="12"/>
                  </a:cubicBezTo>
                  <a:cubicBezTo>
                    <a:pt x="54" y="11"/>
                    <a:pt x="51" y="11"/>
                    <a:pt x="46" y="13"/>
                  </a:cubicBezTo>
                  <a:cubicBezTo>
                    <a:pt x="47" y="8"/>
                    <a:pt x="47" y="4"/>
                    <a:pt x="45" y="3"/>
                  </a:cubicBezTo>
                  <a:cubicBezTo>
                    <a:pt x="43" y="2"/>
                    <a:pt x="40" y="4"/>
                    <a:pt x="37" y="7"/>
                  </a:cubicBezTo>
                  <a:cubicBezTo>
                    <a:pt x="36" y="3"/>
                    <a:pt x="35" y="0"/>
                    <a:pt x="33" y="0"/>
                  </a:cubicBezTo>
                  <a:cubicBezTo>
                    <a:pt x="31" y="0"/>
                    <a:pt x="29" y="3"/>
                    <a:pt x="27" y="7"/>
                  </a:cubicBezTo>
                  <a:cubicBezTo>
                    <a:pt x="24" y="4"/>
                    <a:pt x="22" y="1"/>
                    <a:pt x="20" y="2"/>
                  </a:cubicBezTo>
                  <a:cubicBezTo>
                    <a:pt x="18" y="3"/>
                    <a:pt x="17" y="6"/>
                    <a:pt x="18" y="11"/>
                  </a:cubicBezTo>
                  <a:cubicBezTo>
                    <a:pt x="14" y="9"/>
                    <a:pt x="10" y="8"/>
                    <a:pt x="9" y="9"/>
                  </a:cubicBezTo>
                  <a:cubicBezTo>
                    <a:pt x="7" y="11"/>
                    <a:pt x="9" y="16"/>
                    <a:pt x="13" y="21"/>
                  </a:cubicBezTo>
                  <a:cubicBezTo>
                    <a:pt x="6" y="21"/>
                    <a:pt x="1" y="23"/>
                    <a:pt x="1" y="25"/>
                  </a:cubicBezTo>
                  <a:cubicBezTo>
                    <a:pt x="0" y="27"/>
                    <a:pt x="2" y="29"/>
                    <a:pt x="5" y="30"/>
                  </a:cubicBezTo>
                  <a:cubicBezTo>
                    <a:pt x="2" y="32"/>
                    <a:pt x="0" y="34"/>
                    <a:pt x="0" y="36"/>
                  </a:cubicBezTo>
                  <a:cubicBezTo>
                    <a:pt x="1" y="38"/>
                    <a:pt x="4" y="39"/>
                    <a:pt x="10" y="40"/>
                  </a:cubicBezTo>
                  <a:cubicBezTo>
                    <a:pt x="7" y="44"/>
                    <a:pt x="5" y="48"/>
                    <a:pt x="6" y="50"/>
                  </a:cubicBezTo>
                  <a:cubicBezTo>
                    <a:pt x="8" y="51"/>
                    <a:pt x="11" y="51"/>
                    <a:pt x="16" y="49"/>
                  </a:cubicBezTo>
                  <a:cubicBezTo>
                    <a:pt x="15" y="54"/>
                    <a:pt x="16" y="58"/>
                    <a:pt x="17" y="59"/>
                  </a:cubicBezTo>
                  <a:cubicBezTo>
                    <a:pt x="19" y="60"/>
                    <a:pt x="22" y="58"/>
                    <a:pt x="25" y="55"/>
                  </a:cubicBezTo>
                  <a:cubicBezTo>
                    <a:pt x="26" y="59"/>
                    <a:pt x="27" y="62"/>
                    <a:pt x="29" y="62"/>
                  </a:cubicBezTo>
                  <a:cubicBezTo>
                    <a:pt x="31" y="62"/>
                    <a:pt x="33" y="59"/>
                    <a:pt x="35" y="55"/>
                  </a:cubicBezTo>
                  <a:cubicBezTo>
                    <a:pt x="38" y="58"/>
                    <a:pt x="40" y="61"/>
                    <a:pt x="42" y="60"/>
                  </a:cubicBezTo>
                  <a:cubicBezTo>
                    <a:pt x="44" y="59"/>
                    <a:pt x="45" y="56"/>
                    <a:pt x="44" y="51"/>
                  </a:cubicBezTo>
                  <a:cubicBezTo>
                    <a:pt x="49" y="53"/>
                    <a:pt x="52" y="54"/>
                    <a:pt x="53" y="53"/>
                  </a:cubicBezTo>
                  <a:cubicBezTo>
                    <a:pt x="55" y="51"/>
                    <a:pt x="53" y="46"/>
                    <a:pt x="50" y="41"/>
                  </a:cubicBezTo>
                  <a:cubicBezTo>
                    <a:pt x="56" y="41"/>
                    <a:pt x="61" y="39"/>
                    <a:pt x="61" y="37"/>
                  </a:cubicBezTo>
                  <a:cubicBezTo>
                    <a:pt x="62" y="35"/>
                    <a:pt x="60" y="33"/>
                    <a:pt x="57" y="32"/>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4" name="手繪多邊形 27"/>
            <p:cNvSpPr>
              <a:spLocks/>
            </p:cNvSpPr>
            <p:nvPr/>
          </p:nvSpPr>
          <p:spPr bwMode="gray">
            <a:xfrm>
              <a:off x="10402328" y="6046412"/>
              <a:ext cx="193675" cy="198438"/>
            </a:xfrm>
            <a:custGeom>
              <a:avLst/>
              <a:gdLst>
                <a:gd name="T0" fmla="*/ 57 w 61"/>
                <a:gd name="T1" fmla="*/ 32 h 62"/>
                <a:gd name="T2" fmla="*/ 61 w 61"/>
                <a:gd name="T3" fmla="*/ 27 h 62"/>
                <a:gd name="T4" fmla="*/ 51 w 61"/>
                <a:gd name="T5" fmla="*/ 23 h 62"/>
                <a:gd name="T6" fmla="*/ 55 w 61"/>
                <a:gd name="T7" fmla="*/ 13 h 62"/>
                <a:gd name="T8" fmla="*/ 45 w 61"/>
                <a:gd name="T9" fmla="*/ 13 h 62"/>
                <a:gd name="T10" fmla="*/ 44 w 61"/>
                <a:gd name="T11" fmla="*/ 4 h 62"/>
                <a:gd name="T12" fmla="*/ 37 w 61"/>
                <a:gd name="T13" fmla="*/ 7 h 62"/>
                <a:gd name="T14" fmla="*/ 32 w 61"/>
                <a:gd name="T15" fmla="*/ 1 h 62"/>
                <a:gd name="T16" fmla="*/ 27 w 61"/>
                <a:gd name="T17" fmla="*/ 8 h 62"/>
                <a:gd name="T18" fmla="*/ 19 w 61"/>
                <a:gd name="T19" fmla="*/ 3 h 62"/>
                <a:gd name="T20" fmla="*/ 17 w 61"/>
                <a:gd name="T21" fmla="*/ 11 h 62"/>
                <a:gd name="T22" fmla="*/ 9 w 61"/>
                <a:gd name="T23" fmla="*/ 10 h 62"/>
                <a:gd name="T24" fmla="*/ 12 w 61"/>
                <a:gd name="T25" fmla="*/ 22 h 62"/>
                <a:gd name="T26" fmla="*/ 0 w 61"/>
                <a:gd name="T27" fmla="*/ 26 h 62"/>
                <a:gd name="T28" fmla="*/ 4 w 61"/>
                <a:gd name="T29" fmla="*/ 31 h 62"/>
                <a:gd name="T30" fmla="*/ 0 w 61"/>
                <a:gd name="T31" fmla="*/ 36 h 62"/>
                <a:gd name="T32" fmla="*/ 10 w 61"/>
                <a:gd name="T33" fmla="*/ 40 h 62"/>
                <a:gd name="T34" fmla="*/ 6 w 61"/>
                <a:gd name="T35" fmla="*/ 50 h 62"/>
                <a:gd name="T36" fmla="*/ 16 w 61"/>
                <a:gd name="T37" fmla="*/ 49 h 62"/>
                <a:gd name="T38" fmla="*/ 17 w 61"/>
                <a:gd name="T39" fmla="*/ 59 h 62"/>
                <a:gd name="T40" fmla="*/ 24 w 61"/>
                <a:gd name="T41" fmla="*/ 55 h 62"/>
                <a:gd name="T42" fmla="*/ 29 w 61"/>
                <a:gd name="T43" fmla="*/ 62 h 62"/>
                <a:gd name="T44" fmla="*/ 34 w 61"/>
                <a:gd name="T45" fmla="*/ 55 h 62"/>
                <a:gd name="T46" fmla="*/ 42 w 61"/>
                <a:gd name="T47" fmla="*/ 60 h 62"/>
                <a:gd name="T48" fmla="*/ 44 w 61"/>
                <a:gd name="T49" fmla="*/ 52 h 62"/>
                <a:gd name="T50" fmla="*/ 53 w 61"/>
                <a:gd name="T51" fmla="*/ 53 h 62"/>
                <a:gd name="T52" fmla="*/ 49 w 61"/>
                <a:gd name="T53" fmla="*/ 41 h 62"/>
                <a:gd name="T54" fmla="*/ 61 w 61"/>
                <a:gd name="T55" fmla="*/ 37 h 62"/>
                <a:gd name="T56" fmla="*/ 57 w 61"/>
                <a:gd name="T57"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62">
                  <a:moveTo>
                    <a:pt x="57" y="32"/>
                  </a:moveTo>
                  <a:cubicBezTo>
                    <a:pt x="60" y="30"/>
                    <a:pt x="61" y="29"/>
                    <a:pt x="61" y="27"/>
                  </a:cubicBezTo>
                  <a:cubicBezTo>
                    <a:pt x="61" y="25"/>
                    <a:pt x="57" y="23"/>
                    <a:pt x="51" y="23"/>
                  </a:cubicBezTo>
                  <a:cubicBezTo>
                    <a:pt x="55" y="18"/>
                    <a:pt x="57" y="15"/>
                    <a:pt x="55" y="13"/>
                  </a:cubicBezTo>
                  <a:cubicBezTo>
                    <a:pt x="54" y="11"/>
                    <a:pt x="50" y="12"/>
                    <a:pt x="45" y="13"/>
                  </a:cubicBezTo>
                  <a:cubicBezTo>
                    <a:pt x="46" y="8"/>
                    <a:pt x="46" y="5"/>
                    <a:pt x="44" y="4"/>
                  </a:cubicBezTo>
                  <a:cubicBezTo>
                    <a:pt x="43" y="3"/>
                    <a:pt x="40" y="4"/>
                    <a:pt x="37" y="7"/>
                  </a:cubicBezTo>
                  <a:cubicBezTo>
                    <a:pt x="36" y="3"/>
                    <a:pt x="34" y="1"/>
                    <a:pt x="32" y="1"/>
                  </a:cubicBezTo>
                  <a:cubicBezTo>
                    <a:pt x="31" y="0"/>
                    <a:pt x="29" y="3"/>
                    <a:pt x="27" y="8"/>
                  </a:cubicBezTo>
                  <a:cubicBezTo>
                    <a:pt x="24" y="4"/>
                    <a:pt x="21" y="2"/>
                    <a:pt x="19" y="3"/>
                  </a:cubicBezTo>
                  <a:cubicBezTo>
                    <a:pt x="18" y="3"/>
                    <a:pt x="17" y="7"/>
                    <a:pt x="17" y="11"/>
                  </a:cubicBezTo>
                  <a:cubicBezTo>
                    <a:pt x="13" y="9"/>
                    <a:pt x="10" y="8"/>
                    <a:pt x="9" y="10"/>
                  </a:cubicBezTo>
                  <a:cubicBezTo>
                    <a:pt x="7" y="11"/>
                    <a:pt x="8" y="16"/>
                    <a:pt x="12" y="22"/>
                  </a:cubicBezTo>
                  <a:cubicBezTo>
                    <a:pt x="5" y="22"/>
                    <a:pt x="1" y="23"/>
                    <a:pt x="0" y="26"/>
                  </a:cubicBezTo>
                  <a:cubicBezTo>
                    <a:pt x="0" y="27"/>
                    <a:pt x="2" y="29"/>
                    <a:pt x="4" y="31"/>
                  </a:cubicBezTo>
                  <a:cubicBezTo>
                    <a:pt x="1" y="33"/>
                    <a:pt x="0" y="34"/>
                    <a:pt x="0" y="36"/>
                  </a:cubicBezTo>
                  <a:cubicBezTo>
                    <a:pt x="0" y="38"/>
                    <a:pt x="4" y="40"/>
                    <a:pt x="10" y="40"/>
                  </a:cubicBezTo>
                  <a:cubicBezTo>
                    <a:pt x="6" y="45"/>
                    <a:pt x="5" y="48"/>
                    <a:pt x="6" y="50"/>
                  </a:cubicBezTo>
                  <a:cubicBezTo>
                    <a:pt x="7" y="52"/>
                    <a:pt x="11" y="51"/>
                    <a:pt x="16" y="49"/>
                  </a:cubicBezTo>
                  <a:cubicBezTo>
                    <a:pt x="15" y="55"/>
                    <a:pt x="15" y="58"/>
                    <a:pt x="17" y="59"/>
                  </a:cubicBezTo>
                  <a:cubicBezTo>
                    <a:pt x="19" y="60"/>
                    <a:pt x="21" y="59"/>
                    <a:pt x="24" y="55"/>
                  </a:cubicBezTo>
                  <a:cubicBezTo>
                    <a:pt x="25" y="60"/>
                    <a:pt x="27" y="62"/>
                    <a:pt x="29" y="62"/>
                  </a:cubicBezTo>
                  <a:cubicBezTo>
                    <a:pt x="31" y="62"/>
                    <a:pt x="33" y="60"/>
                    <a:pt x="34" y="55"/>
                  </a:cubicBezTo>
                  <a:cubicBezTo>
                    <a:pt x="37" y="59"/>
                    <a:pt x="40" y="61"/>
                    <a:pt x="42" y="60"/>
                  </a:cubicBezTo>
                  <a:cubicBezTo>
                    <a:pt x="44" y="60"/>
                    <a:pt x="44" y="56"/>
                    <a:pt x="44" y="52"/>
                  </a:cubicBezTo>
                  <a:cubicBezTo>
                    <a:pt x="48" y="54"/>
                    <a:pt x="51" y="55"/>
                    <a:pt x="53" y="53"/>
                  </a:cubicBezTo>
                  <a:cubicBezTo>
                    <a:pt x="54" y="51"/>
                    <a:pt x="53" y="47"/>
                    <a:pt x="49" y="41"/>
                  </a:cubicBezTo>
                  <a:cubicBezTo>
                    <a:pt x="56" y="41"/>
                    <a:pt x="60" y="40"/>
                    <a:pt x="61" y="37"/>
                  </a:cubicBezTo>
                  <a:cubicBezTo>
                    <a:pt x="61" y="36"/>
                    <a:pt x="60" y="34"/>
                    <a:pt x="57" y="32"/>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grpSp>
          <p:nvGrpSpPr>
            <p:cNvPr id="65" name="群組 64"/>
            <p:cNvGrpSpPr/>
            <p:nvPr/>
          </p:nvGrpSpPr>
          <p:grpSpPr bwMode="gray">
            <a:xfrm flipH="1">
              <a:off x="11113409" y="5783561"/>
              <a:ext cx="325521" cy="364355"/>
              <a:chOff x="2114915" y="2460535"/>
              <a:chExt cx="452438" cy="506413"/>
            </a:xfrm>
          </p:grpSpPr>
          <p:sp>
            <p:nvSpPr>
              <p:cNvPr id="66" name="手繪多邊形 28"/>
              <p:cNvSpPr>
                <a:spLocks/>
              </p:cNvSpPr>
              <p:nvPr/>
            </p:nvSpPr>
            <p:spPr bwMode="gray">
              <a:xfrm flipH="1">
                <a:off x="2114915" y="2512923"/>
                <a:ext cx="430213" cy="450850"/>
              </a:xfrm>
              <a:custGeom>
                <a:avLst/>
                <a:gdLst>
                  <a:gd name="T0" fmla="*/ 19 w 135"/>
                  <a:gd name="T1" fmla="*/ 32 h 141"/>
                  <a:gd name="T2" fmla="*/ 9 w 135"/>
                  <a:gd name="T3" fmla="*/ 100 h 141"/>
                  <a:gd name="T4" fmla="*/ 66 w 135"/>
                  <a:gd name="T5" fmla="*/ 135 h 141"/>
                  <a:gd name="T6" fmla="*/ 88 w 135"/>
                  <a:gd name="T7" fmla="*/ 90 h 141"/>
                  <a:gd name="T8" fmla="*/ 126 w 135"/>
                  <a:gd name="T9" fmla="*/ 63 h 141"/>
                  <a:gd name="T10" fmla="*/ 19 w 135"/>
                  <a:gd name="T11" fmla="*/ 32 h 141"/>
                </a:gdLst>
                <a:ahLst/>
                <a:cxnLst>
                  <a:cxn ang="0">
                    <a:pos x="T0" y="T1"/>
                  </a:cxn>
                  <a:cxn ang="0">
                    <a:pos x="T2" y="T3"/>
                  </a:cxn>
                  <a:cxn ang="0">
                    <a:pos x="T4" y="T5"/>
                  </a:cxn>
                  <a:cxn ang="0">
                    <a:pos x="T6" y="T7"/>
                  </a:cxn>
                  <a:cxn ang="0">
                    <a:pos x="T8" y="T9"/>
                  </a:cxn>
                  <a:cxn ang="0">
                    <a:pos x="T10" y="T11"/>
                  </a:cxn>
                </a:cxnLst>
                <a:rect l="0" t="0" r="r" b="b"/>
                <a:pathLst>
                  <a:path w="135" h="141">
                    <a:moveTo>
                      <a:pt x="19" y="32"/>
                    </a:moveTo>
                    <a:cubicBezTo>
                      <a:pt x="7" y="39"/>
                      <a:pt x="0" y="77"/>
                      <a:pt x="9" y="100"/>
                    </a:cubicBezTo>
                    <a:cubicBezTo>
                      <a:pt x="21" y="129"/>
                      <a:pt x="53" y="141"/>
                      <a:pt x="66" y="135"/>
                    </a:cubicBezTo>
                    <a:cubicBezTo>
                      <a:pt x="87" y="124"/>
                      <a:pt x="92" y="107"/>
                      <a:pt x="88" y="90"/>
                    </a:cubicBezTo>
                    <a:cubicBezTo>
                      <a:pt x="109" y="86"/>
                      <a:pt x="124" y="73"/>
                      <a:pt x="126" y="63"/>
                    </a:cubicBezTo>
                    <a:cubicBezTo>
                      <a:pt x="135" y="0"/>
                      <a:pt x="42" y="7"/>
                      <a:pt x="19" y="32"/>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7" name="手繪多邊形 29"/>
              <p:cNvSpPr>
                <a:spLocks/>
              </p:cNvSpPr>
              <p:nvPr/>
            </p:nvSpPr>
            <p:spPr bwMode="gray">
              <a:xfrm flipH="1">
                <a:off x="2124440" y="2460535"/>
                <a:ext cx="442913" cy="506413"/>
              </a:xfrm>
              <a:custGeom>
                <a:avLst/>
                <a:gdLst>
                  <a:gd name="T0" fmla="*/ 85 w 139"/>
                  <a:gd name="T1" fmla="*/ 46 h 158"/>
                  <a:gd name="T2" fmla="*/ 138 w 139"/>
                  <a:gd name="T3" fmla="*/ 23 h 158"/>
                  <a:gd name="T4" fmla="*/ 27 w 139"/>
                  <a:gd name="T5" fmla="*/ 42 h 158"/>
                  <a:gd name="T6" fmla="*/ 24 w 139"/>
                  <a:gd name="T7" fmla="*/ 42 h 158"/>
                  <a:gd name="T8" fmla="*/ 24 w 139"/>
                  <a:gd name="T9" fmla="*/ 45 h 158"/>
                  <a:gd name="T10" fmla="*/ 5 w 139"/>
                  <a:gd name="T11" fmla="*/ 98 h 158"/>
                  <a:gd name="T12" fmla="*/ 11 w 139"/>
                  <a:gd name="T13" fmla="*/ 155 h 158"/>
                  <a:gd name="T14" fmla="*/ 32 w 139"/>
                  <a:gd name="T15" fmla="*/ 60 h 158"/>
                  <a:gd name="T16" fmla="*/ 58 w 139"/>
                  <a:gd name="T17" fmla="*/ 90 h 158"/>
                  <a:gd name="T18" fmla="*/ 109 w 139"/>
                  <a:gd name="T19" fmla="*/ 117 h 158"/>
                  <a:gd name="T20" fmla="*/ 43 w 139"/>
                  <a:gd name="T21" fmla="*/ 48 h 158"/>
                  <a:gd name="T22" fmla="*/ 85 w 139"/>
                  <a:gd name="T23" fmla="*/ 4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 h="158">
                    <a:moveTo>
                      <a:pt x="85" y="46"/>
                    </a:moveTo>
                    <a:cubicBezTo>
                      <a:pt x="115" y="41"/>
                      <a:pt x="139" y="28"/>
                      <a:pt x="138" y="23"/>
                    </a:cubicBezTo>
                    <a:cubicBezTo>
                      <a:pt x="133" y="0"/>
                      <a:pt x="34" y="29"/>
                      <a:pt x="27" y="42"/>
                    </a:cubicBezTo>
                    <a:cubicBezTo>
                      <a:pt x="25" y="42"/>
                      <a:pt x="25" y="42"/>
                      <a:pt x="24" y="42"/>
                    </a:cubicBezTo>
                    <a:cubicBezTo>
                      <a:pt x="24" y="43"/>
                      <a:pt x="24" y="44"/>
                      <a:pt x="24" y="45"/>
                    </a:cubicBezTo>
                    <a:cubicBezTo>
                      <a:pt x="18" y="51"/>
                      <a:pt x="8" y="77"/>
                      <a:pt x="5" y="98"/>
                    </a:cubicBezTo>
                    <a:cubicBezTo>
                      <a:pt x="0" y="129"/>
                      <a:pt x="6" y="155"/>
                      <a:pt x="11" y="155"/>
                    </a:cubicBezTo>
                    <a:cubicBezTo>
                      <a:pt x="30" y="158"/>
                      <a:pt x="35" y="91"/>
                      <a:pt x="32" y="60"/>
                    </a:cubicBezTo>
                    <a:cubicBezTo>
                      <a:pt x="38" y="69"/>
                      <a:pt x="48" y="81"/>
                      <a:pt x="58" y="90"/>
                    </a:cubicBezTo>
                    <a:cubicBezTo>
                      <a:pt x="81" y="111"/>
                      <a:pt x="106" y="121"/>
                      <a:pt x="109" y="117"/>
                    </a:cubicBezTo>
                    <a:cubicBezTo>
                      <a:pt x="121" y="103"/>
                      <a:pt x="72" y="63"/>
                      <a:pt x="43" y="48"/>
                    </a:cubicBezTo>
                    <a:cubicBezTo>
                      <a:pt x="55" y="49"/>
                      <a:pt x="71" y="49"/>
                      <a:pt x="85" y="46"/>
                    </a:cubicBezTo>
                    <a:close/>
                  </a:path>
                </a:pathLst>
              </a:custGeom>
              <a:solidFill>
                <a:schemeClr val="accent1">
                  <a:lumMod val="20000"/>
                  <a:lumOff val="8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sp>
          <p:nvSpPr>
            <p:cNvPr id="68" name="手繪多邊形 30"/>
            <p:cNvSpPr>
              <a:spLocks noEditPoints="1"/>
            </p:cNvSpPr>
            <p:nvPr/>
          </p:nvSpPr>
          <p:spPr bwMode="gray">
            <a:xfrm>
              <a:off x="6170612" y="5482877"/>
              <a:ext cx="4602163" cy="879475"/>
            </a:xfrm>
            <a:custGeom>
              <a:avLst/>
              <a:gdLst>
                <a:gd name="T0" fmla="*/ 1444 w 1444"/>
                <a:gd name="T1" fmla="*/ 28 h 275"/>
                <a:gd name="T2" fmla="*/ 1438 w 1444"/>
                <a:gd name="T3" fmla="*/ 21 h 275"/>
                <a:gd name="T4" fmla="*/ 1045 w 1444"/>
                <a:gd name="T5" fmla="*/ 119 h 275"/>
                <a:gd name="T6" fmla="*/ 1008 w 1444"/>
                <a:gd name="T7" fmla="*/ 87 h 275"/>
                <a:gd name="T8" fmla="*/ 918 w 1444"/>
                <a:gd name="T9" fmla="*/ 55 h 275"/>
                <a:gd name="T10" fmla="*/ 975 w 1444"/>
                <a:gd name="T11" fmla="*/ 7 h 275"/>
                <a:gd name="T12" fmla="*/ 969 w 1444"/>
                <a:gd name="T13" fmla="*/ 0 h 275"/>
                <a:gd name="T14" fmla="*/ 905 w 1444"/>
                <a:gd name="T15" fmla="*/ 53 h 275"/>
                <a:gd name="T16" fmla="*/ 561 w 1444"/>
                <a:gd name="T17" fmla="*/ 123 h 275"/>
                <a:gd name="T18" fmla="*/ 0 w 1444"/>
                <a:gd name="T19" fmla="*/ 207 h 275"/>
                <a:gd name="T20" fmla="*/ 2 w 1444"/>
                <a:gd name="T21" fmla="*/ 216 h 275"/>
                <a:gd name="T22" fmla="*/ 890 w 1444"/>
                <a:gd name="T23" fmla="*/ 129 h 275"/>
                <a:gd name="T24" fmla="*/ 1040 w 1444"/>
                <a:gd name="T25" fmla="*/ 129 h 275"/>
                <a:gd name="T26" fmla="*/ 1083 w 1444"/>
                <a:gd name="T27" fmla="*/ 275 h 275"/>
                <a:gd name="T28" fmla="*/ 1092 w 1444"/>
                <a:gd name="T29" fmla="*/ 275 h 275"/>
                <a:gd name="T30" fmla="*/ 1052 w 1444"/>
                <a:gd name="T31" fmla="*/ 129 h 275"/>
                <a:gd name="T32" fmla="*/ 1444 w 1444"/>
                <a:gd name="T33" fmla="*/ 28 h 275"/>
                <a:gd name="T34" fmla="*/ 890 w 1444"/>
                <a:gd name="T35" fmla="*/ 119 h 275"/>
                <a:gd name="T36" fmla="*/ 589 w 1444"/>
                <a:gd name="T37" fmla="*/ 122 h 275"/>
                <a:gd name="T38" fmla="*/ 1002 w 1444"/>
                <a:gd name="T39" fmla="*/ 95 h 275"/>
                <a:gd name="T40" fmla="*/ 1032 w 1444"/>
                <a:gd name="T41" fmla="*/ 120 h 275"/>
                <a:gd name="T42" fmla="*/ 890 w 1444"/>
                <a:gd name="T43" fmla="*/ 119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4" h="275">
                  <a:moveTo>
                    <a:pt x="1444" y="28"/>
                  </a:moveTo>
                  <a:cubicBezTo>
                    <a:pt x="1438" y="21"/>
                    <a:pt x="1438" y="21"/>
                    <a:pt x="1438" y="21"/>
                  </a:cubicBezTo>
                  <a:cubicBezTo>
                    <a:pt x="1333" y="100"/>
                    <a:pt x="1207" y="117"/>
                    <a:pt x="1045" y="119"/>
                  </a:cubicBezTo>
                  <a:cubicBezTo>
                    <a:pt x="1034" y="107"/>
                    <a:pt x="1022" y="96"/>
                    <a:pt x="1008" y="87"/>
                  </a:cubicBezTo>
                  <a:cubicBezTo>
                    <a:pt x="981" y="70"/>
                    <a:pt x="951" y="60"/>
                    <a:pt x="918" y="55"/>
                  </a:cubicBezTo>
                  <a:cubicBezTo>
                    <a:pt x="975" y="7"/>
                    <a:pt x="975" y="7"/>
                    <a:pt x="975" y="7"/>
                  </a:cubicBezTo>
                  <a:cubicBezTo>
                    <a:pt x="969" y="0"/>
                    <a:pt x="969" y="0"/>
                    <a:pt x="969" y="0"/>
                  </a:cubicBezTo>
                  <a:cubicBezTo>
                    <a:pt x="905" y="53"/>
                    <a:pt x="905" y="53"/>
                    <a:pt x="905" y="53"/>
                  </a:cubicBezTo>
                  <a:cubicBezTo>
                    <a:pt x="757" y="37"/>
                    <a:pt x="574" y="117"/>
                    <a:pt x="561" y="123"/>
                  </a:cubicBezTo>
                  <a:cubicBezTo>
                    <a:pt x="397" y="132"/>
                    <a:pt x="212" y="153"/>
                    <a:pt x="0" y="207"/>
                  </a:cubicBezTo>
                  <a:cubicBezTo>
                    <a:pt x="2" y="216"/>
                    <a:pt x="2" y="216"/>
                    <a:pt x="2" y="216"/>
                  </a:cubicBezTo>
                  <a:cubicBezTo>
                    <a:pt x="371" y="123"/>
                    <a:pt x="659" y="126"/>
                    <a:pt x="890" y="129"/>
                  </a:cubicBezTo>
                  <a:cubicBezTo>
                    <a:pt x="943" y="129"/>
                    <a:pt x="993" y="130"/>
                    <a:pt x="1040" y="129"/>
                  </a:cubicBezTo>
                  <a:cubicBezTo>
                    <a:pt x="1068" y="164"/>
                    <a:pt x="1082" y="213"/>
                    <a:pt x="1083" y="275"/>
                  </a:cubicBezTo>
                  <a:cubicBezTo>
                    <a:pt x="1092" y="275"/>
                    <a:pt x="1092" y="275"/>
                    <a:pt x="1092" y="275"/>
                  </a:cubicBezTo>
                  <a:cubicBezTo>
                    <a:pt x="1092" y="214"/>
                    <a:pt x="1079" y="165"/>
                    <a:pt x="1052" y="129"/>
                  </a:cubicBezTo>
                  <a:cubicBezTo>
                    <a:pt x="1212" y="126"/>
                    <a:pt x="1338" y="108"/>
                    <a:pt x="1444" y="28"/>
                  </a:cubicBezTo>
                  <a:moveTo>
                    <a:pt x="890" y="119"/>
                  </a:moveTo>
                  <a:cubicBezTo>
                    <a:pt x="799" y="118"/>
                    <a:pt x="699" y="117"/>
                    <a:pt x="589" y="122"/>
                  </a:cubicBezTo>
                  <a:cubicBezTo>
                    <a:pt x="664" y="93"/>
                    <a:pt x="883" y="18"/>
                    <a:pt x="1002" y="95"/>
                  </a:cubicBezTo>
                  <a:cubicBezTo>
                    <a:pt x="1013" y="102"/>
                    <a:pt x="1023" y="110"/>
                    <a:pt x="1032" y="120"/>
                  </a:cubicBezTo>
                  <a:cubicBezTo>
                    <a:pt x="987" y="120"/>
                    <a:pt x="940" y="120"/>
                    <a:pt x="890" y="119"/>
                  </a:cubicBezTo>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9" name="手繪多邊形 31"/>
            <p:cNvSpPr>
              <a:spLocks/>
            </p:cNvSpPr>
            <p:nvPr/>
          </p:nvSpPr>
          <p:spPr bwMode="gray">
            <a:xfrm>
              <a:off x="9232628" y="5393578"/>
              <a:ext cx="149225" cy="150813"/>
            </a:xfrm>
            <a:custGeom>
              <a:avLst/>
              <a:gdLst>
                <a:gd name="T0" fmla="*/ 11 w 47"/>
                <a:gd name="T1" fmla="*/ 11 h 47"/>
                <a:gd name="T2" fmla="*/ 7 w 47"/>
                <a:gd name="T3" fmla="*/ 40 h 47"/>
                <a:gd name="T4" fmla="*/ 36 w 47"/>
                <a:gd name="T5" fmla="*/ 37 h 47"/>
                <a:gd name="T6" fmla="*/ 40 w 47"/>
                <a:gd name="T7" fmla="*/ 8 h 47"/>
                <a:gd name="T8" fmla="*/ 11 w 47"/>
                <a:gd name="T9" fmla="*/ 11 h 47"/>
              </a:gdLst>
              <a:ahLst/>
              <a:cxnLst>
                <a:cxn ang="0">
                  <a:pos x="T0" y="T1"/>
                </a:cxn>
                <a:cxn ang="0">
                  <a:pos x="T2" y="T3"/>
                </a:cxn>
                <a:cxn ang="0">
                  <a:pos x="T4" y="T5"/>
                </a:cxn>
                <a:cxn ang="0">
                  <a:pos x="T6" y="T7"/>
                </a:cxn>
                <a:cxn ang="0">
                  <a:pos x="T8" y="T9"/>
                </a:cxn>
              </a:cxnLst>
              <a:rect l="0" t="0" r="r" b="b"/>
              <a:pathLst>
                <a:path w="47" h="47">
                  <a:moveTo>
                    <a:pt x="11" y="11"/>
                  </a:moveTo>
                  <a:cubicBezTo>
                    <a:pt x="2" y="19"/>
                    <a:pt x="0" y="32"/>
                    <a:pt x="7" y="40"/>
                  </a:cubicBezTo>
                  <a:cubicBezTo>
                    <a:pt x="14" y="47"/>
                    <a:pt x="27" y="46"/>
                    <a:pt x="36" y="37"/>
                  </a:cubicBezTo>
                  <a:cubicBezTo>
                    <a:pt x="45" y="28"/>
                    <a:pt x="47" y="15"/>
                    <a:pt x="40" y="8"/>
                  </a:cubicBezTo>
                  <a:cubicBezTo>
                    <a:pt x="33" y="0"/>
                    <a:pt x="20" y="2"/>
                    <a:pt x="11" y="1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70" name="手繪多邊形 32"/>
            <p:cNvSpPr>
              <a:spLocks/>
            </p:cNvSpPr>
            <p:nvPr/>
          </p:nvSpPr>
          <p:spPr bwMode="gray">
            <a:xfrm>
              <a:off x="9245597" y="5522596"/>
              <a:ext cx="892175" cy="895542"/>
            </a:xfrm>
            <a:custGeom>
              <a:avLst/>
              <a:gdLst>
                <a:gd name="T0" fmla="*/ 242 w 264"/>
                <a:gd name="T1" fmla="*/ 157 h 264"/>
                <a:gd name="T2" fmla="*/ 259 w 264"/>
                <a:gd name="T3" fmla="*/ 128 h 264"/>
                <a:gd name="T4" fmla="*/ 238 w 264"/>
                <a:gd name="T5" fmla="*/ 66 h 264"/>
                <a:gd name="T6" fmla="*/ 192 w 264"/>
                <a:gd name="T7" fmla="*/ 20 h 264"/>
                <a:gd name="T8" fmla="*/ 158 w 264"/>
                <a:gd name="T9" fmla="*/ 23 h 264"/>
                <a:gd name="T10" fmla="*/ 157 w 264"/>
                <a:gd name="T11" fmla="*/ 23 h 264"/>
                <a:gd name="T12" fmla="*/ 156 w 264"/>
                <a:gd name="T13" fmla="*/ 23 h 264"/>
                <a:gd name="T14" fmla="*/ 128 w 264"/>
                <a:gd name="T15" fmla="*/ 5 h 264"/>
                <a:gd name="T16" fmla="*/ 66 w 264"/>
                <a:gd name="T17" fmla="*/ 26 h 264"/>
                <a:gd name="T18" fmla="*/ 20 w 264"/>
                <a:gd name="T19" fmla="*/ 72 h 264"/>
                <a:gd name="T20" fmla="*/ 23 w 264"/>
                <a:gd name="T21" fmla="*/ 106 h 264"/>
                <a:gd name="T22" fmla="*/ 23 w 264"/>
                <a:gd name="T23" fmla="*/ 107 h 264"/>
                <a:gd name="T24" fmla="*/ 22 w 264"/>
                <a:gd name="T25" fmla="*/ 108 h 264"/>
                <a:gd name="T26" fmla="*/ 5 w 264"/>
                <a:gd name="T27" fmla="*/ 136 h 264"/>
                <a:gd name="T28" fmla="*/ 26 w 264"/>
                <a:gd name="T29" fmla="*/ 198 h 264"/>
                <a:gd name="T30" fmla="*/ 72 w 264"/>
                <a:gd name="T31" fmla="*/ 244 h 264"/>
                <a:gd name="T32" fmla="*/ 106 w 264"/>
                <a:gd name="T33" fmla="*/ 241 h 264"/>
                <a:gd name="T34" fmla="*/ 107 w 264"/>
                <a:gd name="T35" fmla="*/ 242 h 264"/>
                <a:gd name="T36" fmla="*/ 108 w 264"/>
                <a:gd name="T37" fmla="*/ 242 h 264"/>
                <a:gd name="T38" fmla="*/ 136 w 264"/>
                <a:gd name="T39" fmla="*/ 259 h 264"/>
                <a:gd name="T40" fmla="*/ 198 w 264"/>
                <a:gd name="T41" fmla="*/ 238 h 264"/>
                <a:gd name="T42" fmla="*/ 244 w 264"/>
                <a:gd name="T43" fmla="*/ 192 h 264"/>
                <a:gd name="T44" fmla="*/ 241 w 264"/>
                <a:gd name="T45" fmla="*/ 159 h 264"/>
                <a:gd name="T46" fmla="*/ 241 w 264"/>
                <a:gd name="T47" fmla="*/ 158 h 264"/>
                <a:gd name="T48" fmla="*/ 242 w 264"/>
                <a:gd name="T49" fmla="*/ 1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4" h="264">
                  <a:moveTo>
                    <a:pt x="242" y="157"/>
                  </a:moveTo>
                  <a:cubicBezTo>
                    <a:pt x="250" y="149"/>
                    <a:pt x="256" y="139"/>
                    <a:pt x="259" y="128"/>
                  </a:cubicBezTo>
                  <a:cubicBezTo>
                    <a:pt x="264" y="107"/>
                    <a:pt x="255" y="85"/>
                    <a:pt x="238" y="66"/>
                  </a:cubicBezTo>
                  <a:cubicBezTo>
                    <a:pt x="229" y="42"/>
                    <a:pt x="213" y="25"/>
                    <a:pt x="192" y="20"/>
                  </a:cubicBezTo>
                  <a:cubicBezTo>
                    <a:pt x="181" y="18"/>
                    <a:pt x="170" y="19"/>
                    <a:pt x="158" y="23"/>
                  </a:cubicBezTo>
                  <a:cubicBezTo>
                    <a:pt x="157" y="23"/>
                    <a:pt x="157" y="23"/>
                    <a:pt x="157" y="23"/>
                  </a:cubicBezTo>
                  <a:cubicBezTo>
                    <a:pt x="156" y="23"/>
                    <a:pt x="156" y="23"/>
                    <a:pt x="156" y="23"/>
                  </a:cubicBezTo>
                  <a:cubicBezTo>
                    <a:pt x="148" y="14"/>
                    <a:pt x="139" y="8"/>
                    <a:pt x="128" y="5"/>
                  </a:cubicBezTo>
                  <a:cubicBezTo>
                    <a:pt x="107" y="0"/>
                    <a:pt x="85" y="9"/>
                    <a:pt x="66" y="26"/>
                  </a:cubicBezTo>
                  <a:cubicBezTo>
                    <a:pt x="42" y="35"/>
                    <a:pt x="25" y="51"/>
                    <a:pt x="20" y="72"/>
                  </a:cubicBezTo>
                  <a:cubicBezTo>
                    <a:pt x="17" y="83"/>
                    <a:pt x="19" y="95"/>
                    <a:pt x="23" y="106"/>
                  </a:cubicBezTo>
                  <a:cubicBezTo>
                    <a:pt x="23" y="107"/>
                    <a:pt x="23" y="107"/>
                    <a:pt x="23" y="107"/>
                  </a:cubicBezTo>
                  <a:cubicBezTo>
                    <a:pt x="22" y="108"/>
                    <a:pt x="22" y="108"/>
                    <a:pt x="22" y="108"/>
                  </a:cubicBezTo>
                  <a:cubicBezTo>
                    <a:pt x="14" y="116"/>
                    <a:pt x="8" y="125"/>
                    <a:pt x="5" y="136"/>
                  </a:cubicBezTo>
                  <a:cubicBezTo>
                    <a:pt x="0" y="157"/>
                    <a:pt x="9" y="179"/>
                    <a:pt x="26" y="198"/>
                  </a:cubicBezTo>
                  <a:cubicBezTo>
                    <a:pt x="35" y="222"/>
                    <a:pt x="51" y="239"/>
                    <a:pt x="72" y="244"/>
                  </a:cubicBezTo>
                  <a:cubicBezTo>
                    <a:pt x="83" y="247"/>
                    <a:pt x="94" y="246"/>
                    <a:pt x="106" y="241"/>
                  </a:cubicBezTo>
                  <a:cubicBezTo>
                    <a:pt x="107" y="242"/>
                    <a:pt x="107" y="242"/>
                    <a:pt x="107" y="242"/>
                  </a:cubicBezTo>
                  <a:cubicBezTo>
                    <a:pt x="108" y="242"/>
                    <a:pt x="108" y="242"/>
                    <a:pt x="108" y="242"/>
                  </a:cubicBezTo>
                  <a:cubicBezTo>
                    <a:pt x="116" y="250"/>
                    <a:pt x="125" y="257"/>
                    <a:pt x="136" y="259"/>
                  </a:cubicBezTo>
                  <a:cubicBezTo>
                    <a:pt x="157" y="264"/>
                    <a:pt x="179" y="256"/>
                    <a:pt x="198" y="238"/>
                  </a:cubicBezTo>
                  <a:cubicBezTo>
                    <a:pt x="222" y="229"/>
                    <a:pt x="239" y="213"/>
                    <a:pt x="244" y="192"/>
                  </a:cubicBezTo>
                  <a:cubicBezTo>
                    <a:pt x="247" y="181"/>
                    <a:pt x="245" y="170"/>
                    <a:pt x="241" y="159"/>
                  </a:cubicBezTo>
                  <a:cubicBezTo>
                    <a:pt x="241" y="158"/>
                    <a:pt x="241" y="158"/>
                    <a:pt x="241" y="158"/>
                  </a:cubicBezTo>
                  <a:lnTo>
                    <a:pt x="242" y="157"/>
                  </a:lnTo>
                  <a:close/>
                </a:path>
              </a:pathLst>
            </a:custGeom>
            <a:gradFill flip="none" rotWithShape="1">
              <a:gsLst>
                <a:gs pos="0">
                  <a:schemeClr val="accent1">
                    <a:lumMod val="75000"/>
                  </a:schemeClr>
                </a:gs>
                <a:gs pos="100000">
                  <a:schemeClr val="accent1">
                    <a:lumMod val="60000"/>
                    <a:lumOff val="40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71" name="手繪多邊形 33"/>
            <p:cNvSpPr>
              <a:spLocks/>
            </p:cNvSpPr>
            <p:nvPr/>
          </p:nvSpPr>
          <p:spPr bwMode="gray">
            <a:xfrm>
              <a:off x="9411047" y="5688259"/>
              <a:ext cx="561276" cy="564216"/>
            </a:xfrm>
            <a:custGeom>
              <a:avLst/>
              <a:gdLst>
                <a:gd name="T0" fmla="*/ 93 w 95"/>
                <a:gd name="T1" fmla="*/ 45 h 95"/>
                <a:gd name="T2" fmla="*/ 92 w 95"/>
                <a:gd name="T3" fmla="*/ 32 h 95"/>
                <a:gd name="T4" fmla="*/ 75 w 95"/>
                <a:gd name="T5" fmla="*/ 17 h 95"/>
                <a:gd name="T6" fmla="*/ 58 w 95"/>
                <a:gd name="T7" fmla="*/ 1 h 95"/>
                <a:gd name="T8" fmla="*/ 45 w 95"/>
                <a:gd name="T9" fmla="*/ 2 h 95"/>
                <a:gd name="T10" fmla="*/ 32 w 95"/>
                <a:gd name="T11" fmla="*/ 3 h 95"/>
                <a:gd name="T12" fmla="*/ 16 w 95"/>
                <a:gd name="T13" fmla="*/ 20 h 95"/>
                <a:gd name="T14" fmla="*/ 1 w 95"/>
                <a:gd name="T15" fmla="*/ 37 h 95"/>
                <a:gd name="T16" fmla="*/ 2 w 95"/>
                <a:gd name="T17" fmla="*/ 50 h 95"/>
                <a:gd name="T18" fmla="*/ 2 w 95"/>
                <a:gd name="T19" fmla="*/ 63 h 95"/>
                <a:gd name="T20" fmla="*/ 19 w 95"/>
                <a:gd name="T21" fmla="*/ 79 h 95"/>
                <a:gd name="T22" fmla="*/ 36 w 95"/>
                <a:gd name="T23" fmla="*/ 94 h 95"/>
                <a:gd name="T24" fmla="*/ 50 w 95"/>
                <a:gd name="T25" fmla="*/ 93 h 95"/>
                <a:gd name="T26" fmla="*/ 63 w 95"/>
                <a:gd name="T27" fmla="*/ 93 h 95"/>
                <a:gd name="T28" fmla="*/ 78 w 95"/>
                <a:gd name="T29" fmla="*/ 76 h 95"/>
                <a:gd name="T30" fmla="*/ 94 w 95"/>
                <a:gd name="T31" fmla="*/ 59 h 95"/>
                <a:gd name="T32" fmla="*/ 93 w 95"/>
                <a:gd name="T33" fmla="*/ 4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5">
                  <a:moveTo>
                    <a:pt x="93" y="45"/>
                  </a:moveTo>
                  <a:cubicBezTo>
                    <a:pt x="94" y="41"/>
                    <a:pt x="94" y="36"/>
                    <a:pt x="92" y="32"/>
                  </a:cubicBezTo>
                  <a:cubicBezTo>
                    <a:pt x="90" y="25"/>
                    <a:pt x="83" y="20"/>
                    <a:pt x="75" y="17"/>
                  </a:cubicBezTo>
                  <a:cubicBezTo>
                    <a:pt x="71" y="9"/>
                    <a:pt x="66" y="3"/>
                    <a:pt x="58" y="1"/>
                  </a:cubicBezTo>
                  <a:cubicBezTo>
                    <a:pt x="54" y="0"/>
                    <a:pt x="49" y="1"/>
                    <a:pt x="45" y="2"/>
                  </a:cubicBezTo>
                  <a:cubicBezTo>
                    <a:pt x="40" y="1"/>
                    <a:pt x="36" y="1"/>
                    <a:pt x="32" y="3"/>
                  </a:cubicBezTo>
                  <a:cubicBezTo>
                    <a:pt x="24" y="5"/>
                    <a:pt x="19" y="11"/>
                    <a:pt x="16" y="20"/>
                  </a:cubicBezTo>
                  <a:cubicBezTo>
                    <a:pt x="8" y="24"/>
                    <a:pt x="3" y="29"/>
                    <a:pt x="1" y="37"/>
                  </a:cubicBezTo>
                  <a:cubicBezTo>
                    <a:pt x="0" y="41"/>
                    <a:pt x="0" y="46"/>
                    <a:pt x="2" y="50"/>
                  </a:cubicBezTo>
                  <a:cubicBezTo>
                    <a:pt x="1" y="55"/>
                    <a:pt x="1" y="59"/>
                    <a:pt x="2" y="63"/>
                  </a:cubicBezTo>
                  <a:cubicBezTo>
                    <a:pt x="5" y="71"/>
                    <a:pt x="11" y="76"/>
                    <a:pt x="19" y="79"/>
                  </a:cubicBezTo>
                  <a:cubicBezTo>
                    <a:pt x="23" y="87"/>
                    <a:pt x="29" y="92"/>
                    <a:pt x="36" y="94"/>
                  </a:cubicBezTo>
                  <a:cubicBezTo>
                    <a:pt x="41" y="95"/>
                    <a:pt x="45" y="95"/>
                    <a:pt x="50" y="93"/>
                  </a:cubicBezTo>
                  <a:cubicBezTo>
                    <a:pt x="54" y="94"/>
                    <a:pt x="59" y="94"/>
                    <a:pt x="63" y="93"/>
                  </a:cubicBezTo>
                  <a:cubicBezTo>
                    <a:pt x="70" y="90"/>
                    <a:pt x="75" y="84"/>
                    <a:pt x="78" y="76"/>
                  </a:cubicBezTo>
                  <a:cubicBezTo>
                    <a:pt x="86" y="72"/>
                    <a:pt x="92" y="66"/>
                    <a:pt x="94" y="59"/>
                  </a:cubicBezTo>
                  <a:cubicBezTo>
                    <a:pt x="95" y="54"/>
                    <a:pt x="94" y="50"/>
                    <a:pt x="93"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72" name="手繪多邊形 34"/>
            <p:cNvSpPr>
              <a:spLocks/>
            </p:cNvSpPr>
            <p:nvPr/>
          </p:nvSpPr>
          <p:spPr bwMode="gray">
            <a:xfrm>
              <a:off x="11401423" y="4988370"/>
              <a:ext cx="96838" cy="88900"/>
            </a:xfrm>
            <a:custGeom>
              <a:avLst/>
              <a:gdLst>
                <a:gd name="T0" fmla="*/ 7 w 30"/>
                <a:gd name="T1" fmla="*/ 5 h 28"/>
                <a:gd name="T2" fmla="*/ 5 w 30"/>
                <a:gd name="T3" fmla="*/ 23 h 28"/>
                <a:gd name="T4" fmla="*/ 23 w 30"/>
                <a:gd name="T5" fmla="*/ 23 h 28"/>
                <a:gd name="T6" fmla="*/ 26 w 30"/>
                <a:gd name="T7" fmla="*/ 5 h 28"/>
                <a:gd name="T8" fmla="*/ 7 w 30"/>
                <a:gd name="T9" fmla="*/ 5 h 28"/>
              </a:gdLst>
              <a:ahLst/>
              <a:cxnLst>
                <a:cxn ang="0">
                  <a:pos x="T0" y="T1"/>
                </a:cxn>
                <a:cxn ang="0">
                  <a:pos x="T2" y="T3"/>
                </a:cxn>
                <a:cxn ang="0">
                  <a:pos x="T4" y="T5"/>
                </a:cxn>
                <a:cxn ang="0">
                  <a:pos x="T6" y="T7"/>
                </a:cxn>
                <a:cxn ang="0">
                  <a:pos x="T8" y="T9"/>
                </a:cxn>
              </a:cxnLst>
              <a:rect l="0" t="0" r="r" b="b"/>
              <a:pathLst>
                <a:path w="30" h="28">
                  <a:moveTo>
                    <a:pt x="7" y="5"/>
                  </a:moveTo>
                  <a:cubicBezTo>
                    <a:pt x="1" y="10"/>
                    <a:pt x="0" y="18"/>
                    <a:pt x="5" y="23"/>
                  </a:cubicBezTo>
                  <a:cubicBezTo>
                    <a:pt x="9" y="28"/>
                    <a:pt x="17" y="28"/>
                    <a:pt x="23" y="23"/>
                  </a:cubicBezTo>
                  <a:cubicBezTo>
                    <a:pt x="29" y="18"/>
                    <a:pt x="30" y="10"/>
                    <a:pt x="26" y="5"/>
                  </a:cubicBezTo>
                  <a:cubicBezTo>
                    <a:pt x="21" y="0"/>
                    <a:pt x="13" y="0"/>
                    <a:pt x="7" y="5"/>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73" name="手繪多邊形 73"/>
            <p:cNvSpPr>
              <a:spLocks/>
            </p:cNvSpPr>
            <p:nvPr/>
          </p:nvSpPr>
          <p:spPr bwMode="gray">
            <a:xfrm>
              <a:off x="8069261" y="5064570"/>
              <a:ext cx="161925" cy="160338"/>
            </a:xfrm>
            <a:custGeom>
              <a:avLst/>
              <a:gdLst>
                <a:gd name="T0" fmla="*/ 50 w 51"/>
                <a:gd name="T1" fmla="*/ 21 h 50"/>
                <a:gd name="T2" fmla="*/ 46 w 51"/>
                <a:gd name="T3" fmla="*/ 18 h 50"/>
                <a:gd name="T4" fmla="*/ 48 w 51"/>
                <a:gd name="T5" fmla="*/ 13 h 50"/>
                <a:gd name="T6" fmla="*/ 39 w 51"/>
                <a:gd name="T7" fmla="*/ 12 h 50"/>
                <a:gd name="T8" fmla="*/ 40 w 51"/>
                <a:gd name="T9" fmla="*/ 4 h 50"/>
                <a:gd name="T10" fmla="*/ 32 w 51"/>
                <a:gd name="T11" fmla="*/ 7 h 50"/>
                <a:gd name="T12" fmla="*/ 29 w 51"/>
                <a:gd name="T13" fmla="*/ 0 h 50"/>
                <a:gd name="T14" fmla="*/ 24 w 51"/>
                <a:gd name="T15" fmla="*/ 4 h 50"/>
                <a:gd name="T16" fmla="*/ 19 w 51"/>
                <a:gd name="T17" fmla="*/ 0 h 50"/>
                <a:gd name="T18" fmla="*/ 17 w 51"/>
                <a:gd name="T19" fmla="*/ 7 h 50"/>
                <a:gd name="T20" fmla="*/ 9 w 51"/>
                <a:gd name="T21" fmla="*/ 5 h 50"/>
                <a:gd name="T22" fmla="*/ 10 w 51"/>
                <a:gd name="T23" fmla="*/ 12 h 50"/>
                <a:gd name="T24" fmla="*/ 3 w 51"/>
                <a:gd name="T25" fmla="*/ 14 h 50"/>
                <a:gd name="T26" fmla="*/ 9 w 51"/>
                <a:gd name="T27" fmla="*/ 22 h 50"/>
                <a:gd name="T28" fmla="*/ 1 w 51"/>
                <a:gd name="T29" fmla="*/ 28 h 50"/>
                <a:gd name="T30" fmla="*/ 5 w 51"/>
                <a:gd name="T31" fmla="*/ 31 h 50"/>
                <a:gd name="T32" fmla="*/ 3 w 51"/>
                <a:gd name="T33" fmla="*/ 36 h 50"/>
                <a:gd name="T34" fmla="*/ 12 w 51"/>
                <a:gd name="T35" fmla="*/ 37 h 50"/>
                <a:gd name="T36" fmla="*/ 11 w 51"/>
                <a:gd name="T37" fmla="*/ 45 h 50"/>
                <a:gd name="T38" fmla="*/ 19 w 51"/>
                <a:gd name="T39" fmla="*/ 42 h 50"/>
                <a:gd name="T40" fmla="*/ 22 w 51"/>
                <a:gd name="T41" fmla="*/ 49 h 50"/>
                <a:gd name="T42" fmla="*/ 27 w 51"/>
                <a:gd name="T43" fmla="*/ 45 h 50"/>
                <a:gd name="T44" fmla="*/ 32 w 51"/>
                <a:gd name="T45" fmla="*/ 49 h 50"/>
                <a:gd name="T46" fmla="*/ 35 w 51"/>
                <a:gd name="T47" fmla="*/ 42 h 50"/>
                <a:gd name="T48" fmla="*/ 42 w 51"/>
                <a:gd name="T49" fmla="*/ 44 h 50"/>
                <a:gd name="T50" fmla="*/ 41 w 51"/>
                <a:gd name="T51" fmla="*/ 37 h 50"/>
                <a:gd name="T52" fmla="*/ 48 w 51"/>
                <a:gd name="T53" fmla="*/ 36 h 50"/>
                <a:gd name="T54" fmla="*/ 42 w 51"/>
                <a:gd name="T55" fmla="*/ 27 h 50"/>
                <a:gd name="T56" fmla="*/ 50 w 51"/>
                <a:gd name="T57"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50">
                  <a:moveTo>
                    <a:pt x="50" y="21"/>
                  </a:moveTo>
                  <a:cubicBezTo>
                    <a:pt x="50" y="20"/>
                    <a:pt x="49" y="19"/>
                    <a:pt x="46" y="18"/>
                  </a:cubicBezTo>
                  <a:cubicBezTo>
                    <a:pt x="48" y="16"/>
                    <a:pt x="48" y="14"/>
                    <a:pt x="48" y="13"/>
                  </a:cubicBezTo>
                  <a:cubicBezTo>
                    <a:pt x="47" y="12"/>
                    <a:pt x="44" y="11"/>
                    <a:pt x="39" y="12"/>
                  </a:cubicBezTo>
                  <a:cubicBezTo>
                    <a:pt x="41" y="8"/>
                    <a:pt x="41" y="5"/>
                    <a:pt x="40" y="4"/>
                  </a:cubicBezTo>
                  <a:cubicBezTo>
                    <a:pt x="38" y="3"/>
                    <a:pt x="36" y="4"/>
                    <a:pt x="32" y="7"/>
                  </a:cubicBezTo>
                  <a:cubicBezTo>
                    <a:pt x="32" y="3"/>
                    <a:pt x="31" y="0"/>
                    <a:pt x="29" y="0"/>
                  </a:cubicBezTo>
                  <a:cubicBezTo>
                    <a:pt x="27" y="0"/>
                    <a:pt x="26" y="1"/>
                    <a:pt x="24" y="4"/>
                  </a:cubicBezTo>
                  <a:cubicBezTo>
                    <a:pt x="22" y="2"/>
                    <a:pt x="20" y="0"/>
                    <a:pt x="19" y="0"/>
                  </a:cubicBezTo>
                  <a:cubicBezTo>
                    <a:pt x="18" y="1"/>
                    <a:pt x="17" y="3"/>
                    <a:pt x="17" y="7"/>
                  </a:cubicBezTo>
                  <a:cubicBezTo>
                    <a:pt x="13" y="5"/>
                    <a:pt x="11" y="4"/>
                    <a:pt x="9" y="5"/>
                  </a:cubicBezTo>
                  <a:cubicBezTo>
                    <a:pt x="8" y="6"/>
                    <a:pt x="9" y="9"/>
                    <a:pt x="10" y="12"/>
                  </a:cubicBezTo>
                  <a:cubicBezTo>
                    <a:pt x="6" y="12"/>
                    <a:pt x="4" y="12"/>
                    <a:pt x="3" y="14"/>
                  </a:cubicBezTo>
                  <a:cubicBezTo>
                    <a:pt x="2" y="15"/>
                    <a:pt x="4" y="18"/>
                    <a:pt x="9" y="22"/>
                  </a:cubicBezTo>
                  <a:cubicBezTo>
                    <a:pt x="4" y="24"/>
                    <a:pt x="0" y="26"/>
                    <a:pt x="1" y="28"/>
                  </a:cubicBezTo>
                  <a:cubicBezTo>
                    <a:pt x="1" y="29"/>
                    <a:pt x="3" y="30"/>
                    <a:pt x="5" y="31"/>
                  </a:cubicBezTo>
                  <a:cubicBezTo>
                    <a:pt x="3" y="33"/>
                    <a:pt x="3" y="35"/>
                    <a:pt x="3" y="36"/>
                  </a:cubicBezTo>
                  <a:cubicBezTo>
                    <a:pt x="4" y="38"/>
                    <a:pt x="7" y="38"/>
                    <a:pt x="12" y="37"/>
                  </a:cubicBezTo>
                  <a:cubicBezTo>
                    <a:pt x="10" y="41"/>
                    <a:pt x="10" y="44"/>
                    <a:pt x="11" y="45"/>
                  </a:cubicBezTo>
                  <a:cubicBezTo>
                    <a:pt x="13" y="46"/>
                    <a:pt x="16" y="45"/>
                    <a:pt x="19" y="42"/>
                  </a:cubicBezTo>
                  <a:cubicBezTo>
                    <a:pt x="19" y="47"/>
                    <a:pt x="21" y="49"/>
                    <a:pt x="22" y="49"/>
                  </a:cubicBezTo>
                  <a:cubicBezTo>
                    <a:pt x="24" y="50"/>
                    <a:pt x="25" y="48"/>
                    <a:pt x="27" y="45"/>
                  </a:cubicBezTo>
                  <a:cubicBezTo>
                    <a:pt x="29" y="48"/>
                    <a:pt x="31" y="49"/>
                    <a:pt x="32" y="49"/>
                  </a:cubicBezTo>
                  <a:cubicBezTo>
                    <a:pt x="34" y="48"/>
                    <a:pt x="34" y="46"/>
                    <a:pt x="35" y="42"/>
                  </a:cubicBezTo>
                  <a:cubicBezTo>
                    <a:pt x="38" y="44"/>
                    <a:pt x="40" y="45"/>
                    <a:pt x="42" y="44"/>
                  </a:cubicBezTo>
                  <a:cubicBezTo>
                    <a:pt x="43" y="43"/>
                    <a:pt x="43" y="40"/>
                    <a:pt x="41" y="37"/>
                  </a:cubicBezTo>
                  <a:cubicBezTo>
                    <a:pt x="45" y="37"/>
                    <a:pt x="47" y="37"/>
                    <a:pt x="48" y="36"/>
                  </a:cubicBezTo>
                  <a:cubicBezTo>
                    <a:pt x="49" y="34"/>
                    <a:pt x="47" y="31"/>
                    <a:pt x="42" y="27"/>
                  </a:cubicBezTo>
                  <a:cubicBezTo>
                    <a:pt x="48" y="25"/>
                    <a:pt x="51" y="23"/>
                    <a:pt x="50" y="21"/>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74" name="手繪多邊形 74"/>
            <p:cNvSpPr>
              <a:spLocks/>
            </p:cNvSpPr>
            <p:nvPr/>
          </p:nvSpPr>
          <p:spPr bwMode="gray">
            <a:xfrm>
              <a:off x="8290121" y="6129448"/>
              <a:ext cx="282179" cy="283379"/>
            </a:xfrm>
            <a:custGeom>
              <a:avLst/>
              <a:gdLst>
                <a:gd name="T0" fmla="*/ 117 w 117"/>
                <a:gd name="T1" fmla="*/ 67 h 117"/>
                <a:gd name="T2" fmla="*/ 103 w 117"/>
                <a:gd name="T3" fmla="*/ 54 h 117"/>
                <a:gd name="T4" fmla="*/ 114 w 117"/>
                <a:gd name="T5" fmla="*/ 40 h 117"/>
                <a:gd name="T6" fmla="*/ 100 w 117"/>
                <a:gd name="T7" fmla="*/ 35 h 117"/>
                <a:gd name="T8" fmla="*/ 103 w 117"/>
                <a:gd name="T9" fmla="*/ 20 h 117"/>
                <a:gd name="T10" fmla="*/ 86 w 117"/>
                <a:gd name="T11" fmla="*/ 22 h 117"/>
                <a:gd name="T12" fmla="*/ 83 w 117"/>
                <a:gd name="T13" fmla="*/ 5 h 117"/>
                <a:gd name="T14" fmla="*/ 68 w 117"/>
                <a:gd name="T15" fmla="*/ 13 h 117"/>
                <a:gd name="T16" fmla="*/ 59 w 117"/>
                <a:gd name="T17" fmla="*/ 0 h 117"/>
                <a:gd name="T18" fmla="*/ 47 w 117"/>
                <a:gd name="T19" fmla="*/ 20 h 117"/>
                <a:gd name="T20" fmla="*/ 26 w 117"/>
                <a:gd name="T21" fmla="*/ 9 h 117"/>
                <a:gd name="T22" fmla="*/ 25 w 117"/>
                <a:gd name="T23" fmla="*/ 22 h 117"/>
                <a:gd name="T24" fmla="*/ 12 w 117"/>
                <a:gd name="T25" fmla="*/ 23 h 117"/>
                <a:gd name="T26" fmla="*/ 19 w 117"/>
                <a:gd name="T27" fmla="*/ 42 h 117"/>
                <a:gd name="T28" fmla="*/ 1 w 117"/>
                <a:gd name="T29" fmla="*/ 50 h 117"/>
                <a:gd name="T30" fmla="*/ 15 w 117"/>
                <a:gd name="T31" fmla="*/ 62 h 117"/>
                <a:gd name="T32" fmla="*/ 3 w 117"/>
                <a:gd name="T33" fmla="*/ 77 h 117"/>
                <a:gd name="T34" fmla="*/ 18 w 117"/>
                <a:gd name="T35" fmla="*/ 81 h 117"/>
                <a:gd name="T36" fmla="*/ 14 w 117"/>
                <a:gd name="T37" fmla="*/ 97 h 117"/>
                <a:gd name="T38" fmla="*/ 32 w 117"/>
                <a:gd name="T39" fmla="*/ 95 h 117"/>
                <a:gd name="T40" fmla="*/ 35 w 117"/>
                <a:gd name="T41" fmla="*/ 112 h 117"/>
                <a:gd name="T42" fmla="*/ 49 w 117"/>
                <a:gd name="T43" fmla="*/ 103 h 117"/>
                <a:gd name="T44" fmla="*/ 59 w 117"/>
                <a:gd name="T45" fmla="*/ 117 h 117"/>
                <a:gd name="T46" fmla="*/ 70 w 117"/>
                <a:gd name="T47" fmla="*/ 96 h 117"/>
                <a:gd name="T48" fmla="*/ 91 w 117"/>
                <a:gd name="T49" fmla="*/ 107 h 117"/>
                <a:gd name="T50" fmla="*/ 93 w 117"/>
                <a:gd name="T51" fmla="*/ 94 h 117"/>
                <a:gd name="T52" fmla="*/ 105 w 117"/>
                <a:gd name="T53" fmla="*/ 93 h 117"/>
                <a:gd name="T54" fmla="*/ 98 w 117"/>
                <a:gd name="T55" fmla="*/ 75 h 117"/>
                <a:gd name="T56" fmla="*/ 117 w 117"/>
                <a:gd name="T57" fmla="*/ 6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17">
                  <a:moveTo>
                    <a:pt x="117" y="67"/>
                  </a:moveTo>
                  <a:cubicBezTo>
                    <a:pt x="117" y="63"/>
                    <a:pt x="112" y="58"/>
                    <a:pt x="103" y="54"/>
                  </a:cubicBezTo>
                  <a:cubicBezTo>
                    <a:pt x="111" y="49"/>
                    <a:pt x="116" y="43"/>
                    <a:pt x="114" y="40"/>
                  </a:cubicBezTo>
                  <a:cubicBezTo>
                    <a:pt x="113" y="36"/>
                    <a:pt x="108" y="35"/>
                    <a:pt x="100" y="35"/>
                  </a:cubicBezTo>
                  <a:cubicBezTo>
                    <a:pt x="104" y="28"/>
                    <a:pt x="105" y="22"/>
                    <a:pt x="103" y="20"/>
                  </a:cubicBezTo>
                  <a:cubicBezTo>
                    <a:pt x="100" y="17"/>
                    <a:pt x="94" y="18"/>
                    <a:pt x="86" y="22"/>
                  </a:cubicBezTo>
                  <a:cubicBezTo>
                    <a:pt x="87" y="12"/>
                    <a:pt x="86" y="6"/>
                    <a:pt x="83" y="5"/>
                  </a:cubicBezTo>
                  <a:cubicBezTo>
                    <a:pt x="79" y="3"/>
                    <a:pt x="74" y="6"/>
                    <a:pt x="68" y="13"/>
                  </a:cubicBezTo>
                  <a:cubicBezTo>
                    <a:pt x="66" y="5"/>
                    <a:pt x="62" y="0"/>
                    <a:pt x="59" y="0"/>
                  </a:cubicBezTo>
                  <a:cubicBezTo>
                    <a:pt x="54" y="0"/>
                    <a:pt x="50" y="8"/>
                    <a:pt x="47" y="20"/>
                  </a:cubicBezTo>
                  <a:cubicBezTo>
                    <a:pt x="38" y="11"/>
                    <a:pt x="30" y="7"/>
                    <a:pt x="26" y="9"/>
                  </a:cubicBezTo>
                  <a:cubicBezTo>
                    <a:pt x="24" y="11"/>
                    <a:pt x="23" y="16"/>
                    <a:pt x="25" y="22"/>
                  </a:cubicBezTo>
                  <a:cubicBezTo>
                    <a:pt x="18" y="20"/>
                    <a:pt x="14" y="20"/>
                    <a:pt x="12" y="23"/>
                  </a:cubicBezTo>
                  <a:cubicBezTo>
                    <a:pt x="9" y="26"/>
                    <a:pt x="12" y="33"/>
                    <a:pt x="19" y="42"/>
                  </a:cubicBezTo>
                  <a:cubicBezTo>
                    <a:pt x="8" y="43"/>
                    <a:pt x="1" y="45"/>
                    <a:pt x="1" y="50"/>
                  </a:cubicBezTo>
                  <a:cubicBezTo>
                    <a:pt x="0" y="54"/>
                    <a:pt x="6" y="58"/>
                    <a:pt x="15" y="62"/>
                  </a:cubicBezTo>
                  <a:cubicBezTo>
                    <a:pt x="6" y="68"/>
                    <a:pt x="2" y="73"/>
                    <a:pt x="3" y="77"/>
                  </a:cubicBezTo>
                  <a:cubicBezTo>
                    <a:pt x="4" y="80"/>
                    <a:pt x="10" y="82"/>
                    <a:pt x="18" y="81"/>
                  </a:cubicBezTo>
                  <a:cubicBezTo>
                    <a:pt x="14" y="88"/>
                    <a:pt x="12" y="94"/>
                    <a:pt x="14" y="97"/>
                  </a:cubicBezTo>
                  <a:cubicBezTo>
                    <a:pt x="17" y="99"/>
                    <a:pt x="23" y="98"/>
                    <a:pt x="32" y="95"/>
                  </a:cubicBezTo>
                  <a:cubicBezTo>
                    <a:pt x="30" y="104"/>
                    <a:pt x="31" y="110"/>
                    <a:pt x="35" y="112"/>
                  </a:cubicBezTo>
                  <a:cubicBezTo>
                    <a:pt x="38" y="113"/>
                    <a:pt x="43" y="110"/>
                    <a:pt x="49" y="103"/>
                  </a:cubicBezTo>
                  <a:cubicBezTo>
                    <a:pt x="52" y="112"/>
                    <a:pt x="55" y="117"/>
                    <a:pt x="59" y="117"/>
                  </a:cubicBezTo>
                  <a:cubicBezTo>
                    <a:pt x="63" y="117"/>
                    <a:pt x="67" y="109"/>
                    <a:pt x="70" y="96"/>
                  </a:cubicBezTo>
                  <a:cubicBezTo>
                    <a:pt x="79" y="105"/>
                    <a:pt x="87" y="109"/>
                    <a:pt x="91" y="107"/>
                  </a:cubicBezTo>
                  <a:cubicBezTo>
                    <a:pt x="94" y="105"/>
                    <a:pt x="94" y="101"/>
                    <a:pt x="93" y="94"/>
                  </a:cubicBezTo>
                  <a:cubicBezTo>
                    <a:pt x="99" y="96"/>
                    <a:pt x="104" y="96"/>
                    <a:pt x="105" y="93"/>
                  </a:cubicBezTo>
                  <a:cubicBezTo>
                    <a:pt x="108" y="90"/>
                    <a:pt x="105" y="83"/>
                    <a:pt x="98" y="75"/>
                  </a:cubicBezTo>
                  <a:cubicBezTo>
                    <a:pt x="109" y="74"/>
                    <a:pt x="116" y="71"/>
                    <a:pt x="117" y="67"/>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75" name="手繪多邊形 75"/>
            <p:cNvSpPr>
              <a:spLocks/>
            </p:cNvSpPr>
            <p:nvPr/>
          </p:nvSpPr>
          <p:spPr bwMode="gray">
            <a:xfrm>
              <a:off x="8012111" y="6440932"/>
              <a:ext cx="12700" cy="0"/>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76" name="線條 76"/>
            <p:cNvSpPr>
              <a:spLocks noChangeShapeType="1"/>
            </p:cNvSpPr>
            <p:nvPr/>
          </p:nvSpPr>
          <p:spPr bwMode="gray">
            <a:xfrm flipH="1">
              <a:off x="8012111" y="6440932"/>
              <a:ext cx="127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77" name="手繪多邊形 78"/>
            <p:cNvSpPr>
              <a:spLocks/>
            </p:cNvSpPr>
            <p:nvPr/>
          </p:nvSpPr>
          <p:spPr bwMode="gray">
            <a:xfrm>
              <a:off x="7799385" y="5452753"/>
              <a:ext cx="719138" cy="723900"/>
            </a:xfrm>
            <a:custGeom>
              <a:avLst/>
              <a:gdLst>
                <a:gd name="T0" fmla="*/ 216 w 226"/>
                <a:gd name="T1" fmla="*/ 84 h 226"/>
                <a:gd name="T2" fmla="*/ 195 w 226"/>
                <a:gd name="T3" fmla="*/ 65 h 226"/>
                <a:gd name="T4" fmla="*/ 194 w 226"/>
                <a:gd name="T5" fmla="*/ 64 h 226"/>
                <a:gd name="T6" fmla="*/ 194 w 226"/>
                <a:gd name="T7" fmla="*/ 63 h 226"/>
                <a:gd name="T8" fmla="*/ 188 w 226"/>
                <a:gd name="T9" fmla="*/ 35 h 226"/>
                <a:gd name="T10" fmla="*/ 139 w 226"/>
                <a:gd name="T11" fmla="*/ 10 h 226"/>
                <a:gd name="T12" fmla="*/ 83 w 226"/>
                <a:gd name="T13" fmla="*/ 9 h 226"/>
                <a:gd name="T14" fmla="*/ 65 w 226"/>
                <a:gd name="T15" fmla="*/ 30 h 226"/>
                <a:gd name="T16" fmla="*/ 64 w 226"/>
                <a:gd name="T17" fmla="*/ 31 h 226"/>
                <a:gd name="T18" fmla="*/ 63 w 226"/>
                <a:gd name="T19" fmla="*/ 31 h 226"/>
                <a:gd name="T20" fmla="*/ 35 w 226"/>
                <a:gd name="T21" fmla="*/ 38 h 226"/>
                <a:gd name="T22" fmla="*/ 10 w 226"/>
                <a:gd name="T23" fmla="*/ 87 h 226"/>
                <a:gd name="T24" fmla="*/ 9 w 226"/>
                <a:gd name="T25" fmla="*/ 142 h 226"/>
                <a:gd name="T26" fmla="*/ 30 w 226"/>
                <a:gd name="T27" fmla="*/ 161 h 226"/>
                <a:gd name="T28" fmla="*/ 31 w 226"/>
                <a:gd name="T29" fmla="*/ 161 h 226"/>
                <a:gd name="T30" fmla="*/ 31 w 226"/>
                <a:gd name="T31" fmla="*/ 162 h 226"/>
                <a:gd name="T32" fmla="*/ 37 w 226"/>
                <a:gd name="T33" fmla="*/ 190 h 226"/>
                <a:gd name="T34" fmla="*/ 87 w 226"/>
                <a:gd name="T35" fmla="*/ 215 h 226"/>
                <a:gd name="T36" fmla="*/ 142 w 226"/>
                <a:gd name="T37" fmla="*/ 216 h 226"/>
                <a:gd name="T38" fmla="*/ 161 w 226"/>
                <a:gd name="T39" fmla="*/ 195 h 226"/>
                <a:gd name="T40" fmla="*/ 161 w 226"/>
                <a:gd name="T41" fmla="*/ 195 h 226"/>
                <a:gd name="T42" fmla="*/ 162 w 226"/>
                <a:gd name="T43" fmla="*/ 194 h 226"/>
                <a:gd name="T44" fmla="*/ 190 w 226"/>
                <a:gd name="T45" fmla="*/ 188 h 226"/>
                <a:gd name="T46" fmla="*/ 215 w 226"/>
                <a:gd name="T47" fmla="*/ 139 h 226"/>
                <a:gd name="T48" fmla="*/ 216 w 226"/>
                <a:gd name="T49" fmla="*/ 8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6" h="226">
                  <a:moveTo>
                    <a:pt x="216" y="84"/>
                  </a:moveTo>
                  <a:cubicBezTo>
                    <a:pt x="211" y="75"/>
                    <a:pt x="204" y="69"/>
                    <a:pt x="195" y="65"/>
                  </a:cubicBezTo>
                  <a:cubicBezTo>
                    <a:pt x="194" y="64"/>
                    <a:pt x="194" y="64"/>
                    <a:pt x="194" y="64"/>
                  </a:cubicBezTo>
                  <a:cubicBezTo>
                    <a:pt x="194" y="63"/>
                    <a:pt x="194" y="63"/>
                    <a:pt x="194" y="63"/>
                  </a:cubicBezTo>
                  <a:cubicBezTo>
                    <a:pt x="195" y="53"/>
                    <a:pt x="193" y="44"/>
                    <a:pt x="188" y="35"/>
                  </a:cubicBezTo>
                  <a:cubicBezTo>
                    <a:pt x="178" y="20"/>
                    <a:pt x="160" y="11"/>
                    <a:pt x="139" y="10"/>
                  </a:cubicBezTo>
                  <a:cubicBezTo>
                    <a:pt x="119" y="1"/>
                    <a:pt x="99" y="0"/>
                    <a:pt x="83" y="9"/>
                  </a:cubicBezTo>
                  <a:cubicBezTo>
                    <a:pt x="75" y="14"/>
                    <a:pt x="69" y="21"/>
                    <a:pt x="65" y="30"/>
                  </a:cubicBezTo>
                  <a:cubicBezTo>
                    <a:pt x="64" y="31"/>
                    <a:pt x="64" y="31"/>
                    <a:pt x="64" y="31"/>
                  </a:cubicBezTo>
                  <a:cubicBezTo>
                    <a:pt x="63" y="31"/>
                    <a:pt x="63" y="31"/>
                    <a:pt x="63" y="31"/>
                  </a:cubicBezTo>
                  <a:cubicBezTo>
                    <a:pt x="53" y="31"/>
                    <a:pt x="44" y="33"/>
                    <a:pt x="35" y="38"/>
                  </a:cubicBezTo>
                  <a:cubicBezTo>
                    <a:pt x="20" y="47"/>
                    <a:pt x="11" y="65"/>
                    <a:pt x="10" y="87"/>
                  </a:cubicBezTo>
                  <a:cubicBezTo>
                    <a:pt x="1" y="106"/>
                    <a:pt x="0" y="126"/>
                    <a:pt x="9" y="142"/>
                  </a:cubicBezTo>
                  <a:cubicBezTo>
                    <a:pt x="14" y="150"/>
                    <a:pt x="21" y="156"/>
                    <a:pt x="30" y="161"/>
                  </a:cubicBezTo>
                  <a:cubicBezTo>
                    <a:pt x="31" y="161"/>
                    <a:pt x="31" y="161"/>
                    <a:pt x="31" y="161"/>
                  </a:cubicBezTo>
                  <a:cubicBezTo>
                    <a:pt x="31" y="162"/>
                    <a:pt x="31" y="162"/>
                    <a:pt x="31" y="162"/>
                  </a:cubicBezTo>
                  <a:cubicBezTo>
                    <a:pt x="31" y="172"/>
                    <a:pt x="33" y="182"/>
                    <a:pt x="37" y="190"/>
                  </a:cubicBezTo>
                  <a:cubicBezTo>
                    <a:pt x="47" y="206"/>
                    <a:pt x="65" y="214"/>
                    <a:pt x="87" y="215"/>
                  </a:cubicBezTo>
                  <a:cubicBezTo>
                    <a:pt x="106" y="225"/>
                    <a:pt x="126" y="226"/>
                    <a:pt x="142" y="216"/>
                  </a:cubicBezTo>
                  <a:cubicBezTo>
                    <a:pt x="150" y="212"/>
                    <a:pt x="156" y="204"/>
                    <a:pt x="161" y="195"/>
                  </a:cubicBezTo>
                  <a:cubicBezTo>
                    <a:pt x="161" y="195"/>
                    <a:pt x="161" y="195"/>
                    <a:pt x="161" y="195"/>
                  </a:cubicBezTo>
                  <a:cubicBezTo>
                    <a:pt x="162" y="194"/>
                    <a:pt x="162" y="194"/>
                    <a:pt x="162" y="194"/>
                  </a:cubicBezTo>
                  <a:cubicBezTo>
                    <a:pt x="172" y="195"/>
                    <a:pt x="182" y="193"/>
                    <a:pt x="190" y="188"/>
                  </a:cubicBezTo>
                  <a:cubicBezTo>
                    <a:pt x="205" y="179"/>
                    <a:pt x="214" y="161"/>
                    <a:pt x="215" y="139"/>
                  </a:cubicBezTo>
                  <a:cubicBezTo>
                    <a:pt x="224" y="119"/>
                    <a:pt x="226" y="99"/>
                    <a:pt x="216" y="84"/>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78" name="手繪多邊形 79"/>
            <p:cNvSpPr>
              <a:spLocks/>
            </p:cNvSpPr>
            <p:nvPr/>
          </p:nvSpPr>
          <p:spPr bwMode="gray">
            <a:xfrm>
              <a:off x="7970835" y="5624203"/>
              <a:ext cx="376238" cy="381000"/>
            </a:xfrm>
            <a:custGeom>
              <a:avLst/>
              <a:gdLst>
                <a:gd name="T0" fmla="*/ 102 w 118"/>
                <a:gd name="T1" fmla="*/ 62 h 119"/>
                <a:gd name="T2" fmla="*/ 117 w 118"/>
                <a:gd name="T3" fmla="*/ 48 h 119"/>
                <a:gd name="T4" fmla="*/ 105 w 118"/>
                <a:gd name="T5" fmla="*/ 42 h 119"/>
                <a:gd name="T6" fmla="*/ 110 w 118"/>
                <a:gd name="T7" fmla="*/ 29 h 119"/>
                <a:gd name="T8" fmla="*/ 86 w 118"/>
                <a:gd name="T9" fmla="*/ 30 h 119"/>
                <a:gd name="T10" fmla="*/ 84 w 118"/>
                <a:gd name="T11" fmla="*/ 6 h 119"/>
                <a:gd name="T12" fmla="*/ 70 w 118"/>
                <a:gd name="T13" fmla="*/ 14 h 119"/>
                <a:gd name="T14" fmla="*/ 60 w 118"/>
                <a:gd name="T15" fmla="*/ 1 h 119"/>
                <a:gd name="T16" fmla="*/ 50 w 118"/>
                <a:gd name="T17" fmla="*/ 15 h 119"/>
                <a:gd name="T18" fmla="*/ 35 w 118"/>
                <a:gd name="T19" fmla="*/ 5 h 119"/>
                <a:gd name="T20" fmla="*/ 31 w 118"/>
                <a:gd name="T21" fmla="*/ 20 h 119"/>
                <a:gd name="T22" fmla="*/ 16 w 118"/>
                <a:gd name="T23" fmla="*/ 19 h 119"/>
                <a:gd name="T24" fmla="*/ 20 w 118"/>
                <a:gd name="T25" fmla="*/ 37 h 119"/>
                <a:gd name="T26" fmla="*/ 2 w 118"/>
                <a:gd name="T27" fmla="*/ 42 h 119"/>
                <a:gd name="T28" fmla="*/ 15 w 118"/>
                <a:gd name="T29" fmla="*/ 58 h 119"/>
                <a:gd name="T30" fmla="*/ 1 w 118"/>
                <a:gd name="T31" fmla="*/ 71 h 119"/>
                <a:gd name="T32" fmla="*/ 12 w 118"/>
                <a:gd name="T33" fmla="*/ 78 h 119"/>
                <a:gd name="T34" fmla="*/ 8 w 118"/>
                <a:gd name="T35" fmla="*/ 90 h 119"/>
                <a:gd name="T36" fmla="*/ 31 w 118"/>
                <a:gd name="T37" fmla="*/ 89 h 119"/>
                <a:gd name="T38" fmla="*/ 33 w 118"/>
                <a:gd name="T39" fmla="*/ 113 h 119"/>
                <a:gd name="T40" fmla="*/ 48 w 118"/>
                <a:gd name="T41" fmla="*/ 105 h 119"/>
                <a:gd name="T42" fmla="*/ 57 w 118"/>
                <a:gd name="T43" fmla="*/ 119 h 119"/>
                <a:gd name="T44" fmla="*/ 67 w 118"/>
                <a:gd name="T45" fmla="*/ 105 h 119"/>
                <a:gd name="T46" fmla="*/ 82 w 118"/>
                <a:gd name="T47" fmla="*/ 114 h 119"/>
                <a:gd name="T48" fmla="*/ 86 w 118"/>
                <a:gd name="T49" fmla="*/ 99 h 119"/>
                <a:gd name="T50" fmla="*/ 101 w 118"/>
                <a:gd name="T51" fmla="*/ 101 h 119"/>
                <a:gd name="T52" fmla="*/ 97 w 118"/>
                <a:gd name="T53" fmla="*/ 83 h 119"/>
                <a:gd name="T54" fmla="*/ 115 w 118"/>
                <a:gd name="T55" fmla="*/ 77 h 119"/>
                <a:gd name="T56" fmla="*/ 102 w 118"/>
                <a:gd name="T57" fmla="*/ 6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8" h="119">
                  <a:moveTo>
                    <a:pt x="102" y="62"/>
                  </a:moveTo>
                  <a:cubicBezTo>
                    <a:pt x="112" y="57"/>
                    <a:pt x="118" y="52"/>
                    <a:pt x="117" y="48"/>
                  </a:cubicBezTo>
                  <a:cubicBezTo>
                    <a:pt x="116" y="45"/>
                    <a:pt x="112" y="43"/>
                    <a:pt x="105" y="42"/>
                  </a:cubicBezTo>
                  <a:cubicBezTo>
                    <a:pt x="109" y="36"/>
                    <a:pt x="111" y="32"/>
                    <a:pt x="110" y="29"/>
                  </a:cubicBezTo>
                  <a:cubicBezTo>
                    <a:pt x="107" y="25"/>
                    <a:pt x="98" y="26"/>
                    <a:pt x="86" y="30"/>
                  </a:cubicBezTo>
                  <a:cubicBezTo>
                    <a:pt x="89" y="17"/>
                    <a:pt x="88" y="8"/>
                    <a:pt x="84" y="6"/>
                  </a:cubicBezTo>
                  <a:cubicBezTo>
                    <a:pt x="81" y="5"/>
                    <a:pt x="76" y="8"/>
                    <a:pt x="70" y="14"/>
                  </a:cubicBezTo>
                  <a:cubicBezTo>
                    <a:pt x="67" y="6"/>
                    <a:pt x="64" y="1"/>
                    <a:pt x="60" y="1"/>
                  </a:cubicBezTo>
                  <a:cubicBezTo>
                    <a:pt x="56" y="0"/>
                    <a:pt x="53" y="6"/>
                    <a:pt x="50" y="15"/>
                  </a:cubicBezTo>
                  <a:cubicBezTo>
                    <a:pt x="44" y="7"/>
                    <a:pt x="39" y="4"/>
                    <a:pt x="35" y="5"/>
                  </a:cubicBezTo>
                  <a:cubicBezTo>
                    <a:pt x="32" y="7"/>
                    <a:pt x="31" y="12"/>
                    <a:pt x="31" y="20"/>
                  </a:cubicBezTo>
                  <a:cubicBezTo>
                    <a:pt x="24" y="17"/>
                    <a:pt x="18" y="16"/>
                    <a:pt x="16" y="19"/>
                  </a:cubicBezTo>
                  <a:cubicBezTo>
                    <a:pt x="13" y="21"/>
                    <a:pt x="15" y="28"/>
                    <a:pt x="20" y="37"/>
                  </a:cubicBezTo>
                  <a:cubicBezTo>
                    <a:pt x="10" y="37"/>
                    <a:pt x="3" y="38"/>
                    <a:pt x="2" y="42"/>
                  </a:cubicBezTo>
                  <a:cubicBezTo>
                    <a:pt x="1" y="46"/>
                    <a:pt x="6" y="52"/>
                    <a:pt x="15" y="58"/>
                  </a:cubicBezTo>
                  <a:cubicBezTo>
                    <a:pt x="5" y="62"/>
                    <a:pt x="0" y="67"/>
                    <a:pt x="1" y="71"/>
                  </a:cubicBezTo>
                  <a:cubicBezTo>
                    <a:pt x="1" y="75"/>
                    <a:pt x="5" y="77"/>
                    <a:pt x="12" y="78"/>
                  </a:cubicBezTo>
                  <a:cubicBezTo>
                    <a:pt x="8" y="83"/>
                    <a:pt x="6" y="87"/>
                    <a:pt x="8" y="90"/>
                  </a:cubicBezTo>
                  <a:cubicBezTo>
                    <a:pt x="10" y="94"/>
                    <a:pt x="19" y="93"/>
                    <a:pt x="31" y="89"/>
                  </a:cubicBezTo>
                  <a:cubicBezTo>
                    <a:pt x="29" y="102"/>
                    <a:pt x="29" y="111"/>
                    <a:pt x="33" y="113"/>
                  </a:cubicBezTo>
                  <a:cubicBezTo>
                    <a:pt x="36" y="115"/>
                    <a:pt x="42" y="112"/>
                    <a:pt x="48" y="105"/>
                  </a:cubicBezTo>
                  <a:cubicBezTo>
                    <a:pt x="50" y="114"/>
                    <a:pt x="53" y="119"/>
                    <a:pt x="57" y="119"/>
                  </a:cubicBezTo>
                  <a:cubicBezTo>
                    <a:pt x="61" y="119"/>
                    <a:pt x="64" y="114"/>
                    <a:pt x="67" y="105"/>
                  </a:cubicBezTo>
                  <a:cubicBezTo>
                    <a:pt x="73" y="112"/>
                    <a:pt x="79" y="116"/>
                    <a:pt x="82" y="114"/>
                  </a:cubicBezTo>
                  <a:cubicBezTo>
                    <a:pt x="85" y="113"/>
                    <a:pt x="86" y="107"/>
                    <a:pt x="86" y="99"/>
                  </a:cubicBezTo>
                  <a:cubicBezTo>
                    <a:pt x="93" y="103"/>
                    <a:pt x="99" y="103"/>
                    <a:pt x="101" y="101"/>
                  </a:cubicBezTo>
                  <a:cubicBezTo>
                    <a:pt x="104" y="98"/>
                    <a:pt x="102" y="91"/>
                    <a:pt x="97" y="83"/>
                  </a:cubicBezTo>
                  <a:cubicBezTo>
                    <a:pt x="107" y="83"/>
                    <a:pt x="114" y="81"/>
                    <a:pt x="115" y="77"/>
                  </a:cubicBezTo>
                  <a:cubicBezTo>
                    <a:pt x="116" y="73"/>
                    <a:pt x="111" y="68"/>
                    <a:pt x="102" y="62"/>
                  </a:cubicBezTo>
                  <a:close/>
                </a:path>
              </a:pathLst>
            </a:custGeom>
            <a:solidFill>
              <a:schemeClr val="accent1">
                <a:lumMod val="20000"/>
                <a:lumOff val="8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79" name="手繪多邊形 82"/>
            <p:cNvSpPr>
              <a:spLocks/>
            </p:cNvSpPr>
            <p:nvPr/>
          </p:nvSpPr>
          <p:spPr bwMode="gray">
            <a:xfrm>
              <a:off x="7713696" y="5958857"/>
              <a:ext cx="95250" cy="104775"/>
            </a:xfrm>
            <a:custGeom>
              <a:avLst/>
              <a:gdLst>
                <a:gd name="T0" fmla="*/ 25 w 30"/>
                <a:gd name="T1" fmla="*/ 23 h 33"/>
                <a:gd name="T2" fmla="*/ 7 w 30"/>
                <a:gd name="T3" fmla="*/ 30 h 33"/>
                <a:gd name="T4" fmla="*/ 4 w 30"/>
                <a:gd name="T5" fmla="*/ 11 h 33"/>
                <a:gd name="T6" fmla="*/ 22 w 30"/>
                <a:gd name="T7" fmla="*/ 4 h 33"/>
                <a:gd name="T8" fmla="*/ 25 w 30"/>
                <a:gd name="T9" fmla="*/ 23 h 33"/>
              </a:gdLst>
              <a:ahLst/>
              <a:cxnLst>
                <a:cxn ang="0">
                  <a:pos x="T0" y="T1"/>
                </a:cxn>
                <a:cxn ang="0">
                  <a:pos x="T2" y="T3"/>
                </a:cxn>
                <a:cxn ang="0">
                  <a:pos x="T4" y="T5"/>
                </a:cxn>
                <a:cxn ang="0">
                  <a:pos x="T6" y="T7"/>
                </a:cxn>
                <a:cxn ang="0">
                  <a:pos x="T8" y="T9"/>
                </a:cxn>
              </a:cxnLst>
              <a:rect l="0" t="0" r="r" b="b"/>
              <a:pathLst>
                <a:path w="30" h="33">
                  <a:moveTo>
                    <a:pt x="25" y="23"/>
                  </a:moveTo>
                  <a:cubicBezTo>
                    <a:pt x="21" y="30"/>
                    <a:pt x="13" y="33"/>
                    <a:pt x="7" y="30"/>
                  </a:cubicBezTo>
                  <a:cubicBezTo>
                    <a:pt x="1" y="27"/>
                    <a:pt x="0" y="18"/>
                    <a:pt x="4" y="11"/>
                  </a:cubicBezTo>
                  <a:cubicBezTo>
                    <a:pt x="8" y="3"/>
                    <a:pt x="16" y="0"/>
                    <a:pt x="22" y="4"/>
                  </a:cubicBezTo>
                  <a:cubicBezTo>
                    <a:pt x="28" y="7"/>
                    <a:pt x="30" y="15"/>
                    <a:pt x="25" y="23"/>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80" name="手繪多邊形 83"/>
            <p:cNvSpPr>
              <a:spLocks/>
            </p:cNvSpPr>
            <p:nvPr/>
          </p:nvSpPr>
          <p:spPr bwMode="gray">
            <a:xfrm>
              <a:off x="7183961" y="5694756"/>
              <a:ext cx="475102" cy="473402"/>
            </a:xfrm>
            <a:custGeom>
              <a:avLst/>
              <a:gdLst>
                <a:gd name="T0" fmla="*/ 133 w 139"/>
                <a:gd name="T1" fmla="*/ 54 h 138"/>
                <a:gd name="T2" fmla="*/ 121 w 139"/>
                <a:gd name="T3" fmla="*/ 42 h 138"/>
                <a:gd name="T4" fmla="*/ 120 w 139"/>
                <a:gd name="T5" fmla="*/ 41 h 138"/>
                <a:gd name="T6" fmla="*/ 120 w 139"/>
                <a:gd name="T7" fmla="*/ 41 h 138"/>
                <a:gd name="T8" fmla="*/ 117 w 139"/>
                <a:gd name="T9" fmla="*/ 24 h 138"/>
                <a:gd name="T10" fmla="*/ 88 w 139"/>
                <a:gd name="T11" fmla="*/ 7 h 138"/>
                <a:gd name="T12" fmla="*/ 54 w 139"/>
                <a:gd name="T13" fmla="*/ 5 h 138"/>
                <a:gd name="T14" fmla="*/ 42 w 139"/>
                <a:gd name="T15" fmla="*/ 18 h 138"/>
                <a:gd name="T16" fmla="*/ 42 w 139"/>
                <a:gd name="T17" fmla="*/ 18 h 138"/>
                <a:gd name="T18" fmla="*/ 41 w 139"/>
                <a:gd name="T19" fmla="*/ 18 h 138"/>
                <a:gd name="T20" fmla="*/ 24 w 139"/>
                <a:gd name="T21" fmla="*/ 21 h 138"/>
                <a:gd name="T22" fmla="*/ 8 w 139"/>
                <a:gd name="T23" fmla="*/ 50 h 138"/>
                <a:gd name="T24" fmla="*/ 5 w 139"/>
                <a:gd name="T25" fmla="*/ 84 h 138"/>
                <a:gd name="T26" fmla="*/ 18 w 139"/>
                <a:gd name="T27" fmla="*/ 96 h 138"/>
                <a:gd name="T28" fmla="*/ 18 w 139"/>
                <a:gd name="T29" fmla="*/ 96 h 138"/>
                <a:gd name="T30" fmla="*/ 19 w 139"/>
                <a:gd name="T31" fmla="*/ 97 h 138"/>
                <a:gd name="T32" fmla="*/ 22 w 139"/>
                <a:gd name="T33" fmla="*/ 114 h 138"/>
                <a:gd name="T34" fmla="*/ 51 w 139"/>
                <a:gd name="T35" fmla="*/ 131 h 138"/>
                <a:gd name="T36" fmla="*/ 84 w 139"/>
                <a:gd name="T37" fmla="*/ 133 h 138"/>
                <a:gd name="T38" fmla="*/ 96 w 139"/>
                <a:gd name="T39" fmla="*/ 120 h 138"/>
                <a:gd name="T40" fmla="*/ 97 w 139"/>
                <a:gd name="T41" fmla="*/ 120 h 138"/>
                <a:gd name="T42" fmla="*/ 97 w 139"/>
                <a:gd name="T43" fmla="*/ 120 h 138"/>
                <a:gd name="T44" fmla="*/ 114 w 139"/>
                <a:gd name="T45" fmla="*/ 117 h 138"/>
                <a:gd name="T46" fmla="*/ 131 w 139"/>
                <a:gd name="T47" fmla="*/ 87 h 138"/>
                <a:gd name="T48" fmla="*/ 133 w 139"/>
                <a:gd name="T49" fmla="*/ 5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 h="138">
                  <a:moveTo>
                    <a:pt x="133" y="54"/>
                  </a:moveTo>
                  <a:cubicBezTo>
                    <a:pt x="130" y="49"/>
                    <a:pt x="126" y="45"/>
                    <a:pt x="121" y="42"/>
                  </a:cubicBezTo>
                  <a:cubicBezTo>
                    <a:pt x="120" y="41"/>
                    <a:pt x="120" y="41"/>
                    <a:pt x="120" y="41"/>
                  </a:cubicBezTo>
                  <a:cubicBezTo>
                    <a:pt x="120" y="41"/>
                    <a:pt x="120" y="41"/>
                    <a:pt x="120" y="41"/>
                  </a:cubicBezTo>
                  <a:cubicBezTo>
                    <a:pt x="121" y="35"/>
                    <a:pt x="120" y="29"/>
                    <a:pt x="117" y="24"/>
                  </a:cubicBezTo>
                  <a:cubicBezTo>
                    <a:pt x="112" y="14"/>
                    <a:pt x="101" y="9"/>
                    <a:pt x="88" y="7"/>
                  </a:cubicBezTo>
                  <a:cubicBezTo>
                    <a:pt x="76" y="1"/>
                    <a:pt x="64" y="0"/>
                    <a:pt x="54" y="5"/>
                  </a:cubicBezTo>
                  <a:cubicBezTo>
                    <a:pt x="49" y="8"/>
                    <a:pt x="45" y="12"/>
                    <a:pt x="42" y="18"/>
                  </a:cubicBezTo>
                  <a:cubicBezTo>
                    <a:pt x="42" y="18"/>
                    <a:pt x="42" y="18"/>
                    <a:pt x="42" y="18"/>
                  </a:cubicBezTo>
                  <a:cubicBezTo>
                    <a:pt x="41" y="18"/>
                    <a:pt x="41" y="18"/>
                    <a:pt x="41" y="18"/>
                  </a:cubicBezTo>
                  <a:cubicBezTo>
                    <a:pt x="35" y="17"/>
                    <a:pt x="30" y="18"/>
                    <a:pt x="24" y="21"/>
                  </a:cubicBezTo>
                  <a:cubicBezTo>
                    <a:pt x="15" y="26"/>
                    <a:pt x="9" y="37"/>
                    <a:pt x="8" y="50"/>
                  </a:cubicBezTo>
                  <a:cubicBezTo>
                    <a:pt x="1" y="62"/>
                    <a:pt x="0" y="74"/>
                    <a:pt x="5" y="84"/>
                  </a:cubicBezTo>
                  <a:cubicBezTo>
                    <a:pt x="8" y="89"/>
                    <a:pt x="13" y="93"/>
                    <a:pt x="18" y="96"/>
                  </a:cubicBezTo>
                  <a:cubicBezTo>
                    <a:pt x="18" y="96"/>
                    <a:pt x="18" y="96"/>
                    <a:pt x="18" y="96"/>
                  </a:cubicBezTo>
                  <a:cubicBezTo>
                    <a:pt x="19" y="97"/>
                    <a:pt x="19" y="97"/>
                    <a:pt x="19" y="97"/>
                  </a:cubicBezTo>
                  <a:cubicBezTo>
                    <a:pt x="18" y="103"/>
                    <a:pt x="19" y="109"/>
                    <a:pt x="22" y="114"/>
                  </a:cubicBezTo>
                  <a:cubicBezTo>
                    <a:pt x="27" y="124"/>
                    <a:pt x="38" y="129"/>
                    <a:pt x="51" y="131"/>
                  </a:cubicBezTo>
                  <a:cubicBezTo>
                    <a:pt x="63" y="137"/>
                    <a:pt x="75" y="138"/>
                    <a:pt x="84" y="133"/>
                  </a:cubicBezTo>
                  <a:cubicBezTo>
                    <a:pt x="90" y="130"/>
                    <a:pt x="94" y="126"/>
                    <a:pt x="96" y="120"/>
                  </a:cubicBezTo>
                  <a:cubicBezTo>
                    <a:pt x="97" y="120"/>
                    <a:pt x="97" y="120"/>
                    <a:pt x="97" y="120"/>
                  </a:cubicBezTo>
                  <a:cubicBezTo>
                    <a:pt x="97" y="120"/>
                    <a:pt x="97" y="120"/>
                    <a:pt x="97" y="120"/>
                  </a:cubicBezTo>
                  <a:cubicBezTo>
                    <a:pt x="103" y="120"/>
                    <a:pt x="109" y="120"/>
                    <a:pt x="114" y="117"/>
                  </a:cubicBezTo>
                  <a:cubicBezTo>
                    <a:pt x="124" y="111"/>
                    <a:pt x="130" y="101"/>
                    <a:pt x="131" y="87"/>
                  </a:cubicBezTo>
                  <a:cubicBezTo>
                    <a:pt x="137" y="76"/>
                    <a:pt x="139" y="64"/>
                    <a:pt x="133" y="54"/>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81" name="手繪多邊形 84"/>
            <p:cNvSpPr>
              <a:spLocks/>
            </p:cNvSpPr>
            <p:nvPr/>
          </p:nvSpPr>
          <p:spPr bwMode="gray">
            <a:xfrm>
              <a:off x="9155600" y="5297224"/>
              <a:ext cx="302060" cy="296022"/>
            </a:xfrm>
            <a:custGeom>
              <a:avLst/>
              <a:gdLst>
                <a:gd name="T0" fmla="*/ 49 w 50"/>
                <a:gd name="T1" fmla="*/ 26 h 49"/>
                <a:gd name="T2" fmla="*/ 48 w 50"/>
                <a:gd name="T3" fmla="*/ 20 h 49"/>
                <a:gd name="T4" fmla="*/ 47 w 50"/>
                <a:gd name="T5" fmla="*/ 13 h 49"/>
                <a:gd name="T6" fmla="*/ 37 w 50"/>
                <a:gd name="T7" fmla="*/ 7 h 49"/>
                <a:gd name="T8" fmla="*/ 27 w 50"/>
                <a:gd name="T9" fmla="*/ 0 h 49"/>
                <a:gd name="T10" fmla="*/ 20 w 50"/>
                <a:gd name="T11" fmla="*/ 2 h 49"/>
                <a:gd name="T12" fmla="*/ 13 w 50"/>
                <a:gd name="T13" fmla="*/ 3 h 49"/>
                <a:gd name="T14" fmla="*/ 7 w 50"/>
                <a:gd name="T15" fmla="*/ 13 h 49"/>
                <a:gd name="T16" fmla="*/ 0 w 50"/>
                <a:gd name="T17" fmla="*/ 23 h 49"/>
                <a:gd name="T18" fmla="*/ 2 w 50"/>
                <a:gd name="T19" fmla="*/ 30 h 49"/>
                <a:gd name="T20" fmla="*/ 3 w 50"/>
                <a:gd name="T21" fmla="*/ 36 h 49"/>
                <a:gd name="T22" fmla="*/ 13 w 50"/>
                <a:gd name="T23" fmla="*/ 43 h 49"/>
                <a:gd name="T24" fmla="*/ 23 w 50"/>
                <a:gd name="T25" fmla="*/ 49 h 49"/>
                <a:gd name="T26" fmla="*/ 30 w 50"/>
                <a:gd name="T27" fmla="*/ 48 h 49"/>
                <a:gd name="T28" fmla="*/ 37 w 50"/>
                <a:gd name="T29" fmla="*/ 46 h 49"/>
                <a:gd name="T30" fmla="*/ 43 w 50"/>
                <a:gd name="T31" fmla="*/ 37 h 49"/>
                <a:gd name="T32" fmla="*/ 49 w 50"/>
                <a:gd name="T33"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9">
                  <a:moveTo>
                    <a:pt x="49" y="26"/>
                  </a:moveTo>
                  <a:cubicBezTo>
                    <a:pt x="50" y="24"/>
                    <a:pt x="49" y="22"/>
                    <a:pt x="48" y="20"/>
                  </a:cubicBezTo>
                  <a:cubicBezTo>
                    <a:pt x="48" y="17"/>
                    <a:pt x="48" y="15"/>
                    <a:pt x="47" y="13"/>
                  </a:cubicBezTo>
                  <a:cubicBezTo>
                    <a:pt x="45" y="10"/>
                    <a:pt x="41" y="7"/>
                    <a:pt x="37" y="7"/>
                  </a:cubicBezTo>
                  <a:cubicBezTo>
                    <a:pt x="34" y="3"/>
                    <a:pt x="31" y="0"/>
                    <a:pt x="27" y="0"/>
                  </a:cubicBezTo>
                  <a:cubicBezTo>
                    <a:pt x="24" y="0"/>
                    <a:pt x="22" y="1"/>
                    <a:pt x="20" y="2"/>
                  </a:cubicBezTo>
                  <a:cubicBezTo>
                    <a:pt x="18" y="2"/>
                    <a:pt x="15" y="2"/>
                    <a:pt x="13" y="3"/>
                  </a:cubicBezTo>
                  <a:cubicBezTo>
                    <a:pt x="10" y="5"/>
                    <a:pt x="7" y="9"/>
                    <a:pt x="7" y="13"/>
                  </a:cubicBezTo>
                  <a:cubicBezTo>
                    <a:pt x="3" y="16"/>
                    <a:pt x="1" y="19"/>
                    <a:pt x="0" y="23"/>
                  </a:cubicBezTo>
                  <a:cubicBezTo>
                    <a:pt x="0" y="25"/>
                    <a:pt x="1" y="28"/>
                    <a:pt x="2" y="30"/>
                  </a:cubicBezTo>
                  <a:cubicBezTo>
                    <a:pt x="2" y="32"/>
                    <a:pt x="2" y="34"/>
                    <a:pt x="3" y="36"/>
                  </a:cubicBezTo>
                  <a:cubicBezTo>
                    <a:pt x="5" y="40"/>
                    <a:pt x="9" y="42"/>
                    <a:pt x="13" y="43"/>
                  </a:cubicBezTo>
                  <a:cubicBezTo>
                    <a:pt x="16" y="47"/>
                    <a:pt x="19" y="49"/>
                    <a:pt x="23" y="49"/>
                  </a:cubicBezTo>
                  <a:cubicBezTo>
                    <a:pt x="25" y="49"/>
                    <a:pt x="28" y="49"/>
                    <a:pt x="30" y="48"/>
                  </a:cubicBezTo>
                  <a:cubicBezTo>
                    <a:pt x="32" y="48"/>
                    <a:pt x="34" y="48"/>
                    <a:pt x="37" y="46"/>
                  </a:cubicBezTo>
                  <a:cubicBezTo>
                    <a:pt x="40" y="45"/>
                    <a:pt x="42" y="41"/>
                    <a:pt x="43" y="37"/>
                  </a:cubicBezTo>
                  <a:cubicBezTo>
                    <a:pt x="47" y="34"/>
                    <a:pt x="49" y="30"/>
                    <a:pt x="49" y="26"/>
                  </a:cubicBezTo>
                  <a:close/>
                </a:path>
              </a:pathLst>
            </a:custGeom>
            <a:gradFill>
              <a:gsLst>
                <a:gs pos="0">
                  <a:schemeClr val="accent2">
                    <a:lumMod val="60000"/>
                    <a:lumOff val="40000"/>
                  </a:schemeClr>
                </a:gs>
                <a:gs pos="56000">
                  <a:schemeClr val="accent2">
                    <a:lumMod val="75000"/>
                  </a:schemeClr>
                </a:gs>
              </a:gsLst>
              <a:path path="circle">
                <a:fillToRect l="50000" t="50000" r="50000" b="50000"/>
              </a:path>
            </a:gra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82" name="手繪多邊形 80"/>
            <p:cNvSpPr>
              <a:spLocks/>
            </p:cNvSpPr>
            <p:nvPr/>
          </p:nvSpPr>
          <p:spPr bwMode="gray">
            <a:xfrm flipV="1">
              <a:off x="11806856" y="4608615"/>
              <a:ext cx="95955" cy="95955"/>
            </a:xfrm>
            <a:custGeom>
              <a:avLst/>
              <a:gdLst>
                <a:gd name="T0" fmla="*/ 76 w 76"/>
                <a:gd name="T1" fmla="*/ 39 h 76"/>
                <a:gd name="T2" fmla="*/ 67 w 76"/>
                <a:gd name="T3" fmla="*/ 32 h 76"/>
                <a:gd name="T4" fmla="*/ 73 w 76"/>
                <a:gd name="T5" fmla="*/ 23 h 76"/>
                <a:gd name="T6" fmla="*/ 62 w 76"/>
                <a:gd name="T7" fmla="*/ 20 h 76"/>
                <a:gd name="T8" fmla="*/ 63 w 76"/>
                <a:gd name="T9" fmla="*/ 10 h 76"/>
                <a:gd name="T10" fmla="*/ 49 w 76"/>
                <a:gd name="T11" fmla="*/ 15 h 76"/>
                <a:gd name="T12" fmla="*/ 43 w 76"/>
                <a:gd name="T13" fmla="*/ 0 h 76"/>
                <a:gd name="T14" fmla="*/ 37 w 76"/>
                <a:gd name="T15" fmla="*/ 6 h 76"/>
                <a:gd name="T16" fmla="*/ 31 w 76"/>
                <a:gd name="T17" fmla="*/ 0 h 76"/>
                <a:gd name="T18" fmla="*/ 26 w 76"/>
                <a:gd name="T19" fmla="*/ 13 h 76"/>
                <a:gd name="T20" fmla="*/ 13 w 76"/>
                <a:gd name="T21" fmla="*/ 9 h 76"/>
                <a:gd name="T22" fmla="*/ 15 w 76"/>
                <a:gd name="T23" fmla="*/ 21 h 76"/>
                <a:gd name="T24" fmla="*/ 3 w 76"/>
                <a:gd name="T25" fmla="*/ 23 h 76"/>
                <a:gd name="T26" fmla="*/ 8 w 76"/>
                <a:gd name="T27" fmla="*/ 31 h 76"/>
                <a:gd name="T28" fmla="*/ 0 w 76"/>
                <a:gd name="T29" fmla="*/ 37 h 76"/>
                <a:gd name="T30" fmla="*/ 9 w 76"/>
                <a:gd name="T31" fmla="*/ 44 h 76"/>
                <a:gd name="T32" fmla="*/ 3 w 76"/>
                <a:gd name="T33" fmla="*/ 53 h 76"/>
                <a:gd name="T34" fmla="*/ 13 w 76"/>
                <a:gd name="T35" fmla="*/ 56 h 76"/>
                <a:gd name="T36" fmla="*/ 12 w 76"/>
                <a:gd name="T37" fmla="*/ 66 h 76"/>
                <a:gd name="T38" fmla="*/ 27 w 76"/>
                <a:gd name="T39" fmla="*/ 61 h 76"/>
                <a:gd name="T40" fmla="*/ 32 w 76"/>
                <a:gd name="T41" fmla="*/ 76 h 76"/>
                <a:gd name="T42" fmla="*/ 38 w 76"/>
                <a:gd name="T43" fmla="*/ 70 h 76"/>
                <a:gd name="T44" fmla="*/ 45 w 76"/>
                <a:gd name="T45" fmla="*/ 76 h 76"/>
                <a:gd name="T46" fmla="*/ 50 w 76"/>
                <a:gd name="T47" fmla="*/ 63 h 76"/>
                <a:gd name="T48" fmla="*/ 62 w 76"/>
                <a:gd name="T49" fmla="*/ 67 h 76"/>
                <a:gd name="T50" fmla="*/ 61 w 76"/>
                <a:gd name="T51" fmla="*/ 55 h 76"/>
                <a:gd name="T52" fmla="*/ 73 w 76"/>
                <a:gd name="T53" fmla="*/ 53 h 76"/>
                <a:gd name="T54" fmla="*/ 68 w 76"/>
                <a:gd name="T55" fmla="*/ 45 h 76"/>
                <a:gd name="T56" fmla="*/ 76 w 76"/>
                <a:gd name="T5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76">
                  <a:moveTo>
                    <a:pt x="76" y="39"/>
                  </a:moveTo>
                  <a:cubicBezTo>
                    <a:pt x="76" y="36"/>
                    <a:pt x="73" y="34"/>
                    <a:pt x="67" y="32"/>
                  </a:cubicBezTo>
                  <a:cubicBezTo>
                    <a:pt x="71" y="28"/>
                    <a:pt x="74" y="25"/>
                    <a:pt x="73" y="23"/>
                  </a:cubicBezTo>
                  <a:cubicBezTo>
                    <a:pt x="72" y="20"/>
                    <a:pt x="68" y="20"/>
                    <a:pt x="62" y="20"/>
                  </a:cubicBezTo>
                  <a:cubicBezTo>
                    <a:pt x="65" y="15"/>
                    <a:pt x="65" y="11"/>
                    <a:pt x="63" y="10"/>
                  </a:cubicBezTo>
                  <a:cubicBezTo>
                    <a:pt x="61" y="8"/>
                    <a:pt x="56" y="10"/>
                    <a:pt x="49" y="15"/>
                  </a:cubicBezTo>
                  <a:cubicBezTo>
                    <a:pt x="48" y="6"/>
                    <a:pt x="46" y="1"/>
                    <a:pt x="43" y="0"/>
                  </a:cubicBezTo>
                  <a:cubicBezTo>
                    <a:pt x="41" y="0"/>
                    <a:pt x="39" y="2"/>
                    <a:pt x="37" y="6"/>
                  </a:cubicBezTo>
                  <a:cubicBezTo>
                    <a:pt x="35" y="2"/>
                    <a:pt x="33" y="0"/>
                    <a:pt x="31" y="0"/>
                  </a:cubicBezTo>
                  <a:cubicBezTo>
                    <a:pt x="28" y="1"/>
                    <a:pt x="26" y="6"/>
                    <a:pt x="26" y="13"/>
                  </a:cubicBezTo>
                  <a:cubicBezTo>
                    <a:pt x="20" y="9"/>
                    <a:pt x="16" y="7"/>
                    <a:pt x="13" y="9"/>
                  </a:cubicBezTo>
                  <a:cubicBezTo>
                    <a:pt x="11" y="10"/>
                    <a:pt x="12" y="15"/>
                    <a:pt x="15" y="21"/>
                  </a:cubicBezTo>
                  <a:cubicBezTo>
                    <a:pt x="8" y="20"/>
                    <a:pt x="4" y="20"/>
                    <a:pt x="3" y="23"/>
                  </a:cubicBezTo>
                  <a:cubicBezTo>
                    <a:pt x="2" y="25"/>
                    <a:pt x="4" y="28"/>
                    <a:pt x="8" y="31"/>
                  </a:cubicBezTo>
                  <a:cubicBezTo>
                    <a:pt x="3" y="33"/>
                    <a:pt x="0" y="35"/>
                    <a:pt x="0" y="37"/>
                  </a:cubicBezTo>
                  <a:cubicBezTo>
                    <a:pt x="0" y="40"/>
                    <a:pt x="3" y="42"/>
                    <a:pt x="9" y="44"/>
                  </a:cubicBezTo>
                  <a:cubicBezTo>
                    <a:pt x="4" y="48"/>
                    <a:pt x="2" y="51"/>
                    <a:pt x="3" y="53"/>
                  </a:cubicBezTo>
                  <a:cubicBezTo>
                    <a:pt x="4" y="56"/>
                    <a:pt x="8" y="56"/>
                    <a:pt x="13" y="56"/>
                  </a:cubicBezTo>
                  <a:cubicBezTo>
                    <a:pt x="11" y="61"/>
                    <a:pt x="10" y="65"/>
                    <a:pt x="12" y="66"/>
                  </a:cubicBezTo>
                  <a:cubicBezTo>
                    <a:pt x="14" y="68"/>
                    <a:pt x="20" y="66"/>
                    <a:pt x="27" y="61"/>
                  </a:cubicBezTo>
                  <a:cubicBezTo>
                    <a:pt x="27" y="70"/>
                    <a:pt x="29" y="75"/>
                    <a:pt x="32" y="76"/>
                  </a:cubicBezTo>
                  <a:cubicBezTo>
                    <a:pt x="34" y="76"/>
                    <a:pt x="36" y="74"/>
                    <a:pt x="38" y="70"/>
                  </a:cubicBezTo>
                  <a:cubicBezTo>
                    <a:pt x="41" y="74"/>
                    <a:pt x="43" y="76"/>
                    <a:pt x="45" y="76"/>
                  </a:cubicBezTo>
                  <a:cubicBezTo>
                    <a:pt x="48" y="75"/>
                    <a:pt x="49" y="70"/>
                    <a:pt x="50" y="63"/>
                  </a:cubicBezTo>
                  <a:cubicBezTo>
                    <a:pt x="55" y="67"/>
                    <a:pt x="60" y="69"/>
                    <a:pt x="62" y="67"/>
                  </a:cubicBezTo>
                  <a:cubicBezTo>
                    <a:pt x="64" y="66"/>
                    <a:pt x="63" y="61"/>
                    <a:pt x="61" y="55"/>
                  </a:cubicBezTo>
                  <a:cubicBezTo>
                    <a:pt x="67" y="56"/>
                    <a:pt x="72" y="56"/>
                    <a:pt x="73" y="53"/>
                  </a:cubicBezTo>
                  <a:cubicBezTo>
                    <a:pt x="74" y="51"/>
                    <a:pt x="72" y="48"/>
                    <a:pt x="68" y="45"/>
                  </a:cubicBezTo>
                  <a:cubicBezTo>
                    <a:pt x="73" y="43"/>
                    <a:pt x="76" y="41"/>
                    <a:pt x="76" y="39"/>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83" name="橢圓​​ 82"/>
            <p:cNvSpPr/>
            <p:nvPr/>
          </p:nvSpPr>
          <p:spPr bwMode="gray">
            <a:xfrm flipH="1">
              <a:off x="11653815" y="4674864"/>
              <a:ext cx="76937" cy="76937"/>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sp>
          <p:nvSpPr>
            <p:cNvPr id="84" name="橢圓​​ 83"/>
            <p:cNvSpPr/>
            <p:nvPr/>
          </p:nvSpPr>
          <p:spPr bwMode="gray">
            <a:xfrm flipH="1">
              <a:off x="11618560" y="4191000"/>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sp>
          <p:nvSpPr>
            <p:cNvPr id="85" name="橢圓​​ 84"/>
            <p:cNvSpPr/>
            <p:nvPr/>
          </p:nvSpPr>
          <p:spPr bwMode="gray">
            <a:xfrm flipH="1">
              <a:off x="11785248" y="4849812"/>
              <a:ext cx="36576" cy="365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grpSp>
          <p:nvGrpSpPr>
            <p:cNvPr id="86" name="群組 85"/>
            <p:cNvGrpSpPr/>
            <p:nvPr/>
          </p:nvGrpSpPr>
          <p:grpSpPr bwMode="gray">
            <a:xfrm flipH="1">
              <a:off x="10230672" y="4858573"/>
              <a:ext cx="1154448" cy="1149586"/>
              <a:chOff x="4277517" y="3752400"/>
              <a:chExt cx="1154448" cy="1149586"/>
            </a:xfrm>
          </p:grpSpPr>
          <p:sp>
            <p:nvSpPr>
              <p:cNvPr id="87" name="手繪多邊形 86"/>
              <p:cNvSpPr>
                <a:spLocks/>
              </p:cNvSpPr>
              <p:nvPr/>
            </p:nvSpPr>
            <p:spPr bwMode="gray">
              <a:xfrm rot="21259688" flipH="1">
                <a:off x="4277517" y="3752400"/>
                <a:ext cx="1154448" cy="1149586"/>
              </a:xfrm>
              <a:custGeom>
                <a:avLst/>
                <a:gdLst>
                  <a:gd name="T0" fmla="*/ 272 w 355"/>
                  <a:gd name="T1" fmla="*/ 16 h 352"/>
                  <a:gd name="T2" fmla="*/ 178 w 355"/>
                  <a:gd name="T3" fmla="*/ 41 h 352"/>
                  <a:gd name="T4" fmla="*/ 137 w 355"/>
                  <a:gd name="T5" fmla="*/ 36 h 352"/>
                  <a:gd name="T6" fmla="*/ 66 w 355"/>
                  <a:gd name="T7" fmla="*/ 51 h 352"/>
                  <a:gd name="T8" fmla="*/ 62 w 355"/>
                  <a:gd name="T9" fmla="*/ 142 h 352"/>
                  <a:gd name="T10" fmla="*/ 32 w 355"/>
                  <a:gd name="T11" fmla="*/ 251 h 352"/>
                  <a:gd name="T12" fmla="*/ 129 w 355"/>
                  <a:gd name="T13" fmla="*/ 291 h 352"/>
                  <a:gd name="T14" fmla="*/ 226 w 355"/>
                  <a:gd name="T15" fmla="*/ 350 h 352"/>
                  <a:gd name="T16" fmla="*/ 291 w 355"/>
                  <a:gd name="T17" fmla="*/ 262 h 352"/>
                  <a:gd name="T18" fmla="*/ 352 w 355"/>
                  <a:gd name="T19" fmla="*/ 207 h 352"/>
                  <a:gd name="T20" fmla="*/ 317 w 355"/>
                  <a:gd name="T21" fmla="*/ 117 h 352"/>
                  <a:gd name="T22" fmla="*/ 272 w 355"/>
                  <a:gd name="T23" fmla="*/ 1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5" h="352">
                    <a:moveTo>
                      <a:pt x="272" y="16"/>
                    </a:moveTo>
                    <a:cubicBezTo>
                      <a:pt x="230" y="0"/>
                      <a:pt x="208" y="40"/>
                      <a:pt x="178" y="41"/>
                    </a:cubicBezTo>
                    <a:cubicBezTo>
                      <a:pt x="163" y="42"/>
                      <a:pt x="150" y="39"/>
                      <a:pt x="137" y="36"/>
                    </a:cubicBezTo>
                    <a:cubicBezTo>
                      <a:pt x="110" y="30"/>
                      <a:pt x="86" y="24"/>
                      <a:pt x="66" y="51"/>
                    </a:cubicBezTo>
                    <a:cubicBezTo>
                      <a:pt x="40" y="89"/>
                      <a:pt x="77" y="121"/>
                      <a:pt x="62" y="142"/>
                    </a:cubicBezTo>
                    <a:cubicBezTo>
                      <a:pt x="47" y="163"/>
                      <a:pt x="0" y="212"/>
                      <a:pt x="32" y="251"/>
                    </a:cubicBezTo>
                    <a:cubicBezTo>
                      <a:pt x="63" y="289"/>
                      <a:pt x="102" y="274"/>
                      <a:pt x="129" y="291"/>
                    </a:cubicBezTo>
                    <a:cubicBezTo>
                      <a:pt x="156" y="308"/>
                      <a:pt x="180" y="352"/>
                      <a:pt x="226" y="350"/>
                    </a:cubicBezTo>
                    <a:cubicBezTo>
                      <a:pt x="269" y="348"/>
                      <a:pt x="253" y="270"/>
                      <a:pt x="291" y="262"/>
                    </a:cubicBezTo>
                    <a:cubicBezTo>
                      <a:pt x="321" y="255"/>
                      <a:pt x="349" y="233"/>
                      <a:pt x="352" y="207"/>
                    </a:cubicBezTo>
                    <a:cubicBezTo>
                      <a:pt x="355" y="182"/>
                      <a:pt x="322" y="150"/>
                      <a:pt x="317" y="117"/>
                    </a:cubicBezTo>
                    <a:cubicBezTo>
                      <a:pt x="314" y="94"/>
                      <a:pt x="301" y="27"/>
                      <a:pt x="272" y="16"/>
                    </a:cubicBezTo>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88" name="手繪多邊形 35"/>
              <p:cNvSpPr>
                <a:spLocks/>
              </p:cNvSpPr>
              <p:nvPr/>
            </p:nvSpPr>
            <p:spPr bwMode="gray">
              <a:xfrm rot="18790958" flipH="1">
                <a:off x="4338999" y="3813623"/>
                <a:ext cx="1031484" cy="1027140"/>
              </a:xfrm>
              <a:custGeom>
                <a:avLst/>
                <a:gdLst>
                  <a:gd name="T0" fmla="*/ 272 w 355"/>
                  <a:gd name="T1" fmla="*/ 16 h 352"/>
                  <a:gd name="T2" fmla="*/ 178 w 355"/>
                  <a:gd name="T3" fmla="*/ 41 h 352"/>
                  <a:gd name="T4" fmla="*/ 137 w 355"/>
                  <a:gd name="T5" fmla="*/ 36 h 352"/>
                  <a:gd name="T6" fmla="*/ 66 w 355"/>
                  <a:gd name="T7" fmla="*/ 51 h 352"/>
                  <a:gd name="T8" fmla="*/ 62 w 355"/>
                  <a:gd name="T9" fmla="*/ 142 h 352"/>
                  <a:gd name="T10" fmla="*/ 32 w 355"/>
                  <a:gd name="T11" fmla="*/ 251 h 352"/>
                  <a:gd name="T12" fmla="*/ 129 w 355"/>
                  <a:gd name="T13" fmla="*/ 291 h 352"/>
                  <a:gd name="T14" fmla="*/ 226 w 355"/>
                  <a:gd name="T15" fmla="*/ 350 h 352"/>
                  <a:gd name="T16" fmla="*/ 291 w 355"/>
                  <a:gd name="T17" fmla="*/ 262 h 352"/>
                  <a:gd name="T18" fmla="*/ 352 w 355"/>
                  <a:gd name="T19" fmla="*/ 207 h 352"/>
                  <a:gd name="T20" fmla="*/ 317 w 355"/>
                  <a:gd name="T21" fmla="*/ 117 h 352"/>
                  <a:gd name="T22" fmla="*/ 272 w 355"/>
                  <a:gd name="T23" fmla="*/ 1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5" h="352">
                    <a:moveTo>
                      <a:pt x="272" y="16"/>
                    </a:moveTo>
                    <a:cubicBezTo>
                      <a:pt x="230" y="0"/>
                      <a:pt x="208" y="40"/>
                      <a:pt x="178" y="41"/>
                    </a:cubicBezTo>
                    <a:cubicBezTo>
                      <a:pt x="163" y="42"/>
                      <a:pt x="150" y="39"/>
                      <a:pt x="137" y="36"/>
                    </a:cubicBezTo>
                    <a:cubicBezTo>
                      <a:pt x="110" y="30"/>
                      <a:pt x="86" y="24"/>
                      <a:pt x="66" y="51"/>
                    </a:cubicBezTo>
                    <a:cubicBezTo>
                      <a:pt x="40" y="89"/>
                      <a:pt x="77" y="121"/>
                      <a:pt x="62" y="142"/>
                    </a:cubicBezTo>
                    <a:cubicBezTo>
                      <a:pt x="47" y="163"/>
                      <a:pt x="0" y="212"/>
                      <a:pt x="32" y="251"/>
                    </a:cubicBezTo>
                    <a:cubicBezTo>
                      <a:pt x="63" y="289"/>
                      <a:pt x="102" y="274"/>
                      <a:pt x="129" y="291"/>
                    </a:cubicBezTo>
                    <a:cubicBezTo>
                      <a:pt x="156" y="308"/>
                      <a:pt x="180" y="352"/>
                      <a:pt x="226" y="350"/>
                    </a:cubicBezTo>
                    <a:cubicBezTo>
                      <a:pt x="269" y="348"/>
                      <a:pt x="253" y="270"/>
                      <a:pt x="291" y="262"/>
                    </a:cubicBezTo>
                    <a:cubicBezTo>
                      <a:pt x="321" y="255"/>
                      <a:pt x="349" y="233"/>
                      <a:pt x="352" y="207"/>
                    </a:cubicBezTo>
                    <a:cubicBezTo>
                      <a:pt x="355" y="182"/>
                      <a:pt x="322" y="150"/>
                      <a:pt x="317" y="117"/>
                    </a:cubicBezTo>
                    <a:cubicBezTo>
                      <a:pt x="314" y="94"/>
                      <a:pt x="301" y="27"/>
                      <a:pt x="272" y="16"/>
                    </a:cubicBezTo>
                  </a:path>
                </a:pathLst>
              </a:custGeom>
              <a:gradFill flip="none" rotWithShape="1">
                <a:gsLst>
                  <a:gs pos="0">
                    <a:schemeClr val="accent1">
                      <a:lumMod val="20000"/>
                      <a:lumOff val="80000"/>
                    </a:schemeClr>
                  </a:gs>
                  <a:gs pos="46000">
                    <a:schemeClr val="accent1">
                      <a:lumMod val="60000"/>
                      <a:lumOff val="40000"/>
                    </a:schemeClr>
                  </a:gs>
                  <a:gs pos="100000">
                    <a:schemeClr val="accent1"/>
                  </a:gs>
                </a:gsLst>
                <a:path path="circle">
                  <a:fillToRect l="50000" t="50000" r="50000" b="50000"/>
                </a:path>
                <a:tileRect/>
              </a:gra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89" name="手繪多邊形 41"/>
              <p:cNvSpPr>
                <a:spLocks/>
              </p:cNvSpPr>
              <p:nvPr/>
            </p:nvSpPr>
            <p:spPr bwMode="gray">
              <a:xfrm rot="756312" flipH="1">
                <a:off x="4402943" y="3855259"/>
                <a:ext cx="903597" cy="943869"/>
              </a:xfrm>
              <a:custGeom>
                <a:avLst/>
                <a:gdLst>
                  <a:gd name="T0" fmla="*/ 167 w 179"/>
                  <a:gd name="T1" fmla="*/ 33 h 186"/>
                  <a:gd name="T2" fmla="*/ 132 w 179"/>
                  <a:gd name="T3" fmla="*/ 35 h 186"/>
                  <a:gd name="T4" fmla="*/ 107 w 179"/>
                  <a:gd name="T5" fmla="*/ 41 h 186"/>
                  <a:gd name="T6" fmla="*/ 60 w 179"/>
                  <a:gd name="T7" fmla="*/ 7 h 186"/>
                  <a:gd name="T8" fmla="*/ 51 w 179"/>
                  <a:gd name="T9" fmla="*/ 63 h 186"/>
                  <a:gd name="T10" fmla="*/ 8 w 179"/>
                  <a:gd name="T11" fmla="*/ 100 h 186"/>
                  <a:gd name="T12" fmla="*/ 53 w 179"/>
                  <a:gd name="T13" fmla="*/ 132 h 186"/>
                  <a:gd name="T14" fmla="*/ 60 w 179"/>
                  <a:gd name="T15" fmla="*/ 176 h 186"/>
                  <a:gd name="T16" fmla="*/ 89 w 179"/>
                  <a:gd name="T17" fmla="*/ 160 h 186"/>
                  <a:gd name="T18" fmla="*/ 113 w 179"/>
                  <a:gd name="T19" fmla="*/ 141 h 186"/>
                  <a:gd name="T20" fmla="*/ 166 w 179"/>
                  <a:gd name="T21" fmla="*/ 143 h 186"/>
                  <a:gd name="T22" fmla="*/ 140 w 179"/>
                  <a:gd name="T23" fmla="*/ 94 h 186"/>
                  <a:gd name="T24" fmla="*/ 167 w 179"/>
                  <a:gd name="T25" fmla="*/ 3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86">
                    <a:moveTo>
                      <a:pt x="167" y="33"/>
                    </a:moveTo>
                    <a:cubicBezTo>
                      <a:pt x="157" y="24"/>
                      <a:pt x="144" y="29"/>
                      <a:pt x="132" y="35"/>
                    </a:cubicBezTo>
                    <a:cubicBezTo>
                      <a:pt x="122" y="39"/>
                      <a:pt x="113" y="44"/>
                      <a:pt x="107" y="41"/>
                    </a:cubicBezTo>
                    <a:cubicBezTo>
                      <a:pt x="84" y="33"/>
                      <a:pt x="85" y="0"/>
                      <a:pt x="60" y="7"/>
                    </a:cubicBezTo>
                    <a:cubicBezTo>
                      <a:pt x="34" y="14"/>
                      <a:pt x="63" y="56"/>
                      <a:pt x="51" y="63"/>
                    </a:cubicBezTo>
                    <a:cubicBezTo>
                      <a:pt x="40" y="70"/>
                      <a:pt x="0" y="74"/>
                      <a:pt x="8" y="100"/>
                    </a:cubicBezTo>
                    <a:cubicBezTo>
                      <a:pt x="15" y="125"/>
                      <a:pt x="43" y="119"/>
                      <a:pt x="53" y="132"/>
                    </a:cubicBezTo>
                    <a:cubicBezTo>
                      <a:pt x="62" y="146"/>
                      <a:pt x="46" y="158"/>
                      <a:pt x="60" y="176"/>
                    </a:cubicBezTo>
                    <a:cubicBezTo>
                      <a:pt x="68" y="186"/>
                      <a:pt x="78" y="173"/>
                      <a:pt x="89" y="160"/>
                    </a:cubicBezTo>
                    <a:cubicBezTo>
                      <a:pt x="98" y="148"/>
                      <a:pt x="106" y="136"/>
                      <a:pt x="113" y="141"/>
                    </a:cubicBezTo>
                    <a:cubicBezTo>
                      <a:pt x="127" y="150"/>
                      <a:pt x="159" y="154"/>
                      <a:pt x="166" y="143"/>
                    </a:cubicBezTo>
                    <a:cubicBezTo>
                      <a:pt x="173" y="131"/>
                      <a:pt x="147" y="110"/>
                      <a:pt x="140" y="94"/>
                    </a:cubicBezTo>
                    <a:cubicBezTo>
                      <a:pt x="133" y="78"/>
                      <a:pt x="179" y="44"/>
                      <a:pt x="167" y="33"/>
                    </a:cubicBezTo>
                  </a:path>
                </a:pathLst>
              </a:custGeom>
              <a:solidFill>
                <a:schemeClr val="accent1">
                  <a:lumMod val="20000"/>
                  <a:lumOff val="80000"/>
                  <a:alpha val="6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90" name="手繪多邊形 41"/>
              <p:cNvSpPr>
                <a:spLocks/>
              </p:cNvSpPr>
              <p:nvPr/>
            </p:nvSpPr>
            <p:spPr bwMode="gray">
              <a:xfrm rot="19656312" flipH="1">
                <a:off x="4620471" y="4082482"/>
                <a:ext cx="468541" cy="489422"/>
              </a:xfrm>
              <a:custGeom>
                <a:avLst/>
                <a:gdLst>
                  <a:gd name="T0" fmla="*/ 167 w 179"/>
                  <a:gd name="T1" fmla="*/ 33 h 186"/>
                  <a:gd name="T2" fmla="*/ 132 w 179"/>
                  <a:gd name="T3" fmla="*/ 35 h 186"/>
                  <a:gd name="T4" fmla="*/ 107 w 179"/>
                  <a:gd name="T5" fmla="*/ 41 h 186"/>
                  <a:gd name="T6" fmla="*/ 60 w 179"/>
                  <a:gd name="T7" fmla="*/ 7 h 186"/>
                  <a:gd name="T8" fmla="*/ 51 w 179"/>
                  <a:gd name="T9" fmla="*/ 63 h 186"/>
                  <a:gd name="T10" fmla="*/ 8 w 179"/>
                  <a:gd name="T11" fmla="*/ 100 h 186"/>
                  <a:gd name="T12" fmla="*/ 53 w 179"/>
                  <a:gd name="T13" fmla="*/ 132 h 186"/>
                  <a:gd name="T14" fmla="*/ 60 w 179"/>
                  <a:gd name="T15" fmla="*/ 176 h 186"/>
                  <a:gd name="T16" fmla="*/ 89 w 179"/>
                  <a:gd name="T17" fmla="*/ 160 h 186"/>
                  <a:gd name="T18" fmla="*/ 113 w 179"/>
                  <a:gd name="T19" fmla="*/ 141 h 186"/>
                  <a:gd name="T20" fmla="*/ 166 w 179"/>
                  <a:gd name="T21" fmla="*/ 143 h 186"/>
                  <a:gd name="T22" fmla="*/ 140 w 179"/>
                  <a:gd name="T23" fmla="*/ 94 h 186"/>
                  <a:gd name="T24" fmla="*/ 167 w 179"/>
                  <a:gd name="T25" fmla="*/ 3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86">
                    <a:moveTo>
                      <a:pt x="167" y="33"/>
                    </a:moveTo>
                    <a:cubicBezTo>
                      <a:pt x="157" y="24"/>
                      <a:pt x="144" y="29"/>
                      <a:pt x="132" y="35"/>
                    </a:cubicBezTo>
                    <a:cubicBezTo>
                      <a:pt x="122" y="39"/>
                      <a:pt x="113" y="44"/>
                      <a:pt x="107" y="41"/>
                    </a:cubicBezTo>
                    <a:cubicBezTo>
                      <a:pt x="84" y="33"/>
                      <a:pt x="85" y="0"/>
                      <a:pt x="60" y="7"/>
                    </a:cubicBezTo>
                    <a:cubicBezTo>
                      <a:pt x="34" y="14"/>
                      <a:pt x="63" y="56"/>
                      <a:pt x="51" y="63"/>
                    </a:cubicBezTo>
                    <a:cubicBezTo>
                      <a:pt x="40" y="70"/>
                      <a:pt x="0" y="74"/>
                      <a:pt x="8" y="100"/>
                    </a:cubicBezTo>
                    <a:cubicBezTo>
                      <a:pt x="15" y="125"/>
                      <a:pt x="43" y="119"/>
                      <a:pt x="53" y="132"/>
                    </a:cubicBezTo>
                    <a:cubicBezTo>
                      <a:pt x="62" y="146"/>
                      <a:pt x="46" y="158"/>
                      <a:pt x="60" y="176"/>
                    </a:cubicBezTo>
                    <a:cubicBezTo>
                      <a:pt x="68" y="186"/>
                      <a:pt x="78" y="173"/>
                      <a:pt x="89" y="160"/>
                    </a:cubicBezTo>
                    <a:cubicBezTo>
                      <a:pt x="98" y="148"/>
                      <a:pt x="106" y="136"/>
                      <a:pt x="113" y="141"/>
                    </a:cubicBezTo>
                    <a:cubicBezTo>
                      <a:pt x="127" y="150"/>
                      <a:pt x="159" y="154"/>
                      <a:pt x="166" y="143"/>
                    </a:cubicBezTo>
                    <a:cubicBezTo>
                      <a:pt x="173" y="131"/>
                      <a:pt x="147" y="110"/>
                      <a:pt x="140" y="94"/>
                    </a:cubicBezTo>
                    <a:cubicBezTo>
                      <a:pt x="133" y="78"/>
                      <a:pt x="179" y="44"/>
                      <a:pt x="167" y="33"/>
                    </a:cubicBezTo>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91" name="手繪多邊形 42"/>
              <p:cNvSpPr>
                <a:spLocks/>
              </p:cNvSpPr>
              <p:nvPr/>
            </p:nvSpPr>
            <p:spPr bwMode="gray">
              <a:xfrm rot="19656312" flipH="1">
                <a:off x="4765993" y="4239097"/>
                <a:ext cx="177497" cy="176192"/>
              </a:xfrm>
              <a:custGeom>
                <a:avLst/>
                <a:gdLst>
                  <a:gd name="T0" fmla="*/ 68 w 68"/>
                  <a:gd name="T1" fmla="*/ 31 h 67"/>
                  <a:gd name="T2" fmla="*/ 59 w 68"/>
                  <a:gd name="T3" fmla="*/ 26 h 67"/>
                  <a:gd name="T4" fmla="*/ 63 w 68"/>
                  <a:gd name="T5" fmla="*/ 17 h 67"/>
                  <a:gd name="T6" fmla="*/ 55 w 68"/>
                  <a:gd name="T7" fmla="*/ 16 h 67"/>
                  <a:gd name="T8" fmla="*/ 55 w 68"/>
                  <a:gd name="T9" fmla="*/ 7 h 67"/>
                  <a:gd name="T10" fmla="*/ 45 w 68"/>
                  <a:gd name="T11" fmla="*/ 10 h 67"/>
                  <a:gd name="T12" fmla="*/ 41 w 68"/>
                  <a:gd name="T13" fmla="*/ 0 h 67"/>
                  <a:gd name="T14" fmla="*/ 33 w 68"/>
                  <a:gd name="T15" fmla="*/ 9 h 67"/>
                  <a:gd name="T16" fmla="*/ 24 w 68"/>
                  <a:gd name="T17" fmla="*/ 1 h 67"/>
                  <a:gd name="T18" fmla="*/ 21 w 68"/>
                  <a:gd name="T19" fmla="*/ 8 h 67"/>
                  <a:gd name="T20" fmla="*/ 14 w 68"/>
                  <a:gd name="T21" fmla="*/ 6 h 67"/>
                  <a:gd name="T22" fmla="*/ 15 w 68"/>
                  <a:gd name="T23" fmla="*/ 20 h 67"/>
                  <a:gd name="T24" fmla="*/ 2 w 68"/>
                  <a:gd name="T25" fmla="*/ 22 h 67"/>
                  <a:gd name="T26" fmla="*/ 7 w 68"/>
                  <a:gd name="T27" fmla="*/ 30 h 67"/>
                  <a:gd name="T28" fmla="*/ 0 w 68"/>
                  <a:gd name="T29" fmla="*/ 36 h 67"/>
                  <a:gd name="T30" fmla="*/ 9 w 68"/>
                  <a:gd name="T31" fmla="*/ 41 h 67"/>
                  <a:gd name="T32" fmla="*/ 4 w 68"/>
                  <a:gd name="T33" fmla="*/ 50 h 67"/>
                  <a:gd name="T34" fmla="*/ 13 w 68"/>
                  <a:gd name="T35" fmla="*/ 51 h 67"/>
                  <a:gd name="T36" fmla="*/ 13 w 68"/>
                  <a:gd name="T37" fmla="*/ 60 h 67"/>
                  <a:gd name="T38" fmla="*/ 23 w 68"/>
                  <a:gd name="T39" fmla="*/ 56 h 67"/>
                  <a:gd name="T40" fmla="*/ 27 w 68"/>
                  <a:gd name="T41" fmla="*/ 67 h 67"/>
                  <a:gd name="T42" fmla="*/ 35 w 68"/>
                  <a:gd name="T43" fmla="*/ 58 h 67"/>
                  <a:gd name="T44" fmla="*/ 44 w 68"/>
                  <a:gd name="T45" fmla="*/ 66 h 67"/>
                  <a:gd name="T46" fmla="*/ 47 w 68"/>
                  <a:gd name="T47" fmla="*/ 59 h 67"/>
                  <a:gd name="T48" fmla="*/ 54 w 68"/>
                  <a:gd name="T49" fmla="*/ 61 h 67"/>
                  <a:gd name="T50" fmla="*/ 52 w 68"/>
                  <a:gd name="T51" fmla="*/ 47 h 67"/>
                  <a:gd name="T52" fmla="*/ 66 w 68"/>
                  <a:gd name="T53" fmla="*/ 45 h 67"/>
                  <a:gd name="T54" fmla="*/ 60 w 68"/>
                  <a:gd name="T55" fmla="*/ 37 h 67"/>
                  <a:gd name="T56" fmla="*/ 68 w 68"/>
                  <a:gd name="T57"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 h="67">
                    <a:moveTo>
                      <a:pt x="68" y="31"/>
                    </a:moveTo>
                    <a:cubicBezTo>
                      <a:pt x="67" y="29"/>
                      <a:pt x="64" y="27"/>
                      <a:pt x="59" y="26"/>
                    </a:cubicBezTo>
                    <a:cubicBezTo>
                      <a:pt x="63" y="22"/>
                      <a:pt x="64" y="19"/>
                      <a:pt x="63" y="17"/>
                    </a:cubicBezTo>
                    <a:cubicBezTo>
                      <a:pt x="62" y="15"/>
                      <a:pt x="59" y="15"/>
                      <a:pt x="55" y="16"/>
                    </a:cubicBezTo>
                    <a:cubicBezTo>
                      <a:pt x="56" y="11"/>
                      <a:pt x="56" y="8"/>
                      <a:pt x="55" y="7"/>
                    </a:cubicBezTo>
                    <a:cubicBezTo>
                      <a:pt x="53" y="5"/>
                      <a:pt x="49" y="7"/>
                      <a:pt x="45" y="10"/>
                    </a:cubicBezTo>
                    <a:cubicBezTo>
                      <a:pt x="44" y="4"/>
                      <a:pt x="43" y="1"/>
                      <a:pt x="41" y="0"/>
                    </a:cubicBezTo>
                    <a:cubicBezTo>
                      <a:pt x="38" y="0"/>
                      <a:pt x="35" y="3"/>
                      <a:pt x="33" y="9"/>
                    </a:cubicBezTo>
                    <a:cubicBezTo>
                      <a:pt x="29" y="3"/>
                      <a:pt x="26" y="0"/>
                      <a:pt x="24" y="1"/>
                    </a:cubicBezTo>
                    <a:cubicBezTo>
                      <a:pt x="22" y="1"/>
                      <a:pt x="21" y="4"/>
                      <a:pt x="21" y="8"/>
                    </a:cubicBezTo>
                    <a:cubicBezTo>
                      <a:pt x="18" y="6"/>
                      <a:pt x="15" y="5"/>
                      <a:pt x="14" y="6"/>
                    </a:cubicBezTo>
                    <a:cubicBezTo>
                      <a:pt x="12" y="8"/>
                      <a:pt x="12" y="13"/>
                      <a:pt x="15" y="20"/>
                    </a:cubicBezTo>
                    <a:cubicBezTo>
                      <a:pt x="8" y="19"/>
                      <a:pt x="3" y="19"/>
                      <a:pt x="2" y="22"/>
                    </a:cubicBezTo>
                    <a:cubicBezTo>
                      <a:pt x="1" y="24"/>
                      <a:pt x="3" y="27"/>
                      <a:pt x="7" y="30"/>
                    </a:cubicBezTo>
                    <a:cubicBezTo>
                      <a:pt x="3" y="32"/>
                      <a:pt x="0" y="34"/>
                      <a:pt x="0" y="36"/>
                    </a:cubicBezTo>
                    <a:cubicBezTo>
                      <a:pt x="0" y="38"/>
                      <a:pt x="3" y="40"/>
                      <a:pt x="9" y="41"/>
                    </a:cubicBezTo>
                    <a:cubicBezTo>
                      <a:pt x="5" y="45"/>
                      <a:pt x="3" y="48"/>
                      <a:pt x="4" y="50"/>
                    </a:cubicBezTo>
                    <a:cubicBezTo>
                      <a:pt x="5" y="52"/>
                      <a:pt x="8" y="52"/>
                      <a:pt x="13" y="51"/>
                    </a:cubicBezTo>
                    <a:cubicBezTo>
                      <a:pt x="11" y="55"/>
                      <a:pt x="11" y="59"/>
                      <a:pt x="13" y="60"/>
                    </a:cubicBezTo>
                    <a:cubicBezTo>
                      <a:pt x="15" y="61"/>
                      <a:pt x="18" y="60"/>
                      <a:pt x="23" y="56"/>
                    </a:cubicBezTo>
                    <a:cubicBezTo>
                      <a:pt x="23" y="62"/>
                      <a:pt x="25" y="66"/>
                      <a:pt x="27" y="67"/>
                    </a:cubicBezTo>
                    <a:cubicBezTo>
                      <a:pt x="29" y="67"/>
                      <a:pt x="32" y="64"/>
                      <a:pt x="35" y="58"/>
                    </a:cubicBezTo>
                    <a:cubicBezTo>
                      <a:pt x="38" y="64"/>
                      <a:pt x="41" y="66"/>
                      <a:pt x="44" y="66"/>
                    </a:cubicBezTo>
                    <a:cubicBezTo>
                      <a:pt x="45" y="65"/>
                      <a:pt x="46" y="63"/>
                      <a:pt x="47" y="59"/>
                    </a:cubicBezTo>
                    <a:cubicBezTo>
                      <a:pt x="50" y="61"/>
                      <a:pt x="52" y="62"/>
                      <a:pt x="54" y="61"/>
                    </a:cubicBezTo>
                    <a:cubicBezTo>
                      <a:pt x="56" y="59"/>
                      <a:pt x="55" y="54"/>
                      <a:pt x="52" y="47"/>
                    </a:cubicBezTo>
                    <a:cubicBezTo>
                      <a:pt x="59" y="48"/>
                      <a:pt x="65" y="47"/>
                      <a:pt x="66" y="45"/>
                    </a:cubicBezTo>
                    <a:cubicBezTo>
                      <a:pt x="66" y="43"/>
                      <a:pt x="64" y="40"/>
                      <a:pt x="60" y="37"/>
                    </a:cubicBezTo>
                    <a:cubicBezTo>
                      <a:pt x="65" y="35"/>
                      <a:pt x="68" y="33"/>
                      <a:pt x="68" y="31"/>
                    </a:cubicBezTo>
                  </a:path>
                </a:pathLst>
              </a:custGeom>
              <a:gradFill flip="none" rotWithShape="1">
                <a:gsLst>
                  <a:gs pos="0">
                    <a:schemeClr val="accent1">
                      <a:lumMod val="75000"/>
                    </a:schemeClr>
                  </a:gs>
                  <a:gs pos="100000">
                    <a:schemeClr val="accent1">
                      <a:lumMod val="60000"/>
                      <a:lumOff val="40000"/>
                    </a:schemeClr>
                  </a:gs>
                </a:gsLst>
                <a:path path="circle">
                  <a:fillToRect l="50000" t="50000" r="50000" b="50000"/>
                </a:path>
                <a:tileRect/>
              </a:gra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grpSp>
        <p:sp>
          <p:nvSpPr>
            <p:cNvPr id="92" name="手繪多邊形 32"/>
            <p:cNvSpPr>
              <a:spLocks/>
            </p:cNvSpPr>
            <p:nvPr/>
          </p:nvSpPr>
          <p:spPr bwMode="gray">
            <a:xfrm>
              <a:off x="9499406" y="5777362"/>
              <a:ext cx="384558" cy="386010"/>
            </a:xfrm>
            <a:custGeom>
              <a:avLst/>
              <a:gdLst>
                <a:gd name="T0" fmla="*/ 242 w 264"/>
                <a:gd name="T1" fmla="*/ 157 h 264"/>
                <a:gd name="T2" fmla="*/ 259 w 264"/>
                <a:gd name="T3" fmla="*/ 128 h 264"/>
                <a:gd name="T4" fmla="*/ 238 w 264"/>
                <a:gd name="T5" fmla="*/ 66 h 264"/>
                <a:gd name="T6" fmla="*/ 192 w 264"/>
                <a:gd name="T7" fmla="*/ 20 h 264"/>
                <a:gd name="T8" fmla="*/ 158 w 264"/>
                <a:gd name="T9" fmla="*/ 23 h 264"/>
                <a:gd name="T10" fmla="*/ 157 w 264"/>
                <a:gd name="T11" fmla="*/ 23 h 264"/>
                <a:gd name="T12" fmla="*/ 156 w 264"/>
                <a:gd name="T13" fmla="*/ 23 h 264"/>
                <a:gd name="T14" fmla="*/ 128 w 264"/>
                <a:gd name="T15" fmla="*/ 5 h 264"/>
                <a:gd name="T16" fmla="*/ 66 w 264"/>
                <a:gd name="T17" fmla="*/ 26 h 264"/>
                <a:gd name="T18" fmla="*/ 20 w 264"/>
                <a:gd name="T19" fmla="*/ 72 h 264"/>
                <a:gd name="T20" fmla="*/ 23 w 264"/>
                <a:gd name="T21" fmla="*/ 106 h 264"/>
                <a:gd name="T22" fmla="*/ 23 w 264"/>
                <a:gd name="T23" fmla="*/ 107 h 264"/>
                <a:gd name="T24" fmla="*/ 22 w 264"/>
                <a:gd name="T25" fmla="*/ 108 h 264"/>
                <a:gd name="T26" fmla="*/ 5 w 264"/>
                <a:gd name="T27" fmla="*/ 136 h 264"/>
                <a:gd name="T28" fmla="*/ 26 w 264"/>
                <a:gd name="T29" fmla="*/ 198 h 264"/>
                <a:gd name="T30" fmla="*/ 72 w 264"/>
                <a:gd name="T31" fmla="*/ 244 h 264"/>
                <a:gd name="T32" fmla="*/ 106 w 264"/>
                <a:gd name="T33" fmla="*/ 241 h 264"/>
                <a:gd name="T34" fmla="*/ 107 w 264"/>
                <a:gd name="T35" fmla="*/ 242 h 264"/>
                <a:gd name="T36" fmla="*/ 108 w 264"/>
                <a:gd name="T37" fmla="*/ 242 h 264"/>
                <a:gd name="T38" fmla="*/ 136 w 264"/>
                <a:gd name="T39" fmla="*/ 259 h 264"/>
                <a:gd name="T40" fmla="*/ 198 w 264"/>
                <a:gd name="T41" fmla="*/ 238 h 264"/>
                <a:gd name="T42" fmla="*/ 244 w 264"/>
                <a:gd name="T43" fmla="*/ 192 h 264"/>
                <a:gd name="T44" fmla="*/ 241 w 264"/>
                <a:gd name="T45" fmla="*/ 159 h 264"/>
                <a:gd name="T46" fmla="*/ 241 w 264"/>
                <a:gd name="T47" fmla="*/ 158 h 264"/>
                <a:gd name="T48" fmla="*/ 242 w 264"/>
                <a:gd name="T49" fmla="*/ 1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4" h="264">
                  <a:moveTo>
                    <a:pt x="242" y="157"/>
                  </a:moveTo>
                  <a:cubicBezTo>
                    <a:pt x="250" y="149"/>
                    <a:pt x="256" y="139"/>
                    <a:pt x="259" y="128"/>
                  </a:cubicBezTo>
                  <a:cubicBezTo>
                    <a:pt x="264" y="107"/>
                    <a:pt x="255" y="85"/>
                    <a:pt x="238" y="66"/>
                  </a:cubicBezTo>
                  <a:cubicBezTo>
                    <a:pt x="229" y="42"/>
                    <a:pt x="213" y="25"/>
                    <a:pt x="192" y="20"/>
                  </a:cubicBezTo>
                  <a:cubicBezTo>
                    <a:pt x="181" y="18"/>
                    <a:pt x="170" y="19"/>
                    <a:pt x="158" y="23"/>
                  </a:cubicBezTo>
                  <a:cubicBezTo>
                    <a:pt x="157" y="23"/>
                    <a:pt x="157" y="23"/>
                    <a:pt x="157" y="23"/>
                  </a:cubicBezTo>
                  <a:cubicBezTo>
                    <a:pt x="156" y="23"/>
                    <a:pt x="156" y="23"/>
                    <a:pt x="156" y="23"/>
                  </a:cubicBezTo>
                  <a:cubicBezTo>
                    <a:pt x="148" y="14"/>
                    <a:pt x="139" y="8"/>
                    <a:pt x="128" y="5"/>
                  </a:cubicBezTo>
                  <a:cubicBezTo>
                    <a:pt x="107" y="0"/>
                    <a:pt x="85" y="9"/>
                    <a:pt x="66" y="26"/>
                  </a:cubicBezTo>
                  <a:cubicBezTo>
                    <a:pt x="42" y="35"/>
                    <a:pt x="25" y="51"/>
                    <a:pt x="20" y="72"/>
                  </a:cubicBezTo>
                  <a:cubicBezTo>
                    <a:pt x="17" y="83"/>
                    <a:pt x="19" y="95"/>
                    <a:pt x="23" y="106"/>
                  </a:cubicBezTo>
                  <a:cubicBezTo>
                    <a:pt x="23" y="107"/>
                    <a:pt x="23" y="107"/>
                    <a:pt x="23" y="107"/>
                  </a:cubicBezTo>
                  <a:cubicBezTo>
                    <a:pt x="22" y="108"/>
                    <a:pt x="22" y="108"/>
                    <a:pt x="22" y="108"/>
                  </a:cubicBezTo>
                  <a:cubicBezTo>
                    <a:pt x="14" y="116"/>
                    <a:pt x="8" y="125"/>
                    <a:pt x="5" y="136"/>
                  </a:cubicBezTo>
                  <a:cubicBezTo>
                    <a:pt x="0" y="157"/>
                    <a:pt x="9" y="179"/>
                    <a:pt x="26" y="198"/>
                  </a:cubicBezTo>
                  <a:cubicBezTo>
                    <a:pt x="35" y="222"/>
                    <a:pt x="51" y="239"/>
                    <a:pt x="72" y="244"/>
                  </a:cubicBezTo>
                  <a:cubicBezTo>
                    <a:pt x="83" y="247"/>
                    <a:pt x="94" y="246"/>
                    <a:pt x="106" y="241"/>
                  </a:cubicBezTo>
                  <a:cubicBezTo>
                    <a:pt x="107" y="242"/>
                    <a:pt x="107" y="242"/>
                    <a:pt x="107" y="242"/>
                  </a:cubicBezTo>
                  <a:cubicBezTo>
                    <a:pt x="108" y="242"/>
                    <a:pt x="108" y="242"/>
                    <a:pt x="108" y="242"/>
                  </a:cubicBezTo>
                  <a:cubicBezTo>
                    <a:pt x="116" y="250"/>
                    <a:pt x="125" y="257"/>
                    <a:pt x="136" y="259"/>
                  </a:cubicBezTo>
                  <a:cubicBezTo>
                    <a:pt x="157" y="264"/>
                    <a:pt x="179" y="256"/>
                    <a:pt x="198" y="238"/>
                  </a:cubicBezTo>
                  <a:cubicBezTo>
                    <a:pt x="222" y="229"/>
                    <a:pt x="239" y="213"/>
                    <a:pt x="244" y="192"/>
                  </a:cubicBezTo>
                  <a:cubicBezTo>
                    <a:pt x="247" y="181"/>
                    <a:pt x="245" y="170"/>
                    <a:pt x="241" y="159"/>
                  </a:cubicBezTo>
                  <a:cubicBezTo>
                    <a:pt x="241" y="158"/>
                    <a:pt x="241" y="158"/>
                    <a:pt x="241" y="158"/>
                  </a:cubicBezTo>
                  <a:lnTo>
                    <a:pt x="242" y="157"/>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93" name="手繪多邊形 80"/>
            <p:cNvSpPr>
              <a:spLocks/>
            </p:cNvSpPr>
            <p:nvPr/>
          </p:nvSpPr>
          <p:spPr bwMode="gray">
            <a:xfrm flipV="1">
              <a:off x="9258652" y="5397258"/>
              <a:ext cx="95955" cy="95955"/>
            </a:xfrm>
            <a:custGeom>
              <a:avLst/>
              <a:gdLst>
                <a:gd name="T0" fmla="*/ 76 w 76"/>
                <a:gd name="T1" fmla="*/ 39 h 76"/>
                <a:gd name="T2" fmla="*/ 67 w 76"/>
                <a:gd name="T3" fmla="*/ 32 h 76"/>
                <a:gd name="T4" fmla="*/ 73 w 76"/>
                <a:gd name="T5" fmla="*/ 23 h 76"/>
                <a:gd name="T6" fmla="*/ 62 w 76"/>
                <a:gd name="T7" fmla="*/ 20 h 76"/>
                <a:gd name="T8" fmla="*/ 63 w 76"/>
                <a:gd name="T9" fmla="*/ 10 h 76"/>
                <a:gd name="T10" fmla="*/ 49 w 76"/>
                <a:gd name="T11" fmla="*/ 15 h 76"/>
                <a:gd name="T12" fmla="*/ 43 w 76"/>
                <a:gd name="T13" fmla="*/ 0 h 76"/>
                <a:gd name="T14" fmla="*/ 37 w 76"/>
                <a:gd name="T15" fmla="*/ 6 h 76"/>
                <a:gd name="T16" fmla="*/ 31 w 76"/>
                <a:gd name="T17" fmla="*/ 0 h 76"/>
                <a:gd name="T18" fmla="*/ 26 w 76"/>
                <a:gd name="T19" fmla="*/ 13 h 76"/>
                <a:gd name="T20" fmla="*/ 13 w 76"/>
                <a:gd name="T21" fmla="*/ 9 h 76"/>
                <a:gd name="T22" fmla="*/ 15 w 76"/>
                <a:gd name="T23" fmla="*/ 21 h 76"/>
                <a:gd name="T24" fmla="*/ 3 w 76"/>
                <a:gd name="T25" fmla="*/ 23 h 76"/>
                <a:gd name="T26" fmla="*/ 8 w 76"/>
                <a:gd name="T27" fmla="*/ 31 h 76"/>
                <a:gd name="T28" fmla="*/ 0 w 76"/>
                <a:gd name="T29" fmla="*/ 37 h 76"/>
                <a:gd name="T30" fmla="*/ 9 w 76"/>
                <a:gd name="T31" fmla="*/ 44 h 76"/>
                <a:gd name="T32" fmla="*/ 3 w 76"/>
                <a:gd name="T33" fmla="*/ 53 h 76"/>
                <a:gd name="T34" fmla="*/ 13 w 76"/>
                <a:gd name="T35" fmla="*/ 56 h 76"/>
                <a:gd name="T36" fmla="*/ 12 w 76"/>
                <a:gd name="T37" fmla="*/ 66 h 76"/>
                <a:gd name="T38" fmla="*/ 27 w 76"/>
                <a:gd name="T39" fmla="*/ 61 h 76"/>
                <a:gd name="T40" fmla="*/ 32 w 76"/>
                <a:gd name="T41" fmla="*/ 76 h 76"/>
                <a:gd name="T42" fmla="*/ 38 w 76"/>
                <a:gd name="T43" fmla="*/ 70 h 76"/>
                <a:gd name="T44" fmla="*/ 45 w 76"/>
                <a:gd name="T45" fmla="*/ 76 h 76"/>
                <a:gd name="T46" fmla="*/ 50 w 76"/>
                <a:gd name="T47" fmla="*/ 63 h 76"/>
                <a:gd name="T48" fmla="*/ 62 w 76"/>
                <a:gd name="T49" fmla="*/ 67 h 76"/>
                <a:gd name="T50" fmla="*/ 61 w 76"/>
                <a:gd name="T51" fmla="*/ 55 h 76"/>
                <a:gd name="T52" fmla="*/ 73 w 76"/>
                <a:gd name="T53" fmla="*/ 53 h 76"/>
                <a:gd name="T54" fmla="*/ 68 w 76"/>
                <a:gd name="T55" fmla="*/ 45 h 76"/>
                <a:gd name="T56" fmla="*/ 76 w 76"/>
                <a:gd name="T5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76">
                  <a:moveTo>
                    <a:pt x="76" y="39"/>
                  </a:moveTo>
                  <a:cubicBezTo>
                    <a:pt x="76" y="36"/>
                    <a:pt x="73" y="34"/>
                    <a:pt x="67" y="32"/>
                  </a:cubicBezTo>
                  <a:cubicBezTo>
                    <a:pt x="71" y="28"/>
                    <a:pt x="74" y="25"/>
                    <a:pt x="73" y="23"/>
                  </a:cubicBezTo>
                  <a:cubicBezTo>
                    <a:pt x="72" y="20"/>
                    <a:pt x="68" y="20"/>
                    <a:pt x="62" y="20"/>
                  </a:cubicBezTo>
                  <a:cubicBezTo>
                    <a:pt x="65" y="15"/>
                    <a:pt x="65" y="11"/>
                    <a:pt x="63" y="10"/>
                  </a:cubicBezTo>
                  <a:cubicBezTo>
                    <a:pt x="61" y="8"/>
                    <a:pt x="56" y="10"/>
                    <a:pt x="49" y="15"/>
                  </a:cubicBezTo>
                  <a:cubicBezTo>
                    <a:pt x="48" y="6"/>
                    <a:pt x="46" y="1"/>
                    <a:pt x="43" y="0"/>
                  </a:cubicBezTo>
                  <a:cubicBezTo>
                    <a:pt x="41" y="0"/>
                    <a:pt x="39" y="2"/>
                    <a:pt x="37" y="6"/>
                  </a:cubicBezTo>
                  <a:cubicBezTo>
                    <a:pt x="35" y="2"/>
                    <a:pt x="33" y="0"/>
                    <a:pt x="31" y="0"/>
                  </a:cubicBezTo>
                  <a:cubicBezTo>
                    <a:pt x="28" y="1"/>
                    <a:pt x="26" y="6"/>
                    <a:pt x="26" y="13"/>
                  </a:cubicBezTo>
                  <a:cubicBezTo>
                    <a:pt x="20" y="9"/>
                    <a:pt x="16" y="7"/>
                    <a:pt x="13" y="9"/>
                  </a:cubicBezTo>
                  <a:cubicBezTo>
                    <a:pt x="11" y="10"/>
                    <a:pt x="12" y="15"/>
                    <a:pt x="15" y="21"/>
                  </a:cubicBezTo>
                  <a:cubicBezTo>
                    <a:pt x="8" y="20"/>
                    <a:pt x="4" y="20"/>
                    <a:pt x="3" y="23"/>
                  </a:cubicBezTo>
                  <a:cubicBezTo>
                    <a:pt x="2" y="25"/>
                    <a:pt x="4" y="28"/>
                    <a:pt x="8" y="31"/>
                  </a:cubicBezTo>
                  <a:cubicBezTo>
                    <a:pt x="3" y="33"/>
                    <a:pt x="0" y="35"/>
                    <a:pt x="0" y="37"/>
                  </a:cubicBezTo>
                  <a:cubicBezTo>
                    <a:pt x="0" y="40"/>
                    <a:pt x="3" y="42"/>
                    <a:pt x="9" y="44"/>
                  </a:cubicBezTo>
                  <a:cubicBezTo>
                    <a:pt x="4" y="48"/>
                    <a:pt x="2" y="51"/>
                    <a:pt x="3" y="53"/>
                  </a:cubicBezTo>
                  <a:cubicBezTo>
                    <a:pt x="4" y="56"/>
                    <a:pt x="8" y="56"/>
                    <a:pt x="13" y="56"/>
                  </a:cubicBezTo>
                  <a:cubicBezTo>
                    <a:pt x="11" y="61"/>
                    <a:pt x="10" y="65"/>
                    <a:pt x="12" y="66"/>
                  </a:cubicBezTo>
                  <a:cubicBezTo>
                    <a:pt x="14" y="68"/>
                    <a:pt x="20" y="66"/>
                    <a:pt x="27" y="61"/>
                  </a:cubicBezTo>
                  <a:cubicBezTo>
                    <a:pt x="27" y="70"/>
                    <a:pt x="29" y="75"/>
                    <a:pt x="32" y="76"/>
                  </a:cubicBezTo>
                  <a:cubicBezTo>
                    <a:pt x="34" y="76"/>
                    <a:pt x="36" y="74"/>
                    <a:pt x="38" y="70"/>
                  </a:cubicBezTo>
                  <a:cubicBezTo>
                    <a:pt x="41" y="74"/>
                    <a:pt x="43" y="76"/>
                    <a:pt x="45" y="76"/>
                  </a:cubicBezTo>
                  <a:cubicBezTo>
                    <a:pt x="48" y="75"/>
                    <a:pt x="49" y="70"/>
                    <a:pt x="50" y="63"/>
                  </a:cubicBezTo>
                  <a:cubicBezTo>
                    <a:pt x="55" y="67"/>
                    <a:pt x="60" y="69"/>
                    <a:pt x="62" y="67"/>
                  </a:cubicBezTo>
                  <a:cubicBezTo>
                    <a:pt x="64" y="66"/>
                    <a:pt x="63" y="61"/>
                    <a:pt x="61" y="55"/>
                  </a:cubicBezTo>
                  <a:cubicBezTo>
                    <a:pt x="67" y="56"/>
                    <a:pt x="72" y="56"/>
                    <a:pt x="73" y="53"/>
                  </a:cubicBezTo>
                  <a:cubicBezTo>
                    <a:pt x="74" y="51"/>
                    <a:pt x="72" y="48"/>
                    <a:pt x="68" y="45"/>
                  </a:cubicBezTo>
                  <a:cubicBezTo>
                    <a:pt x="73" y="43"/>
                    <a:pt x="76" y="41"/>
                    <a:pt x="76" y="39"/>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94" name="手繪多邊形 80"/>
            <p:cNvSpPr>
              <a:spLocks/>
            </p:cNvSpPr>
            <p:nvPr/>
          </p:nvSpPr>
          <p:spPr bwMode="gray">
            <a:xfrm>
              <a:off x="7300068" y="5810013"/>
              <a:ext cx="242888" cy="242888"/>
            </a:xfrm>
            <a:custGeom>
              <a:avLst/>
              <a:gdLst>
                <a:gd name="T0" fmla="*/ 76 w 76"/>
                <a:gd name="T1" fmla="*/ 39 h 76"/>
                <a:gd name="T2" fmla="*/ 67 w 76"/>
                <a:gd name="T3" fmla="*/ 32 h 76"/>
                <a:gd name="T4" fmla="*/ 73 w 76"/>
                <a:gd name="T5" fmla="*/ 23 h 76"/>
                <a:gd name="T6" fmla="*/ 62 w 76"/>
                <a:gd name="T7" fmla="*/ 20 h 76"/>
                <a:gd name="T8" fmla="*/ 63 w 76"/>
                <a:gd name="T9" fmla="*/ 10 h 76"/>
                <a:gd name="T10" fmla="*/ 49 w 76"/>
                <a:gd name="T11" fmla="*/ 15 h 76"/>
                <a:gd name="T12" fmla="*/ 43 w 76"/>
                <a:gd name="T13" fmla="*/ 0 h 76"/>
                <a:gd name="T14" fmla="*/ 37 w 76"/>
                <a:gd name="T15" fmla="*/ 6 h 76"/>
                <a:gd name="T16" fmla="*/ 31 w 76"/>
                <a:gd name="T17" fmla="*/ 0 h 76"/>
                <a:gd name="T18" fmla="*/ 26 w 76"/>
                <a:gd name="T19" fmla="*/ 13 h 76"/>
                <a:gd name="T20" fmla="*/ 13 w 76"/>
                <a:gd name="T21" fmla="*/ 9 h 76"/>
                <a:gd name="T22" fmla="*/ 15 w 76"/>
                <a:gd name="T23" fmla="*/ 21 h 76"/>
                <a:gd name="T24" fmla="*/ 3 w 76"/>
                <a:gd name="T25" fmla="*/ 23 h 76"/>
                <a:gd name="T26" fmla="*/ 8 w 76"/>
                <a:gd name="T27" fmla="*/ 31 h 76"/>
                <a:gd name="T28" fmla="*/ 0 w 76"/>
                <a:gd name="T29" fmla="*/ 37 h 76"/>
                <a:gd name="T30" fmla="*/ 9 w 76"/>
                <a:gd name="T31" fmla="*/ 44 h 76"/>
                <a:gd name="T32" fmla="*/ 3 w 76"/>
                <a:gd name="T33" fmla="*/ 53 h 76"/>
                <a:gd name="T34" fmla="*/ 13 w 76"/>
                <a:gd name="T35" fmla="*/ 56 h 76"/>
                <a:gd name="T36" fmla="*/ 12 w 76"/>
                <a:gd name="T37" fmla="*/ 66 h 76"/>
                <a:gd name="T38" fmla="*/ 27 w 76"/>
                <a:gd name="T39" fmla="*/ 61 h 76"/>
                <a:gd name="T40" fmla="*/ 32 w 76"/>
                <a:gd name="T41" fmla="*/ 76 h 76"/>
                <a:gd name="T42" fmla="*/ 38 w 76"/>
                <a:gd name="T43" fmla="*/ 70 h 76"/>
                <a:gd name="T44" fmla="*/ 45 w 76"/>
                <a:gd name="T45" fmla="*/ 76 h 76"/>
                <a:gd name="T46" fmla="*/ 50 w 76"/>
                <a:gd name="T47" fmla="*/ 63 h 76"/>
                <a:gd name="T48" fmla="*/ 62 w 76"/>
                <a:gd name="T49" fmla="*/ 67 h 76"/>
                <a:gd name="T50" fmla="*/ 61 w 76"/>
                <a:gd name="T51" fmla="*/ 55 h 76"/>
                <a:gd name="T52" fmla="*/ 73 w 76"/>
                <a:gd name="T53" fmla="*/ 53 h 76"/>
                <a:gd name="T54" fmla="*/ 68 w 76"/>
                <a:gd name="T55" fmla="*/ 45 h 76"/>
                <a:gd name="T56" fmla="*/ 76 w 76"/>
                <a:gd name="T5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76">
                  <a:moveTo>
                    <a:pt x="76" y="39"/>
                  </a:moveTo>
                  <a:cubicBezTo>
                    <a:pt x="76" y="36"/>
                    <a:pt x="73" y="34"/>
                    <a:pt x="67" y="32"/>
                  </a:cubicBezTo>
                  <a:cubicBezTo>
                    <a:pt x="71" y="28"/>
                    <a:pt x="74" y="25"/>
                    <a:pt x="73" y="23"/>
                  </a:cubicBezTo>
                  <a:cubicBezTo>
                    <a:pt x="72" y="20"/>
                    <a:pt x="68" y="20"/>
                    <a:pt x="62" y="20"/>
                  </a:cubicBezTo>
                  <a:cubicBezTo>
                    <a:pt x="65" y="15"/>
                    <a:pt x="65" y="11"/>
                    <a:pt x="63" y="10"/>
                  </a:cubicBezTo>
                  <a:cubicBezTo>
                    <a:pt x="61" y="8"/>
                    <a:pt x="56" y="10"/>
                    <a:pt x="49" y="15"/>
                  </a:cubicBezTo>
                  <a:cubicBezTo>
                    <a:pt x="48" y="6"/>
                    <a:pt x="46" y="1"/>
                    <a:pt x="43" y="0"/>
                  </a:cubicBezTo>
                  <a:cubicBezTo>
                    <a:pt x="41" y="0"/>
                    <a:pt x="39" y="2"/>
                    <a:pt x="37" y="6"/>
                  </a:cubicBezTo>
                  <a:cubicBezTo>
                    <a:pt x="35" y="2"/>
                    <a:pt x="33" y="0"/>
                    <a:pt x="31" y="0"/>
                  </a:cubicBezTo>
                  <a:cubicBezTo>
                    <a:pt x="28" y="1"/>
                    <a:pt x="26" y="6"/>
                    <a:pt x="26" y="13"/>
                  </a:cubicBezTo>
                  <a:cubicBezTo>
                    <a:pt x="20" y="9"/>
                    <a:pt x="16" y="7"/>
                    <a:pt x="13" y="9"/>
                  </a:cubicBezTo>
                  <a:cubicBezTo>
                    <a:pt x="11" y="10"/>
                    <a:pt x="12" y="15"/>
                    <a:pt x="15" y="21"/>
                  </a:cubicBezTo>
                  <a:cubicBezTo>
                    <a:pt x="8" y="20"/>
                    <a:pt x="4" y="20"/>
                    <a:pt x="3" y="23"/>
                  </a:cubicBezTo>
                  <a:cubicBezTo>
                    <a:pt x="2" y="25"/>
                    <a:pt x="4" y="28"/>
                    <a:pt x="8" y="31"/>
                  </a:cubicBezTo>
                  <a:cubicBezTo>
                    <a:pt x="3" y="33"/>
                    <a:pt x="0" y="35"/>
                    <a:pt x="0" y="37"/>
                  </a:cubicBezTo>
                  <a:cubicBezTo>
                    <a:pt x="0" y="40"/>
                    <a:pt x="3" y="42"/>
                    <a:pt x="9" y="44"/>
                  </a:cubicBezTo>
                  <a:cubicBezTo>
                    <a:pt x="4" y="48"/>
                    <a:pt x="2" y="51"/>
                    <a:pt x="3" y="53"/>
                  </a:cubicBezTo>
                  <a:cubicBezTo>
                    <a:pt x="4" y="56"/>
                    <a:pt x="8" y="56"/>
                    <a:pt x="13" y="56"/>
                  </a:cubicBezTo>
                  <a:cubicBezTo>
                    <a:pt x="11" y="61"/>
                    <a:pt x="10" y="65"/>
                    <a:pt x="12" y="66"/>
                  </a:cubicBezTo>
                  <a:cubicBezTo>
                    <a:pt x="14" y="68"/>
                    <a:pt x="20" y="66"/>
                    <a:pt x="27" y="61"/>
                  </a:cubicBezTo>
                  <a:cubicBezTo>
                    <a:pt x="27" y="70"/>
                    <a:pt x="29" y="75"/>
                    <a:pt x="32" y="76"/>
                  </a:cubicBezTo>
                  <a:cubicBezTo>
                    <a:pt x="34" y="76"/>
                    <a:pt x="36" y="74"/>
                    <a:pt x="38" y="70"/>
                  </a:cubicBezTo>
                  <a:cubicBezTo>
                    <a:pt x="41" y="74"/>
                    <a:pt x="43" y="76"/>
                    <a:pt x="45" y="76"/>
                  </a:cubicBezTo>
                  <a:cubicBezTo>
                    <a:pt x="48" y="75"/>
                    <a:pt x="49" y="70"/>
                    <a:pt x="50" y="63"/>
                  </a:cubicBezTo>
                  <a:cubicBezTo>
                    <a:pt x="55" y="67"/>
                    <a:pt x="60" y="69"/>
                    <a:pt x="62" y="67"/>
                  </a:cubicBezTo>
                  <a:cubicBezTo>
                    <a:pt x="64" y="66"/>
                    <a:pt x="63" y="61"/>
                    <a:pt x="61" y="55"/>
                  </a:cubicBezTo>
                  <a:cubicBezTo>
                    <a:pt x="67" y="56"/>
                    <a:pt x="72" y="56"/>
                    <a:pt x="73" y="53"/>
                  </a:cubicBezTo>
                  <a:cubicBezTo>
                    <a:pt x="74" y="51"/>
                    <a:pt x="72" y="48"/>
                    <a:pt x="68" y="45"/>
                  </a:cubicBezTo>
                  <a:cubicBezTo>
                    <a:pt x="73" y="43"/>
                    <a:pt x="76" y="41"/>
                    <a:pt x="76" y="39"/>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95" name="手繪多邊形 84"/>
            <p:cNvSpPr>
              <a:spLocks/>
            </p:cNvSpPr>
            <p:nvPr/>
          </p:nvSpPr>
          <p:spPr bwMode="gray">
            <a:xfrm>
              <a:off x="8076679" y="5734073"/>
              <a:ext cx="164550" cy="161261"/>
            </a:xfrm>
            <a:custGeom>
              <a:avLst/>
              <a:gdLst>
                <a:gd name="T0" fmla="*/ 49 w 50"/>
                <a:gd name="T1" fmla="*/ 26 h 49"/>
                <a:gd name="T2" fmla="*/ 48 w 50"/>
                <a:gd name="T3" fmla="*/ 20 h 49"/>
                <a:gd name="T4" fmla="*/ 47 w 50"/>
                <a:gd name="T5" fmla="*/ 13 h 49"/>
                <a:gd name="T6" fmla="*/ 37 w 50"/>
                <a:gd name="T7" fmla="*/ 7 h 49"/>
                <a:gd name="T8" fmla="*/ 27 w 50"/>
                <a:gd name="T9" fmla="*/ 0 h 49"/>
                <a:gd name="T10" fmla="*/ 20 w 50"/>
                <a:gd name="T11" fmla="*/ 2 h 49"/>
                <a:gd name="T12" fmla="*/ 13 w 50"/>
                <a:gd name="T13" fmla="*/ 3 h 49"/>
                <a:gd name="T14" fmla="*/ 7 w 50"/>
                <a:gd name="T15" fmla="*/ 13 h 49"/>
                <a:gd name="T16" fmla="*/ 0 w 50"/>
                <a:gd name="T17" fmla="*/ 23 h 49"/>
                <a:gd name="T18" fmla="*/ 2 w 50"/>
                <a:gd name="T19" fmla="*/ 30 h 49"/>
                <a:gd name="T20" fmla="*/ 3 w 50"/>
                <a:gd name="T21" fmla="*/ 36 h 49"/>
                <a:gd name="T22" fmla="*/ 13 w 50"/>
                <a:gd name="T23" fmla="*/ 43 h 49"/>
                <a:gd name="T24" fmla="*/ 23 w 50"/>
                <a:gd name="T25" fmla="*/ 49 h 49"/>
                <a:gd name="T26" fmla="*/ 30 w 50"/>
                <a:gd name="T27" fmla="*/ 48 h 49"/>
                <a:gd name="T28" fmla="*/ 37 w 50"/>
                <a:gd name="T29" fmla="*/ 46 h 49"/>
                <a:gd name="T30" fmla="*/ 43 w 50"/>
                <a:gd name="T31" fmla="*/ 37 h 49"/>
                <a:gd name="T32" fmla="*/ 49 w 50"/>
                <a:gd name="T33"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9">
                  <a:moveTo>
                    <a:pt x="49" y="26"/>
                  </a:moveTo>
                  <a:cubicBezTo>
                    <a:pt x="50" y="24"/>
                    <a:pt x="49" y="22"/>
                    <a:pt x="48" y="20"/>
                  </a:cubicBezTo>
                  <a:cubicBezTo>
                    <a:pt x="48" y="17"/>
                    <a:pt x="48" y="15"/>
                    <a:pt x="47" y="13"/>
                  </a:cubicBezTo>
                  <a:cubicBezTo>
                    <a:pt x="45" y="10"/>
                    <a:pt x="41" y="7"/>
                    <a:pt x="37" y="7"/>
                  </a:cubicBezTo>
                  <a:cubicBezTo>
                    <a:pt x="34" y="3"/>
                    <a:pt x="31" y="0"/>
                    <a:pt x="27" y="0"/>
                  </a:cubicBezTo>
                  <a:cubicBezTo>
                    <a:pt x="24" y="0"/>
                    <a:pt x="22" y="1"/>
                    <a:pt x="20" y="2"/>
                  </a:cubicBezTo>
                  <a:cubicBezTo>
                    <a:pt x="18" y="2"/>
                    <a:pt x="15" y="2"/>
                    <a:pt x="13" y="3"/>
                  </a:cubicBezTo>
                  <a:cubicBezTo>
                    <a:pt x="10" y="5"/>
                    <a:pt x="7" y="9"/>
                    <a:pt x="7" y="13"/>
                  </a:cubicBezTo>
                  <a:cubicBezTo>
                    <a:pt x="3" y="16"/>
                    <a:pt x="1" y="19"/>
                    <a:pt x="0" y="23"/>
                  </a:cubicBezTo>
                  <a:cubicBezTo>
                    <a:pt x="0" y="25"/>
                    <a:pt x="1" y="28"/>
                    <a:pt x="2" y="30"/>
                  </a:cubicBezTo>
                  <a:cubicBezTo>
                    <a:pt x="2" y="32"/>
                    <a:pt x="2" y="34"/>
                    <a:pt x="3" y="36"/>
                  </a:cubicBezTo>
                  <a:cubicBezTo>
                    <a:pt x="5" y="40"/>
                    <a:pt x="9" y="42"/>
                    <a:pt x="13" y="43"/>
                  </a:cubicBezTo>
                  <a:cubicBezTo>
                    <a:pt x="16" y="47"/>
                    <a:pt x="19" y="49"/>
                    <a:pt x="23" y="49"/>
                  </a:cubicBezTo>
                  <a:cubicBezTo>
                    <a:pt x="25" y="49"/>
                    <a:pt x="28" y="49"/>
                    <a:pt x="30" y="48"/>
                  </a:cubicBezTo>
                  <a:cubicBezTo>
                    <a:pt x="32" y="48"/>
                    <a:pt x="34" y="48"/>
                    <a:pt x="37" y="46"/>
                  </a:cubicBezTo>
                  <a:cubicBezTo>
                    <a:pt x="40" y="45"/>
                    <a:pt x="42" y="41"/>
                    <a:pt x="43" y="37"/>
                  </a:cubicBezTo>
                  <a:cubicBezTo>
                    <a:pt x="47" y="34"/>
                    <a:pt x="49" y="30"/>
                    <a:pt x="49" y="26"/>
                  </a:cubicBez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96" name="手繪多邊形 84"/>
            <p:cNvSpPr>
              <a:spLocks/>
            </p:cNvSpPr>
            <p:nvPr/>
          </p:nvSpPr>
          <p:spPr bwMode="gray">
            <a:xfrm>
              <a:off x="7368564" y="5884605"/>
              <a:ext cx="105896" cy="103780"/>
            </a:xfrm>
            <a:custGeom>
              <a:avLst/>
              <a:gdLst>
                <a:gd name="T0" fmla="*/ 49 w 50"/>
                <a:gd name="T1" fmla="*/ 26 h 49"/>
                <a:gd name="T2" fmla="*/ 48 w 50"/>
                <a:gd name="T3" fmla="*/ 20 h 49"/>
                <a:gd name="T4" fmla="*/ 47 w 50"/>
                <a:gd name="T5" fmla="*/ 13 h 49"/>
                <a:gd name="T6" fmla="*/ 37 w 50"/>
                <a:gd name="T7" fmla="*/ 7 h 49"/>
                <a:gd name="T8" fmla="*/ 27 w 50"/>
                <a:gd name="T9" fmla="*/ 0 h 49"/>
                <a:gd name="T10" fmla="*/ 20 w 50"/>
                <a:gd name="T11" fmla="*/ 2 h 49"/>
                <a:gd name="T12" fmla="*/ 13 w 50"/>
                <a:gd name="T13" fmla="*/ 3 h 49"/>
                <a:gd name="T14" fmla="*/ 7 w 50"/>
                <a:gd name="T15" fmla="*/ 13 h 49"/>
                <a:gd name="T16" fmla="*/ 0 w 50"/>
                <a:gd name="T17" fmla="*/ 23 h 49"/>
                <a:gd name="T18" fmla="*/ 2 w 50"/>
                <a:gd name="T19" fmla="*/ 30 h 49"/>
                <a:gd name="T20" fmla="*/ 3 w 50"/>
                <a:gd name="T21" fmla="*/ 36 h 49"/>
                <a:gd name="T22" fmla="*/ 13 w 50"/>
                <a:gd name="T23" fmla="*/ 43 h 49"/>
                <a:gd name="T24" fmla="*/ 23 w 50"/>
                <a:gd name="T25" fmla="*/ 49 h 49"/>
                <a:gd name="T26" fmla="*/ 30 w 50"/>
                <a:gd name="T27" fmla="*/ 48 h 49"/>
                <a:gd name="T28" fmla="*/ 37 w 50"/>
                <a:gd name="T29" fmla="*/ 46 h 49"/>
                <a:gd name="T30" fmla="*/ 43 w 50"/>
                <a:gd name="T31" fmla="*/ 37 h 49"/>
                <a:gd name="T32" fmla="*/ 49 w 50"/>
                <a:gd name="T33"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9">
                  <a:moveTo>
                    <a:pt x="49" y="26"/>
                  </a:moveTo>
                  <a:cubicBezTo>
                    <a:pt x="50" y="24"/>
                    <a:pt x="49" y="22"/>
                    <a:pt x="48" y="20"/>
                  </a:cubicBezTo>
                  <a:cubicBezTo>
                    <a:pt x="48" y="17"/>
                    <a:pt x="48" y="15"/>
                    <a:pt x="47" y="13"/>
                  </a:cubicBezTo>
                  <a:cubicBezTo>
                    <a:pt x="45" y="10"/>
                    <a:pt x="41" y="7"/>
                    <a:pt x="37" y="7"/>
                  </a:cubicBezTo>
                  <a:cubicBezTo>
                    <a:pt x="34" y="3"/>
                    <a:pt x="31" y="0"/>
                    <a:pt x="27" y="0"/>
                  </a:cubicBezTo>
                  <a:cubicBezTo>
                    <a:pt x="24" y="0"/>
                    <a:pt x="22" y="1"/>
                    <a:pt x="20" y="2"/>
                  </a:cubicBezTo>
                  <a:cubicBezTo>
                    <a:pt x="18" y="2"/>
                    <a:pt x="15" y="2"/>
                    <a:pt x="13" y="3"/>
                  </a:cubicBezTo>
                  <a:cubicBezTo>
                    <a:pt x="10" y="5"/>
                    <a:pt x="7" y="9"/>
                    <a:pt x="7" y="13"/>
                  </a:cubicBezTo>
                  <a:cubicBezTo>
                    <a:pt x="3" y="16"/>
                    <a:pt x="1" y="19"/>
                    <a:pt x="0" y="23"/>
                  </a:cubicBezTo>
                  <a:cubicBezTo>
                    <a:pt x="0" y="25"/>
                    <a:pt x="1" y="28"/>
                    <a:pt x="2" y="30"/>
                  </a:cubicBezTo>
                  <a:cubicBezTo>
                    <a:pt x="2" y="32"/>
                    <a:pt x="2" y="34"/>
                    <a:pt x="3" y="36"/>
                  </a:cubicBezTo>
                  <a:cubicBezTo>
                    <a:pt x="5" y="40"/>
                    <a:pt x="9" y="42"/>
                    <a:pt x="13" y="43"/>
                  </a:cubicBezTo>
                  <a:cubicBezTo>
                    <a:pt x="16" y="47"/>
                    <a:pt x="19" y="49"/>
                    <a:pt x="23" y="49"/>
                  </a:cubicBezTo>
                  <a:cubicBezTo>
                    <a:pt x="25" y="49"/>
                    <a:pt x="28" y="49"/>
                    <a:pt x="30" y="48"/>
                  </a:cubicBezTo>
                  <a:cubicBezTo>
                    <a:pt x="32" y="48"/>
                    <a:pt x="34" y="48"/>
                    <a:pt x="37" y="46"/>
                  </a:cubicBezTo>
                  <a:cubicBezTo>
                    <a:pt x="40" y="45"/>
                    <a:pt x="42" y="41"/>
                    <a:pt x="43" y="37"/>
                  </a:cubicBezTo>
                  <a:cubicBezTo>
                    <a:pt x="47" y="34"/>
                    <a:pt x="49" y="30"/>
                    <a:pt x="49" y="26"/>
                  </a:cubicBezTo>
                  <a:close/>
                </a:path>
              </a:pathLst>
            </a:custGeom>
            <a:solidFill>
              <a:schemeClr val="accent2">
                <a:lumMod val="20000"/>
                <a:lumOff val="8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97" name="橢圓​​ 96"/>
            <p:cNvSpPr/>
            <p:nvPr/>
          </p:nvSpPr>
          <p:spPr bwMode="gray">
            <a:xfrm flipH="1">
              <a:off x="9615485" y="5894167"/>
              <a:ext cx="152400" cy="152400"/>
            </a:xfrm>
            <a:prstGeom prst="ellipse">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grpSp>
          <p:nvGrpSpPr>
            <p:cNvPr id="98" name="群組 97"/>
            <p:cNvGrpSpPr/>
            <p:nvPr/>
          </p:nvGrpSpPr>
          <p:grpSpPr bwMode="gray">
            <a:xfrm>
              <a:off x="4803790" y="5319186"/>
              <a:ext cx="2690707" cy="1385231"/>
              <a:chOff x="5184534" y="1125344"/>
              <a:chExt cx="2690707" cy="1385231"/>
            </a:xfrm>
          </p:grpSpPr>
          <p:sp>
            <p:nvSpPr>
              <p:cNvPr id="99" name="手繪多邊形 67"/>
              <p:cNvSpPr>
                <a:spLocks/>
              </p:cNvSpPr>
              <p:nvPr/>
            </p:nvSpPr>
            <p:spPr bwMode="gray">
              <a:xfrm rot="8881702">
                <a:off x="6702013" y="1340794"/>
                <a:ext cx="1173228" cy="1169781"/>
              </a:xfrm>
              <a:custGeom>
                <a:avLst/>
                <a:gdLst>
                  <a:gd name="T0" fmla="*/ 100 w 128"/>
                  <a:gd name="T1" fmla="*/ 86 h 143"/>
                  <a:gd name="T2" fmla="*/ 98 w 128"/>
                  <a:gd name="T3" fmla="*/ 86 h 143"/>
                  <a:gd name="T4" fmla="*/ 96 w 128"/>
                  <a:gd name="T5" fmla="*/ 83 h 143"/>
                  <a:gd name="T6" fmla="*/ 24 w 128"/>
                  <a:gd name="T7" fmla="*/ 15 h 143"/>
                  <a:gd name="T8" fmla="*/ 95 w 128"/>
                  <a:gd name="T9" fmla="*/ 87 h 143"/>
                  <a:gd name="T10" fmla="*/ 6 w 128"/>
                  <a:gd name="T11" fmla="*/ 117 h 143"/>
                  <a:gd name="T12" fmla="*/ 100 w 128"/>
                  <a:gd name="T13" fmla="*/ 86 h 143"/>
                  <a:gd name="connsiteX0" fmla="*/ 7394 w 7741"/>
                  <a:gd name="connsiteY0" fmla="*/ 5105 h 7714"/>
                  <a:gd name="connsiteX1" fmla="*/ 7237 w 7741"/>
                  <a:gd name="connsiteY1" fmla="*/ 5105 h 7714"/>
                  <a:gd name="connsiteX2" fmla="*/ 7081 w 7741"/>
                  <a:gd name="connsiteY2" fmla="*/ 4895 h 7714"/>
                  <a:gd name="connsiteX3" fmla="*/ 1456 w 7741"/>
                  <a:gd name="connsiteY3" fmla="*/ 140 h 7714"/>
                  <a:gd name="connsiteX4" fmla="*/ 7003 w 7741"/>
                  <a:gd name="connsiteY4" fmla="*/ 5175 h 7714"/>
                  <a:gd name="connsiteX5" fmla="*/ 50 w 7741"/>
                  <a:gd name="connsiteY5" fmla="*/ 7273 h 7714"/>
                  <a:gd name="connsiteX6" fmla="*/ 7394 w 7741"/>
                  <a:gd name="connsiteY6" fmla="*/ 5105 h 7714"/>
                  <a:gd name="connsiteX0" fmla="*/ 9558 w 10006"/>
                  <a:gd name="connsiteY0" fmla="*/ 6618 h 10000"/>
                  <a:gd name="connsiteX1" fmla="*/ 9355 w 10006"/>
                  <a:gd name="connsiteY1" fmla="*/ 6618 h 10000"/>
                  <a:gd name="connsiteX2" fmla="*/ 9153 w 10006"/>
                  <a:gd name="connsiteY2" fmla="*/ 6346 h 10000"/>
                  <a:gd name="connsiteX3" fmla="*/ 1887 w 10006"/>
                  <a:gd name="connsiteY3" fmla="*/ 181 h 10000"/>
                  <a:gd name="connsiteX4" fmla="*/ 8236 w 10006"/>
                  <a:gd name="connsiteY4" fmla="*/ 6348 h 10000"/>
                  <a:gd name="connsiteX5" fmla="*/ 71 w 10006"/>
                  <a:gd name="connsiteY5" fmla="*/ 9428 h 10000"/>
                  <a:gd name="connsiteX6" fmla="*/ 9558 w 10006"/>
                  <a:gd name="connsiteY6" fmla="*/ 6618 h 10000"/>
                  <a:gd name="connsiteX0" fmla="*/ 9558 w 10006"/>
                  <a:gd name="connsiteY0" fmla="*/ 6652 h 10034"/>
                  <a:gd name="connsiteX1" fmla="*/ 9355 w 10006"/>
                  <a:gd name="connsiteY1" fmla="*/ 6652 h 10034"/>
                  <a:gd name="connsiteX2" fmla="*/ 9153 w 10006"/>
                  <a:gd name="connsiteY2" fmla="*/ 6380 h 10034"/>
                  <a:gd name="connsiteX3" fmla="*/ 1887 w 10006"/>
                  <a:gd name="connsiteY3" fmla="*/ 215 h 10034"/>
                  <a:gd name="connsiteX4" fmla="*/ 8236 w 10006"/>
                  <a:gd name="connsiteY4" fmla="*/ 6382 h 10034"/>
                  <a:gd name="connsiteX5" fmla="*/ 71 w 10006"/>
                  <a:gd name="connsiteY5" fmla="*/ 9462 h 10034"/>
                  <a:gd name="connsiteX6" fmla="*/ 9558 w 10006"/>
                  <a:gd name="connsiteY6" fmla="*/ 6652 h 10034"/>
                  <a:gd name="connsiteX0" fmla="*/ 9558 w 9558"/>
                  <a:gd name="connsiteY0" fmla="*/ 6652 h 10197"/>
                  <a:gd name="connsiteX1" fmla="*/ 9355 w 9558"/>
                  <a:gd name="connsiteY1" fmla="*/ 6652 h 10197"/>
                  <a:gd name="connsiteX2" fmla="*/ 9153 w 9558"/>
                  <a:gd name="connsiteY2" fmla="*/ 6380 h 10197"/>
                  <a:gd name="connsiteX3" fmla="*/ 1887 w 9558"/>
                  <a:gd name="connsiteY3" fmla="*/ 215 h 10197"/>
                  <a:gd name="connsiteX4" fmla="*/ 8236 w 9558"/>
                  <a:gd name="connsiteY4" fmla="*/ 6382 h 10197"/>
                  <a:gd name="connsiteX5" fmla="*/ 71 w 9558"/>
                  <a:gd name="connsiteY5" fmla="*/ 9462 h 10197"/>
                  <a:gd name="connsiteX6" fmla="*/ 9558 w 9558"/>
                  <a:gd name="connsiteY6" fmla="*/ 6652 h 10197"/>
                  <a:gd name="connsiteX0" fmla="*/ 10234 w 10234"/>
                  <a:gd name="connsiteY0" fmla="*/ 6523 h 10000"/>
                  <a:gd name="connsiteX1" fmla="*/ 10022 w 10234"/>
                  <a:gd name="connsiteY1" fmla="*/ 6523 h 10000"/>
                  <a:gd name="connsiteX2" fmla="*/ 9810 w 10234"/>
                  <a:gd name="connsiteY2" fmla="*/ 6257 h 10000"/>
                  <a:gd name="connsiteX3" fmla="*/ 2208 w 10234"/>
                  <a:gd name="connsiteY3" fmla="*/ 211 h 10000"/>
                  <a:gd name="connsiteX4" fmla="*/ 8851 w 10234"/>
                  <a:gd name="connsiteY4" fmla="*/ 6259 h 10000"/>
                  <a:gd name="connsiteX5" fmla="*/ 308 w 10234"/>
                  <a:gd name="connsiteY5" fmla="*/ 9279 h 10000"/>
                  <a:gd name="connsiteX6" fmla="*/ 10234 w 10234"/>
                  <a:gd name="connsiteY6" fmla="*/ 6523 h 10000"/>
                  <a:gd name="connsiteX0" fmla="*/ 9701 w 9701"/>
                  <a:gd name="connsiteY0" fmla="*/ 6523 h 9364"/>
                  <a:gd name="connsiteX1" fmla="*/ 9489 w 9701"/>
                  <a:gd name="connsiteY1" fmla="*/ 6523 h 9364"/>
                  <a:gd name="connsiteX2" fmla="*/ 9277 w 9701"/>
                  <a:gd name="connsiteY2" fmla="*/ 6257 h 9364"/>
                  <a:gd name="connsiteX3" fmla="*/ 1675 w 9701"/>
                  <a:gd name="connsiteY3" fmla="*/ 211 h 9364"/>
                  <a:gd name="connsiteX4" fmla="*/ 8318 w 9701"/>
                  <a:gd name="connsiteY4" fmla="*/ 6259 h 9364"/>
                  <a:gd name="connsiteX5" fmla="*/ 328 w 9701"/>
                  <a:gd name="connsiteY5" fmla="*/ 8536 h 9364"/>
                  <a:gd name="connsiteX6" fmla="*/ 9701 w 9701"/>
                  <a:gd name="connsiteY6" fmla="*/ 6523 h 9364"/>
                  <a:gd name="connsiteX0" fmla="*/ 9679 w 9679"/>
                  <a:gd name="connsiteY0" fmla="*/ 6967 h 10001"/>
                  <a:gd name="connsiteX1" fmla="*/ 9460 w 9679"/>
                  <a:gd name="connsiteY1" fmla="*/ 6967 h 10001"/>
                  <a:gd name="connsiteX2" fmla="*/ 9242 w 9679"/>
                  <a:gd name="connsiteY2" fmla="*/ 6683 h 10001"/>
                  <a:gd name="connsiteX3" fmla="*/ 1406 w 9679"/>
                  <a:gd name="connsiteY3" fmla="*/ 226 h 10001"/>
                  <a:gd name="connsiteX4" fmla="*/ 8253 w 9679"/>
                  <a:gd name="connsiteY4" fmla="*/ 6685 h 10001"/>
                  <a:gd name="connsiteX5" fmla="*/ 17 w 9679"/>
                  <a:gd name="connsiteY5" fmla="*/ 9117 h 10001"/>
                  <a:gd name="connsiteX6" fmla="*/ 9679 w 9679"/>
                  <a:gd name="connsiteY6" fmla="*/ 6967 h 10001"/>
                  <a:gd name="connsiteX0" fmla="*/ 10080 w 10080"/>
                  <a:gd name="connsiteY0" fmla="*/ 6966 h 10000"/>
                  <a:gd name="connsiteX1" fmla="*/ 9854 w 10080"/>
                  <a:gd name="connsiteY1" fmla="*/ 6966 h 10000"/>
                  <a:gd name="connsiteX2" fmla="*/ 9629 w 10080"/>
                  <a:gd name="connsiteY2" fmla="*/ 6682 h 10000"/>
                  <a:gd name="connsiteX3" fmla="*/ 1533 w 10080"/>
                  <a:gd name="connsiteY3" fmla="*/ 226 h 10000"/>
                  <a:gd name="connsiteX4" fmla="*/ 8607 w 10080"/>
                  <a:gd name="connsiteY4" fmla="*/ 6684 h 10000"/>
                  <a:gd name="connsiteX5" fmla="*/ 98 w 10080"/>
                  <a:gd name="connsiteY5" fmla="*/ 9116 h 10000"/>
                  <a:gd name="connsiteX6" fmla="*/ 10080 w 10080"/>
                  <a:gd name="connsiteY6" fmla="*/ 6966 h 10000"/>
                  <a:gd name="connsiteX0" fmla="*/ 9999 w 9999"/>
                  <a:gd name="connsiteY0" fmla="*/ 6966 h 10505"/>
                  <a:gd name="connsiteX1" fmla="*/ 9773 w 9999"/>
                  <a:gd name="connsiteY1" fmla="*/ 6966 h 10505"/>
                  <a:gd name="connsiteX2" fmla="*/ 9548 w 9999"/>
                  <a:gd name="connsiteY2" fmla="*/ 6682 h 10505"/>
                  <a:gd name="connsiteX3" fmla="*/ 1452 w 9999"/>
                  <a:gd name="connsiteY3" fmla="*/ 226 h 10505"/>
                  <a:gd name="connsiteX4" fmla="*/ 8526 w 9999"/>
                  <a:gd name="connsiteY4" fmla="*/ 6684 h 10505"/>
                  <a:gd name="connsiteX5" fmla="*/ 17 w 9999"/>
                  <a:gd name="connsiteY5" fmla="*/ 9116 h 10505"/>
                  <a:gd name="connsiteX6" fmla="*/ 9999 w 9999"/>
                  <a:gd name="connsiteY6" fmla="*/ 6966 h 10505"/>
                  <a:gd name="connsiteX0" fmla="*/ 9477 w 9477"/>
                  <a:gd name="connsiteY0" fmla="*/ 6631 h 8681"/>
                  <a:gd name="connsiteX1" fmla="*/ 9251 w 9477"/>
                  <a:gd name="connsiteY1" fmla="*/ 6631 h 8681"/>
                  <a:gd name="connsiteX2" fmla="*/ 9026 w 9477"/>
                  <a:gd name="connsiteY2" fmla="*/ 6361 h 8681"/>
                  <a:gd name="connsiteX3" fmla="*/ 929 w 9477"/>
                  <a:gd name="connsiteY3" fmla="*/ 215 h 8681"/>
                  <a:gd name="connsiteX4" fmla="*/ 8004 w 9477"/>
                  <a:gd name="connsiteY4" fmla="*/ 6363 h 8681"/>
                  <a:gd name="connsiteX5" fmla="*/ 18 w 9477"/>
                  <a:gd name="connsiteY5" fmla="*/ 6936 h 8681"/>
                  <a:gd name="connsiteX6" fmla="*/ 9477 w 9477"/>
                  <a:gd name="connsiteY6" fmla="*/ 6631 h 8681"/>
                  <a:gd name="connsiteX0" fmla="*/ 11827 w 11827"/>
                  <a:gd name="connsiteY0" fmla="*/ 7639 h 9493"/>
                  <a:gd name="connsiteX1" fmla="*/ 11589 w 11827"/>
                  <a:gd name="connsiteY1" fmla="*/ 7639 h 9493"/>
                  <a:gd name="connsiteX2" fmla="*/ 11351 w 11827"/>
                  <a:gd name="connsiteY2" fmla="*/ 7327 h 9493"/>
                  <a:gd name="connsiteX3" fmla="*/ 2807 w 11827"/>
                  <a:gd name="connsiteY3" fmla="*/ 248 h 9493"/>
                  <a:gd name="connsiteX4" fmla="*/ 10273 w 11827"/>
                  <a:gd name="connsiteY4" fmla="*/ 7330 h 9493"/>
                  <a:gd name="connsiteX5" fmla="*/ 14 w 11827"/>
                  <a:gd name="connsiteY5" fmla="*/ 7210 h 9493"/>
                  <a:gd name="connsiteX6" fmla="*/ 11827 w 11827"/>
                  <a:gd name="connsiteY6" fmla="*/ 7639 h 9493"/>
                  <a:gd name="connsiteX0" fmla="*/ 9989 w 9989"/>
                  <a:gd name="connsiteY0" fmla="*/ 8047 h 9586"/>
                  <a:gd name="connsiteX1" fmla="*/ 9788 w 9989"/>
                  <a:gd name="connsiteY1" fmla="*/ 8047 h 9586"/>
                  <a:gd name="connsiteX2" fmla="*/ 9587 w 9989"/>
                  <a:gd name="connsiteY2" fmla="*/ 7718 h 9586"/>
                  <a:gd name="connsiteX3" fmla="*/ 2362 w 9989"/>
                  <a:gd name="connsiteY3" fmla="*/ 261 h 9586"/>
                  <a:gd name="connsiteX4" fmla="*/ 8675 w 9989"/>
                  <a:gd name="connsiteY4" fmla="*/ 7721 h 9586"/>
                  <a:gd name="connsiteX5" fmla="*/ 1 w 9989"/>
                  <a:gd name="connsiteY5" fmla="*/ 7595 h 9586"/>
                  <a:gd name="connsiteX6" fmla="*/ 9989 w 9989"/>
                  <a:gd name="connsiteY6" fmla="*/ 8047 h 9586"/>
                  <a:gd name="connsiteX0" fmla="*/ 10021 w 10021"/>
                  <a:gd name="connsiteY0" fmla="*/ 8395 h 10528"/>
                  <a:gd name="connsiteX1" fmla="*/ 9820 w 10021"/>
                  <a:gd name="connsiteY1" fmla="*/ 8395 h 10528"/>
                  <a:gd name="connsiteX2" fmla="*/ 9619 w 10021"/>
                  <a:gd name="connsiteY2" fmla="*/ 8051 h 10528"/>
                  <a:gd name="connsiteX3" fmla="*/ 2386 w 10021"/>
                  <a:gd name="connsiteY3" fmla="*/ 272 h 10528"/>
                  <a:gd name="connsiteX4" fmla="*/ 8706 w 10021"/>
                  <a:gd name="connsiteY4" fmla="*/ 8054 h 10528"/>
                  <a:gd name="connsiteX5" fmla="*/ 22 w 10021"/>
                  <a:gd name="connsiteY5" fmla="*/ 7923 h 10528"/>
                  <a:gd name="connsiteX6" fmla="*/ 10021 w 10021"/>
                  <a:gd name="connsiteY6" fmla="*/ 8395 h 10528"/>
                  <a:gd name="connsiteX0" fmla="*/ 10007 w 10007"/>
                  <a:gd name="connsiteY0" fmla="*/ 8395 h 9947"/>
                  <a:gd name="connsiteX1" fmla="*/ 9806 w 10007"/>
                  <a:gd name="connsiteY1" fmla="*/ 8395 h 9947"/>
                  <a:gd name="connsiteX2" fmla="*/ 9605 w 10007"/>
                  <a:gd name="connsiteY2" fmla="*/ 8051 h 9947"/>
                  <a:gd name="connsiteX3" fmla="*/ 2372 w 10007"/>
                  <a:gd name="connsiteY3" fmla="*/ 272 h 9947"/>
                  <a:gd name="connsiteX4" fmla="*/ 8692 w 10007"/>
                  <a:gd name="connsiteY4" fmla="*/ 8054 h 9947"/>
                  <a:gd name="connsiteX5" fmla="*/ 8 w 10007"/>
                  <a:gd name="connsiteY5" fmla="*/ 7923 h 9947"/>
                  <a:gd name="connsiteX6" fmla="*/ 10007 w 10007"/>
                  <a:gd name="connsiteY6" fmla="*/ 8395 h 9947"/>
                  <a:gd name="connsiteX0" fmla="*/ 10000 w 10000"/>
                  <a:gd name="connsiteY0" fmla="*/ 8440 h 10000"/>
                  <a:gd name="connsiteX1" fmla="*/ 9799 w 10000"/>
                  <a:gd name="connsiteY1" fmla="*/ 8440 h 10000"/>
                  <a:gd name="connsiteX2" fmla="*/ 9598 w 10000"/>
                  <a:gd name="connsiteY2" fmla="*/ 8094 h 10000"/>
                  <a:gd name="connsiteX3" fmla="*/ 2370 w 10000"/>
                  <a:gd name="connsiteY3" fmla="*/ 273 h 10000"/>
                  <a:gd name="connsiteX4" fmla="*/ 8686 w 10000"/>
                  <a:gd name="connsiteY4" fmla="*/ 8097 h 10000"/>
                  <a:gd name="connsiteX5" fmla="*/ 8 w 10000"/>
                  <a:gd name="connsiteY5" fmla="*/ 7965 h 10000"/>
                  <a:gd name="connsiteX6" fmla="*/ 10000 w 10000"/>
                  <a:gd name="connsiteY6" fmla="*/ 8440 h 10000"/>
                  <a:gd name="connsiteX0" fmla="*/ 10000 w 10000"/>
                  <a:gd name="connsiteY0" fmla="*/ 8440 h 10355"/>
                  <a:gd name="connsiteX1" fmla="*/ 9799 w 10000"/>
                  <a:gd name="connsiteY1" fmla="*/ 8440 h 10355"/>
                  <a:gd name="connsiteX2" fmla="*/ 9598 w 10000"/>
                  <a:gd name="connsiteY2" fmla="*/ 8094 h 10355"/>
                  <a:gd name="connsiteX3" fmla="*/ 2370 w 10000"/>
                  <a:gd name="connsiteY3" fmla="*/ 273 h 10355"/>
                  <a:gd name="connsiteX4" fmla="*/ 8686 w 10000"/>
                  <a:gd name="connsiteY4" fmla="*/ 8097 h 10355"/>
                  <a:gd name="connsiteX5" fmla="*/ 8 w 10000"/>
                  <a:gd name="connsiteY5" fmla="*/ 7965 h 10355"/>
                  <a:gd name="connsiteX6" fmla="*/ 10000 w 10000"/>
                  <a:gd name="connsiteY6" fmla="*/ 8440 h 10355"/>
                  <a:gd name="connsiteX0" fmla="*/ 10000 w 10000"/>
                  <a:gd name="connsiteY0" fmla="*/ 8440 h 10355"/>
                  <a:gd name="connsiteX1" fmla="*/ 9799 w 10000"/>
                  <a:gd name="connsiteY1" fmla="*/ 8440 h 10355"/>
                  <a:gd name="connsiteX2" fmla="*/ 9598 w 10000"/>
                  <a:gd name="connsiteY2" fmla="*/ 8094 h 10355"/>
                  <a:gd name="connsiteX3" fmla="*/ 2370 w 10000"/>
                  <a:gd name="connsiteY3" fmla="*/ 273 h 10355"/>
                  <a:gd name="connsiteX4" fmla="*/ 8686 w 10000"/>
                  <a:gd name="connsiteY4" fmla="*/ 8097 h 10355"/>
                  <a:gd name="connsiteX5" fmla="*/ 8 w 10000"/>
                  <a:gd name="connsiteY5" fmla="*/ 7965 h 10355"/>
                  <a:gd name="connsiteX6" fmla="*/ 10000 w 10000"/>
                  <a:gd name="connsiteY6" fmla="*/ 8440 h 10355"/>
                  <a:gd name="connsiteX0" fmla="*/ 10000 w 10000"/>
                  <a:gd name="connsiteY0" fmla="*/ 8605 h 10520"/>
                  <a:gd name="connsiteX1" fmla="*/ 9799 w 10000"/>
                  <a:gd name="connsiteY1" fmla="*/ 8605 h 10520"/>
                  <a:gd name="connsiteX2" fmla="*/ 9598 w 10000"/>
                  <a:gd name="connsiteY2" fmla="*/ 8259 h 10520"/>
                  <a:gd name="connsiteX3" fmla="*/ 2370 w 10000"/>
                  <a:gd name="connsiteY3" fmla="*/ 438 h 10520"/>
                  <a:gd name="connsiteX4" fmla="*/ 8686 w 10000"/>
                  <a:gd name="connsiteY4" fmla="*/ 8262 h 10520"/>
                  <a:gd name="connsiteX5" fmla="*/ 8 w 10000"/>
                  <a:gd name="connsiteY5" fmla="*/ 8130 h 10520"/>
                  <a:gd name="connsiteX6" fmla="*/ 10000 w 10000"/>
                  <a:gd name="connsiteY6" fmla="*/ 8605 h 10520"/>
                  <a:gd name="connsiteX0" fmla="*/ 10000 w 10000"/>
                  <a:gd name="connsiteY0" fmla="*/ 9473 h 11388"/>
                  <a:gd name="connsiteX1" fmla="*/ 9799 w 10000"/>
                  <a:gd name="connsiteY1" fmla="*/ 9473 h 11388"/>
                  <a:gd name="connsiteX2" fmla="*/ 9598 w 10000"/>
                  <a:gd name="connsiteY2" fmla="*/ 9127 h 11388"/>
                  <a:gd name="connsiteX3" fmla="*/ 2972 w 10000"/>
                  <a:gd name="connsiteY3" fmla="*/ 399 h 11388"/>
                  <a:gd name="connsiteX4" fmla="*/ 8686 w 10000"/>
                  <a:gd name="connsiteY4" fmla="*/ 9130 h 11388"/>
                  <a:gd name="connsiteX5" fmla="*/ 8 w 10000"/>
                  <a:gd name="connsiteY5" fmla="*/ 8998 h 11388"/>
                  <a:gd name="connsiteX6" fmla="*/ 10000 w 10000"/>
                  <a:gd name="connsiteY6" fmla="*/ 9473 h 1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1388">
                    <a:moveTo>
                      <a:pt x="10000" y="9473"/>
                    </a:moveTo>
                    <a:lnTo>
                      <a:pt x="9799" y="9473"/>
                    </a:lnTo>
                    <a:cubicBezTo>
                      <a:pt x="9799" y="9473"/>
                      <a:pt x="9697" y="9357"/>
                      <a:pt x="9598" y="9127"/>
                    </a:cubicBezTo>
                    <a:cubicBezTo>
                      <a:pt x="9052" y="6455"/>
                      <a:pt x="4912" y="-1914"/>
                      <a:pt x="2972" y="399"/>
                    </a:cubicBezTo>
                    <a:cubicBezTo>
                      <a:pt x="1036" y="3143"/>
                      <a:pt x="7079" y="8438"/>
                      <a:pt x="8686" y="9130"/>
                    </a:cubicBezTo>
                    <a:cubicBezTo>
                      <a:pt x="6064" y="8088"/>
                      <a:pt x="302" y="5769"/>
                      <a:pt x="8" y="8998"/>
                    </a:cubicBezTo>
                    <a:cubicBezTo>
                      <a:pt x="-286" y="12227"/>
                      <a:pt x="6911" y="11984"/>
                      <a:pt x="10000" y="9473"/>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00" name="手繪多邊形 67"/>
              <p:cNvSpPr>
                <a:spLocks/>
              </p:cNvSpPr>
              <p:nvPr/>
            </p:nvSpPr>
            <p:spPr bwMode="gray">
              <a:xfrm rot="21087457">
                <a:off x="5184534" y="1138589"/>
                <a:ext cx="1116456" cy="1228699"/>
              </a:xfrm>
              <a:custGeom>
                <a:avLst/>
                <a:gdLst>
                  <a:gd name="T0" fmla="*/ 100 w 128"/>
                  <a:gd name="T1" fmla="*/ 86 h 143"/>
                  <a:gd name="T2" fmla="*/ 98 w 128"/>
                  <a:gd name="T3" fmla="*/ 86 h 143"/>
                  <a:gd name="T4" fmla="*/ 96 w 128"/>
                  <a:gd name="T5" fmla="*/ 83 h 143"/>
                  <a:gd name="T6" fmla="*/ 24 w 128"/>
                  <a:gd name="T7" fmla="*/ 15 h 143"/>
                  <a:gd name="T8" fmla="*/ 95 w 128"/>
                  <a:gd name="T9" fmla="*/ 87 h 143"/>
                  <a:gd name="T10" fmla="*/ 6 w 128"/>
                  <a:gd name="T11" fmla="*/ 117 h 143"/>
                  <a:gd name="T12" fmla="*/ 100 w 128"/>
                  <a:gd name="T13" fmla="*/ 86 h 143"/>
                  <a:gd name="connsiteX0" fmla="*/ 7394 w 7741"/>
                  <a:gd name="connsiteY0" fmla="*/ 5105 h 7714"/>
                  <a:gd name="connsiteX1" fmla="*/ 7237 w 7741"/>
                  <a:gd name="connsiteY1" fmla="*/ 5105 h 7714"/>
                  <a:gd name="connsiteX2" fmla="*/ 7081 w 7741"/>
                  <a:gd name="connsiteY2" fmla="*/ 4895 h 7714"/>
                  <a:gd name="connsiteX3" fmla="*/ 1456 w 7741"/>
                  <a:gd name="connsiteY3" fmla="*/ 140 h 7714"/>
                  <a:gd name="connsiteX4" fmla="*/ 7003 w 7741"/>
                  <a:gd name="connsiteY4" fmla="*/ 5175 h 7714"/>
                  <a:gd name="connsiteX5" fmla="*/ 50 w 7741"/>
                  <a:gd name="connsiteY5" fmla="*/ 7273 h 7714"/>
                  <a:gd name="connsiteX6" fmla="*/ 7394 w 7741"/>
                  <a:gd name="connsiteY6" fmla="*/ 5105 h 7714"/>
                  <a:gd name="connsiteX0" fmla="*/ 9558 w 10006"/>
                  <a:gd name="connsiteY0" fmla="*/ 6618 h 10000"/>
                  <a:gd name="connsiteX1" fmla="*/ 9355 w 10006"/>
                  <a:gd name="connsiteY1" fmla="*/ 6618 h 10000"/>
                  <a:gd name="connsiteX2" fmla="*/ 9153 w 10006"/>
                  <a:gd name="connsiteY2" fmla="*/ 6346 h 10000"/>
                  <a:gd name="connsiteX3" fmla="*/ 1887 w 10006"/>
                  <a:gd name="connsiteY3" fmla="*/ 181 h 10000"/>
                  <a:gd name="connsiteX4" fmla="*/ 8236 w 10006"/>
                  <a:gd name="connsiteY4" fmla="*/ 6348 h 10000"/>
                  <a:gd name="connsiteX5" fmla="*/ 71 w 10006"/>
                  <a:gd name="connsiteY5" fmla="*/ 9428 h 10000"/>
                  <a:gd name="connsiteX6" fmla="*/ 9558 w 10006"/>
                  <a:gd name="connsiteY6" fmla="*/ 6618 h 10000"/>
                  <a:gd name="connsiteX0" fmla="*/ 9558 w 10006"/>
                  <a:gd name="connsiteY0" fmla="*/ 6652 h 10034"/>
                  <a:gd name="connsiteX1" fmla="*/ 9355 w 10006"/>
                  <a:gd name="connsiteY1" fmla="*/ 6652 h 10034"/>
                  <a:gd name="connsiteX2" fmla="*/ 9153 w 10006"/>
                  <a:gd name="connsiteY2" fmla="*/ 6380 h 10034"/>
                  <a:gd name="connsiteX3" fmla="*/ 1887 w 10006"/>
                  <a:gd name="connsiteY3" fmla="*/ 215 h 10034"/>
                  <a:gd name="connsiteX4" fmla="*/ 8236 w 10006"/>
                  <a:gd name="connsiteY4" fmla="*/ 6382 h 10034"/>
                  <a:gd name="connsiteX5" fmla="*/ 71 w 10006"/>
                  <a:gd name="connsiteY5" fmla="*/ 9462 h 10034"/>
                  <a:gd name="connsiteX6" fmla="*/ 9558 w 10006"/>
                  <a:gd name="connsiteY6" fmla="*/ 6652 h 10034"/>
                  <a:gd name="connsiteX0" fmla="*/ 9558 w 9558"/>
                  <a:gd name="connsiteY0" fmla="*/ 6652 h 10197"/>
                  <a:gd name="connsiteX1" fmla="*/ 9355 w 9558"/>
                  <a:gd name="connsiteY1" fmla="*/ 6652 h 10197"/>
                  <a:gd name="connsiteX2" fmla="*/ 9153 w 9558"/>
                  <a:gd name="connsiteY2" fmla="*/ 6380 h 10197"/>
                  <a:gd name="connsiteX3" fmla="*/ 1887 w 9558"/>
                  <a:gd name="connsiteY3" fmla="*/ 215 h 10197"/>
                  <a:gd name="connsiteX4" fmla="*/ 8236 w 9558"/>
                  <a:gd name="connsiteY4" fmla="*/ 6382 h 10197"/>
                  <a:gd name="connsiteX5" fmla="*/ 71 w 9558"/>
                  <a:gd name="connsiteY5" fmla="*/ 9462 h 10197"/>
                  <a:gd name="connsiteX6" fmla="*/ 9558 w 9558"/>
                  <a:gd name="connsiteY6" fmla="*/ 6652 h 10197"/>
                  <a:gd name="connsiteX0" fmla="*/ 10000 w 10000"/>
                  <a:gd name="connsiteY0" fmla="*/ 6696 h 10173"/>
                  <a:gd name="connsiteX1" fmla="*/ 9788 w 10000"/>
                  <a:gd name="connsiteY1" fmla="*/ 6696 h 10173"/>
                  <a:gd name="connsiteX2" fmla="*/ 9576 w 10000"/>
                  <a:gd name="connsiteY2" fmla="*/ 6430 h 10173"/>
                  <a:gd name="connsiteX3" fmla="*/ 1974 w 10000"/>
                  <a:gd name="connsiteY3" fmla="*/ 384 h 10173"/>
                  <a:gd name="connsiteX4" fmla="*/ 8617 w 10000"/>
                  <a:gd name="connsiteY4" fmla="*/ 6432 h 10173"/>
                  <a:gd name="connsiteX5" fmla="*/ 74 w 10000"/>
                  <a:gd name="connsiteY5" fmla="*/ 9452 h 10173"/>
                  <a:gd name="connsiteX6" fmla="*/ 10000 w 10000"/>
                  <a:gd name="connsiteY6" fmla="*/ 6696 h 10173"/>
                  <a:gd name="connsiteX0" fmla="*/ 10000 w 10000"/>
                  <a:gd name="connsiteY0" fmla="*/ 6696 h 10173"/>
                  <a:gd name="connsiteX1" fmla="*/ 9788 w 10000"/>
                  <a:gd name="connsiteY1" fmla="*/ 6696 h 10173"/>
                  <a:gd name="connsiteX2" fmla="*/ 9576 w 10000"/>
                  <a:gd name="connsiteY2" fmla="*/ 6430 h 10173"/>
                  <a:gd name="connsiteX3" fmla="*/ 1974 w 10000"/>
                  <a:gd name="connsiteY3" fmla="*/ 384 h 10173"/>
                  <a:gd name="connsiteX4" fmla="*/ 8617 w 10000"/>
                  <a:gd name="connsiteY4" fmla="*/ 6432 h 10173"/>
                  <a:gd name="connsiteX5" fmla="*/ 74 w 10000"/>
                  <a:gd name="connsiteY5" fmla="*/ 9452 h 10173"/>
                  <a:gd name="connsiteX6" fmla="*/ 10000 w 10000"/>
                  <a:gd name="connsiteY6" fmla="*/ 6696 h 10173"/>
                  <a:gd name="connsiteX0" fmla="*/ 10000 w 10000"/>
                  <a:gd name="connsiteY0" fmla="*/ 6747 h 10224"/>
                  <a:gd name="connsiteX1" fmla="*/ 9788 w 10000"/>
                  <a:gd name="connsiteY1" fmla="*/ 6747 h 10224"/>
                  <a:gd name="connsiteX2" fmla="*/ 9576 w 10000"/>
                  <a:gd name="connsiteY2" fmla="*/ 6481 h 10224"/>
                  <a:gd name="connsiteX3" fmla="*/ 1974 w 10000"/>
                  <a:gd name="connsiteY3" fmla="*/ 435 h 10224"/>
                  <a:gd name="connsiteX4" fmla="*/ 8617 w 10000"/>
                  <a:gd name="connsiteY4" fmla="*/ 6483 h 10224"/>
                  <a:gd name="connsiteX5" fmla="*/ 74 w 10000"/>
                  <a:gd name="connsiteY5" fmla="*/ 9503 h 10224"/>
                  <a:gd name="connsiteX6" fmla="*/ 10000 w 10000"/>
                  <a:gd name="connsiteY6" fmla="*/ 6747 h 10224"/>
                  <a:gd name="connsiteX0" fmla="*/ 10000 w 10000"/>
                  <a:gd name="connsiteY0" fmla="*/ 5820 h 9297"/>
                  <a:gd name="connsiteX1" fmla="*/ 9788 w 10000"/>
                  <a:gd name="connsiteY1" fmla="*/ 5820 h 9297"/>
                  <a:gd name="connsiteX2" fmla="*/ 9576 w 10000"/>
                  <a:gd name="connsiteY2" fmla="*/ 5554 h 9297"/>
                  <a:gd name="connsiteX3" fmla="*/ 2180 w 10000"/>
                  <a:gd name="connsiteY3" fmla="*/ 500 h 9297"/>
                  <a:gd name="connsiteX4" fmla="*/ 8617 w 10000"/>
                  <a:gd name="connsiteY4" fmla="*/ 5556 h 9297"/>
                  <a:gd name="connsiteX5" fmla="*/ 74 w 10000"/>
                  <a:gd name="connsiteY5" fmla="*/ 8576 h 9297"/>
                  <a:gd name="connsiteX6" fmla="*/ 10000 w 10000"/>
                  <a:gd name="connsiteY6" fmla="*/ 5820 h 9297"/>
                  <a:gd name="connsiteX0" fmla="*/ 10000 w 10000"/>
                  <a:gd name="connsiteY0" fmla="*/ 6260 h 10000"/>
                  <a:gd name="connsiteX1" fmla="*/ 9788 w 10000"/>
                  <a:gd name="connsiteY1" fmla="*/ 6260 h 10000"/>
                  <a:gd name="connsiteX2" fmla="*/ 9576 w 10000"/>
                  <a:gd name="connsiteY2" fmla="*/ 5974 h 10000"/>
                  <a:gd name="connsiteX3" fmla="*/ 2180 w 10000"/>
                  <a:gd name="connsiteY3" fmla="*/ 538 h 10000"/>
                  <a:gd name="connsiteX4" fmla="*/ 8617 w 10000"/>
                  <a:gd name="connsiteY4" fmla="*/ 5976 h 10000"/>
                  <a:gd name="connsiteX5" fmla="*/ 74 w 10000"/>
                  <a:gd name="connsiteY5" fmla="*/ 9224 h 10000"/>
                  <a:gd name="connsiteX6" fmla="*/ 10000 w 10000"/>
                  <a:gd name="connsiteY6" fmla="*/ 6260 h 10000"/>
                  <a:gd name="connsiteX0" fmla="*/ 10000 w 10000"/>
                  <a:gd name="connsiteY0" fmla="*/ 6206 h 9946"/>
                  <a:gd name="connsiteX1" fmla="*/ 9788 w 10000"/>
                  <a:gd name="connsiteY1" fmla="*/ 6206 h 9946"/>
                  <a:gd name="connsiteX2" fmla="*/ 9576 w 10000"/>
                  <a:gd name="connsiteY2" fmla="*/ 5920 h 9946"/>
                  <a:gd name="connsiteX3" fmla="*/ 2180 w 10000"/>
                  <a:gd name="connsiteY3" fmla="*/ 484 h 9946"/>
                  <a:gd name="connsiteX4" fmla="*/ 8617 w 10000"/>
                  <a:gd name="connsiteY4" fmla="*/ 5922 h 9946"/>
                  <a:gd name="connsiteX5" fmla="*/ 74 w 10000"/>
                  <a:gd name="connsiteY5" fmla="*/ 9170 h 9946"/>
                  <a:gd name="connsiteX6" fmla="*/ 10000 w 10000"/>
                  <a:gd name="connsiteY6" fmla="*/ 6206 h 9946"/>
                  <a:gd name="connsiteX0" fmla="*/ 10000 w 10000"/>
                  <a:gd name="connsiteY0" fmla="*/ 6240 h 10000"/>
                  <a:gd name="connsiteX1" fmla="*/ 9788 w 10000"/>
                  <a:gd name="connsiteY1" fmla="*/ 6240 h 10000"/>
                  <a:gd name="connsiteX2" fmla="*/ 9576 w 10000"/>
                  <a:gd name="connsiteY2" fmla="*/ 5952 h 10000"/>
                  <a:gd name="connsiteX3" fmla="*/ 2180 w 10000"/>
                  <a:gd name="connsiteY3" fmla="*/ 487 h 10000"/>
                  <a:gd name="connsiteX4" fmla="*/ 8617 w 10000"/>
                  <a:gd name="connsiteY4" fmla="*/ 5954 h 10000"/>
                  <a:gd name="connsiteX5" fmla="*/ 74 w 10000"/>
                  <a:gd name="connsiteY5" fmla="*/ 9220 h 10000"/>
                  <a:gd name="connsiteX6" fmla="*/ 10000 w 10000"/>
                  <a:gd name="connsiteY6" fmla="*/ 6240 h 10000"/>
                  <a:gd name="connsiteX0" fmla="*/ 10010 w 10010"/>
                  <a:gd name="connsiteY0" fmla="*/ 6240 h 10000"/>
                  <a:gd name="connsiteX1" fmla="*/ 9798 w 10010"/>
                  <a:gd name="connsiteY1" fmla="*/ 6240 h 10000"/>
                  <a:gd name="connsiteX2" fmla="*/ 9586 w 10010"/>
                  <a:gd name="connsiteY2" fmla="*/ 5952 h 10000"/>
                  <a:gd name="connsiteX3" fmla="*/ 2190 w 10010"/>
                  <a:gd name="connsiteY3" fmla="*/ 487 h 10000"/>
                  <a:gd name="connsiteX4" fmla="*/ 8627 w 10010"/>
                  <a:gd name="connsiteY4" fmla="*/ 5954 h 10000"/>
                  <a:gd name="connsiteX5" fmla="*/ 84 w 10010"/>
                  <a:gd name="connsiteY5" fmla="*/ 9220 h 10000"/>
                  <a:gd name="connsiteX6" fmla="*/ 10010 w 10010"/>
                  <a:gd name="connsiteY6" fmla="*/ 624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0" h="10000">
                    <a:moveTo>
                      <a:pt x="10010" y="6240"/>
                    </a:moveTo>
                    <a:cubicBezTo>
                      <a:pt x="9939" y="6240"/>
                      <a:pt x="9869" y="6288"/>
                      <a:pt x="9798" y="6240"/>
                    </a:cubicBezTo>
                    <a:cubicBezTo>
                      <a:pt x="9727" y="6191"/>
                      <a:pt x="9692" y="6143"/>
                      <a:pt x="9586" y="5952"/>
                    </a:cubicBezTo>
                    <a:cubicBezTo>
                      <a:pt x="8966" y="4582"/>
                      <a:pt x="4839" y="-1788"/>
                      <a:pt x="2190" y="487"/>
                    </a:cubicBezTo>
                    <a:cubicBezTo>
                      <a:pt x="-459" y="2761"/>
                      <a:pt x="8035" y="5700"/>
                      <a:pt x="8627" y="5954"/>
                    </a:cubicBezTo>
                    <a:cubicBezTo>
                      <a:pt x="5379" y="6029"/>
                      <a:pt x="-792" y="6539"/>
                      <a:pt x="84" y="9220"/>
                    </a:cubicBezTo>
                    <a:cubicBezTo>
                      <a:pt x="1034" y="11720"/>
                      <a:pt x="8552" y="7527"/>
                      <a:pt x="10010" y="6240"/>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01" name="手繪多邊形 105"/>
              <p:cNvSpPr>
                <a:spLocks/>
              </p:cNvSpPr>
              <p:nvPr/>
            </p:nvSpPr>
            <p:spPr bwMode="gray">
              <a:xfrm>
                <a:off x="5767357" y="1125344"/>
                <a:ext cx="1357232" cy="1364000"/>
              </a:xfrm>
              <a:custGeom>
                <a:avLst/>
                <a:gdLst>
                  <a:gd name="T0" fmla="*/ 183 w 200"/>
                  <a:gd name="T1" fmla="*/ 119 h 200"/>
                  <a:gd name="T2" fmla="*/ 196 w 200"/>
                  <a:gd name="T3" fmla="*/ 97 h 200"/>
                  <a:gd name="T4" fmla="*/ 180 w 200"/>
                  <a:gd name="T5" fmla="*/ 50 h 200"/>
                  <a:gd name="T6" fmla="*/ 145 w 200"/>
                  <a:gd name="T7" fmla="*/ 15 h 200"/>
                  <a:gd name="T8" fmla="*/ 120 w 200"/>
                  <a:gd name="T9" fmla="*/ 17 h 200"/>
                  <a:gd name="T10" fmla="*/ 119 w 200"/>
                  <a:gd name="T11" fmla="*/ 17 h 200"/>
                  <a:gd name="T12" fmla="*/ 119 w 200"/>
                  <a:gd name="T13" fmla="*/ 17 h 200"/>
                  <a:gd name="T14" fmla="*/ 97 w 200"/>
                  <a:gd name="T15" fmla="*/ 4 h 200"/>
                  <a:gd name="T16" fmla="*/ 50 w 200"/>
                  <a:gd name="T17" fmla="*/ 20 h 200"/>
                  <a:gd name="T18" fmla="*/ 15 w 200"/>
                  <a:gd name="T19" fmla="*/ 55 h 200"/>
                  <a:gd name="T20" fmla="*/ 17 w 200"/>
                  <a:gd name="T21" fmla="*/ 80 h 200"/>
                  <a:gd name="T22" fmla="*/ 17 w 200"/>
                  <a:gd name="T23" fmla="*/ 81 h 200"/>
                  <a:gd name="T24" fmla="*/ 17 w 200"/>
                  <a:gd name="T25" fmla="*/ 82 h 200"/>
                  <a:gd name="T26" fmla="*/ 4 w 200"/>
                  <a:gd name="T27" fmla="*/ 103 h 200"/>
                  <a:gd name="T28" fmla="*/ 20 w 200"/>
                  <a:gd name="T29" fmla="*/ 150 h 200"/>
                  <a:gd name="T30" fmla="*/ 55 w 200"/>
                  <a:gd name="T31" fmla="*/ 185 h 200"/>
                  <a:gd name="T32" fmla="*/ 80 w 200"/>
                  <a:gd name="T33" fmla="*/ 183 h 200"/>
                  <a:gd name="T34" fmla="*/ 81 w 200"/>
                  <a:gd name="T35" fmla="*/ 183 h 200"/>
                  <a:gd name="T36" fmla="*/ 81 w 200"/>
                  <a:gd name="T37" fmla="*/ 183 h 200"/>
                  <a:gd name="T38" fmla="*/ 103 w 200"/>
                  <a:gd name="T39" fmla="*/ 196 h 200"/>
                  <a:gd name="T40" fmla="*/ 150 w 200"/>
                  <a:gd name="T41" fmla="*/ 180 h 200"/>
                  <a:gd name="T42" fmla="*/ 185 w 200"/>
                  <a:gd name="T43" fmla="*/ 146 h 200"/>
                  <a:gd name="T44" fmla="*/ 183 w 200"/>
                  <a:gd name="T45" fmla="*/ 120 h 200"/>
                  <a:gd name="T46" fmla="*/ 183 w 200"/>
                  <a:gd name="T47" fmla="*/ 120 h 200"/>
                  <a:gd name="T48" fmla="*/ 183 w 200"/>
                  <a:gd name="T49" fmla="*/ 11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0" h="200">
                    <a:moveTo>
                      <a:pt x="183" y="119"/>
                    </a:moveTo>
                    <a:cubicBezTo>
                      <a:pt x="190" y="113"/>
                      <a:pt x="194" y="105"/>
                      <a:pt x="196" y="97"/>
                    </a:cubicBezTo>
                    <a:cubicBezTo>
                      <a:pt x="200" y="81"/>
                      <a:pt x="194" y="64"/>
                      <a:pt x="180" y="50"/>
                    </a:cubicBezTo>
                    <a:cubicBezTo>
                      <a:pt x="173" y="32"/>
                      <a:pt x="161" y="19"/>
                      <a:pt x="145" y="15"/>
                    </a:cubicBezTo>
                    <a:cubicBezTo>
                      <a:pt x="137" y="13"/>
                      <a:pt x="128" y="14"/>
                      <a:pt x="120" y="17"/>
                    </a:cubicBezTo>
                    <a:cubicBezTo>
                      <a:pt x="119" y="17"/>
                      <a:pt x="119" y="17"/>
                      <a:pt x="119" y="17"/>
                    </a:cubicBezTo>
                    <a:cubicBezTo>
                      <a:pt x="119" y="17"/>
                      <a:pt x="119" y="17"/>
                      <a:pt x="119" y="17"/>
                    </a:cubicBezTo>
                    <a:cubicBezTo>
                      <a:pt x="112" y="10"/>
                      <a:pt x="105" y="6"/>
                      <a:pt x="97" y="4"/>
                    </a:cubicBezTo>
                    <a:cubicBezTo>
                      <a:pt x="81" y="0"/>
                      <a:pt x="64" y="7"/>
                      <a:pt x="50" y="20"/>
                    </a:cubicBezTo>
                    <a:cubicBezTo>
                      <a:pt x="32" y="27"/>
                      <a:pt x="19" y="39"/>
                      <a:pt x="15" y="55"/>
                    </a:cubicBezTo>
                    <a:cubicBezTo>
                      <a:pt x="13" y="63"/>
                      <a:pt x="14" y="72"/>
                      <a:pt x="17" y="80"/>
                    </a:cubicBezTo>
                    <a:cubicBezTo>
                      <a:pt x="17" y="81"/>
                      <a:pt x="17" y="81"/>
                      <a:pt x="17" y="81"/>
                    </a:cubicBezTo>
                    <a:cubicBezTo>
                      <a:pt x="17" y="82"/>
                      <a:pt x="17" y="82"/>
                      <a:pt x="17" y="82"/>
                    </a:cubicBezTo>
                    <a:cubicBezTo>
                      <a:pt x="10" y="88"/>
                      <a:pt x="6" y="95"/>
                      <a:pt x="4" y="103"/>
                    </a:cubicBezTo>
                    <a:cubicBezTo>
                      <a:pt x="0" y="119"/>
                      <a:pt x="6" y="136"/>
                      <a:pt x="20" y="150"/>
                    </a:cubicBezTo>
                    <a:cubicBezTo>
                      <a:pt x="27" y="168"/>
                      <a:pt x="39" y="181"/>
                      <a:pt x="55" y="185"/>
                    </a:cubicBezTo>
                    <a:cubicBezTo>
                      <a:pt x="63" y="187"/>
                      <a:pt x="72" y="186"/>
                      <a:pt x="80" y="183"/>
                    </a:cubicBezTo>
                    <a:cubicBezTo>
                      <a:pt x="81" y="183"/>
                      <a:pt x="81" y="183"/>
                      <a:pt x="81" y="183"/>
                    </a:cubicBezTo>
                    <a:cubicBezTo>
                      <a:pt x="81" y="183"/>
                      <a:pt x="81" y="183"/>
                      <a:pt x="81" y="183"/>
                    </a:cubicBezTo>
                    <a:cubicBezTo>
                      <a:pt x="88" y="190"/>
                      <a:pt x="95" y="195"/>
                      <a:pt x="103" y="196"/>
                    </a:cubicBezTo>
                    <a:cubicBezTo>
                      <a:pt x="119" y="200"/>
                      <a:pt x="136" y="194"/>
                      <a:pt x="150" y="180"/>
                    </a:cubicBezTo>
                    <a:cubicBezTo>
                      <a:pt x="168" y="174"/>
                      <a:pt x="181" y="161"/>
                      <a:pt x="185" y="146"/>
                    </a:cubicBezTo>
                    <a:cubicBezTo>
                      <a:pt x="187" y="137"/>
                      <a:pt x="186" y="129"/>
                      <a:pt x="183" y="120"/>
                    </a:cubicBezTo>
                    <a:cubicBezTo>
                      <a:pt x="183" y="120"/>
                      <a:pt x="183" y="120"/>
                      <a:pt x="183" y="120"/>
                    </a:cubicBezTo>
                    <a:lnTo>
                      <a:pt x="183" y="119"/>
                    </a:lnTo>
                    <a:close/>
                  </a:path>
                </a:pathLst>
              </a:custGeom>
              <a:gradFill flip="none" rotWithShape="1">
                <a:gsLst>
                  <a:gs pos="0">
                    <a:schemeClr val="accent1">
                      <a:lumMod val="60000"/>
                      <a:lumOff val="40000"/>
                    </a:schemeClr>
                  </a:gs>
                  <a:gs pos="60000">
                    <a:schemeClr val="accent1"/>
                  </a:gs>
                  <a:gs pos="100000">
                    <a:schemeClr val="accent1">
                      <a:lumMod val="75000"/>
                    </a:schemeClr>
                  </a:gs>
                </a:gsLst>
                <a:path path="circle">
                  <a:fillToRect l="50000" t="50000" r="50000" b="50000"/>
                </a:path>
                <a:tileRect/>
              </a:gra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02" name="手繪多邊形 106"/>
              <p:cNvSpPr>
                <a:spLocks/>
              </p:cNvSpPr>
              <p:nvPr/>
            </p:nvSpPr>
            <p:spPr bwMode="gray">
              <a:xfrm>
                <a:off x="5977499" y="1338871"/>
                <a:ext cx="936948" cy="936947"/>
              </a:xfrm>
              <a:custGeom>
                <a:avLst/>
                <a:gdLst>
                  <a:gd name="T0" fmla="*/ 70 w 72"/>
                  <a:gd name="T1" fmla="*/ 34 h 72"/>
                  <a:gd name="T2" fmla="*/ 70 w 72"/>
                  <a:gd name="T3" fmla="*/ 24 h 72"/>
                  <a:gd name="T4" fmla="*/ 57 w 72"/>
                  <a:gd name="T5" fmla="*/ 12 h 72"/>
                  <a:gd name="T6" fmla="*/ 44 w 72"/>
                  <a:gd name="T7" fmla="*/ 1 h 72"/>
                  <a:gd name="T8" fmla="*/ 34 w 72"/>
                  <a:gd name="T9" fmla="*/ 1 h 72"/>
                  <a:gd name="T10" fmla="*/ 24 w 72"/>
                  <a:gd name="T11" fmla="*/ 2 h 72"/>
                  <a:gd name="T12" fmla="*/ 12 w 72"/>
                  <a:gd name="T13" fmla="*/ 15 h 72"/>
                  <a:gd name="T14" fmla="*/ 0 w 72"/>
                  <a:gd name="T15" fmla="*/ 28 h 72"/>
                  <a:gd name="T16" fmla="*/ 1 w 72"/>
                  <a:gd name="T17" fmla="*/ 38 h 72"/>
                  <a:gd name="T18" fmla="*/ 1 w 72"/>
                  <a:gd name="T19" fmla="*/ 48 h 72"/>
                  <a:gd name="T20" fmla="*/ 14 w 72"/>
                  <a:gd name="T21" fmla="*/ 59 h 72"/>
                  <a:gd name="T22" fmla="*/ 27 w 72"/>
                  <a:gd name="T23" fmla="*/ 71 h 72"/>
                  <a:gd name="T24" fmla="*/ 37 w 72"/>
                  <a:gd name="T25" fmla="*/ 70 h 72"/>
                  <a:gd name="T26" fmla="*/ 47 w 72"/>
                  <a:gd name="T27" fmla="*/ 70 h 72"/>
                  <a:gd name="T28" fmla="*/ 59 w 72"/>
                  <a:gd name="T29" fmla="*/ 57 h 72"/>
                  <a:gd name="T30" fmla="*/ 71 w 72"/>
                  <a:gd name="T31" fmla="*/ 44 h 72"/>
                  <a:gd name="T32" fmla="*/ 70 w 72"/>
                  <a:gd name="T33" fmla="*/ 3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72">
                    <a:moveTo>
                      <a:pt x="70" y="34"/>
                    </a:moveTo>
                    <a:cubicBezTo>
                      <a:pt x="71" y="31"/>
                      <a:pt x="71" y="27"/>
                      <a:pt x="70" y="24"/>
                    </a:cubicBezTo>
                    <a:cubicBezTo>
                      <a:pt x="68" y="18"/>
                      <a:pt x="63" y="15"/>
                      <a:pt x="57" y="12"/>
                    </a:cubicBezTo>
                    <a:cubicBezTo>
                      <a:pt x="54" y="6"/>
                      <a:pt x="50" y="2"/>
                      <a:pt x="44" y="1"/>
                    </a:cubicBezTo>
                    <a:cubicBezTo>
                      <a:pt x="41" y="0"/>
                      <a:pt x="37" y="0"/>
                      <a:pt x="34" y="1"/>
                    </a:cubicBezTo>
                    <a:cubicBezTo>
                      <a:pt x="30" y="0"/>
                      <a:pt x="27" y="1"/>
                      <a:pt x="24" y="2"/>
                    </a:cubicBezTo>
                    <a:cubicBezTo>
                      <a:pt x="18" y="4"/>
                      <a:pt x="14" y="8"/>
                      <a:pt x="12" y="15"/>
                    </a:cubicBezTo>
                    <a:cubicBezTo>
                      <a:pt x="6" y="17"/>
                      <a:pt x="2" y="22"/>
                      <a:pt x="0" y="28"/>
                    </a:cubicBezTo>
                    <a:cubicBezTo>
                      <a:pt x="0" y="31"/>
                      <a:pt x="0" y="34"/>
                      <a:pt x="1" y="38"/>
                    </a:cubicBezTo>
                    <a:cubicBezTo>
                      <a:pt x="0" y="41"/>
                      <a:pt x="0" y="44"/>
                      <a:pt x="1" y="48"/>
                    </a:cubicBezTo>
                    <a:cubicBezTo>
                      <a:pt x="3" y="53"/>
                      <a:pt x="8" y="57"/>
                      <a:pt x="14" y="59"/>
                    </a:cubicBezTo>
                    <a:cubicBezTo>
                      <a:pt x="17" y="65"/>
                      <a:pt x="22" y="70"/>
                      <a:pt x="27" y="71"/>
                    </a:cubicBezTo>
                    <a:cubicBezTo>
                      <a:pt x="31" y="72"/>
                      <a:pt x="34" y="71"/>
                      <a:pt x="37" y="70"/>
                    </a:cubicBezTo>
                    <a:cubicBezTo>
                      <a:pt x="41" y="71"/>
                      <a:pt x="44" y="71"/>
                      <a:pt x="47" y="70"/>
                    </a:cubicBezTo>
                    <a:cubicBezTo>
                      <a:pt x="53" y="68"/>
                      <a:pt x="57" y="63"/>
                      <a:pt x="59" y="57"/>
                    </a:cubicBezTo>
                    <a:cubicBezTo>
                      <a:pt x="65" y="54"/>
                      <a:pt x="70" y="50"/>
                      <a:pt x="71" y="44"/>
                    </a:cubicBezTo>
                    <a:cubicBezTo>
                      <a:pt x="72" y="41"/>
                      <a:pt x="71" y="37"/>
                      <a:pt x="70" y="34"/>
                    </a:cubicBezTo>
                    <a:close/>
                  </a:path>
                </a:pathLst>
              </a:custGeom>
              <a:gradFill flip="none" rotWithShape="1">
                <a:gsLst>
                  <a:gs pos="0">
                    <a:schemeClr val="accent1">
                      <a:lumMod val="75000"/>
                    </a:schemeClr>
                  </a:gs>
                  <a:gs pos="100000">
                    <a:schemeClr val="accent1">
                      <a:lumMod val="60000"/>
                      <a:lumOff val="40000"/>
                    </a:schemeClr>
                  </a:gs>
                </a:gsLst>
                <a:path path="circle">
                  <a:fillToRect l="50000" t="50000" r="50000" b="50000"/>
                </a:path>
                <a:tileRect/>
              </a:gra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sp>
            <p:nvSpPr>
              <p:cNvPr id="103" name="手繪多邊形 106"/>
              <p:cNvSpPr>
                <a:spLocks/>
              </p:cNvSpPr>
              <p:nvPr/>
            </p:nvSpPr>
            <p:spPr bwMode="gray">
              <a:xfrm>
                <a:off x="6222745" y="1584116"/>
                <a:ext cx="446457" cy="446457"/>
              </a:xfrm>
              <a:custGeom>
                <a:avLst/>
                <a:gdLst>
                  <a:gd name="T0" fmla="*/ 70 w 72"/>
                  <a:gd name="T1" fmla="*/ 34 h 72"/>
                  <a:gd name="T2" fmla="*/ 70 w 72"/>
                  <a:gd name="T3" fmla="*/ 24 h 72"/>
                  <a:gd name="T4" fmla="*/ 57 w 72"/>
                  <a:gd name="T5" fmla="*/ 12 h 72"/>
                  <a:gd name="T6" fmla="*/ 44 w 72"/>
                  <a:gd name="T7" fmla="*/ 1 h 72"/>
                  <a:gd name="T8" fmla="*/ 34 w 72"/>
                  <a:gd name="T9" fmla="*/ 1 h 72"/>
                  <a:gd name="T10" fmla="*/ 24 w 72"/>
                  <a:gd name="T11" fmla="*/ 2 h 72"/>
                  <a:gd name="T12" fmla="*/ 12 w 72"/>
                  <a:gd name="T13" fmla="*/ 15 h 72"/>
                  <a:gd name="T14" fmla="*/ 0 w 72"/>
                  <a:gd name="T15" fmla="*/ 28 h 72"/>
                  <a:gd name="T16" fmla="*/ 1 w 72"/>
                  <a:gd name="T17" fmla="*/ 38 h 72"/>
                  <a:gd name="T18" fmla="*/ 1 w 72"/>
                  <a:gd name="T19" fmla="*/ 48 h 72"/>
                  <a:gd name="T20" fmla="*/ 14 w 72"/>
                  <a:gd name="T21" fmla="*/ 59 h 72"/>
                  <a:gd name="T22" fmla="*/ 27 w 72"/>
                  <a:gd name="T23" fmla="*/ 71 h 72"/>
                  <a:gd name="T24" fmla="*/ 37 w 72"/>
                  <a:gd name="T25" fmla="*/ 70 h 72"/>
                  <a:gd name="T26" fmla="*/ 47 w 72"/>
                  <a:gd name="T27" fmla="*/ 70 h 72"/>
                  <a:gd name="T28" fmla="*/ 59 w 72"/>
                  <a:gd name="T29" fmla="*/ 57 h 72"/>
                  <a:gd name="T30" fmla="*/ 71 w 72"/>
                  <a:gd name="T31" fmla="*/ 44 h 72"/>
                  <a:gd name="T32" fmla="*/ 70 w 72"/>
                  <a:gd name="T33" fmla="*/ 3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72">
                    <a:moveTo>
                      <a:pt x="70" y="34"/>
                    </a:moveTo>
                    <a:cubicBezTo>
                      <a:pt x="71" y="31"/>
                      <a:pt x="71" y="27"/>
                      <a:pt x="70" y="24"/>
                    </a:cubicBezTo>
                    <a:cubicBezTo>
                      <a:pt x="68" y="18"/>
                      <a:pt x="63" y="15"/>
                      <a:pt x="57" y="12"/>
                    </a:cubicBezTo>
                    <a:cubicBezTo>
                      <a:pt x="54" y="6"/>
                      <a:pt x="50" y="2"/>
                      <a:pt x="44" y="1"/>
                    </a:cubicBezTo>
                    <a:cubicBezTo>
                      <a:pt x="41" y="0"/>
                      <a:pt x="37" y="0"/>
                      <a:pt x="34" y="1"/>
                    </a:cubicBezTo>
                    <a:cubicBezTo>
                      <a:pt x="30" y="0"/>
                      <a:pt x="27" y="1"/>
                      <a:pt x="24" y="2"/>
                    </a:cubicBezTo>
                    <a:cubicBezTo>
                      <a:pt x="18" y="4"/>
                      <a:pt x="14" y="8"/>
                      <a:pt x="12" y="15"/>
                    </a:cubicBezTo>
                    <a:cubicBezTo>
                      <a:pt x="6" y="17"/>
                      <a:pt x="2" y="22"/>
                      <a:pt x="0" y="28"/>
                    </a:cubicBezTo>
                    <a:cubicBezTo>
                      <a:pt x="0" y="31"/>
                      <a:pt x="0" y="34"/>
                      <a:pt x="1" y="38"/>
                    </a:cubicBezTo>
                    <a:cubicBezTo>
                      <a:pt x="0" y="41"/>
                      <a:pt x="0" y="44"/>
                      <a:pt x="1" y="48"/>
                    </a:cubicBezTo>
                    <a:cubicBezTo>
                      <a:pt x="3" y="53"/>
                      <a:pt x="8" y="57"/>
                      <a:pt x="14" y="59"/>
                    </a:cubicBezTo>
                    <a:cubicBezTo>
                      <a:pt x="17" y="65"/>
                      <a:pt x="22" y="70"/>
                      <a:pt x="27" y="71"/>
                    </a:cubicBezTo>
                    <a:cubicBezTo>
                      <a:pt x="31" y="72"/>
                      <a:pt x="34" y="71"/>
                      <a:pt x="37" y="70"/>
                    </a:cubicBezTo>
                    <a:cubicBezTo>
                      <a:pt x="41" y="71"/>
                      <a:pt x="44" y="71"/>
                      <a:pt x="47" y="70"/>
                    </a:cubicBezTo>
                    <a:cubicBezTo>
                      <a:pt x="53" y="68"/>
                      <a:pt x="57" y="63"/>
                      <a:pt x="59" y="57"/>
                    </a:cubicBezTo>
                    <a:cubicBezTo>
                      <a:pt x="65" y="54"/>
                      <a:pt x="70" y="50"/>
                      <a:pt x="71" y="44"/>
                    </a:cubicBezTo>
                    <a:cubicBezTo>
                      <a:pt x="72" y="41"/>
                      <a:pt x="71" y="37"/>
                      <a:pt x="70" y="34"/>
                    </a:cubicBezTo>
                    <a:close/>
                  </a:path>
                </a:pathLst>
              </a:custGeom>
              <a:solidFill>
                <a:schemeClr val="tx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grpSp>
      <p:sp>
        <p:nvSpPr>
          <p:cNvPr id="2" name="標題 1"/>
          <p:cNvSpPr>
            <a:spLocks noGrp="1"/>
          </p:cNvSpPr>
          <p:nvPr>
            <p:ph type="ctrTitle"/>
          </p:nvPr>
        </p:nvSpPr>
        <p:spPr>
          <a:xfrm>
            <a:off x="1524000" y="1005840"/>
            <a:ext cx="9144000" cy="2651760"/>
          </a:xfrm>
        </p:spPr>
        <p:txBody>
          <a:bodyPr rtlCol="0" anchor="b">
            <a:normAutofit/>
          </a:bodyPr>
          <a:lstStyle>
            <a:lvl1pPr algn="ctr">
              <a:lnSpc>
                <a:spcPct val="100000"/>
              </a:lnSpc>
              <a:defRPr sz="5400">
                <a:solidFill>
                  <a:schemeClr val="tx1"/>
                </a:solidFill>
                <a:effectLst>
                  <a:outerShdw blurRad="50800" algn="ctr" rotWithShape="0">
                    <a:prstClr val="black">
                      <a:alpha val="35000"/>
                    </a:prstClr>
                  </a:outerShdw>
                </a:effectLst>
              </a:defRPr>
            </a:lvl1pPr>
          </a:lstStyle>
          <a:p>
            <a:pPr rtl="0"/>
            <a:r>
              <a:rPr lang="zh-TW" altLang="en-US"/>
              <a:t>按一下以編輯母片標題樣式</a:t>
            </a:r>
            <a:endParaRPr lang="zh-TW" altLang="en-US" dirty="0"/>
          </a:p>
        </p:txBody>
      </p:sp>
      <p:sp>
        <p:nvSpPr>
          <p:cNvPr id="3" name="副標題 2"/>
          <p:cNvSpPr>
            <a:spLocks noGrp="1"/>
          </p:cNvSpPr>
          <p:nvPr>
            <p:ph type="subTitle" idx="1"/>
          </p:nvPr>
        </p:nvSpPr>
        <p:spPr>
          <a:xfrm>
            <a:off x="1524000" y="3719576"/>
            <a:ext cx="9144000" cy="1082939"/>
          </a:xfrm>
        </p:spPr>
        <p:txBody>
          <a:bodyPr rtlCol="0"/>
          <a:lstStyle>
            <a:lvl1pPr marL="0" indent="0" algn="ctr">
              <a:spcBef>
                <a:spcPts val="750"/>
              </a:spcBef>
              <a:buNone/>
              <a:defRPr sz="1800">
                <a:effectLst>
                  <a:outerShdw blurRad="50800" algn="ctr" rotWithShape="0">
                    <a:prstClr val="black">
                      <a:alpha val="35000"/>
                    </a:prstClr>
                  </a:outerShdw>
                </a:effectLst>
              </a:defRPr>
            </a:lvl1pPr>
            <a:lvl2pPr marL="342892" indent="0" algn="ctr">
              <a:buNone/>
              <a:defRPr sz="1500"/>
            </a:lvl2pPr>
            <a:lvl3pPr marL="685783" indent="0" algn="ctr">
              <a:buNone/>
              <a:defRPr sz="135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pPr rtl="0"/>
            <a:r>
              <a:rPr lang="zh-TW" altLang="en-US"/>
              <a:t>按一下以編輯母片副標題樣式</a:t>
            </a:r>
            <a:endParaRPr lang="zh-TW" altLang="en-US" dirty="0"/>
          </a:p>
        </p:txBody>
      </p:sp>
    </p:spTree>
    <p:extLst>
      <p:ext uri="{BB962C8B-B14F-4D97-AF65-F5344CB8AC3E}">
        <p14:creationId xmlns:p14="http://schemas.microsoft.com/office/powerpoint/2010/main" val="349241683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type="obj" preserve="1">
  <p:cSld name="標題及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a:t>按一下以編輯母片標題樣式</a:t>
            </a:r>
            <a:endParaRPr lang="zh-TW" altLang="en-US" dirty="0"/>
          </a:p>
        </p:txBody>
      </p:sp>
      <p:sp>
        <p:nvSpPr>
          <p:cNvPr id="3" name="內容預留位置 2"/>
          <p:cNvSpPr>
            <a:spLocks noGrp="1"/>
          </p:cNvSpPr>
          <p:nvPr>
            <p:ph idx="1"/>
          </p:nvPr>
        </p:nvSpPr>
        <p:spPr/>
        <p:txBody>
          <a:bodyPr rtlCol="0"/>
          <a:lstStyle/>
          <a:p>
            <a:pPr lvl="0" rtl="0"/>
            <a:r>
              <a:rPr lang="zh-TW" altLang="en-US"/>
              <a:t>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5" name="頁尾預留位置 4"/>
          <p:cNvSpPr>
            <a:spLocks noGrp="1"/>
          </p:cNvSpPr>
          <p:nvPr>
            <p:ph type="ftr" sz="quarter" idx="11"/>
          </p:nvPr>
        </p:nvSpPr>
        <p:spPr/>
        <p:txBody>
          <a:bodyPr rtlCol="0"/>
          <a:lstStyle/>
          <a:p>
            <a:pPr rtl="0"/>
            <a:r>
              <a:rPr lang="zh-TW" altLang="en-US" dirty="0"/>
              <a:t>新增頁尾</a:t>
            </a:r>
          </a:p>
        </p:txBody>
      </p:sp>
      <p:sp>
        <p:nvSpPr>
          <p:cNvPr id="4" name="日期預留位置 3"/>
          <p:cNvSpPr>
            <a:spLocks noGrp="1"/>
          </p:cNvSpPr>
          <p:nvPr>
            <p:ph type="dt" sz="half" idx="10"/>
          </p:nvPr>
        </p:nvSpPr>
        <p:spPr/>
        <p:txBody>
          <a:bodyPr rtlCol="0"/>
          <a:lstStyle>
            <a:lvl1pPr>
              <a:defRPr/>
            </a:lvl1pPr>
          </a:lstStyle>
          <a:p>
            <a:fld id="{D9C00114-50B6-4D94-B460-4EE705822419}" type="datetime2">
              <a:rPr lang="zh-TW" altLang="en-US" smtClean="0"/>
              <a:pPr/>
              <a:t>2023年3月24日</a:t>
            </a:fld>
            <a:endParaRPr lang="en-US" dirty="0"/>
          </a:p>
        </p:txBody>
      </p:sp>
      <p:sp>
        <p:nvSpPr>
          <p:cNvPr id="6" name="投影片編號預留位置 5"/>
          <p:cNvSpPr>
            <a:spLocks noGrp="1"/>
          </p:cNvSpPr>
          <p:nvPr>
            <p:ph type="sldNum" sz="quarter" idx="12"/>
          </p:nvPr>
        </p:nvSpPr>
        <p:spPr/>
        <p:txBody>
          <a:bodyPr rtlCol="0"/>
          <a:lstStyle/>
          <a:p>
            <a:pPr rtl="0"/>
            <a:fld id="{484FD59D-33F1-4A76-843D-E67207CAFE54}" type="slidenum">
              <a:rPr lang="en-US" altLang="zh-TW" smtClean="0"/>
              <a:t>‹#›</a:t>
            </a:fld>
            <a:endParaRPr lang="zh-TW" altLang="en-US" dirty="0"/>
          </a:p>
        </p:txBody>
      </p:sp>
    </p:spTree>
    <p:extLst>
      <p:ext uri="{BB962C8B-B14F-4D97-AF65-F5344CB8AC3E}">
        <p14:creationId xmlns:p14="http://schemas.microsoft.com/office/powerpoint/2010/main" val="1689950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secHead" preserve="1">
  <p:cSld name="章節標題">
    <p:spTree>
      <p:nvGrpSpPr>
        <p:cNvPr id="1" name=""/>
        <p:cNvGrpSpPr/>
        <p:nvPr/>
      </p:nvGrpSpPr>
      <p:grpSpPr>
        <a:xfrm>
          <a:off x="0" y="0"/>
          <a:ext cx="0" cy="0"/>
          <a:chOff x="0" y="0"/>
          <a:chExt cx="0" cy="0"/>
        </a:xfrm>
      </p:grpSpPr>
      <p:grpSp>
        <p:nvGrpSpPr>
          <p:cNvPr id="84" name="群組 83" descr="投影片左側的好幾朵花"/>
          <p:cNvGrpSpPr/>
          <p:nvPr/>
        </p:nvGrpSpPr>
        <p:grpSpPr bwMode="gray">
          <a:xfrm>
            <a:off x="-111192" y="56188"/>
            <a:ext cx="1187091" cy="6801813"/>
            <a:chOff x="-111192" y="56187"/>
            <a:chExt cx="1187090" cy="6801813"/>
          </a:xfrm>
        </p:grpSpPr>
        <p:sp>
          <p:nvSpPr>
            <p:cNvPr id="7" name="手繪多邊形 6"/>
            <p:cNvSpPr>
              <a:spLocks/>
            </p:cNvSpPr>
            <p:nvPr/>
          </p:nvSpPr>
          <p:spPr bwMode="gray">
            <a:xfrm rot="21370907">
              <a:off x="309865" y="3163138"/>
              <a:ext cx="115581" cy="111454"/>
            </a:xfrm>
            <a:custGeom>
              <a:avLst/>
              <a:gdLst>
                <a:gd name="T0" fmla="*/ 28 w 36"/>
                <a:gd name="T1" fmla="*/ 7 h 35"/>
                <a:gd name="T2" fmla="*/ 30 w 36"/>
                <a:gd name="T3" fmla="*/ 29 h 35"/>
                <a:gd name="T4" fmla="*/ 8 w 36"/>
                <a:gd name="T5" fmla="*/ 27 h 35"/>
                <a:gd name="T6" fmla="*/ 6 w 36"/>
                <a:gd name="T7" fmla="*/ 5 h 35"/>
                <a:gd name="T8" fmla="*/ 28 w 36"/>
                <a:gd name="T9" fmla="*/ 7 h 35"/>
              </a:gdLst>
              <a:ahLst/>
              <a:cxnLst>
                <a:cxn ang="0">
                  <a:pos x="T0" y="T1"/>
                </a:cxn>
                <a:cxn ang="0">
                  <a:pos x="T2" y="T3"/>
                </a:cxn>
                <a:cxn ang="0">
                  <a:pos x="T4" y="T5"/>
                </a:cxn>
                <a:cxn ang="0">
                  <a:pos x="T6" y="T7"/>
                </a:cxn>
                <a:cxn ang="0">
                  <a:pos x="T8" y="T9"/>
                </a:cxn>
              </a:cxnLst>
              <a:rect l="0" t="0" r="r" b="b"/>
              <a:pathLst>
                <a:path w="36" h="35">
                  <a:moveTo>
                    <a:pt x="28" y="7"/>
                  </a:moveTo>
                  <a:cubicBezTo>
                    <a:pt x="35" y="13"/>
                    <a:pt x="36" y="23"/>
                    <a:pt x="30" y="29"/>
                  </a:cubicBezTo>
                  <a:cubicBezTo>
                    <a:pt x="24" y="35"/>
                    <a:pt x="14" y="34"/>
                    <a:pt x="8" y="27"/>
                  </a:cubicBezTo>
                  <a:cubicBezTo>
                    <a:pt x="1" y="21"/>
                    <a:pt x="0" y="11"/>
                    <a:pt x="6" y="5"/>
                  </a:cubicBezTo>
                  <a:cubicBezTo>
                    <a:pt x="12" y="0"/>
                    <a:pt x="22" y="0"/>
                    <a:pt x="28" y="7"/>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8" name="橢圓​​ 33"/>
            <p:cNvSpPr>
              <a:spLocks noChangeArrowheads="1"/>
            </p:cNvSpPr>
            <p:nvPr/>
          </p:nvSpPr>
          <p:spPr bwMode="gray">
            <a:xfrm rot="21370907">
              <a:off x="156317" y="389499"/>
              <a:ext cx="107325" cy="90813"/>
            </a:xfrm>
            <a:prstGeom prst="ellipse">
              <a:avLst/>
            </a:pr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nvGrpSpPr>
            <p:cNvPr id="9" name="群組 8"/>
            <p:cNvGrpSpPr/>
            <p:nvPr/>
          </p:nvGrpSpPr>
          <p:grpSpPr bwMode="gray">
            <a:xfrm rot="21351673">
              <a:off x="188910" y="3285460"/>
              <a:ext cx="886988" cy="656333"/>
              <a:chOff x="452438" y="3540125"/>
              <a:chExt cx="750888" cy="555625"/>
            </a:xfrm>
          </p:grpSpPr>
          <p:sp>
            <p:nvSpPr>
              <p:cNvPr id="10" name="手繪多邊形 9"/>
              <p:cNvSpPr>
                <a:spLocks/>
              </p:cNvSpPr>
              <p:nvPr/>
            </p:nvSpPr>
            <p:spPr bwMode="gray">
              <a:xfrm flipH="1">
                <a:off x="546100" y="3540125"/>
                <a:ext cx="657226" cy="555625"/>
              </a:xfrm>
              <a:custGeom>
                <a:avLst/>
                <a:gdLst>
                  <a:gd name="T0" fmla="*/ 265 w 267"/>
                  <a:gd name="T1" fmla="*/ 93 h 227"/>
                  <a:gd name="T2" fmla="*/ 192 w 267"/>
                  <a:gd name="T3" fmla="*/ 3 h 227"/>
                  <a:gd name="T4" fmla="*/ 130 w 267"/>
                  <a:gd name="T5" fmla="*/ 64 h 227"/>
                  <a:gd name="T6" fmla="*/ 52 w 267"/>
                  <a:gd name="T7" fmla="*/ 86 h 227"/>
                  <a:gd name="T8" fmla="*/ 208 w 267"/>
                  <a:gd name="T9" fmla="*/ 200 h 227"/>
                  <a:gd name="T10" fmla="*/ 265 w 267"/>
                  <a:gd name="T11" fmla="*/ 93 h 227"/>
                </a:gdLst>
                <a:ahLst/>
                <a:cxnLst>
                  <a:cxn ang="0">
                    <a:pos x="T0" y="T1"/>
                  </a:cxn>
                  <a:cxn ang="0">
                    <a:pos x="T2" y="T3"/>
                  </a:cxn>
                  <a:cxn ang="0">
                    <a:pos x="T4" y="T5"/>
                  </a:cxn>
                  <a:cxn ang="0">
                    <a:pos x="T6" y="T7"/>
                  </a:cxn>
                  <a:cxn ang="0">
                    <a:pos x="T8" y="T9"/>
                  </a:cxn>
                  <a:cxn ang="0">
                    <a:pos x="T10" y="T11"/>
                  </a:cxn>
                </a:cxnLst>
                <a:rect l="0" t="0" r="r" b="b"/>
                <a:pathLst>
                  <a:path w="267" h="227">
                    <a:moveTo>
                      <a:pt x="265" y="93"/>
                    </a:moveTo>
                    <a:cubicBezTo>
                      <a:pt x="263" y="39"/>
                      <a:pt x="218" y="0"/>
                      <a:pt x="192" y="3"/>
                    </a:cubicBezTo>
                    <a:cubicBezTo>
                      <a:pt x="151" y="8"/>
                      <a:pt x="133" y="33"/>
                      <a:pt x="130" y="64"/>
                    </a:cubicBezTo>
                    <a:cubicBezTo>
                      <a:pt x="95" y="57"/>
                      <a:pt x="61" y="69"/>
                      <a:pt x="52" y="86"/>
                    </a:cubicBezTo>
                    <a:cubicBezTo>
                      <a:pt x="0" y="183"/>
                      <a:pt x="156" y="227"/>
                      <a:pt x="208" y="200"/>
                    </a:cubicBezTo>
                    <a:cubicBezTo>
                      <a:pt x="232" y="195"/>
                      <a:pt x="267" y="136"/>
                      <a:pt x="265" y="93"/>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1" name="手繪多邊形 10"/>
              <p:cNvSpPr>
                <a:spLocks/>
              </p:cNvSpPr>
              <p:nvPr/>
            </p:nvSpPr>
            <p:spPr bwMode="gray">
              <a:xfrm flipH="1">
                <a:off x="452438" y="3581400"/>
                <a:ext cx="735013" cy="509587"/>
              </a:xfrm>
              <a:custGeom>
                <a:avLst/>
                <a:gdLst>
                  <a:gd name="T0" fmla="*/ 291 w 299"/>
                  <a:gd name="T1" fmla="*/ 15 h 208"/>
                  <a:gd name="T2" fmla="*/ 201 w 299"/>
                  <a:gd name="T3" fmla="*/ 160 h 208"/>
                  <a:gd name="T4" fmla="*/ 176 w 299"/>
                  <a:gd name="T5" fmla="*/ 94 h 208"/>
                  <a:gd name="T6" fmla="*/ 108 w 299"/>
                  <a:gd name="T7" fmla="*/ 20 h 208"/>
                  <a:gd name="T8" fmla="*/ 176 w 299"/>
                  <a:gd name="T9" fmla="*/ 172 h 208"/>
                  <a:gd name="T10" fmla="*/ 107 w 299"/>
                  <a:gd name="T11" fmla="*/ 150 h 208"/>
                  <a:gd name="T12" fmla="*/ 6 w 299"/>
                  <a:gd name="T13" fmla="*/ 157 h 208"/>
                  <a:gd name="T14" fmla="*/ 199 w 299"/>
                  <a:gd name="T15" fmla="*/ 192 h 208"/>
                  <a:gd name="T16" fmla="*/ 203 w 299"/>
                  <a:gd name="T17" fmla="*/ 192 h 208"/>
                  <a:gd name="T18" fmla="*/ 205 w 299"/>
                  <a:gd name="T19" fmla="*/ 189 h 208"/>
                  <a:gd name="T20" fmla="*/ 267 w 299"/>
                  <a:gd name="T21" fmla="*/ 113 h 208"/>
                  <a:gd name="T22" fmla="*/ 291 w 299"/>
                  <a:gd name="T23" fmla="*/ 1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9" h="208">
                    <a:moveTo>
                      <a:pt x="291" y="15"/>
                    </a:moveTo>
                    <a:cubicBezTo>
                      <a:pt x="262" y="0"/>
                      <a:pt x="214" y="106"/>
                      <a:pt x="201" y="160"/>
                    </a:cubicBezTo>
                    <a:cubicBezTo>
                      <a:pt x="196" y="140"/>
                      <a:pt x="186" y="115"/>
                      <a:pt x="176" y="94"/>
                    </a:cubicBezTo>
                    <a:cubicBezTo>
                      <a:pt x="150" y="46"/>
                      <a:pt x="116" y="15"/>
                      <a:pt x="108" y="20"/>
                    </a:cubicBezTo>
                    <a:cubicBezTo>
                      <a:pt x="80" y="36"/>
                      <a:pt x="138" y="130"/>
                      <a:pt x="176" y="172"/>
                    </a:cubicBezTo>
                    <a:cubicBezTo>
                      <a:pt x="157" y="164"/>
                      <a:pt x="130" y="154"/>
                      <a:pt x="107" y="150"/>
                    </a:cubicBezTo>
                    <a:cubicBezTo>
                      <a:pt x="53" y="140"/>
                      <a:pt x="7" y="148"/>
                      <a:pt x="6" y="157"/>
                    </a:cubicBezTo>
                    <a:cubicBezTo>
                      <a:pt x="0" y="197"/>
                      <a:pt x="179" y="208"/>
                      <a:pt x="199" y="192"/>
                    </a:cubicBezTo>
                    <a:cubicBezTo>
                      <a:pt x="200" y="193"/>
                      <a:pt x="202" y="193"/>
                      <a:pt x="203" y="192"/>
                    </a:cubicBezTo>
                    <a:cubicBezTo>
                      <a:pt x="204" y="192"/>
                      <a:pt x="205" y="191"/>
                      <a:pt x="205" y="189"/>
                    </a:cubicBezTo>
                    <a:cubicBezTo>
                      <a:pt x="218" y="182"/>
                      <a:pt x="249" y="146"/>
                      <a:pt x="267" y="113"/>
                    </a:cubicBezTo>
                    <a:cubicBezTo>
                      <a:pt x="292" y="65"/>
                      <a:pt x="299" y="19"/>
                      <a:pt x="291" y="15"/>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sp>
          <p:nvSpPr>
            <p:cNvPr id="12" name="手繪多邊形 11"/>
            <p:cNvSpPr>
              <a:spLocks/>
            </p:cNvSpPr>
            <p:nvPr/>
          </p:nvSpPr>
          <p:spPr bwMode="gray">
            <a:xfrm rot="21370907">
              <a:off x="40737" y="3810995"/>
              <a:ext cx="338487" cy="336423"/>
            </a:xfrm>
            <a:custGeom>
              <a:avLst/>
              <a:gdLst>
                <a:gd name="T0" fmla="*/ 50 w 106"/>
                <a:gd name="T1" fmla="*/ 0 h 106"/>
                <a:gd name="T2" fmla="*/ 50 w 106"/>
                <a:gd name="T3" fmla="*/ 0 h 106"/>
                <a:gd name="T4" fmla="*/ 42 w 106"/>
                <a:gd name="T5" fmla="*/ 12 h 106"/>
                <a:gd name="T6" fmla="*/ 32 w 106"/>
                <a:gd name="T7" fmla="*/ 5 h 106"/>
                <a:gd name="T8" fmla="*/ 30 w 106"/>
                <a:gd name="T9" fmla="*/ 5 h 106"/>
                <a:gd name="T10" fmla="*/ 28 w 106"/>
                <a:gd name="T11" fmla="*/ 22 h 106"/>
                <a:gd name="T12" fmla="*/ 16 w 106"/>
                <a:gd name="T13" fmla="*/ 19 h 106"/>
                <a:gd name="T14" fmla="*/ 11 w 106"/>
                <a:gd name="T15" fmla="*/ 21 h 106"/>
                <a:gd name="T16" fmla="*/ 17 w 106"/>
                <a:gd name="T17" fmla="*/ 38 h 106"/>
                <a:gd name="T18" fmla="*/ 1 w 106"/>
                <a:gd name="T19" fmla="*/ 45 h 106"/>
                <a:gd name="T20" fmla="*/ 8 w 106"/>
                <a:gd name="T21" fmla="*/ 54 h 106"/>
                <a:gd name="T22" fmla="*/ 1 w 106"/>
                <a:gd name="T23" fmla="*/ 63 h 106"/>
                <a:gd name="T24" fmla="*/ 21 w 106"/>
                <a:gd name="T25" fmla="*/ 70 h 106"/>
                <a:gd name="T26" fmla="*/ 15 w 106"/>
                <a:gd name="T27" fmla="*/ 91 h 106"/>
                <a:gd name="T28" fmla="*/ 19 w 106"/>
                <a:gd name="T29" fmla="*/ 92 h 106"/>
                <a:gd name="T30" fmla="*/ 30 w 106"/>
                <a:gd name="T31" fmla="*/ 88 h 106"/>
                <a:gd name="T32" fmla="*/ 34 w 106"/>
                <a:gd name="T33" fmla="*/ 103 h 106"/>
                <a:gd name="T34" fmla="*/ 35 w 106"/>
                <a:gd name="T35" fmla="*/ 103 h 106"/>
                <a:gd name="T36" fmla="*/ 47 w 106"/>
                <a:gd name="T37" fmla="*/ 94 h 106"/>
                <a:gd name="T38" fmla="*/ 56 w 106"/>
                <a:gd name="T39" fmla="*/ 106 h 106"/>
                <a:gd name="T40" fmla="*/ 57 w 106"/>
                <a:gd name="T41" fmla="*/ 106 h 106"/>
                <a:gd name="T42" fmla="*/ 64 w 106"/>
                <a:gd name="T43" fmla="*/ 95 h 106"/>
                <a:gd name="T44" fmla="*/ 75 w 106"/>
                <a:gd name="T45" fmla="*/ 101 h 106"/>
                <a:gd name="T46" fmla="*/ 77 w 106"/>
                <a:gd name="T47" fmla="*/ 101 h 106"/>
                <a:gd name="T48" fmla="*/ 79 w 106"/>
                <a:gd name="T49" fmla="*/ 84 h 106"/>
                <a:gd name="T50" fmla="*/ 91 w 106"/>
                <a:gd name="T51" fmla="*/ 87 h 106"/>
                <a:gd name="T52" fmla="*/ 96 w 106"/>
                <a:gd name="T53" fmla="*/ 85 h 106"/>
                <a:gd name="T54" fmla="*/ 89 w 106"/>
                <a:gd name="T55" fmla="*/ 68 h 106"/>
                <a:gd name="T56" fmla="*/ 106 w 106"/>
                <a:gd name="T57" fmla="*/ 61 h 106"/>
                <a:gd name="T58" fmla="*/ 98 w 106"/>
                <a:gd name="T59" fmla="*/ 52 h 106"/>
                <a:gd name="T60" fmla="*/ 106 w 106"/>
                <a:gd name="T61" fmla="*/ 43 h 106"/>
                <a:gd name="T62" fmla="*/ 85 w 106"/>
                <a:gd name="T63" fmla="*/ 36 h 106"/>
                <a:gd name="T64" fmla="*/ 91 w 106"/>
                <a:gd name="T65" fmla="*/ 16 h 106"/>
                <a:gd name="T66" fmla="*/ 88 w 106"/>
                <a:gd name="T67" fmla="*/ 15 h 106"/>
                <a:gd name="T68" fmla="*/ 76 w 106"/>
                <a:gd name="T69" fmla="*/ 18 h 106"/>
                <a:gd name="T70" fmla="*/ 73 w 106"/>
                <a:gd name="T71" fmla="*/ 4 h 106"/>
                <a:gd name="T72" fmla="*/ 71 w 106"/>
                <a:gd name="T73" fmla="*/ 3 h 106"/>
                <a:gd name="T74" fmla="*/ 60 w 106"/>
                <a:gd name="T75" fmla="*/ 12 h 106"/>
                <a:gd name="T76" fmla="*/ 50 w 106"/>
                <a:gd name="T7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106">
                  <a:moveTo>
                    <a:pt x="50" y="0"/>
                  </a:moveTo>
                  <a:cubicBezTo>
                    <a:pt x="50" y="0"/>
                    <a:pt x="50" y="0"/>
                    <a:pt x="50" y="0"/>
                  </a:cubicBezTo>
                  <a:cubicBezTo>
                    <a:pt x="47" y="0"/>
                    <a:pt x="44" y="5"/>
                    <a:pt x="42" y="12"/>
                  </a:cubicBezTo>
                  <a:cubicBezTo>
                    <a:pt x="38" y="7"/>
                    <a:pt x="34" y="5"/>
                    <a:pt x="32" y="5"/>
                  </a:cubicBezTo>
                  <a:cubicBezTo>
                    <a:pt x="31" y="5"/>
                    <a:pt x="30" y="5"/>
                    <a:pt x="30" y="5"/>
                  </a:cubicBezTo>
                  <a:cubicBezTo>
                    <a:pt x="27" y="7"/>
                    <a:pt x="26" y="13"/>
                    <a:pt x="28" y="22"/>
                  </a:cubicBezTo>
                  <a:cubicBezTo>
                    <a:pt x="23" y="20"/>
                    <a:pt x="19" y="19"/>
                    <a:pt x="16" y="19"/>
                  </a:cubicBezTo>
                  <a:cubicBezTo>
                    <a:pt x="13" y="19"/>
                    <a:pt x="12" y="20"/>
                    <a:pt x="11" y="21"/>
                  </a:cubicBezTo>
                  <a:cubicBezTo>
                    <a:pt x="8" y="24"/>
                    <a:pt x="11" y="30"/>
                    <a:pt x="17" y="38"/>
                  </a:cubicBezTo>
                  <a:cubicBezTo>
                    <a:pt x="7" y="39"/>
                    <a:pt x="1" y="42"/>
                    <a:pt x="1" y="45"/>
                  </a:cubicBezTo>
                  <a:cubicBezTo>
                    <a:pt x="0" y="48"/>
                    <a:pt x="3" y="51"/>
                    <a:pt x="8" y="54"/>
                  </a:cubicBezTo>
                  <a:cubicBezTo>
                    <a:pt x="3" y="57"/>
                    <a:pt x="0" y="61"/>
                    <a:pt x="1" y="63"/>
                  </a:cubicBezTo>
                  <a:cubicBezTo>
                    <a:pt x="2" y="67"/>
                    <a:pt x="10" y="70"/>
                    <a:pt x="21" y="70"/>
                  </a:cubicBezTo>
                  <a:cubicBezTo>
                    <a:pt x="15" y="80"/>
                    <a:pt x="12" y="88"/>
                    <a:pt x="15" y="91"/>
                  </a:cubicBezTo>
                  <a:cubicBezTo>
                    <a:pt x="16" y="91"/>
                    <a:pt x="17" y="92"/>
                    <a:pt x="19" y="92"/>
                  </a:cubicBezTo>
                  <a:cubicBezTo>
                    <a:pt x="22" y="92"/>
                    <a:pt x="26" y="91"/>
                    <a:pt x="30" y="88"/>
                  </a:cubicBezTo>
                  <a:cubicBezTo>
                    <a:pt x="30" y="96"/>
                    <a:pt x="31" y="102"/>
                    <a:pt x="34" y="103"/>
                  </a:cubicBezTo>
                  <a:cubicBezTo>
                    <a:pt x="34" y="103"/>
                    <a:pt x="35" y="103"/>
                    <a:pt x="35" y="103"/>
                  </a:cubicBezTo>
                  <a:cubicBezTo>
                    <a:pt x="38" y="103"/>
                    <a:pt x="42" y="100"/>
                    <a:pt x="47" y="94"/>
                  </a:cubicBezTo>
                  <a:cubicBezTo>
                    <a:pt x="50" y="102"/>
                    <a:pt x="53" y="106"/>
                    <a:pt x="56" y="106"/>
                  </a:cubicBezTo>
                  <a:cubicBezTo>
                    <a:pt x="56" y="106"/>
                    <a:pt x="57" y="106"/>
                    <a:pt x="57" y="106"/>
                  </a:cubicBezTo>
                  <a:cubicBezTo>
                    <a:pt x="60" y="106"/>
                    <a:pt x="62" y="102"/>
                    <a:pt x="64" y="95"/>
                  </a:cubicBezTo>
                  <a:cubicBezTo>
                    <a:pt x="69" y="99"/>
                    <a:pt x="72" y="101"/>
                    <a:pt x="75" y="101"/>
                  </a:cubicBezTo>
                  <a:cubicBezTo>
                    <a:pt x="76" y="101"/>
                    <a:pt x="76" y="101"/>
                    <a:pt x="77" y="101"/>
                  </a:cubicBezTo>
                  <a:cubicBezTo>
                    <a:pt x="80" y="99"/>
                    <a:pt x="81" y="93"/>
                    <a:pt x="79" y="84"/>
                  </a:cubicBezTo>
                  <a:cubicBezTo>
                    <a:pt x="84" y="86"/>
                    <a:pt x="88" y="87"/>
                    <a:pt x="91" y="87"/>
                  </a:cubicBezTo>
                  <a:cubicBezTo>
                    <a:pt x="93" y="87"/>
                    <a:pt x="95" y="87"/>
                    <a:pt x="96" y="85"/>
                  </a:cubicBezTo>
                  <a:cubicBezTo>
                    <a:pt x="98" y="82"/>
                    <a:pt x="95" y="76"/>
                    <a:pt x="89" y="68"/>
                  </a:cubicBezTo>
                  <a:cubicBezTo>
                    <a:pt x="99" y="67"/>
                    <a:pt x="105" y="65"/>
                    <a:pt x="106" y="61"/>
                  </a:cubicBezTo>
                  <a:cubicBezTo>
                    <a:pt x="106" y="58"/>
                    <a:pt x="104" y="55"/>
                    <a:pt x="98" y="52"/>
                  </a:cubicBezTo>
                  <a:cubicBezTo>
                    <a:pt x="103" y="49"/>
                    <a:pt x="106" y="46"/>
                    <a:pt x="106" y="43"/>
                  </a:cubicBezTo>
                  <a:cubicBezTo>
                    <a:pt x="105" y="39"/>
                    <a:pt x="97" y="37"/>
                    <a:pt x="85" y="36"/>
                  </a:cubicBezTo>
                  <a:cubicBezTo>
                    <a:pt x="92" y="27"/>
                    <a:pt x="94" y="19"/>
                    <a:pt x="91" y="16"/>
                  </a:cubicBezTo>
                  <a:cubicBezTo>
                    <a:pt x="90" y="15"/>
                    <a:pt x="89" y="15"/>
                    <a:pt x="88" y="15"/>
                  </a:cubicBezTo>
                  <a:cubicBezTo>
                    <a:pt x="85" y="15"/>
                    <a:pt x="81" y="16"/>
                    <a:pt x="76" y="18"/>
                  </a:cubicBezTo>
                  <a:cubicBezTo>
                    <a:pt x="77" y="10"/>
                    <a:pt x="76" y="5"/>
                    <a:pt x="73" y="4"/>
                  </a:cubicBezTo>
                  <a:cubicBezTo>
                    <a:pt x="72" y="3"/>
                    <a:pt x="72" y="3"/>
                    <a:pt x="71" y="3"/>
                  </a:cubicBezTo>
                  <a:cubicBezTo>
                    <a:pt x="68" y="3"/>
                    <a:pt x="64" y="7"/>
                    <a:pt x="60" y="12"/>
                  </a:cubicBezTo>
                  <a:cubicBezTo>
                    <a:pt x="57" y="5"/>
                    <a:pt x="54" y="0"/>
                    <a:pt x="50" y="0"/>
                  </a:cubicBezTo>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3" name="手繪多邊形 12"/>
            <p:cNvSpPr>
              <a:spLocks/>
            </p:cNvSpPr>
            <p:nvPr/>
          </p:nvSpPr>
          <p:spPr bwMode="gray">
            <a:xfrm rot="1029304">
              <a:off x="-5757" y="2131015"/>
              <a:ext cx="717568" cy="786784"/>
            </a:xfrm>
            <a:custGeom>
              <a:avLst/>
              <a:gdLst>
                <a:gd name="connsiteX0" fmla="*/ 624166 w 717568"/>
                <a:gd name="connsiteY0" fmla="*/ 7939 h 786784"/>
                <a:gd name="connsiteX1" fmla="*/ 680993 w 717568"/>
                <a:gd name="connsiteY1" fmla="*/ 7779 h 786784"/>
                <a:gd name="connsiteX2" fmla="*/ 244665 w 717568"/>
                <a:gd name="connsiteY2" fmla="*/ 782347 h 786784"/>
                <a:gd name="connsiteX3" fmla="*/ 109114 w 717568"/>
                <a:gd name="connsiteY3" fmla="*/ 756152 h 786784"/>
                <a:gd name="connsiteX4" fmla="*/ 99313 w 717568"/>
                <a:gd name="connsiteY4" fmla="*/ 749712 h 786784"/>
                <a:gd name="connsiteX5" fmla="*/ 0 w 717568"/>
                <a:gd name="connsiteY5" fmla="*/ 427989 h 786784"/>
                <a:gd name="connsiteX6" fmla="*/ 3400 w 717568"/>
                <a:gd name="connsiteY6" fmla="*/ 430734 h 786784"/>
                <a:gd name="connsiteX7" fmla="*/ 260064 w 717568"/>
                <a:gd name="connsiteY7" fmla="*/ 731389 h 786784"/>
                <a:gd name="connsiteX8" fmla="*/ 624166 w 717568"/>
                <a:gd name="connsiteY8" fmla="*/ 7939 h 78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7568" h="786784">
                  <a:moveTo>
                    <a:pt x="624166" y="7939"/>
                  </a:moveTo>
                  <a:cubicBezTo>
                    <a:pt x="643937" y="-2174"/>
                    <a:pt x="663027" y="-3050"/>
                    <a:pt x="680993" y="7779"/>
                  </a:cubicBezTo>
                  <a:cubicBezTo>
                    <a:pt x="870924" y="119888"/>
                    <a:pt x="260065" y="848593"/>
                    <a:pt x="244665" y="782347"/>
                  </a:cubicBezTo>
                  <a:cubicBezTo>
                    <a:pt x="206165" y="793813"/>
                    <a:pt x="158682" y="782347"/>
                    <a:pt x="109114" y="756152"/>
                  </a:cubicBezTo>
                  <a:lnTo>
                    <a:pt x="99313" y="749712"/>
                  </a:lnTo>
                  <a:lnTo>
                    <a:pt x="0" y="427989"/>
                  </a:lnTo>
                  <a:lnTo>
                    <a:pt x="3400" y="430734"/>
                  </a:lnTo>
                  <a:cubicBezTo>
                    <a:pt x="113766" y="527555"/>
                    <a:pt x="231831" y="660047"/>
                    <a:pt x="260064" y="731389"/>
                  </a:cubicBezTo>
                  <a:cubicBezTo>
                    <a:pt x="313964" y="602081"/>
                    <a:pt x="485768" y="78723"/>
                    <a:pt x="624166" y="7939"/>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noAutofit/>
            </a:bodyPr>
            <a:lstStyle/>
            <a:p>
              <a:pPr rtl="0"/>
              <a:endParaRPr lang="zh-TW" altLang="en-US" sz="1350" dirty="0">
                <a:latin typeface="標楷體" panose="03000509000000000000" pitchFamily="65" charset="-120"/>
                <a:ea typeface="標楷體" panose="03000509000000000000" pitchFamily="65" charset="-120"/>
              </a:endParaRPr>
            </a:p>
          </p:txBody>
        </p:sp>
        <p:sp>
          <p:nvSpPr>
            <p:cNvPr id="14" name="手繪多邊形 13"/>
            <p:cNvSpPr>
              <a:spLocks/>
            </p:cNvSpPr>
            <p:nvPr/>
          </p:nvSpPr>
          <p:spPr bwMode="gray">
            <a:xfrm rot="229093" flipH="1">
              <a:off x="363693" y="5127408"/>
              <a:ext cx="115581" cy="111454"/>
            </a:xfrm>
            <a:custGeom>
              <a:avLst/>
              <a:gdLst>
                <a:gd name="T0" fmla="*/ 28 w 36"/>
                <a:gd name="T1" fmla="*/ 7 h 35"/>
                <a:gd name="T2" fmla="*/ 30 w 36"/>
                <a:gd name="T3" fmla="*/ 29 h 35"/>
                <a:gd name="T4" fmla="*/ 8 w 36"/>
                <a:gd name="T5" fmla="*/ 27 h 35"/>
                <a:gd name="T6" fmla="*/ 6 w 36"/>
                <a:gd name="T7" fmla="*/ 5 h 35"/>
                <a:gd name="T8" fmla="*/ 28 w 36"/>
                <a:gd name="T9" fmla="*/ 7 h 35"/>
              </a:gdLst>
              <a:ahLst/>
              <a:cxnLst>
                <a:cxn ang="0">
                  <a:pos x="T0" y="T1"/>
                </a:cxn>
                <a:cxn ang="0">
                  <a:pos x="T2" y="T3"/>
                </a:cxn>
                <a:cxn ang="0">
                  <a:pos x="T4" y="T5"/>
                </a:cxn>
                <a:cxn ang="0">
                  <a:pos x="T6" y="T7"/>
                </a:cxn>
                <a:cxn ang="0">
                  <a:pos x="T8" y="T9"/>
                </a:cxn>
              </a:cxnLst>
              <a:rect l="0" t="0" r="r" b="b"/>
              <a:pathLst>
                <a:path w="36" h="35">
                  <a:moveTo>
                    <a:pt x="28" y="7"/>
                  </a:moveTo>
                  <a:cubicBezTo>
                    <a:pt x="35" y="13"/>
                    <a:pt x="36" y="23"/>
                    <a:pt x="30" y="29"/>
                  </a:cubicBezTo>
                  <a:cubicBezTo>
                    <a:pt x="24" y="35"/>
                    <a:pt x="14" y="34"/>
                    <a:pt x="8" y="27"/>
                  </a:cubicBezTo>
                  <a:cubicBezTo>
                    <a:pt x="1" y="21"/>
                    <a:pt x="0" y="11"/>
                    <a:pt x="6" y="5"/>
                  </a:cubicBezTo>
                  <a:cubicBezTo>
                    <a:pt x="12" y="0"/>
                    <a:pt x="22" y="0"/>
                    <a:pt x="28" y="7"/>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5" name="手繪多邊形 14"/>
            <p:cNvSpPr>
              <a:spLocks/>
            </p:cNvSpPr>
            <p:nvPr/>
          </p:nvSpPr>
          <p:spPr bwMode="gray">
            <a:xfrm rot="229093" flipH="1">
              <a:off x="820539" y="6496790"/>
              <a:ext cx="130517" cy="129721"/>
            </a:xfrm>
            <a:custGeom>
              <a:avLst/>
              <a:gdLst>
                <a:gd name="T0" fmla="*/ 50 w 106"/>
                <a:gd name="T1" fmla="*/ 0 h 106"/>
                <a:gd name="T2" fmla="*/ 50 w 106"/>
                <a:gd name="T3" fmla="*/ 0 h 106"/>
                <a:gd name="T4" fmla="*/ 42 w 106"/>
                <a:gd name="T5" fmla="*/ 12 h 106"/>
                <a:gd name="T6" fmla="*/ 32 w 106"/>
                <a:gd name="T7" fmla="*/ 5 h 106"/>
                <a:gd name="T8" fmla="*/ 30 w 106"/>
                <a:gd name="T9" fmla="*/ 5 h 106"/>
                <a:gd name="T10" fmla="*/ 28 w 106"/>
                <a:gd name="T11" fmla="*/ 22 h 106"/>
                <a:gd name="T12" fmla="*/ 16 w 106"/>
                <a:gd name="T13" fmla="*/ 19 h 106"/>
                <a:gd name="T14" fmla="*/ 11 w 106"/>
                <a:gd name="T15" fmla="*/ 21 h 106"/>
                <a:gd name="T16" fmla="*/ 17 w 106"/>
                <a:gd name="T17" fmla="*/ 38 h 106"/>
                <a:gd name="T18" fmla="*/ 1 w 106"/>
                <a:gd name="T19" fmla="*/ 45 h 106"/>
                <a:gd name="T20" fmla="*/ 8 w 106"/>
                <a:gd name="T21" fmla="*/ 54 h 106"/>
                <a:gd name="T22" fmla="*/ 1 w 106"/>
                <a:gd name="T23" fmla="*/ 63 h 106"/>
                <a:gd name="T24" fmla="*/ 21 w 106"/>
                <a:gd name="T25" fmla="*/ 70 h 106"/>
                <a:gd name="T26" fmla="*/ 15 w 106"/>
                <a:gd name="T27" fmla="*/ 91 h 106"/>
                <a:gd name="T28" fmla="*/ 19 w 106"/>
                <a:gd name="T29" fmla="*/ 92 h 106"/>
                <a:gd name="T30" fmla="*/ 30 w 106"/>
                <a:gd name="T31" fmla="*/ 88 h 106"/>
                <a:gd name="T32" fmla="*/ 34 w 106"/>
                <a:gd name="T33" fmla="*/ 103 h 106"/>
                <a:gd name="T34" fmla="*/ 35 w 106"/>
                <a:gd name="T35" fmla="*/ 103 h 106"/>
                <a:gd name="T36" fmla="*/ 47 w 106"/>
                <a:gd name="T37" fmla="*/ 94 h 106"/>
                <a:gd name="T38" fmla="*/ 56 w 106"/>
                <a:gd name="T39" fmla="*/ 106 h 106"/>
                <a:gd name="T40" fmla="*/ 57 w 106"/>
                <a:gd name="T41" fmla="*/ 106 h 106"/>
                <a:gd name="T42" fmla="*/ 64 w 106"/>
                <a:gd name="T43" fmla="*/ 95 h 106"/>
                <a:gd name="T44" fmla="*/ 75 w 106"/>
                <a:gd name="T45" fmla="*/ 101 h 106"/>
                <a:gd name="T46" fmla="*/ 77 w 106"/>
                <a:gd name="T47" fmla="*/ 101 h 106"/>
                <a:gd name="T48" fmla="*/ 79 w 106"/>
                <a:gd name="T49" fmla="*/ 84 h 106"/>
                <a:gd name="T50" fmla="*/ 91 w 106"/>
                <a:gd name="T51" fmla="*/ 87 h 106"/>
                <a:gd name="T52" fmla="*/ 96 w 106"/>
                <a:gd name="T53" fmla="*/ 85 h 106"/>
                <a:gd name="T54" fmla="*/ 89 w 106"/>
                <a:gd name="T55" fmla="*/ 68 h 106"/>
                <a:gd name="T56" fmla="*/ 106 w 106"/>
                <a:gd name="T57" fmla="*/ 61 h 106"/>
                <a:gd name="T58" fmla="*/ 98 w 106"/>
                <a:gd name="T59" fmla="*/ 52 h 106"/>
                <a:gd name="T60" fmla="*/ 106 w 106"/>
                <a:gd name="T61" fmla="*/ 43 h 106"/>
                <a:gd name="T62" fmla="*/ 85 w 106"/>
                <a:gd name="T63" fmla="*/ 36 h 106"/>
                <a:gd name="T64" fmla="*/ 91 w 106"/>
                <a:gd name="T65" fmla="*/ 16 h 106"/>
                <a:gd name="T66" fmla="*/ 88 w 106"/>
                <a:gd name="T67" fmla="*/ 15 h 106"/>
                <a:gd name="T68" fmla="*/ 76 w 106"/>
                <a:gd name="T69" fmla="*/ 18 h 106"/>
                <a:gd name="T70" fmla="*/ 73 w 106"/>
                <a:gd name="T71" fmla="*/ 4 h 106"/>
                <a:gd name="T72" fmla="*/ 71 w 106"/>
                <a:gd name="T73" fmla="*/ 3 h 106"/>
                <a:gd name="T74" fmla="*/ 60 w 106"/>
                <a:gd name="T75" fmla="*/ 12 h 106"/>
                <a:gd name="T76" fmla="*/ 50 w 106"/>
                <a:gd name="T7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106">
                  <a:moveTo>
                    <a:pt x="50" y="0"/>
                  </a:moveTo>
                  <a:cubicBezTo>
                    <a:pt x="50" y="0"/>
                    <a:pt x="50" y="0"/>
                    <a:pt x="50" y="0"/>
                  </a:cubicBezTo>
                  <a:cubicBezTo>
                    <a:pt x="47" y="0"/>
                    <a:pt x="44" y="5"/>
                    <a:pt x="42" y="12"/>
                  </a:cubicBezTo>
                  <a:cubicBezTo>
                    <a:pt x="38" y="7"/>
                    <a:pt x="34" y="5"/>
                    <a:pt x="32" y="5"/>
                  </a:cubicBezTo>
                  <a:cubicBezTo>
                    <a:pt x="31" y="5"/>
                    <a:pt x="30" y="5"/>
                    <a:pt x="30" y="5"/>
                  </a:cubicBezTo>
                  <a:cubicBezTo>
                    <a:pt x="27" y="7"/>
                    <a:pt x="26" y="13"/>
                    <a:pt x="28" y="22"/>
                  </a:cubicBezTo>
                  <a:cubicBezTo>
                    <a:pt x="23" y="20"/>
                    <a:pt x="19" y="19"/>
                    <a:pt x="16" y="19"/>
                  </a:cubicBezTo>
                  <a:cubicBezTo>
                    <a:pt x="13" y="19"/>
                    <a:pt x="12" y="20"/>
                    <a:pt x="11" y="21"/>
                  </a:cubicBezTo>
                  <a:cubicBezTo>
                    <a:pt x="8" y="24"/>
                    <a:pt x="11" y="30"/>
                    <a:pt x="17" y="38"/>
                  </a:cubicBezTo>
                  <a:cubicBezTo>
                    <a:pt x="7" y="39"/>
                    <a:pt x="1" y="42"/>
                    <a:pt x="1" y="45"/>
                  </a:cubicBezTo>
                  <a:cubicBezTo>
                    <a:pt x="0" y="48"/>
                    <a:pt x="3" y="51"/>
                    <a:pt x="8" y="54"/>
                  </a:cubicBezTo>
                  <a:cubicBezTo>
                    <a:pt x="3" y="57"/>
                    <a:pt x="0" y="61"/>
                    <a:pt x="1" y="63"/>
                  </a:cubicBezTo>
                  <a:cubicBezTo>
                    <a:pt x="2" y="67"/>
                    <a:pt x="10" y="70"/>
                    <a:pt x="21" y="70"/>
                  </a:cubicBezTo>
                  <a:cubicBezTo>
                    <a:pt x="15" y="80"/>
                    <a:pt x="12" y="88"/>
                    <a:pt x="15" y="91"/>
                  </a:cubicBezTo>
                  <a:cubicBezTo>
                    <a:pt x="16" y="91"/>
                    <a:pt x="17" y="92"/>
                    <a:pt x="19" y="92"/>
                  </a:cubicBezTo>
                  <a:cubicBezTo>
                    <a:pt x="22" y="92"/>
                    <a:pt x="26" y="91"/>
                    <a:pt x="30" y="88"/>
                  </a:cubicBezTo>
                  <a:cubicBezTo>
                    <a:pt x="30" y="96"/>
                    <a:pt x="31" y="102"/>
                    <a:pt x="34" y="103"/>
                  </a:cubicBezTo>
                  <a:cubicBezTo>
                    <a:pt x="34" y="103"/>
                    <a:pt x="35" y="103"/>
                    <a:pt x="35" y="103"/>
                  </a:cubicBezTo>
                  <a:cubicBezTo>
                    <a:pt x="38" y="103"/>
                    <a:pt x="42" y="100"/>
                    <a:pt x="47" y="94"/>
                  </a:cubicBezTo>
                  <a:cubicBezTo>
                    <a:pt x="50" y="102"/>
                    <a:pt x="53" y="106"/>
                    <a:pt x="56" y="106"/>
                  </a:cubicBezTo>
                  <a:cubicBezTo>
                    <a:pt x="56" y="106"/>
                    <a:pt x="57" y="106"/>
                    <a:pt x="57" y="106"/>
                  </a:cubicBezTo>
                  <a:cubicBezTo>
                    <a:pt x="60" y="106"/>
                    <a:pt x="62" y="102"/>
                    <a:pt x="64" y="95"/>
                  </a:cubicBezTo>
                  <a:cubicBezTo>
                    <a:pt x="69" y="99"/>
                    <a:pt x="72" y="101"/>
                    <a:pt x="75" y="101"/>
                  </a:cubicBezTo>
                  <a:cubicBezTo>
                    <a:pt x="76" y="101"/>
                    <a:pt x="76" y="101"/>
                    <a:pt x="77" y="101"/>
                  </a:cubicBezTo>
                  <a:cubicBezTo>
                    <a:pt x="80" y="99"/>
                    <a:pt x="81" y="93"/>
                    <a:pt x="79" y="84"/>
                  </a:cubicBezTo>
                  <a:cubicBezTo>
                    <a:pt x="84" y="86"/>
                    <a:pt x="88" y="87"/>
                    <a:pt x="91" y="87"/>
                  </a:cubicBezTo>
                  <a:cubicBezTo>
                    <a:pt x="93" y="87"/>
                    <a:pt x="95" y="87"/>
                    <a:pt x="96" y="85"/>
                  </a:cubicBezTo>
                  <a:cubicBezTo>
                    <a:pt x="98" y="82"/>
                    <a:pt x="95" y="76"/>
                    <a:pt x="89" y="68"/>
                  </a:cubicBezTo>
                  <a:cubicBezTo>
                    <a:pt x="99" y="67"/>
                    <a:pt x="105" y="65"/>
                    <a:pt x="106" y="61"/>
                  </a:cubicBezTo>
                  <a:cubicBezTo>
                    <a:pt x="106" y="58"/>
                    <a:pt x="104" y="55"/>
                    <a:pt x="98" y="52"/>
                  </a:cubicBezTo>
                  <a:cubicBezTo>
                    <a:pt x="103" y="49"/>
                    <a:pt x="106" y="46"/>
                    <a:pt x="106" y="43"/>
                  </a:cubicBezTo>
                  <a:cubicBezTo>
                    <a:pt x="105" y="39"/>
                    <a:pt x="97" y="37"/>
                    <a:pt x="85" y="36"/>
                  </a:cubicBezTo>
                  <a:cubicBezTo>
                    <a:pt x="92" y="27"/>
                    <a:pt x="94" y="19"/>
                    <a:pt x="91" y="16"/>
                  </a:cubicBezTo>
                  <a:cubicBezTo>
                    <a:pt x="90" y="15"/>
                    <a:pt x="89" y="15"/>
                    <a:pt x="88" y="15"/>
                  </a:cubicBezTo>
                  <a:cubicBezTo>
                    <a:pt x="85" y="15"/>
                    <a:pt x="81" y="16"/>
                    <a:pt x="76" y="18"/>
                  </a:cubicBezTo>
                  <a:cubicBezTo>
                    <a:pt x="77" y="10"/>
                    <a:pt x="76" y="5"/>
                    <a:pt x="73" y="4"/>
                  </a:cubicBezTo>
                  <a:cubicBezTo>
                    <a:pt x="72" y="3"/>
                    <a:pt x="72" y="3"/>
                    <a:pt x="71" y="3"/>
                  </a:cubicBezTo>
                  <a:cubicBezTo>
                    <a:pt x="68" y="3"/>
                    <a:pt x="64" y="7"/>
                    <a:pt x="60" y="12"/>
                  </a:cubicBezTo>
                  <a:cubicBezTo>
                    <a:pt x="57" y="5"/>
                    <a:pt x="54" y="0"/>
                    <a:pt x="50" y="0"/>
                  </a:cubicBezTo>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6" name="手繪多邊形 15"/>
            <p:cNvSpPr>
              <a:spLocks/>
            </p:cNvSpPr>
            <p:nvPr/>
          </p:nvSpPr>
          <p:spPr bwMode="gray">
            <a:xfrm rot="18488757">
              <a:off x="56320" y="5556204"/>
              <a:ext cx="303358" cy="304647"/>
            </a:xfrm>
            <a:custGeom>
              <a:avLst/>
              <a:gdLst>
                <a:gd name="T0" fmla="*/ 117 w 117"/>
                <a:gd name="T1" fmla="*/ 67 h 117"/>
                <a:gd name="T2" fmla="*/ 103 w 117"/>
                <a:gd name="T3" fmla="*/ 54 h 117"/>
                <a:gd name="T4" fmla="*/ 114 w 117"/>
                <a:gd name="T5" fmla="*/ 40 h 117"/>
                <a:gd name="T6" fmla="*/ 100 w 117"/>
                <a:gd name="T7" fmla="*/ 35 h 117"/>
                <a:gd name="T8" fmla="*/ 103 w 117"/>
                <a:gd name="T9" fmla="*/ 20 h 117"/>
                <a:gd name="T10" fmla="*/ 86 w 117"/>
                <a:gd name="T11" fmla="*/ 22 h 117"/>
                <a:gd name="T12" fmla="*/ 83 w 117"/>
                <a:gd name="T13" fmla="*/ 5 h 117"/>
                <a:gd name="T14" fmla="*/ 68 w 117"/>
                <a:gd name="T15" fmla="*/ 13 h 117"/>
                <a:gd name="T16" fmla="*/ 59 w 117"/>
                <a:gd name="T17" fmla="*/ 0 h 117"/>
                <a:gd name="T18" fmla="*/ 47 w 117"/>
                <a:gd name="T19" fmla="*/ 20 h 117"/>
                <a:gd name="T20" fmla="*/ 26 w 117"/>
                <a:gd name="T21" fmla="*/ 9 h 117"/>
                <a:gd name="T22" fmla="*/ 25 w 117"/>
                <a:gd name="T23" fmla="*/ 22 h 117"/>
                <a:gd name="T24" fmla="*/ 12 w 117"/>
                <a:gd name="T25" fmla="*/ 23 h 117"/>
                <a:gd name="T26" fmla="*/ 19 w 117"/>
                <a:gd name="T27" fmla="*/ 42 h 117"/>
                <a:gd name="T28" fmla="*/ 1 w 117"/>
                <a:gd name="T29" fmla="*/ 50 h 117"/>
                <a:gd name="T30" fmla="*/ 15 w 117"/>
                <a:gd name="T31" fmla="*/ 62 h 117"/>
                <a:gd name="T32" fmla="*/ 3 w 117"/>
                <a:gd name="T33" fmla="*/ 77 h 117"/>
                <a:gd name="T34" fmla="*/ 18 w 117"/>
                <a:gd name="T35" fmla="*/ 81 h 117"/>
                <a:gd name="T36" fmla="*/ 14 w 117"/>
                <a:gd name="T37" fmla="*/ 97 h 117"/>
                <a:gd name="T38" fmla="*/ 32 w 117"/>
                <a:gd name="T39" fmla="*/ 95 h 117"/>
                <a:gd name="T40" fmla="*/ 35 w 117"/>
                <a:gd name="T41" fmla="*/ 112 h 117"/>
                <a:gd name="T42" fmla="*/ 49 w 117"/>
                <a:gd name="T43" fmla="*/ 103 h 117"/>
                <a:gd name="T44" fmla="*/ 59 w 117"/>
                <a:gd name="T45" fmla="*/ 117 h 117"/>
                <a:gd name="T46" fmla="*/ 70 w 117"/>
                <a:gd name="T47" fmla="*/ 96 h 117"/>
                <a:gd name="T48" fmla="*/ 91 w 117"/>
                <a:gd name="T49" fmla="*/ 107 h 117"/>
                <a:gd name="T50" fmla="*/ 93 w 117"/>
                <a:gd name="T51" fmla="*/ 94 h 117"/>
                <a:gd name="T52" fmla="*/ 105 w 117"/>
                <a:gd name="T53" fmla="*/ 93 h 117"/>
                <a:gd name="T54" fmla="*/ 98 w 117"/>
                <a:gd name="T55" fmla="*/ 75 h 117"/>
                <a:gd name="T56" fmla="*/ 117 w 117"/>
                <a:gd name="T57" fmla="*/ 6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17">
                  <a:moveTo>
                    <a:pt x="117" y="67"/>
                  </a:moveTo>
                  <a:cubicBezTo>
                    <a:pt x="117" y="63"/>
                    <a:pt x="112" y="58"/>
                    <a:pt x="103" y="54"/>
                  </a:cubicBezTo>
                  <a:cubicBezTo>
                    <a:pt x="111" y="49"/>
                    <a:pt x="116" y="43"/>
                    <a:pt x="114" y="40"/>
                  </a:cubicBezTo>
                  <a:cubicBezTo>
                    <a:pt x="113" y="36"/>
                    <a:pt x="108" y="35"/>
                    <a:pt x="100" y="35"/>
                  </a:cubicBezTo>
                  <a:cubicBezTo>
                    <a:pt x="104" y="28"/>
                    <a:pt x="105" y="22"/>
                    <a:pt x="103" y="20"/>
                  </a:cubicBezTo>
                  <a:cubicBezTo>
                    <a:pt x="100" y="17"/>
                    <a:pt x="94" y="18"/>
                    <a:pt x="86" y="22"/>
                  </a:cubicBezTo>
                  <a:cubicBezTo>
                    <a:pt x="87" y="12"/>
                    <a:pt x="86" y="6"/>
                    <a:pt x="83" y="5"/>
                  </a:cubicBezTo>
                  <a:cubicBezTo>
                    <a:pt x="79" y="3"/>
                    <a:pt x="74" y="6"/>
                    <a:pt x="68" y="13"/>
                  </a:cubicBezTo>
                  <a:cubicBezTo>
                    <a:pt x="66" y="5"/>
                    <a:pt x="62" y="0"/>
                    <a:pt x="59" y="0"/>
                  </a:cubicBezTo>
                  <a:cubicBezTo>
                    <a:pt x="54" y="0"/>
                    <a:pt x="50" y="8"/>
                    <a:pt x="47" y="20"/>
                  </a:cubicBezTo>
                  <a:cubicBezTo>
                    <a:pt x="38" y="11"/>
                    <a:pt x="30" y="7"/>
                    <a:pt x="26" y="9"/>
                  </a:cubicBezTo>
                  <a:cubicBezTo>
                    <a:pt x="24" y="11"/>
                    <a:pt x="23" y="16"/>
                    <a:pt x="25" y="22"/>
                  </a:cubicBezTo>
                  <a:cubicBezTo>
                    <a:pt x="18" y="20"/>
                    <a:pt x="14" y="20"/>
                    <a:pt x="12" y="23"/>
                  </a:cubicBezTo>
                  <a:cubicBezTo>
                    <a:pt x="9" y="26"/>
                    <a:pt x="12" y="33"/>
                    <a:pt x="19" y="42"/>
                  </a:cubicBezTo>
                  <a:cubicBezTo>
                    <a:pt x="8" y="43"/>
                    <a:pt x="1" y="45"/>
                    <a:pt x="1" y="50"/>
                  </a:cubicBezTo>
                  <a:cubicBezTo>
                    <a:pt x="0" y="54"/>
                    <a:pt x="6" y="58"/>
                    <a:pt x="15" y="62"/>
                  </a:cubicBezTo>
                  <a:cubicBezTo>
                    <a:pt x="6" y="68"/>
                    <a:pt x="2" y="73"/>
                    <a:pt x="3" y="77"/>
                  </a:cubicBezTo>
                  <a:cubicBezTo>
                    <a:pt x="4" y="80"/>
                    <a:pt x="10" y="82"/>
                    <a:pt x="18" y="81"/>
                  </a:cubicBezTo>
                  <a:cubicBezTo>
                    <a:pt x="14" y="88"/>
                    <a:pt x="12" y="94"/>
                    <a:pt x="14" y="97"/>
                  </a:cubicBezTo>
                  <a:cubicBezTo>
                    <a:pt x="17" y="99"/>
                    <a:pt x="23" y="98"/>
                    <a:pt x="32" y="95"/>
                  </a:cubicBezTo>
                  <a:cubicBezTo>
                    <a:pt x="30" y="104"/>
                    <a:pt x="31" y="110"/>
                    <a:pt x="35" y="112"/>
                  </a:cubicBezTo>
                  <a:cubicBezTo>
                    <a:pt x="38" y="113"/>
                    <a:pt x="43" y="110"/>
                    <a:pt x="49" y="103"/>
                  </a:cubicBezTo>
                  <a:cubicBezTo>
                    <a:pt x="52" y="112"/>
                    <a:pt x="55" y="117"/>
                    <a:pt x="59" y="117"/>
                  </a:cubicBezTo>
                  <a:cubicBezTo>
                    <a:pt x="63" y="117"/>
                    <a:pt x="67" y="109"/>
                    <a:pt x="70" y="96"/>
                  </a:cubicBezTo>
                  <a:cubicBezTo>
                    <a:pt x="79" y="105"/>
                    <a:pt x="87" y="109"/>
                    <a:pt x="91" y="107"/>
                  </a:cubicBezTo>
                  <a:cubicBezTo>
                    <a:pt x="94" y="105"/>
                    <a:pt x="94" y="101"/>
                    <a:pt x="93" y="94"/>
                  </a:cubicBezTo>
                  <a:cubicBezTo>
                    <a:pt x="99" y="96"/>
                    <a:pt x="104" y="96"/>
                    <a:pt x="105" y="93"/>
                  </a:cubicBezTo>
                  <a:cubicBezTo>
                    <a:pt x="108" y="90"/>
                    <a:pt x="105" y="83"/>
                    <a:pt x="98" y="75"/>
                  </a:cubicBezTo>
                  <a:cubicBezTo>
                    <a:pt x="109" y="74"/>
                    <a:pt x="116" y="71"/>
                    <a:pt x="117" y="67"/>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7" name="手繪多邊形 16"/>
            <p:cNvSpPr>
              <a:spLocks/>
            </p:cNvSpPr>
            <p:nvPr/>
          </p:nvSpPr>
          <p:spPr bwMode="gray">
            <a:xfrm rot="21540920" flipH="1">
              <a:off x="309775" y="56187"/>
              <a:ext cx="173372" cy="171307"/>
            </a:xfrm>
            <a:custGeom>
              <a:avLst/>
              <a:gdLst>
                <a:gd name="T0" fmla="*/ 54 w 54"/>
                <a:gd name="T1" fmla="*/ 31 h 54"/>
                <a:gd name="T2" fmla="*/ 50 w 54"/>
                <a:gd name="T3" fmla="*/ 26 h 54"/>
                <a:gd name="T4" fmla="*/ 54 w 54"/>
                <a:gd name="T5" fmla="*/ 22 h 54"/>
                <a:gd name="T6" fmla="*/ 43 w 54"/>
                <a:gd name="T7" fmla="*/ 18 h 54"/>
                <a:gd name="T8" fmla="*/ 47 w 54"/>
                <a:gd name="T9" fmla="*/ 8 h 54"/>
                <a:gd name="T10" fmla="*/ 39 w 54"/>
                <a:gd name="T11" fmla="*/ 9 h 54"/>
                <a:gd name="T12" fmla="*/ 37 w 54"/>
                <a:gd name="T13" fmla="*/ 1 h 54"/>
                <a:gd name="T14" fmla="*/ 30 w 54"/>
                <a:gd name="T15" fmla="*/ 6 h 54"/>
                <a:gd name="T16" fmla="*/ 25 w 54"/>
                <a:gd name="T17" fmla="*/ 0 h 54"/>
                <a:gd name="T18" fmla="*/ 21 w 54"/>
                <a:gd name="T19" fmla="*/ 6 h 54"/>
                <a:gd name="T20" fmla="*/ 15 w 54"/>
                <a:gd name="T21" fmla="*/ 2 h 54"/>
                <a:gd name="T22" fmla="*/ 14 w 54"/>
                <a:gd name="T23" fmla="*/ 11 h 54"/>
                <a:gd name="T24" fmla="*/ 5 w 54"/>
                <a:gd name="T25" fmla="*/ 10 h 54"/>
                <a:gd name="T26" fmla="*/ 9 w 54"/>
                <a:gd name="T27" fmla="*/ 19 h 54"/>
                <a:gd name="T28" fmla="*/ 0 w 54"/>
                <a:gd name="T29" fmla="*/ 23 h 54"/>
                <a:gd name="T30" fmla="*/ 4 w 54"/>
                <a:gd name="T31" fmla="*/ 27 h 54"/>
                <a:gd name="T32" fmla="*/ 0 w 54"/>
                <a:gd name="T33" fmla="*/ 32 h 54"/>
                <a:gd name="T34" fmla="*/ 11 w 54"/>
                <a:gd name="T35" fmla="*/ 36 h 54"/>
                <a:gd name="T36" fmla="*/ 8 w 54"/>
                <a:gd name="T37" fmla="*/ 46 h 54"/>
                <a:gd name="T38" fmla="*/ 15 w 54"/>
                <a:gd name="T39" fmla="*/ 45 h 54"/>
                <a:gd name="T40" fmla="*/ 17 w 54"/>
                <a:gd name="T41" fmla="*/ 52 h 54"/>
                <a:gd name="T42" fmla="*/ 24 w 54"/>
                <a:gd name="T43" fmla="*/ 48 h 54"/>
                <a:gd name="T44" fmla="*/ 29 w 54"/>
                <a:gd name="T45" fmla="*/ 54 h 54"/>
                <a:gd name="T46" fmla="*/ 33 w 54"/>
                <a:gd name="T47" fmla="*/ 48 h 54"/>
                <a:gd name="T48" fmla="*/ 39 w 54"/>
                <a:gd name="T49" fmla="*/ 51 h 54"/>
                <a:gd name="T50" fmla="*/ 40 w 54"/>
                <a:gd name="T51" fmla="*/ 43 h 54"/>
                <a:gd name="T52" fmla="*/ 49 w 54"/>
                <a:gd name="T53" fmla="*/ 43 h 54"/>
                <a:gd name="T54" fmla="*/ 46 w 54"/>
                <a:gd name="T55" fmla="*/ 35 h 54"/>
                <a:gd name="T56" fmla="*/ 54 w 54"/>
                <a:gd name="T57"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54" y="31"/>
                  </a:moveTo>
                  <a:cubicBezTo>
                    <a:pt x="54" y="29"/>
                    <a:pt x="53" y="28"/>
                    <a:pt x="50" y="26"/>
                  </a:cubicBezTo>
                  <a:cubicBezTo>
                    <a:pt x="53" y="25"/>
                    <a:pt x="54" y="23"/>
                    <a:pt x="54" y="22"/>
                  </a:cubicBezTo>
                  <a:cubicBezTo>
                    <a:pt x="53" y="20"/>
                    <a:pt x="49" y="18"/>
                    <a:pt x="43" y="18"/>
                  </a:cubicBezTo>
                  <a:cubicBezTo>
                    <a:pt x="47" y="13"/>
                    <a:pt x="48" y="9"/>
                    <a:pt x="47" y="8"/>
                  </a:cubicBezTo>
                  <a:cubicBezTo>
                    <a:pt x="45" y="7"/>
                    <a:pt x="43" y="7"/>
                    <a:pt x="39" y="9"/>
                  </a:cubicBezTo>
                  <a:cubicBezTo>
                    <a:pt x="39" y="5"/>
                    <a:pt x="39" y="2"/>
                    <a:pt x="37" y="1"/>
                  </a:cubicBezTo>
                  <a:cubicBezTo>
                    <a:pt x="35" y="1"/>
                    <a:pt x="33" y="3"/>
                    <a:pt x="30" y="6"/>
                  </a:cubicBezTo>
                  <a:cubicBezTo>
                    <a:pt x="29" y="2"/>
                    <a:pt x="27" y="0"/>
                    <a:pt x="25" y="0"/>
                  </a:cubicBezTo>
                  <a:cubicBezTo>
                    <a:pt x="24" y="0"/>
                    <a:pt x="22" y="2"/>
                    <a:pt x="21" y="6"/>
                  </a:cubicBezTo>
                  <a:cubicBezTo>
                    <a:pt x="19" y="3"/>
                    <a:pt x="16" y="2"/>
                    <a:pt x="15" y="2"/>
                  </a:cubicBezTo>
                  <a:cubicBezTo>
                    <a:pt x="13" y="3"/>
                    <a:pt x="13" y="6"/>
                    <a:pt x="14" y="11"/>
                  </a:cubicBezTo>
                  <a:cubicBezTo>
                    <a:pt x="10" y="9"/>
                    <a:pt x="6" y="9"/>
                    <a:pt x="5" y="10"/>
                  </a:cubicBezTo>
                  <a:cubicBezTo>
                    <a:pt x="4" y="12"/>
                    <a:pt x="5" y="15"/>
                    <a:pt x="9" y="19"/>
                  </a:cubicBezTo>
                  <a:cubicBezTo>
                    <a:pt x="4" y="20"/>
                    <a:pt x="0" y="21"/>
                    <a:pt x="0" y="23"/>
                  </a:cubicBezTo>
                  <a:cubicBezTo>
                    <a:pt x="0" y="24"/>
                    <a:pt x="1" y="26"/>
                    <a:pt x="4" y="27"/>
                  </a:cubicBezTo>
                  <a:cubicBezTo>
                    <a:pt x="1" y="29"/>
                    <a:pt x="0" y="31"/>
                    <a:pt x="0" y="32"/>
                  </a:cubicBezTo>
                  <a:cubicBezTo>
                    <a:pt x="1" y="34"/>
                    <a:pt x="5" y="35"/>
                    <a:pt x="11" y="36"/>
                  </a:cubicBezTo>
                  <a:cubicBezTo>
                    <a:pt x="7" y="41"/>
                    <a:pt x="6" y="45"/>
                    <a:pt x="8" y="46"/>
                  </a:cubicBezTo>
                  <a:cubicBezTo>
                    <a:pt x="9" y="47"/>
                    <a:pt x="12" y="47"/>
                    <a:pt x="15" y="45"/>
                  </a:cubicBezTo>
                  <a:cubicBezTo>
                    <a:pt x="15" y="49"/>
                    <a:pt x="16" y="52"/>
                    <a:pt x="17" y="52"/>
                  </a:cubicBezTo>
                  <a:cubicBezTo>
                    <a:pt x="19" y="53"/>
                    <a:pt x="21" y="51"/>
                    <a:pt x="24" y="48"/>
                  </a:cubicBezTo>
                  <a:cubicBezTo>
                    <a:pt x="25" y="52"/>
                    <a:pt x="27" y="54"/>
                    <a:pt x="29" y="54"/>
                  </a:cubicBezTo>
                  <a:cubicBezTo>
                    <a:pt x="30" y="54"/>
                    <a:pt x="32" y="52"/>
                    <a:pt x="33" y="48"/>
                  </a:cubicBezTo>
                  <a:cubicBezTo>
                    <a:pt x="35" y="51"/>
                    <a:pt x="38" y="52"/>
                    <a:pt x="39" y="51"/>
                  </a:cubicBezTo>
                  <a:cubicBezTo>
                    <a:pt x="41" y="51"/>
                    <a:pt x="41" y="47"/>
                    <a:pt x="40" y="43"/>
                  </a:cubicBezTo>
                  <a:cubicBezTo>
                    <a:pt x="45" y="44"/>
                    <a:pt x="48" y="45"/>
                    <a:pt x="49" y="43"/>
                  </a:cubicBezTo>
                  <a:cubicBezTo>
                    <a:pt x="50" y="42"/>
                    <a:pt x="49" y="39"/>
                    <a:pt x="46" y="35"/>
                  </a:cubicBezTo>
                  <a:cubicBezTo>
                    <a:pt x="51" y="34"/>
                    <a:pt x="54" y="33"/>
                    <a:pt x="54" y="31"/>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8" name="橢圓​​ 33"/>
            <p:cNvSpPr>
              <a:spLocks noChangeArrowheads="1"/>
            </p:cNvSpPr>
            <p:nvPr/>
          </p:nvSpPr>
          <p:spPr bwMode="gray">
            <a:xfrm rot="21540920" flipH="1">
              <a:off x="77245" y="2006726"/>
              <a:ext cx="107325" cy="90813"/>
            </a:xfrm>
            <a:prstGeom prst="ellipse">
              <a:avLst/>
            </a:pr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9" name="手繪多邊形 27"/>
            <p:cNvSpPr>
              <a:spLocks/>
            </p:cNvSpPr>
            <p:nvPr/>
          </p:nvSpPr>
          <p:spPr bwMode="gray">
            <a:xfrm rot="19007982" flipV="1">
              <a:off x="756768" y="5796628"/>
              <a:ext cx="138254" cy="141654"/>
            </a:xfrm>
            <a:custGeom>
              <a:avLst/>
              <a:gdLst>
                <a:gd name="T0" fmla="*/ 57 w 61"/>
                <a:gd name="T1" fmla="*/ 32 h 62"/>
                <a:gd name="T2" fmla="*/ 61 w 61"/>
                <a:gd name="T3" fmla="*/ 27 h 62"/>
                <a:gd name="T4" fmla="*/ 51 w 61"/>
                <a:gd name="T5" fmla="*/ 23 h 62"/>
                <a:gd name="T6" fmla="*/ 55 w 61"/>
                <a:gd name="T7" fmla="*/ 13 h 62"/>
                <a:gd name="T8" fmla="*/ 45 w 61"/>
                <a:gd name="T9" fmla="*/ 13 h 62"/>
                <a:gd name="T10" fmla="*/ 44 w 61"/>
                <a:gd name="T11" fmla="*/ 4 h 62"/>
                <a:gd name="T12" fmla="*/ 37 w 61"/>
                <a:gd name="T13" fmla="*/ 7 h 62"/>
                <a:gd name="T14" fmla="*/ 32 w 61"/>
                <a:gd name="T15" fmla="*/ 1 h 62"/>
                <a:gd name="T16" fmla="*/ 27 w 61"/>
                <a:gd name="T17" fmla="*/ 8 h 62"/>
                <a:gd name="T18" fmla="*/ 19 w 61"/>
                <a:gd name="T19" fmla="*/ 3 h 62"/>
                <a:gd name="T20" fmla="*/ 17 w 61"/>
                <a:gd name="T21" fmla="*/ 11 h 62"/>
                <a:gd name="T22" fmla="*/ 9 w 61"/>
                <a:gd name="T23" fmla="*/ 10 h 62"/>
                <a:gd name="T24" fmla="*/ 12 w 61"/>
                <a:gd name="T25" fmla="*/ 22 h 62"/>
                <a:gd name="T26" fmla="*/ 0 w 61"/>
                <a:gd name="T27" fmla="*/ 26 h 62"/>
                <a:gd name="T28" fmla="*/ 4 w 61"/>
                <a:gd name="T29" fmla="*/ 31 h 62"/>
                <a:gd name="T30" fmla="*/ 0 w 61"/>
                <a:gd name="T31" fmla="*/ 36 h 62"/>
                <a:gd name="T32" fmla="*/ 10 w 61"/>
                <a:gd name="T33" fmla="*/ 40 h 62"/>
                <a:gd name="T34" fmla="*/ 6 w 61"/>
                <a:gd name="T35" fmla="*/ 50 h 62"/>
                <a:gd name="T36" fmla="*/ 16 w 61"/>
                <a:gd name="T37" fmla="*/ 49 h 62"/>
                <a:gd name="T38" fmla="*/ 17 w 61"/>
                <a:gd name="T39" fmla="*/ 59 h 62"/>
                <a:gd name="T40" fmla="*/ 24 w 61"/>
                <a:gd name="T41" fmla="*/ 55 h 62"/>
                <a:gd name="T42" fmla="*/ 29 w 61"/>
                <a:gd name="T43" fmla="*/ 62 h 62"/>
                <a:gd name="T44" fmla="*/ 34 w 61"/>
                <a:gd name="T45" fmla="*/ 55 h 62"/>
                <a:gd name="T46" fmla="*/ 42 w 61"/>
                <a:gd name="T47" fmla="*/ 60 h 62"/>
                <a:gd name="T48" fmla="*/ 44 w 61"/>
                <a:gd name="T49" fmla="*/ 52 h 62"/>
                <a:gd name="T50" fmla="*/ 53 w 61"/>
                <a:gd name="T51" fmla="*/ 53 h 62"/>
                <a:gd name="T52" fmla="*/ 49 w 61"/>
                <a:gd name="T53" fmla="*/ 41 h 62"/>
                <a:gd name="T54" fmla="*/ 61 w 61"/>
                <a:gd name="T55" fmla="*/ 37 h 62"/>
                <a:gd name="T56" fmla="*/ 57 w 61"/>
                <a:gd name="T57"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62">
                  <a:moveTo>
                    <a:pt x="57" y="32"/>
                  </a:moveTo>
                  <a:cubicBezTo>
                    <a:pt x="60" y="30"/>
                    <a:pt x="61" y="29"/>
                    <a:pt x="61" y="27"/>
                  </a:cubicBezTo>
                  <a:cubicBezTo>
                    <a:pt x="61" y="25"/>
                    <a:pt x="57" y="23"/>
                    <a:pt x="51" y="23"/>
                  </a:cubicBezTo>
                  <a:cubicBezTo>
                    <a:pt x="55" y="18"/>
                    <a:pt x="57" y="15"/>
                    <a:pt x="55" y="13"/>
                  </a:cubicBezTo>
                  <a:cubicBezTo>
                    <a:pt x="54" y="11"/>
                    <a:pt x="50" y="12"/>
                    <a:pt x="45" y="13"/>
                  </a:cubicBezTo>
                  <a:cubicBezTo>
                    <a:pt x="46" y="8"/>
                    <a:pt x="46" y="5"/>
                    <a:pt x="44" y="4"/>
                  </a:cubicBezTo>
                  <a:cubicBezTo>
                    <a:pt x="43" y="3"/>
                    <a:pt x="40" y="4"/>
                    <a:pt x="37" y="7"/>
                  </a:cubicBezTo>
                  <a:cubicBezTo>
                    <a:pt x="36" y="3"/>
                    <a:pt x="34" y="1"/>
                    <a:pt x="32" y="1"/>
                  </a:cubicBezTo>
                  <a:cubicBezTo>
                    <a:pt x="31" y="0"/>
                    <a:pt x="29" y="3"/>
                    <a:pt x="27" y="8"/>
                  </a:cubicBezTo>
                  <a:cubicBezTo>
                    <a:pt x="24" y="4"/>
                    <a:pt x="21" y="2"/>
                    <a:pt x="19" y="3"/>
                  </a:cubicBezTo>
                  <a:cubicBezTo>
                    <a:pt x="18" y="3"/>
                    <a:pt x="17" y="7"/>
                    <a:pt x="17" y="11"/>
                  </a:cubicBezTo>
                  <a:cubicBezTo>
                    <a:pt x="13" y="9"/>
                    <a:pt x="10" y="8"/>
                    <a:pt x="9" y="10"/>
                  </a:cubicBezTo>
                  <a:cubicBezTo>
                    <a:pt x="7" y="11"/>
                    <a:pt x="8" y="16"/>
                    <a:pt x="12" y="22"/>
                  </a:cubicBezTo>
                  <a:cubicBezTo>
                    <a:pt x="5" y="22"/>
                    <a:pt x="1" y="23"/>
                    <a:pt x="0" y="26"/>
                  </a:cubicBezTo>
                  <a:cubicBezTo>
                    <a:pt x="0" y="27"/>
                    <a:pt x="2" y="29"/>
                    <a:pt x="4" y="31"/>
                  </a:cubicBezTo>
                  <a:cubicBezTo>
                    <a:pt x="1" y="33"/>
                    <a:pt x="0" y="34"/>
                    <a:pt x="0" y="36"/>
                  </a:cubicBezTo>
                  <a:cubicBezTo>
                    <a:pt x="0" y="38"/>
                    <a:pt x="4" y="40"/>
                    <a:pt x="10" y="40"/>
                  </a:cubicBezTo>
                  <a:cubicBezTo>
                    <a:pt x="6" y="45"/>
                    <a:pt x="5" y="48"/>
                    <a:pt x="6" y="50"/>
                  </a:cubicBezTo>
                  <a:cubicBezTo>
                    <a:pt x="7" y="52"/>
                    <a:pt x="11" y="51"/>
                    <a:pt x="16" y="49"/>
                  </a:cubicBezTo>
                  <a:cubicBezTo>
                    <a:pt x="15" y="55"/>
                    <a:pt x="15" y="58"/>
                    <a:pt x="17" y="59"/>
                  </a:cubicBezTo>
                  <a:cubicBezTo>
                    <a:pt x="19" y="60"/>
                    <a:pt x="21" y="59"/>
                    <a:pt x="24" y="55"/>
                  </a:cubicBezTo>
                  <a:cubicBezTo>
                    <a:pt x="25" y="60"/>
                    <a:pt x="27" y="62"/>
                    <a:pt x="29" y="62"/>
                  </a:cubicBezTo>
                  <a:cubicBezTo>
                    <a:pt x="31" y="62"/>
                    <a:pt x="33" y="60"/>
                    <a:pt x="34" y="55"/>
                  </a:cubicBezTo>
                  <a:cubicBezTo>
                    <a:pt x="37" y="59"/>
                    <a:pt x="40" y="61"/>
                    <a:pt x="42" y="60"/>
                  </a:cubicBezTo>
                  <a:cubicBezTo>
                    <a:pt x="44" y="60"/>
                    <a:pt x="44" y="56"/>
                    <a:pt x="44" y="52"/>
                  </a:cubicBezTo>
                  <a:cubicBezTo>
                    <a:pt x="48" y="54"/>
                    <a:pt x="51" y="55"/>
                    <a:pt x="53" y="53"/>
                  </a:cubicBezTo>
                  <a:cubicBezTo>
                    <a:pt x="54" y="51"/>
                    <a:pt x="53" y="47"/>
                    <a:pt x="49" y="41"/>
                  </a:cubicBezTo>
                  <a:cubicBezTo>
                    <a:pt x="56" y="41"/>
                    <a:pt x="60" y="40"/>
                    <a:pt x="61" y="37"/>
                  </a:cubicBezTo>
                  <a:cubicBezTo>
                    <a:pt x="61" y="36"/>
                    <a:pt x="60" y="34"/>
                    <a:pt x="57" y="32"/>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sp>
          <p:nvSpPr>
            <p:cNvPr id="20" name="手繪多邊形 19"/>
            <p:cNvSpPr/>
            <p:nvPr/>
          </p:nvSpPr>
          <p:spPr bwMode="gray">
            <a:xfrm>
              <a:off x="-111192" y="5906666"/>
              <a:ext cx="670" cy="8039"/>
            </a:xfrm>
            <a:custGeom>
              <a:avLst/>
              <a:gdLst>
                <a:gd name="connsiteX0" fmla="*/ 133 w 591"/>
                <a:gd name="connsiteY0" fmla="*/ 57 h 7090"/>
                <a:gd name="connsiteX1" fmla="*/ 502 w 591"/>
                <a:gd name="connsiteY1" fmla="*/ 3724 h 7090"/>
                <a:gd name="connsiteX2" fmla="*/ 591 w 591"/>
                <a:gd name="connsiteY2" fmla="*/ 5706 h 7090"/>
                <a:gd name="connsiteX3" fmla="*/ 1 w 591"/>
                <a:gd name="connsiteY3" fmla="*/ 7090 h 7090"/>
                <a:gd name="connsiteX4" fmla="*/ 133 w 591"/>
                <a:gd name="connsiteY4" fmla="*/ 57 h 70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 h="7090">
                  <a:moveTo>
                    <a:pt x="133" y="57"/>
                  </a:moveTo>
                  <a:cubicBezTo>
                    <a:pt x="221" y="-306"/>
                    <a:pt x="348" y="1114"/>
                    <a:pt x="502" y="3724"/>
                  </a:cubicBezTo>
                  <a:lnTo>
                    <a:pt x="591" y="5706"/>
                  </a:lnTo>
                  <a:lnTo>
                    <a:pt x="1" y="7090"/>
                  </a:lnTo>
                  <a:cubicBezTo>
                    <a:pt x="-4" y="2567"/>
                    <a:pt x="45" y="420"/>
                    <a:pt x="133" y="5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sp>
          <p:nvSpPr>
            <p:cNvPr id="21" name="手繪多邊形 49"/>
            <p:cNvSpPr>
              <a:spLocks/>
            </p:cNvSpPr>
            <p:nvPr/>
          </p:nvSpPr>
          <p:spPr bwMode="gray">
            <a:xfrm rot="238563">
              <a:off x="193325" y="5986638"/>
              <a:ext cx="587092" cy="435643"/>
            </a:xfrm>
            <a:custGeom>
              <a:avLst/>
              <a:gdLst>
                <a:gd name="T0" fmla="*/ 28 w 159"/>
                <a:gd name="T1" fmla="*/ 9 h 124"/>
                <a:gd name="T2" fmla="*/ 82 w 159"/>
                <a:gd name="T3" fmla="*/ 89 h 124"/>
                <a:gd name="T4" fmla="*/ 159 w 159"/>
                <a:gd name="T5" fmla="*/ 30 h 124"/>
                <a:gd name="T6" fmla="*/ 79 w 159"/>
                <a:gd name="T7" fmla="*/ 107 h 124"/>
                <a:gd name="T8" fmla="*/ 78 w 159"/>
                <a:gd name="T9" fmla="*/ 109 h 124"/>
                <a:gd name="T10" fmla="*/ 28 w 159"/>
                <a:gd name="T11" fmla="*/ 9 h 124"/>
                <a:gd name="connsiteX0" fmla="*/ 437 w 8676"/>
                <a:gd name="connsiteY0" fmla="*/ 38 h 8343"/>
                <a:gd name="connsiteX1" fmla="*/ 3833 w 8676"/>
                <a:gd name="connsiteY1" fmla="*/ 6489 h 8343"/>
                <a:gd name="connsiteX2" fmla="*/ 8676 w 8676"/>
                <a:gd name="connsiteY2" fmla="*/ 1731 h 8343"/>
                <a:gd name="connsiteX3" fmla="*/ 3823 w 8676"/>
                <a:gd name="connsiteY3" fmla="*/ 8271 h 8343"/>
                <a:gd name="connsiteX4" fmla="*/ 3582 w 8676"/>
                <a:gd name="connsiteY4" fmla="*/ 8102 h 8343"/>
                <a:gd name="connsiteX5" fmla="*/ 437 w 8676"/>
                <a:gd name="connsiteY5" fmla="*/ 38 h 8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6" h="8343">
                  <a:moveTo>
                    <a:pt x="437" y="38"/>
                  </a:moveTo>
                  <a:cubicBezTo>
                    <a:pt x="1758" y="602"/>
                    <a:pt x="3645" y="4151"/>
                    <a:pt x="3833" y="6489"/>
                  </a:cubicBezTo>
                  <a:cubicBezTo>
                    <a:pt x="5091" y="4070"/>
                    <a:pt x="8676" y="-43"/>
                    <a:pt x="8676" y="1731"/>
                  </a:cubicBezTo>
                  <a:cubicBezTo>
                    <a:pt x="8613" y="4070"/>
                    <a:pt x="5458" y="8997"/>
                    <a:pt x="3823" y="8271"/>
                  </a:cubicBezTo>
                  <a:cubicBezTo>
                    <a:pt x="3760" y="8352"/>
                    <a:pt x="3582" y="8022"/>
                    <a:pt x="3582" y="8102"/>
                  </a:cubicBezTo>
                  <a:cubicBezTo>
                    <a:pt x="2764" y="9312"/>
                    <a:pt x="-1324" y="-688"/>
                    <a:pt x="437" y="38"/>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2" name="手繪多邊形 21"/>
            <p:cNvSpPr/>
            <p:nvPr/>
          </p:nvSpPr>
          <p:spPr bwMode="gray">
            <a:xfrm>
              <a:off x="-5482" y="1265703"/>
              <a:ext cx="764564" cy="2440644"/>
            </a:xfrm>
            <a:custGeom>
              <a:avLst/>
              <a:gdLst>
                <a:gd name="connsiteX0" fmla="*/ 762840 w 764564"/>
                <a:gd name="connsiteY0" fmla="*/ 0 h 2440644"/>
                <a:gd name="connsiteX1" fmla="*/ 764564 w 764564"/>
                <a:gd name="connsiteY1" fmla="*/ 6597 h 2440644"/>
                <a:gd name="connsiteX2" fmla="*/ 415990 w 764564"/>
                <a:gd name="connsiteY2" fmla="*/ 745997 h 2440644"/>
                <a:gd name="connsiteX3" fmla="*/ 496527 w 764564"/>
                <a:gd name="connsiteY3" fmla="*/ 655633 h 2440644"/>
                <a:gd name="connsiteX4" fmla="*/ 498251 w 764564"/>
                <a:gd name="connsiteY4" fmla="*/ 662230 h 2440644"/>
                <a:gd name="connsiteX5" fmla="*/ 412572 w 764564"/>
                <a:gd name="connsiteY5" fmla="*/ 757070 h 2440644"/>
                <a:gd name="connsiteX6" fmla="*/ 132423 w 764564"/>
                <a:gd name="connsiteY6" fmla="*/ 1794536 h 2440644"/>
                <a:gd name="connsiteX7" fmla="*/ 12481 w 764564"/>
                <a:gd name="connsiteY7" fmla="*/ 2370241 h 2440644"/>
                <a:gd name="connsiteX8" fmla="*/ 0 w 764564"/>
                <a:gd name="connsiteY8" fmla="*/ 2440644 h 2440644"/>
                <a:gd name="connsiteX9" fmla="*/ 0 w 764564"/>
                <a:gd name="connsiteY9" fmla="*/ 2414471 h 2440644"/>
                <a:gd name="connsiteX10" fmla="*/ 8605 w 764564"/>
                <a:gd name="connsiteY10" fmla="*/ 2365918 h 2440644"/>
                <a:gd name="connsiteX11" fmla="*/ 127275 w 764564"/>
                <a:gd name="connsiteY11" fmla="*/ 1794968 h 2440644"/>
                <a:gd name="connsiteX12" fmla="*/ 762840 w 764564"/>
                <a:gd name="connsiteY12" fmla="*/ 0 h 2440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564" h="2440644">
                  <a:moveTo>
                    <a:pt x="762840" y="0"/>
                  </a:moveTo>
                  <a:cubicBezTo>
                    <a:pt x="764564" y="6597"/>
                    <a:pt x="764564" y="6597"/>
                    <a:pt x="764564" y="6597"/>
                  </a:cubicBezTo>
                  <a:cubicBezTo>
                    <a:pt x="661164" y="110118"/>
                    <a:pt x="539650" y="369766"/>
                    <a:pt x="415990" y="745997"/>
                  </a:cubicBezTo>
                  <a:cubicBezTo>
                    <a:pt x="496527" y="655633"/>
                    <a:pt x="496527" y="655633"/>
                    <a:pt x="496527" y="655633"/>
                  </a:cubicBezTo>
                  <a:cubicBezTo>
                    <a:pt x="498251" y="662230"/>
                    <a:pt x="498251" y="662230"/>
                    <a:pt x="498251" y="662230"/>
                  </a:cubicBezTo>
                  <a:cubicBezTo>
                    <a:pt x="412572" y="757070"/>
                    <a:pt x="412572" y="757070"/>
                    <a:pt x="412572" y="757070"/>
                  </a:cubicBezTo>
                  <a:cubicBezTo>
                    <a:pt x="318542" y="1041374"/>
                    <a:pt x="223452" y="1394081"/>
                    <a:pt x="132423" y="1794536"/>
                  </a:cubicBezTo>
                  <a:cubicBezTo>
                    <a:pt x="87192" y="1992829"/>
                    <a:pt x="46889" y="2187085"/>
                    <a:pt x="12481" y="2370241"/>
                  </a:cubicBezTo>
                  <a:lnTo>
                    <a:pt x="0" y="2440644"/>
                  </a:lnTo>
                  <a:lnTo>
                    <a:pt x="0" y="2414471"/>
                  </a:lnTo>
                  <a:lnTo>
                    <a:pt x="8605" y="2365918"/>
                  </a:lnTo>
                  <a:cubicBezTo>
                    <a:pt x="42739" y="2184035"/>
                    <a:pt x="82614" y="1991416"/>
                    <a:pt x="127275" y="1794968"/>
                  </a:cubicBezTo>
                  <a:cubicBezTo>
                    <a:pt x="341194" y="854304"/>
                    <a:pt x="578318" y="183597"/>
                    <a:pt x="762840" y="0"/>
                  </a:cubicBezTo>
                  <a:close/>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grpSp>
          <p:nvGrpSpPr>
            <p:cNvPr id="23" name="群組 22"/>
            <p:cNvGrpSpPr/>
            <p:nvPr/>
          </p:nvGrpSpPr>
          <p:grpSpPr bwMode="gray">
            <a:xfrm rot="399179" flipH="1">
              <a:off x="322913" y="912037"/>
              <a:ext cx="740803" cy="743600"/>
              <a:chOff x="2051052" y="5522596"/>
              <a:chExt cx="892175" cy="895542"/>
            </a:xfrm>
          </p:grpSpPr>
          <p:sp>
            <p:nvSpPr>
              <p:cNvPr id="24" name="手繪多邊形 5"/>
              <p:cNvSpPr>
                <a:spLocks/>
              </p:cNvSpPr>
              <p:nvPr/>
            </p:nvSpPr>
            <p:spPr bwMode="gray">
              <a:xfrm flipH="1">
                <a:off x="2411413" y="6283770"/>
                <a:ext cx="6350" cy="12700"/>
              </a:xfrm>
              <a:custGeom>
                <a:avLst/>
                <a:gdLst>
                  <a:gd name="T0" fmla="*/ 4 w 4"/>
                  <a:gd name="T1" fmla="*/ 8 h 8"/>
                  <a:gd name="T2" fmla="*/ 0 w 4"/>
                  <a:gd name="T3" fmla="*/ 0 h 8"/>
                  <a:gd name="T4" fmla="*/ 4 w 4"/>
                  <a:gd name="T5" fmla="*/ 8 h 8"/>
                </a:gdLst>
                <a:ahLst/>
                <a:cxnLst>
                  <a:cxn ang="0">
                    <a:pos x="T0" y="T1"/>
                  </a:cxn>
                  <a:cxn ang="0">
                    <a:pos x="T2" y="T3"/>
                  </a:cxn>
                  <a:cxn ang="0">
                    <a:pos x="T4" y="T5"/>
                  </a:cxn>
                </a:cxnLst>
                <a:rect l="0" t="0" r="r" b="b"/>
                <a:pathLst>
                  <a:path w="4" h="8">
                    <a:moveTo>
                      <a:pt x="4" y="8"/>
                    </a:moveTo>
                    <a:lnTo>
                      <a:pt x="0" y="0"/>
                    </a:lnTo>
                    <a:lnTo>
                      <a:pt x="4" y="8"/>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5" name="線條 6"/>
              <p:cNvSpPr>
                <a:spLocks noChangeShapeType="1"/>
              </p:cNvSpPr>
              <p:nvPr/>
            </p:nvSpPr>
            <p:spPr bwMode="gray">
              <a:xfrm flipV="1">
                <a:off x="2411413" y="6283770"/>
                <a:ext cx="6350" cy="127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6" name="手繪多邊形 32"/>
              <p:cNvSpPr>
                <a:spLocks/>
              </p:cNvSpPr>
              <p:nvPr/>
            </p:nvSpPr>
            <p:spPr bwMode="gray">
              <a:xfrm flipH="1">
                <a:off x="2051052" y="5522596"/>
                <a:ext cx="892175" cy="895542"/>
              </a:xfrm>
              <a:custGeom>
                <a:avLst/>
                <a:gdLst>
                  <a:gd name="T0" fmla="*/ 242 w 264"/>
                  <a:gd name="T1" fmla="*/ 157 h 264"/>
                  <a:gd name="T2" fmla="*/ 259 w 264"/>
                  <a:gd name="T3" fmla="*/ 128 h 264"/>
                  <a:gd name="T4" fmla="*/ 238 w 264"/>
                  <a:gd name="T5" fmla="*/ 66 h 264"/>
                  <a:gd name="T6" fmla="*/ 192 w 264"/>
                  <a:gd name="T7" fmla="*/ 20 h 264"/>
                  <a:gd name="T8" fmla="*/ 158 w 264"/>
                  <a:gd name="T9" fmla="*/ 23 h 264"/>
                  <a:gd name="T10" fmla="*/ 157 w 264"/>
                  <a:gd name="T11" fmla="*/ 23 h 264"/>
                  <a:gd name="T12" fmla="*/ 156 w 264"/>
                  <a:gd name="T13" fmla="*/ 23 h 264"/>
                  <a:gd name="T14" fmla="*/ 128 w 264"/>
                  <a:gd name="T15" fmla="*/ 5 h 264"/>
                  <a:gd name="T16" fmla="*/ 66 w 264"/>
                  <a:gd name="T17" fmla="*/ 26 h 264"/>
                  <a:gd name="T18" fmla="*/ 20 w 264"/>
                  <a:gd name="T19" fmla="*/ 72 h 264"/>
                  <a:gd name="T20" fmla="*/ 23 w 264"/>
                  <a:gd name="T21" fmla="*/ 106 h 264"/>
                  <a:gd name="T22" fmla="*/ 23 w 264"/>
                  <a:gd name="T23" fmla="*/ 107 h 264"/>
                  <a:gd name="T24" fmla="*/ 22 w 264"/>
                  <a:gd name="T25" fmla="*/ 108 h 264"/>
                  <a:gd name="T26" fmla="*/ 5 w 264"/>
                  <a:gd name="T27" fmla="*/ 136 h 264"/>
                  <a:gd name="T28" fmla="*/ 26 w 264"/>
                  <a:gd name="T29" fmla="*/ 198 h 264"/>
                  <a:gd name="T30" fmla="*/ 72 w 264"/>
                  <a:gd name="T31" fmla="*/ 244 h 264"/>
                  <a:gd name="T32" fmla="*/ 106 w 264"/>
                  <a:gd name="T33" fmla="*/ 241 h 264"/>
                  <a:gd name="T34" fmla="*/ 107 w 264"/>
                  <a:gd name="T35" fmla="*/ 242 h 264"/>
                  <a:gd name="T36" fmla="*/ 108 w 264"/>
                  <a:gd name="T37" fmla="*/ 242 h 264"/>
                  <a:gd name="T38" fmla="*/ 136 w 264"/>
                  <a:gd name="T39" fmla="*/ 259 h 264"/>
                  <a:gd name="T40" fmla="*/ 198 w 264"/>
                  <a:gd name="T41" fmla="*/ 238 h 264"/>
                  <a:gd name="T42" fmla="*/ 244 w 264"/>
                  <a:gd name="T43" fmla="*/ 192 h 264"/>
                  <a:gd name="T44" fmla="*/ 241 w 264"/>
                  <a:gd name="T45" fmla="*/ 159 h 264"/>
                  <a:gd name="T46" fmla="*/ 241 w 264"/>
                  <a:gd name="T47" fmla="*/ 158 h 264"/>
                  <a:gd name="T48" fmla="*/ 242 w 264"/>
                  <a:gd name="T49" fmla="*/ 1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4" h="264">
                    <a:moveTo>
                      <a:pt x="242" y="157"/>
                    </a:moveTo>
                    <a:cubicBezTo>
                      <a:pt x="250" y="149"/>
                      <a:pt x="256" y="139"/>
                      <a:pt x="259" y="128"/>
                    </a:cubicBezTo>
                    <a:cubicBezTo>
                      <a:pt x="264" y="107"/>
                      <a:pt x="255" y="85"/>
                      <a:pt x="238" y="66"/>
                    </a:cubicBezTo>
                    <a:cubicBezTo>
                      <a:pt x="229" y="42"/>
                      <a:pt x="213" y="25"/>
                      <a:pt x="192" y="20"/>
                    </a:cubicBezTo>
                    <a:cubicBezTo>
                      <a:pt x="181" y="18"/>
                      <a:pt x="170" y="19"/>
                      <a:pt x="158" y="23"/>
                    </a:cubicBezTo>
                    <a:cubicBezTo>
                      <a:pt x="157" y="23"/>
                      <a:pt x="157" y="23"/>
                      <a:pt x="157" y="23"/>
                    </a:cubicBezTo>
                    <a:cubicBezTo>
                      <a:pt x="156" y="23"/>
                      <a:pt x="156" y="23"/>
                      <a:pt x="156" y="23"/>
                    </a:cubicBezTo>
                    <a:cubicBezTo>
                      <a:pt x="148" y="14"/>
                      <a:pt x="139" y="8"/>
                      <a:pt x="128" y="5"/>
                    </a:cubicBezTo>
                    <a:cubicBezTo>
                      <a:pt x="107" y="0"/>
                      <a:pt x="85" y="9"/>
                      <a:pt x="66" y="26"/>
                    </a:cubicBezTo>
                    <a:cubicBezTo>
                      <a:pt x="42" y="35"/>
                      <a:pt x="25" y="51"/>
                      <a:pt x="20" y="72"/>
                    </a:cubicBezTo>
                    <a:cubicBezTo>
                      <a:pt x="17" y="83"/>
                      <a:pt x="19" y="95"/>
                      <a:pt x="23" y="106"/>
                    </a:cubicBezTo>
                    <a:cubicBezTo>
                      <a:pt x="23" y="107"/>
                      <a:pt x="23" y="107"/>
                      <a:pt x="23" y="107"/>
                    </a:cubicBezTo>
                    <a:cubicBezTo>
                      <a:pt x="22" y="108"/>
                      <a:pt x="22" y="108"/>
                      <a:pt x="22" y="108"/>
                    </a:cubicBezTo>
                    <a:cubicBezTo>
                      <a:pt x="14" y="116"/>
                      <a:pt x="8" y="125"/>
                      <a:pt x="5" y="136"/>
                    </a:cubicBezTo>
                    <a:cubicBezTo>
                      <a:pt x="0" y="157"/>
                      <a:pt x="9" y="179"/>
                      <a:pt x="26" y="198"/>
                    </a:cubicBezTo>
                    <a:cubicBezTo>
                      <a:pt x="35" y="222"/>
                      <a:pt x="51" y="239"/>
                      <a:pt x="72" y="244"/>
                    </a:cubicBezTo>
                    <a:cubicBezTo>
                      <a:pt x="83" y="247"/>
                      <a:pt x="94" y="246"/>
                      <a:pt x="106" y="241"/>
                    </a:cubicBezTo>
                    <a:cubicBezTo>
                      <a:pt x="107" y="242"/>
                      <a:pt x="107" y="242"/>
                      <a:pt x="107" y="242"/>
                    </a:cubicBezTo>
                    <a:cubicBezTo>
                      <a:pt x="108" y="242"/>
                      <a:pt x="108" y="242"/>
                      <a:pt x="108" y="242"/>
                    </a:cubicBezTo>
                    <a:cubicBezTo>
                      <a:pt x="116" y="250"/>
                      <a:pt x="125" y="257"/>
                      <a:pt x="136" y="259"/>
                    </a:cubicBezTo>
                    <a:cubicBezTo>
                      <a:pt x="157" y="264"/>
                      <a:pt x="179" y="256"/>
                      <a:pt x="198" y="238"/>
                    </a:cubicBezTo>
                    <a:cubicBezTo>
                      <a:pt x="222" y="229"/>
                      <a:pt x="239" y="213"/>
                      <a:pt x="244" y="192"/>
                    </a:cubicBezTo>
                    <a:cubicBezTo>
                      <a:pt x="247" y="181"/>
                      <a:pt x="245" y="170"/>
                      <a:pt x="241" y="159"/>
                    </a:cubicBezTo>
                    <a:cubicBezTo>
                      <a:pt x="241" y="158"/>
                      <a:pt x="241" y="158"/>
                      <a:pt x="241" y="158"/>
                    </a:cubicBezTo>
                    <a:lnTo>
                      <a:pt x="242" y="157"/>
                    </a:lnTo>
                    <a:close/>
                  </a:path>
                </a:pathLst>
              </a:custGeom>
              <a:gradFill flip="none" rotWithShape="1">
                <a:gsLst>
                  <a:gs pos="0">
                    <a:schemeClr val="accent1">
                      <a:lumMod val="75000"/>
                    </a:schemeClr>
                  </a:gs>
                  <a:gs pos="100000">
                    <a:schemeClr val="accent1">
                      <a:lumMod val="60000"/>
                      <a:lumOff val="40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7" name="手繪多邊形 33"/>
              <p:cNvSpPr>
                <a:spLocks/>
              </p:cNvSpPr>
              <p:nvPr/>
            </p:nvSpPr>
            <p:spPr bwMode="gray">
              <a:xfrm flipH="1">
                <a:off x="2216501" y="5688259"/>
                <a:ext cx="561276" cy="564216"/>
              </a:xfrm>
              <a:custGeom>
                <a:avLst/>
                <a:gdLst>
                  <a:gd name="T0" fmla="*/ 93 w 95"/>
                  <a:gd name="T1" fmla="*/ 45 h 95"/>
                  <a:gd name="T2" fmla="*/ 92 w 95"/>
                  <a:gd name="T3" fmla="*/ 32 h 95"/>
                  <a:gd name="T4" fmla="*/ 75 w 95"/>
                  <a:gd name="T5" fmla="*/ 17 h 95"/>
                  <a:gd name="T6" fmla="*/ 58 w 95"/>
                  <a:gd name="T7" fmla="*/ 1 h 95"/>
                  <a:gd name="T8" fmla="*/ 45 w 95"/>
                  <a:gd name="T9" fmla="*/ 2 h 95"/>
                  <a:gd name="T10" fmla="*/ 32 w 95"/>
                  <a:gd name="T11" fmla="*/ 3 h 95"/>
                  <a:gd name="T12" fmla="*/ 16 w 95"/>
                  <a:gd name="T13" fmla="*/ 20 h 95"/>
                  <a:gd name="T14" fmla="*/ 1 w 95"/>
                  <a:gd name="T15" fmla="*/ 37 h 95"/>
                  <a:gd name="T16" fmla="*/ 2 w 95"/>
                  <a:gd name="T17" fmla="*/ 50 h 95"/>
                  <a:gd name="T18" fmla="*/ 2 w 95"/>
                  <a:gd name="T19" fmla="*/ 63 h 95"/>
                  <a:gd name="T20" fmla="*/ 19 w 95"/>
                  <a:gd name="T21" fmla="*/ 79 h 95"/>
                  <a:gd name="T22" fmla="*/ 36 w 95"/>
                  <a:gd name="T23" fmla="*/ 94 h 95"/>
                  <a:gd name="T24" fmla="*/ 50 w 95"/>
                  <a:gd name="T25" fmla="*/ 93 h 95"/>
                  <a:gd name="T26" fmla="*/ 63 w 95"/>
                  <a:gd name="T27" fmla="*/ 93 h 95"/>
                  <a:gd name="T28" fmla="*/ 78 w 95"/>
                  <a:gd name="T29" fmla="*/ 76 h 95"/>
                  <a:gd name="T30" fmla="*/ 94 w 95"/>
                  <a:gd name="T31" fmla="*/ 59 h 95"/>
                  <a:gd name="T32" fmla="*/ 93 w 95"/>
                  <a:gd name="T33" fmla="*/ 4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5">
                    <a:moveTo>
                      <a:pt x="93" y="45"/>
                    </a:moveTo>
                    <a:cubicBezTo>
                      <a:pt x="94" y="41"/>
                      <a:pt x="94" y="36"/>
                      <a:pt x="92" y="32"/>
                    </a:cubicBezTo>
                    <a:cubicBezTo>
                      <a:pt x="90" y="25"/>
                      <a:pt x="83" y="20"/>
                      <a:pt x="75" y="17"/>
                    </a:cubicBezTo>
                    <a:cubicBezTo>
                      <a:pt x="71" y="9"/>
                      <a:pt x="66" y="3"/>
                      <a:pt x="58" y="1"/>
                    </a:cubicBezTo>
                    <a:cubicBezTo>
                      <a:pt x="54" y="0"/>
                      <a:pt x="49" y="1"/>
                      <a:pt x="45" y="2"/>
                    </a:cubicBezTo>
                    <a:cubicBezTo>
                      <a:pt x="40" y="1"/>
                      <a:pt x="36" y="1"/>
                      <a:pt x="32" y="3"/>
                    </a:cubicBezTo>
                    <a:cubicBezTo>
                      <a:pt x="24" y="5"/>
                      <a:pt x="19" y="11"/>
                      <a:pt x="16" y="20"/>
                    </a:cubicBezTo>
                    <a:cubicBezTo>
                      <a:pt x="8" y="24"/>
                      <a:pt x="3" y="29"/>
                      <a:pt x="1" y="37"/>
                    </a:cubicBezTo>
                    <a:cubicBezTo>
                      <a:pt x="0" y="41"/>
                      <a:pt x="0" y="46"/>
                      <a:pt x="2" y="50"/>
                    </a:cubicBezTo>
                    <a:cubicBezTo>
                      <a:pt x="1" y="55"/>
                      <a:pt x="1" y="59"/>
                      <a:pt x="2" y="63"/>
                    </a:cubicBezTo>
                    <a:cubicBezTo>
                      <a:pt x="5" y="71"/>
                      <a:pt x="11" y="76"/>
                      <a:pt x="19" y="79"/>
                    </a:cubicBezTo>
                    <a:cubicBezTo>
                      <a:pt x="23" y="87"/>
                      <a:pt x="29" y="92"/>
                      <a:pt x="36" y="94"/>
                    </a:cubicBezTo>
                    <a:cubicBezTo>
                      <a:pt x="41" y="95"/>
                      <a:pt x="45" y="95"/>
                      <a:pt x="50" y="93"/>
                    </a:cubicBezTo>
                    <a:cubicBezTo>
                      <a:pt x="54" y="94"/>
                      <a:pt x="59" y="94"/>
                      <a:pt x="63" y="93"/>
                    </a:cubicBezTo>
                    <a:cubicBezTo>
                      <a:pt x="70" y="90"/>
                      <a:pt x="75" y="84"/>
                      <a:pt x="78" y="76"/>
                    </a:cubicBezTo>
                    <a:cubicBezTo>
                      <a:pt x="86" y="72"/>
                      <a:pt x="92" y="66"/>
                      <a:pt x="94" y="59"/>
                    </a:cubicBezTo>
                    <a:cubicBezTo>
                      <a:pt x="95" y="54"/>
                      <a:pt x="94" y="50"/>
                      <a:pt x="93"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8" name="手繪多邊形 32"/>
              <p:cNvSpPr>
                <a:spLocks/>
              </p:cNvSpPr>
              <p:nvPr/>
            </p:nvSpPr>
            <p:spPr bwMode="gray">
              <a:xfrm flipH="1">
                <a:off x="2304860" y="5777362"/>
                <a:ext cx="384558" cy="386010"/>
              </a:xfrm>
              <a:custGeom>
                <a:avLst/>
                <a:gdLst>
                  <a:gd name="T0" fmla="*/ 242 w 264"/>
                  <a:gd name="T1" fmla="*/ 157 h 264"/>
                  <a:gd name="T2" fmla="*/ 259 w 264"/>
                  <a:gd name="T3" fmla="*/ 128 h 264"/>
                  <a:gd name="T4" fmla="*/ 238 w 264"/>
                  <a:gd name="T5" fmla="*/ 66 h 264"/>
                  <a:gd name="T6" fmla="*/ 192 w 264"/>
                  <a:gd name="T7" fmla="*/ 20 h 264"/>
                  <a:gd name="T8" fmla="*/ 158 w 264"/>
                  <a:gd name="T9" fmla="*/ 23 h 264"/>
                  <a:gd name="T10" fmla="*/ 157 w 264"/>
                  <a:gd name="T11" fmla="*/ 23 h 264"/>
                  <a:gd name="T12" fmla="*/ 156 w 264"/>
                  <a:gd name="T13" fmla="*/ 23 h 264"/>
                  <a:gd name="T14" fmla="*/ 128 w 264"/>
                  <a:gd name="T15" fmla="*/ 5 h 264"/>
                  <a:gd name="T16" fmla="*/ 66 w 264"/>
                  <a:gd name="T17" fmla="*/ 26 h 264"/>
                  <a:gd name="T18" fmla="*/ 20 w 264"/>
                  <a:gd name="T19" fmla="*/ 72 h 264"/>
                  <a:gd name="T20" fmla="*/ 23 w 264"/>
                  <a:gd name="T21" fmla="*/ 106 h 264"/>
                  <a:gd name="T22" fmla="*/ 23 w 264"/>
                  <a:gd name="T23" fmla="*/ 107 h 264"/>
                  <a:gd name="T24" fmla="*/ 22 w 264"/>
                  <a:gd name="T25" fmla="*/ 108 h 264"/>
                  <a:gd name="T26" fmla="*/ 5 w 264"/>
                  <a:gd name="T27" fmla="*/ 136 h 264"/>
                  <a:gd name="T28" fmla="*/ 26 w 264"/>
                  <a:gd name="T29" fmla="*/ 198 h 264"/>
                  <a:gd name="T30" fmla="*/ 72 w 264"/>
                  <a:gd name="T31" fmla="*/ 244 h 264"/>
                  <a:gd name="T32" fmla="*/ 106 w 264"/>
                  <a:gd name="T33" fmla="*/ 241 h 264"/>
                  <a:gd name="T34" fmla="*/ 107 w 264"/>
                  <a:gd name="T35" fmla="*/ 242 h 264"/>
                  <a:gd name="T36" fmla="*/ 108 w 264"/>
                  <a:gd name="T37" fmla="*/ 242 h 264"/>
                  <a:gd name="T38" fmla="*/ 136 w 264"/>
                  <a:gd name="T39" fmla="*/ 259 h 264"/>
                  <a:gd name="T40" fmla="*/ 198 w 264"/>
                  <a:gd name="T41" fmla="*/ 238 h 264"/>
                  <a:gd name="T42" fmla="*/ 244 w 264"/>
                  <a:gd name="T43" fmla="*/ 192 h 264"/>
                  <a:gd name="T44" fmla="*/ 241 w 264"/>
                  <a:gd name="T45" fmla="*/ 159 h 264"/>
                  <a:gd name="T46" fmla="*/ 241 w 264"/>
                  <a:gd name="T47" fmla="*/ 158 h 264"/>
                  <a:gd name="T48" fmla="*/ 242 w 264"/>
                  <a:gd name="T49" fmla="*/ 1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4" h="264">
                    <a:moveTo>
                      <a:pt x="242" y="157"/>
                    </a:moveTo>
                    <a:cubicBezTo>
                      <a:pt x="250" y="149"/>
                      <a:pt x="256" y="139"/>
                      <a:pt x="259" y="128"/>
                    </a:cubicBezTo>
                    <a:cubicBezTo>
                      <a:pt x="264" y="107"/>
                      <a:pt x="255" y="85"/>
                      <a:pt x="238" y="66"/>
                    </a:cubicBezTo>
                    <a:cubicBezTo>
                      <a:pt x="229" y="42"/>
                      <a:pt x="213" y="25"/>
                      <a:pt x="192" y="20"/>
                    </a:cubicBezTo>
                    <a:cubicBezTo>
                      <a:pt x="181" y="18"/>
                      <a:pt x="170" y="19"/>
                      <a:pt x="158" y="23"/>
                    </a:cubicBezTo>
                    <a:cubicBezTo>
                      <a:pt x="157" y="23"/>
                      <a:pt x="157" y="23"/>
                      <a:pt x="157" y="23"/>
                    </a:cubicBezTo>
                    <a:cubicBezTo>
                      <a:pt x="156" y="23"/>
                      <a:pt x="156" y="23"/>
                      <a:pt x="156" y="23"/>
                    </a:cubicBezTo>
                    <a:cubicBezTo>
                      <a:pt x="148" y="14"/>
                      <a:pt x="139" y="8"/>
                      <a:pt x="128" y="5"/>
                    </a:cubicBezTo>
                    <a:cubicBezTo>
                      <a:pt x="107" y="0"/>
                      <a:pt x="85" y="9"/>
                      <a:pt x="66" y="26"/>
                    </a:cubicBezTo>
                    <a:cubicBezTo>
                      <a:pt x="42" y="35"/>
                      <a:pt x="25" y="51"/>
                      <a:pt x="20" y="72"/>
                    </a:cubicBezTo>
                    <a:cubicBezTo>
                      <a:pt x="17" y="83"/>
                      <a:pt x="19" y="95"/>
                      <a:pt x="23" y="106"/>
                    </a:cubicBezTo>
                    <a:cubicBezTo>
                      <a:pt x="23" y="107"/>
                      <a:pt x="23" y="107"/>
                      <a:pt x="23" y="107"/>
                    </a:cubicBezTo>
                    <a:cubicBezTo>
                      <a:pt x="22" y="108"/>
                      <a:pt x="22" y="108"/>
                      <a:pt x="22" y="108"/>
                    </a:cubicBezTo>
                    <a:cubicBezTo>
                      <a:pt x="14" y="116"/>
                      <a:pt x="8" y="125"/>
                      <a:pt x="5" y="136"/>
                    </a:cubicBezTo>
                    <a:cubicBezTo>
                      <a:pt x="0" y="157"/>
                      <a:pt x="9" y="179"/>
                      <a:pt x="26" y="198"/>
                    </a:cubicBezTo>
                    <a:cubicBezTo>
                      <a:pt x="35" y="222"/>
                      <a:pt x="51" y="239"/>
                      <a:pt x="72" y="244"/>
                    </a:cubicBezTo>
                    <a:cubicBezTo>
                      <a:pt x="83" y="247"/>
                      <a:pt x="94" y="246"/>
                      <a:pt x="106" y="241"/>
                    </a:cubicBezTo>
                    <a:cubicBezTo>
                      <a:pt x="107" y="242"/>
                      <a:pt x="107" y="242"/>
                      <a:pt x="107" y="242"/>
                    </a:cubicBezTo>
                    <a:cubicBezTo>
                      <a:pt x="108" y="242"/>
                      <a:pt x="108" y="242"/>
                      <a:pt x="108" y="242"/>
                    </a:cubicBezTo>
                    <a:cubicBezTo>
                      <a:pt x="116" y="250"/>
                      <a:pt x="125" y="257"/>
                      <a:pt x="136" y="259"/>
                    </a:cubicBezTo>
                    <a:cubicBezTo>
                      <a:pt x="157" y="264"/>
                      <a:pt x="179" y="256"/>
                      <a:pt x="198" y="238"/>
                    </a:cubicBezTo>
                    <a:cubicBezTo>
                      <a:pt x="222" y="229"/>
                      <a:pt x="239" y="213"/>
                      <a:pt x="244" y="192"/>
                    </a:cubicBezTo>
                    <a:cubicBezTo>
                      <a:pt x="247" y="181"/>
                      <a:pt x="245" y="170"/>
                      <a:pt x="241" y="159"/>
                    </a:cubicBezTo>
                    <a:cubicBezTo>
                      <a:pt x="241" y="158"/>
                      <a:pt x="241" y="158"/>
                      <a:pt x="241" y="158"/>
                    </a:cubicBezTo>
                    <a:lnTo>
                      <a:pt x="242" y="157"/>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9" name="橢圓​​ 28"/>
              <p:cNvSpPr/>
              <p:nvPr/>
            </p:nvSpPr>
            <p:spPr bwMode="gray">
              <a:xfrm>
                <a:off x="2420939" y="5894167"/>
                <a:ext cx="152400" cy="152400"/>
              </a:xfrm>
              <a:prstGeom prst="ellipse">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grpSp>
        <p:sp>
          <p:nvSpPr>
            <p:cNvPr id="30" name="手繪多邊形 29"/>
            <p:cNvSpPr>
              <a:spLocks/>
            </p:cNvSpPr>
            <p:nvPr/>
          </p:nvSpPr>
          <p:spPr bwMode="gray">
            <a:xfrm rot="21370907">
              <a:off x="453244" y="1821965"/>
              <a:ext cx="173372" cy="171307"/>
            </a:xfrm>
            <a:custGeom>
              <a:avLst/>
              <a:gdLst>
                <a:gd name="T0" fmla="*/ 54 w 54"/>
                <a:gd name="T1" fmla="*/ 31 h 54"/>
                <a:gd name="T2" fmla="*/ 50 w 54"/>
                <a:gd name="T3" fmla="*/ 26 h 54"/>
                <a:gd name="T4" fmla="*/ 54 w 54"/>
                <a:gd name="T5" fmla="*/ 22 h 54"/>
                <a:gd name="T6" fmla="*/ 43 w 54"/>
                <a:gd name="T7" fmla="*/ 18 h 54"/>
                <a:gd name="T8" fmla="*/ 47 w 54"/>
                <a:gd name="T9" fmla="*/ 8 h 54"/>
                <a:gd name="T10" fmla="*/ 39 w 54"/>
                <a:gd name="T11" fmla="*/ 9 h 54"/>
                <a:gd name="T12" fmla="*/ 37 w 54"/>
                <a:gd name="T13" fmla="*/ 1 h 54"/>
                <a:gd name="T14" fmla="*/ 30 w 54"/>
                <a:gd name="T15" fmla="*/ 6 h 54"/>
                <a:gd name="T16" fmla="*/ 25 w 54"/>
                <a:gd name="T17" fmla="*/ 0 h 54"/>
                <a:gd name="T18" fmla="*/ 21 w 54"/>
                <a:gd name="T19" fmla="*/ 6 h 54"/>
                <a:gd name="T20" fmla="*/ 15 w 54"/>
                <a:gd name="T21" fmla="*/ 2 h 54"/>
                <a:gd name="T22" fmla="*/ 14 w 54"/>
                <a:gd name="T23" fmla="*/ 11 h 54"/>
                <a:gd name="T24" fmla="*/ 5 w 54"/>
                <a:gd name="T25" fmla="*/ 10 h 54"/>
                <a:gd name="T26" fmla="*/ 9 w 54"/>
                <a:gd name="T27" fmla="*/ 19 h 54"/>
                <a:gd name="T28" fmla="*/ 0 w 54"/>
                <a:gd name="T29" fmla="*/ 23 h 54"/>
                <a:gd name="T30" fmla="*/ 4 w 54"/>
                <a:gd name="T31" fmla="*/ 27 h 54"/>
                <a:gd name="T32" fmla="*/ 0 w 54"/>
                <a:gd name="T33" fmla="*/ 32 h 54"/>
                <a:gd name="T34" fmla="*/ 11 w 54"/>
                <a:gd name="T35" fmla="*/ 36 h 54"/>
                <a:gd name="T36" fmla="*/ 8 w 54"/>
                <a:gd name="T37" fmla="*/ 46 h 54"/>
                <a:gd name="T38" fmla="*/ 15 w 54"/>
                <a:gd name="T39" fmla="*/ 45 h 54"/>
                <a:gd name="T40" fmla="*/ 17 w 54"/>
                <a:gd name="T41" fmla="*/ 52 h 54"/>
                <a:gd name="T42" fmla="*/ 24 w 54"/>
                <a:gd name="T43" fmla="*/ 48 h 54"/>
                <a:gd name="T44" fmla="*/ 29 w 54"/>
                <a:gd name="T45" fmla="*/ 54 h 54"/>
                <a:gd name="T46" fmla="*/ 33 w 54"/>
                <a:gd name="T47" fmla="*/ 48 h 54"/>
                <a:gd name="T48" fmla="*/ 39 w 54"/>
                <a:gd name="T49" fmla="*/ 51 h 54"/>
                <a:gd name="T50" fmla="*/ 40 w 54"/>
                <a:gd name="T51" fmla="*/ 43 h 54"/>
                <a:gd name="T52" fmla="*/ 49 w 54"/>
                <a:gd name="T53" fmla="*/ 43 h 54"/>
                <a:gd name="T54" fmla="*/ 46 w 54"/>
                <a:gd name="T55" fmla="*/ 35 h 54"/>
                <a:gd name="T56" fmla="*/ 54 w 54"/>
                <a:gd name="T57"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54" y="31"/>
                  </a:moveTo>
                  <a:cubicBezTo>
                    <a:pt x="54" y="29"/>
                    <a:pt x="53" y="28"/>
                    <a:pt x="50" y="26"/>
                  </a:cubicBezTo>
                  <a:cubicBezTo>
                    <a:pt x="53" y="25"/>
                    <a:pt x="54" y="23"/>
                    <a:pt x="54" y="22"/>
                  </a:cubicBezTo>
                  <a:cubicBezTo>
                    <a:pt x="53" y="20"/>
                    <a:pt x="49" y="18"/>
                    <a:pt x="43" y="18"/>
                  </a:cubicBezTo>
                  <a:cubicBezTo>
                    <a:pt x="47" y="13"/>
                    <a:pt x="48" y="9"/>
                    <a:pt x="47" y="8"/>
                  </a:cubicBezTo>
                  <a:cubicBezTo>
                    <a:pt x="45" y="7"/>
                    <a:pt x="43" y="7"/>
                    <a:pt x="39" y="9"/>
                  </a:cubicBezTo>
                  <a:cubicBezTo>
                    <a:pt x="39" y="5"/>
                    <a:pt x="39" y="2"/>
                    <a:pt x="37" y="1"/>
                  </a:cubicBezTo>
                  <a:cubicBezTo>
                    <a:pt x="35" y="1"/>
                    <a:pt x="33" y="3"/>
                    <a:pt x="30" y="6"/>
                  </a:cubicBezTo>
                  <a:cubicBezTo>
                    <a:pt x="29" y="2"/>
                    <a:pt x="27" y="0"/>
                    <a:pt x="25" y="0"/>
                  </a:cubicBezTo>
                  <a:cubicBezTo>
                    <a:pt x="24" y="0"/>
                    <a:pt x="22" y="2"/>
                    <a:pt x="21" y="6"/>
                  </a:cubicBezTo>
                  <a:cubicBezTo>
                    <a:pt x="19" y="3"/>
                    <a:pt x="16" y="2"/>
                    <a:pt x="15" y="2"/>
                  </a:cubicBezTo>
                  <a:cubicBezTo>
                    <a:pt x="13" y="3"/>
                    <a:pt x="13" y="6"/>
                    <a:pt x="14" y="11"/>
                  </a:cubicBezTo>
                  <a:cubicBezTo>
                    <a:pt x="10" y="9"/>
                    <a:pt x="6" y="9"/>
                    <a:pt x="5" y="10"/>
                  </a:cubicBezTo>
                  <a:cubicBezTo>
                    <a:pt x="4" y="12"/>
                    <a:pt x="5" y="15"/>
                    <a:pt x="9" y="19"/>
                  </a:cubicBezTo>
                  <a:cubicBezTo>
                    <a:pt x="4" y="20"/>
                    <a:pt x="0" y="21"/>
                    <a:pt x="0" y="23"/>
                  </a:cubicBezTo>
                  <a:cubicBezTo>
                    <a:pt x="0" y="24"/>
                    <a:pt x="1" y="26"/>
                    <a:pt x="4" y="27"/>
                  </a:cubicBezTo>
                  <a:cubicBezTo>
                    <a:pt x="1" y="29"/>
                    <a:pt x="0" y="31"/>
                    <a:pt x="0" y="32"/>
                  </a:cubicBezTo>
                  <a:cubicBezTo>
                    <a:pt x="1" y="34"/>
                    <a:pt x="5" y="35"/>
                    <a:pt x="11" y="36"/>
                  </a:cubicBezTo>
                  <a:cubicBezTo>
                    <a:pt x="7" y="41"/>
                    <a:pt x="6" y="45"/>
                    <a:pt x="8" y="46"/>
                  </a:cubicBezTo>
                  <a:cubicBezTo>
                    <a:pt x="9" y="47"/>
                    <a:pt x="12" y="47"/>
                    <a:pt x="15" y="45"/>
                  </a:cubicBezTo>
                  <a:cubicBezTo>
                    <a:pt x="15" y="49"/>
                    <a:pt x="16" y="52"/>
                    <a:pt x="17" y="52"/>
                  </a:cubicBezTo>
                  <a:cubicBezTo>
                    <a:pt x="19" y="53"/>
                    <a:pt x="21" y="51"/>
                    <a:pt x="24" y="48"/>
                  </a:cubicBezTo>
                  <a:cubicBezTo>
                    <a:pt x="25" y="52"/>
                    <a:pt x="27" y="54"/>
                    <a:pt x="29" y="54"/>
                  </a:cubicBezTo>
                  <a:cubicBezTo>
                    <a:pt x="30" y="54"/>
                    <a:pt x="32" y="52"/>
                    <a:pt x="33" y="48"/>
                  </a:cubicBezTo>
                  <a:cubicBezTo>
                    <a:pt x="35" y="51"/>
                    <a:pt x="38" y="52"/>
                    <a:pt x="39" y="51"/>
                  </a:cubicBezTo>
                  <a:cubicBezTo>
                    <a:pt x="41" y="51"/>
                    <a:pt x="41" y="47"/>
                    <a:pt x="40" y="43"/>
                  </a:cubicBezTo>
                  <a:cubicBezTo>
                    <a:pt x="45" y="44"/>
                    <a:pt x="48" y="45"/>
                    <a:pt x="49" y="43"/>
                  </a:cubicBezTo>
                  <a:cubicBezTo>
                    <a:pt x="50" y="42"/>
                    <a:pt x="49" y="39"/>
                    <a:pt x="46" y="35"/>
                  </a:cubicBezTo>
                  <a:cubicBezTo>
                    <a:pt x="51" y="34"/>
                    <a:pt x="54" y="33"/>
                    <a:pt x="54" y="31"/>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1" name="手繪多邊形 30"/>
            <p:cNvSpPr/>
            <p:nvPr/>
          </p:nvSpPr>
          <p:spPr bwMode="gray">
            <a:xfrm>
              <a:off x="-5482" y="3721714"/>
              <a:ext cx="572070" cy="2025949"/>
            </a:xfrm>
            <a:custGeom>
              <a:avLst/>
              <a:gdLst>
                <a:gd name="connsiteX0" fmla="*/ 571311 w 572070"/>
                <a:gd name="connsiteY0" fmla="*/ 698 h 2025949"/>
                <a:gd name="connsiteX1" fmla="*/ 535841 w 572070"/>
                <a:gd name="connsiteY1" fmla="*/ 157150 h 2025949"/>
                <a:gd name="connsiteX2" fmla="*/ 43954 w 572070"/>
                <a:gd name="connsiteY2" fmla="*/ 1914280 h 2025949"/>
                <a:gd name="connsiteX3" fmla="*/ 0 w 572070"/>
                <a:gd name="connsiteY3" fmla="*/ 2025949 h 2025949"/>
                <a:gd name="connsiteX4" fmla="*/ 0 w 572070"/>
                <a:gd name="connsiteY4" fmla="*/ 1931247 h 2025949"/>
                <a:gd name="connsiteX5" fmla="*/ 38961 w 572070"/>
                <a:gd name="connsiteY5" fmla="*/ 1823186 h 2025949"/>
                <a:gd name="connsiteX6" fmla="*/ 487112 w 572070"/>
                <a:gd name="connsiteY6" fmla="*/ 146883 h 2025949"/>
                <a:gd name="connsiteX7" fmla="*/ 571311 w 572070"/>
                <a:gd name="connsiteY7" fmla="*/ 698 h 202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2070" h="2025949">
                  <a:moveTo>
                    <a:pt x="571311" y="698"/>
                  </a:moveTo>
                  <a:cubicBezTo>
                    <a:pt x="574851" y="6404"/>
                    <a:pt x="566519" y="47998"/>
                    <a:pt x="535841" y="157150"/>
                  </a:cubicBezTo>
                  <a:cubicBezTo>
                    <a:pt x="455308" y="443674"/>
                    <a:pt x="262063" y="1332539"/>
                    <a:pt x="43954" y="1914280"/>
                  </a:cubicBezTo>
                  <a:lnTo>
                    <a:pt x="0" y="2025949"/>
                  </a:lnTo>
                  <a:lnTo>
                    <a:pt x="0" y="1931247"/>
                  </a:lnTo>
                  <a:lnTo>
                    <a:pt x="38961" y="1823186"/>
                  </a:lnTo>
                  <a:cubicBezTo>
                    <a:pt x="257758" y="1197543"/>
                    <a:pt x="459012" y="348382"/>
                    <a:pt x="487112" y="146883"/>
                  </a:cubicBezTo>
                  <a:cubicBezTo>
                    <a:pt x="498274" y="149283"/>
                    <a:pt x="563523" y="-11856"/>
                    <a:pt x="571311" y="698"/>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sp>
          <p:nvSpPr>
            <p:cNvPr id="32" name="手繪多邊形 31"/>
            <p:cNvSpPr/>
            <p:nvPr/>
          </p:nvSpPr>
          <p:spPr bwMode="gray">
            <a:xfrm>
              <a:off x="404351" y="4895423"/>
              <a:ext cx="203734" cy="1962577"/>
            </a:xfrm>
            <a:custGeom>
              <a:avLst/>
              <a:gdLst>
                <a:gd name="connsiteX0" fmla="*/ 203734 w 203734"/>
                <a:gd name="connsiteY0" fmla="*/ 34 h 1962577"/>
                <a:gd name="connsiteX1" fmla="*/ 38502 w 203734"/>
                <a:gd name="connsiteY1" fmla="*/ 1942127 h 1962577"/>
                <a:gd name="connsiteX2" fmla="*/ 38124 w 203734"/>
                <a:gd name="connsiteY2" fmla="*/ 1962577 h 1962577"/>
                <a:gd name="connsiteX3" fmla="*/ 0 w 203734"/>
                <a:gd name="connsiteY3" fmla="*/ 1962577 h 1962577"/>
                <a:gd name="connsiteX4" fmla="*/ 861 w 203734"/>
                <a:gd name="connsiteY4" fmla="*/ 1930481 h 1962577"/>
                <a:gd name="connsiteX5" fmla="*/ 168890 w 203734"/>
                <a:gd name="connsiteY5" fmla="*/ 27735 h 1962577"/>
                <a:gd name="connsiteX6" fmla="*/ 203734 w 203734"/>
                <a:gd name="connsiteY6" fmla="*/ 34 h 196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734" h="1962577">
                  <a:moveTo>
                    <a:pt x="203734" y="34"/>
                  </a:moveTo>
                  <a:cubicBezTo>
                    <a:pt x="84994" y="510675"/>
                    <a:pt x="48957" y="1435542"/>
                    <a:pt x="38502" y="1942127"/>
                  </a:cubicBezTo>
                  <a:lnTo>
                    <a:pt x="38124" y="1962577"/>
                  </a:lnTo>
                  <a:lnTo>
                    <a:pt x="0" y="1962577"/>
                  </a:lnTo>
                  <a:lnTo>
                    <a:pt x="861" y="1930481"/>
                  </a:lnTo>
                  <a:cubicBezTo>
                    <a:pt x="15196" y="1428054"/>
                    <a:pt x="54378" y="534635"/>
                    <a:pt x="168890" y="27735"/>
                  </a:cubicBezTo>
                  <a:cubicBezTo>
                    <a:pt x="168890" y="27735"/>
                    <a:pt x="186897" y="-1137"/>
                    <a:pt x="203734" y="34"/>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grpSp>
          <p:nvGrpSpPr>
            <p:cNvPr id="33" name="群組 32"/>
            <p:cNvGrpSpPr/>
            <p:nvPr/>
          </p:nvGrpSpPr>
          <p:grpSpPr bwMode="gray">
            <a:xfrm rot="16304340" flipH="1">
              <a:off x="178634" y="4276817"/>
              <a:ext cx="888787" cy="885044"/>
              <a:chOff x="4277517" y="3752400"/>
              <a:chExt cx="1154448" cy="1149586"/>
            </a:xfrm>
          </p:grpSpPr>
          <p:sp>
            <p:nvSpPr>
              <p:cNvPr id="34" name="手繪多邊形 33"/>
              <p:cNvSpPr>
                <a:spLocks/>
              </p:cNvSpPr>
              <p:nvPr/>
            </p:nvSpPr>
            <p:spPr bwMode="gray">
              <a:xfrm rot="21259688" flipH="1">
                <a:off x="4277517" y="3752400"/>
                <a:ext cx="1154448" cy="1149586"/>
              </a:xfrm>
              <a:custGeom>
                <a:avLst/>
                <a:gdLst>
                  <a:gd name="T0" fmla="*/ 272 w 355"/>
                  <a:gd name="T1" fmla="*/ 16 h 352"/>
                  <a:gd name="T2" fmla="*/ 178 w 355"/>
                  <a:gd name="T3" fmla="*/ 41 h 352"/>
                  <a:gd name="T4" fmla="*/ 137 w 355"/>
                  <a:gd name="T5" fmla="*/ 36 h 352"/>
                  <a:gd name="T6" fmla="*/ 66 w 355"/>
                  <a:gd name="T7" fmla="*/ 51 h 352"/>
                  <a:gd name="T8" fmla="*/ 62 w 355"/>
                  <a:gd name="T9" fmla="*/ 142 h 352"/>
                  <a:gd name="T10" fmla="*/ 32 w 355"/>
                  <a:gd name="T11" fmla="*/ 251 h 352"/>
                  <a:gd name="T12" fmla="*/ 129 w 355"/>
                  <a:gd name="T13" fmla="*/ 291 h 352"/>
                  <a:gd name="T14" fmla="*/ 226 w 355"/>
                  <a:gd name="T15" fmla="*/ 350 h 352"/>
                  <a:gd name="T16" fmla="*/ 291 w 355"/>
                  <a:gd name="T17" fmla="*/ 262 h 352"/>
                  <a:gd name="T18" fmla="*/ 352 w 355"/>
                  <a:gd name="T19" fmla="*/ 207 h 352"/>
                  <a:gd name="T20" fmla="*/ 317 w 355"/>
                  <a:gd name="T21" fmla="*/ 117 h 352"/>
                  <a:gd name="T22" fmla="*/ 272 w 355"/>
                  <a:gd name="T23" fmla="*/ 1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5" h="352">
                    <a:moveTo>
                      <a:pt x="272" y="16"/>
                    </a:moveTo>
                    <a:cubicBezTo>
                      <a:pt x="230" y="0"/>
                      <a:pt x="208" y="40"/>
                      <a:pt x="178" y="41"/>
                    </a:cubicBezTo>
                    <a:cubicBezTo>
                      <a:pt x="163" y="42"/>
                      <a:pt x="150" y="39"/>
                      <a:pt x="137" y="36"/>
                    </a:cubicBezTo>
                    <a:cubicBezTo>
                      <a:pt x="110" y="30"/>
                      <a:pt x="86" y="24"/>
                      <a:pt x="66" y="51"/>
                    </a:cubicBezTo>
                    <a:cubicBezTo>
                      <a:pt x="40" y="89"/>
                      <a:pt x="77" y="121"/>
                      <a:pt x="62" y="142"/>
                    </a:cubicBezTo>
                    <a:cubicBezTo>
                      <a:pt x="47" y="163"/>
                      <a:pt x="0" y="212"/>
                      <a:pt x="32" y="251"/>
                    </a:cubicBezTo>
                    <a:cubicBezTo>
                      <a:pt x="63" y="289"/>
                      <a:pt x="102" y="274"/>
                      <a:pt x="129" y="291"/>
                    </a:cubicBezTo>
                    <a:cubicBezTo>
                      <a:pt x="156" y="308"/>
                      <a:pt x="180" y="352"/>
                      <a:pt x="226" y="350"/>
                    </a:cubicBezTo>
                    <a:cubicBezTo>
                      <a:pt x="269" y="348"/>
                      <a:pt x="253" y="270"/>
                      <a:pt x="291" y="262"/>
                    </a:cubicBezTo>
                    <a:cubicBezTo>
                      <a:pt x="321" y="255"/>
                      <a:pt x="349" y="233"/>
                      <a:pt x="352" y="207"/>
                    </a:cubicBezTo>
                    <a:cubicBezTo>
                      <a:pt x="355" y="182"/>
                      <a:pt x="322" y="150"/>
                      <a:pt x="317" y="117"/>
                    </a:cubicBezTo>
                    <a:cubicBezTo>
                      <a:pt x="314" y="94"/>
                      <a:pt x="301" y="27"/>
                      <a:pt x="272" y="16"/>
                    </a:cubicBezTo>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5" name="手繪多邊形 35"/>
              <p:cNvSpPr>
                <a:spLocks/>
              </p:cNvSpPr>
              <p:nvPr/>
            </p:nvSpPr>
            <p:spPr bwMode="gray">
              <a:xfrm rot="18790958" flipH="1">
                <a:off x="4338999" y="3813623"/>
                <a:ext cx="1031484" cy="1027140"/>
              </a:xfrm>
              <a:custGeom>
                <a:avLst/>
                <a:gdLst>
                  <a:gd name="T0" fmla="*/ 272 w 355"/>
                  <a:gd name="T1" fmla="*/ 16 h 352"/>
                  <a:gd name="T2" fmla="*/ 178 w 355"/>
                  <a:gd name="T3" fmla="*/ 41 h 352"/>
                  <a:gd name="T4" fmla="*/ 137 w 355"/>
                  <a:gd name="T5" fmla="*/ 36 h 352"/>
                  <a:gd name="T6" fmla="*/ 66 w 355"/>
                  <a:gd name="T7" fmla="*/ 51 h 352"/>
                  <a:gd name="T8" fmla="*/ 62 w 355"/>
                  <a:gd name="T9" fmla="*/ 142 h 352"/>
                  <a:gd name="T10" fmla="*/ 32 w 355"/>
                  <a:gd name="T11" fmla="*/ 251 h 352"/>
                  <a:gd name="T12" fmla="*/ 129 w 355"/>
                  <a:gd name="T13" fmla="*/ 291 h 352"/>
                  <a:gd name="T14" fmla="*/ 226 w 355"/>
                  <a:gd name="T15" fmla="*/ 350 h 352"/>
                  <a:gd name="T16" fmla="*/ 291 w 355"/>
                  <a:gd name="T17" fmla="*/ 262 h 352"/>
                  <a:gd name="T18" fmla="*/ 352 w 355"/>
                  <a:gd name="T19" fmla="*/ 207 h 352"/>
                  <a:gd name="T20" fmla="*/ 317 w 355"/>
                  <a:gd name="T21" fmla="*/ 117 h 352"/>
                  <a:gd name="T22" fmla="*/ 272 w 355"/>
                  <a:gd name="T23" fmla="*/ 1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5" h="352">
                    <a:moveTo>
                      <a:pt x="272" y="16"/>
                    </a:moveTo>
                    <a:cubicBezTo>
                      <a:pt x="230" y="0"/>
                      <a:pt x="208" y="40"/>
                      <a:pt x="178" y="41"/>
                    </a:cubicBezTo>
                    <a:cubicBezTo>
                      <a:pt x="163" y="42"/>
                      <a:pt x="150" y="39"/>
                      <a:pt x="137" y="36"/>
                    </a:cubicBezTo>
                    <a:cubicBezTo>
                      <a:pt x="110" y="30"/>
                      <a:pt x="86" y="24"/>
                      <a:pt x="66" y="51"/>
                    </a:cubicBezTo>
                    <a:cubicBezTo>
                      <a:pt x="40" y="89"/>
                      <a:pt x="77" y="121"/>
                      <a:pt x="62" y="142"/>
                    </a:cubicBezTo>
                    <a:cubicBezTo>
                      <a:pt x="47" y="163"/>
                      <a:pt x="0" y="212"/>
                      <a:pt x="32" y="251"/>
                    </a:cubicBezTo>
                    <a:cubicBezTo>
                      <a:pt x="63" y="289"/>
                      <a:pt x="102" y="274"/>
                      <a:pt x="129" y="291"/>
                    </a:cubicBezTo>
                    <a:cubicBezTo>
                      <a:pt x="156" y="308"/>
                      <a:pt x="180" y="352"/>
                      <a:pt x="226" y="350"/>
                    </a:cubicBezTo>
                    <a:cubicBezTo>
                      <a:pt x="269" y="348"/>
                      <a:pt x="253" y="270"/>
                      <a:pt x="291" y="262"/>
                    </a:cubicBezTo>
                    <a:cubicBezTo>
                      <a:pt x="321" y="255"/>
                      <a:pt x="349" y="233"/>
                      <a:pt x="352" y="207"/>
                    </a:cubicBezTo>
                    <a:cubicBezTo>
                      <a:pt x="355" y="182"/>
                      <a:pt x="322" y="150"/>
                      <a:pt x="317" y="117"/>
                    </a:cubicBezTo>
                    <a:cubicBezTo>
                      <a:pt x="314" y="94"/>
                      <a:pt x="301" y="27"/>
                      <a:pt x="272" y="16"/>
                    </a:cubicBezTo>
                  </a:path>
                </a:pathLst>
              </a:custGeom>
              <a:gradFill flip="none" rotWithShape="1">
                <a:gsLst>
                  <a:gs pos="0">
                    <a:schemeClr val="accent1">
                      <a:lumMod val="20000"/>
                      <a:lumOff val="80000"/>
                    </a:schemeClr>
                  </a:gs>
                  <a:gs pos="46000">
                    <a:schemeClr val="accent1">
                      <a:lumMod val="60000"/>
                      <a:lumOff val="40000"/>
                    </a:schemeClr>
                  </a:gs>
                  <a:gs pos="100000">
                    <a:schemeClr val="accent1"/>
                  </a:gs>
                </a:gsLst>
                <a:path path="circle">
                  <a:fillToRect l="50000" t="50000" r="50000" b="50000"/>
                </a:path>
                <a:tileRect/>
              </a:gra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6" name="手繪多邊形 41"/>
              <p:cNvSpPr>
                <a:spLocks/>
              </p:cNvSpPr>
              <p:nvPr/>
            </p:nvSpPr>
            <p:spPr bwMode="gray">
              <a:xfrm rot="756312" flipH="1">
                <a:off x="4402943" y="3855259"/>
                <a:ext cx="903597" cy="943869"/>
              </a:xfrm>
              <a:custGeom>
                <a:avLst/>
                <a:gdLst>
                  <a:gd name="T0" fmla="*/ 167 w 179"/>
                  <a:gd name="T1" fmla="*/ 33 h 186"/>
                  <a:gd name="T2" fmla="*/ 132 w 179"/>
                  <a:gd name="T3" fmla="*/ 35 h 186"/>
                  <a:gd name="T4" fmla="*/ 107 w 179"/>
                  <a:gd name="T5" fmla="*/ 41 h 186"/>
                  <a:gd name="T6" fmla="*/ 60 w 179"/>
                  <a:gd name="T7" fmla="*/ 7 h 186"/>
                  <a:gd name="T8" fmla="*/ 51 w 179"/>
                  <a:gd name="T9" fmla="*/ 63 h 186"/>
                  <a:gd name="T10" fmla="*/ 8 w 179"/>
                  <a:gd name="T11" fmla="*/ 100 h 186"/>
                  <a:gd name="T12" fmla="*/ 53 w 179"/>
                  <a:gd name="T13" fmla="*/ 132 h 186"/>
                  <a:gd name="T14" fmla="*/ 60 w 179"/>
                  <a:gd name="T15" fmla="*/ 176 h 186"/>
                  <a:gd name="T16" fmla="*/ 89 w 179"/>
                  <a:gd name="T17" fmla="*/ 160 h 186"/>
                  <a:gd name="T18" fmla="*/ 113 w 179"/>
                  <a:gd name="T19" fmla="*/ 141 h 186"/>
                  <a:gd name="T20" fmla="*/ 166 w 179"/>
                  <a:gd name="T21" fmla="*/ 143 h 186"/>
                  <a:gd name="T22" fmla="*/ 140 w 179"/>
                  <a:gd name="T23" fmla="*/ 94 h 186"/>
                  <a:gd name="T24" fmla="*/ 167 w 179"/>
                  <a:gd name="T25" fmla="*/ 3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86">
                    <a:moveTo>
                      <a:pt x="167" y="33"/>
                    </a:moveTo>
                    <a:cubicBezTo>
                      <a:pt x="157" y="24"/>
                      <a:pt x="144" y="29"/>
                      <a:pt x="132" y="35"/>
                    </a:cubicBezTo>
                    <a:cubicBezTo>
                      <a:pt x="122" y="39"/>
                      <a:pt x="113" y="44"/>
                      <a:pt x="107" y="41"/>
                    </a:cubicBezTo>
                    <a:cubicBezTo>
                      <a:pt x="84" y="33"/>
                      <a:pt x="85" y="0"/>
                      <a:pt x="60" y="7"/>
                    </a:cubicBezTo>
                    <a:cubicBezTo>
                      <a:pt x="34" y="14"/>
                      <a:pt x="63" y="56"/>
                      <a:pt x="51" y="63"/>
                    </a:cubicBezTo>
                    <a:cubicBezTo>
                      <a:pt x="40" y="70"/>
                      <a:pt x="0" y="74"/>
                      <a:pt x="8" y="100"/>
                    </a:cubicBezTo>
                    <a:cubicBezTo>
                      <a:pt x="15" y="125"/>
                      <a:pt x="43" y="119"/>
                      <a:pt x="53" y="132"/>
                    </a:cubicBezTo>
                    <a:cubicBezTo>
                      <a:pt x="62" y="146"/>
                      <a:pt x="46" y="158"/>
                      <a:pt x="60" y="176"/>
                    </a:cubicBezTo>
                    <a:cubicBezTo>
                      <a:pt x="68" y="186"/>
                      <a:pt x="78" y="173"/>
                      <a:pt x="89" y="160"/>
                    </a:cubicBezTo>
                    <a:cubicBezTo>
                      <a:pt x="98" y="148"/>
                      <a:pt x="106" y="136"/>
                      <a:pt x="113" y="141"/>
                    </a:cubicBezTo>
                    <a:cubicBezTo>
                      <a:pt x="127" y="150"/>
                      <a:pt x="159" y="154"/>
                      <a:pt x="166" y="143"/>
                    </a:cubicBezTo>
                    <a:cubicBezTo>
                      <a:pt x="173" y="131"/>
                      <a:pt x="147" y="110"/>
                      <a:pt x="140" y="94"/>
                    </a:cubicBezTo>
                    <a:cubicBezTo>
                      <a:pt x="133" y="78"/>
                      <a:pt x="179" y="44"/>
                      <a:pt x="167" y="33"/>
                    </a:cubicBezTo>
                  </a:path>
                </a:pathLst>
              </a:custGeom>
              <a:solidFill>
                <a:schemeClr val="accent1">
                  <a:lumMod val="20000"/>
                  <a:lumOff val="80000"/>
                  <a:alpha val="6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7" name="手繪多邊形 41"/>
              <p:cNvSpPr>
                <a:spLocks/>
              </p:cNvSpPr>
              <p:nvPr/>
            </p:nvSpPr>
            <p:spPr bwMode="gray">
              <a:xfrm rot="19656312" flipH="1">
                <a:off x="4620471" y="4082482"/>
                <a:ext cx="468541" cy="489422"/>
              </a:xfrm>
              <a:custGeom>
                <a:avLst/>
                <a:gdLst>
                  <a:gd name="T0" fmla="*/ 167 w 179"/>
                  <a:gd name="T1" fmla="*/ 33 h 186"/>
                  <a:gd name="T2" fmla="*/ 132 w 179"/>
                  <a:gd name="T3" fmla="*/ 35 h 186"/>
                  <a:gd name="T4" fmla="*/ 107 w 179"/>
                  <a:gd name="T5" fmla="*/ 41 h 186"/>
                  <a:gd name="T6" fmla="*/ 60 w 179"/>
                  <a:gd name="T7" fmla="*/ 7 h 186"/>
                  <a:gd name="T8" fmla="*/ 51 w 179"/>
                  <a:gd name="T9" fmla="*/ 63 h 186"/>
                  <a:gd name="T10" fmla="*/ 8 w 179"/>
                  <a:gd name="T11" fmla="*/ 100 h 186"/>
                  <a:gd name="T12" fmla="*/ 53 w 179"/>
                  <a:gd name="T13" fmla="*/ 132 h 186"/>
                  <a:gd name="T14" fmla="*/ 60 w 179"/>
                  <a:gd name="T15" fmla="*/ 176 h 186"/>
                  <a:gd name="T16" fmla="*/ 89 w 179"/>
                  <a:gd name="T17" fmla="*/ 160 h 186"/>
                  <a:gd name="T18" fmla="*/ 113 w 179"/>
                  <a:gd name="T19" fmla="*/ 141 h 186"/>
                  <a:gd name="T20" fmla="*/ 166 w 179"/>
                  <a:gd name="T21" fmla="*/ 143 h 186"/>
                  <a:gd name="T22" fmla="*/ 140 w 179"/>
                  <a:gd name="T23" fmla="*/ 94 h 186"/>
                  <a:gd name="T24" fmla="*/ 167 w 179"/>
                  <a:gd name="T25" fmla="*/ 3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86">
                    <a:moveTo>
                      <a:pt x="167" y="33"/>
                    </a:moveTo>
                    <a:cubicBezTo>
                      <a:pt x="157" y="24"/>
                      <a:pt x="144" y="29"/>
                      <a:pt x="132" y="35"/>
                    </a:cubicBezTo>
                    <a:cubicBezTo>
                      <a:pt x="122" y="39"/>
                      <a:pt x="113" y="44"/>
                      <a:pt x="107" y="41"/>
                    </a:cubicBezTo>
                    <a:cubicBezTo>
                      <a:pt x="84" y="33"/>
                      <a:pt x="85" y="0"/>
                      <a:pt x="60" y="7"/>
                    </a:cubicBezTo>
                    <a:cubicBezTo>
                      <a:pt x="34" y="14"/>
                      <a:pt x="63" y="56"/>
                      <a:pt x="51" y="63"/>
                    </a:cubicBezTo>
                    <a:cubicBezTo>
                      <a:pt x="40" y="70"/>
                      <a:pt x="0" y="74"/>
                      <a:pt x="8" y="100"/>
                    </a:cubicBezTo>
                    <a:cubicBezTo>
                      <a:pt x="15" y="125"/>
                      <a:pt x="43" y="119"/>
                      <a:pt x="53" y="132"/>
                    </a:cubicBezTo>
                    <a:cubicBezTo>
                      <a:pt x="62" y="146"/>
                      <a:pt x="46" y="158"/>
                      <a:pt x="60" y="176"/>
                    </a:cubicBezTo>
                    <a:cubicBezTo>
                      <a:pt x="68" y="186"/>
                      <a:pt x="78" y="173"/>
                      <a:pt x="89" y="160"/>
                    </a:cubicBezTo>
                    <a:cubicBezTo>
                      <a:pt x="98" y="148"/>
                      <a:pt x="106" y="136"/>
                      <a:pt x="113" y="141"/>
                    </a:cubicBezTo>
                    <a:cubicBezTo>
                      <a:pt x="127" y="150"/>
                      <a:pt x="159" y="154"/>
                      <a:pt x="166" y="143"/>
                    </a:cubicBezTo>
                    <a:cubicBezTo>
                      <a:pt x="173" y="131"/>
                      <a:pt x="147" y="110"/>
                      <a:pt x="140" y="94"/>
                    </a:cubicBezTo>
                    <a:cubicBezTo>
                      <a:pt x="133" y="78"/>
                      <a:pt x="179" y="44"/>
                      <a:pt x="167" y="33"/>
                    </a:cubicBezTo>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8" name="手繪多邊形 42"/>
              <p:cNvSpPr>
                <a:spLocks/>
              </p:cNvSpPr>
              <p:nvPr/>
            </p:nvSpPr>
            <p:spPr bwMode="gray">
              <a:xfrm rot="19656312" flipH="1">
                <a:off x="4765993" y="4239097"/>
                <a:ext cx="177497" cy="176192"/>
              </a:xfrm>
              <a:custGeom>
                <a:avLst/>
                <a:gdLst>
                  <a:gd name="T0" fmla="*/ 68 w 68"/>
                  <a:gd name="T1" fmla="*/ 31 h 67"/>
                  <a:gd name="T2" fmla="*/ 59 w 68"/>
                  <a:gd name="T3" fmla="*/ 26 h 67"/>
                  <a:gd name="T4" fmla="*/ 63 w 68"/>
                  <a:gd name="T5" fmla="*/ 17 h 67"/>
                  <a:gd name="T6" fmla="*/ 55 w 68"/>
                  <a:gd name="T7" fmla="*/ 16 h 67"/>
                  <a:gd name="T8" fmla="*/ 55 w 68"/>
                  <a:gd name="T9" fmla="*/ 7 h 67"/>
                  <a:gd name="T10" fmla="*/ 45 w 68"/>
                  <a:gd name="T11" fmla="*/ 10 h 67"/>
                  <a:gd name="T12" fmla="*/ 41 w 68"/>
                  <a:gd name="T13" fmla="*/ 0 h 67"/>
                  <a:gd name="T14" fmla="*/ 33 w 68"/>
                  <a:gd name="T15" fmla="*/ 9 h 67"/>
                  <a:gd name="T16" fmla="*/ 24 w 68"/>
                  <a:gd name="T17" fmla="*/ 1 h 67"/>
                  <a:gd name="T18" fmla="*/ 21 w 68"/>
                  <a:gd name="T19" fmla="*/ 8 h 67"/>
                  <a:gd name="T20" fmla="*/ 14 w 68"/>
                  <a:gd name="T21" fmla="*/ 6 h 67"/>
                  <a:gd name="T22" fmla="*/ 15 w 68"/>
                  <a:gd name="T23" fmla="*/ 20 h 67"/>
                  <a:gd name="T24" fmla="*/ 2 w 68"/>
                  <a:gd name="T25" fmla="*/ 22 h 67"/>
                  <a:gd name="T26" fmla="*/ 7 w 68"/>
                  <a:gd name="T27" fmla="*/ 30 h 67"/>
                  <a:gd name="T28" fmla="*/ 0 w 68"/>
                  <a:gd name="T29" fmla="*/ 36 h 67"/>
                  <a:gd name="T30" fmla="*/ 9 w 68"/>
                  <a:gd name="T31" fmla="*/ 41 h 67"/>
                  <a:gd name="T32" fmla="*/ 4 w 68"/>
                  <a:gd name="T33" fmla="*/ 50 h 67"/>
                  <a:gd name="T34" fmla="*/ 13 w 68"/>
                  <a:gd name="T35" fmla="*/ 51 h 67"/>
                  <a:gd name="T36" fmla="*/ 13 w 68"/>
                  <a:gd name="T37" fmla="*/ 60 h 67"/>
                  <a:gd name="T38" fmla="*/ 23 w 68"/>
                  <a:gd name="T39" fmla="*/ 56 h 67"/>
                  <a:gd name="T40" fmla="*/ 27 w 68"/>
                  <a:gd name="T41" fmla="*/ 67 h 67"/>
                  <a:gd name="T42" fmla="*/ 35 w 68"/>
                  <a:gd name="T43" fmla="*/ 58 h 67"/>
                  <a:gd name="T44" fmla="*/ 44 w 68"/>
                  <a:gd name="T45" fmla="*/ 66 h 67"/>
                  <a:gd name="T46" fmla="*/ 47 w 68"/>
                  <a:gd name="T47" fmla="*/ 59 h 67"/>
                  <a:gd name="T48" fmla="*/ 54 w 68"/>
                  <a:gd name="T49" fmla="*/ 61 h 67"/>
                  <a:gd name="T50" fmla="*/ 52 w 68"/>
                  <a:gd name="T51" fmla="*/ 47 h 67"/>
                  <a:gd name="T52" fmla="*/ 66 w 68"/>
                  <a:gd name="T53" fmla="*/ 45 h 67"/>
                  <a:gd name="T54" fmla="*/ 60 w 68"/>
                  <a:gd name="T55" fmla="*/ 37 h 67"/>
                  <a:gd name="T56" fmla="*/ 68 w 68"/>
                  <a:gd name="T57"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 h="67">
                    <a:moveTo>
                      <a:pt x="68" y="31"/>
                    </a:moveTo>
                    <a:cubicBezTo>
                      <a:pt x="67" y="29"/>
                      <a:pt x="64" y="27"/>
                      <a:pt x="59" y="26"/>
                    </a:cubicBezTo>
                    <a:cubicBezTo>
                      <a:pt x="63" y="22"/>
                      <a:pt x="64" y="19"/>
                      <a:pt x="63" y="17"/>
                    </a:cubicBezTo>
                    <a:cubicBezTo>
                      <a:pt x="62" y="15"/>
                      <a:pt x="59" y="15"/>
                      <a:pt x="55" y="16"/>
                    </a:cubicBezTo>
                    <a:cubicBezTo>
                      <a:pt x="56" y="11"/>
                      <a:pt x="56" y="8"/>
                      <a:pt x="55" y="7"/>
                    </a:cubicBezTo>
                    <a:cubicBezTo>
                      <a:pt x="53" y="5"/>
                      <a:pt x="49" y="7"/>
                      <a:pt x="45" y="10"/>
                    </a:cubicBezTo>
                    <a:cubicBezTo>
                      <a:pt x="44" y="4"/>
                      <a:pt x="43" y="1"/>
                      <a:pt x="41" y="0"/>
                    </a:cubicBezTo>
                    <a:cubicBezTo>
                      <a:pt x="38" y="0"/>
                      <a:pt x="35" y="3"/>
                      <a:pt x="33" y="9"/>
                    </a:cubicBezTo>
                    <a:cubicBezTo>
                      <a:pt x="29" y="3"/>
                      <a:pt x="26" y="0"/>
                      <a:pt x="24" y="1"/>
                    </a:cubicBezTo>
                    <a:cubicBezTo>
                      <a:pt x="22" y="1"/>
                      <a:pt x="21" y="4"/>
                      <a:pt x="21" y="8"/>
                    </a:cubicBezTo>
                    <a:cubicBezTo>
                      <a:pt x="18" y="6"/>
                      <a:pt x="15" y="5"/>
                      <a:pt x="14" y="6"/>
                    </a:cubicBezTo>
                    <a:cubicBezTo>
                      <a:pt x="12" y="8"/>
                      <a:pt x="12" y="13"/>
                      <a:pt x="15" y="20"/>
                    </a:cubicBezTo>
                    <a:cubicBezTo>
                      <a:pt x="8" y="19"/>
                      <a:pt x="3" y="19"/>
                      <a:pt x="2" y="22"/>
                    </a:cubicBezTo>
                    <a:cubicBezTo>
                      <a:pt x="1" y="24"/>
                      <a:pt x="3" y="27"/>
                      <a:pt x="7" y="30"/>
                    </a:cubicBezTo>
                    <a:cubicBezTo>
                      <a:pt x="3" y="32"/>
                      <a:pt x="0" y="34"/>
                      <a:pt x="0" y="36"/>
                    </a:cubicBezTo>
                    <a:cubicBezTo>
                      <a:pt x="0" y="38"/>
                      <a:pt x="3" y="40"/>
                      <a:pt x="9" y="41"/>
                    </a:cubicBezTo>
                    <a:cubicBezTo>
                      <a:pt x="5" y="45"/>
                      <a:pt x="3" y="48"/>
                      <a:pt x="4" y="50"/>
                    </a:cubicBezTo>
                    <a:cubicBezTo>
                      <a:pt x="5" y="52"/>
                      <a:pt x="8" y="52"/>
                      <a:pt x="13" y="51"/>
                    </a:cubicBezTo>
                    <a:cubicBezTo>
                      <a:pt x="11" y="55"/>
                      <a:pt x="11" y="59"/>
                      <a:pt x="13" y="60"/>
                    </a:cubicBezTo>
                    <a:cubicBezTo>
                      <a:pt x="15" y="61"/>
                      <a:pt x="18" y="60"/>
                      <a:pt x="23" y="56"/>
                    </a:cubicBezTo>
                    <a:cubicBezTo>
                      <a:pt x="23" y="62"/>
                      <a:pt x="25" y="66"/>
                      <a:pt x="27" y="67"/>
                    </a:cubicBezTo>
                    <a:cubicBezTo>
                      <a:pt x="29" y="67"/>
                      <a:pt x="32" y="64"/>
                      <a:pt x="35" y="58"/>
                    </a:cubicBezTo>
                    <a:cubicBezTo>
                      <a:pt x="38" y="64"/>
                      <a:pt x="41" y="66"/>
                      <a:pt x="44" y="66"/>
                    </a:cubicBezTo>
                    <a:cubicBezTo>
                      <a:pt x="45" y="65"/>
                      <a:pt x="46" y="63"/>
                      <a:pt x="47" y="59"/>
                    </a:cubicBezTo>
                    <a:cubicBezTo>
                      <a:pt x="50" y="61"/>
                      <a:pt x="52" y="62"/>
                      <a:pt x="54" y="61"/>
                    </a:cubicBezTo>
                    <a:cubicBezTo>
                      <a:pt x="56" y="59"/>
                      <a:pt x="55" y="54"/>
                      <a:pt x="52" y="47"/>
                    </a:cubicBezTo>
                    <a:cubicBezTo>
                      <a:pt x="59" y="48"/>
                      <a:pt x="65" y="47"/>
                      <a:pt x="66" y="45"/>
                    </a:cubicBezTo>
                    <a:cubicBezTo>
                      <a:pt x="66" y="43"/>
                      <a:pt x="64" y="40"/>
                      <a:pt x="60" y="37"/>
                    </a:cubicBezTo>
                    <a:cubicBezTo>
                      <a:pt x="65" y="35"/>
                      <a:pt x="68" y="33"/>
                      <a:pt x="68" y="31"/>
                    </a:cubicBezTo>
                  </a:path>
                </a:pathLst>
              </a:custGeom>
              <a:gradFill flip="none" rotWithShape="1">
                <a:gsLst>
                  <a:gs pos="0">
                    <a:schemeClr val="accent1">
                      <a:lumMod val="75000"/>
                    </a:schemeClr>
                  </a:gs>
                  <a:gs pos="100000">
                    <a:schemeClr val="accent1">
                      <a:lumMod val="60000"/>
                      <a:lumOff val="40000"/>
                    </a:schemeClr>
                  </a:gs>
                </a:gsLst>
                <a:path path="circle">
                  <a:fillToRect l="50000" t="50000" r="50000" b="50000"/>
                </a:path>
                <a:tileRect/>
              </a:gra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grpSp>
      </p:grpSp>
      <p:grpSp>
        <p:nvGrpSpPr>
          <p:cNvPr id="83" name="群組 82" descr="投影片右側的好幾朵花"/>
          <p:cNvGrpSpPr/>
          <p:nvPr/>
        </p:nvGrpSpPr>
        <p:grpSpPr bwMode="gray">
          <a:xfrm>
            <a:off x="10666418" y="2618029"/>
            <a:ext cx="1376735" cy="4239979"/>
            <a:chOff x="10666412" y="2618021"/>
            <a:chExt cx="1376735" cy="4239979"/>
          </a:xfrm>
        </p:grpSpPr>
        <p:sp>
          <p:nvSpPr>
            <p:cNvPr id="82" name="手繪多邊形 13"/>
            <p:cNvSpPr>
              <a:spLocks noEditPoints="1"/>
            </p:cNvSpPr>
            <p:nvPr/>
          </p:nvSpPr>
          <p:spPr bwMode="gray">
            <a:xfrm>
              <a:off x="11081335" y="4464333"/>
              <a:ext cx="842070" cy="2393667"/>
            </a:xfrm>
            <a:custGeom>
              <a:avLst/>
              <a:gdLst>
                <a:gd name="T0" fmla="*/ 31 w 274"/>
                <a:gd name="T1" fmla="*/ 768 h 826"/>
                <a:gd name="T2" fmla="*/ 21 w 274"/>
                <a:gd name="T3" fmla="*/ 826 h 826"/>
                <a:gd name="T4" fmla="*/ 29 w 274"/>
                <a:gd name="T5" fmla="*/ 826 h 826"/>
                <a:gd name="T6" fmla="*/ 107 w 274"/>
                <a:gd name="T7" fmla="*/ 491 h 826"/>
                <a:gd name="T8" fmla="*/ 139 w 274"/>
                <a:gd name="T9" fmla="*/ 364 h 826"/>
                <a:gd name="T10" fmla="*/ 272 w 274"/>
                <a:gd name="T11" fmla="*/ 359 h 826"/>
                <a:gd name="T12" fmla="*/ 274 w 274"/>
                <a:gd name="T13" fmla="*/ 351 h 826"/>
                <a:gd name="T14" fmla="*/ 141 w 274"/>
                <a:gd name="T15" fmla="*/ 354 h 826"/>
                <a:gd name="T16" fmla="*/ 139 w 274"/>
                <a:gd name="T17" fmla="*/ 0 h 826"/>
                <a:gd name="T18" fmla="*/ 132 w 274"/>
                <a:gd name="T19" fmla="*/ 3 h 826"/>
                <a:gd name="T20" fmla="*/ 131 w 274"/>
                <a:gd name="T21" fmla="*/ 357 h 826"/>
                <a:gd name="T22" fmla="*/ 96 w 274"/>
                <a:gd name="T23" fmla="*/ 382 h 826"/>
                <a:gd name="T24" fmla="*/ 50 w 274"/>
                <a:gd name="T25" fmla="*/ 451 h 826"/>
                <a:gd name="T26" fmla="*/ 21 w 274"/>
                <a:gd name="T27" fmla="*/ 393 h 826"/>
                <a:gd name="T28" fmla="*/ 14 w 274"/>
                <a:gd name="T29" fmla="*/ 396 h 826"/>
                <a:gd name="T30" fmla="*/ 45 w 274"/>
                <a:gd name="T31" fmla="*/ 462 h 826"/>
                <a:gd name="T32" fmla="*/ 31 w 274"/>
                <a:gd name="T33" fmla="*/ 768 h 826"/>
                <a:gd name="T34" fmla="*/ 102 w 274"/>
                <a:gd name="T35" fmla="*/ 389 h 826"/>
                <a:gd name="T36" fmla="*/ 129 w 274"/>
                <a:gd name="T37" fmla="*/ 369 h 826"/>
                <a:gd name="T38" fmla="*/ 98 w 274"/>
                <a:gd name="T39" fmla="*/ 489 h 826"/>
                <a:gd name="T40" fmla="*/ 36 w 274"/>
                <a:gd name="T41" fmla="*/ 744 h 826"/>
                <a:gd name="T42" fmla="*/ 102 w 274"/>
                <a:gd name="T43" fmla="*/ 389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4" h="826">
                  <a:moveTo>
                    <a:pt x="31" y="768"/>
                  </a:moveTo>
                  <a:cubicBezTo>
                    <a:pt x="27" y="787"/>
                    <a:pt x="24" y="806"/>
                    <a:pt x="21" y="826"/>
                  </a:cubicBezTo>
                  <a:cubicBezTo>
                    <a:pt x="29" y="826"/>
                    <a:pt x="29" y="826"/>
                    <a:pt x="29" y="826"/>
                  </a:cubicBezTo>
                  <a:cubicBezTo>
                    <a:pt x="51" y="698"/>
                    <a:pt x="81" y="589"/>
                    <a:pt x="107" y="491"/>
                  </a:cubicBezTo>
                  <a:cubicBezTo>
                    <a:pt x="118" y="446"/>
                    <a:pt x="129" y="404"/>
                    <a:pt x="139" y="364"/>
                  </a:cubicBezTo>
                  <a:cubicBezTo>
                    <a:pt x="174" y="348"/>
                    <a:pt x="219" y="346"/>
                    <a:pt x="272" y="359"/>
                  </a:cubicBezTo>
                  <a:cubicBezTo>
                    <a:pt x="274" y="351"/>
                    <a:pt x="274" y="351"/>
                    <a:pt x="274" y="351"/>
                  </a:cubicBezTo>
                  <a:cubicBezTo>
                    <a:pt x="222" y="338"/>
                    <a:pt x="178" y="338"/>
                    <a:pt x="141" y="354"/>
                  </a:cubicBezTo>
                  <a:cubicBezTo>
                    <a:pt x="173" y="217"/>
                    <a:pt x="184" y="107"/>
                    <a:pt x="139" y="0"/>
                  </a:cubicBezTo>
                  <a:cubicBezTo>
                    <a:pt x="132" y="3"/>
                    <a:pt x="132" y="3"/>
                    <a:pt x="132" y="3"/>
                  </a:cubicBezTo>
                  <a:cubicBezTo>
                    <a:pt x="177" y="109"/>
                    <a:pt x="164" y="220"/>
                    <a:pt x="131" y="357"/>
                  </a:cubicBezTo>
                  <a:cubicBezTo>
                    <a:pt x="119" y="364"/>
                    <a:pt x="107" y="372"/>
                    <a:pt x="96" y="382"/>
                  </a:cubicBezTo>
                  <a:cubicBezTo>
                    <a:pt x="76" y="401"/>
                    <a:pt x="61" y="424"/>
                    <a:pt x="50" y="451"/>
                  </a:cubicBezTo>
                  <a:cubicBezTo>
                    <a:pt x="21" y="393"/>
                    <a:pt x="21" y="393"/>
                    <a:pt x="21" y="393"/>
                  </a:cubicBezTo>
                  <a:cubicBezTo>
                    <a:pt x="14" y="396"/>
                    <a:pt x="14" y="396"/>
                    <a:pt x="14" y="396"/>
                  </a:cubicBezTo>
                  <a:cubicBezTo>
                    <a:pt x="45" y="462"/>
                    <a:pt x="45" y="462"/>
                    <a:pt x="45" y="462"/>
                  </a:cubicBezTo>
                  <a:cubicBezTo>
                    <a:pt x="0" y="584"/>
                    <a:pt x="29" y="756"/>
                    <a:pt x="31" y="768"/>
                  </a:cubicBezTo>
                  <a:close/>
                  <a:moveTo>
                    <a:pt x="102" y="389"/>
                  </a:moveTo>
                  <a:cubicBezTo>
                    <a:pt x="110" y="381"/>
                    <a:pt x="119" y="374"/>
                    <a:pt x="129" y="369"/>
                  </a:cubicBezTo>
                  <a:cubicBezTo>
                    <a:pt x="120" y="407"/>
                    <a:pt x="110" y="447"/>
                    <a:pt x="98" y="489"/>
                  </a:cubicBezTo>
                  <a:cubicBezTo>
                    <a:pt x="78" y="566"/>
                    <a:pt x="55" y="650"/>
                    <a:pt x="36" y="744"/>
                  </a:cubicBezTo>
                  <a:cubicBezTo>
                    <a:pt x="28" y="675"/>
                    <a:pt x="11" y="473"/>
                    <a:pt x="102" y="389"/>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0" name="手繪多邊形 23"/>
            <p:cNvSpPr>
              <a:spLocks/>
            </p:cNvSpPr>
            <p:nvPr/>
          </p:nvSpPr>
          <p:spPr bwMode="gray">
            <a:xfrm rot="18719809">
              <a:off x="11765934" y="6045503"/>
              <a:ext cx="200698" cy="200698"/>
            </a:xfrm>
            <a:custGeom>
              <a:avLst/>
              <a:gdLst>
                <a:gd name="T0" fmla="*/ 108 w 108"/>
                <a:gd name="T1" fmla="*/ 48 h 108"/>
                <a:gd name="T2" fmla="*/ 98 w 108"/>
                <a:gd name="T3" fmla="*/ 41 h 108"/>
                <a:gd name="T4" fmla="*/ 102 w 108"/>
                <a:gd name="T5" fmla="*/ 30 h 108"/>
                <a:gd name="T6" fmla="*/ 84 w 108"/>
                <a:gd name="T7" fmla="*/ 28 h 108"/>
                <a:gd name="T8" fmla="*/ 85 w 108"/>
                <a:gd name="T9" fmla="*/ 10 h 108"/>
                <a:gd name="T10" fmla="*/ 69 w 108"/>
                <a:gd name="T11" fmla="*/ 16 h 108"/>
                <a:gd name="T12" fmla="*/ 62 w 108"/>
                <a:gd name="T13" fmla="*/ 0 h 108"/>
                <a:gd name="T14" fmla="*/ 52 w 108"/>
                <a:gd name="T15" fmla="*/ 10 h 108"/>
                <a:gd name="T16" fmla="*/ 41 w 108"/>
                <a:gd name="T17" fmla="*/ 1 h 108"/>
                <a:gd name="T18" fmla="*/ 35 w 108"/>
                <a:gd name="T19" fmla="*/ 16 h 108"/>
                <a:gd name="T20" fmla="*/ 20 w 108"/>
                <a:gd name="T21" fmla="*/ 12 h 108"/>
                <a:gd name="T22" fmla="*/ 21 w 108"/>
                <a:gd name="T23" fmla="*/ 27 h 108"/>
                <a:gd name="T24" fmla="*/ 6 w 108"/>
                <a:gd name="T25" fmla="*/ 29 h 108"/>
                <a:gd name="T26" fmla="*/ 18 w 108"/>
                <a:gd name="T27" fmla="*/ 47 h 108"/>
                <a:gd name="T28" fmla="*/ 0 w 108"/>
                <a:gd name="T29" fmla="*/ 60 h 108"/>
                <a:gd name="T30" fmla="*/ 10 w 108"/>
                <a:gd name="T31" fmla="*/ 67 h 108"/>
                <a:gd name="T32" fmla="*/ 5 w 108"/>
                <a:gd name="T33" fmla="*/ 78 h 108"/>
                <a:gd name="T34" fmla="*/ 24 w 108"/>
                <a:gd name="T35" fmla="*/ 80 h 108"/>
                <a:gd name="T36" fmla="*/ 23 w 108"/>
                <a:gd name="T37" fmla="*/ 98 h 108"/>
                <a:gd name="T38" fmla="*/ 39 w 108"/>
                <a:gd name="T39" fmla="*/ 92 h 108"/>
                <a:gd name="T40" fmla="*/ 46 w 108"/>
                <a:gd name="T41" fmla="*/ 107 h 108"/>
                <a:gd name="T42" fmla="*/ 56 w 108"/>
                <a:gd name="T43" fmla="*/ 97 h 108"/>
                <a:gd name="T44" fmla="*/ 67 w 108"/>
                <a:gd name="T45" fmla="*/ 106 h 108"/>
                <a:gd name="T46" fmla="*/ 73 w 108"/>
                <a:gd name="T47" fmla="*/ 91 h 108"/>
                <a:gd name="T48" fmla="*/ 88 w 108"/>
                <a:gd name="T49" fmla="*/ 96 h 108"/>
                <a:gd name="T50" fmla="*/ 87 w 108"/>
                <a:gd name="T51" fmla="*/ 81 h 108"/>
                <a:gd name="T52" fmla="*/ 102 w 108"/>
                <a:gd name="T53" fmla="*/ 78 h 108"/>
                <a:gd name="T54" fmla="*/ 90 w 108"/>
                <a:gd name="T55" fmla="*/ 60 h 108"/>
                <a:gd name="T56" fmla="*/ 108 w 108"/>
                <a:gd name="T57" fmla="*/ 4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08">
                  <a:moveTo>
                    <a:pt x="108" y="48"/>
                  </a:moveTo>
                  <a:cubicBezTo>
                    <a:pt x="107" y="45"/>
                    <a:pt x="104" y="43"/>
                    <a:pt x="98" y="41"/>
                  </a:cubicBezTo>
                  <a:cubicBezTo>
                    <a:pt x="102" y="37"/>
                    <a:pt x="104" y="33"/>
                    <a:pt x="102" y="30"/>
                  </a:cubicBezTo>
                  <a:cubicBezTo>
                    <a:pt x="101" y="27"/>
                    <a:pt x="94" y="26"/>
                    <a:pt x="84" y="28"/>
                  </a:cubicBezTo>
                  <a:cubicBezTo>
                    <a:pt x="88" y="19"/>
                    <a:pt x="88" y="12"/>
                    <a:pt x="85" y="10"/>
                  </a:cubicBezTo>
                  <a:cubicBezTo>
                    <a:pt x="82" y="8"/>
                    <a:pt x="76" y="10"/>
                    <a:pt x="69" y="16"/>
                  </a:cubicBezTo>
                  <a:cubicBezTo>
                    <a:pt x="68" y="7"/>
                    <a:pt x="65" y="1"/>
                    <a:pt x="62" y="0"/>
                  </a:cubicBezTo>
                  <a:cubicBezTo>
                    <a:pt x="59" y="0"/>
                    <a:pt x="55" y="4"/>
                    <a:pt x="52" y="10"/>
                  </a:cubicBezTo>
                  <a:cubicBezTo>
                    <a:pt x="48" y="4"/>
                    <a:pt x="44" y="1"/>
                    <a:pt x="41" y="1"/>
                  </a:cubicBezTo>
                  <a:cubicBezTo>
                    <a:pt x="37" y="2"/>
                    <a:pt x="35" y="8"/>
                    <a:pt x="35" y="16"/>
                  </a:cubicBezTo>
                  <a:cubicBezTo>
                    <a:pt x="28" y="12"/>
                    <a:pt x="22" y="10"/>
                    <a:pt x="20" y="12"/>
                  </a:cubicBezTo>
                  <a:cubicBezTo>
                    <a:pt x="17" y="14"/>
                    <a:pt x="18" y="20"/>
                    <a:pt x="21" y="27"/>
                  </a:cubicBezTo>
                  <a:cubicBezTo>
                    <a:pt x="13" y="26"/>
                    <a:pt x="7" y="26"/>
                    <a:pt x="6" y="29"/>
                  </a:cubicBezTo>
                  <a:cubicBezTo>
                    <a:pt x="4" y="33"/>
                    <a:pt x="9" y="40"/>
                    <a:pt x="18" y="47"/>
                  </a:cubicBezTo>
                  <a:cubicBezTo>
                    <a:pt x="6" y="51"/>
                    <a:pt x="0" y="56"/>
                    <a:pt x="0" y="60"/>
                  </a:cubicBezTo>
                  <a:cubicBezTo>
                    <a:pt x="0" y="63"/>
                    <a:pt x="4" y="65"/>
                    <a:pt x="10" y="67"/>
                  </a:cubicBezTo>
                  <a:cubicBezTo>
                    <a:pt x="6" y="71"/>
                    <a:pt x="4" y="75"/>
                    <a:pt x="5" y="78"/>
                  </a:cubicBezTo>
                  <a:cubicBezTo>
                    <a:pt x="7" y="81"/>
                    <a:pt x="14" y="82"/>
                    <a:pt x="24" y="80"/>
                  </a:cubicBezTo>
                  <a:cubicBezTo>
                    <a:pt x="20" y="89"/>
                    <a:pt x="19" y="96"/>
                    <a:pt x="23" y="98"/>
                  </a:cubicBezTo>
                  <a:cubicBezTo>
                    <a:pt x="26" y="100"/>
                    <a:pt x="31" y="98"/>
                    <a:pt x="39" y="92"/>
                  </a:cubicBezTo>
                  <a:cubicBezTo>
                    <a:pt x="40" y="101"/>
                    <a:pt x="42" y="107"/>
                    <a:pt x="46" y="107"/>
                  </a:cubicBezTo>
                  <a:cubicBezTo>
                    <a:pt x="49" y="108"/>
                    <a:pt x="53" y="104"/>
                    <a:pt x="56" y="97"/>
                  </a:cubicBezTo>
                  <a:cubicBezTo>
                    <a:pt x="60" y="104"/>
                    <a:pt x="64" y="107"/>
                    <a:pt x="67" y="106"/>
                  </a:cubicBezTo>
                  <a:cubicBezTo>
                    <a:pt x="70" y="106"/>
                    <a:pt x="72" y="100"/>
                    <a:pt x="73" y="91"/>
                  </a:cubicBezTo>
                  <a:cubicBezTo>
                    <a:pt x="80" y="96"/>
                    <a:pt x="85" y="98"/>
                    <a:pt x="88" y="96"/>
                  </a:cubicBezTo>
                  <a:cubicBezTo>
                    <a:pt x="91" y="94"/>
                    <a:pt x="90" y="88"/>
                    <a:pt x="87" y="81"/>
                  </a:cubicBezTo>
                  <a:cubicBezTo>
                    <a:pt x="95" y="82"/>
                    <a:pt x="101" y="81"/>
                    <a:pt x="102" y="78"/>
                  </a:cubicBezTo>
                  <a:cubicBezTo>
                    <a:pt x="104" y="75"/>
                    <a:pt x="99" y="68"/>
                    <a:pt x="90" y="60"/>
                  </a:cubicBezTo>
                  <a:cubicBezTo>
                    <a:pt x="101" y="56"/>
                    <a:pt x="108" y="52"/>
                    <a:pt x="108" y="48"/>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1" name="手繪多邊形 27"/>
            <p:cNvSpPr>
              <a:spLocks/>
            </p:cNvSpPr>
            <p:nvPr/>
          </p:nvSpPr>
          <p:spPr bwMode="gray">
            <a:xfrm rot="18719809" flipV="1">
              <a:off x="11572170" y="2616716"/>
              <a:ext cx="106135" cy="108746"/>
            </a:xfrm>
            <a:custGeom>
              <a:avLst/>
              <a:gdLst>
                <a:gd name="T0" fmla="*/ 57 w 61"/>
                <a:gd name="T1" fmla="*/ 32 h 62"/>
                <a:gd name="T2" fmla="*/ 61 w 61"/>
                <a:gd name="T3" fmla="*/ 27 h 62"/>
                <a:gd name="T4" fmla="*/ 51 w 61"/>
                <a:gd name="T5" fmla="*/ 23 h 62"/>
                <a:gd name="T6" fmla="*/ 55 w 61"/>
                <a:gd name="T7" fmla="*/ 13 h 62"/>
                <a:gd name="T8" fmla="*/ 45 w 61"/>
                <a:gd name="T9" fmla="*/ 13 h 62"/>
                <a:gd name="T10" fmla="*/ 44 w 61"/>
                <a:gd name="T11" fmla="*/ 4 h 62"/>
                <a:gd name="T12" fmla="*/ 37 w 61"/>
                <a:gd name="T13" fmla="*/ 7 h 62"/>
                <a:gd name="T14" fmla="*/ 32 w 61"/>
                <a:gd name="T15" fmla="*/ 1 h 62"/>
                <a:gd name="T16" fmla="*/ 27 w 61"/>
                <a:gd name="T17" fmla="*/ 8 h 62"/>
                <a:gd name="T18" fmla="*/ 19 w 61"/>
                <a:gd name="T19" fmla="*/ 3 h 62"/>
                <a:gd name="T20" fmla="*/ 17 w 61"/>
                <a:gd name="T21" fmla="*/ 11 h 62"/>
                <a:gd name="T22" fmla="*/ 9 w 61"/>
                <a:gd name="T23" fmla="*/ 10 h 62"/>
                <a:gd name="T24" fmla="*/ 12 w 61"/>
                <a:gd name="T25" fmla="*/ 22 h 62"/>
                <a:gd name="T26" fmla="*/ 0 w 61"/>
                <a:gd name="T27" fmla="*/ 26 h 62"/>
                <a:gd name="T28" fmla="*/ 4 w 61"/>
                <a:gd name="T29" fmla="*/ 31 h 62"/>
                <a:gd name="T30" fmla="*/ 0 w 61"/>
                <a:gd name="T31" fmla="*/ 36 h 62"/>
                <a:gd name="T32" fmla="*/ 10 w 61"/>
                <a:gd name="T33" fmla="*/ 40 h 62"/>
                <a:gd name="T34" fmla="*/ 6 w 61"/>
                <a:gd name="T35" fmla="*/ 50 h 62"/>
                <a:gd name="T36" fmla="*/ 16 w 61"/>
                <a:gd name="T37" fmla="*/ 49 h 62"/>
                <a:gd name="T38" fmla="*/ 17 w 61"/>
                <a:gd name="T39" fmla="*/ 59 h 62"/>
                <a:gd name="T40" fmla="*/ 24 w 61"/>
                <a:gd name="T41" fmla="*/ 55 h 62"/>
                <a:gd name="T42" fmla="*/ 29 w 61"/>
                <a:gd name="T43" fmla="*/ 62 h 62"/>
                <a:gd name="T44" fmla="*/ 34 w 61"/>
                <a:gd name="T45" fmla="*/ 55 h 62"/>
                <a:gd name="T46" fmla="*/ 42 w 61"/>
                <a:gd name="T47" fmla="*/ 60 h 62"/>
                <a:gd name="T48" fmla="*/ 44 w 61"/>
                <a:gd name="T49" fmla="*/ 52 h 62"/>
                <a:gd name="T50" fmla="*/ 53 w 61"/>
                <a:gd name="T51" fmla="*/ 53 h 62"/>
                <a:gd name="T52" fmla="*/ 49 w 61"/>
                <a:gd name="T53" fmla="*/ 41 h 62"/>
                <a:gd name="T54" fmla="*/ 61 w 61"/>
                <a:gd name="T55" fmla="*/ 37 h 62"/>
                <a:gd name="T56" fmla="*/ 57 w 61"/>
                <a:gd name="T57"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62">
                  <a:moveTo>
                    <a:pt x="57" y="32"/>
                  </a:moveTo>
                  <a:cubicBezTo>
                    <a:pt x="60" y="30"/>
                    <a:pt x="61" y="29"/>
                    <a:pt x="61" y="27"/>
                  </a:cubicBezTo>
                  <a:cubicBezTo>
                    <a:pt x="61" y="25"/>
                    <a:pt x="57" y="23"/>
                    <a:pt x="51" y="23"/>
                  </a:cubicBezTo>
                  <a:cubicBezTo>
                    <a:pt x="55" y="18"/>
                    <a:pt x="57" y="15"/>
                    <a:pt x="55" y="13"/>
                  </a:cubicBezTo>
                  <a:cubicBezTo>
                    <a:pt x="54" y="11"/>
                    <a:pt x="50" y="12"/>
                    <a:pt x="45" y="13"/>
                  </a:cubicBezTo>
                  <a:cubicBezTo>
                    <a:pt x="46" y="8"/>
                    <a:pt x="46" y="5"/>
                    <a:pt x="44" y="4"/>
                  </a:cubicBezTo>
                  <a:cubicBezTo>
                    <a:pt x="43" y="3"/>
                    <a:pt x="40" y="4"/>
                    <a:pt x="37" y="7"/>
                  </a:cubicBezTo>
                  <a:cubicBezTo>
                    <a:pt x="36" y="3"/>
                    <a:pt x="34" y="1"/>
                    <a:pt x="32" y="1"/>
                  </a:cubicBezTo>
                  <a:cubicBezTo>
                    <a:pt x="31" y="0"/>
                    <a:pt x="29" y="3"/>
                    <a:pt x="27" y="8"/>
                  </a:cubicBezTo>
                  <a:cubicBezTo>
                    <a:pt x="24" y="4"/>
                    <a:pt x="21" y="2"/>
                    <a:pt x="19" y="3"/>
                  </a:cubicBezTo>
                  <a:cubicBezTo>
                    <a:pt x="18" y="3"/>
                    <a:pt x="17" y="7"/>
                    <a:pt x="17" y="11"/>
                  </a:cubicBezTo>
                  <a:cubicBezTo>
                    <a:pt x="13" y="9"/>
                    <a:pt x="10" y="8"/>
                    <a:pt x="9" y="10"/>
                  </a:cubicBezTo>
                  <a:cubicBezTo>
                    <a:pt x="7" y="11"/>
                    <a:pt x="8" y="16"/>
                    <a:pt x="12" y="22"/>
                  </a:cubicBezTo>
                  <a:cubicBezTo>
                    <a:pt x="5" y="22"/>
                    <a:pt x="1" y="23"/>
                    <a:pt x="0" y="26"/>
                  </a:cubicBezTo>
                  <a:cubicBezTo>
                    <a:pt x="0" y="27"/>
                    <a:pt x="2" y="29"/>
                    <a:pt x="4" y="31"/>
                  </a:cubicBezTo>
                  <a:cubicBezTo>
                    <a:pt x="1" y="33"/>
                    <a:pt x="0" y="34"/>
                    <a:pt x="0" y="36"/>
                  </a:cubicBezTo>
                  <a:cubicBezTo>
                    <a:pt x="0" y="38"/>
                    <a:pt x="4" y="40"/>
                    <a:pt x="10" y="40"/>
                  </a:cubicBezTo>
                  <a:cubicBezTo>
                    <a:pt x="6" y="45"/>
                    <a:pt x="5" y="48"/>
                    <a:pt x="6" y="50"/>
                  </a:cubicBezTo>
                  <a:cubicBezTo>
                    <a:pt x="7" y="52"/>
                    <a:pt x="11" y="51"/>
                    <a:pt x="16" y="49"/>
                  </a:cubicBezTo>
                  <a:cubicBezTo>
                    <a:pt x="15" y="55"/>
                    <a:pt x="15" y="58"/>
                    <a:pt x="17" y="59"/>
                  </a:cubicBezTo>
                  <a:cubicBezTo>
                    <a:pt x="19" y="60"/>
                    <a:pt x="21" y="59"/>
                    <a:pt x="24" y="55"/>
                  </a:cubicBezTo>
                  <a:cubicBezTo>
                    <a:pt x="25" y="60"/>
                    <a:pt x="27" y="62"/>
                    <a:pt x="29" y="62"/>
                  </a:cubicBezTo>
                  <a:cubicBezTo>
                    <a:pt x="31" y="62"/>
                    <a:pt x="33" y="60"/>
                    <a:pt x="34" y="55"/>
                  </a:cubicBezTo>
                  <a:cubicBezTo>
                    <a:pt x="37" y="59"/>
                    <a:pt x="40" y="61"/>
                    <a:pt x="42" y="60"/>
                  </a:cubicBezTo>
                  <a:cubicBezTo>
                    <a:pt x="44" y="60"/>
                    <a:pt x="44" y="56"/>
                    <a:pt x="44" y="52"/>
                  </a:cubicBezTo>
                  <a:cubicBezTo>
                    <a:pt x="48" y="54"/>
                    <a:pt x="51" y="55"/>
                    <a:pt x="53" y="53"/>
                  </a:cubicBezTo>
                  <a:cubicBezTo>
                    <a:pt x="54" y="51"/>
                    <a:pt x="53" y="47"/>
                    <a:pt x="49" y="41"/>
                  </a:cubicBezTo>
                  <a:cubicBezTo>
                    <a:pt x="56" y="41"/>
                    <a:pt x="60" y="40"/>
                    <a:pt x="61" y="37"/>
                  </a:cubicBezTo>
                  <a:cubicBezTo>
                    <a:pt x="61" y="36"/>
                    <a:pt x="60" y="34"/>
                    <a:pt x="57" y="32"/>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sp>
          <p:nvSpPr>
            <p:cNvPr id="43" name="手繪多邊形 5"/>
            <p:cNvSpPr>
              <a:spLocks/>
            </p:cNvSpPr>
            <p:nvPr/>
          </p:nvSpPr>
          <p:spPr bwMode="gray">
            <a:xfrm rot="18200584">
              <a:off x="11560581" y="5201813"/>
              <a:ext cx="5528" cy="11055"/>
            </a:xfrm>
            <a:custGeom>
              <a:avLst/>
              <a:gdLst>
                <a:gd name="T0" fmla="*/ 4 w 4"/>
                <a:gd name="T1" fmla="*/ 8 h 8"/>
                <a:gd name="T2" fmla="*/ 0 w 4"/>
                <a:gd name="T3" fmla="*/ 0 h 8"/>
                <a:gd name="T4" fmla="*/ 4 w 4"/>
                <a:gd name="T5" fmla="*/ 8 h 8"/>
              </a:gdLst>
              <a:ahLst/>
              <a:cxnLst>
                <a:cxn ang="0">
                  <a:pos x="T0" y="T1"/>
                </a:cxn>
                <a:cxn ang="0">
                  <a:pos x="T2" y="T3"/>
                </a:cxn>
                <a:cxn ang="0">
                  <a:pos x="T4" y="T5"/>
                </a:cxn>
              </a:cxnLst>
              <a:rect l="0" t="0" r="r" b="b"/>
              <a:pathLst>
                <a:path w="4" h="8">
                  <a:moveTo>
                    <a:pt x="4" y="8"/>
                  </a:moveTo>
                  <a:lnTo>
                    <a:pt x="0" y="0"/>
                  </a:lnTo>
                  <a:lnTo>
                    <a:pt x="4" y="8"/>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4" name="線條 6"/>
            <p:cNvSpPr>
              <a:spLocks noChangeShapeType="1"/>
            </p:cNvSpPr>
            <p:nvPr/>
          </p:nvSpPr>
          <p:spPr bwMode="gray">
            <a:xfrm rot="18200584" flipH="1" flipV="1">
              <a:off x="11560581" y="5201813"/>
              <a:ext cx="5528" cy="11055"/>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5" name="手繪多邊形 10"/>
            <p:cNvSpPr>
              <a:spLocks/>
            </p:cNvSpPr>
            <p:nvPr/>
          </p:nvSpPr>
          <p:spPr bwMode="gray">
            <a:xfrm rot="18694609">
              <a:off x="11379664" y="4584602"/>
              <a:ext cx="437369" cy="481059"/>
            </a:xfrm>
            <a:custGeom>
              <a:avLst/>
              <a:gdLst>
                <a:gd name="T0" fmla="*/ 171 w 196"/>
                <a:gd name="T1" fmla="*/ 162 h 191"/>
                <a:gd name="T2" fmla="*/ 46 w 196"/>
                <a:gd name="T3" fmla="*/ 135 h 191"/>
                <a:gd name="T4" fmla="*/ 79 w 196"/>
                <a:gd name="T5" fmla="*/ 11 h 191"/>
                <a:gd name="T6" fmla="*/ 25 w 196"/>
                <a:gd name="T7" fmla="*/ 148 h 191"/>
                <a:gd name="T8" fmla="*/ 23 w 196"/>
                <a:gd name="T9" fmla="*/ 150 h 191"/>
                <a:gd name="T10" fmla="*/ 171 w 196"/>
                <a:gd name="T11" fmla="*/ 162 h 191"/>
                <a:gd name="connsiteX0" fmla="*/ 7753 w 7872"/>
                <a:gd name="connsiteY0" fmla="*/ 8159 h 8944"/>
                <a:gd name="connsiteX1" fmla="*/ 1376 w 7872"/>
                <a:gd name="connsiteY1" fmla="*/ 6745 h 8944"/>
                <a:gd name="connsiteX2" fmla="*/ 3060 w 7872"/>
                <a:gd name="connsiteY2" fmla="*/ 253 h 8944"/>
                <a:gd name="connsiteX3" fmla="*/ 305 w 7872"/>
                <a:gd name="connsiteY3" fmla="*/ 7426 h 8944"/>
                <a:gd name="connsiteX4" fmla="*/ 202 w 7872"/>
                <a:gd name="connsiteY4" fmla="*/ 7530 h 8944"/>
                <a:gd name="connsiteX5" fmla="*/ 7753 w 7872"/>
                <a:gd name="connsiteY5" fmla="*/ 8159 h 8944"/>
                <a:gd name="connsiteX0" fmla="*/ 9849 w 9849"/>
                <a:gd name="connsiteY0" fmla="*/ 9122 h 10251"/>
                <a:gd name="connsiteX1" fmla="*/ 1748 w 9849"/>
                <a:gd name="connsiteY1" fmla="*/ 7541 h 10251"/>
                <a:gd name="connsiteX2" fmla="*/ 3887 w 9849"/>
                <a:gd name="connsiteY2" fmla="*/ 283 h 10251"/>
                <a:gd name="connsiteX3" fmla="*/ 387 w 9849"/>
                <a:gd name="connsiteY3" fmla="*/ 8303 h 10251"/>
                <a:gd name="connsiteX4" fmla="*/ 257 w 9849"/>
                <a:gd name="connsiteY4" fmla="*/ 8419 h 10251"/>
                <a:gd name="connsiteX5" fmla="*/ 9849 w 9849"/>
                <a:gd name="connsiteY5" fmla="*/ 9122 h 10251"/>
                <a:gd name="connsiteX0" fmla="*/ 10000 w 10000"/>
                <a:gd name="connsiteY0" fmla="*/ 8899 h 10131"/>
                <a:gd name="connsiteX1" fmla="*/ 1775 w 10000"/>
                <a:gd name="connsiteY1" fmla="*/ 7356 h 10131"/>
                <a:gd name="connsiteX2" fmla="*/ 3947 w 10000"/>
                <a:gd name="connsiteY2" fmla="*/ 276 h 10131"/>
                <a:gd name="connsiteX3" fmla="*/ 393 w 10000"/>
                <a:gd name="connsiteY3" fmla="*/ 8100 h 10131"/>
                <a:gd name="connsiteX4" fmla="*/ 261 w 10000"/>
                <a:gd name="connsiteY4" fmla="*/ 8213 h 10131"/>
                <a:gd name="connsiteX5" fmla="*/ 10000 w 10000"/>
                <a:gd name="connsiteY5" fmla="*/ 8899 h 10131"/>
                <a:gd name="connsiteX0" fmla="*/ 10361 w 10361"/>
                <a:gd name="connsiteY0" fmla="*/ 8632 h 9864"/>
                <a:gd name="connsiteX1" fmla="*/ 2136 w 10361"/>
                <a:gd name="connsiteY1" fmla="*/ 7089 h 9864"/>
                <a:gd name="connsiteX2" fmla="*/ 4308 w 10361"/>
                <a:gd name="connsiteY2" fmla="*/ 9 h 9864"/>
                <a:gd name="connsiteX3" fmla="*/ 754 w 10361"/>
                <a:gd name="connsiteY3" fmla="*/ 7833 h 9864"/>
                <a:gd name="connsiteX4" fmla="*/ 622 w 10361"/>
                <a:gd name="connsiteY4" fmla="*/ 7946 h 9864"/>
                <a:gd name="connsiteX5" fmla="*/ 10361 w 10361"/>
                <a:gd name="connsiteY5" fmla="*/ 8632 h 9864"/>
                <a:gd name="connsiteX0" fmla="*/ 10000 w 10000"/>
                <a:gd name="connsiteY0" fmla="*/ 8749 h 9998"/>
                <a:gd name="connsiteX1" fmla="*/ 2062 w 10000"/>
                <a:gd name="connsiteY1" fmla="*/ 7185 h 9998"/>
                <a:gd name="connsiteX2" fmla="*/ 4158 w 10000"/>
                <a:gd name="connsiteY2" fmla="*/ 7 h 9998"/>
                <a:gd name="connsiteX3" fmla="*/ 728 w 10000"/>
                <a:gd name="connsiteY3" fmla="*/ 7939 h 9998"/>
                <a:gd name="connsiteX4" fmla="*/ 600 w 10000"/>
                <a:gd name="connsiteY4" fmla="*/ 8054 h 9998"/>
                <a:gd name="connsiteX5" fmla="*/ 10000 w 10000"/>
                <a:gd name="connsiteY5" fmla="*/ 8749 h 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998">
                  <a:moveTo>
                    <a:pt x="10000" y="8749"/>
                  </a:moveTo>
                  <a:cubicBezTo>
                    <a:pt x="8794" y="7359"/>
                    <a:pt x="4412" y="6548"/>
                    <a:pt x="2062" y="7185"/>
                  </a:cubicBezTo>
                  <a:cubicBezTo>
                    <a:pt x="3589" y="5882"/>
                    <a:pt x="5305" y="-234"/>
                    <a:pt x="4158" y="7"/>
                  </a:cubicBezTo>
                  <a:cubicBezTo>
                    <a:pt x="92" y="863"/>
                    <a:pt x="-860" y="6318"/>
                    <a:pt x="728" y="7939"/>
                  </a:cubicBezTo>
                  <a:cubicBezTo>
                    <a:pt x="663" y="7996"/>
                    <a:pt x="663" y="8054"/>
                    <a:pt x="600" y="8054"/>
                  </a:cubicBezTo>
                  <a:cubicBezTo>
                    <a:pt x="2036" y="9883"/>
                    <a:pt x="5687" y="10988"/>
                    <a:pt x="10000" y="8749"/>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sp>
          <p:nvSpPr>
            <p:cNvPr id="46" name="手繪多邊形 25"/>
            <p:cNvSpPr>
              <a:spLocks/>
            </p:cNvSpPr>
            <p:nvPr/>
          </p:nvSpPr>
          <p:spPr bwMode="gray">
            <a:xfrm rot="16884820">
              <a:off x="10934141" y="5972481"/>
              <a:ext cx="304390" cy="345390"/>
            </a:xfrm>
            <a:custGeom>
              <a:avLst/>
              <a:gdLst>
                <a:gd name="T0" fmla="*/ 133 w 149"/>
                <a:gd name="T1" fmla="*/ 26 h 151"/>
                <a:gd name="T2" fmla="*/ 8 w 149"/>
                <a:gd name="T3" fmla="*/ 107 h 151"/>
                <a:gd name="T4" fmla="*/ 17 w 149"/>
                <a:gd name="T5" fmla="*/ 111 h 151"/>
                <a:gd name="T6" fmla="*/ 80 w 149"/>
                <a:gd name="T7" fmla="*/ 137 h 151"/>
                <a:gd name="T8" fmla="*/ 23 w 149"/>
                <a:gd name="T9" fmla="*/ 108 h 151"/>
                <a:gd name="T10" fmla="*/ 133 w 149"/>
                <a:gd name="T11" fmla="*/ 26 h 151"/>
                <a:gd name="connsiteX0" fmla="*/ 8650 w 8781"/>
                <a:gd name="connsiteY0" fmla="*/ 295 h 7940"/>
                <a:gd name="connsiteX1" fmla="*/ 261 w 8781"/>
                <a:gd name="connsiteY1" fmla="*/ 5659 h 7940"/>
                <a:gd name="connsiteX2" fmla="*/ 865 w 8781"/>
                <a:gd name="connsiteY2" fmla="*/ 5924 h 7940"/>
                <a:gd name="connsiteX3" fmla="*/ 5093 w 8781"/>
                <a:gd name="connsiteY3" fmla="*/ 7646 h 7940"/>
                <a:gd name="connsiteX4" fmla="*/ 1268 w 8781"/>
                <a:gd name="connsiteY4" fmla="*/ 5725 h 7940"/>
                <a:gd name="connsiteX5" fmla="*/ 8650 w 8781"/>
                <a:gd name="connsiteY5" fmla="*/ 295 h 7940"/>
                <a:gd name="connsiteX0" fmla="*/ 9851 w 10000"/>
                <a:gd name="connsiteY0" fmla="*/ 525 h 10154"/>
                <a:gd name="connsiteX1" fmla="*/ 297 w 10000"/>
                <a:gd name="connsiteY1" fmla="*/ 7280 h 10154"/>
                <a:gd name="connsiteX2" fmla="*/ 985 w 10000"/>
                <a:gd name="connsiteY2" fmla="*/ 7614 h 10154"/>
                <a:gd name="connsiteX3" fmla="*/ 5800 w 10000"/>
                <a:gd name="connsiteY3" fmla="*/ 9783 h 10154"/>
                <a:gd name="connsiteX4" fmla="*/ 1444 w 10000"/>
                <a:gd name="connsiteY4" fmla="*/ 7363 h 10154"/>
                <a:gd name="connsiteX5" fmla="*/ 9851 w 10000"/>
                <a:gd name="connsiteY5" fmla="*/ 525 h 10154"/>
                <a:gd name="connsiteX0" fmla="*/ 9851 w 9851"/>
                <a:gd name="connsiteY0" fmla="*/ 525 h 10154"/>
                <a:gd name="connsiteX1" fmla="*/ 297 w 9851"/>
                <a:gd name="connsiteY1" fmla="*/ 7280 h 10154"/>
                <a:gd name="connsiteX2" fmla="*/ 985 w 9851"/>
                <a:gd name="connsiteY2" fmla="*/ 7614 h 10154"/>
                <a:gd name="connsiteX3" fmla="*/ 5800 w 9851"/>
                <a:gd name="connsiteY3" fmla="*/ 9783 h 10154"/>
                <a:gd name="connsiteX4" fmla="*/ 1444 w 9851"/>
                <a:gd name="connsiteY4" fmla="*/ 7363 h 10154"/>
                <a:gd name="connsiteX5" fmla="*/ 9851 w 9851"/>
                <a:gd name="connsiteY5" fmla="*/ 525 h 10154"/>
                <a:gd name="connsiteX0" fmla="*/ 10000 w 10602"/>
                <a:gd name="connsiteY0" fmla="*/ 517 h 10000"/>
                <a:gd name="connsiteX1" fmla="*/ 301 w 10602"/>
                <a:gd name="connsiteY1" fmla="*/ 7170 h 10000"/>
                <a:gd name="connsiteX2" fmla="*/ 1000 w 10602"/>
                <a:gd name="connsiteY2" fmla="*/ 7499 h 10000"/>
                <a:gd name="connsiteX3" fmla="*/ 5888 w 10602"/>
                <a:gd name="connsiteY3" fmla="*/ 9635 h 10000"/>
                <a:gd name="connsiteX4" fmla="*/ 1466 w 10602"/>
                <a:gd name="connsiteY4" fmla="*/ 7251 h 10000"/>
                <a:gd name="connsiteX5" fmla="*/ 10000 w 10602"/>
                <a:gd name="connsiteY5" fmla="*/ 517 h 10000"/>
                <a:gd name="connsiteX0" fmla="*/ 10000 w 10118"/>
                <a:gd name="connsiteY0" fmla="*/ 1687 h 11170"/>
                <a:gd name="connsiteX1" fmla="*/ 301 w 10118"/>
                <a:gd name="connsiteY1" fmla="*/ 8340 h 11170"/>
                <a:gd name="connsiteX2" fmla="*/ 1000 w 10118"/>
                <a:gd name="connsiteY2" fmla="*/ 8669 h 11170"/>
                <a:gd name="connsiteX3" fmla="*/ 5888 w 10118"/>
                <a:gd name="connsiteY3" fmla="*/ 10805 h 11170"/>
                <a:gd name="connsiteX4" fmla="*/ 1466 w 10118"/>
                <a:gd name="connsiteY4" fmla="*/ 8421 h 11170"/>
                <a:gd name="connsiteX5" fmla="*/ 10000 w 10118"/>
                <a:gd name="connsiteY5" fmla="*/ 1687 h 11170"/>
                <a:gd name="connsiteX0" fmla="*/ 10000 w 10038"/>
                <a:gd name="connsiteY0" fmla="*/ 1102 h 10585"/>
                <a:gd name="connsiteX1" fmla="*/ 301 w 10038"/>
                <a:gd name="connsiteY1" fmla="*/ 7755 h 10585"/>
                <a:gd name="connsiteX2" fmla="*/ 1000 w 10038"/>
                <a:gd name="connsiteY2" fmla="*/ 8084 h 10585"/>
                <a:gd name="connsiteX3" fmla="*/ 5888 w 10038"/>
                <a:gd name="connsiteY3" fmla="*/ 10220 h 10585"/>
                <a:gd name="connsiteX4" fmla="*/ 1466 w 10038"/>
                <a:gd name="connsiteY4" fmla="*/ 7836 h 10585"/>
                <a:gd name="connsiteX5" fmla="*/ 10000 w 10038"/>
                <a:gd name="connsiteY5" fmla="*/ 1102 h 10585"/>
                <a:gd name="connsiteX0" fmla="*/ 10000 w 10602"/>
                <a:gd name="connsiteY0" fmla="*/ 740 h 10223"/>
                <a:gd name="connsiteX1" fmla="*/ 301 w 10602"/>
                <a:gd name="connsiteY1" fmla="*/ 7393 h 10223"/>
                <a:gd name="connsiteX2" fmla="*/ 1000 w 10602"/>
                <a:gd name="connsiteY2" fmla="*/ 7722 h 10223"/>
                <a:gd name="connsiteX3" fmla="*/ 5888 w 10602"/>
                <a:gd name="connsiteY3" fmla="*/ 9858 h 10223"/>
                <a:gd name="connsiteX4" fmla="*/ 1466 w 10602"/>
                <a:gd name="connsiteY4" fmla="*/ 7474 h 10223"/>
                <a:gd name="connsiteX5" fmla="*/ 10000 w 10602"/>
                <a:gd name="connsiteY5" fmla="*/ 740 h 10223"/>
                <a:gd name="connsiteX0" fmla="*/ 6852 w 7703"/>
                <a:gd name="connsiteY0" fmla="*/ 687 h 11041"/>
                <a:gd name="connsiteX1" fmla="*/ 301 w 7703"/>
                <a:gd name="connsiteY1" fmla="*/ 8211 h 11041"/>
                <a:gd name="connsiteX2" fmla="*/ 1000 w 7703"/>
                <a:gd name="connsiteY2" fmla="*/ 8540 h 11041"/>
                <a:gd name="connsiteX3" fmla="*/ 5888 w 7703"/>
                <a:gd name="connsiteY3" fmla="*/ 10676 h 11041"/>
                <a:gd name="connsiteX4" fmla="*/ 1466 w 7703"/>
                <a:gd name="connsiteY4" fmla="*/ 8292 h 11041"/>
                <a:gd name="connsiteX5" fmla="*/ 6852 w 7703"/>
                <a:gd name="connsiteY5" fmla="*/ 687 h 11041"/>
                <a:gd name="connsiteX0" fmla="*/ 8895 w 9440"/>
                <a:gd name="connsiteY0" fmla="*/ 189 h 9567"/>
                <a:gd name="connsiteX1" fmla="*/ 391 w 9440"/>
                <a:gd name="connsiteY1" fmla="*/ 7004 h 9567"/>
                <a:gd name="connsiteX2" fmla="*/ 1298 w 9440"/>
                <a:gd name="connsiteY2" fmla="*/ 7302 h 9567"/>
                <a:gd name="connsiteX3" fmla="*/ 7644 w 9440"/>
                <a:gd name="connsiteY3" fmla="*/ 9236 h 9567"/>
                <a:gd name="connsiteX4" fmla="*/ 1903 w 9440"/>
                <a:gd name="connsiteY4" fmla="*/ 7077 h 9567"/>
                <a:gd name="connsiteX5" fmla="*/ 8895 w 9440"/>
                <a:gd name="connsiteY5" fmla="*/ 189 h 9567"/>
                <a:gd name="connsiteX0" fmla="*/ 11246 w 11712"/>
                <a:gd name="connsiteY0" fmla="*/ 214 h 9356"/>
                <a:gd name="connsiteX1" fmla="*/ 414 w 11712"/>
                <a:gd name="connsiteY1" fmla="*/ 6677 h 9356"/>
                <a:gd name="connsiteX2" fmla="*/ 1375 w 11712"/>
                <a:gd name="connsiteY2" fmla="*/ 6988 h 9356"/>
                <a:gd name="connsiteX3" fmla="*/ 8097 w 11712"/>
                <a:gd name="connsiteY3" fmla="*/ 9010 h 9356"/>
                <a:gd name="connsiteX4" fmla="*/ 2016 w 11712"/>
                <a:gd name="connsiteY4" fmla="*/ 6753 h 9356"/>
                <a:gd name="connsiteX5" fmla="*/ 11246 w 11712"/>
                <a:gd name="connsiteY5" fmla="*/ 214 h 9356"/>
                <a:gd name="connsiteX0" fmla="*/ 9602 w 10000"/>
                <a:gd name="connsiteY0" fmla="*/ 514 h 10285"/>
                <a:gd name="connsiteX1" fmla="*/ 353 w 10000"/>
                <a:gd name="connsiteY1" fmla="*/ 7422 h 10285"/>
                <a:gd name="connsiteX2" fmla="*/ 1174 w 10000"/>
                <a:gd name="connsiteY2" fmla="*/ 7754 h 10285"/>
                <a:gd name="connsiteX3" fmla="*/ 6913 w 10000"/>
                <a:gd name="connsiteY3" fmla="*/ 9915 h 10285"/>
                <a:gd name="connsiteX4" fmla="*/ 1721 w 10000"/>
                <a:gd name="connsiteY4" fmla="*/ 7503 h 10285"/>
                <a:gd name="connsiteX5" fmla="*/ 9602 w 10000"/>
                <a:gd name="connsiteY5" fmla="*/ 514 h 1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285">
                  <a:moveTo>
                    <a:pt x="9602" y="514"/>
                  </a:moveTo>
                  <a:cubicBezTo>
                    <a:pt x="7561" y="-2176"/>
                    <a:pt x="1721" y="6507"/>
                    <a:pt x="353" y="7422"/>
                  </a:cubicBezTo>
                  <a:cubicBezTo>
                    <a:pt x="-375" y="8005"/>
                    <a:pt x="81" y="8005"/>
                    <a:pt x="1174" y="7754"/>
                  </a:cubicBezTo>
                  <a:cubicBezTo>
                    <a:pt x="2139" y="9262"/>
                    <a:pt x="5821" y="11078"/>
                    <a:pt x="6913" y="9915"/>
                  </a:cubicBezTo>
                  <a:cubicBezTo>
                    <a:pt x="7277" y="9583"/>
                    <a:pt x="6093" y="8337"/>
                    <a:pt x="1721" y="7503"/>
                  </a:cubicBezTo>
                  <a:cubicBezTo>
                    <a:pt x="5365" y="6424"/>
                    <a:pt x="11643" y="3204"/>
                    <a:pt x="9602" y="514"/>
                  </a:cubicBezTo>
                  <a:close/>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7" name="手繪多邊形 26"/>
            <p:cNvSpPr>
              <a:spLocks/>
            </p:cNvSpPr>
            <p:nvPr/>
          </p:nvSpPr>
          <p:spPr bwMode="gray">
            <a:xfrm rot="18200584">
              <a:off x="11077105" y="3154034"/>
              <a:ext cx="172736" cy="172736"/>
            </a:xfrm>
            <a:custGeom>
              <a:avLst/>
              <a:gdLst>
                <a:gd name="T0" fmla="*/ 57 w 62"/>
                <a:gd name="T1" fmla="*/ 32 h 62"/>
                <a:gd name="T2" fmla="*/ 62 w 62"/>
                <a:gd name="T3" fmla="*/ 26 h 62"/>
                <a:gd name="T4" fmla="*/ 52 w 62"/>
                <a:gd name="T5" fmla="*/ 22 h 62"/>
                <a:gd name="T6" fmla="*/ 56 w 62"/>
                <a:gd name="T7" fmla="*/ 12 h 62"/>
                <a:gd name="T8" fmla="*/ 46 w 62"/>
                <a:gd name="T9" fmla="*/ 13 h 62"/>
                <a:gd name="T10" fmla="*/ 45 w 62"/>
                <a:gd name="T11" fmla="*/ 3 h 62"/>
                <a:gd name="T12" fmla="*/ 37 w 62"/>
                <a:gd name="T13" fmla="*/ 7 h 62"/>
                <a:gd name="T14" fmla="*/ 33 w 62"/>
                <a:gd name="T15" fmla="*/ 0 h 62"/>
                <a:gd name="T16" fmla="*/ 27 w 62"/>
                <a:gd name="T17" fmla="*/ 7 h 62"/>
                <a:gd name="T18" fmla="*/ 20 w 62"/>
                <a:gd name="T19" fmla="*/ 2 h 62"/>
                <a:gd name="T20" fmla="*/ 18 w 62"/>
                <a:gd name="T21" fmla="*/ 11 h 62"/>
                <a:gd name="T22" fmla="*/ 9 w 62"/>
                <a:gd name="T23" fmla="*/ 9 h 62"/>
                <a:gd name="T24" fmla="*/ 13 w 62"/>
                <a:gd name="T25" fmla="*/ 21 h 62"/>
                <a:gd name="T26" fmla="*/ 1 w 62"/>
                <a:gd name="T27" fmla="*/ 25 h 62"/>
                <a:gd name="T28" fmla="*/ 5 w 62"/>
                <a:gd name="T29" fmla="*/ 30 h 62"/>
                <a:gd name="T30" fmla="*/ 0 w 62"/>
                <a:gd name="T31" fmla="*/ 36 h 62"/>
                <a:gd name="T32" fmla="*/ 10 w 62"/>
                <a:gd name="T33" fmla="*/ 40 h 62"/>
                <a:gd name="T34" fmla="*/ 6 w 62"/>
                <a:gd name="T35" fmla="*/ 50 h 62"/>
                <a:gd name="T36" fmla="*/ 16 w 62"/>
                <a:gd name="T37" fmla="*/ 49 h 62"/>
                <a:gd name="T38" fmla="*/ 17 w 62"/>
                <a:gd name="T39" fmla="*/ 59 h 62"/>
                <a:gd name="T40" fmla="*/ 25 w 62"/>
                <a:gd name="T41" fmla="*/ 55 h 62"/>
                <a:gd name="T42" fmla="*/ 29 w 62"/>
                <a:gd name="T43" fmla="*/ 62 h 62"/>
                <a:gd name="T44" fmla="*/ 35 w 62"/>
                <a:gd name="T45" fmla="*/ 55 h 62"/>
                <a:gd name="T46" fmla="*/ 42 w 62"/>
                <a:gd name="T47" fmla="*/ 60 h 62"/>
                <a:gd name="T48" fmla="*/ 44 w 62"/>
                <a:gd name="T49" fmla="*/ 51 h 62"/>
                <a:gd name="T50" fmla="*/ 53 w 62"/>
                <a:gd name="T51" fmla="*/ 53 h 62"/>
                <a:gd name="T52" fmla="*/ 50 w 62"/>
                <a:gd name="T53" fmla="*/ 41 h 62"/>
                <a:gd name="T54" fmla="*/ 61 w 62"/>
                <a:gd name="T55" fmla="*/ 37 h 62"/>
                <a:gd name="T56" fmla="*/ 57 w 62"/>
                <a:gd name="T57"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 h="62">
                  <a:moveTo>
                    <a:pt x="57" y="32"/>
                  </a:moveTo>
                  <a:cubicBezTo>
                    <a:pt x="60" y="30"/>
                    <a:pt x="62" y="28"/>
                    <a:pt x="62" y="26"/>
                  </a:cubicBezTo>
                  <a:cubicBezTo>
                    <a:pt x="61" y="24"/>
                    <a:pt x="58" y="23"/>
                    <a:pt x="52" y="22"/>
                  </a:cubicBezTo>
                  <a:cubicBezTo>
                    <a:pt x="55" y="18"/>
                    <a:pt x="57" y="14"/>
                    <a:pt x="56" y="12"/>
                  </a:cubicBezTo>
                  <a:cubicBezTo>
                    <a:pt x="54" y="11"/>
                    <a:pt x="51" y="11"/>
                    <a:pt x="46" y="13"/>
                  </a:cubicBezTo>
                  <a:cubicBezTo>
                    <a:pt x="47" y="8"/>
                    <a:pt x="47" y="4"/>
                    <a:pt x="45" y="3"/>
                  </a:cubicBezTo>
                  <a:cubicBezTo>
                    <a:pt x="43" y="2"/>
                    <a:pt x="40" y="4"/>
                    <a:pt x="37" y="7"/>
                  </a:cubicBezTo>
                  <a:cubicBezTo>
                    <a:pt x="36" y="3"/>
                    <a:pt x="35" y="0"/>
                    <a:pt x="33" y="0"/>
                  </a:cubicBezTo>
                  <a:cubicBezTo>
                    <a:pt x="31" y="0"/>
                    <a:pt x="29" y="3"/>
                    <a:pt x="27" y="7"/>
                  </a:cubicBezTo>
                  <a:cubicBezTo>
                    <a:pt x="24" y="4"/>
                    <a:pt x="22" y="1"/>
                    <a:pt x="20" y="2"/>
                  </a:cubicBezTo>
                  <a:cubicBezTo>
                    <a:pt x="18" y="3"/>
                    <a:pt x="17" y="6"/>
                    <a:pt x="18" y="11"/>
                  </a:cubicBezTo>
                  <a:cubicBezTo>
                    <a:pt x="14" y="9"/>
                    <a:pt x="10" y="8"/>
                    <a:pt x="9" y="9"/>
                  </a:cubicBezTo>
                  <a:cubicBezTo>
                    <a:pt x="7" y="11"/>
                    <a:pt x="9" y="16"/>
                    <a:pt x="13" y="21"/>
                  </a:cubicBezTo>
                  <a:cubicBezTo>
                    <a:pt x="6" y="21"/>
                    <a:pt x="1" y="23"/>
                    <a:pt x="1" y="25"/>
                  </a:cubicBezTo>
                  <a:cubicBezTo>
                    <a:pt x="0" y="27"/>
                    <a:pt x="2" y="29"/>
                    <a:pt x="5" y="30"/>
                  </a:cubicBezTo>
                  <a:cubicBezTo>
                    <a:pt x="2" y="32"/>
                    <a:pt x="0" y="34"/>
                    <a:pt x="0" y="36"/>
                  </a:cubicBezTo>
                  <a:cubicBezTo>
                    <a:pt x="1" y="38"/>
                    <a:pt x="4" y="39"/>
                    <a:pt x="10" y="40"/>
                  </a:cubicBezTo>
                  <a:cubicBezTo>
                    <a:pt x="7" y="44"/>
                    <a:pt x="5" y="48"/>
                    <a:pt x="6" y="50"/>
                  </a:cubicBezTo>
                  <a:cubicBezTo>
                    <a:pt x="8" y="51"/>
                    <a:pt x="11" y="51"/>
                    <a:pt x="16" y="49"/>
                  </a:cubicBezTo>
                  <a:cubicBezTo>
                    <a:pt x="15" y="54"/>
                    <a:pt x="16" y="58"/>
                    <a:pt x="17" y="59"/>
                  </a:cubicBezTo>
                  <a:cubicBezTo>
                    <a:pt x="19" y="60"/>
                    <a:pt x="22" y="58"/>
                    <a:pt x="25" y="55"/>
                  </a:cubicBezTo>
                  <a:cubicBezTo>
                    <a:pt x="26" y="59"/>
                    <a:pt x="27" y="62"/>
                    <a:pt x="29" y="62"/>
                  </a:cubicBezTo>
                  <a:cubicBezTo>
                    <a:pt x="31" y="62"/>
                    <a:pt x="33" y="59"/>
                    <a:pt x="35" y="55"/>
                  </a:cubicBezTo>
                  <a:cubicBezTo>
                    <a:pt x="38" y="58"/>
                    <a:pt x="40" y="61"/>
                    <a:pt x="42" y="60"/>
                  </a:cubicBezTo>
                  <a:cubicBezTo>
                    <a:pt x="44" y="59"/>
                    <a:pt x="45" y="56"/>
                    <a:pt x="44" y="51"/>
                  </a:cubicBezTo>
                  <a:cubicBezTo>
                    <a:pt x="49" y="53"/>
                    <a:pt x="52" y="54"/>
                    <a:pt x="53" y="53"/>
                  </a:cubicBezTo>
                  <a:cubicBezTo>
                    <a:pt x="55" y="51"/>
                    <a:pt x="53" y="46"/>
                    <a:pt x="50" y="41"/>
                  </a:cubicBezTo>
                  <a:cubicBezTo>
                    <a:pt x="56" y="41"/>
                    <a:pt x="61" y="39"/>
                    <a:pt x="61" y="37"/>
                  </a:cubicBezTo>
                  <a:cubicBezTo>
                    <a:pt x="62" y="35"/>
                    <a:pt x="60" y="33"/>
                    <a:pt x="57" y="32"/>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8" name="手繪多邊形 31"/>
            <p:cNvSpPr>
              <a:spLocks/>
            </p:cNvSpPr>
            <p:nvPr/>
          </p:nvSpPr>
          <p:spPr bwMode="gray">
            <a:xfrm rot="18200584">
              <a:off x="11129266" y="4557578"/>
              <a:ext cx="129897" cy="131280"/>
            </a:xfrm>
            <a:custGeom>
              <a:avLst/>
              <a:gdLst>
                <a:gd name="T0" fmla="*/ 11 w 47"/>
                <a:gd name="T1" fmla="*/ 11 h 47"/>
                <a:gd name="T2" fmla="*/ 7 w 47"/>
                <a:gd name="T3" fmla="*/ 40 h 47"/>
                <a:gd name="T4" fmla="*/ 36 w 47"/>
                <a:gd name="T5" fmla="*/ 37 h 47"/>
                <a:gd name="T6" fmla="*/ 40 w 47"/>
                <a:gd name="T7" fmla="*/ 8 h 47"/>
                <a:gd name="T8" fmla="*/ 11 w 47"/>
                <a:gd name="T9" fmla="*/ 11 h 47"/>
              </a:gdLst>
              <a:ahLst/>
              <a:cxnLst>
                <a:cxn ang="0">
                  <a:pos x="T0" y="T1"/>
                </a:cxn>
                <a:cxn ang="0">
                  <a:pos x="T2" y="T3"/>
                </a:cxn>
                <a:cxn ang="0">
                  <a:pos x="T4" y="T5"/>
                </a:cxn>
                <a:cxn ang="0">
                  <a:pos x="T6" y="T7"/>
                </a:cxn>
                <a:cxn ang="0">
                  <a:pos x="T8" y="T9"/>
                </a:cxn>
              </a:cxnLst>
              <a:rect l="0" t="0" r="r" b="b"/>
              <a:pathLst>
                <a:path w="47" h="47">
                  <a:moveTo>
                    <a:pt x="11" y="11"/>
                  </a:moveTo>
                  <a:cubicBezTo>
                    <a:pt x="2" y="19"/>
                    <a:pt x="0" y="32"/>
                    <a:pt x="7" y="40"/>
                  </a:cubicBezTo>
                  <a:cubicBezTo>
                    <a:pt x="14" y="47"/>
                    <a:pt x="27" y="46"/>
                    <a:pt x="36" y="37"/>
                  </a:cubicBezTo>
                  <a:cubicBezTo>
                    <a:pt x="45" y="28"/>
                    <a:pt x="47" y="15"/>
                    <a:pt x="40" y="8"/>
                  </a:cubicBezTo>
                  <a:cubicBezTo>
                    <a:pt x="33" y="0"/>
                    <a:pt x="20" y="2"/>
                    <a:pt x="11" y="1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9" name="手繪多邊形 34"/>
            <p:cNvSpPr>
              <a:spLocks/>
            </p:cNvSpPr>
            <p:nvPr/>
          </p:nvSpPr>
          <p:spPr bwMode="gray">
            <a:xfrm rot="18200584">
              <a:off x="11516723" y="3589667"/>
              <a:ext cx="84296" cy="77386"/>
            </a:xfrm>
            <a:custGeom>
              <a:avLst/>
              <a:gdLst>
                <a:gd name="T0" fmla="*/ 7 w 30"/>
                <a:gd name="T1" fmla="*/ 5 h 28"/>
                <a:gd name="T2" fmla="*/ 5 w 30"/>
                <a:gd name="T3" fmla="*/ 23 h 28"/>
                <a:gd name="T4" fmla="*/ 23 w 30"/>
                <a:gd name="T5" fmla="*/ 23 h 28"/>
                <a:gd name="T6" fmla="*/ 26 w 30"/>
                <a:gd name="T7" fmla="*/ 5 h 28"/>
                <a:gd name="T8" fmla="*/ 7 w 30"/>
                <a:gd name="T9" fmla="*/ 5 h 28"/>
              </a:gdLst>
              <a:ahLst/>
              <a:cxnLst>
                <a:cxn ang="0">
                  <a:pos x="T0" y="T1"/>
                </a:cxn>
                <a:cxn ang="0">
                  <a:pos x="T2" y="T3"/>
                </a:cxn>
                <a:cxn ang="0">
                  <a:pos x="T4" y="T5"/>
                </a:cxn>
                <a:cxn ang="0">
                  <a:pos x="T6" y="T7"/>
                </a:cxn>
                <a:cxn ang="0">
                  <a:pos x="T8" y="T9"/>
                </a:cxn>
              </a:cxnLst>
              <a:rect l="0" t="0" r="r" b="b"/>
              <a:pathLst>
                <a:path w="30" h="28">
                  <a:moveTo>
                    <a:pt x="7" y="5"/>
                  </a:moveTo>
                  <a:cubicBezTo>
                    <a:pt x="1" y="10"/>
                    <a:pt x="0" y="18"/>
                    <a:pt x="5" y="23"/>
                  </a:cubicBezTo>
                  <a:cubicBezTo>
                    <a:pt x="9" y="28"/>
                    <a:pt x="17" y="28"/>
                    <a:pt x="23" y="23"/>
                  </a:cubicBezTo>
                  <a:cubicBezTo>
                    <a:pt x="29" y="18"/>
                    <a:pt x="30" y="10"/>
                    <a:pt x="26" y="5"/>
                  </a:cubicBezTo>
                  <a:cubicBezTo>
                    <a:pt x="21" y="0"/>
                    <a:pt x="13" y="0"/>
                    <a:pt x="7" y="5"/>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0" name="手繪多邊形 49"/>
            <p:cNvSpPr>
              <a:spLocks/>
            </p:cNvSpPr>
            <p:nvPr/>
          </p:nvSpPr>
          <p:spPr bwMode="gray">
            <a:xfrm rot="18200584">
              <a:off x="11446291" y="6327413"/>
              <a:ext cx="140953" cy="139571"/>
            </a:xfrm>
            <a:custGeom>
              <a:avLst/>
              <a:gdLst>
                <a:gd name="T0" fmla="*/ 50 w 51"/>
                <a:gd name="T1" fmla="*/ 21 h 50"/>
                <a:gd name="T2" fmla="*/ 46 w 51"/>
                <a:gd name="T3" fmla="*/ 18 h 50"/>
                <a:gd name="T4" fmla="*/ 48 w 51"/>
                <a:gd name="T5" fmla="*/ 13 h 50"/>
                <a:gd name="T6" fmla="*/ 39 w 51"/>
                <a:gd name="T7" fmla="*/ 12 h 50"/>
                <a:gd name="T8" fmla="*/ 40 w 51"/>
                <a:gd name="T9" fmla="*/ 4 h 50"/>
                <a:gd name="T10" fmla="*/ 32 w 51"/>
                <a:gd name="T11" fmla="*/ 7 h 50"/>
                <a:gd name="T12" fmla="*/ 29 w 51"/>
                <a:gd name="T13" fmla="*/ 0 h 50"/>
                <a:gd name="T14" fmla="*/ 24 w 51"/>
                <a:gd name="T15" fmla="*/ 4 h 50"/>
                <a:gd name="T16" fmla="*/ 19 w 51"/>
                <a:gd name="T17" fmla="*/ 0 h 50"/>
                <a:gd name="T18" fmla="*/ 17 w 51"/>
                <a:gd name="T19" fmla="*/ 7 h 50"/>
                <a:gd name="T20" fmla="*/ 9 w 51"/>
                <a:gd name="T21" fmla="*/ 5 h 50"/>
                <a:gd name="T22" fmla="*/ 10 w 51"/>
                <a:gd name="T23" fmla="*/ 12 h 50"/>
                <a:gd name="T24" fmla="*/ 3 w 51"/>
                <a:gd name="T25" fmla="*/ 14 h 50"/>
                <a:gd name="T26" fmla="*/ 9 w 51"/>
                <a:gd name="T27" fmla="*/ 22 h 50"/>
                <a:gd name="T28" fmla="*/ 1 w 51"/>
                <a:gd name="T29" fmla="*/ 28 h 50"/>
                <a:gd name="T30" fmla="*/ 5 w 51"/>
                <a:gd name="T31" fmla="*/ 31 h 50"/>
                <a:gd name="T32" fmla="*/ 3 w 51"/>
                <a:gd name="T33" fmla="*/ 36 h 50"/>
                <a:gd name="T34" fmla="*/ 12 w 51"/>
                <a:gd name="T35" fmla="*/ 37 h 50"/>
                <a:gd name="T36" fmla="*/ 11 w 51"/>
                <a:gd name="T37" fmla="*/ 45 h 50"/>
                <a:gd name="T38" fmla="*/ 19 w 51"/>
                <a:gd name="T39" fmla="*/ 42 h 50"/>
                <a:gd name="T40" fmla="*/ 22 w 51"/>
                <a:gd name="T41" fmla="*/ 49 h 50"/>
                <a:gd name="T42" fmla="*/ 27 w 51"/>
                <a:gd name="T43" fmla="*/ 45 h 50"/>
                <a:gd name="T44" fmla="*/ 32 w 51"/>
                <a:gd name="T45" fmla="*/ 49 h 50"/>
                <a:gd name="T46" fmla="*/ 35 w 51"/>
                <a:gd name="T47" fmla="*/ 42 h 50"/>
                <a:gd name="T48" fmla="*/ 42 w 51"/>
                <a:gd name="T49" fmla="*/ 44 h 50"/>
                <a:gd name="T50" fmla="*/ 41 w 51"/>
                <a:gd name="T51" fmla="*/ 37 h 50"/>
                <a:gd name="T52" fmla="*/ 48 w 51"/>
                <a:gd name="T53" fmla="*/ 36 h 50"/>
                <a:gd name="T54" fmla="*/ 42 w 51"/>
                <a:gd name="T55" fmla="*/ 27 h 50"/>
                <a:gd name="T56" fmla="*/ 50 w 51"/>
                <a:gd name="T57"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50">
                  <a:moveTo>
                    <a:pt x="50" y="21"/>
                  </a:moveTo>
                  <a:cubicBezTo>
                    <a:pt x="50" y="20"/>
                    <a:pt x="49" y="19"/>
                    <a:pt x="46" y="18"/>
                  </a:cubicBezTo>
                  <a:cubicBezTo>
                    <a:pt x="48" y="16"/>
                    <a:pt x="48" y="14"/>
                    <a:pt x="48" y="13"/>
                  </a:cubicBezTo>
                  <a:cubicBezTo>
                    <a:pt x="47" y="12"/>
                    <a:pt x="44" y="11"/>
                    <a:pt x="39" y="12"/>
                  </a:cubicBezTo>
                  <a:cubicBezTo>
                    <a:pt x="41" y="8"/>
                    <a:pt x="41" y="5"/>
                    <a:pt x="40" y="4"/>
                  </a:cubicBezTo>
                  <a:cubicBezTo>
                    <a:pt x="38" y="3"/>
                    <a:pt x="36" y="4"/>
                    <a:pt x="32" y="7"/>
                  </a:cubicBezTo>
                  <a:cubicBezTo>
                    <a:pt x="32" y="3"/>
                    <a:pt x="31" y="0"/>
                    <a:pt x="29" y="0"/>
                  </a:cubicBezTo>
                  <a:cubicBezTo>
                    <a:pt x="27" y="0"/>
                    <a:pt x="26" y="1"/>
                    <a:pt x="24" y="4"/>
                  </a:cubicBezTo>
                  <a:cubicBezTo>
                    <a:pt x="22" y="2"/>
                    <a:pt x="20" y="0"/>
                    <a:pt x="19" y="0"/>
                  </a:cubicBezTo>
                  <a:cubicBezTo>
                    <a:pt x="18" y="1"/>
                    <a:pt x="17" y="3"/>
                    <a:pt x="17" y="7"/>
                  </a:cubicBezTo>
                  <a:cubicBezTo>
                    <a:pt x="13" y="5"/>
                    <a:pt x="11" y="4"/>
                    <a:pt x="9" y="5"/>
                  </a:cubicBezTo>
                  <a:cubicBezTo>
                    <a:pt x="8" y="6"/>
                    <a:pt x="9" y="9"/>
                    <a:pt x="10" y="12"/>
                  </a:cubicBezTo>
                  <a:cubicBezTo>
                    <a:pt x="6" y="12"/>
                    <a:pt x="4" y="12"/>
                    <a:pt x="3" y="14"/>
                  </a:cubicBezTo>
                  <a:cubicBezTo>
                    <a:pt x="2" y="15"/>
                    <a:pt x="4" y="18"/>
                    <a:pt x="9" y="22"/>
                  </a:cubicBezTo>
                  <a:cubicBezTo>
                    <a:pt x="4" y="24"/>
                    <a:pt x="0" y="26"/>
                    <a:pt x="1" y="28"/>
                  </a:cubicBezTo>
                  <a:cubicBezTo>
                    <a:pt x="1" y="29"/>
                    <a:pt x="3" y="30"/>
                    <a:pt x="5" y="31"/>
                  </a:cubicBezTo>
                  <a:cubicBezTo>
                    <a:pt x="3" y="33"/>
                    <a:pt x="3" y="35"/>
                    <a:pt x="3" y="36"/>
                  </a:cubicBezTo>
                  <a:cubicBezTo>
                    <a:pt x="4" y="38"/>
                    <a:pt x="7" y="38"/>
                    <a:pt x="12" y="37"/>
                  </a:cubicBezTo>
                  <a:cubicBezTo>
                    <a:pt x="10" y="41"/>
                    <a:pt x="10" y="44"/>
                    <a:pt x="11" y="45"/>
                  </a:cubicBezTo>
                  <a:cubicBezTo>
                    <a:pt x="13" y="46"/>
                    <a:pt x="16" y="45"/>
                    <a:pt x="19" y="42"/>
                  </a:cubicBezTo>
                  <a:cubicBezTo>
                    <a:pt x="19" y="47"/>
                    <a:pt x="21" y="49"/>
                    <a:pt x="22" y="49"/>
                  </a:cubicBezTo>
                  <a:cubicBezTo>
                    <a:pt x="24" y="50"/>
                    <a:pt x="25" y="48"/>
                    <a:pt x="27" y="45"/>
                  </a:cubicBezTo>
                  <a:cubicBezTo>
                    <a:pt x="29" y="48"/>
                    <a:pt x="31" y="49"/>
                    <a:pt x="32" y="49"/>
                  </a:cubicBezTo>
                  <a:cubicBezTo>
                    <a:pt x="34" y="48"/>
                    <a:pt x="34" y="46"/>
                    <a:pt x="35" y="42"/>
                  </a:cubicBezTo>
                  <a:cubicBezTo>
                    <a:pt x="38" y="44"/>
                    <a:pt x="40" y="45"/>
                    <a:pt x="42" y="44"/>
                  </a:cubicBezTo>
                  <a:cubicBezTo>
                    <a:pt x="43" y="43"/>
                    <a:pt x="43" y="40"/>
                    <a:pt x="41" y="37"/>
                  </a:cubicBezTo>
                  <a:cubicBezTo>
                    <a:pt x="45" y="37"/>
                    <a:pt x="47" y="37"/>
                    <a:pt x="48" y="36"/>
                  </a:cubicBezTo>
                  <a:cubicBezTo>
                    <a:pt x="49" y="34"/>
                    <a:pt x="47" y="31"/>
                    <a:pt x="42" y="27"/>
                  </a:cubicBezTo>
                  <a:cubicBezTo>
                    <a:pt x="48" y="25"/>
                    <a:pt x="51" y="23"/>
                    <a:pt x="50" y="2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1" name="手繪多邊形 50"/>
            <p:cNvSpPr>
              <a:spLocks/>
            </p:cNvSpPr>
            <p:nvPr/>
          </p:nvSpPr>
          <p:spPr bwMode="gray">
            <a:xfrm rot="18200584">
              <a:off x="10778184" y="6620087"/>
              <a:ext cx="11055" cy="0"/>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2" name="線條 76"/>
            <p:cNvSpPr>
              <a:spLocks noChangeShapeType="1"/>
            </p:cNvSpPr>
            <p:nvPr/>
          </p:nvSpPr>
          <p:spPr bwMode="gray">
            <a:xfrm rot="18200584" flipH="1">
              <a:off x="10778184" y="6620087"/>
              <a:ext cx="1105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3" name="手繪多邊形 78"/>
            <p:cNvSpPr>
              <a:spLocks/>
            </p:cNvSpPr>
            <p:nvPr/>
          </p:nvSpPr>
          <p:spPr bwMode="gray">
            <a:xfrm rot="18200584">
              <a:off x="11631202" y="5236123"/>
              <a:ext cx="410585" cy="413304"/>
            </a:xfrm>
            <a:custGeom>
              <a:avLst/>
              <a:gdLst>
                <a:gd name="T0" fmla="*/ 216 w 226"/>
                <a:gd name="T1" fmla="*/ 84 h 226"/>
                <a:gd name="T2" fmla="*/ 195 w 226"/>
                <a:gd name="T3" fmla="*/ 65 h 226"/>
                <a:gd name="T4" fmla="*/ 194 w 226"/>
                <a:gd name="T5" fmla="*/ 64 h 226"/>
                <a:gd name="T6" fmla="*/ 194 w 226"/>
                <a:gd name="T7" fmla="*/ 63 h 226"/>
                <a:gd name="T8" fmla="*/ 188 w 226"/>
                <a:gd name="T9" fmla="*/ 35 h 226"/>
                <a:gd name="T10" fmla="*/ 139 w 226"/>
                <a:gd name="T11" fmla="*/ 10 h 226"/>
                <a:gd name="T12" fmla="*/ 83 w 226"/>
                <a:gd name="T13" fmla="*/ 9 h 226"/>
                <a:gd name="T14" fmla="*/ 65 w 226"/>
                <a:gd name="T15" fmla="*/ 30 h 226"/>
                <a:gd name="T16" fmla="*/ 64 w 226"/>
                <a:gd name="T17" fmla="*/ 31 h 226"/>
                <a:gd name="T18" fmla="*/ 63 w 226"/>
                <a:gd name="T19" fmla="*/ 31 h 226"/>
                <a:gd name="T20" fmla="*/ 35 w 226"/>
                <a:gd name="T21" fmla="*/ 38 h 226"/>
                <a:gd name="T22" fmla="*/ 10 w 226"/>
                <a:gd name="T23" fmla="*/ 87 h 226"/>
                <a:gd name="T24" fmla="*/ 9 w 226"/>
                <a:gd name="T25" fmla="*/ 142 h 226"/>
                <a:gd name="T26" fmla="*/ 30 w 226"/>
                <a:gd name="T27" fmla="*/ 161 h 226"/>
                <a:gd name="T28" fmla="*/ 31 w 226"/>
                <a:gd name="T29" fmla="*/ 161 h 226"/>
                <a:gd name="T30" fmla="*/ 31 w 226"/>
                <a:gd name="T31" fmla="*/ 162 h 226"/>
                <a:gd name="T32" fmla="*/ 37 w 226"/>
                <a:gd name="T33" fmla="*/ 190 h 226"/>
                <a:gd name="T34" fmla="*/ 87 w 226"/>
                <a:gd name="T35" fmla="*/ 215 h 226"/>
                <a:gd name="T36" fmla="*/ 142 w 226"/>
                <a:gd name="T37" fmla="*/ 216 h 226"/>
                <a:gd name="T38" fmla="*/ 161 w 226"/>
                <a:gd name="T39" fmla="*/ 195 h 226"/>
                <a:gd name="T40" fmla="*/ 161 w 226"/>
                <a:gd name="T41" fmla="*/ 195 h 226"/>
                <a:gd name="T42" fmla="*/ 162 w 226"/>
                <a:gd name="T43" fmla="*/ 194 h 226"/>
                <a:gd name="T44" fmla="*/ 190 w 226"/>
                <a:gd name="T45" fmla="*/ 188 h 226"/>
                <a:gd name="T46" fmla="*/ 215 w 226"/>
                <a:gd name="T47" fmla="*/ 139 h 226"/>
                <a:gd name="T48" fmla="*/ 216 w 226"/>
                <a:gd name="T49" fmla="*/ 8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6" h="226">
                  <a:moveTo>
                    <a:pt x="216" y="84"/>
                  </a:moveTo>
                  <a:cubicBezTo>
                    <a:pt x="211" y="75"/>
                    <a:pt x="204" y="69"/>
                    <a:pt x="195" y="65"/>
                  </a:cubicBezTo>
                  <a:cubicBezTo>
                    <a:pt x="194" y="64"/>
                    <a:pt x="194" y="64"/>
                    <a:pt x="194" y="64"/>
                  </a:cubicBezTo>
                  <a:cubicBezTo>
                    <a:pt x="194" y="63"/>
                    <a:pt x="194" y="63"/>
                    <a:pt x="194" y="63"/>
                  </a:cubicBezTo>
                  <a:cubicBezTo>
                    <a:pt x="195" y="53"/>
                    <a:pt x="193" y="44"/>
                    <a:pt x="188" y="35"/>
                  </a:cubicBezTo>
                  <a:cubicBezTo>
                    <a:pt x="178" y="20"/>
                    <a:pt x="160" y="11"/>
                    <a:pt x="139" y="10"/>
                  </a:cubicBezTo>
                  <a:cubicBezTo>
                    <a:pt x="119" y="1"/>
                    <a:pt x="99" y="0"/>
                    <a:pt x="83" y="9"/>
                  </a:cubicBezTo>
                  <a:cubicBezTo>
                    <a:pt x="75" y="14"/>
                    <a:pt x="69" y="21"/>
                    <a:pt x="65" y="30"/>
                  </a:cubicBezTo>
                  <a:cubicBezTo>
                    <a:pt x="64" y="31"/>
                    <a:pt x="64" y="31"/>
                    <a:pt x="64" y="31"/>
                  </a:cubicBezTo>
                  <a:cubicBezTo>
                    <a:pt x="63" y="31"/>
                    <a:pt x="63" y="31"/>
                    <a:pt x="63" y="31"/>
                  </a:cubicBezTo>
                  <a:cubicBezTo>
                    <a:pt x="53" y="31"/>
                    <a:pt x="44" y="33"/>
                    <a:pt x="35" y="38"/>
                  </a:cubicBezTo>
                  <a:cubicBezTo>
                    <a:pt x="20" y="47"/>
                    <a:pt x="11" y="65"/>
                    <a:pt x="10" y="87"/>
                  </a:cubicBezTo>
                  <a:cubicBezTo>
                    <a:pt x="1" y="106"/>
                    <a:pt x="0" y="126"/>
                    <a:pt x="9" y="142"/>
                  </a:cubicBezTo>
                  <a:cubicBezTo>
                    <a:pt x="14" y="150"/>
                    <a:pt x="21" y="156"/>
                    <a:pt x="30" y="161"/>
                  </a:cubicBezTo>
                  <a:cubicBezTo>
                    <a:pt x="31" y="161"/>
                    <a:pt x="31" y="161"/>
                    <a:pt x="31" y="161"/>
                  </a:cubicBezTo>
                  <a:cubicBezTo>
                    <a:pt x="31" y="162"/>
                    <a:pt x="31" y="162"/>
                    <a:pt x="31" y="162"/>
                  </a:cubicBezTo>
                  <a:cubicBezTo>
                    <a:pt x="31" y="172"/>
                    <a:pt x="33" y="182"/>
                    <a:pt x="37" y="190"/>
                  </a:cubicBezTo>
                  <a:cubicBezTo>
                    <a:pt x="47" y="206"/>
                    <a:pt x="65" y="214"/>
                    <a:pt x="87" y="215"/>
                  </a:cubicBezTo>
                  <a:cubicBezTo>
                    <a:pt x="106" y="225"/>
                    <a:pt x="126" y="226"/>
                    <a:pt x="142" y="216"/>
                  </a:cubicBezTo>
                  <a:cubicBezTo>
                    <a:pt x="150" y="212"/>
                    <a:pt x="156" y="204"/>
                    <a:pt x="161" y="195"/>
                  </a:cubicBezTo>
                  <a:cubicBezTo>
                    <a:pt x="161" y="195"/>
                    <a:pt x="161" y="195"/>
                    <a:pt x="161" y="195"/>
                  </a:cubicBezTo>
                  <a:cubicBezTo>
                    <a:pt x="162" y="194"/>
                    <a:pt x="162" y="194"/>
                    <a:pt x="162" y="194"/>
                  </a:cubicBezTo>
                  <a:cubicBezTo>
                    <a:pt x="172" y="195"/>
                    <a:pt x="182" y="193"/>
                    <a:pt x="190" y="188"/>
                  </a:cubicBezTo>
                  <a:cubicBezTo>
                    <a:pt x="205" y="179"/>
                    <a:pt x="214" y="161"/>
                    <a:pt x="215" y="139"/>
                  </a:cubicBezTo>
                  <a:cubicBezTo>
                    <a:pt x="224" y="119"/>
                    <a:pt x="226" y="99"/>
                    <a:pt x="216" y="84"/>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4" name="手繪多邊形 79"/>
            <p:cNvSpPr>
              <a:spLocks/>
            </p:cNvSpPr>
            <p:nvPr/>
          </p:nvSpPr>
          <p:spPr bwMode="gray">
            <a:xfrm rot="18200584">
              <a:off x="11729090" y="5334011"/>
              <a:ext cx="214810" cy="217530"/>
            </a:xfrm>
            <a:custGeom>
              <a:avLst/>
              <a:gdLst>
                <a:gd name="T0" fmla="*/ 102 w 118"/>
                <a:gd name="T1" fmla="*/ 62 h 119"/>
                <a:gd name="T2" fmla="*/ 117 w 118"/>
                <a:gd name="T3" fmla="*/ 48 h 119"/>
                <a:gd name="T4" fmla="*/ 105 w 118"/>
                <a:gd name="T5" fmla="*/ 42 h 119"/>
                <a:gd name="T6" fmla="*/ 110 w 118"/>
                <a:gd name="T7" fmla="*/ 29 h 119"/>
                <a:gd name="T8" fmla="*/ 86 w 118"/>
                <a:gd name="T9" fmla="*/ 30 h 119"/>
                <a:gd name="T10" fmla="*/ 84 w 118"/>
                <a:gd name="T11" fmla="*/ 6 h 119"/>
                <a:gd name="T12" fmla="*/ 70 w 118"/>
                <a:gd name="T13" fmla="*/ 14 h 119"/>
                <a:gd name="T14" fmla="*/ 60 w 118"/>
                <a:gd name="T15" fmla="*/ 1 h 119"/>
                <a:gd name="T16" fmla="*/ 50 w 118"/>
                <a:gd name="T17" fmla="*/ 15 h 119"/>
                <a:gd name="T18" fmla="*/ 35 w 118"/>
                <a:gd name="T19" fmla="*/ 5 h 119"/>
                <a:gd name="T20" fmla="*/ 31 w 118"/>
                <a:gd name="T21" fmla="*/ 20 h 119"/>
                <a:gd name="T22" fmla="*/ 16 w 118"/>
                <a:gd name="T23" fmla="*/ 19 h 119"/>
                <a:gd name="T24" fmla="*/ 20 w 118"/>
                <a:gd name="T25" fmla="*/ 37 h 119"/>
                <a:gd name="T26" fmla="*/ 2 w 118"/>
                <a:gd name="T27" fmla="*/ 42 h 119"/>
                <a:gd name="T28" fmla="*/ 15 w 118"/>
                <a:gd name="T29" fmla="*/ 58 h 119"/>
                <a:gd name="T30" fmla="*/ 1 w 118"/>
                <a:gd name="T31" fmla="*/ 71 h 119"/>
                <a:gd name="T32" fmla="*/ 12 w 118"/>
                <a:gd name="T33" fmla="*/ 78 h 119"/>
                <a:gd name="T34" fmla="*/ 8 w 118"/>
                <a:gd name="T35" fmla="*/ 90 h 119"/>
                <a:gd name="T36" fmla="*/ 31 w 118"/>
                <a:gd name="T37" fmla="*/ 89 h 119"/>
                <a:gd name="T38" fmla="*/ 33 w 118"/>
                <a:gd name="T39" fmla="*/ 113 h 119"/>
                <a:gd name="T40" fmla="*/ 48 w 118"/>
                <a:gd name="T41" fmla="*/ 105 h 119"/>
                <a:gd name="T42" fmla="*/ 57 w 118"/>
                <a:gd name="T43" fmla="*/ 119 h 119"/>
                <a:gd name="T44" fmla="*/ 67 w 118"/>
                <a:gd name="T45" fmla="*/ 105 h 119"/>
                <a:gd name="T46" fmla="*/ 82 w 118"/>
                <a:gd name="T47" fmla="*/ 114 h 119"/>
                <a:gd name="T48" fmla="*/ 86 w 118"/>
                <a:gd name="T49" fmla="*/ 99 h 119"/>
                <a:gd name="T50" fmla="*/ 101 w 118"/>
                <a:gd name="T51" fmla="*/ 101 h 119"/>
                <a:gd name="T52" fmla="*/ 97 w 118"/>
                <a:gd name="T53" fmla="*/ 83 h 119"/>
                <a:gd name="T54" fmla="*/ 115 w 118"/>
                <a:gd name="T55" fmla="*/ 77 h 119"/>
                <a:gd name="T56" fmla="*/ 102 w 118"/>
                <a:gd name="T57" fmla="*/ 6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8" h="119">
                  <a:moveTo>
                    <a:pt x="102" y="62"/>
                  </a:moveTo>
                  <a:cubicBezTo>
                    <a:pt x="112" y="57"/>
                    <a:pt x="118" y="52"/>
                    <a:pt x="117" y="48"/>
                  </a:cubicBezTo>
                  <a:cubicBezTo>
                    <a:pt x="116" y="45"/>
                    <a:pt x="112" y="43"/>
                    <a:pt x="105" y="42"/>
                  </a:cubicBezTo>
                  <a:cubicBezTo>
                    <a:pt x="109" y="36"/>
                    <a:pt x="111" y="32"/>
                    <a:pt x="110" y="29"/>
                  </a:cubicBezTo>
                  <a:cubicBezTo>
                    <a:pt x="107" y="25"/>
                    <a:pt x="98" y="26"/>
                    <a:pt x="86" y="30"/>
                  </a:cubicBezTo>
                  <a:cubicBezTo>
                    <a:pt x="89" y="17"/>
                    <a:pt x="88" y="8"/>
                    <a:pt x="84" y="6"/>
                  </a:cubicBezTo>
                  <a:cubicBezTo>
                    <a:pt x="81" y="5"/>
                    <a:pt x="76" y="8"/>
                    <a:pt x="70" y="14"/>
                  </a:cubicBezTo>
                  <a:cubicBezTo>
                    <a:pt x="67" y="6"/>
                    <a:pt x="64" y="1"/>
                    <a:pt x="60" y="1"/>
                  </a:cubicBezTo>
                  <a:cubicBezTo>
                    <a:pt x="56" y="0"/>
                    <a:pt x="53" y="6"/>
                    <a:pt x="50" y="15"/>
                  </a:cubicBezTo>
                  <a:cubicBezTo>
                    <a:pt x="44" y="7"/>
                    <a:pt x="39" y="4"/>
                    <a:pt x="35" y="5"/>
                  </a:cubicBezTo>
                  <a:cubicBezTo>
                    <a:pt x="32" y="7"/>
                    <a:pt x="31" y="12"/>
                    <a:pt x="31" y="20"/>
                  </a:cubicBezTo>
                  <a:cubicBezTo>
                    <a:pt x="24" y="17"/>
                    <a:pt x="18" y="16"/>
                    <a:pt x="16" y="19"/>
                  </a:cubicBezTo>
                  <a:cubicBezTo>
                    <a:pt x="13" y="21"/>
                    <a:pt x="15" y="28"/>
                    <a:pt x="20" y="37"/>
                  </a:cubicBezTo>
                  <a:cubicBezTo>
                    <a:pt x="10" y="37"/>
                    <a:pt x="3" y="38"/>
                    <a:pt x="2" y="42"/>
                  </a:cubicBezTo>
                  <a:cubicBezTo>
                    <a:pt x="1" y="46"/>
                    <a:pt x="6" y="52"/>
                    <a:pt x="15" y="58"/>
                  </a:cubicBezTo>
                  <a:cubicBezTo>
                    <a:pt x="5" y="62"/>
                    <a:pt x="0" y="67"/>
                    <a:pt x="1" y="71"/>
                  </a:cubicBezTo>
                  <a:cubicBezTo>
                    <a:pt x="1" y="75"/>
                    <a:pt x="5" y="77"/>
                    <a:pt x="12" y="78"/>
                  </a:cubicBezTo>
                  <a:cubicBezTo>
                    <a:pt x="8" y="83"/>
                    <a:pt x="6" y="87"/>
                    <a:pt x="8" y="90"/>
                  </a:cubicBezTo>
                  <a:cubicBezTo>
                    <a:pt x="10" y="94"/>
                    <a:pt x="19" y="93"/>
                    <a:pt x="31" y="89"/>
                  </a:cubicBezTo>
                  <a:cubicBezTo>
                    <a:pt x="29" y="102"/>
                    <a:pt x="29" y="111"/>
                    <a:pt x="33" y="113"/>
                  </a:cubicBezTo>
                  <a:cubicBezTo>
                    <a:pt x="36" y="115"/>
                    <a:pt x="42" y="112"/>
                    <a:pt x="48" y="105"/>
                  </a:cubicBezTo>
                  <a:cubicBezTo>
                    <a:pt x="50" y="114"/>
                    <a:pt x="53" y="119"/>
                    <a:pt x="57" y="119"/>
                  </a:cubicBezTo>
                  <a:cubicBezTo>
                    <a:pt x="61" y="119"/>
                    <a:pt x="64" y="114"/>
                    <a:pt x="67" y="105"/>
                  </a:cubicBezTo>
                  <a:cubicBezTo>
                    <a:pt x="73" y="112"/>
                    <a:pt x="79" y="116"/>
                    <a:pt x="82" y="114"/>
                  </a:cubicBezTo>
                  <a:cubicBezTo>
                    <a:pt x="85" y="113"/>
                    <a:pt x="86" y="107"/>
                    <a:pt x="86" y="99"/>
                  </a:cubicBezTo>
                  <a:cubicBezTo>
                    <a:pt x="93" y="103"/>
                    <a:pt x="99" y="103"/>
                    <a:pt x="101" y="101"/>
                  </a:cubicBezTo>
                  <a:cubicBezTo>
                    <a:pt x="104" y="98"/>
                    <a:pt x="102" y="91"/>
                    <a:pt x="97" y="83"/>
                  </a:cubicBezTo>
                  <a:cubicBezTo>
                    <a:pt x="107" y="83"/>
                    <a:pt x="114" y="81"/>
                    <a:pt x="115" y="77"/>
                  </a:cubicBezTo>
                  <a:cubicBezTo>
                    <a:pt x="116" y="73"/>
                    <a:pt x="111" y="68"/>
                    <a:pt x="102" y="62"/>
                  </a:cubicBezTo>
                  <a:close/>
                </a:path>
              </a:pathLst>
            </a:custGeom>
            <a:solidFill>
              <a:schemeClr val="accent1">
                <a:lumMod val="20000"/>
                <a:lumOff val="8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5" name="手繪多邊形 82"/>
            <p:cNvSpPr>
              <a:spLocks/>
            </p:cNvSpPr>
            <p:nvPr/>
          </p:nvSpPr>
          <p:spPr bwMode="gray">
            <a:xfrm rot="18200584">
              <a:off x="11387846" y="6491559"/>
              <a:ext cx="82913" cy="91205"/>
            </a:xfrm>
            <a:custGeom>
              <a:avLst/>
              <a:gdLst>
                <a:gd name="T0" fmla="*/ 25 w 30"/>
                <a:gd name="T1" fmla="*/ 23 h 33"/>
                <a:gd name="T2" fmla="*/ 7 w 30"/>
                <a:gd name="T3" fmla="*/ 30 h 33"/>
                <a:gd name="T4" fmla="*/ 4 w 30"/>
                <a:gd name="T5" fmla="*/ 11 h 33"/>
                <a:gd name="T6" fmla="*/ 22 w 30"/>
                <a:gd name="T7" fmla="*/ 4 h 33"/>
                <a:gd name="T8" fmla="*/ 25 w 30"/>
                <a:gd name="T9" fmla="*/ 23 h 33"/>
              </a:gdLst>
              <a:ahLst/>
              <a:cxnLst>
                <a:cxn ang="0">
                  <a:pos x="T0" y="T1"/>
                </a:cxn>
                <a:cxn ang="0">
                  <a:pos x="T2" y="T3"/>
                </a:cxn>
                <a:cxn ang="0">
                  <a:pos x="T4" y="T5"/>
                </a:cxn>
                <a:cxn ang="0">
                  <a:pos x="T6" y="T7"/>
                </a:cxn>
                <a:cxn ang="0">
                  <a:pos x="T8" y="T9"/>
                </a:cxn>
              </a:cxnLst>
              <a:rect l="0" t="0" r="r" b="b"/>
              <a:pathLst>
                <a:path w="30" h="33">
                  <a:moveTo>
                    <a:pt x="25" y="23"/>
                  </a:moveTo>
                  <a:cubicBezTo>
                    <a:pt x="21" y="30"/>
                    <a:pt x="13" y="33"/>
                    <a:pt x="7" y="30"/>
                  </a:cubicBezTo>
                  <a:cubicBezTo>
                    <a:pt x="1" y="27"/>
                    <a:pt x="0" y="18"/>
                    <a:pt x="4" y="11"/>
                  </a:cubicBezTo>
                  <a:cubicBezTo>
                    <a:pt x="8" y="3"/>
                    <a:pt x="16" y="0"/>
                    <a:pt x="22" y="4"/>
                  </a:cubicBezTo>
                  <a:cubicBezTo>
                    <a:pt x="28" y="7"/>
                    <a:pt x="30" y="15"/>
                    <a:pt x="25" y="23"/>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6" name="手繪多邊形 84"/>
            <p:cNvSpPr>
              <a:spLocks/>
            </p:cNvSpPr>
            <p:nvPr/>
          </p:nvSpPr>
          <p:spPr bwMode="gray">
            <a:xfrm rot="18654775">
              <a:off x="11285659" y="4098012"/>
              <a:ext cx="439370" cy="430587"/>
            </a:xfrm>
            <a:custGeom>
              <a:avLst/>
              <a:gdLst>
                <a:gd name="T0" fmla="*/ 49 w 50"/>
                <a:gd name="T1" fmla="*/ 26 h 49"/>
                <a:gd name="T2" fmla="*/ 48 w 50"/>
                <a:gd name="T3" fmla="*/ 20 h 49"/>
                <a:gd name="T4" fmla="*/ 47 w 50"/>
                <a:gd name="T5" fmla="*/ 13 h 49"/>
                <a:gd name="T6" fmla="*/ 37 w 50"/>
                <a:gd name="T7" fmla="*/ 7 h 49"/>
                <a:gd name="T8" fmla="*/ 27 w 50"/>
                <a:gd name="T9" fmla="*/ 0 h 49"/>
                <a:gd name="T10" fmla="*/ 20 w 50"/>
                <a:gd name="T11" fmla="*/ 2 h 49"/>
                <a:gd name="T12" fmla="*/ 13 w 50"/>
                <a:gd name="T13" fmla="*/ 3 h 49"/>
                <a:gd name="T14" fmla="*/ 7 w 50"/>
                <a:gd name="T15" fmla="*/ 13 h 49"/>
                <a:gd name="T16" fmla="*/ 0 w 50"/>
                <a:gd name="T17" fmla="*/ 23 h 49"/>
                <a:gd name="T18" fmla="*/ 2 w 50"/>
                <a:gd name="T19" fmla="*/ 30 h 49"/>
                <a:gd name="T20" fmla="*/ 3 w 50"/>
                <a:gd name="T21" fmla="*/ 36 h 49"/>
                <a:gd name="T22" fmla="*/ 13 w 50"/>
                <a:gd name="T23" fmla="*/ 43 h 49"/>
                <a:gd name="T24" fmla="*/ 23 w 50"/>
                <a:gd name="T25" fmla="*/ 49 h 49"/>
                <a:gd name="T26" fmla="*/ 30 w 50"/>
                <a:gd name="T27" fmla="*/ 48 h 49"/>
                <a:gd name="T28" fmla="*/ 37 w 50"/>
                <a:gd name="T29" fmla="*/ 46 h 49"/>
                <a:gd name="T30" fmla="*/ 43 w 50"/>
                <a:gd name="T31" fmla="*/ 37 h 49"/>
                <a:gd name="T32" fmla="*/ 49 w 50"/>
                <a:gd name="T33"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9">
                  <a:moveTo>
                    <a:pt x="49" y="26"/>
                  </a:moveTo>
                  <a:cubicBezTo>
                    <a:pt x="50" y="24"/>
                    <a:pt x="49" y="22"/>
                    <a:pt x="48" y="20"/>
                  </a:cubicBezTo>
                  <a:cubicBezTo>
                    <a:pt x="48" y="17"/>
                    <a:pt x="48" y="15"/>
                    <a:pt x="47" y="13"/>
                  </a:cubicBezTo>
                  <a:cubicBezTo>
                    <a:pt x="45" y="10"/>
                    <a:pt x="41" y="7"/>
                    <a:pt x="37" y="7"/>
                  </a:cubicBezTo>
                  <a:cubicBezTo>
                    <a:pt x="34" y="3"/>
                    <a:pt x="31" y="0"/>
                    <a:pt x="27" y="0"/>
                  </a:cubicBezTo>
                  <a:cubicBezTo>
                    <a:pt x="24" y="0"/>
                    <a:pt x="22" y="1"/>
                    <a:pt x="20" y="2"/>
                  </a:cubicBezTo>
                  <a:cubicBezTo>
                    <a:pt x="18" y="2"/>
                    <a:pt x="15" y="2"/>
                    <a:pt x="13" y="3"/>
                  </a:cubicBezTo>
                  <a:cubicBezTo>
                    <a:pt x="10" y="5"/>
                    <a:pt x="7" y="9"/>
                    <a:pt x="7" y="13"/>
                  </a:cubicBezTo>
                  <a:cubicBezTo>
                    <a:pt x="3" y="16"/>
                    <a:pt x="1" y="19"/>
                    <a:pt x="0" y="23"/>
                  </a:cubicBezTo>
                  <a:cubicBezTo>
                    <a:pt x="0" y="25"/>
                    <a:pt x="1" y="28"/>
                    <a:pt x="2" y="30"/>
                  </a:cubicBezTo>
                  <a:cubicBezTo>
                    <a:pt x="2" y="32"/>
                    <a:pt x="2" y="34"/>
                    <a:pt x="3" y="36"/>
                  </a:cubicBezTo>
                  <a:cubicBezTo>
                    <a:pt x="5" y="40"/>
                    <a:pt x="9" y="42"/>
                    <a:pt x="13" y="43"/>
                  </a:cubicBezTo>
                  <a:cubicBezTo>
                    <a:pt x="16" y="47"/>
                    <a:pt x="19" y="49"/>
                    <a:pt x="23" y="49"/>
                  </a:cubicBezTo>
                  <a:cubicBezTo>
                    <a:pt x="25" y="49"/>
                    <a:pt x="28" y="49"/>
                    <a:pt x="30" y="48"/>
                  </a:cubicBezTo>
                  <a:cubicBezTo>
                    <a:pt x="32" y="48"/>
                    <a:pt x="34" y="48"/>
                    <a:pt x="37" y="46"/>
                  </a:cubicBezTo>
                  <a:cubicBezTo>
                    <a:pt x="40" y="45"/>
                    <a:pt x="42" y="41"/>
                    <a:pt x="43" y="37"/>
                  </a:cubicBezTo>
                  <a:cubicBezTo>
                    <a:pt x="47" y="34"/>
                    <a:pt x="49" y="30"/>
                    <a:pt x="49" y="26"/>
                  </a:cubicBezTo>
                  <a:close/>
                </a:path>
              </a:pathLst>
            </a:custGeom>
            <a:gradFill>
              <a:gsLst>
                <a:gs pos="0">
                  <a:schemeClr val="accent2">
                    <a:lumMod val="60000"/>
                    <a:lumOff val="40000"/>
                  </a:schemeClr>
                </a:gs>
                <a:gs pos="56000">
                  <a:schemeClr val="accent2">
                    <a:lumMod val="75000"/>
                  </a:schemeClr>
                </a:gs>
              </a:gsLst>
              <a:path path="circle">
                <a:fillToRect l="50000" t="50000" r="50000" b="50000"/>
              </a:path>
            </a:gra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7" name="手繪多邊形 80"/>
            <p:cNvSpPr>
              <a:spLocks/>
            </p:cNvSpPr>
            <p:nvPr/>
          </p:nvSpPr>
          <p:spPr bwMode="gray">
            <a:xfrm rot="18654775" flipV="1">
              <a:off x="11435559" y="4243519"/>
              <a:ext cx="139573" cy="139573"/>
            </a:xfrm>
            <a:custGeom>
              <a:avLst/>
              <a:gdLst>
                <a:gd name="T0" fmla="*/ 76 w 76"/>
                <a:gd name="T1" fmla="*/ 39 h 76"/>
                <a:gd name="T2" fmla="*/ 67 w 76"/>
                <a:gd name="T3" fmla="*/ 32 h 76"/>
                <a:gd name="T4" fmla="*/ 73 w 76"/>
                <a:gd name="T5" fmla="*/ 23 h 76"/>
                <a:gd name="T6" fmla="*/ 62 w 76"/>
                <a:gd name="T7" fmla="*/ 20 h 76"/>
                <a:gd name="T8" fmla="*/ 63 w 76"/>
                <a:gd name="T9" fmla="*/ 10 h 76"/>
                <a:gd name="T10" fmla="*/ 49 w 76"/>
                <a:gd name="T11" fmla="*/ 15 h 76"/>
                <a:gd name="T12" fmla="*/ 43 w 76"/>
                <a:gd name="T13" fmla="*/ 0 h 76"/>
                <a:gd name="T14" fmla="*/ 37 w 76"/>
                <a:gd name="T15" fmla="*/ 6 h 76"/>
                <a:gd name="T16" fmla="*/ 31 w 76"/>
                <a:gd name="T17" fmla="*/ 0 h 76"/>
                <a:gd name="T18" fmla="*/ 26 w 76"/>
                <a:gd name="T19" fmla="*/ 13 h 76"/>
                <a:gd name="T20" fmla="*/ 13 w 76"/>
                <a:gd name="T21" fmla="*/ 9 h 76"/>
                <a:gd name="T22" fmla="*/ 15 w 76"/>
                <a:gd name="T23" fmla="*/ 21 h 76"/>
                <a:gd name="T24" fmla="*/ 3 w 76"/>
                <a:gd name="T25" fmla="*/ 23 h 76"/>
                <a:gd name="T26" fmla="*/ 8 w 76"/>
                <a:gd name="T27" fmla="*/ 31 h 76"/>
                <a:gd name="T28" fmla="*/ 0 w 76"/>
                <a:gd name="T29" fmla="*/ 37 h 76"/>
                <a:gd name="T30" fmla="*/ 9 w 76"/>
                <a:gd name="T31" fmla="*/ 44 h 76"/>
                <a:gd name="T32" fmla="*/ 3 w 76"/>
                <a:gd name="T33" fmla="*/ 53 h 76"/>
                <a:gd name="T34" fmla="*/ 13 w 76"/>
                <a:gd name="T35" fmla="*/ 56 h 76"/>
                <a:gd name="T36" fmla="*/ 12 w 76"/>
                <a:gd name="T37" fmla="*/ 66 h 76"/>
                <a:gd name="T38" fmla="*/ 27 w 76"/>
                <a:gd name="T39" fmla="*/ 61 h 76"/>
                <a:gd name="T40" fmla="*/ 32 w 76"/>
                <a:gd name="T41" fmla="*/ 76 h 76"/>
                <a:gd name="T42" fmla="*/ 38 w 76"/>
                <a:gd name="T43" fmla="*/ 70 h 76"/>
                <a:gd name="T44" fmla="*/ 45 w 76"/>
                <a:gd name="T45" fmla="*/ 76 h 76"/>
                <a:gd name="T46" fmla="*/ 50 w 76"/>
                <a:gd name="T47" fmla="*/ 63 h 76"/>
                <a:gd name="T48" fmla="*/ 62 w 76"/>
                <a:gd name="T49" fmla="*/ 67 h 76"/>
                <a:gd name="T50" fmla="*/ 61 w 76"/>
                <a:gd name="T51" fmla="*/ 55 h 76"/>
                <a:gd name="T52" fmla="*/ 73 w 76"/>
                <a:gd name="T53" fmla="*/ 53 h 76"/>
                <a:gd name="T54" fmla="*/ 68 w 76"/>
                <a:gd name="T55" fmla="*/ 45 h 76"/>
                <a:gd name="T56" fmla="*/ 76 w 76"/>
                <a:gd name="T5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76">
                  <a:moveTo>
                    <a:pt x="76" y="39"/>
                  </a:moveTo>
                  <a:cubicBezTo>
                    <a:pt x="76" y="36"/>
                    <a:pt x="73" y="34"/>
                    <a:pt x="67" y="32"/>
                  </a:cubicBezTo>
                  <a:cubicBezTo>
                    <a:pt x="71" y="28"/>
                    <a:pt x="74" y="25"/>
                    <a:pt x="73" y="23"/>
                  </a:cubicBezTo>
                  <a:cubicBezTo>
                    <a:pt x="72" y="20"/>
                    <a:pt x="68" y="20"/>
                    <a:pt x="62" y="20"/>
                  </a:cubicBezTo>
                  <a:cubicBezTo>
                    <a:pt x="65" y="15"/>
                    <a:pt x="65" y="11"/>
                    <a:pt x="63" y="10"/>
                  </a:cubicBezTo>
                  <a:cubicBezTo>
                    <a:pt x="61" y="8"/>
                    <a:pt x="56" y="10"/>
                    <a:pt x="49" y="15"/>
                  </a:cubicBezTo>
                  <a:cubicBezTo>
                    <a:pt x="48" y="6"/>
                    <a:pt x="46" y="1"/>
                    <a:pt x="43" y="0"/>
                  </a:cubicBezTo>
                  <a:cubicBezTo>
                    <a:pt x="41" y="0"/>
                    <a:pt x="39" y="2"/>
                    <a:pt x="37" y="6"/>
                  </a:cubicBezTo>
                  <a:cubicBezTo>
                    <a:pt x="35" y="2"/>
                    <a:pt x="33" y="0"/>
                    <a:pt x="31" y="0"/>
                  </a:cubicBezTo>
                  <a:cubicBezTo>
                    <a:pt x="28" y="1"/>
                    <a:pt x="26" y="6"/>
                    <a:pt x="26" y="13"/>
                  </a:cubicBezTo>
                  <a:cubicBezTo>
                    <a:pt x="20" y="9"/>
                    <a:pt x="16" y="7"/>
                    <a:pt x="13" y="9"/>
                  </a:cubicBezTo>
                  <a:cubicBezTo>
                    <a:pt x="11" y="10"/>
                    <a:pt x="12" y="15"/>
                    <a:pt x="15" y="21"/>
                  </a:cubicBezTo>
                  <a:cubicBezTo>
                    <a:pt x="8" y="20"/>
                    <a:pt x="4" y="20"/>
                    <a:pt x="3" y="23"/>
                  </a:cubicBezTo>
                  <a:cubicBezTo>
                    <a:pt x="2" y="25"/>
                    <a:pt x="4" y="28"/>
                    <a:pt x="8" y="31"/>
                  </a:cubicBezTo>
                  <a:cubicBezTo>
                    <a:pt x="3" y="33"/>
                    <a:pt x="0" y="35"/>
                    <a:pt x="0" y="37"/>
                  </a:cubicBezTo>
                  <a:cubicBezTo>
                    <a:pt x="0" y="40"/>
                    <a:pt x="3" y="42"/>
                    <a:pt x="9" y="44"/>
                  </a:cubicBezTo>
                  <a:cubicBezTo>
                    <a:pt x="4" y="48"/>
                    <a:pt x="2" y="51"/>
                    <a:pt x="3" y="53"/>
                  </a:cubicBezTo>
                  <a:cubicBezTo>
                    <a:pt x="4" y="56"/>
                    <a:pt x="8" y="56"/>
                    <a:pt x="13" y="56"/>
                  </a:cubicBezTo>
                  <a:cubicBezTo>
                    <a:pt x="11" y="61"/>
                    <a:pt x="10" y="65"/>
                    <a:pt x="12" y="66"/>
                  </a:cubicBezTo>
                  <a:cubicBezTo>
                    <a:pt x="14" y="68"/>
                    <a:pt x="20" y="66"/>
                    <a:pt x="27" y="61"/>
                  </a:cubicBezTo>
                  <a:cubicBezTo>
                    <a:pt x="27" y="70"/>
                    <a:pt x="29" y="75"/>
                    <a:pt x="32" y="76"/>
                  </a:cubicBezTo>
                  <a:cubicBezTo>
                    <a:pt x="34" y="76"/>
                    <a:pt x="36" y="74"/>
                    <a:pt x="38" y="70"/>
                  </a:cubicBezTo>
                  <a:cubicBezTo>
                    <a:pt x="41" y="74"/>
                    <a:pt x="43" y="76"/>
                    <a:pt x="45" y="76"/>
                  </a:cubicBezTo>
                  <a:cubicBezTo>
                    <a:pt x="48" y="75"/>
                    <a:pt x="49" y="70"/>
                    <a:pt x="50" y="63"/>
                  </a:cubicBezTo>
                  <a:cubicBezTo>
                    <a:pt x="55" y="67"/>
                    <a:pt x="60" y="69"/>
                    <a:pt x="62" y="67"/>
                  </a:cubicBezTo>
                  <a:cubicBezTo>
                    <a:pt x="64" y="66"/>
                    <a:pt x="63" y="61"/>
                    <a:pt x="61" y="55"/>
                  </a:cubicBezTo>
                  <a:cubicBezTo>
                    <a:pt x="67" y="56"/>
                    <a:pt x="72" y="56"/>
                    <a:pt x="73" y="53"/>
                  </a:cubicBezTo>
                  <a:cubicBezTo>
                    <a:pt x="74" y="51"/>
                    <a:pt x="72" y="48"/>
                    <a:pt x="68" y="45"/>
                  </a:cubicBezTo>
                  <a:cubicBezTo>
                    <a:pt x="73" y="43"/>
                    <a:pt x="76" y="41"/>
                    <a:pt x="76" y="39"/>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8" name="手繪多邊形 84"/>
            <p:cNvSpPr>
              <a:spLocks/>
            </p:cNvSpPr>
            <p:nvPr/>
          </p:nvSpPr>
          <p:spPr bwMode="gray">
            <a:xfrm rot="18200584">
              <a:off x="11789521" y="5396741"/>
              <a:ext cx="93948" cy="92071"/>
            </a:xfrm>
            <a:custGeom>
              <a:avLst/>
              <a:gdLst>
                <a:gd name="T0" fmla="*/ 49 w 50"/>
                <a:gd name="T1" fmla="*/ 26 h 49"/>
                <a:gd name="T2" fmla="*/ 48 w 50"/>
                <a:gd name="T3" fmla="*/ 20 h 49"/>
                <a:gd name="T4" fmla="*/ 47 w 50"/>
                <a:gd name="T5" fmla="*/ 13 h 49"/>
                <a:gd name="T6" fmla="*/ 37 w 50"/>
                <a:gd name="T7" fmla="*/ 7 h 49"/>
                <a:gd name="T8" fmla="*/ 27 w 50"/>
                <a:gd name="T9" fmla="*/ 0 h 49"/>
                <a:gd name="T10" fmla="*/ 20 w 50"/>
                <a:gd name="T11" fmla="*/ 2 h 49"/>
                <a:gd name="T12" fmla="*/ 13 w 50"/>
                <a:gd name="T13" fmla="*/ 3 h 49"/>
                <a:gd name="T14" fmla="*/ 7 w 50"/>
                <a:gd name="T15" fmla="*/ 13 h 49"/>
                <a:gd name="T16" fmla="*/ 0 w 50"/>
                <a:gd name="T17" fmla="*/ 23 h 49"/>
                <a:gd name="T18" fmla="*/ 2 w 50"/>
                <a:gd name="T19" fmla="*/ 30 h 49"/>
                <a:gd name="T20" fmla="*/ 3 w 50"/>
                <a:gd name="T21" fmla="*/ 36 h 49"/>
                <a:gd name="T22" fmla="*/ 13 w 50"/>
                <a:gd name="T23" fmla="*/ 43 h 49"/>
                <a:gd name="T24" fmla="*/ 23 w 50"/>
                <a:gd name="T25" fmla="*/ 49 h 49"/>
                <a:gd name="T26" fmla="*/ 30 w 50"/>
                <a:gd name="T27" fmla="*/ 48 h 49"/>
                <a:gd name="T28" fmla="*/ 37 w 50"/>
                <a:gd name="T29" fmla="*/ 46 h 49"/>
                <a:gd name="T30" fmla="*/ 43 w 50"/>
                <a:gd name="T31" fmla="*/ 37 h 49"/>
                <a:gd name="T32" fmla="*/ 49 w 50"/>
                <a:gd name="T33"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9">
                  <a:moveTo>
                    <a:pt x="49" y="26"/>
                  </a:moveTo>
                  <a:cubicBezTo>
                    <a:pt x="50" y="24"/>
                    <a:pt x="49" y="22"/>
                    <a:pt x="48" y="20"/>
                  </a:cubicBezTo>
                  <a:cubicBezTo>
                    <a:pt x="48" y="17"/>
                    <a:pt x="48" y="15"/>
                    <a:pt x="47" y="13"/>
                  </a:cubicBezTo>
                  <a:cubicBezTo>
                    <a:pt x="45" y="10"/>
                    <a:pt x="41" y="7"/>
                    <a:pt x="37" y="7"/>
                  </a:cubicBezTo>
                  <a:cubicBezTo>
                    <a:pt x="34" y="3"/>
                    <a:pt x="31" y="0"/>
                    <a:pt x="27" y="0"/>
                  </a:cubicBezTo>
                  <a:cubicBezTo>
                    <a:pt x="24" y="0"/>
                    <a:pt x="22" y="1"/>
                    <a:pt x="20" y="2"/>
                  </a:cubicBezTo>
                  <a:cubicBezTo>
                    <a:pt x="18" y="2"/>
                    <a:pt x="15" y="2"/>
                    <a:pt x="13" y="3"/>
                  </a:cubicBezTo>
                  <a:cubicBezTo>
                    <a:pt x="10" y="5"/>
                    <a:pt x="7" y="9"/>
                    <a:pt x="7" y="13"/>
                  </a:cubicBezTo>
                  <a:cubicBezTo>
                    <a:pt x="3" y="16"/>
                    <a:pt x="1" y="19"/>
                    <a:pt x="0" y="23"/>
                  </a:cubicBezTo>
                  <a:cubicBezTo>
                    <a:pt x="0" y="25"/>
                    <a:pt x="1" y="28"/>
                    <a:pt x="2" y="30"/>
                  </a:cubicBezTo>
                  <a:cubicBezTo>
                    <a:pt x="2" y="32"/>
                    <a:pt x="2" y="34"/>
                    <a:pt x="3" y="36"/>
                  </a:cubicBezTo>
                  <a:cubicBezTo>
                    <a:pt x="5" y="40"/>
                    <a:pt x="9" y="42"/>
                    <a:pt x="13" y="43"/>
                  </a:cubicBezTo>
                  <a:cubicBezTo>
                    <a:pt x="16" y="47"/>
                    <a:pt x="19" y="49"/>
                    <a:pt x="23" y="49"/>
                  </a:cubicBezTo>
                  <a:cubicBezTo>
                    <a:pt x="25" y="49"/>
                    <a:pt x="28" y="49"/>
                    <a:pt x="30" y="48"/>
                  </a:cubicBezTo>
                  <a:cubicBezTo>
                    <a:pt x="32" y="48"/>
                    <a:pt x="34" y="48"/>
                    <a:pt x="37" y="46"/>
                  </a:cubicBezTo>
                  <a:cubicBezTo>
                    <a:pt x="40" y="45"/>
                    <a:pt x="42" y="41"/>
                    <a:pt x="43" y="37"/>
                  </a:cubicBezTo>
                  <a:cubicBezTo>
                    <a:pt x="47" y="34"/>
                    <a:pt x="49" y="30"/>
                    <a:pt x="49" y="26"/>
                  </a:cubicBez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nvGrpSpPr>
            <p:cNvPr id="59" name="群組 58"/>
            <p:cNvGrpSpPr/>
            <p:nvPr/>
          </p:nvGrpSpPr>
          <p:grpSpPr bwMode="gray">
            <a:xfrm rot="21311827">
              <a:off x="11197677" y="5664822"/>
              <a:ext cx="407354" cy="408816"/>
              <a:chOff x="11057071" y="5480091"/>
              <a:chExt cx="473402" cy="475102"/>
            </a:xfrm>
          </p:grpSpPr>
          <p:sp>
            <p:nvSpPr>
              <p:cNvPr id="65" name="手繪多邊形 83"/>
              <p:cNvSpPr>
                <a:spLocks/>
              </p:cNvSpPr>
              <p:nvPr/>
            </p:nvSpPr>
            <p:spPr bwMode="gray">
              <a:xfrm rot="18488757">
                <a:off x="11056221" y="5480941"/>
                <a:ext cx="475102" cy="473402"/>
              </a:xfrm>
              <a:custGeom>
                <a:avLst/>
                <a:gdLst>
                  <a:gd name="T0" fmla="*/ 133 w 139"/>
                  <a:gd name="T1" fmla="*/ 54 h 138"/>
                  <a:gd name="T2" fmla="*/ 121 w 139"/>
                  <a:gd name="T3" fmla="*/ 42 h 138"/>
                  <a:gd name="T4" fmla="*/ 120 w 139"/>
                  <a:gd name="T5" fmla="*/ 41 h 138"/>
                  <a:gd name="T6" fmla="*/ 120 w 139"/>
                  <a:gd name="T7" fmla="*/ 41 h 138"/>
                  <a:gd name="T8" fmla="*/ 117 w 139"/>
                  <a:gd name="T9" fmla="*/ 24 h 138"/>
                  <a:gd name="T10" fmla="*/ 88 w 139"/>
                  <a:gd name="T11" fmla="*/ 7 h 138"/>
                  <a:gd name="T12" fmla="*/ 54 w 139"/>
                  <a:gd name="T13" fmla="*/ 5 h 138"/>
                  <a:gd name="T14" fmla="*/ 42 w 139"/>
                  <a:gd name="T15" fmla="*/ 18 h 138"/>
                  <a:gd name="T16" fmla="*/ 42 w 139"/>
                  <a:gd name="T17" fmla="*/ 18 h 138"/>
                  <a:gd name="T18" fmla="*/ 41 w 139"/>
                  <a:gd name="T19" fmla="*/ 18 h 138"/>
                  <a:gd name="T20" fmla="*/ 24 w 139"/>
                  <a:gd name="T21" fmla="*/ 21 h 138"/>
                  <a:gd name="T22" fmla="*/ 8 w 139"/>
                  <a:gd name="T23" fmla="*/ 50 h 138"/>
                  <a:gd name="T24" fmla="*/ 5 w 139"/>
                  <a:gd name="T25" fmla="*/ 84 h 138"/>
                  <a:gd name="T26" fmla="*/ 18 w 139"/>
                  <a:gd name="T27" fmla="*/ 96 h 138"/>
                  <a:gd name="T28" fmla="*/ 18 w 139"/>
                  <a:gd name="T29" fmla="*/ 96 h 138"/>
                  <a:gd name="T30" fmla="*/ 19 w 139"/>
                  <a:gd name="T31" fmla="*/ 97 h 138"/>
                  <a:gd name="T32" fmla="*/ 22 w 139"/>
                  <a:gd name="T33" fmla="*/ 114 h 138"/>
                  <a:gd name="T34" fmla="*/ 51 w 139"/>
                  <a:gd name="T35" fmla="*/ 131 h 138"/>
                  <a:gd name="T36" fmla="*/ 84 w 139"/>
                  <a:gd name="T37" fmla="*/ 133 h 138"/>
                  <a:gd name="T38" fmla="*/ 96 w 139"/>
                  <a:gd name="T39" fmla="*/ 120 h 138"/>
                  <a:gd name="T40" fmla="*/ 97 w 139"/>
                  <a:gd name="T41" fmla="*/ 120 h 138"/>
                  <a:gd name="T42" fmla="*/ 97 w 139"/>
                  <a:gd name="T43" fmla="*/ 120 h 138"/>
                  <a:gd name="T44" fmla="*/ 114 w 139"/>
                  <a:gd name="T45" fmla="*/ 117 h 138"/>
                  <a:gd name="T46" fmla="*/ 131 w 139"/>
                  <a:gd name="T47" fmla="*/ 87 h 138"/>
                  <a:gd name="T48" fmla="*/ 133 w 139"/>
                  <a:gd name="T49" fmla="*/ 5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 h="138">
                    <a:moveTo>
                      <a:pt x="133" y="54"/>
                    </a:moveTo>
                    <a:cubicBezTo>
                      <a:pt x="130" y="49"/>
                      <a:pt x="126" y="45"/>
                      <a:pt x="121" y="42"/>
                    </a:cubicBezTo>
                    <a:cubicBezTo>
                      <a:pt x="120" y="41"/>
                      <a:pt x="120" y="41"/>
                      <a:pt x="120" y="41"/>
                    </a:cubicBezTo>
                    <a:cubicBezTo>
                      <a:pt x="120" y="41"/>
                      <a:pt x="120" y="41"/>
                      <a:pt x="120" y="41"/>
                    </a:cubicBezTo>
                    <a:cubicBezTo>
                      <a:pt x="121" y="35"/>
                      <a:pt x="120" y="29"/>
                      <a:pt x="117" y="24"/>
                    </a:cubicBezTo>
                    <a:cubicBezTo>
                      <a:pt x="112" y="14"/>
                      <a:pt x="101" y="9"/>
                      <a:pt x="88" y="7"/>
                    </a:cubicBezTo>
                    <a:cubicBezTo>
                      <a:pt x="76" y="1"/>
                      <a:pt x="64" y="0"/>
                      <a:pt x="54" y="5"/>
                    </a:cubicBezTo>
                    <a:cubicBezTo>
                      <a:pt x="49" y="8"/>
                      <a:pt x="45" y="12"/>
                      <a:pt x="42" y="18"/>
                    </a:cubicBezTo>
                    <a:cubicBezTo>
                      <a:pt x="42" y="18"/>
                      <a:pt x="42" y="18"/>
                      <a:pt x="42" y="18"/>
                    </a:cubicBezTo>
                    <a:cubicBezTo>
                      <a:pt x="41" y="18"/>
                      <a:pt x="41" y="18"/>
                      <a:pt x="41" y="18"/>
                    </a:cubicBezTo>
                    <a:cubicBezTo>
                      <a:pt x="35" y="17"/>
                      <a:pt x="30" y="18"/>
                      <a:pt x="24" y="21"/>
                    </a:cubicBezTo>
                    <a:cubicBezTo>
                      <a:pt x="15" y="26"/>
                      <a:pt x="9" y="37"/>
                      <a:pt x="8" y="50"/>
                    </a:cubicBezTo>
                    <a:cubicBezTo>
                      <a:pt x="1" y="62"/>
                      <a:pt x="0" y="74"/>
                      <a:pt x="5" y="84"/>
                    </a:cubicBezTo>
                    <a:cubicBezTo>
                      <a:pt x="8" y="89"/>
                      <a:pt x="13" y="93"/>
                      <a:pt x="18" y="96"/>
                    </a:cubicBezTo>
                    <a:cubicBezTo>
                      <a:pt x="18" y="96"/>
                      <a:pt x="18" y="96"/>
                      <a:pt x="18" y="96"/>
                    </a:cubicBezTo>
                    <a:cubicBezTo>
                      <a:pt x="19" y="97"/>
                      <a:pt x="19" y="97"/>
                      <a:pt x="19" y="97"/>
                    </a:cubicBezTo>
                    <a:cubicBezTo>
                      <a:pt x="18" y="103"/>
                      <a:pt x="19" y="109"/>
                      <a:pt x="22" y="114"/>
                    </a:cubicBezTo>
                    <a:cubicBezTo>
                      <a:pt x="27" y="124"/>
                      <a:pt x="38" y="129"/>
                      <a:pt x="51" y="131"/>
                    </a:cubicBezTo>
                    <a:cubicBezTo>
                      <a:pt x="63" y="137"/>
                      <a:pt x="75" y="138"/>
                      <a:pt x="84" y="133"/>
                    </a:cubicBezTo>
                    <a:cubicBezTo>
                      <a:pt x="90" y="130"/>
                      <a:pt x="94" y="126"/>
                      <a:pt x="96" y="120"/>
                    </a:cubicBezTo>
                    <a:cubicBezTo>
                      <a:pt x="97" y="120"/>
                      <a:pt x="97" y="120"/>
                      <a:pt x="97" y="120"/>
                    </a:cubicBezTo>
                    <a:cubicBezTo>
                      <a:pt x="97" y="120"/>
                      <a:pt x="97" y="120"/>
                      <a:pt x="97" y="120"/>
                    </a:cubicBezTo>
                    <a:cubicBezTo>
                      <a:pt x="103" y="120"/>
                      <a:pt x="109" y="120"/>
                      <a:pt x="114" y="117"/>
                    </a:cubicBezTo>
                    <a:cubicBezTo>
                      <a:pt x="124" y="111"/>
                      <a:pt x="130" y="101"/>
                      <a:pt x="131" y="87"/>
                    </a:cubicBezTo>
                    <a:cubicBezTo>
                      <a:pt x="137" y="76"/>
                      <a:pt x="139" y="64"/>
                      <a:pt x="133" y="54"/>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6" name="手繪多邊形 80"/>
              <p:cNvSpPr>
                <a:spLocks/>
              </p:cNvSpPr>
              <p:nvPr/>
            </p:nvSpPr>
            <p:spPr bwMode="gray">
              <a:xfrm rot="18488757">
                <a:off x="11172328" y="5596198"/>
                <a:ext cx="242888" cy="242888"/>
              </a:xfrm>
              <a:custGeom>
                <a:avLst/>
                <a:gdLst>
                  <a:gd name="T0" fmla="*/ 76 w 76"/>
                  <a:gd name="T1" fmla="*/ 39 h 76"/>
                  <a:gd name="T2" fmla="*/ 67 w 76"/>
                  <a:gd name="T3" fmla="*/ 32 h 76"/>
                  <a:gd name="T4" fmla="*/ 73 w 76"/>
                  <a:gd name="T5" fmla="*/ 23 h 76"/>
                  <a:gd name="T6" fmla="*/ 62 w 76"/>
                  <a:gd name="T7" fmla="*/ 20 h 76"/>
                  <a:gd name="T8" fmla="*/ 63 w 76"/>
                  <a:gd name="T9" fmla="*/ 10 h 76"/>
                  <a:gd name="T10" fmla="*/ 49 w 76"/>
                  <a:gd name="T11" fmla="*/ 15 h 76"/>
                  <a:gd name="T12" fmla="*/ 43 w 76"/>
                  <a:gd name="T13" fmla="*/ 0 h 76"/>
                  <a:gd name="T14" fmla="*/ 37 w 76"/>
                  <a:gd name="T15" fmla="*/ 6 h 76"/>
                  <a:gd name="T16" fmla="*/ 31 w 76"/>
                  <a:gd name="T17" fmla="*/ 0 h 76"/>
                  <a:gd name="T18" fmla="*/ 26 w 76"/>
                  <a:gd name="T19" fmla="*/ 13 h 76"/>
                  <a:gd name="T20" fmla="*/ 13 w 76"/>
                  <a:gd name="T21" fmla="*/ 9 h 76"/>
                  <a:gd name="T22" fmla="*/ 15 w 76"/>
                  <a:gd name="T23" fmla="*/ 21 h 76"/>
                  <a:gd name="T24" fmla="*/ 3 w 76"/>
                  <a:gd name="T25" fmla="*/ 23 h 76"/>
                  <a:gd name="T26" fmla="*/ 8 w 76"/>
                  <a:gd name="T27" fmla="*/ 31 h 76"/>
                  <a:gd name="T28" fmla="*/ 0 w 76"/>
                  <a:gd name="T29" fmla="*/ 37 h 76"/>
                  <a:gd name="T30" fmla="*/ 9 w 76"/>
                  <a:gd name="T31" fmla="*/ 44 h 76"/>
                  <a:gd name="T32" fmla="*/ 3 w 76"/>
                  <a:gd name="T33" fmla="*/ 53 h 76"/>
                  <a:gd name="T34" fmla="*/ 13 w 76"/>
                  <a:gd name="T35" fmla="*/ 56 h 76"/>
                  <a:gd name="T36" fmla="*/ 12 w 76"/>
                  <a:gd name="T37" fmla="*/ 66 h 76"/>
                  <a:gd name="T38" fmla="*/ 27 w 76"/>
                  <a:gd name="T39" fmla="*/ 61 h 76"/>
                  <a:gd name="T40" fmla="*/ 32 w 76"/>
                  <a:gd name="T41" fmla="*/ 76 h 76"/>
                  <a:gd name="T42" fmla="*/ 38 w 76"/>
                  <a:gd name="T43" fmla="*/ 70 h 76"/>
                  <a:gd name="T44" fmla="*/ 45 w 76"/>
                  <a:gd name="T45" fmla="*/ 76 h 76"/>
                  <a:gd name="T46" fmla="*/ 50 w 76"/>
                  <a:gd name="T47" fmla="*/ 63 h 76"/>
                  <a:gd name="T48" fmla="*/ 62 w 76"/>
                  <a:gd name="T49" fmla="*/ 67 h 76"/>
                  <a:gd name="T50" fmla="*/ 61 w 76"/>
                  <a:gd name="T51" fmla="*/ 55 h 76"/>
                  <a:gd name="T52" fmla="*/ 73 w 76"/>
                  <a:gd name="T53" fmla="*/ 53 h 76"/>
                  <a:gd name="T54" fmla="*/ 68 w 76"/>
                  <a:gd name="T55" fmla="*/ 45 h 76"/>
                  <a:gd name="T56" fmla="*/ 76 w 76"/>
                  <a:gd name="T57"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76">
                    <a:moveTo>
                      <a:pt x="76" y="39"/>
                    </a:moveTo>
                    <a:cubicBezTo>
                      <a:pt x="76" y="36"/>
                      <a:pt x="73" y="34"/>
                      <a:pt x="67" y="32"/>
                    </a:cubicBezTo>
                    <a:cubicBezTo>
                      <a:pt x="71" y="28"/>
                      <a:pt x="74" y="25"/>
                      <a:pt x="73" y="23"/>
                    </a:cubicBezTo>
                    <a:cubicBezTo>
                      <a:pt x="72" y="20"/>
                      <a:pt x="68" y="20"/>
                      <a:pt x="62" y="20"/>
                    </a:cubicBezTo>
                    <a:cubicBezTo>
                      <a:pt x="65" y="15"/>
                      <a:pt x="65" y="11"/>
                      <a:pt x="63" y="10"/>
                    </a:cubicBezTo>
                    <a:cubicBezTo>
                      <a:pt x="61" y="8"/>
                      <a:pt x="56" y="10"/>
                      <a:pt x="49" y="15"/>
                    </a:cubicBezTo>
                    <a:cubicBezTo>
                      <a:pt x="48" y="6"/>
                      <a:pt x="46" y="1"/>
                      <a:pt x="43" y="0"/>
                    </a:cubicBezTo>
                    <a:cubicBezTo>
                      <a:pt x="41" y="0"/>
                      <a:pt x="39" y="2"/>
                      <a:pt x="37" y="6"/>
                    </a:cubicBezTo>
                    <a:cubicBezTo>
                      <a:pt x="35" y="2"/>
                      <a:pt x="33" y="0"/>
                      <a:pt x="31" y="0"/>
                    </a:cubicBezTo>
                    <a:cubicBezTo>
                      <a:pt x="28" y="1"/>
                      <a:pt x="26" y="6"/>
                      <a:pt x="26" y="13"/>
                    </a:cubicBezTo>
                    <a:cubicBezTo>
                      <a:pt x="20" y="9"/>
                      <a:pt x="16" y="7"/>
                      <a:pt x="13" y="9"/>
                    </a:cubicBezTo>
                    <a:cubicBezTo>
                      <a:pt x="11" y="10"/>
                      <a:pt x="12" y="15"/>
                      <a:pt x="15" y="21"/>
                    </a:cubicBezTo>
                    <a:cubicBezTo>
                      <a:pt x="8" y="20"/>
                      <a:pt x="4" y="20"/>
                      <a:pt x="3" y="23"/>
                    </a:cubicBezTo>
                    <a:cubicBezTo>
                      <a:pt x="2" y="25"/>
                      <a:pt x="4" y="28"/>
                      <a:pt x="8" y="31"/>
                    </a:cubicBezTo>
                    <a:cubicBezTo>
                      <a:pt x="3" y="33"/>
                      <a:pt x="0" y="35"/>
                      <a:pt x="0" y="37"/>
                    </a:cubicBezTo>
                    <a:cubicBezTo>
                      <a:pt x="0" y="40"/>
                      <a:pt x="3" y="42"/>
                      <a:pt x="9" y="44"/>
                    </a:cubicBezTo>
                    <a:cubicBezTo>
                      <a:pt x="4" y="48"/>
                      <a:pt x="2" y="51"/>
                      <a:pt x="3" y="53"/>
                    </a:cubicBezTo>
                    <a:cubicBezTo>
                      <a:pt x="4" y="56"/>
                      <a:pt x="8" y="56"/>
                      <a:pt x="13" y="56"/>
                    </a:cubicBezTo>
                    <a:cubicBezTo>
                      <a:pt x="11" y="61"/>
                      <a:pt x="10" y="65"/>
                      <a:pt x="12" y="66"/>
                    </a:cubicBezTo>
                    <a:cubicBezTo>
                      <a:pt x="14" y="68"/>
                      <a:pt x="20" y="66"/>
                      <a:pt x="27" y="61"/>
                    </a:cubicBezTo>
                    <a:cubicBezTo>
                      <a:pt x="27" y="70"/>
                      <a:pt x="29" y="75"/>
                      <a:pt x="32" y="76"/>
                    </a:cubicBezTo>
                    <a:cubicBezTo>
                      <a:pt x="34" y="76"/>
                      <a:pt x="36" y="74"/>
                      <a:pt x="38" y="70"/>
                    </a:cubicBezTo>
                    <a:cubicBezTo>
                      <a:pt x="41" y="74"/>
                      <a:pt x="43" y="76"/>
                      <a:pt x="45" y="76"/>
                    </a:cubicBezTo>
                    <a:cubicBezTo>
                      <a:pt x="48" y="75"/>
                      <a:pt x="49" y="70"/>
                      <a:pt x="50" y="63"/>
                    </a:cubicBezTo>
                    <a:cubicBezTo>
                      <a:pt x="55" y="67"/>
                      <a:pt x="60" y="69"/>
                      <a:pt x="62" y="67"/>
                    </a:cubicBezTo>
                    <a:cubicBezTo>
                      <a:pt x="64" y="66"/>
                      <a:pt x="63" y="61"/>
                      <a:pt x="61" y="55"/>
                    </a:cubicBezTo>
                    <a:cubicBezTo>
                      <a:pt x="67" y="56"/>
                      <a:pt x="72" y="56"/>
                      <a:pt x="73" y="53"/>
                    </a:cubicBezTo>
                    <a:cubicBezTo>
                      <a:pt x="74" y="51"/>
                      <a:pt x="72" y="48"/>
                      <a:pt x="68" y="45"/>
                    </a:cubicBezTo>
                    <a:cubicBezTo>
                      <a:pt x="73" y="43"/>
                      <a:pt x="76" y="41"/>
                      <a:pt x="76" y="39"/>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7" name="手繪多邊形 84"/>
              <p:cNvSpPr>
                <a:spLocks/>
              </p:cNvSpPr>
              <p:nvPr/>
            </p:nvSpPr>
            <p:spPr bwMode="gray">
              <a:xfrm rot="18488757">
                <a:off x="11244787" y="5668863"/>
                <a:ext cx="105896" cy="103780"/>
              </a:xfrm>
              <a:custGeom>
                <a:avLst/>
                <a:gdLst>
                  <a:gd name="T0" fmla="*/ 49 w 50"/>
                  <a:gd name="T1" fmla="*/ 26 h 49"/>
                  <a:gd name="T2" fmla="*/ 48 w 50"/>
                  <a:gd name="T3" fmla="*/ 20 h 49"/>
                  <a:gd name="T4" fmla="*/ 47 w 50"/>
                  <a:gd name="T5" fmla="*/ 13 h 49"/>
                  <a:gd name="T6" fmla="*/ 37 w 50"/>
                  <a:gd name="T7" fmla="*/ 7 h 49"/>
                  <a:gd name="T8" fmla="*/ 27 w 50"/>
                  <a:gd name="T9" fmla="*/ 0 h 49"/>
                  <a:gd name="T10" fmla="*/ 20 w 50"/>
                  <a:gd name="T11" fmla="*/ 2 h 49"/>
                  <a:gd name="T12" fmla="*/ 13 w 50"/>
                  <a:gd name="T13" fmla="*/ 3 h 49"/>
                  <a:gd name="T14" fmla="*/ 7 w 50"/>
                  <a:gd name="T15" fmla="*/ 13 h 49"/>
                  <a:gd name="T16" fmla="*/ 0 w 50"/>
                  <a:gd name="T17" fmla="*/ 23 h 49"/>
                  <a:gd name="T18" fmla="*/ 2 w 50"/>
                  <a:gd name="T19" fmla="*/ 30 h 49"/>
                  <a:gd name="T20" fmla="*/ 3 w 50"/>
                  <a:gd name="T21" fmla="*/ 36 h 49"/>
                  <a:gd name="T22" fmla="*/ 13 w 50"/>
                  <a:gd name="T23" fmla="*/ 43 h 49"/>
                  <a:gd name="T24" fmla="*/ 23 w 50"/>
                  <a:gd name="T25" fmla="*/ 49 h 49"/>
                  <a:gd name="T26" fmla="*/ 30 w 50"/>
                  <a:gd name="T27" fmla="*/ 48 h 49"/>
                  <a:gd name="T28" fmla="*/ 37 w 50"/>
                  <a:gd name="T29" fmla="*/ 46 h 49"/>
                  <a:gd name="T30" fmla="*/ 43 w 50"/>
                  <a:gd name="T31" fmla="*/ 37 h 49"/>
                  <a:gd name="T32" fmla="*/ 49 w 50"/>
                  <a:gd name="T33"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9">
                    <a:moveTo>
                      <a:pt x="49" y="26"/>
                    </a:moveTo>
                    <a:cubicBezTo>
                      <a:pt x="50" y="24"/>
                      <a:pt x="49" y="22"/>
                      <a:pt x="48" y="20"/>
                    </a:cubicBezTo>
                    <a:cubicBezTo>
                      <a:pt x="48" y="17"/>
                      <a:pt x="48" y="15"/>
                      <a:pt x="47" y="13"/>
                    </a:cubicBezTo>
                    <a:cubicBezTo>
                      <a:pt x="45" y="10"/>
                      <a:pt x="41" y="7"/>
                      <a:pt x="37" y="7"/>
                    </a:cubicBezTo>
                    <a:cubicBezTo>
                      <a:pt x="34" y="3"/>
                      <a:pt x="31" y="0"/>
                      <a:pt x="27" y="0"/>
                    </a:cubicBezTo>
                    <a:cubicBezTo>
                      <a:pt x="24" y="0"/>
                      <a:pt x="22" y="1"/>
                      <a:pt x="20" y="2"/>
                    </a:cubicBezTo>
                    <a:cubicBezTo>
                      <a:pt x="18" y="2"/>
                      <a:pt x="15" y="2"/>
                      <a:pt x="13" y="3"/>
                    </a:cubicBezTo>
                    <a:cubicBezTo>
                      <a:pt x="10" y="5"/>
                      <a:pt x="7" y="9"/>
                      <a:pt x="7" y="13"/>
                    </a:cubicBezTo>
                    <a:cubicBezTo>
                      <a:pt x="3" y="16"/>
                      <a:pt x="1" y="19"/>
                      <a:pt x="0" y="23"/>
                    </a:cubicBezTo>
                    <a:cubicBezTo>
                      <a:pt x="0" y="25"/>
                      <a:pt x="1" y="28"/>
                      <a:pt x="2" y="30"/>
                    </a:cubicBezTo>
                    <a:cubicBezTo>
                      <a:pt x="2" y="32"/>
                      <a:pt x="2" y="34"/>
                      <a:pt x="3" y="36"/>
                    </a:cubicBezTo>
                    <a:cubicBezTo>
                      <a:pt x="5" y="40"/>
                      <a:pt x="9" y="42"/>
                      <a:pt x="13" y="43"/>
                    </a:cubicBezTo>
                    <a:cubicBezTo>
                      <a:pt x="16" y="47"/>
                      <a:pt x="19" y="49"/>
                      <a:pt x="23" y="49"/>
                    </a:cubicBezTo>
                    <a:cubicBezTo>
                      <a:pt x="25" y="49"/>
                      <a:pt x="28" y="49"/>
                      <a:pt x="30" y="48"/>
                    </a:cubicBezTo>
                    <a:cubicBezTo>
                      <a:pt x="32" y="48"/>
                      <a:pt x="34" y="48"/>
                      <a:pt x="37" y="46"/>
                    </a:cubicBezTo>
                    <a:cubicBezTo>
                      <a:pt x="40" y="45"/>
                      <a:pt x="42" y="41"/>
                      <a:pt x="43" y="37"/>
                    </a:cubicBezTo>
                    <a:cubicBezTo>
                      <a:pt x="47" y="34"/>
                      <a:pt x="49" y="30"/>
                      <a:pt x="49" y="26"/>
                    </a:cubicBezTo>
                    <a:close/>
                  </a:path>
                </a:pathLst>
              </a:custGeom>
              <a:solidFill>
                <a:schemeClr val="accent2">
                  <a:lumMod val="20000"/>
                  <a:lumOff val="8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grpSp>
          <p:nvGrpSpPr>
            <p:cNvPr id="60" name="群組 59"/>
            <p:cNvGrpSpPr/>
            <p:nvPr/>
          </p:nvGrpSpPr>
          <p:grpSpPr bwMode="gray">
            <a:xfrm rot="21311827">
              <a:off x="10666412" y="5053297"/>
              <a:ext cx="643645" cy="641225"/>
              <a:chOff x="10472909" y="4641517"/>
              <a:chExt cx="895542" cy="892175"/>
            </a:xfrm>
          </p:grpSpPr>
          <p:sp>
            <p:nvSpPr>
              <p:cNvPr id="61" name="手繪多邊形 32"/>
              <p:cNvSpPr>
                <a:spLocks/>
              </p:cNvSpPr>
              <p:nvPr/>
            </p:nvSpPr>
            <p:spPr bwMode="gray">
              <a:xfrm rot="17579822">
                <a:off x="10474592" y="4639834"/>
                <a:ext cx="892175" cy="895542"/>
              </a:xfrm>
              <a:custGeom>
                <a:avLst/>
                <a:gdLst>
                  <a:gd name="T0" fmla="*/ 242 w 264"/>
                  <a:gd name="T1" fmla="*/ 157 h 264"/>
                  <a:gd name="T2" fmla="*/ 259 w 264"/>
                  <a:gd name="T3" fmla="*/ 128 h 264"/>
                  <a:gd name="T4" fmla="*/ 238 w 264"/>
                  <a:gd name="T5" fmla="*/ 66 h 264"/>
                  <a:gd name="T6" fmla="*/ 192 w 264"/>
                  <a:gd name="T7" fmla="*/ 20 h 264"/>
                  <a:gd name="T8" fmla="*/ 158 w 264"/>
                  <a:gd name="T9" fmla="*/ 23 h 264"/>
                  <a:gd name="T10" fmla="*/ 157 w 264"/>
                  <a:gd name="T11" fmla="*/ 23 h 264"/>
                  <a:gd name="T12" fmla="*/ 156 w 264"/>
                  <a:gd name="T13" fmla="*/ 23 h 264"/>
                  <a:gd name="T14" fmla="*/ 128 w 264"/>
                  <a:gd name="T15" fmla="*/ 5 h 264"/>
                  <a:gd name="T16" fmla="*/ 66 w 264"/>
                  <a:gd name="T17" fmla="*/ 26 h 264"/>
                  <a:gd name="T18" fmla="*/ 20 w 264"/>
                  <a:gd name="T19" fmla="*/ 72 h 264"/>
                  <a:gd name="T20" fmla="*/ 23 w 264"/>
                  <a:gd name="T21" fmla="*/ 106 h 264"/>
                  <a:gd name="T22" fmla="*/ 23 w 264"/>
                  <a:gd name="T23" fmla="*/ 107 h 264"/>
                  <a:gd name="T24" fmla="*/ 22 w 264"/>
                  <a:gd name="T25" fmla="*/ 108 h 264"/>
                  <a:gd name="T26" fmla="*/ 5 w 264"/>
                  <a:gd name="T27" fmla="*/ 136 h 264"/>
                  <a:gd name="T28" fmla="*/ 26 w 264"/>
                  <a:gd name="T29" fmla="*/ 198 h 264"/>
                  <a:gd name="T30" fmla="*/ 72 w 264"/>
                  <a:gd name="T31" fmla="*/ 244 h 264"/>
                  <a:gd name="T32" fmla="*/ 106 w 264"/>
                  <a:gd name="T33" fmla="*/ 241 h 264"/>
                  <a:gd name="T34" fmla="*/ 107 w 264"/>
                  <a:gd name="T35" fmla="*/ 242 h 264"/>
                  <a:gd name="T36" fmla="*/ 108 w 264"/>
                  <a:gd name="T37" fmla="*/ 242 h 264"/>
                  <a:gd name="T38" fmla="*/ 136 w 264"/>
                  <a:gd name="T39" fmla="*/ 259 h 264"/>
                  <a:gd name="T40" fmla="*/ 198 w 264"/>
                  <a:gd name="T41" fmla="*/ 238 h 264"/>
                  <a:gd name="T42" fmla="*/ 244 w 264"/>
                  <a:gd name="T43" fmla="*/ 192 h 264"/>
                  <a:gd name="T44" fmla="*/ 241 w 264"/>
                  <a:gd name="T45" fmla="*/ 159 h 264"/>
                  <a:gd name="T46" fmla="*/ 241 w 264"/>
                  <a:gd name="T47" fmla="*/ 158 h 264"/>
                  <a:gd name="T48" fmla="*/ 242 w 264"/>
                  <a:gd name="T49" fmla="*/ 1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4" h="264">
                    <a:moveTo>
                      <a:pt x="242" y="157"/>
                    </a:moveTo>
                    <a:cubicBezTo>
                      <a:pt x="250" y="149"/>
                      <a:pt x="256" y="139"/>
                      <a:pt x="259" y="128"/>
                    </a:cubicBezTo>
                    <a:cubicBezTo>
                      <a:pt x="264" y="107"/>
                      <a:pt x="255" y="85"/>
                      <a:pt x="238" y="66"/>
                    </a:cubicBezTo>
                    <a:cubicBezTo>
                      <a:pt x="229" y="42"/>
                      <a:pt x="213" y="25"/>
                      <a:pt x="192" y="20"/>
                    </a:cubicBezTo>
                    <a:cubicBezTo>
                      <a:pt x="181" y="18"/>
                      <a:pt x="170" y="19"/>
                      <a:pt x="158" y="23"/>
                    </a:cubicBezTo>
                    <a:cubicBezTo>
                      <a:pt x="157" y="23"/>
                      <a:pt x="157" y="23"/>
                      <a:pt x="157" y="23"/>
                    </a:cubicBezTo>
                    <a:cubicBezTo>
                      <a:pt x="156" y="23"/>
                      <a:pt x="156" y="23"/>
                      <a:pt x="156" y="23"/>
                    </a:cubicBezTo>
                    <a:cubicBezTo>
                      <a:pt x="148" y="14"/>
                      <a:pt x="139" y="8"/>
                      <a:pt x="128" y="5"/>
                    </a:cubicBezTo>
                    <a:cubicBezTo>
                      <a:pt x="107" y="0"/>
                      <a:pt x="85" y="9"/>
                      <a:pt x="66" y="26"/>
                    </a:cubicBezTo>
                    <a:cubicBezTo>
                      <a:pt x="42" y="35"/>
                      <a:pt x="25" y="51"/>
                      <a:pt x="20" y="72"/>
                    </a:cubicBezTo>
                    <a:cubicBezTo>
                      <a:pt x="17" y="83"/>
                      <a:pt x="19" y="95"/>
                      <a:pt x="23" y="106"/>
                    </a:cubicBezTo>
                    <a:cubicBezTo>
                      <a:pt x="23" y="107"/>
                      <a:pt x="23" y="107"/>
                      <a:pt x="23" y="107"/>
                    </a:cubicBezTo>
                    <a:cubicBezTo>
                      <a:pt x="22" y="108"/>
                      <a:pt x="22" y="108"/>
                      <a:pt x="22" y="108"/>
                    </a:cubicBezTo>
                    <a:cubicBezTo>
                      <a:pt x="14" y="116"/>
                      <a:pt x="8" y="125"/>
                      <a:pt x="5" y="136"/>
                    </a:cubicBezTo>
                    <a:cubicBezTo>
                      <a:pt x="0" y="157"/>
                      <a:pt x="9" y="179"/>
                      <a:pt x="26" y="198"/>
                    </a:cubicBezTo>
                    <a:cubicBezTo>
                      <a:pt x="35" y="222"/>
                      <a:pt x="51" y="239"/>
                      <a:pt x="72" y="244"/>
                    </a:cubicBezTo>
                    <a:cubicBezTo>
                      <a:pt x="83" y="247"/>
                      <a:pt x="94" y="246"/>
                      <a:pt x="106" y="241"/>
                    </a:cubicBezTo>
                    <a:cubicBezTo>
                      <a:pt x="107" y="242"/>
                      <a:pt x="107" y="242"/>
                      <a:pt x="107" y="242"/>
                    </a:cubicBezTo>
                    <a:cubicBezTo>
                      <a:pt x="108" y="242"/>
                      <a:pt x="108" y="242"/>
                      <a:pt x="108" y="242"/>
                    </a:cubicBezTo>
                    <a:cubicBezTo>
                      <a:pt x="116" y="250"/>
                      <a:pt x="125" y="257"/>
                      <a:pt x="136" y="259"/>
                    </a:cubicBezTo>
                    <a:cubicBezTo>
                      <a:pt x="157" y="264"/>
                      <a:pt x="179" y="256"/>
                      <a:pt x="198" y="238"/>
                    </a:cubicBezTo>
                    <a:cubicBezTo>
                      <a:pt x="222" y="229"/>
                      <a:pt x="239" y="213"/>
                      <a:pt x="244" y="192"/>
                    </a:cubicBezTo>
                    <a:cubicBezTo>
                      <a:pt x="247" y="181"/>
                      <a:pt x="245" y="170"/>
                      <a:pt x="241" y="159"/>
                    </a:cubicBezTo>
                    <a:cubicBezTo>
                      <a:pt x="241" y="158"/>
                      <a:pt x="241" y="158"/>
                      <a:pt x="241" y="158"/>
                    </a:cubicBezTo>
                    <a:lnTo>
                      <a:pt x="242" y="157"/>
                    </a:lnTo>
                    <a:close/>
                  </a:path>
                </a:pathLst>
              </a:custGeom>
              <a:gradFill flip="none" rotWithShape="1">
                <a:gsLst>
                  <a:gs pos="0">
                    <a:schemeClr val="accent1">
                      <a:lumMod val="75000"/>
                    </a:schemeClr>
                  </a:gs>
                  <a:gs pos="100000">
                    <a:schemeClr val="accent1">
                      <a:lumMod val="60000"/>
                      <a:lumOff val="40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2" name="手繪多邊形 33"/>
              <p:cNvSpPr>
                <a:spLocks/>
              </p:cNvSpPr>
              <p:nvPr/>
            </p:nvSpPr>
            <p:spPr bwMode="gray">
              <a:xfrm rot="17579822">
                <a:off x="10640041" y="4805497"/>
                <a:ext cx="561276" cy="564216"/>
              </a:xfrm>
              <a:custGeom>
                <a:avLst/>
                <a:gdLst>
                  <a:gd name="T0" fmla="*/ 93 w 95"/>
                  <a:gd name="T1" fmla="*/ 45 h 95"/>
                  <a:gd name="T2" fmla="*/ 92 w 95"/>
                  <a:gd name="T3" fmla="*/ 32 h 95"/>
                  <a:gd name="T4" fmla="*/ 75 w 95"/>
                  <a:gd name="T5" fmla="*/ 17 h 95"/>
                  <a:gd name="T6" fmla="*/ 58 w 95"/>
                  <a:gd name="T7" fmla="*/ 1 h 95"/>
                  <a:gd name="T8" fmla="*/ 45 w 95"/>
                  <a:gd name="T9" fmla="*/ 2 h 95"/>
                  <a:gd name="T10" fmla="*/ 32 w 95"/>
                  <a:gd name="T11" fmla="*/ 3 h 95"/>
                  <a:gd name="T12" fmla="*/ 16 w 95"/>
                  <a:gd name="T13" fmla="*/ 20 h 95"/>
                  <a:gd name="T14" fmla="*/ 1 w 95"/>
                  <a:gd name="T15" fmla="*/ 37 h 95"/>
                  <a:gd name="T16" fmla="*/ 2 w 95"/>
                  <a:gd name="T17" fmla="*/ 50 h 95"/>
                  <a:gd name="T18" fmla="*/ 2 w 95"/>
                  <a:gd name="T19" fmla="*/ 63 h 95"/>
                  <a:gd name="T20" fmla="*/ 19 w 95"/>
                  <a:gd name="T21" fmla="*/ 79 h 95"/>
                  <a:gd name="T22" fmla="*/ 36 w 95"/>
                  <a:gd name="T23" fmla="*/ 94 h 95"/>
                  <a:gd name="T24" fmla="*/ 50 w 95"/>
                  <a:gd name="T25" fmla="*/ 93 h 95"/>
                  <a:gd name="T26" fmla="*/ 63 w 95"/>
                  <a:gd name="T27" fmla="*/ 93 h 95"/>
                  <a:gd name="T28" fmla="*/ 78 w 95"/>
                  <a:gd name="T29" fmla="*/ 76 h 95"/>
                  <a:gd name="T30" fmla="*/ 94 w 95"/>
                  <a:gd name="T31" fmla="*/ 59 h 95"/>
                  <a:gd name="T32" fmla="*/ 93 w 95"/>
                  <a:gd name="T33" fmla="*/ 4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5">
                    <a:moveTo>
                      <a:pt x="93" y="45"/>
                    </a:moveTo>
                    <a:cubicBezTo>
                      <a:pt x="94" y="41"/>
                      <a:pt x="94" y="36"/>
                      <a:pt x="92" y="32"/>
                    </a:cubicBezTo>
                    <a:cubicBezTo>
                      <a:pt x="90" y="25"/>
                      <a:pt x="83" y="20"/>
                      <a:pt x="75" y="17"/>
                    </a:cubicBezTo>
                    <a:cubicBezTo>
                      <a:pt x="71" y="9"/>
                      <a:pt x="66" y="3"/>
                      <a:pt x="58" y="1"/>
                    </a:cubicBezTo>
                    <a:cubicBezTo>
                      <a:pt x="54" y="0"/>
                      <a:pt x="49" y="1"/>
                      <a:pt x="45" y="2"/>
                    </a:cubicBezTo>
                    <a:cubicBezTo>
                      <a:pt x="40" y="1"/>
                      <a:pt x="36" y="1"/>
                      <a:pt x="32" y="3"/>
                    </a:cubicBezTo>
                    <a:cubicBezTo>
                      <a:pt x="24" y="5"/>
                      <a:pt x="19" y="11"/>
                      <a:pt x="16" y="20"/>
                    </a:cubicBezTo>
                    <a:cubicBezTo>
                      <a:pt x="8" y="24"/>
                      <a:pt x="3" y="29"/>
                      <a:pt x="1" y="37"/>
                    </a:cubicBezTo>
                    <a:cubicBezTo>
                      <a:pt x="0" y="41"/>
                      <a:pt x="0" y="46"/>
                      <a:pt x="2" y="50"/>
                    </a:cubicBezTo>
                    <a:cubicBezTo>
                      <a:pt x="1" y="55"/>
                      <a:pt x="1" y="59"/>
                      <a:pt x="2" y="63"/>
                    </a:cubicBezTo>
                    <a:cubicBezTo>
                      <a:pt x="5" y="71"/>
                      <a:pt x="11" y="76"/>
                      <a:pt x="19" y="79"/>
                    </a:cubicBezTo>
                    <a:cubicBezTo>
                      <a:pt x="23" y="87"/>
                      <a:pt x="29" y="92"/>
                      <a:pt x="36" y="94"/>
                    </a:cubicBezTo>
                    <a:cubicBezTo>
                      <a:pt x="41" y="95"/>
                      <a:pt x="45" y="95"/>
                      <a:pt x="50" y="93"/>
                    </a:cubicBezTo>
                    <a:cubicBezTo>
                      <a:pt x="54" y="94"/>
                      <a:pt x="59" y="94"/>
                      <a:pt x="63" y="93"/>
                    </a:cubicBezTo>
                    <a:cubicBezTo>
                      <a:pt x="70" y="90"/>
                      <a:pt x="75" y="84"/>
                      <a:pt x="78" y="76"/>
                    </a:cubicBezTo>
                    <a:cubicBezTo>
                      <a:pt x="86" y="72"/>
                      <a:pt x="92" y="66"/>
                      <a:pt x="94" y="59"/>
                    </a:cubicBezTo>
                    <a:cubicBezTo>
                      <a:pt x="95" y="54"/>
                      <a:pt x="94" y="50"/>
                      <a:pt x="93"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3" name="手繪多邊形 32"/>
              <p:cNvSpPr>
                <a:spLocks/>
              </p:cNvSpPr>
              <p:nvPr/>
            </p:nvSpPr>
            <p:spPr bwMode="gray">
              <a:xfrm rot="17579822">
                <a:off x="10728400" y="4894600"/>
                <a:ext cx="384558" cy="386010"/>
              </a:xfrm>
              <a:custGeom>
                <a:avLst/>
                <a:gdLst>
                  <a:gd name="T0" fmla="*/ 242 w 264"/>
                  <a:gd name="T1" fmla="*/ 157 h 264"/>
                  <a:gd name="T2" fmla="*/ 259 w 264"/>
                  <a:gd name="T3" fmla="*/ 128 h 264"/>
                  <a:gd name="T4" fmla="*/ 238 w 264"/>
                  <a:gd name="T5" fmla="*/ 66 h 264"/>
                  <a:gd name="T6" fmla="*/ 192 w 264"/>
                  <a:gd name="T7" fmla="*/ 20 h 264"/>
                  <a:gd name="T8" fmla="*/ 158 w 264"/>
                  <a:gd name="T9" fmla="*/ 23 h 264"/>
                  <a:gd name="T10" fmla="*/ 157 w 264"/>
                  <a:gd name="T11" fmla="*/ 23 h 264"/>
                  <a:gd name="T12" fmla="*/ 156 w 264"/>
                  <a:gd name="T13" fmla="*/ 23 h 264"/>
                  <a:gd name="T14" fmla="*/ 128 w 264"/>
                  <a:gd name="T15" fmla="*/ 5 h 264"/>
                  <a:gd name="T16" fmla="*/ 66 w 264"/>
                  <a:gd name="T17" fmla="*/ 26 h 264"/>
                  <a:gd name="T18" fmla="*/ 20 w 264"/>
                  <a:gd name="T19" fmla="*/ 72 h 264"/>
                  <a:gd name="T20" fmla="*/ 23 w 264"/>
                  <a:gd name="T21" fmla="*/ 106 h 264"/>
                  <a:gd name="T22" fmla="*/ 23 w 264"/>
                  <a:gd name="T23" fmla="*/ 107 h 264"/>
                  <a:gd name="T24" fmla="*/ 22 w 264"/>
                  <a:gd name="T25" fmla="*/ 108 h 264"/>
                  <a:gd name="T26" fmla="*/ 5 w 264"/>
                  <a:gd name="T27" fmla="*/ 136 h 264"/>
                  <a:gd name="T28" fmla="*/ 26 w 264"/>
                  <a:gd name="T29" fmla="*/ 198 h 264"/>
                  <a:gd name="T30" fmla="*/ 72 w 264"/>
                  <a:gd name="T31" fmla="*/ 244 h 264"/>
                  <a:gd name="T32" fmla="*/ 106 w 264"/>
                  <a:gd name="T33" fmla="*/ 241 h 264"/>
                  <a:gd name="T34" fmla="*/ 107 w 264"/>
                  <a:gd name="T35" fmla="*/ 242 h 264"/>
                  <a:gd name="T36" fmla="*/ 108 w 264"/>
                  <a:gd name="T37" fmla="*/ 242 h 264"/>
                  <a:gd name="T38" fmla="*/ 136 w 264"/>
                  <a:gd name="T39" fmla="*/ 259 h 264"/>
                  <a:gd name="T40" fmla="*/ 198 w 264"/>
                  <a:gd name="T41" fmla="*/ 238 h 264"/>
                  <a:gd name="T42" fmla="*/ 244 w 264"/>
                  <a:gd name="T43" fmla="*/ 192 h 264"/>
                  <a:gd name="T44" fmla="*/ 241 w 264"/>
                  <a:gd name="T45" fmla="*/ 159 h 264"/>
                  <a:gd name="T46" fmla="*/ 241 w 264"/>
                  <a:gd name="T47" fmla="*/ 158 h 264"/>
                  <a:gd name="T48" fmla="*/ 242 w 264"/>
                  <a:gd name="T49" fmla="*/ 1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4" h="264">
                    <a:moveTo>
                      <a:pt x="242" y="157"/>
                    </a:moveTo>
                    <a:cubicBezTo>
                      <a:pt x="250" y="149"/>
                      <a:pt x="256" y="139"/>
                      <a:pt x="259" y="128"/>
                    </a:cubicBezTo>
                    <a:cubicBezTo>
                      <a:pt x="264" y="107"/>
                      <a:pt x="255" y="85"/>
                      <a:pt x="238" y="66"/>
                    </a:cubicBezTo>
                    <a:cubicBezTo>
                      <a:pt x="229" y="42"/>
                      <a:pt x="213" y="25"/>
                      <a:pt x="192" y="20"/>
                    </a:cubicBezTo>
                    <a:cubicBezTo>
                      <a:pt x="181" y="18"/>
                      <a:pt x="170" y="19"/>
                      <a:pt x="158" y="23"/>
                    </a:cubicBezTo>
                    <a:cubicBezTo>
                      <a:pt x="157" y="23"/>
                      <a:pt x="157" y="23"/>
                      <a:pt x="157" y="23"/>
                    </a:cubicBezTo>
                    <a:cubicBezTo>
                      <a:pt x="156" y="23"/>
                      <a:pt x="156" y="23"/>
                      <a:pt x="156" y="23"/>
                    </a:cubicBezTo>
                    <a:cubicBezTo>
                      <a:pt x="148" y="14"/>
                      <a:pt x="139" y="8"/>
                      <a:pt x="128" y="5"/>
                    </a:cubicBezTo>
                    <a:cubicBezTo>
                      <a:pt x="107" y="0"/>
                      <a:pt x="85" y="9"/>
                      <a:pt x="66" y="26"/>
                    </a:cubicBezTo>
                    <a:cubicBezTo>
                      <a:pt x="42" y="35"/>
                      <a:pt x="25" y="51"/>
                      <a:pt x="20" y="72"/>
                    </a:cubicBezTo>
                    <a:cubicBezTo>
                      <a:pt x="17" y="83"/>
                      <a:pt x="19" y="95"/>
                      <a:pt x="23" y="106"/>
                    </a:cubicBezTo>
                    <a:cubicBezTo>
                      <a:pt x="23" y="107"/>
                      <a:pt x="23" y="107"/>
                      <a:pt x="23" y="107"/>
                    </a:cubicBezTo>
                    <a:cubicBezTo>
                      <a:pt x="22" y="108"/>
                      <a:pt x="22" y="108"/>
                      <a:pt x="22" y="108"/>
                    </a:cubicBezTo>
                    <a:cubicBezTo>
                      <a:pt x="14" y="116"/>
                      <a:pt x="8" y="125"/>
                      <a:pt x="5" y="136"/>
                    </a:cubicBezTo>
                    <a:cubicBezTo>
                      <a:pt x="0" y="157"/>
                      <a:pt x="9" y="179"/>
                      <a:pt x="26" y="198"/>
                    </a:cubicBezTo>
                    <a:cubicBezTo>
                      <a:pt x="35" y="222"/>
                      <a:pt x="51" y="239"/>
                      <a:pt x="72" y="244"/>
                    </a:cubicBezTo>
                    <a:cubicBezTo>
                      <a:pt x="83" y="247"/>
                      <a:pt x="94" y="246"/>
                      <a:pt x="106" y="241"/>
                    </a:cubicBezTo>
                    <a:cubicBezTo>
                      <a:pt x="107" y="242"/>
                      <a:pt x="107" y="242"/>
                      <a:pt x="107" y="242"/>
                    </a:cubicBezTo>
                    <a:cubicBezTo>
                      <a:pt x="108" y="242"/>
                      <a:pt x="108" y="242"/>
                      <a:pt x="108" y="242"/>
                    </a:cubicBezTo>
                    <a:cubicBezTo>
                      <a:pt x="116" y="250"/>
                      <a:pt x="125" y="257"/>
                      <a:pt x="136" y="259"/>
                    </a:cubicBezTo>
                    <a:cubicBezTo>
                      <a:pt x="157" y="264"/>
                      <a:pt x="179" y="256"/>
                      <a:pt x="198" y="238"/>
                    </a:cubicBezTo>
                    <a:cubicBezTo>
                      <a:pt x="222" y="229"/>
                      <a:pt x="239" y="213"/>
                      <a:pt x="244" y="192"/>
                    </a:cubicBezTo>
                    <a:cubicBezTo>
                      <a:pt x="247" y="181"/>
                      <a:pt x="245" y="170"/>
                      <a:pt x="241" y="159"/>
                    </a:cubicBezTo>
                    <a:cubicBezTo>
                      <a:pt x="241" y="158"/>
                      <a:pt x="241" y="158"/>
                      <a:pt x="241" y="158"/>
                    </a:cubicBezTo>
                    <a:lnTo>
                      <a:pt x="242" y="157"/>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4" name="橢圓​​ 63"/>
              <p:cNvSpPr/>
              <p:nvPr/>
            </p:nvSpPr>
            <p:spPr bwMode="gray">
              <a:xfrm rot="17579822" flipH="1">
                <a:off x="10844479" y="5011405"/>
                <a:ext cx="152400" cy="152400"/>
              </a:xfrm>
              <a:prstGeom prst="ellipse">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grpSp>
      </p:grpSp>
      <p:sp>
        <p:nvSpPr>
          <p:cNvPr id="2" name="標題 1"/>
          <p:cNvSpPr>
            <a:spLocks noGrp="1"/>
          </p:cNvSpPr>
          <p:nvPr>
            <p:ph type="title"/>
          </p:nvPr>
        </p:nvSpPr>
        <p:spPr>
          <a:xfrm>
            <a:off x="1524000" y="1709738"/>
            <a:ext cx="9144000" cy="2862262"/>
          </a:xfrm>
        </p:spPr>
        <p:txBody>
          <a:bodyPr rtlCol="0" anchor="b">
            <a:normAutofit/>
          </a:bodyPr>
          <a:lstStyle>
            <a:lvl1pPr>
              <a:defRPr sz="3900"/>
            </a:lvl1pPr>
          </a:lstStyle>
          <a:p>
            <a:pPr rtl="0"/>
            <a:r>
              <a:rPr lang="zh-TW" altLang="en-US"/>
              <a:t>按一下以編輯母片標題樣式</a:t>
            </a:r>
            <a:endParaRPr lang="zh-TW" altLang="en-US" dirty="0"/>
          </a:p>
        </p:txBody>
      </p:sp>
      <p:sp>
        <p:nvSpPr>
          <p:cNvPr id="3" name="文字預留位置 2"/>
          <p:cNvSpPr>
            <a:spLocks noGrp="1"/>
          </p:cNvSpPr>
          <p:nvPr>
            <p:ph type="body" idx="1"/>
          </p:nvPr>
        </p:nvSpPr>
        <p:spPr>
          <a:xfrm>
            <a:off x="1524000" y="4589463"/>
            <a:ext cx="9144000" cy="1280160"/>
          </a:xfrm>
        </p:spPr>
        <p:txBody>
          <a:bodyPr rtlCol="0"/>
          <a:lstStyle>
            <a:lvl1pPr marL="0" indent="0">
              <a:buNone/>
              <a:defRPr sz="1800">
                <a:solidFill>
                  <a:schemeClr val="tx1"/>
                </a:solidFill>
              </a:defRPr>
            </a:lvl1pPr>
            <a:lvl2pPr marL="342892" indent="0">
              <a:buNone/>
              <a:defRPr sz="1500"/>
            </a:lvl2pPr>
            <a:lvl3pPr marL="685783" indent="0">
              <a:buNone/>
              <a:defRPr sz="1350"/>
            </a:lvl3pPr>
            <a:lvl4pPr marL="1028675" indent="0">
              <a:buNone/>
              <a:defRPr sz="1200"/>
            </a:lvl4pPr>
            <a:lvl5pPr marL="1371566" indent="0">
              <a:buNone/>
              <a:defRPr sz="1200"/>
            </a:lvl5pPr>
            <a:lvl6pPr marL="1714457" indent="0">
              <a:buNone/>
              <a:defRPr sz="1200"/>
            </a:lvl6pPr>
            <a:lvl7pPr marL="2057348" indent="0">
              <a:buNone/>
              <a:defRPr sz="1200"/>
            </a:lvl7pPr>
            <a:lvl8pPr marL="2400240" indent="0">
              <a:buNone/>
              <a:defRPr sz="1200"/>
            </a:lvl8pPr>
            <a:lvl9pPr marL="2743132" indent="0">
              <a:buNone/>
              <a:defRPr sz="1200"/>
            </a:lvl9pPr>
          </a:lstStyle>
          <a:p>
            <a:pPr lvl="0" rtl="0"/>
            <a:r>
              <a:rPr lang="zh-TW" altLang="en-US"/>
              <a:t>編輯母片文字樣式</a:t>
            </a:r>
          </a:p>
        </p:txBody>
      </p:sp>
    </p:spTree>
    <p:extLst>
      <p:ext uri="{BB962C8B-B14F-4D97-AF65-F5344CB8AC3E}">
        <p14:creationId xmlns:p14="http://schemas.microsoft.com/office/powerpoint/2010/main" val="29513458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twoObj" preserve="1">
  <p:cSld name="兩個內容">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a:t>按一下以編輯母片標題樣式</a:t>
            </a:r>
            <a:endParaRPr lang="zh-TW" altLang="en-US" dirty="0"/>
          </a:p>
        </p:txBody>
      </p:sp>
      <p:sp>
        <p:nvSpPr>
          <p:cNvPr id="3" name="內容預留位置 2"/>
          <p:cNvSpPr>
            <a:spLocks noGrp="1"/>
          </p:cNvSpPr>
          <p:nvPr>
            <p:ph sz="half" idx="1"/>
          </p:nvPr>
        </p:nvSpPr>
        <p:spPr>
          <a:xfrm>
            <a:off x="1524000" y="1904999"/>
            <a:ext cx="4389120" cy="4114801"/>
          </a:xfrm>
        </p:spPr>
        <p:txBody>
          <a:bodyPr rtlCol="0">
            <a:normAutofit/>
          </a:bodyPr>
          <a:lstStyle>
            <a:lvl1pPr>
              <a:defRPr sz="1500"/>
            </a:lvl1pPr>
            <a:lvl2pPr>
              <a:defRPr sz="1350"/>
            </a:lvl2pPr>
            <a:lvl3pPr>
              <a:defRPr sz="1200"/>
            </a:lvl3pPr>
            <a:lvl4pPr>
              <a:defRPr sz="1050"/>
            </a:lvl4pPr>
            <a:lvl5pPr>
              <a:defRPr sz="1050"/>
            </a:lvl5pPr>
            <a:lvl6pPr>
              <a:defRPr sz="1350"/>
            </a:lvl6pPr>
            <a:lvl7pPr>
              <a:defRPr sz="1350"/>
            </a:lvl7pPr>
            <a:lvl8pPr>
              <a:defRPr sz="1350"/>
            </a:lvl8pPr>
            <a:lvl9pPr>
              <a:defRPr sz="1350"/>
            </a:lvl9pPr>
          </a:lstStyle>
          <a:p>
            <a:pPr lvl="0" rtl="0"/>
            <a:r>
              <a:rPr lang="zh-TW" altLang="en-US"/>
              <a:t>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4" name="內容預留位置 3"/>
          <p:cNvSpPr>
            <a:spLocks noGrp="1"/>
          </p:cNvSpPr>
          <p:nvPr>
            <p:ph sz="half" idx="2"/>
          </p:nvPr>
        </p:nvSpPr>
        <p:spPr>
          <a:xfrm>
            <a:off x="6278880" y="1904999"/>
            <a:ext cx="4389120" cy="4114801"/>
          </a:xfrm>
        </p:spPr>
        <p:txBody>
          <a:bodyPr rtlCol="0">
            <a:normAutofit/>
          </a:bodyPr>
          <a:lstStyle>
            <a:lvl1pPr>
              <a:defRPr sz="1500"/>
            </a:lvl1pPr>
            <a:lvl2pPr>
              <a:defRPr sz="1350"/>
            </a:lvl2pPr>
            <a:lvl3pPr>
              <a:defRPr sz="1200"/>
            </a:lvl3pPr>
            <a:lvl4pPr>
              <a:defRPr sz="1050"/>
            </a:lvl4pPr>
            <a:lvl5pPr>
              <a:defRPr sz="1050"/>
            </a:lvl5pPr>
            <a:lvl6pPr>
              <a:defRPr sz="1350"/>
            </a:lvl6pPr>
            <a:lvl7pPr>
              <a:defRPr sz="1350"/>
            </a:lvl7pPr>
            <a:lvl8pPr>
              <a:defRPr sz="1350"/>
            </a:lvl8pPr>
            <a:lvl9pPr>
              <a:defRPr sz="1350"/>
            </a:lvl9pPr>
          </a:lstStyle>
          <a:p>
            <a:pPr lvl="0" rtl="0"/>
            <a:r>
              <a:rPr lang="zh-TW" altLang="en-US"/>
              <a:t>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6" name="頁尾預留位置 5"/>
          <p:cNvSpPr>
            <a:spLocks noGrp="1"/>
          </p:cNvSpPr>
          <p:nvPr>
            <p:ph type="ftr" sz="quarter" idx="11"/>
          </p:nvPr>
        </p:nvSpPr>
        <p:spPr/>
        <p:txBody>
          <a:bodyPr rtlCol="0"/>
          <a:lstStyle/>
          <a:p>
            <a:pPr rtl="0"/>
            <a:r>
              <a:rPr lang="zh-TW" altLang="en-US" dirty="0"/>
              <a:t>新增頁尾</a:t>
            </a:r>
          </a:p>
        </p:txBody>
      </p:sp>
      <p:sp>
        <p:nvSpPr>
          <p:cNvPr id="5" name="日期預留位置 4"/>
          <p:cNvSpPr>
            <a:spLocks noGrp="1"/>
          </p:cNvSpPr>
          <p:nvPr>
            <p:ph type="dt" sz="half" idx="10"/>
          </p:nvPr>
        </p:nvSpPr>
        <p:spPr/>
        <p:txBody>
          <a:bodyPr rtlCol="0"/>
          <a:lstStyle>
            <a:lvl1pPr>
              <a:defRPr/>
            </a:lvl1pPr>
          </a:lstStyle>
          <a:p>
            <a:fld id="{BCA5B26C-B11C-4149-8977-523B6C5B72F3}" type="datetime2">
              <a:rPr lang="zh-TW" altLang="en-US" smtClean="0"/>
              <a:pPr/>
              <a:t>2023年3月24日</a:t>
            </a:fld>
            <a:endParaRPr lang="en-US" dirty="0"/>
          </a:p>
        </p:txBody>
      </p:sp>
      <p:sp>
        <p:nvSpPr>
          <p:cNvPr id="7" name="投影片編號預留位置 6"/>
          <p:cNvSpPr>
            <a:spLocks noGrp="1"/>
          </p:cNvSpPr>
          <p:nvPr>
            <p:ph type="sldNum" sz="quarter" idx="12"/>
          </p:nvPr>
        </p:nvSpPr>
        <p:spPr/>
        <p:txBody>
          <a:bodyPr rtlCol="0"/>
          <a:lstStyle/>
          <a:p>
            <a:pPr rtl="0"/>
            <a:fld id="{484FD59D-33F1-4A76-843D-E67207CAFE54}" type="slidenum">
              <a:rPr lang="en-US" altLang="zh-TW" smtClean="0"/>
              <a:t>‹#›</a:t>
            </a:fld>
            <a:endParaRPr lang="zh-TW" altLang="en-US" dirty="0"/>
          </a:p>
        </p:txBody>
      </p:sp>
    </p:spTree>
    <p:extLst>
      <p:ext uri="{BB962C8B-B14F-4D97-AF65-F5344CB8AC3E}">
        <p14:creationId xmlns:p14="http://schemas.microsoft.com/office/powerpoint/2010/main" val="2162824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woTxTwoObj" preserve="1">
  <p:cSld name="比較">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a:t>按一下以編輯母片標題樣式</a:t>
            </a:r>
            <a:endParaRPr lang="zh-TW" altLang="en-US" dirty="0"/>
          </a:p>
        </p:txBody>
      </p:sp>
      <p:sp>
        <p:nvSpPr>
          <p:cNvPr id="3" name="文字預留位置 2"/>
          <p:cNvSpPr>
            <a:spLocks noGrp="1"/>
          </p:cNvSpPr>
          <p:nvPr>
            <p:ph type="body" idx="1"/>
          </p:nvPr>
        </p:nvSpPr>
        <p:spPr>
          <a:xfrm>
            <a:off x="1524000" y="1905000"/>
            <a:ext cx="4389120" cy="683106"/>
          </a:xfrm>
        </p:spPr>
        <p:txBody>
          <a:bodyPr rtlCol="0" anchor="ctr">
            <a:normAutofit/>
          </a:bodyPr>
          <a:lstStyle>
            <a:lvl1pPr marL="0" indent="0">
              <a:spcBef>
                <a:spcPts val="0"/>
              </a:spcBef>
              <a:buNone/>
              <a:defRPr sz="1650" b="0"/>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rtl="0"/>
            <a:r>
              <a:rPr lang="zh-TW" altLang="en-US"/>
              <a:t>編輯母片文字樣式</a:t>
            </a:r>
          </a:p>
        </p:txBody>
      </p:sp>
      <p:sp>
        <p:nvSpPr>
          <p:cNvPr id="4" name="內容預留位置 3"/>
          <p:cNvSpPr>
            <a:spLocks noGrp="1"/>
          </p:cNvSpPr>
          <p:nvPr>
            <p:ph sz="half" idx="2"/>
          </p:nvPr>
        </p:nvSpPr>
        <p:spPr>
          <a:xfrm>
            <a:off x="1524000" y="2588106"/>
            <a:ext cx="4389120" cy="3431694"/>
          </a:xfrm>
        </p:spPr>
        <p:txBody>
          <a:bodyPr rtlCol="0">
            <a:normAutofit/>
          </a:bodyPr>
          <a:lstStyle>
            <a:lvl1pPr>
              <a:defRPr sz="1500"/>
            </a:lvl1pPr>
            <a:lvl2pPr>
              <a:defRPr sz="1350"/>
            </a:lvl2pPr>
            <a:lvl3pPr>
              <a:defRPr sz="1200"/>
            </a:lvl3pPr>
            <a:lvl4pPr>
              <a:defRPr sz="1050"/>
            </a:lvl4pPr>
            <a:lvl5pPr>
              <a:defRPr sz="1050"/>
            </a:lvl5pPr>
            <a:lvl6pPr>
              <a:defRPr sz="1200"/>
            </a:lvl6pPr>
            <a:lvl7pPr>
              <a:defRPr sz="1200"/>
            </a:lvl7pPr>
            <a:lvl8pPr>
              <a:defRPr sz="1200"/>
            </a:lvl8pPr>
            <a:lvl9pPr>
              <a:defRPr sz="1200"/>
            </a:lvl9pPr>
          </a:lstStyle>
          <a:p>
            <a:pPr lvl="0" rtl="0"/>
            <a:r>
              <a:rPr lang="zh-TW" altLang="en-US"/>
              <a:t>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5" name="文字預留位置 4"/>
          <p:cNvSpPr>
            <a:spLocks noGrp="1"/>
          </p:cNvSpPr>
          <p:nvPr>
            <p:ph type="body" sz="quarter" idx="3"/>
          </p:nvPr>
        </p:nvSpPr>
        <p:spPr>
          <a:xfrm>
            <a:off x="6278880" y="1905000"/>
            <a:ext cx="4389120" cy="683106"/>
          </a:xfrm>
        </p:spPr>
        <p:txBody>
          <a:bodyPr rtlCol="0" anchor="ctr">
            <a:normAutofit/>
          </a:bodyPr>
          <a:lstStyle>
            <a:lvl1pPr marL="0" indent="0">
              <a:spcBef>
                <a:spcPts val="0"/>
              </a:spcBef>
              <a:buNone/>
              <a:defRPr sz="1650" b="0"/>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rtl="0"/>
            <a:r>
              <a:rPr lang="zh-TW" altLang="en-US"/>
              <a:t>編輯母片文字樣式</a:t>
            </a:r>
          </a:p>
        </p:txBody>
      </p:sp>
      <p:sp>
        <p:nvSpPr>
          <p:cNvPr id="6" name="內容預留位置 5"/>
          <p:cNvSpPr>
            <a:spLocks noGrp="1"/>
          </p:cNvSpPr>
          <p:nvPr>
            <p:ph sz="quarter" idx="4"/>
          </p:nvPr>
        </p:nvSpPr>
        <p:spPr>
          <a:xfrm>
            <a:off x="6278880" y="2588106"/>
            <a:ext cx="4389120" cy="3431694"/>
          </a:xfrm>
        </p:spPr>
        <p:txBody>
          <a:bodyPr rtlCol="0">
            <a:normAutofit/>
          </a:bodyPr>
          <a:lstStyle>
            <a:lvl1pPr>
              <a:defRPr sz="1500"/>
            </a:lvl1pPr>
            <a:lvl2pPr>
              <a:defRPr sz="1350"/>
            </a:lvl2pPr>
            <a:lvl3pPr>
              <a:defRPr sz="1200"/>
            </a:lvl3pPr>
            <a:lvl4pPr>
              <a:defRPr sz="1050"/>
            </a:lvl4pPr>
            <a:lvl5pPr>
              <a:defRPr sz="1050"/>
            </a:lvl5pPr>
            <a:lvl6pPr>
              <a:defRPr sz="1200"/>
            </a:lvl6pPr>
            <a:lvl7pPr>
              <a:defRPr sz="1200"/>
            </a:lvl7pPr>
            <a:lvl8pPr>
              <a:defRPr sz="1200"/>
            </a:lvl8pPr>
            <a:lvl9pPr>
              <a:defRPr sz="1200"/>
            </a:lvl9pPr>
          </a:lstStyle>
          <a:p>
            <a:pPr lvl="0" rtl="0"/>
            <a:r>
              <a:rPr lang="zh-TW" altLang="en-US"/>
              <a:t>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8" name="頁尾預留位置 7"/>
          <p:cNvSpPr>
            <a:spLocks noGrp="1"/>
          </p:cNvSpPr>
          <p:nvPr>
            <p:ph type="ftr" sz="quarter" idx="11"/>
          </p:nvPr>
        </p:nvSpPr>
        <p:spPr/>
        <p:txBody>
          <a:bodyPr rtlCol="0"/>
          <a:lstStyle/>
          <a:p>
            <a:pPr rtl="0"/>
            <a:r>
              <a:rPr lang="zh-TW" altLang="en-US" dirty="0"/>
              <a:t>新增頁尾</a:t>
            </a:r>
          </a:p>
        </p:txBody>
      </p:sp>
      <p:sp>
        <p:nvSpPr>
          <p:cNvPr id="7" name="日期預留位置 6"/>
          <p:cNvSpPr>
            <a:spLocks noGrp="1"/>
          </p:cNvSpPr>
          <p:nvPr>
            <p:ph type="dt" sz="half" idx="10"/>
          </p:nvPr>
        </p:nvSpPr>
        <p:spPr/>
        <p:txBody>
          <a:bodyPr rtlCol="0"/>
          <a:lstStyle>
            <a:lvl1pPr>
              <a:defRPr/>
            </a:lvl1pPr>
          </a:lstStyle>
          <a:p>
            <a:fld id="{CB3E68FC-2ED8-4194-B73C-FECA178A8F39}" type="datetime2">
              <a:rPr lang="zh-TW" altLang="en-US" smtClean="0"/>
              <a:pPr/>
              <a:t>2023年3月24日</a:t>
            </a:fld>
            <a:endParaRPr lang="en-US" dirty="0"/>
          </a:p>
        </p:txBody>
      </p:sp>
      <p:sp>
        <p:nvSpPr>
          <p:cNvPr id="9" name="投影片編號預留位置 8"/>
          <p:cNvSpPr>
            <a:spLocks noGrp="1"/>
          </p:cNvSpPr>
          <p:nvPr>
            <p:ph type="sldNum" sz="quarter" idx="12"/>
          </p:nvPr>
        </p:nvSpPr>
        <p:spPr/>
        <p:txBody>
          <a:bodyPr rtlCol="0"/>
          <a:lstStyle/>
          <a:p>
            <a:pPr rtl="0"/>
            <a:fld id="{484FD59D-33F1-4A76-843D-E67207CAFE54}" type="slidenum">
              <a:rPr lang="en-US" altLang="zh-TW" smtClean="0"/>
              <a:t>‹#›</a:t>
            </a:fld>
            <a:endParaRPr lang="zh-TW" altLang="en-US" dirty="0"/>
          </a:p>
        </p:txBody>
      </p:sp>
    </p:spTree>
    <p:extLst>
      <p:ext uri="{BB962C8B-B14F-4D97-AF65-F5344CB8AC3E}">
        <p14:creationId xmlns:p14="http://schemas.microsoft.com/office/powerpoint/2010/main" val="2266783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a:t>按一下以編輯母片標題樣式</a:t>
            </a:r>
            <a:endParaRPr lang="zh-TW" altLang="en-US" dirty="0"/>
          </a:p>
        </p:txBody>
      </p:sp>
      <p:sp>
        <p:nvSpPr>
          <p:cNvPr id="4" name="頁尾預留位置 3"/>
          <p:cNvSpPr>
            <a:spLocks noGrp="1"/>
          </p:cNvSpPr>
          <p:nvPr>
            <p:ph type="ftr" sz="quarter" idx="11"/>
          </p:nvPr>
        </p:nvSpPr>
        <p:spPr/>
        <p:txBody>
          <a:bodyPr rtlCol="0"/>
          <a:lstStyle/>
          <a:p>
            <a:pPr rtl="0"/>
            <a:r>
              <a:rPr lang="zh-TW" altLang="en-US" dirty="0"/>
              <a:t>新增頁尾</a:t>
            </a:r>
          </a:p>
        </p:txBody>
      </p:sp>
      <p:sp>
        <p:nvSpPr>
          <p:cNvPr id="3" name="日期預留位置 2"/>
          <p:cNvSpPr>
            <a:spLocks noGrp="1"/>
          </p:cNvSpPr>
          <p:nvPr>
            <p:ph type="dt" sz="half" idx="10"/>
          </p:nvPr>
        </p:nvSpPr>
        <p:spPr/>
        <p:txBody>
          <a:bodyPr rtlCol="0"/>
          <a:lstStyle>
            <a:lvl1pPr>
              <a:defRPr/>
            </a:lvl1pPr>
          </a:lstStyle>
          <a:p>
            <a:fld id="{5EE2BA71-FF78-468D-A405-5BDF9D738843}" type="datetime2">
              <a:rPr lang="zh-TW" altLang="en-US" smtClean="0"/>
              <a:pPr/>
              <a:t>2023年3月24日</a:t>
            </a:fld>
            <a:endParaRPr lang="en-US" dirty="0"/>
          </a:p>
        </p:txBody>
      </p:sp>
      <p:sp>
        <p:nvSpPr>
          <p:cNvPr id="5" name="投影片編號預留位置 4"/>
          <p:cNvSpPr>
            <a:spLocks noGrp="1"/>
          </p:cNvSpPr>
          <p:nvPr>
            <p:ph type="sldNum" sz="quarter" idx="12"/>
          </p:nvPr>
        </p:nvSpPr>
        <p:spPr/>
        <p:txBody>
          <a:bodyPr rtlCol="0"/>
          <a:lstStyle/>
          <a:p>
            <a:pPr rtl="0"/>
            <a:fld id="{484FD59D-33F1-4A76-843D-E67207CAFE54}" type="slidenum">
              <a:rPr lang="en-US" altLang="zh-TW" smtClean="0"/>
              <a:t>‹#›</a:t>
            </a:fld>
            <a:endParaRPr lang="zh-TW" altLang="en-US" dirty="0"/>
          </a:p>
        </p:txBody>
      </p:sp>
    </p:spTree>
    <p:extLst>
      <p:ext uri="{BB962C8B-B14F-4D97-AF65-F5344CB8AC3E}">
        <p14:creationId xmlns:p14="http://schemas.microsoft.com/office/powerpoint/2010/main" val="3310266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含標題的內容">
    <p:spTree>
      <p:nvGrpSpPr>
        <p:cNvPr id="1" name=""/>
        <p:cNvGrpSpPr/>
        <p:nvPr/>
      </p:nvGrpSpPr>
      <p:grpSpPr>
        <a:xfrm>
          <a:off x="0" y="0"/>
          <a:ext cx="0" cy="0"/>
          <a:chOff x="0" y="0"/>
          <a:chExt cx="0" cy="0"/>
        </a:xfrm>
      </p:grpSpPr>
      <p:grpSp>
        <p:nvGrpSpPr>
          <p:cNvPr id="8" name="群組 7"/>
          <p:cNvGrpSpPr/>
          <p:nvPr/>
        </p:nvGrpSpPr>
        <p:grpSpPr>
          <a:xfrm>
            <a:off x="11123617" y="4051307"/>
            <a:ext cx="965215" cy="2807461"/>
            <a:chOff x="11123612" y="4051301"/>
            <a:chExt cx="965215" cy="2807461"/>
          </a:xfrm>
        </p:grpSpPr>
        <p:sp>
          <p:nvSpPr>
            <p:cNvPr id="9" name="手繪多邊形 44"/>
            <p:cNvSpPr>
              <a:spLocks/>
            </p:cNvSpPr>
            <p:nvPr/>
          </p:nvSpPr>
          <p:spPr bwMode="auto">
            <a:xfrm flipH="1">
              <a:off x="11669712" y="6858762"/>
              <a:ext cx="15875" cy="0"/>
            </a:xfrm>
            <a:custGeom>
              <a:avLst/>
              <a:gdLst>
                <a:gd name="T0" fmla="*/ 0 w 10"/>
                <a:gd name="T1" fmla="*/ 10 w 10"/>
                <a:gd name="T2" fmla="*/ 0 w 10"/>
              </a:gdLst>
              <a:ahLst/>
              <a:cxnLst>
                <a:cxn ang="0">
                  <a:pos x="T0" y="0"/>
                </a:cxn>
                <a:cxn ang="0">
                  <a:pos x="T1" y="0"/>
                </a:cxn>
                <a:cxn ang="0">
                  <a:pos x="T2" y="0"/>
                </a:cxn>
              </a:cxnLst>
              <a:rect l="0" t="0" r="r" b="b"/>
              <a:pathLst>
                <a:path w="10">
                  <a:moveTo>
                    <a:pt x="0" y="0"/>
                  </a:moveTo>
                  <a:lnTo>
                    <a:pt x="10" y="0"/>
                  </a:lnTo>
                  <a:lnTo>
                    <a:pt x="0" y="0"/>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0" name="線條 45"/>
            <p:cNvSpPr>
              <a:spLocks noChangeShapeType="1"/>
            </p:cNvSpPr>
            <p:nvPr/>
          </p:nvSpPr>
          <p:spPr bwMode="auto">
            <a:xfrm flipH="1">
              <a:off x="11669712" y="6858762"/>
              <a:ext cx="1587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1" name="手繪多邊形 46"/>
            <p:cNvSpPr>
              <a:spLocks/>
            </p:cNvSpPr>
            <p:nvPr/>
          </p:nvSpPr>
          <p:spPr bwMode="auto">
            <a:xfrm flipH="1">
              <a:off x="11647487" y="5031550"/>
              <a:ext cx="90488" cy="1827212"/>
            </a:xfrm>
            <a:custGeom>
              <a:avLst/>
              <a:gdLst>
                <a:gd name="T0" fmla="*/ 18 w 24"/>
                <a:gd name="T1" fmla="*/ 485 h 485"/>
                <a:gd name="T2" fmla="*/ 24 w 24"/>
                <a:gd name="T3" fmla="*/ 0 h 485"/>
                <a:gd name="T4" fmla="*/ 20 w 24"/>
                <a:gd name="T5" fmla="*/ 0 h 485"/>
                <a:gd name="T6" fmla="*/ 14 w 24"/>
                <a:gd name="T7" fmla="*/ 485 h 485"/>
              </a:gdLst>
              <a:ahLst/>
              <a:cxnLst>
                <a:cxn ang="0">
                  <a:pos x="T0" y="T1"/>
                </a:cxn>
                <a:cxn ang="0">
                  <a:pos x="T2" y="T3"/>
                </a:cxn>
                <a:cxn ang="0">
                  <a:pos x="T4" y="T5"/>
                </a:cxn>
                <a:cxn ang="0">
                  <a:pos x="T6" y="T7"/>
                </a:cxn>
              </a:cxnLst>
              <a:rect l="0" t="0" r="r" b="b"/>
              <a:pathLst>
                <a:path w="24" h="485">
                  <a:moveTo>
                    <a:pt x="18" y="485"/>
                  </a:moveTo>
                  <a:cubicBezTo>
                    <a:pt x="12" y="372"/>
                    <a:pt x="3" y="131"/>
                    <a:pt x="24" y="0"/>
                  </a:cubicBezTo>
                  <a:cubicBezTo>
                    <a:pt x="20" y="0"/>
                    <a:pt x="20" y="0"/>
                    <a:pt x="20" y="0"/>
                  </a:cubicBezTo>
                  <a:cubicBezTo>
                    <a:pt x="0" y="130"/>
                    <a:pt x="9" y="372"/>
                    <a:pt x="14" y="485"/>
                  </a:cubicBezTo>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2" name="手繪多邊形 47"/>
            <p:cNvSpPr>
              <a:spLocks/>
            </p:cNvSpPr>
            <p:nvPr/>
          </p:nvSpPr>
          <p:spPr bwMode="auto">
            <a:xfrm flipH="1">
              <a:off x="11123612" y="4545775"/>
              <a:ext cx="787400" cy="577850"/>
            </a:xfrm>
            <a:custGeom>
              <a:avLst/>
              <a:gdLst>
                <a:gd name="T0" fmla="*/ 36 w 174"/>
                <a:gd name="T1" fmla="*/ 3 h 129"/>
                <a:gd name="T2" fmla="*/ 81 w 174"/>
                <a:gd name="T3" fmla="*/ 30 h 129"/>
                <a:gd name="T4" fmla="*/ 130 w 174"/>
                <a:gd name="T5" fmla="*/ 32 h 129"/>
                <a:gd name="T6" fmla="*/ 55 w 174"/>
                <a:gd name="T7" fmla="*/ 120 h 129"/>
                <a:gd name="T8" fmla="*/ 6 w 174"/>
                <a:gd name="T9" fmla="*/ 66 h 129"/>
                <a:gd name="T10" fmla="*/ 36 w 174"/>
                <a:gd name="T11" fmla="*/ 3 h 129"/>
              </a:gdLst>
              <a:ahLst/>
              <a:cxnLst>
                <a:cxn ang="0">
                  <a:pos x="T0" y="T1"/>
                </a:cxn>
                <a:cxn ang="0">
                  <a:pos x="T2" y="T3"/>
                </a:cxn>
                <a:cxn ang="0">
                  <a:pos x="T4" y="T5"/>
                </a:cxn>
                <a:cxn ang="0">
                  <a:pos x="T6" y="T7"/>
                </a:cxn>
                <a:cxn ang="0">
                  <a:pos x="T8" y="T9"/>
                </a:cxn>
                <a:cxn ang="0">
                  <a:pos x="T10" y="T11"/>
                </a:cxn>
              </a:cxnLst>
              <a:rect l="0" t="0" r="r" b="b"/>
              <a:pathLst>
                <a:path w="174" h="129">
                  <a:moveTo>
                    <a:pt x="36" y="3"/>
                  </a:moveTo>
                  <a:cubicBezTo>
                    <a:pt x="61" y="0"/>
                    <a:pt x="75" y="12"/>
                    <a:pt x="81" y="30"/>
                  </a:cubicBezTo>
                  <a:cubicBezTo>
                    <a:pt x="101" y="21"/>
                    <a:pt x="122" y="23"/>
                    <a:pt x="130" y="32"/>
                  </a:cubicBezTo>
                  <a:cubicBezTo>
                    <a:pt x="174" y="81"/>
                    <a:pt x="89" y="129"/>
                    <a:pt x="55" y="120"/>
                  </a:cubicBezTo>
                  <a:cubicBezTo>
                    <a:pt x="40" y="121"/>
                    <a:pt x="12" y="91"/>
                    <a:pt x="6" y="66"/>
                  </a:cubicBezTo>
                  <a:cubicBezTo>
                    <a:pt x="0" y="34"/>
                    <a:pt x="21" y="5"/>
                    <a:pt x="36" y="3"/>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3" name="手繪多邊形 48"/>
            <p:cNvSpPr>
              <a:spLocks/>
            </p:cNvSpPr>
            <p:nvPr/>
          </p:nvSpPr>
          <p:spPr bwMode="auto">
            <a:xfrm flipH="1">
              <a:off x="11226800" y="4707700"/>
              <a:ext cx="762000" cy="460375"/>
            </a:xfrm>
            <a:custGeom>
              <a:avLst/>
              <a:gdLst>
                <a:gd name="T0" fmla="*/ 4 w 200"/>
                <a:gd name="T1" fmla="*/ 25 h 122"/>
                <a:gd name="T2" fmla="*/ 77 w 200"/>
                <a:gd name="T3" fmla="*/ 97 h 122"/>
                <a:gd name="T4" fmla="*/ 83 w 200"/>
                <a:gd name="T5" fmla="*/ 55 h 122"/>
                <a:gd name="T6" fmla="*/ 112 w 200"/>
                <a:gd name="T7" fmla="*/ 2 h 122"/>
                <a:gd name="T8" fmla="*/ 94 w 200"/>
                <a:gd name="T9" fmla="*/ 101 h 122"/>
                <a:gd name="T10" fmla="*/ 131 w 200"/>
                <a:gd name="T11" fmla="*/ 78 h 122"/>
                <a:gd name="T12" fmla="*/ 191 w 200"/>
                <a:gd name="T13" fmla="*/ 67 h 122"/>
                <a:gd name="T14" fmla="*/ 83 w 200"/>
                <a:gd name="T15" fmla="*/ 115 h 122"/>
                <a:gd name="T16" fmla="*/ 81 w 200"/>
                <a:gd name="T17" fmla="*/ 116 h 122"/>
                <a:gd name="T18" fmla="*/ 79 w 200"/>
                <a:gd name="T19" fmla="*/ 114 h 122"/>
                <a:gd name="T20" fmla="*/ 32 w 200"/>
                <a:gd name="T21" fmla="*/ 79 h 122"/>
                <a:gd name="T22" fmla="*/ 4 w 200"/>
                <a:gd name="T23" fmla="*/ 2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122">
                  <a:moveTo>
                    <a:pt x="4" y="25"/>
                  </a:moveTo>
                  <a:cubicBezTo>
                    <a:pt x="19" y="12"/>
                    <a:pt x="62" y="67"/>
                    <a:pt x="77" y="97"/>
                  </a:cubicBezTo>
                  <a:cubicBezTo>
                    <a:pt x="78" y="84"/>
                    <a:pt x="79" y="68"/>
                    <a:pt x="83" y="55"/>
                  </a:cubicBezTo>
                  <a:cubicBezTo>
                    <a:pt x="91" y="23"/>
                    <a:pt x="106" y="0"/>
                    <a:pt x="112" y="2"/>
                  </a:cubicBezTo>
                  <a:cubicBezTo>
                    <a:pt x="130" y="7"/>
                    <a:pt x="110" y="70"/>
                    <a:pt x="94" y="101"/>
                  </a:cubicBezTo>
                  <a:cubicBezTo>
                    <a:pt x="104" y="93"/>
                    <a:pt x="118" y="84"/>
                    <a:pt x="131" y="78"/>
                  </a:cubicBezTo>
                  <a:cubicBezTo>
                    <a:pt x="161" y="64"/>
                    <a:pt x="189" y="62"/>
                    <a:pt x="191" y="67"/>
                  </a:cubicBezTo>
                  <a:cubicBezTo>
                    <a:pt x="200" y="90"/>
                    <a:pt x="97" y="122"/>
                    <a:pt x="83" y="115"/>
                  </a:cubicBezTo>
                  <a:cubicBezTo>
                    <a:pt x="82" y="116"/>
                    <a:pt x="82" y="116"/>
                    <a:pt x="81" y="116"/>
                  </a:cubicBezTo>
                  <a:cubicBezTo>
                    <a:pt x="80" y="116"/>
                    <a:pt x="80" y="115"/>
                    <a:pt x="79" y="114"/>
                  </a:cubicBezTo>
                  <a:cubicBezTo>
                    <a:pt x="71" y="112"/>
                    <a:pt x="47" y="95"/>
                    <a:pt x="32" y="79"/>
                  </a:cubicBezTo>
                  <a:cubicBezTo>
                    <a:pt x="10" y="54"/>
                    <a:pt x="0" y="29"/>
                    <a:pt x="4" y="25"/>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4" name="手繪多邊形 49"/>
            <p:cNvSpPr>
              <a:spLocks/>
            </p:cNvSpPr>
            <p:nvPr/>
          </p:nvSpPr>
          <p:spPr bwMode="auto">
            <a:xfrm flipH="1">
              <a:off x="11399837" y="6011037"/>
              <a:ext cx="604838" cy="466725"/>
            </a:xfrm>
            <a:custGeom>
              <a:avLst/>
              <a:gdLst>
                <a:gd name="T0" fmla="*/ 28 w 159"/>
                <a:gd name="T1" fmla="*/ 9 h 124"/>
                <a:gd name="T2" fmla="*/ 82 w 159"/>
                <a:gd name="T3" fmla="*/ 89 h 124"/>
                <a:gd name="T4" fmla="*/ 159 w 159"/>
                <a:gd name="T5" fmla="*/ 30 h 124"/>
                <a:gd name="T6" fmla="*/ 79 w 159"/>
                <a:gd name="T7" fmla="*/ 107 h 124"/>
                <a:gd name="T8" fmla="*/ 78 w 159"/>
                <a:gd name="T9" fmla="*/ 109 h 124"/>
                <a:gd name="T10" fmla="*/ 28 w 159"/>
                <a:gd name="T11" fmla="*/ 9 h 124"/>
              </a:gdLst>
              <a:ahLst/>
              <a:cxnLst>
                <a:cxn ang="0">
                  <a:pos x="T0" y="T1"/>
                </a:cxn>
                <a:cxn ang="0">
                  <a:pos x="T2" y="T3"/>
                </a:cxn>
                <a:cxn ang="0">
                  <a:pos x="T4" y="T5"/>
                </a:cxn>
                <a:cxn ang="0">
                  <a:pos x="T6" y="T7"/>
                </a:cxn>
                <a:cxn ang="0">
                  <a:pos x="T8" y="T9"/>
                </a:cxn>
                <a:cxn ang="0">
                  <a:pos x="T10" y="T11"/>
                </a:cxn>
              </a:cxnLst>
              <a:rect l="0" t="0" r="r" b="b"/>
              <a:pathLst>
                <a:path w="159" h="124">
                  <a:moveTo>
                    <a:pt x="28" y="9"/>
                  </a:moveTo>
                  <a:cubicBezTo>
                    <a:pt x="49" y="16"/>
                    <a:pt x="79" y="60"/>
                    <a:pt x="82" y="89"/>
                  </a:cubicBezTo>
                  <a:cubicBezTo>
                    <a:pt x="102" y="59"/>
                    <a:pt x="159" y="8"/>
                    <a:pt x="159" y="30"/>
                  </a:cubicBezTo>
                  <a:cubicBezTo>
                    <a:pt x="158" y="59"/>
                    <a:pt x="105" y="116"/>
                    <a:pt x="79" y="107"/>
                  </a:cubicBezTo>
                  <a:cubicBezTo>
                    <a:pt x="78" y="108"/>
                    <a:pt x="78" y="108"/>
                    <a:pt x="78" y="109"/>
                  </a:cubicBezTo>
                  <a:cubicBezTo>
                    <a:pt x="65" y="124"/>
                    <a:pt x="0" y="0"/>
                    <a:pt x="28" y="9"/>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5" name="手繪多邊形 10"/>
            <p:cNvSpPr>
              <a:spLocks/>
            </p:cNvSpPr>
            <p:nvPr/>
          </p:nvSpPr>
          <p:spPr bwMode="auto">
            <a:xfrm flipH="1">
              <a:off x="11902162" y="4590615"/>
              <a:ext cx="88900" cy="76200"/>
            </a:xfrm>
            <a:custGeom>
              <a:avLst/>
              <a:gdLst>
                <a:gd name="T0" fmla="*/ 16 w 36"/>
                <a:gd name="T1" fmla="*/ 0 h 31"/>
                <a:gd name="T2" fmla="*/ 6 w 36"/>
                <a:gd name="T3" fmla="*/ 4 h 31"/>
                <a:gd name="T4" fmla="*/ 8 w 36"/>
                <a:gd name="T5" fmla="*/ 26 h 31"/>
                <a:gd name="T6" fmla="*/ 20 w 36"/>
                <a:gd name="T7" fmla="*/ 31 h 31"/>
                <a:gd name="T8" fmla="*/ 30 w 36"/>
                <a:gd name="T9" fmla="*/ 27 h 31"/>
                <a:gd name="T10" fmla="*/ 28 w 36"/>
                <a:gd name="T11" fmla="*/ 5 h 31"/>
                <a:gd name="T12" fmla="*/ 16 w 36"/>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6" h="31">
                  <a:moveTo>
                    <a:pt x="16" y="0"/>
                  </a:moveTo>
                  <a:cubicBezTo>
                    <a:pt x="12" y="0"/>
                    <a:pt x="9" y="1"/>
                    <a:pt x="6" y="4"/>
                  </a:cubicBezTo>
                  <a:cubicBezTo>
                    <a:pt x="0" y="9"/>
                    <a:pt x="1" y="19"/>
                    <a:pt x="8" y="26"/>
                  </a:cubicBezTo>
                  <a:cubicBezTo>
                    <a:pt x="11" y="29"/>
                    <a:pt x="16" y="31"/>
                    <a:pt x="20" y="31"/>
                  </a:cubicBezTo>
                  <a:cubicBezTo>
                    <a:pt x="24" y="31"/>
                    <a:pt x="27" y="30"/>
                    <a:pt x="30" y="27"/>
                  </a:cubicBezTo>
                  <a:cubicBezTo>
                    <a:pt x="36" y="21"/>
                    <a:pt x="35" y="11"/>
                    <a:pt x="28" y="5"/>
                  </a:cubicBezTo>
                  <a:cubicBezTo>
                    <a:pt x="25" y="1"/>
                    <a:pt x="20" y="0"/>
                    <a:pt x="16" y="0"/>
                  </a:cubicBezTo>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6" name="手繪多邊形 16"/>
            <p:cNvSpPr>
              <a:spLocks/>
            </p:cNvSpPr>
            <p:nvPr/>
          </p:nvSpPr>
          <p:spPr bwMode="auto">
            <a:xfrm flipH="1">
              <a:off x="11963414" y="4051301"/>
              <a:ext cx="125413" cy="125412"/>
            </a:xfrm>
            <a:custGeom>
              <a:avLst/>
              <a:gdLst>
                <a:gd name="T0" fmla="*/ 51 w 51"/>
                <a:gd name="T1" fmla="*/ 25 h 51"/>
                <a:gd name="T2" fmla="*/ 42 w 51"/>
                <a:gd name="T3" fmla="*/ 20 h 51"/>
                <a:gd name="T4" fmla="*/ 46 w 51"/>
                <a:gd name="T5" fmla="*/ 11 h 51"/>
                <a:gd name="T6" fmla="*/ 39 w 51"/>
                <a:gd name="T7" fmla="*/ 11 h 51"/>
                <a:gd name="T8" fmla="*/ 38 w 51"/>
                <a:gd name="T9" fmla="*/ 4 h 51"/>
                <a:gd name="T10" fmla="*/ 32 w 51"/>
                <a:gd name="T11" fmla="*/ 7 h 51"/>
                <a:gd name="T12" fmla="*/ 28 w 51"/>
                <a:gd name="T13" fmla="*/ 0 h 51"/>
                <a:gd name="T14" fmla="*/ 23 w 51"/>
                <a:gd name="T15" fmla="*/ 5 h 51"/>
                <a:gd name="T16" fmla="*/ 18 w 51"/>
                <a:gd name="T17" fmla="*/ 1 h 51"/>
                <a:gd name="T18" fmla="*/ 16 w 51"/>
                <a:gd name="T19" fmla="*/ 9 h 51"/>
                <a:gd name="T20" fmla="*/ 8 w 51"/>
                <a:gd name="T21" fmla="*/ 7 h 51"/>
                <a:gd name="T22" fmla="*/ 10 w 51"/>
                <a:gd name="T23" fmla="*/ 16 h 51"/>
                <a:gd name="T24" fmla="*/ 1 w 51"/>
                <a:gd name="T25" fmla="*/ 18 h 51"/>
                <a:gd name="T26" fmla="*/ 4 w 51"/>
                <a:gd name="T27" fmla="*/ 22 h 51"/>
                <a:gd name="T28" fmla="*/ 0 w 51"/>
                <a:gd name="T29" fmla="*/ 26 h 51"/>
                <a:gd name="T30" fmla="*/ 9 w 51"/>
                <a:gd name="T31" fmla="*/ 31 h 51"/>
                <a:gd name="T32" fmla="*/ 4 w 51"/>
                <a:gd name="T33" fmla="*/ 40 h 51"/>
                <a:gd name="T34" fmla="*/ 12 w 51"/>
                <a:gd name="T35" fmla="*/ 40 h 51"/>
                <a:gd name="T36" fmla="*/ 12 w 51"/>
                <a:gd name="T37" fmla="*/ 47 h 51"/>
                <a:gd name="T38" fmla="*/ 19 w 51"/>
                <a:gd name="T39" fmla="*/ 44 h 51"/>
                <a:gd name="T40" fmla="*/ 22 w 51"/>
                <a:gd name="T41" fmla="*/ 51 h 51"/>
                <a:gd name="T42" fmla="*/ 27 w 51"/>
                <a:gd name="T43" fmla="*/ 46 h 51"/>
                <a:gd name="T44" fmla="*/ 32 w 51"/>
                <a:gd name="T45" fmla="*/ 50 h 51"/>
                <a:gd name="T46" fmla="*/ 35 w 51"/>
                <a:gd name="T47" fmla="*/ 42 h 51"/>
                <a:gd name="T48" fmla="*/ 43 w 51"/>
                <a:gd name="T49" fmla="*/ 44 h 51"/>
                <a:gd name="T50" fmla="*/ 41 w 51"/>
                <a:gd name="T51" fmla="*/ 36 h 51"/>
                <a:gd name="T52" fmla="*/ 49 w 51"/>
                <a:gd name="T53" fmla="*/ 34 h 51"/>
                <a:gd name="T54" fmla="*/ 46 w 51"/>
                <a:gd name="T55" fmla="*/ 29 h 51"/>
                <a:gd name="T56" fmla="*/ 51 w 51"/>
                <a:gd name="T57"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51">
                  <a:moveTo>
                    <a:pt x="51" y="25"/>
                  </a:moveTo>
                  <a:cubicBezTo>
                    <a:pt x="51" y="23"/>
                    <a:pt x="47" y="21"/>
                    <a:pt x="42" y="20"/>
                  </a:cubicBezTo>
                  <a:cubicBezTo>
                    <a:pt x="45" y="16"/>
                    <a:pt x="47" y="13"/>
                    <a:pt x="46" y="11"/>
                  </a:cubicBezTo>
                  <a:cubicBezTo>
                    <a:pt x="45" y="10"/>
                    <a:pt x="42" y="10"/>
                    <a:pt x="39" y="11"/>
                  </a:cubicBezTo>
                  <a:cubicBezTo>
                    <a:pt x="40" y="7"/>
                    <a:pt x="40" y="5"/>
                    <a:pt x="38" y="4"/>
                  </a:cubicBezTo>
                  <a:cubicBezTo>
                    <a:pt x="37" y="3"/>
                    <a:pt x="34" y="4"/>
                    <a:pt x="32" y="7"/>
                  </a:cubicBezTo>
                  <a:cubicBezTo>
                    <a:pt x="31" y="3"/>
                    <a:pt x="30" y="1"/>
                    <a:pt x="28" y="0"/>
                  </a:cubicBezTo>
                  <a:cubicBezTo>
                    <a:pt x="26" y="0"/>
                    <a:pt x="25" y="2"/>
                    <a:pt x="23" y="5"/>
                  </a:cubicBezTo>
                  <a:cubicBezTo>
                    <a:pt x="21" y="2"/>
                    <a:pt x="20" y="1"/>
                    <a:pt x="18" y="1"/>
                  </a:cubicBezTo>
                  <a:cubicBezTo>
                    <a:pt x="16" y="2"/>
                    <a:pt x="16" y="5"/>
                    <a:pt x="16" y="9"/>
                  </a:cubicBezTo>
                  <a:cubicBezTo>
                    <a:pt x="12" y="7"/>
                    <a:pt x="9" y="6"/>
                    <a:pt x="8" y="7"/>
                  </a:cubicBezTo>
                  <a:cubicBezTo>
                    <a:pt x="7" y="8"/>
                    <a:pt x="7" y="12"/>
                    <a:pt x="10" y="16"/>
                  </a:cubicBezTo>
                  <a:cubicBezTo>
                    <a:pt x="5" y="15"/>
                    <a:pt x="2" y="16"/>
                    <a:pt x="1" y="18"/>
                  </a:cubicBezTo>
                  <a:cubicBezTo>
                    <a:pt x="1" y="19"/>
                    <a:pt x="2" y="21"/>
                    <a:pt x="4" y="22"/>
                  </a:cubicBezTo>
                  <a:cubicBezTo>
                    <a:pt x="1" y="24"/>
                    <a:pt x="0" y="25"/>
                    <a:pt x="0" y="26"/>
                  </a:cubicBezTo>
                  <a:cubicBezTo>
                    <a:pt x="0" y="28"/>
                    <a:pt x="3" y="30"/>
                    <a:pt x="9" y="31"/>
                  </a:cubicBezTo>
                  <a:cubicBezTo>
                    <a:pt x="5" y="35"/>
                    <a:pt x="3" y="38"/>
                    <a:pt x="4" y="40"/>
                  </a:cubicBezTo>
                  <a:cubicBezTo>
                    <a:pt x="5" y="41"/>
                    <a:pt x="8" y="41"/>
                    <a:pt x="12" y="40"/>
                  </a:cubicBezTo>
                  <a:cubicBezTo>
                    <a:pt x="11" y="44"/>
                    <a:pt x="11" y="47"/>
                    <a:pt x="12" y="47"/>
                  </a:cubicBezTo>
                  <a:cubicBezTo>
                    <a:pt x="13" y="48"/>
                    <a:pt x="16" y="47"/>
                    <a:pt x="19" y="44"/>
                  </a:cubicBezTo>
                  <a:cubicBezTo>
                    <a:pt x="20" y="48"/>
                    <a:pt x="21" y="51"/>
                    <a:pt x="22" y="51"/>
                  </a:cubicBezTo>
                  <a:cubicBezTo>
                    <a:pt x="24" y="51"/>
                    <a:pt x="26" y="49"/>
                    <a:pt x="27" y="46"/>
                  </a:cubicBezTo>
                  <a:cubicBezTo>
                    <a:pt x="29" y="49"/>
                    <a:pt x="31" y="50"/>
                    <a:pt x="32" y="50"/>
                  </a:cubicBezTo>
                  <a:cubicBezTo>
                    <a:pt x="34" y="49"/>
                    <a:pt x="35" y="47"/>
                    <a:pt x="35" y="42"/>
                  </a:cubicBezTo>
                  <a:cubicBezTo>
                    <a:pt x="38" y="44"/>
                    <a:pt x="41" y="45"/>
                    <a:pt x="43" y="44"/>
                  </a:cubicBezTo>
                  <a:cubicBezTo>
                    <a:pt x="44" y="43"/>
                    <a:pt x="43" y="40"/>
                    <a:pt x="41" y="36"/>
                  </a:cubicBezTo>
                  <a:cubicBezTo>
                    <a:pt x="46" y="36"/>
                    <a:pt x="49" y="35"/>
                    <a:pt x="49" y="34"/>
                  </a:cubicBezTo>
                  <a:cubicBezTo>
                    <a:pt x="50" y="32"/>
                    <a:pt x="49" y="31"/>
                    <a:pt x="46" y="29"/>
                  </a:cubicBezTo>
                  <a:cubicBezTo>
                    <a:pt x="49" y="28"/>
                    <a:pt x="51" y="26"/>
                    <a:pt x="51" y="25"/>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7" name="手繪多邊形 18"/>
            <p:cNvSpPr>
              <a:spLocks/>
            </p:cNvSpPr>
            <p:nvPr/>
          </p:nvSpPr>
          <p:spPr bwMode="auto">
            <a:xfrm flipH="1">
              <a:off x="11836637" y="5670550"/>
              <a:ext cx="154425" cy="154425"/>
            </a:xfrm>
            <a:custGeom>
              <a:avLst/>
              <a:gdLst>
                <a:gd name="T0" fmla="*/ 129 w 129"/>
                <a:gd name="T1" fmla="*/ 75 h 130"/>
                <a:gd name="T2" fmla="*/ 119 w 129"/>
                <a:gd name="T3" fmla="*/ 64 h 130"/>
                <a:gd name="T4" fmla="*/ 128 w 129"/>
                <a:gd name="T5" fmla="*/ 53 h 130"/>
                <a:gd name="T6" fmla="*/ 103 w 129"/>
                <a:gd name="T7" fmla="*/ 45 h 130"/>
                <a:gd name="T8" fmla="*/ 111 w 129"/>
                <a:gd name="T9" fmla="*/ 20 h 130"/>
                <a:gd name="T10" fmla="*/ 93 w 129"/>
                <a:gd name="T11" fmla="*/ 23 h 130"/>
                <a:gd name="T12" fmla="*/ 88 w 129"/>
                <a:gd name="T13" fmla="*/ 5 h 130"/>
                <a:gd name="T14" fmla="*/ 72 w 129"/>
                <a:gd name="T15" fmla="*/ 16 h 130"/>
                <a:gd name="T16" fmla="*/ 61 w 129"/>
                <a:gd name="T17" fmla="*/ 1 h 130"/>
                <a:gd name="T18" fmla="*/ 51 w 129"/>
                <a:gd name="T19" fmla="*/ 15 h 130"/>
                <a:gd name="T20" fmla="*/ 36 w 129"/>
                <a:gd name="T21" fmla="*/ 7 h 130"/>
                <a:gd name="T22" fmla="*/ 33 w 129"/>
                <a:gd name="T23" fmla="*/ 28 h 130"/>
                <a:gd name="T24" fmla="*/ 13 w 129"/>
                <a:gd name="T25" fmla="*/ 26 h 130"/>
                <a:gd name="T26" fmla="*/ 21 w 129"/>
                <a:gd name="T27" fmla="*/ 47 h 130"/>
                <a:gd name="T28" fmla="*/ 0 w 129"/>
                <a:gd name="T29" fmla="*/ 56 h 130"/>
                <a:gd name="T30" fmla="*/ 10 w 129"/>
                <a:gd name="T31" fmla="*/ 67 h 130"/>
                <a:gd name="T32" fmla="*/ 1 w 129"/>
                <a:gd name="T33" fmla="*/ 78 h 130"/>
                <a:gd name="T34" fmla="*/ 26 w 129"/>
                <a:gd name="T35" fmla="*/ 86 h 130"/>
                <a:gd name="T36" fmla="*/ 18 w 129"/>
                <a:gd name="T37" fmla="*/ 111 h 130"/>
                <a:gd name="T38" fmla="*/ 36 w 129"/>
                <a:gd name="T39" fmla="*/ 108 h 130"/>
                <a:gd name="T40" fmla="*/ 41 w 129"/>
                <a:gd name="T41" fmla="*/ 126 h 130"/>
                <a:gd name="T42" fmla="*/ 57 w 129"/>
                <a:gd name="T43" fmla="*/ 115 h 130"/>
                <a:gd name="T44" fmla="*/ 69 w 129"/>
                <a:gd name="T45" fmla="*/ 130 h 130"/>
                <a:gd name="T46" fmla="*/ 78 w 129"/>
                <a:gd name="T47" fmla="*/ 116 h 130"/>
                <a:gd name="T48" fmla="*/ 93 w 129"/>
                <a:gd name="T49" fmla="*/ 124 h 130"/>
                <a:gd name="T50" fmla="*/ 96 w 129"/>
                <a:gd name="T51" fmla="*/ 103 h 130"/>
                <a:gd name="T52" fmla="*/ 116 w 129"/>
                <a:gd name="T53" fmla="*/ 104 h 130"/>
                <a:gd name="T54" fmla="*/ 108 w 129"/>
                <a:gd name="T55" fmla="*/ 84 h 130"/>
                <a:gd name="T56" fmla="*/ 129 w 129"/>
                <a:gd name="T57" fmla="*/ 7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9" h="130">
                  <a:moveTo>
                    <a:pt x="129" y="75"/>
                  </a:moveTo>
                  <a:cubicBezTo>
                    <a:pt x="129" y="71"/>
                    <a:pt x="126" y="68"/>
                    <a:pt x="119" y="64"/>
                  </a:cubicBezTo>
                  <a:cubicBezTo>
                    <a:pt x="126" y="60"/>
                    <a:pt x="129" y="56"/>
                    <a:pt x="128" y="53"/>
                  </a:cubicBezTo>
                  <a:cubicBezTo>
                    <a:pt x="127" y="48"/>
                    <a:pt x="118" y="45"/>
                    <a:pt x="103" y="45"/>
                  </a:cubicBezTo>
                  <a:cubicBezTo>
                    <a:pt x="111" y="33"/>
                    <a:pt x="114" y="23"/>
                    <a:pt x="111" y="20"/>
                  </a:cubicBezTo>
                  <a:cubicBezTo>
                    <a:pt x="108" y="17"/>
                    <a:pt x="101" y="18"/>
                    <a:pt x="93" y="23"/>
                  </a:cubicBezTo>
                  <a:cubicBezTo>
                    <a:pt x="93" y="13"/>
                    <a:pt x="92" y="6"/>
                    <a:pt x="88" y="5"/>
                  </a:cubicBezTo>
                  <a:cubicBezTo>
                    <a:pt x="84" y="3"/>
                    <a:pt x="79" y="8"/>
                    <a:pt x="72" y="16"/>
                  </a:cubicBezTo>
                  <a:cubicBezTo>
                    <a:pt x="69" y="6"/>
                    <a:pt x="65" y="0"/>
                    <a:pt x="61" y="1"/>
                  </a:cubicBezTo>
                  <a:cubicBezTo>
                    <a:pt x="57" y="1"/>
                    <a:pt x="53" y="6"/>
                    <a:pt x="51" y="15"/>
                  </a:cubicBezTo>
                  <a:cubicBezTo>
                    <a:pt x="45" y="8"/>
                    <a:pt x="39" y="5"/>
                    <a:pt x="36" y="7"/>
                  </a:cubicBezTo>
                  <a:cubicBezTo>
                    <a:pt x="32" y="9"/>
                    <a:pt x="31" y="17"/>
                    <a:pt x="33" y="28"/>
                  </a:cubicBezTo>
                  <a:cubicBezTo>
                    <a:pt x="23" y="24"/>
                    <a:pt x="16" y="23"/>
                    <a:pt x="13" y="26"/>
                  </a:cubicBezTo>
                  <a:cubicBezTo>
                    <a:pt x="10" y="30"/>
                    <a:pt x="13" y="38"/>
                    <a:pt x="21" y="47"/>
                  </a:cubicBezTo>
                  <a:cubicBezTo>
                    <a:pt x="9" y="48"/>
                    <a:pt x="1" y="51"/>
                    <a:pt x="0" y="56"/>
                  </a:cubicBezTo>
                  <a:cubicBezTo>
                    <a:pt x="0" y="59"/>
                    <a:pt x="3" y="63"/>
                    <a:pt x="10" y="67"/>
                  </a:cubicBezTo>
                  <a:cubicBezTo>
                    <a:pt x="4" y="70"/>
                    <a:pt x="0" y="74"/>
                    <a:pt x="1" y="78"/>
                  </a:cubicBezTo>
                  <a:cubicBezTo>
                    <a:pt x="2" y="83"/>
                    <a:pt x="11" y="85"/>
                    <a:pt x="26" y="86"/>
                  </a:cubicBezTo>
                  <a:cubicBezTo>
                    <a:pt x="18" y="98"/>
                    <a:pt x="15" y="107"/>
                    <a:pt x="18" y="111"/>
                  </a:cubicBezTo>
                  <a:cubicBezTo>
                    <a:pt x="21" y="114"/>
                    <a:pt x="28" y="112"/>
                    <a:pt x="36" y="108"/>
                  </a:cubicBezTo>
                  <a:cubicBezTo>
                    <a:pt x="36" y="118"/>
                    <a:pt x="37" y="124"/>
                    <a:pt x="41" y="126"/>
                  </a:cubicBezTo>
                  <a:cubicBezTo>
                    <a:pt x="45" y="127"/>
                    <a:pt x="51" y="123"/>
                    <a:pt x="57" y="115"/>
                  </a:cubicBezTo>
                  <a:cubicBezTo>
                    <a:pt x="60" y="125"/>
                    <a:pt x="64" y="130"/>
                    <a:pt x="69" y="130"/>
                  </a:cubicBezTo>
                  <a:cubicBezTo>
                    <a:pt x="72" y="130"/>
                    <a:pt x="76" y="124"/>
                    <a:pt x="78" y="116"/>
                  </a:cubicBezTo>
                  <a:cubicBezTo>
                    <a:pt x="84" y="122"/>
                    <a:pt x="90" y="125"/>
                    <a:pt x="93" y="124"/>
                  </a:cubicBezTo>
                  <a:cubicBezTo>
                    <a:pt x="97" y="122"/>
                    <a:pt x="98" y="114"/>
                    <a:pt x="96" y="103"/>
                  </a:cubicBezTo>
                  <a:cubicBezTo>
                    <a:pt x="106" y="107"/>
                    <a:pt x="114" y="108"/>
                    <a:pt x="116" y="104"/>
                  </a:cubicBezTo>
                  <a:cubicBezTo>
                    <a:pt x="119" y="101"/>
                    <a:pt x="116" y="93"/>
                    <a:pt x="108" y="84"/>
                  </a:cubicBezTo>
                  <a:cubicBezTo>
                    <a:pt x="120" y="82"/>
                    <a:pt x="128" y="79"/>
                    <a:pt x="129" y="75"/>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sp>
        <p:nvSpPr>
          <p:cNvPr id="2" name="標題 1"/>
          <p:cNvSpPr>
            <a:spLocks noGrp="1"/>
          </p:cNvSpPr>
          <p:nvPr>
            <p:ph type="title"/>
          </p:nvPr>
        </p:nvSpPr>
        <p:spPr>
          <a:xfrm>
            <a:off x="7699248" y="1996440"/>
            <a:ext cx="3200400" cy="2194560"/>
          </a:xfrm>
        </p:spPr>
        <p:txBody>
          <a:bodyPr rtlCol="0" anchor="b">
            <a:normAutofit/>
          </a:bodyPr>
          <a:lstStyle>
            <a:lvl1pPr>
              <a:lnSpc>
                <a:spcPct val="100000"/>
              </a:lnSpc>
              <a:defRPr sz="2550"/>
            </a:lvl1pPr>
          </a:lstStyle>
          <a:p>
            <a:pPr rtl="0"/>
            <a:r>
              <a:rPr lang="zh-TW" altLang="en-US"/>
              <a:t>按一下以編輯母片標題樣式</a:t>
            </a:r>
            <a:endParaRPr lang="zh-TW" altLang="en-US" dirty="0"/>
          </a:p>
        </p:txBody>
      </p:sp>
      <p:sp>
        <p:nvSpPr>
          <p:cNvPr id="3" name="內容預留位置 2"/>
          <p:cNvSpPr>
            <a:spLocks noGrp="1"/>
          </p:cNvSpPr>
          <p:nvPr>
            <p:ph idx="1"/>
          </p:nvPr>
        </p:nvSpPr>
        <p:spPr>
          <a:xfrm>
            <a:off x="838200" y="838200"/>
            <a:ext cx="6400800" cy="5181600"/>
          </a:xfrm>
        </p:spPr>
        <p:txBody>
          <a:bodyPr rtlCol="0">
            <a:normAutofit/>
          </a:bodyPr>
          <a:lstStyle>
            <a:lvl1pPr>
              <a:defRPr sz="1800"/>
            </a:lvl1pPr>
            <a:lvl2pPr>
              <a:defRPr sz="1500"/>
            </a:lvl2pPr>
            <a:lvl3pPr>
              <a:defRPr sz="1350"/>
            </a:lvl3pPr>
            <a:lvl4pPr>
              <a:defRPr sz="1200"/>
            </a:lvl4pPr>
            <a:lvl5pPr>
              <a:defRPr sz="1200"/>
            </a:lvl5pPr>
            <a:lvl6pPr>
              <a:defRPr sz="1500"/>
            </a:lvl6pPr>
            <a:lvl7pPr>
              <a:defRPr sz="1500"/>
            </a:lvl7pPr>
            <a:lvl8pPr>
              <a:defRPr sz="1500"/>
            </a:lvl8pPr>
            <a:lvl9pPr>
              <a:defRPr sz="1500"/>
            </a:lvl9pPr>
          </a:lstStyle>
          <a:p>
            <a:pPr lvl="0" rtl="0"/>
            <a:r>
              <a:rPr lang="zh-TW" altLang="en-US"/>
              <a:t>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4" name="文字預留位置 3"/>
          <p:cNvSpPr>
            <a:spLocks noGrp="1"/>
          </p:cNvSpPr>
          <p:nvPr>
            <p:ph type="body" sz="half" idx="2"/>
          </p:nvPr>
        </p:nvSpPr>
        <p:spPr>
          <a:xfrm>
            <a:off x="7697724" y="4258432"/>
            <a:ext cx="3203448" cy="1761373"/>
          </a:xfrm>
        </p:spPr>
        <p:txBody>
          <a:bodyPr rtlCol="0"/>
          <a:lstStyle>
            <a:lvl1pPr marL="0" indent="0">
              <a:spcBef>
                <a:spcPts val="750"/>
              </a:spcBef>
              <a:buNone/>
              <a:defRPr sz="120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rtl="0"/>
            <a:r>
              <a:rPr lang="zh-TW" altLang="en-US"/>
              <a:t>編輯母片文字樣式</a:t>
            </a:r>
          </a:p>
        </p:txBody>
      </p:sp>
      <p:sp>
        <p:nvSpPr>
          <p:cNvPr id="6" name="頁尾預留位置 5"/>
          <p:cNvSpPr>
            <a:spLocks noGrp="1"/>
          </p:cNvSpPr>
          <p:nvPr>
            <p:ph type="ftr" sz="quarter" idx="11"/>
          </p:nvPr>
        </p:nvSpPr>
        <p:spPr/>
        <p:txBody>
          <a:bodyPr rtlCol="0"/>
          <a:lstStyle/>
          <a:p>
            <a:pPr rtl="0"/>
            <a:r>
              <a:rPr lang="zh-TW" altLang="en-US" dirty="0"/>
              <a:t>新增頁尾</a:t>
            </a:r>
          </a:p>
        </p:txBody>
      </p:sp>
      <p:sp>
        <p:nvSpPr>
          <p:cNvPr id="5" name="日期預留位置 4"/>
          <p:cNvSpPr>
            <a:spLocks noGrp="1"/>
          </p:cNvSpPr>
          <p:nvPr>
            <p:ph type="dt" sz="half" idx="10"/>
          </p:nvPr>
        </p:nvSpPr>
        <p:spPr/>
        <p:txBody>
          <a:bodyPr rtlCol="0"/>
          <a:lstStyle>
            <a:lvl1pPr>
              <a:defRPr/>
            </a:lvl1pPr>
          </a:lstStyle>
          <a:p>
            <a:fld id="{827F063D-699A-452F-9812-335BA5696767}" type="datetime2">
              <a:rPr lang="zh-TW" altLang="en-US" smtClean="0"/>
              <a:pPr/>
              <a:t>2023年3月24日</a:t>
            </a:fld>
            <a:endParaRPr lang="en-US" dirty="0"/>
          </a:p>
        </p:txBody>
      </p:sp>
      <p:sp>
        <p:nvSpPr>
          <p:cNvPr id="7" name="投影片編號預留位置 6"/>
          <p:cNvSpPr>
            <a:spLocks noGrp="1"/>
          </p:cNvSpPr>
          <p:nvPr>
            <p:ph type="sldNum" sz="quarter" idx="12"/>
          </p:nvPr>
        </p:nvSpPr>
        <p:spPr/>
        <p:txBody>
          <a:bodyPr rtlCol="0"/>
          <a:lstStyle/>
          <a:p>
            <a:pPr rtl="0"/>
            <a:fld id="{484FD59D-33F1-4A76-843D-E67207CAFE54}" type="slidenum">
              <a:rPr lang="en-US" altLang="zh-TW" smtClean="0"/>
              <a:t>‹#›</a:t>
            </a:fld>
            <a:endParaRPr lang="zh-TW" altLang="en-US" dirty="0"/>
          </a:p>
        </p:txBody>
      </p:sp>
    </p:spTree>
    <p:extLst>
      <p:ext uri="{BB962C8B-B14F-4D97-AF65-F5344CB8AC3E}">
        <p14:creationId xmlns:p14="http://schemas.microsoft.com/office/powerpoint/2010/main" val="102104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
        <p:nvSpPr>
          <p:cNvPr id="3" name="頁尾預留位置 2"/>
          <p:cNvSpPr>
            <a:spLocks noGrp="1"/>
          </p:cNvSpPr>
          <p:nvPr>
            <p:ph type="ftr" sz="quarter" idx="11"/>
          </p:nvPr>
        </p:nvSpPr>
        <p:spPr/>
        <p:txBody>
          <a:bodyPr rtlCol="0"/>
          <a:lstStyle/>
          <a:p>
            <a:pPr rtl="0"/>
            <a:r>
              <a:rPr lang="zh-TW" altLang="en-US" dirty="0"/>
              <a:t>新增頁尾</a:t>
            </a:r>
          </a:p>
        </p:txBody>
      </p:sp>
      <p:sp>
        <p:nvSpPr>
          <p:cNvPr id="2" name="日期預留位置 1"/>
          <p:cNvSpPr>
            <a:spLocks noGrp="1"/>
          </p:cNvSpPr>
          <p:nvPr>
            <p:ph type="dt" sz="half" idx="10"/>
          </p:nvPr>
        </p:nvSpPr>
        <p:spPr/>
        <p:txBody>
          <a:bodyPr rtlCol="0"/>
          <a:lstStyle>
            <a:lvl1pPr>
              <a:defRPr/>
            </a:lvl1pPr>
          </a:lstStyle>
          <a:p>
            <a:fld id="{23651568-09D6-48A4-BA4E-3FAA79BD9350}" type="datetime2">
              <a:rPr lang="zh-TW" altLang="en-US" smtClean="0"/>
              <a:pPr/>
              <a:t>2023年3月24日</a:t>
            </a:fld>
            <a:endParaRPr lang="en-US" dirty="0"/>
          </a:p>
        </p:txBody>
      </p:sp>
      <p:sp>
        <p:nvSpPr>
          <p:cNvPr id="4" name="投影片編號預留位置 3"/>
          <p:cNvSpPr>
            <a:spLocks noGrp="1"/>
          </p:cNvSpPr>
          <p:nvPr>
            <p:ph type="sldNum" sz="quarter" idx="12"/>
          </p:nvPr>
        </p:nvSpPr>
        <p:spPr/>
        <p:txBody>
          <a:bodyPr rtlCol="0"/>
          <a:lstStyle/>
          <a:p>
            <a:pPr rtl="0"/>
            <a:fld id="{484FD59D-33F1-4A76-843D-E67207CAFE54}" type="slidenum">
              <a:rPr lang="en-US" altLang="zh-TW" smtClean="0"/>
              <a:t>‹#›</a:t>
            </a:fld>
            <a:endParaRPr lang="zh-TW" altLang="en-US" dirty="0"/>
          </a:p>
        </p:txBody>
      </p:sp>
    </p:spTree>
    <p:extLst>
      <p:ext uri="{BB962C8B-B14F-4D97-AF65-F5344CB8AC3E}">
        <p14:creationId xmlns:p14="http://schemas.microsoft.com/office/powerpoint/2010/main" val="3923589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objTx" preserve="1">
  <p:cSld name="含標題的內容">
    <p:spTree>
      <p:nvGrpSpPr>
        <p:cNvPr id="1" name=""/>
        <p:cNvGrpSpPr/>
        <p:nvPr/>
      </p:nvGrpSpPr>
      <p:grpSpPr>
        <a:xfrm>
          <a:off x="0" y="0"/>
          <a:ext cx="0" cy="0"/>
          <a:chOff x="0" y="0"/>
          <a:chExt cx="0" cy="0"/>
        </a:xfrm>
      </p:grpSpPr>
      <p:grpSp>
        <p:nvGrpSpPr>
          <p:cNvPr id="8" name="群組 7"/>
          <p:cNvGrpSpPr/>
          <p:nvPr/>
        </p:nvGrpSpPr>
        <p:grpSpPr>
          <a:xfrm>
            <a:off x="11123618" y="4051309"/>
            <a:ext cx="965215" cy="2807461"/>
            <a:chOff x="11123612" y="4051301"/>
            <a:chExt cx="965215" cy="2807461"/>
          </a:xfrm>
        </p:grpSpPr>
        <p:sp>
          <p:nvSpPr>
            <p:cNvPr id="9" name="手繪多邊形 44"/>
            <p:cNvSpPr>
              <a:spLocks/>
            </p:cNvSpPr>
            <p:nvPr/>
          </p:nvSpPr>
          <p:spPr bwMode="auto">
            <a:xfrm flipH="1">
              <a:off x="11669712" y="6858762"/>
              <a:ext cx="15875" cy="0"/>
            </a:xfrm>
            <a:custGeom>
              <a:avLst/>
              <a:gdLst>
                <a:gd name="T0" fmla="*/ 0 w 10"/>
                <a:gd name="T1" fmla="*/ 10 w 10"/>
                <a:gd name="T2" fmla="*/ 0 w 10"/>
              </a:gdLst>
              <a:ahLst/>
              <a:cxnLst>
                <a:cxn ang="0">
                  <a:pos x="T0" y="0"/>
                </a:cxn>
                <a:cxn ang="0">
                  <a:pos x="T1" y="0"/>
                </a:cxn>
                <a:cxn ang="0">
                  <a:pos x="T2" y="0"/>
                </a:cxn>
              </a:cxnLst>
              <a:rect l="0" t="0" r="r" b="b"/>
              <a:pathLst>
                <a:path w="10">
                  <a:moveTo>
                    <a:pt x="0" y="0"/>
                  </a:moveTo>
                  <a:lnTo>
                    <a:pt x="10" y="0"/>
                  </a:lnTo>
                  <a:lnTo>
                    <a:pt x="0" y="0"/>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0" name="線條 45"/>
            <p:cNvSpPr>
              <a:spLocks noChangeShapeType="1"/>
            </p:cNvSpPr>
            <p:nvPr/>
          </p:nvSpPr>
          <p:spPr bwMode="auto">
            <a:xfrm flipH="1">
              <a:off x="11669712" y="6858762"/>
              <a:ext cx="1587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1" name="手繪多邊形 46"/>
            <p:cNvSpPr>
              <a:spLocks/>
            </p:cNvSpPr>
            <p:nvPr/>
          </p:nvSpPr>
          <p:spPr bwMode="auto">
            <a:xfrm flipH="1">
              <a:off x="11647487" y="5031550"/>
              <a:ext cx="90488" cy="1827212"/>
            </a:xfrm>
            <a:custGeom>
              <a:avLst/>
              <a:gdLst>
                <a:gd name="T0" fmla="*/ 18 w 24"/>
                <a:gd name="T1" fmla="*/ 485 h 485"/>
                <a:gd name="T2" fmla="*/ 24 w 24"/>
                <a:gd name="T3" fmla="*/ 0 h 485"/>
                <a:gd name="T4" fmla="*/ 20 w 24"/>
                <a:gd name="T5" fmla="*/ 0 h 485"/>
                <a:gd name="T6" fmla="*/ 14 w 24"/>
                <a:gd name="T7" fmla="*/ 485 h 485"/>
              </a:gdLst>
              <a:ahLst/>
              <a:cxnLst>
                <a:cxn ang="0">
                  <a:pos x="T0" y="T1"/>
                </a:cxn>
                <a:cxn ang="0">
                  <a:pos x="T2" y="T3"/>
                </a:cxn>
                <a:cxn ang="0">
                  <a:pos x="T4" y="T5"/>
                </a:cxn>
                <a:cxn ang="0">
                  <a:pos x="T6" y="T7"/>
                </a:cxn>
              </a:cxnLst>
              <a:rect l="0" t="0" r="r" b="b"/>
              <a:pathLst>
                <a:path w="24" h="485">
                  <a:moveTo>
                    <a:pt x="18" y="485"/>
                  </a:moveTo>
                  <a:cubicBezTo>
                    <a:pt x="12" y="372"/>
                    <a:pt x="3" y="131"/>
                    <a:pt x="24" y="0"/>
                  </a:cubicBezTo>
                  <a:cubicBezTo>
                    <a:pt x="20" y="0"/>
                    <a:pt x="20" y="0"/>
                    <a:pt x="20" y="0"/>
                  </a:cubicBezTo>
                  <a:cubicBezTo>
                    <a:pt x="0" y="130"/>
                    <a:pt x="9" y="372"/>
                    <a:pt x="14" y="485"/>
                  </a:cubicBezTo>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2" name="手繪多邊形 47"/>
            <p:cNvSpPr>
              <a:spLocks/>
            </p:cNvSpPr>
            <p:nvPr/>
          </p:nvSpPr>
          <p:spPr bwMode="auto">
            <a:xfrm flipH="1">
              <a:off x="11123612" y="4545775"/>
              <a:ext cx="787400" cy="577850"/>
            </a:xfrm>
            <a:custGeom>
              <a:avLst/>
              <a:gdLst>
                <a:gd name="T0" fmla="*/ 36 w 174"/>
                <a:gd name="T1" fmla="*/ 3 h 129"/>
                <a:gd name="T2" fmla="*/ 81 w 174"/>
                <a:gd name="T3" fmla="*/ 30 h 129"/>
                <a:gd name="T4" fmla="*/ 130 w 174"/>
                <a:gd name="T5" fmla="*/ 32 h 129"/>
                <a:gd name="T6" fmla="*/ 55 w 174"/>
                <a:gd name="T7" fmla="*/ 120 h 129"/>
                <a:gd name="T8" fmla="*/ 6 w 174"/>
                <a:gd name="T9" fmla="*/ 66 h 129"/>
                <a:gd name="T10" fmla="*/ 36 w 174"/>
                <a:gd name="T11" fmla="*/ 3 h 129"/>
              </a:gdLst>
              <a:ahLst/>
              <a:cxnLst>
                <a:cxn ang="0">
                  <a:pos x="T0" y="T1"/>
                </a:cxn>
                <a:cxn ang="0">
                  <a:pos x="T2" y="T3"/>
                </a:cxn>
                <a:cxn ang="0">
                  <a:pos x="T4" y="T5"/>
                </a:cxn>
                <a:cxn ang="0">
                  <a:pos x="T6" y="T7"/>
                </a:cxn>
                <a:cxn ang="0">
                  <a:pos x="T8" y="T9"/>
                </a:cxn>
                <a:cxn ang="0">
                  <a:pos x="T10" y="T11"/>
                </a:cxn>
              </a:cxnLst>
              <a:rect l="0" t="0" r="r" b="b"/>
              <a:pathLst>
                <a:path w="174" h="129">
                  <a:moveTo>
                    <a:pt x="36" y="3"/>
                  </a:moveTo>
                  <a:cubicBezTo>
                    <a:pt x="61" y="0"/>
                    <a:pt x="75" y="12"/>
                    <a:pt x="81" y="30"/>
                  </a:cubicBezTo>
                  <a:cubicBezTo>
                    <a:pt x="101" y="21"/>
                    <a:pt x="122" y="23"/>
                    <a:pt x="130" y="32"/>
                  </a:cubicBezTo>
                  <a:cubicBezTo>
                    <a:pt x="174" y="81"/>
                    <a:pt x="89" y="129"/>
                    <a:pt x="55" y="120"/>
                  </a:cubicBezTo>
                  <a:cubicBezTo>
                    <a:pt x="40" y="121"/>
                    <a:pt x="12" y="91"/>
                    <a:pt x="6" y="66"/>
                  </a:cubicBezTo>
                  <a:cubicBezTo>
                    <a:pt x="0" y="34"/>
                    <a:pt x="21" y="5"/>
                    <a:pt x="36" y="3"/>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3" name="手繪多邊形 48"/>
            <p:cNvSpPr>
              <a:spLocks/>
            </p:cNvSpPr>
            <p:nvPr/>
          </p:nvSpPr>
          <p:spPr bwMode="auto">
            <a:xfrm flipH="1">
              <a:off x="11226800" y="4707700"/>
              <a:ext cx="762000" cy="460375"/>
            </a:xfrm>
            <a:custGeom>
              <a:avLst/>
              <a:gdLst>
                <a:gd name="T0" fmla="*/ 4 w 200"/>
                <a:gd name="T1" fmla="*/ 25 h 122"/>
                <a:gd name="T2" fmla="*/ 77 w 200"/>
                <a:gd name="T3" fmla="*/ 97 h 122"/>
                <a:gd name="T4" fmla="*/ 83 w 200"/>
                <a:gd name="T5" fmla="*/ 55 h 122"/>
                <a:gd name="T6" fmla="*/ 112 w 200"/>
                <a:gd name="T7" fmla="*/ 2 h 122"/>
                <a:gd name="T8" fmla="*/ 94 w 200"/>
                <a:gd name="T9" fmla="*/ 101 h 122"/>
                <a:gd name="T10" fmla="*/ 131 w 200"/>
                <a:gd name="T11" fmla="*/ 78 h 122"/>
                <a:gd name="T12" fmla="*/ 191 w 200"/>
                <a:gd name="T13" fmla="*/ 67 h 122"/>
                <a:gd name="T14" fmla="*/ 83 w 200"/>
                <a:gd name="T15" fmla="*/ 115 h 122"/>
                <a:gd name="T16" fmla="*/ 81 w 200"/>
                <a:gd name="T17" fmla="*/ 116 h 122"/>
                <a:gd name="T18" fmla="*/ 79 w 200"/>
                <a:gd name="T19" fmla="*/ 114 h 122"/>
                <a:gd name="T20" fmla="*/ 32 w 200"/>
                <a:gd name="T21" fmla="*/ 79 h 122"/>
                <a:gd name="T22" fmla="*/ 4 w 200"/>
                <a:gd name="T23" fmla="*/ 2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122">
                  <a:moveTo>
                    <a:pt x="4" y="25"/>
                  </a:moveTo>
                  <a:cubicBezTo>
                    <a:pt x="19" y="12"/>
                    <a:pt x="62" y="67"/>
                    <a:pt x="77" y="97"/>
                  </a:cubicBezTo>
                  <a:cubicBezTo>
                    <a:pt x="78" y="84"/>
                    <a:pt x="79" y="68"/>
                    <a:pt x="83" y="55"/>
                  </a:cubicBezTo>
                  <a:cubicBezTo>
                    <a:pt x="91" y="23"/>
                    <a:pt x="106" y="0"/>
                    <a:pt x="112" y="2"/>
                  </a:cubicBezTo>
                  <a:cubicBezTo>
                    <a:pt x="130" y="7"/>
                    <a:pt x="110" y="70"/>
                    <a:pt x="94" y="101"/>
                  </a:cubicBezTo>
                  <a:cubicBezTo>
                    <a:pt x="104" y="93"/>
                    <a:pt x="118" y="84"/>
                    <a:pt x="131" y="78"/>
                  </a:cubicBezTo>
                  <a:cubicBezTo>
                    <a:pt x="161" y="64"/>
                    <a:pt x="189" y="62"/>
                    <a:pt x="191" y="67"/>
                  </a:cubicBezTo>
                  <a:cubicBezTo>
                    <a:pt x="200" y="90"/>
                    <a:pt x="97" y="122"/>
                    <a:pt x="83" y="115"/>
                  </a:cubicBezTo>
                  <a:cubicBezTo>
                    <a:pt x="82" y="116"/>
                    <a:pt x="82" y="116"/>
                    <a:pt x="81" y="116"/>
                  </a:cubicBezTo>
                  <a:cubicBezTo>
                    <a:pt x="80" y="116"/>
                    <a:pt x="80" y="115"/>
                    <a:pt x="79" y="114"/>
                  </a:cubicBezTo>
                  <a:cubicBezTo>
                    <a:pt x="71" y="112"/>
                    <a:pt x="47" y="95"/>
                    <a:pt x="32" y="79"/>
                  </a:cubicBezTo>
                  <a:cubicBezTo>
                    <a:pt x="10" y="54"/>
                    <a:pt x="0" y="29"/>
                    <a:pt x="4" y="25"/>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4" name="手繪多邊形 49"/>
            <p:cNvSpPr>
              <a:spLocks/>
            </p:cNvSpPr>
            <p:nvPr/>
          </p:nvSpPr>
          <p:spPr bwMode="auto">
            <a:xfrm flipH="1">
              <a:off x="11399837" y="6011037"/>
              <a:ext cx="604838" cy="466725"/>
            </a:xfrm>
            <a:custGeom>
              <a:avLst/>
              <a:gdLst>
                <a:gd name="T0" fmla="*/ 28 w 159"/>
                <a:gd name="T1" fmla="*/ 9 h 124"/>
                <a:gd name="T2" fmla="*/ 82 w 159"/>
                <a:gd name="T3" fmla="*/ 89 h 124"/>
                <a:gd name="T4" fmla="*/ 159 w 159"/>
                <a:gd name="T5" fmla="*/ 30 h 124"/>
                <a:gd name="T6" fmla="*/ 79 w 159"/>
                <a:gd name="T7" fmla="*/ 107 h 124"/>
                <a:gd name="T8" fmla="*/ 78 w 159"/>
                <a:gd name="T9" fmla="*/ 109 h 124"/>
                <a:gd name="T10" fmla="*/ 28 w 159"/>
                <a:gd name="T11" fmla="*/ 9 h 124"/>
              </a:gdLst>
              <a:ahLst/>
              <a:cxnLst>
                <a:cxn ang="0">
                  <a:pos x="T0" y="T1"/>
                </a:cxn>
                <a:cxn ang="0">
                  <a:pos x="T2" y="T3"/>
                </a:cxn>
                <a:cxn ang="0">
                  <a:pos x="T4" y="T5"/>
                </a:cxn>
                <a:cxn ang="0">
                  <a:pos x="T6" y="T7"/>
                </a:cxn>
                <a:cxn ang="0">
                  <a:pos x="T8" y="T9"/>
                </a:cxn>
                <a:cxn ang="0">
                  <a:pos x="T10" y="T11"/>
                </a:cxn>
              </a:cxnLst>
              <a:rect l="0" t="0" r="r" b="b"/>
              <a:pathLst>
                <a:path w="159" h="124">
                  <a:moveTo>
                    <a:pt x="28" y="9"/>
                  </a:moveTo>
                  <a:cubicBezTo>
                    <a:pt x="49" y="16"/>
                    <a:pt x="79" y="60"/>
                    <a:pt x="82" y="89"/>
                  </a:cubicBezTo>
                  <a:cubicBezTo>
                    <a:pt x="102" y="59"/>
                    <a:pt x="159" y="8"/>
                    <a:pt x="159" y="30"/>
                  </a:cubicBezTo>
                  <a:cubicBezTo>
                    <a:pt x="158" y="59"/>
                    <a:pt x="105" y="116"/>
                    <a:pt x="79" y="107"/>
                  </a:cubicBezTo>
                  <a:cubicBezTo>
                    <a:pt x="78" y="108"/>
                    <a:pt x="78" y="108"/>
                    <a:pt x="78" y="109"/>
                  </a:cubicBezTo>
                  <a:cubicBezTo>
                    <a:pt x="65" y="124"/>
                    <a:pt x="0" y="0"/>
                    <a:pt x="28" y="9"/>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5" name="手繪多邊形 10"/>
            <p:cNvSpPr>
              <a:spLocks/>
            </p:cNvSpPr>
            <p:nvPr/>
          </p:nvSpPr>
          <p:spPr bwMode="auto">
            <a:xfrm flipH="1">
              <a:off x="11902162" y="4590615"/>
              <a:ext cx="88900" cy="76200"/>
            </a:xfrm>
            <a:custGeom>
              <a:avLst/>
              <a:gdLst>
                <a:gd name="T0" fmla="*/ 16 w 36"/>
                <a:gd name="T1" fmla="*/ 0 h 31"/>
                <a:gd name="T2" fmla="*/ 6 w 36"/>
                <a:gd name="T3" fmla="*/ 4 h 31"/>
                <a:gd name="T4" fmla="*/ 8 w 36"/>
                <a:gd name="T5" fmla="*/ 26 h 31"/>
                <a:gd name="T6" fmla="*/ 20 w 36"/>
                <a:gd name="T7" fmla="*/ 31 h 31"/>
                <a:gd name="T8" fmla="*/ 30 w 36"/>
                <a:gd name="T9" fmla="*/ 27 h 31"/>
                <a:gd name="T10" fmla="*/ 28 w 36"/>
                <a:gd name="T11" fmla="*/ 5 h 31"/>
                <a:gd name="T12" fmla="*/ 16 w 36"/>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6" h="31">
                  <a:moveTo>
                    <a:pt x="16" y="0"/>
                  </a:moveTo>
                  <a:cubicBezTo>
                    <a:pt x="12" y="0"/>
                    <a:pt x="9" y="1"/>
                    <a:pt x="6" y="4"/>
                  </a:cubicBezTo>
                  <a:cubicBezTo>
                    <a:pt x="0" y="9"/>
                    <a:pt x="1" y="19"/>
                    <a:pt x="8" y="26"/>
                  </a:cubicBezTo>
                  <a:cubicBezTo>
                    <a:pt x="11" y="29"/>
                    <a:pt x="16" y="31"/>
                    <a:pt x="20" y="31"/>
                  </a:cubicBezTo>
                  <a:cubicBezTo>
                    <a:pt x="24" y="31"/>
                    <a:pt x="27" y="30"/>
                    <a:pt x="30" y="27"/>
                  </a:cubicBezTo>
                  <a:cubicBezTo>
                    <a:pt x="36" y="21"/>
                    <a:pt x="35" y="11"/>
                    <a:pt x="28" y="5"/>
                  </a:cubicBezTo>
                  <a:cubicBezTo>
                    <a:pt x="25" y="1"/>
                    <a:pt x="20" y="0"/>
                    <a:pt x="16" y="0"/>
                  </a:cubicBezTo>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6" name="手繪多邊形 16"/>
            <p:cNvSpPr>
              <a:spLocks/>
            </p:cNvSpPr>
            <p:nvPr/>
          </p:nvSpPr>
          <p:spPr bwMode="auto">
            <a:xfrm flipH="1">
              <a:off x="11963414" y="4051301"/>
              <a:ext cx="125413" cy="125412"/>
            </a:xfrm>
            <a:custGeom>
              <a:avLst/>
              <a:gdLst>
                <a:gd name="T0" fmla="*/ 51 w 51"/>
                <a:gd name="T1" fmla="*/ 25 h 51"/>
                <a:gd name="T2" fmla="*/ 42 w 51"/>
                <a:gd name="T3" fmla="*/ 20 h 51"/>
                <a:gd name="T4" fmla="*/ 46 w 51"/>
                <a:gd name="T5" fmla="*/ 11 h 51"/>
                <a:gd name="T6" fmla="*/ 39 w 51"/>
                <a:gd name="T7" fmla="*/ 11 h 51"/>
                <a:gd name="T8" fmla="*/ 38 w 51"/>
                <a:gd name="T9" fmla="*/ 4 h 51"/>
                <a:gd name="T10" fmla="*/ 32 w 51"/>
                <a:gd name="T11" fmla="*/ 7 h 51"/>
                <a:gd name="T12" fmla="*/ 28 w 51"/>
                <a:gd name="T13" fmla="*/ 0 h 51"/>
                <a:gd name="T14" fmla="*/ 23 w 51"/>
                <a:gd name="T15" fmla="*/ 5 h 51"/>
                <a:gd name="T16" fmla="*/ 18 w 51"/>
                <a:gd name="T17" fmla="*/ 1 h 51"/>
                <a:gd name="T18" fmla="*/ 16 w 51"/>
                <a:gd name="T19" fmla="*/ 9 h 51"/>
                <a:gd name="T20" fmla="*/ 8 w 51"/>
                <a:gd name="T21" fmla="*/ 7 h 51"/>
                <a:gd name="T22" fmla="*/ 10 w 51"/>
                <a:gd name="T23" fmla="*/ 16 h 51"/>
                <a:gd name="T24" fmla="*/ 1 w 51"/>
                <a:gd name="T25" fmla="*/ 18 h 51"/>
                <a:gd name="T26" fmla="*/ 4 w 51"/>
                <a:gd name="T27" fmla="*/ 22 h 51"/>
                <a:gd name="T28" fmla="*/ 0 w 51"/>
                <a:gd name="T29" fmla="*/ 26 h 51"/>
                <a:gd name="T30" fmla="*/ 9 w 51"/>
                <a:gd name="T31" fmla="*/ 31 h 51"/>
                <a:gd name="T32" fmla="*/ 4 w 51"/>
                <a:gd name="T33" fmla="*/ 40 h 51"/>
                <a:gd name="T34" fmla="*/ 12 w 51"/>
                <a:gd name="T35" fmla="*/ 40 h 51"/>
                <a:gd name="T36" fmla="*/ 12 w 51"/>
                <a:gd name="T37" fmla="*/ 47 h 51"/>
                <a:gd name="T38" fmla="*/ 19 w 51"/>
                <a:gd name="T39" fmla="*/ 44 h 51"/>
                <a:gd name="T40" fmla="*/ 22 w 51"/>
                <a:gd name="T41" fmla="*/ 51 h 51"/>
                <a:gd name="T42" fmla="*/ 27 w 51"/>
                <a:gd name="T43" fmla="*/ 46 h 51"/>
                <a:gd name="T44" fmla="*/ 32 w 51"/>
                <a:gd name="T45" fmla="*/ 50 h 51"/>
                <a:gd name="T46" fmla="*/ 35 w 51"/>
                <a:gd name="T47" fmla="*/ 42 h 51"/>
                <a:gd name="T48" fmla="*/ 43 w 51"/>
                <a:gd name="T49" fmla="*/ 44 h 51"/>
                <a:gd name="T50" fmla="*/ 41 w 51"/>
                <a:gd name="T51" fmla="*/ 36 h 51"/>
                <a:gd name="T52" fmla="*/ 49 w 51"/>
                <a:gd name="T53" fmla="*/ 34 h 51"/>
                <a:gd name="T54" fmla="*/ 46 w 51"/>
                <a:gd name="T55" fmla="*/ 29 h 51"/>
                <a:gd name="T56" fmla="*/ 51 w 51"/>
                <a:gd name="T57"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51">
                  <a:moveTo>
                    <a:pt x="51" y="25"/>
                  </a:moveTo>
                  <a:cubicBezTo>
                    <a:pt x="51" y="23"/>
                    <a:pt x="47" y="21"/>
                    <a:pt x="42" y="20"/>
                  </a:cubicBezTo>
                  <a:cubicBezTo>
                    <a:pt x="45" y="16"/>
                    <a:pt x="47" y="13"/>
                    <a:pt x="46" y="11"/>
                  </a:cubicBezTo>
                  <a:cubicBezTo>
                    <a:pt x="45" y="10"/>
                    <a:pt x="42" y="10"/>
                    <a:pt x="39" y="11"/>
                  </a:cubicBezTo>
                  <a:cubicBezTo>
                    <a:pt x="40" y="7"/>
                    <a:pt x="40" y="5"/>
                    <a:pt x="38" y="4"/>
                  </a:cubicBezTo>
                  <a:cubicBezTo>
                    <a:pt x="37" y="3"/>
                    <a:pt x="34" y="4"/>
                    <a:pt x="32" y="7"/>
                  </a:cubicBezTo>
                  <a:cubicBezTo>
                    <a:pt x="31" y="3"/>
                    <a:pt x="30" y="1"/>
                    <a:pt x="28" y="0"/>
                  </a:cubicBezTo>
                  <a:cubicBezTo>
                    <a:pt x="26" y="0"/>
                    <a:pt x="25" y="2"/>
                    <a:pt x="23" y="5"/>
                  </a:cubicBezTo>
                  <a:cubicBezTo>
                    <a:pt x="21" y="2"/>
                    <a:pt x="20" y="1"/>
                    <a:pt x="18" y="1"/>
                  </a:cubicBezTo>
                  <a:cubicBezTo>
                    <a:pt x="16" y="2"/>
                    <a:pt x="16" y="5"/>
                    <a:pt x="16" y="9"/>
                  </a:cubicBezTo>
                  <a:cubicBezTo>
                    <a:pt x="12" y="7"/>
                    <a:pt x="9" y="6"/>
                    <a:pt x="8" y="7"/>
                  </a:cubicBezTo>
                  <a:cubicBezTo>
                    <a:pt x="7" y="8"/>
                    <a:pt x="7" y="12"/>
                    <a:pt x="10" y="16"/>
                  </a:cubicBezTo>
                  <a:cubicBezTo>
                    <a:pt x="5" y="15"/>
                    <a:pt x="2" y="16"/>
                    <a:pt x="1" y="18"/>
                  </a:cubicBezTo>
                  <a:cubicBezTo>
                    <a:pt x="1" y="19"/>
                    <a:pt x="2" y="21"/>
                    <a:pt x="4" y="22"/>
                  </a:cubicBezTo>
                  <a:cubicBezTo>
                    <a:pt x="1" y="24"/>
                    <a:pt x="0" y="25"/>
                    <a:pt x="0" y="26"/>
                  </a:cubicBezTo>
                  <a:cubicBezTo>
                    <a:pt x="0" y="28"/>
                    <a:pt x="3" y="30"/>
                    <a:pt x="9" y="31"/>
                  </a:cubicBezTo>
                  <a:cubicBezTo>
                    <a:pt x="5" y="35"/>
                    <a:pt x="3" y="38"/>
                    <a:pt x="4" y="40"/>
                  </a:cubicBezTo>
                  <a:cubicBezTo>
                    <a:pt x="5" y="41"/>
                    <a:pt x="8" y="41"/>
                    <a:pt x="12" y="40"/>
                  </a:cubicBezTo>
                  <a:cubicBezTo>
                    <a:pt x="11" y="44"/>
                    <a:pt x="11" y="47"/>
                    <a:pt x="12" y="47"/>
                  </a:cubicBezTo>
                  <a:cubicBezTo>
                    <a:pt x="13" y="48"/>
                    <a:pt x="16" y="47"/>
                    <a:pt x="19" y="44"/>
                  </a:cubicBezTo>
                  <a:cubicBezTo>
                    <a:pt x="20" y="48"/>
                    <a:pt x="21" y="51"/>
                    <a:pt x="22" y="51"/>
                  </a:cubicBezTo>
                  <a:cubicBezTo>
                    <a:pt x="24" y="51"/>
                    <a:pt x="26" y="49"/>
                    <a:pt x="27" y="46"/>
                  </a:cubicBezTo>
                  <a:cubicBezTo>
                    <a:pt x="29" y="49"/>
                    <a:pt x="31" y="50"/>
                    <a:pt x="32" y="50"/>
                  </a:cubicBezTo>
                  <a:cubicBezTo>
                    <a:pt x="34" y="49"/>
                    <a:pt x="35" y="47"/>
                    <a:pt x="35" y="42"/>
                  </a:cubicBezTo>
                  <a:cubicBezTo>
                    <a:pt x="38" y="44"/>
                    <a:pt x="41" y="45"/>
                    <a:pt x="43" y="44"/>
                  </a:cubicBezTo>
                  <a:cubicBezTo>
                    <a:pt x="44" y="43"/>
                    <a:pt x="43" y="40"/>
                    <a:pt x="41" y="36"/>
                  </a:cubicBezTo>
                  <a:cubicBezTo>
                    <a:pt x="46" y="36"/>
                    <a:pt x="49" y="35"/>
                    <a:pt x="49" y="34"/>
                  </a:cubicBezTo>
                  <a:cubicBezTo>
                    <a:pt x="50" y="32"/>
                    <a:pt x="49" y="31"/>
                    <a:pt x="46" y="29"/>
                  </a:cubicBezTo>
                  <a:cubicBezTo>
                    <a:pt x="49" y="28"/>
                    <a:pt x="51" y="26"/>
                    <a:pt x="51" y="25"/>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7" name="手繪多邊形 18"/>
            <p:cNvSpPr>
              <a:spLocks/>
            </p:cNvSpPr>
            <p:nvPr/>
          </p:nvSpPr>
          <p:spPr bwMode="auto">
            <a:xfrm flipH="1">
              <a:off x="11836637" y="5670550"/>
              <a:ext cx="154425" cy="154425"/>
            </a:xfrm>
            <a:custGeom>
              <a:avLst/>
              <a:gdLst>
                <a:gd name="T0" fmla="*/ 129 w 129"/>
                <a:gd name="T1" fmla="*/ 75 h 130"/>
                <a:gd name="T2" fmla="*/ 119 w 129"/>
                <a:gd name="T3" fmla="*/ 64 h 130"/>
                <a:gd name="T4" fmla="*/ 128 w 129"/>
                <a:gd name="T5" fmla="*/ 53 h 130"/>
                <a:gd name="T6" fmla="*/ 103 w 129"/>
                <a:gd name="T7" fmla="*/ 45 h 130"/>
                <a:gd name="T8" fmla="*/ 111 w 129"/>
                <a:gd name="T9" fmla="*/ 20 h 130"/>
                <a:gd name="T10" fmla="*/ 93 w 129"/>
                <a:gd name="T11" fmla="*/ 23 h 130"/>
                <a:gd name="T12" fmla="*/ 88 w 129"/>
                <a:gd name="T13" fmla="*/ 5 h 130"/>
                <a:gd name="T14" fmla="*/ 72 w 129"/>
                <a:gd name="T15" fmla="*/ 16 h 130"/>
                <a:gd name="T16" fmla="*/ 61 w 129"/>
                <a:gd name="T17" fmla="*/ 1 h 130"/>
                <a:gd name="T18" fmla="*/ 51 w 129"/>
                <a:gd name="T19" fmla="*/ 15 h 130"/>
                <a:gd name="T20" fmla="*/ 36 w 129"/>
                <a:gd name="T21" fmla="*/ 7 h 130"/>
                <a:gd name="T22" fmla="*/ 33 w 129"/>
                <a:gd name="T23" fmla="*/ 28 h 130"/>
                <a:gd name="T24" fmla="*/ 13 w 129"/>
                <a:gd name="T25" fmla="*/ 26 h 130"/>
                <a:gd name="T26" fmla="*/ 21 w 129"/>
                <a:gd name="T27" fmla="*/ 47 h 130"/>
                <a:gd name="T28" fmla="*/ 0 w 129"/>
                <a:gd name="T29" fmla="*/ 56 h 130"/>
                <a:gd name="T30" fmla="*/ 10 w 129"/>
                <a:gd name="T31" fmla="*/ 67 h 130"/>
                <a:gd name="T32" fmla="*/ 1 w 129"/>
                <a:gd name="T33" fmla="*/ 78 h 130"/>
                <a:gd name="T34" fmla="*/ 26 w 129"/>
                <a:gd name="T35" fmla="*/ 86 h 130"/>
                <a:gd name="T36" fmla="*/ 18 w 129"/>
                <a:gd name="T37" fmla="*/ 111 h 130"/>
                <a:gd name="T38" fmla="*/ 36 w 129"/>
                <a:gd name="T39" fmla="*/ 108 h 130"/>
                <a:gd name="T40" fmla="*/ 41 w 129"/>
                <a:gd name="T41" fmla="*/ 126 h 130"/>
                <a:gd name="T42" fmla="*/ 57 w 129"/>
                <a:gd name="T43" fmla="*/ 115 h 130"/>
                <a:gd name="T44" fmla="*/ 69 w 129"/>
                <a:gd name="T45" fmla="*/ 130 h 130"/>
                <a:gd name="T46" fmla="*/ 78 w 129"/>
                <a:gd name="T47" fmla="*/ 116 h 130"/>
                <a:gd name="T48" fmla="*/ 93 w 129"/>
                <a:gd name="T49" fmla="*/ 124 h 130"/>
                <a:gd name="T50" fmla="*/ 96 w 129"/>
                <a:gd name="T51" fmla="*/ 103 h 130"/>
                <a:gd name="T52" fmla="*/ 116 w 129"/>
                <a:gd name="T53" fmla="*/ 104 h 130"/>
                <a:gd name="T54" fmla="*/ 108 w 129"/>
                <a:gd name="T55" fmla="*/ 84 h 130"/>
                <a:gd name="T56" fmla="*/ 129 w 129"/>
                <a:gd name="T57" fmla="*/ 7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9" h="130">
                  <a:moveTo>
                    <a:pt x="129" y="75"/>
                  </a:moveTo>
                  <a:cubicBezTo>
                    <a:pt x="129" y="71"/>
                    <a:pt x="126" y="68"/>
                    <a:pt x="119" y="64"/>
                  </a:cubicBezTo>
                  <a:cubicBezTo>
                    <a:pt x="126" y="60"/>
                    <a:pt x="129" y="56"/>
                    <a:pt x="128" y="53"/>
                  </a:cubicBezTo>
                  <a:cubicBezTo>
                    <a:pt x="127" y="48"/>
                    <a:pt x="118" y="45"/>
                    <a:pt x="103" y="45"/>
                  </a:cubicBezTo>
                  <a:cubicBezTo>
                    <a:pt x="111" y="33"/>
                    <a:pt x="114" y="23"/>
                    <a:pt x="111" y="20"/>
                  </a:cubicBezTo>
                  <a:cubicBezTo>
                    <a:pt x="108" y="17"/>
                    <a:pt x="101" y="18"/>
                    <a:pt x="93" y="23"/>
                  </a:cubicBezTo>
                  <a:cubicBezTo>
                    <a:pt x="93" y="13"/>
                    <a:pt x="92" y="6"/>
                    <a:pt x="88" y="5"/>
                  </a:cubicBezTo>
                  <a:cubicBezTo>
                    <a:pt x="84" y="3"/>
                    <a:pt x="79" y="8"/>
                    <a:pt x="72" y="16"/>
                  </a:cubicBezTo>
                  <a:cubicBezTo>
                    <a:pt x="69" y="6"/>
                    <a:pt x="65" y="0"/>
                    <a:pt x="61" y="1"/>
                  </a:cubicBezTo>
                  <a:cubicBezTo>
                    <a:pt x="57" y="1"/>
                    <a:pt x="53" y="6"/>
                    <a:pt x="51" y="15"/>
                  </a:cubicBezTo>
                  <a:cubicBezTo>
                    <a:pt x="45" y="8"/>
                    <a:pt x="39" y="5"/>
                    <a:pt x="36" y="7"/>
                  </a:cubicBezTo>
                  <a:cubicBezTo>
                    <a:pt x="32" y="9"/>
                    <a:pt x="31" y="17"/>
                    <a:pt x="33" y="28"/>
                  </a:cubicBezTo>
                  <a:cubicBezTo>
                    <a:pt x="23" y="24"/>
                    <a:pt x="16" y="23"/>
                    <a:pt x="13" y="26"/>
                  </a:cubicBezTo>
                  <a:cubicBezTo>
                    <a:pt x="10" y="30"/>
                    <a:pt x="13" y="38"/>
                    <a:pt x="21" y="47"/>
                  </a:cubicBezTo>
                  <a:cubicBezTo>
                    <a:pt x="9" y="48"/>
                    <a:pt x="1" y="51"/>
                    <a:pt x="0" y="56"/>
                  </a:cubicBezTo>
                  <a:cubicBezTo>
                    <a:pt x="0" y="59"/>
                    <a:pt x="3" y="63"/>
                    <a:pt x="10" y="67"/>
                  </a:cubicBezTo>
                  <a:cubicBezTo>
                    <a:pt x="4" y="70"/>
                    <a:pt x="0" y="74"/>
                    <a:pt x="1" y="78"/>
                  </a:cubicBezTo>
                  <a:cubicBezTo>
                    <a:pt x="2" y="83"/>
                    <a:pt x="11" y="85"/>
                    <a:pt x="26" y="86"/>
                  </a:cubicBezTo>
                  <a:cubicBezTo>
                    <a:pt x="18" y="98"/>
                    <a:pt x="15" y="107"/>
                    <a:pt x="18" y="111"/>
                  </a:cubicBezTo>
                  <a:cubicBezTo>
                    <a:pt x="21" y="114"/>
                    <a:pt x="28" y="112"/>
                    <a:pt x="36" y="108"/>
                  </a:cubicBezTo>
                  <a:cubicBezTo>
                    <a:pt x="36" y="118"/>
                    <a:pt x="37" y="124"/>
                    <a:pt x="41" y="126"/>
                  </a:cubicBezTo>
                  <a:cubicBezTo>
                    <a:pt x="45" y="127"/>
                    <a:pt x="51" y="123"/>
                    <a:pt x="57" y="115"/>
                  </a:cubicBezTo>
                  <a:cubicBezTo>
                    <a:pt x="60" y="125"/>
                    <a:pt x="64" y="130"/>
                    <a:pt x="69" y="130"/>
                  </a:cubicBezTo>
                  <a:cubicBezTo>
                    <a:pt x="72" y="130"/>
                    <a:pt x="76" y="124"/>
                    <a:pt x="78" y="116"/>
                  </a:cubicBezTo>
                  <a:cubicBezTo>
                    <a:pt x="84" y="122"/>
                    <a:pt x="90" y="125"/>
                    <a:pt x="93" y="124"/>
                  </a:cubicBezTo>
                  <a:cubicBezTo>
                    <a:pt x="97" y="122"/>
                    <a:pt x="98" y="114"/>
                    <a:pt x="96" y="103"/>
                  </a:cubicBezTo>
                  <a:cubicBezTo>
                    <a:pt x="106" y="107"/>
                    <a:pt x="114" y="108"/>
                    <a:pt x="116" y="104"/>
                  </a:cubicBezTo>
                  <a:cubicBezTo>
                    <a:pt x="119" y="101"/>
                    <a:pt x="116" y="93"/>
                    <a:pt x="108" y="84"/>
                  </a:cubicBezTo>
                  <a:cubicBezTo>
                    <a:pt x="120" y="82"/>
                    <a:pt x="128" y="79"/>
                    <a:pt x="129" y="75"/>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sp>
        <p:nvSpPr>
          <p:cNvPr id="2" name="標題 1"/>
          <p:cNvSpPr>
            <a:spLocks noGrp="1"/>
          </p:cNvSpPr>
          <p:nvPr>
            <p:ph type="title"/>
          </p:nvPr>
        </p:nvSpPr>
        <p:spPr>
          <a:xfrm>
            <a:off x="7699248" y="1996440"/>
            <a:ext cx="3200400" cy="2194560"/>
          </a:xfrm>
        </p:spPr>
        <p:txBody>
          <a:bodyPr rtlCol="0" anchor="b">
            <a:normAutofit/>
          </a:bodyPr>
          <a:lstStyle>
            <a:lvl1pPr>
              <a:lnSpc>
                <a:spcPct val="100000"/>
              </a:lnSpc>
              <a:defRPr sz="2550"/>
            </a:lvl1pPr>
          </a:lstStyle>
          <a:p>
            <a:pPr rtl="0"/>
            <a:r>
              <a:rPr lang="zh-TW" altLang="en-US"/>
              <a:t>按一下以編輯母片標題樣式</a:t>
            </a:r>
            <a:endParaRPr lang="zh-TW" altLang="en-US" dirty="0"/>
          </a:p>
        </p:txBody>
      </p:sp>
      <p:sp>
        <p:nvSpPr>
          <p:cNvPr id="3" name="內容預留位置 2"/>
          <p:cNvSpPr>
            <a:spLocks noGrp="1"/>
          </p:cNvSpPr>
          <p:nvPr>
            <p:ph idx="1"/>
          </p:nvPr>
        </p:nvSpPr>
        <p:spPr>
          <a:xfrm>
            <a:off x="838200" y="838200"/>
            <a:ext cx="6400800" cy="5181600"/>
          </a:xfrm>
        </p:spPr>
        <p:txBody>
          <a:bodyPr rtlCol="0">
            <a:normAutofit/>
          </a:bodyPr>
          <a:lstStyle>
            <a:lvl1pPr>
              <a:defRPr sz="1800"/>
            </a:lvl1pPr>
            <a:lvl2pPr>
              <a:defRPr sz="1500"/>
            </a:lvl2pPr>
            <a:lvl3pPr>
              <a:defRPr sz="1350"/>
            </a:lvl3pPr>
            <a:lvl4pPr>
              <a:defRPr sz="1200"/>
            </a:lvl4pPr>
            <a:lvl5pPr>
              <a:defRPr sz="1200"/>
            </a:lvl5pPr>
            <a:lvl6pPr>
              <a:defRPr sz="1500"/>
            </a:lvl6pPr>
            <a:lvl7pPr>
              <a:defRPr sz="1500"/>
            </a:lvl7pPr>
            <a:lvl8pPr>
              <a:defRPr sz="1500"/>
            </a:lvl8pPr>
            <a:lvl9pPr>
              <a:defRPr sz="1500"/>
            </a:lvl9pPr>
          </a:lstStyle>
          <a:p>
            <a:pPr lvl="0" rtl="0"/>
            <a:r>
              <a:rPr lang="zh-TW" altLang="en-US"/>
              <a:t>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4" name="文字預留位置 3"/>
          <p:cNvSpPr>
            <a:spLocks noGrp="1"/>
          </p:cNvSpPr>
          <p:nvPr>
            <p:ph type="body" sz="half" idx="2"/>
          </p:nvPr>
        </p:nvSpPr>
        <p:spPr>
          <a:xfrm>
            <a:off x="7697724" y="4258434"/>
            <a:ext cx="3203448" cy="1761373"/>
          </a:xfrm>
        </p:spPr>
        <p:txBody>
          <a:bodyPr rtlCol="0"/>
          <a:lstStyle>
            <a:lvl1pPr marL="0" indent="0">
              <a:spcBef>
                <a:spcPts val="750"/>
              </a:spcBef>
              <a:buNone/>
              <a:defRPr sz="120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rtl="0"/>
            <a:r>
              <a:rPr lang="zh-TW" altLang="en-US"/>
              <a:t>編輯母片文字樣式</a:t>
            </a:r>
          </a:p>
        </p:txBody>
      </p:sp>
      <p:sp>
        <p:nvSpPr>
          <p:cNvPr id="6" name="頁尾預留位置 5"/>
          <p:cNvSpPr>
            <a:spLocks noGrp="1"/>
          </p:cNvSpPr>
          <p:nvPr>
            <p:ph type="ftr" sz="quarter" idx="11"/>
          </p:nvPr>
        </p:nvSpPr>
        <p:spPr/>
        <p:txBody>
          <a:bodyPr rtlCol="0"/>
          <a:lstStyle/>
          <a:p>
            <a:pPr rtl="0"/>
            <a:r>
              <a:rPr lang="zh-TW" altLang="en-US" dirty="0"/>
              <a:t>新增頁尾</a:t>
            </a:r>
          </a:p>
        </p:txBody>
      </p:sp>
      <p:sp>
        <p:nvSpPr>
          <p:cNvPr id="5" name="日期預留位置 4"/>
          <p:cNvSpPr>
            <a:spLocks noGrp="1"/>
          </p:cNvSpPr>
          <p:nvPr>
            <p:ph type="dt" sz="half" idx="10"/>
          </p:nvPr>
        </p:nvSpPr>
        <p:spPr/>
        <p:txBody>
          <a:bodyPr rtlCol="0"/>
          <a:lstStyle>
            <a:lvl1pPr>
              <a:defRPr/>
            </a:lvl1pPr>
          </a:lstStyle>
          <a:p>
            <a:fld id="{827F063D-699A-452F-9812-335BA5696767}" type="datetime2">
              <a:rPr lang="zh-TW" altLang="en-US" smtClean="0"/>
              <a:pPr/>
              <a:t>2023年3月24日</a:t>
            </a:fld>
            <a:endParaRPr lang="en-US" dirty="0"/>
          </a:p>
        </p:txBody>
      </p:sp>
      <p:sp>
        <p:nvSpPr>
          <p:cNvPr id="7" name="投影片編號預留位置 6"/>
          <p:cNvSpPr>
            <a:spLocks noGrp="1"/>
          </p:cNvSpPr>
          <p:nvPr>
            <p:ph type="sldNum" sz="quarter" idx="12"/>
          </p:nvPr>
        </p:nvSpPr>
        <p:spPr/>
        <p:txBody>
          <a:bodyPr rtlCol="0"/>
          <a:lstStyle/>
          <a:p>
            <a:pPr rtl="0"/>
            <a:fld id="{484FD59D-33F1-4A76-843D-E67207CAFE54}" type="slidenum">
              <a:rPr lang="en-US" altLang="zh-TW" smtClean="0"/>
              <a:t>‹#›</a:t>
            </a:fld>
            <a:endParaRPr lang="zh-TW" altLang="en-US" dirty="0"/>
          </a:p>
        </p:txBody>
      </p:sp>
    </p:spTree>
    <p:extLst>
      <p:ext uri="{BB962C8B-B14F-4D97-AF65-F5344CB8AC3E}">
        <p14:creationId xmlns:p14="http://schemas.microsoft.com/office/powerpoint/2010/main" val="2197834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picTx" preserve="1">
  <p:cSld name="含標題的圖片">
    <p:spTree>
      <p:nvGrpSpPr>
        <p:cNvPr id="1" name=""/>
        <p:cNvGrpSpPr/>
        <p:nvPr/>
      </p:nvGrpSpPr>
      <p:grpSpPr>
        <a:xfrm>
          <a:off x="0" y="0"/>
          <a:ext cx="0" cy="0"/>
          <a:chOff x="0" y="0"/>
          <a:chExt cx="0" cy="0"/>
        </a:xfrm>
      </p:grpSpPr>
      <p:grpSp>
        <p:nvGrpSpPr>
          <p:cNvPr id="8" name="群組 7"/>
          <p:cNvGrpSpPr/>
          <p:nvPr/>
        </p:nvGrpSpPr>
        <p:grpSpPr>
          <a:xfrm>
            <a:off x="11123618" y="4051309"/>
            <a:ext cx="965215" cy="2807461"/>
            <a:chOff x="11123612" y="4051301"/>
            <a:chExt cx="965215" cy="2807461"/>
          </a:xfrm>
        </p:grpSpPr>
        <p:sp>
          <p:nvSpPr>
            <p:cNvPr id="9" name="手繪多邊形 44"/>
            <p:cNvSpPr>
              <a:spLocks/>
            </p:cNvSpPr>
            <p:nvPr/>
          </p:nvSpPr>
          <p:spPr bwMode="auto">
            <a:xfrm flipH="1">
              <a:off x="11669712" y="6858762"/>
              <a:ext cx="15875" cy="0"/>
            </a:xfrm>
            <a:custGeom>
              <a:avLst/>
              <a:gdLst>
                <a:gd name="T0" fmla="*/ 0 w 10"/>
                <a:gd name="T1" fmla="*/ 10 w 10"/>
                <a:gd name="T2" fmla="*/ 0 w 10"/>
              </a:gdLst>
              <a:ahLst/>
              <a:cxnLst>
                <a:cxn ang="0">
                  <a:pos x="T0" y="0"/>
                </a:cxn>
                <a:cxn ang="0">
                  <a:pos x="T1" y="0"/>
                </a:cxn>
                <a:cxn ang="0">
                  <a:pos x="T2" y="0"/>
                </a:cxn>
              </a:cxnLst>
              <a:rect l="0" t="0" r="r" b="b"/>
              <a:pathLst>
                <a:path w="10">
                  <a:moveTo>
                    <a:pt x="0" y="0"/>
                  </a:moveTo>
                  <a:lnTo>
                    <a:pt x="10" y="0"/>
                  </a:lnTo>
                  <a:lnTo>
                    <a:pt x="0" y="0"/>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0" name="線條 45"/>
            <p:cNvSpPr>
              <a:spLocks noChangeShapeType="1"/>
            </p:cNvSpPr>
            <p:nvPr/>
          </p:nvSpPr>
          <p:spPr bwMode="auto">
            <a:xfrm flipH="1">
              <a:off x="11669712" y="6858762"/>
              <a:ext cx="1587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1" name="手繪多邊形 46"/>
            <p:cNvSpPr>
              <a:spLocks/>
            </p:cNvSpPr>
            <p:nvPr/>
          </p:nvSpPr>
          <p:spPr bwMode="auto">
            <a:xfrm flipH="1">
              <a:off x="11647487" y="5031550"/>
              <a:ext cx="90488" cy="1827212"/>
            </a:xfrm>
            <a:custGeom>
              <a:avLst/>
              <a:gdLst>
                <a:gd name="T0" fmla="*/ 18 w 24"/>
                <a:gd name="T1" fmla="*/ 485 h 485"/>
                <a:gd name="T2" fmla="*/ 24 w 24"/>
                <a:gd name="T3" fmla="*/ 0 h 485"/>
                <a:gd name="T4" fmla="*/ 20 w 24"/>
                <a:gd name="T5" fmla="*/ 0 h 485"/>
                <a:gd name="T6" fmla="*/ 14 w 24"/>
                <a:gd name="T7" fmla="*/ 485 h 485"/>
              </a:gdLst>
              <a:ahLst/>
              <a:cxnLst>
                <a:cxn ang="0">
                  <a:pos x="T0" y="T1"/>
                </a:cxn>
                <a:cxn ang="0">
                  <a:pos x="T2" y="T3"/>
                </a:cxn>
                <a:cxn ang="0">
                  <a:pos x="T4" y="T5"/>
                </a:cxn>
                <a:cxn ang="0">
                  <a:pos x="T6" y="T7"/>
                </a:cxn>
              </a:cxnLst>
              <a:rect l="0" t="0" r="r" b="b"/>
              <a:pathLst>
                <a:path w="24" h="485">
                  <a:moveTo>
                    <a:pt x="18" y="485"/>
                  </a:moveTo>
                  <a:cubicBezTo>
                    <a:pt x="12" y="372"/>
                    <a:pt x="3" y="131"/>
                    <a:pt x="24" y="0"/>
                  </a:cubicBezTo>
                  <a:cubicBezTo>
                    <a:pt x="20" y="0"/>
                    <a:pt x="20" y="0"/>
                    <a:pt x="20" y="0"/>
                  </a:cubicBezTo>
                  <a:cubicBezTo>
                    <a:pt x="0" y="130"/>
                    <a:pt x="9" y="372"/>
                    <a:pt x="14" y="485"/>
                  </a:cubicBezTo>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2" name="手繪多邊形 47"/>
            <p:cNvSpPr>
              <a:spLocks/>
            </p:cNvSpPr>
            <p:nvPr/>
          </p:nvSpPr>
          <p:spPr bwMode="auto">
            <a:xfrm flipH="1">
              <a:off x="11123612" y="4545775"/>
              <a:ext cx="787400" cy="577850"/>
            </a:xfrm>
            <a:custGeom>
              <a:avLst/>
              <a:gdLst>
                <a:gd name="T0" fmla="*/ 36 w 174"/>
                <a:gd name="T1" fmla="*/ 3 h 129"/>
                <a:gd name="T2" fmla="*/ 81 w 174"/>
                <a:gd name="T3" fmla="*/ 30 h 129"/>
                <a:gd name="T4" fmla="*/ 130 w 174"/>
                <a:gd name="T5" fmla="*/ 32 h 129"/>
                <a:gd name="T6" fmla="*/ 55 w 174"/>
                <a:gd name="T7" fmla="*/ 120 h 129"/>
                <a:gd name="T8" fmla="*/ 6 w 174"/>
                <a:gd name="T9" fmla="*/ 66 h 129"/>
                <a:gd name="T10" fmla="*/ 36 w 174"/>
                <a:gd name="T11" fmla="*/ 3 h 129"/>
              </a:gdLst>
              <a:ahLst/>
              <a:cxnLst>
                <a:cxn ang="0">
                  <a:pos x="T0" y="T1"/>
                </a:cxn>
                <a:cxn ang="0">
                  <a:pos x="T2" y="T3"/>
                </a:cxn>
                <a:cxn ang="0">
                  <a:pos x="T4" y="T5"/>
                </a:cxn>
                <a:cxn ang="0">
                  <a:pos x="T6" y="T7"/>
                </a:cxn>
                <a:cxn ang="0">
                  <a:pos x="T8" y="T9"/>
                </a:cxn>
                <a:cxn ang="0">
                  <a:pos x="T10" y="T11"/>
                </a:cxn>
              </a:cxnLst>
              <a:rect l="0" t="0" r="r" b="b"/>
              <a:pathLst>
                <a:path w="174" h="129">
                  <a:moveTo>
                    <a:pt x="36" y="3"/>
                  </a:moveTo>
                  <a:cubicBezTo>
                    <a:pt x="61" y="0"/>
                    <a:pt x="75" y="12"/>
                    <a:pt x="81" y="30"/>
                  </a:cubicBezTo>
                  <a:cubicBezTo>
                    <a:pt x="101" y="21"/>
                    <a:pt x="122" y="23"/>
                    <a:pt x="130" y="32"/>
                  </a:cubicBezTo>
                  <a:cubicBezTo>
                    <a:pt x="174" y="81"/>
                    <a:pt x="89" y="129"/>
                    <a:pt x="55" y="120"/>
                  </a:cubicBezTo>
                  <a:cubicBezTo>
                    <a:pt x="40" y="121"/>
                    <a:pt x="12" y="91"/>
                    <a:pt x="6" y="66"/>
                  </a:cubicBezTo>
                  <a:cubicBezTo>
                    <a:pt x="0" y="34"/>
                    <a:pt x="21" y="5"/>
                    <a:pt x="36" y="3"/>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3" name="手繪多邊形 48"/>
            <p:cNvSpPr>
              <a:spLocks/>
            </p:cNvSpPr>
            <p:nvPr/>
          </p:nvSpPr>
          <p:spPr bwMode="auto">
            <a:xfrm flipH="1">
              <a:off x="11226800" y="4707700"/>
              <a:ext cx="762000" cy="460375"/>
            </a:xfrm>
            <a:custGeom>
              <a:avLst/>
              <a:gdLst>
                <a:gd name="T0" fmla="*/ 4 w 200"/>
                <a:gd name="T1" fmla="*/ 25 h 122"/>
                <a:gd name="T2" fmla="*/ 77 w 200"/>
                <a:gd name="T3" fmla="*/ 97 h 122"/>
                <a:gd name="T4" fmla="*/ 83 w 200"/>
                <a:gd name="T5" fmla="*/ 55 h 122"/>
                <a:gd name="T6" fmla="*/ 112 w 200"/>
                <a:gd name="T7" fmla="*/ 2 h 122"/>
                <a:gd name="T8" fmla="*/ 94 w 200"/>
                <a:gd name="T9" fmla="*/ 101 h 122"/>
                <a:gd name="T10" fmla="*/ 131 w 200"/>
                <a:gd name="T11" fmla="*/ 78 h 122"/>
                <a:gd name="T12" fmla="*/ 191 w 200"/>
                <a:gd name="T13" fmla="*/ 67 h 122"/>
                <a:gd name="T14" fmla="*/ 83 w 200"/>
                <a:gd name="T15" fmla="*/ 115 h 122"/>
                <a:gd name="T16" fmla="*/ 81 w 200"/>
                <a:gd name="T17" fmla="*/ 116 h 122"/>
                <a:gd name="T18" fmla="*/ 79 w 200"/>
                <a:gd name="T19" fmla="*/ 114 h 122"/>
                <a:gd name="T20" fmla="*/ 32 w 200"/>
                <a:gd name="T21" fmla="*/ 79 h 122"/>
                <a:gd name="T22" fmla="*/ 4 w 200"/>
                <a:gd name="T23" fmla="*/ 2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122">
                  <a:moveTo>
                    <a:pt x="4" y="25"/>
                  </a:moveTo>
                  <a:cubicBezTo>
                    <a:pt x="19" y="12"/>
                    <a:pt x="62" y="67"/>
                    <a:pt x="77" y="97"/>
                  </a:cubicBezTo>
                  <a:cubicBezTo>
                    <a:pt x="78" y="84"/>
                    <a:pt x="79" y="68"/>
                    <a:pt x="83" y="55"/>
                  </a:cubicBezTo>
                  <a:cubicBezTo>
                    <a:pt x="91" y="23"/>
                    <a:pt x="106" y="0"/>
                    <a:pt x="112" y="2"/>
                  </a:cubicBezTo>
                  <a:cubicBezTo>
                    <a:pt x="130" y="7"/>
                    <a:pt x="110" y="70"/>
                    <a:pt x="94" y="101"/>
                  </a:cubicBezTo>
                  <a:cubicBezTo>
                    <a:pt x="104" y="93"/>
                    <a:pt x="118" y="84"/>
                    <a:pt x="131" y="78"/>
                  </a:cubicBezTo>
                  <a:cubicBezTo>
                    <a:pt x="161" y="64"/>
                    <a:pt x="189" y="62"/>
                    <a:pt x="191" y="67"/>
                  </a:cubicBezTo>
                  <a:cubicBezTo>
                    <a:pt x="200" y="90"/>
                    <a:pt x="97" y="122"/>
                    <a:pt x="83" y="115"/>
                  </a:cubicBezTo>
                  <a:cubicBezTo>
                    <a:pt x="82" y="116"/>
                    <a:pt x="82" y="116"/>
                    <a:pt x="81" y="116"/>
                  </a:cubicBezTo>
                  <a:cubicBezTo>
                    <a:pt x="80" y="116"/>
                    <a:pt x="80" y="115"/>
                    <a:pt x="79" y="114"/>
                  </a:cubicBezTo>
                  <a:cubicBezTo>
                    <a:pt x="71" y="112"/>
                    <a:pt x="47" y="95"/>
                    <a:pt x="32" y="79"/>
                  </a:cubicBezTo>
                  <a:cubicBezTo>
                    <a:pt x="10" y="54"/>
                    <a:pt x="0" y="29"/>
                    <a:pt x="4" y="25"/>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4" name="手繪多邊形 49"/>
            <p:cNvSpPr>
              <a:spLocks/>
            </p:cNvSpPr>
            <p:nvPr/>
          </p:nvSpPr>
          <p:spPr bwMode="auto">
            <a:xfrm flipH="1">
              <a:off x="11399837" y="6011037"/>
              <a:ext cx="604838" cy="466725"/>
            </a:xfrm>
            <a:custGeom>
              <a:avLst/>
              <a:gdLst>
                <a:gd name="T0" fmla="*/ 28 w 159"/>
                <a:gd name="T1" fmla="*/ 9 h 124"/>
                <a:gd name="T2" fmla="*/ 82 w 159"/>
                <a:gd name="T3" fmla="*/ 89 h 124"/>
                <a:gd name="T4" fmla="*/ 159 w 159"/>
                <a:gd name="T5" fmla="*/ 30 h 124"/>
                <a:gd name="T6" fmla="*/ 79 w 159"/>
                <a:gd name="T7" fmla="*/ 107 h 124"/>
                <a:gd name="T8" fmla="*/ 78 w 159"/>
                <a:gd name="T9" fmla="*/ 109 h 124"/>
                <a:gd name="T10" fmla="*/ 28 w 159"/>
                <a:gd name="T11" fmla="*/ 9 h 124"/>
              </a:gdLst>
              <a:ahLst/>
              <a:cxnLst>
                <a:cxn ang="0">
                  <a:pos x="T0" y="T1"/>
                </a:cxn>
                <a:cxn ang="0">
                  <a:pos x="T2" y="T3"/>
                </a:cxn>
                <a:cxn ang="0">
                  <a:pos x="T4" y="T5"/>
                </a:cxn>
                <a:cxn ang="0">
                  <a:pos x="T6" y="T7"/>
                </a:cxn>
                <a:cxn ang="0">
                  <a:pos x="T8" y="T9"/>
                </a:cxn>
                <a:cxn ang="0">
                  <a:pos x="T10" y="T11"/>
                </a:cxn>
              </a:cxnLst>
              <a:rect l="0" t="0" r="r" b="b"/>
              <a:pathLst>
                <a:path w="159" h="124">
                  <a:moveTo>
                    <a:pt x="28" y="9"/>
                  </a:moveTo>
                  <a:cubicBezTo>
                    <a:pt x="49" y="16"/>
                    <a:pt x="79" y="60"/>
                    <a:pt x="82" y="89"/>
                  </a:cubicBezTo>
                  <a:cubicBezTo>
                    <a:pt x="102" y="59"/>
                    <a:pt x="159" y="8"/>
                    <a:pt x="159" y="30"/>
                  </a:cubicBezTo>
                  <a:cubicBezTo>
                    <a:pt x="158" y="59"/>
                    <a:pt x="105" y="116"/>
                    <a:pt x="79" y="107"/>
                  </a:cubicBezTo>
                  <a:cubicBezTo>
                    <a:pt x="78" y="108"/>
                    <a:pt x="78" y="108"/>
                    <a:pt x="78" y="109"/>
                  </a:cubicBezTo>
                  <a:cubicBezTo>
                    <a:pt x="65" y="124"/>
                    <a:pt x="0" y="0"/>
                    <a:pt x="28" y="9"/>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5" name="手繪多邊形 10"/>
            <p:cNvSpPr>
              <a:spLocks/>
            </p:cNvSpPr>
            <p:nvPr/>
          </p:nvSpPr>
          <p:spPr bwMode="auto">
            <a:xfrm flipH="1">
              <a:off x="11902162" y="4590615"/>
              <a:ext cx="88900" cy="76200"/>
            </a:xfrm>
            <a:custGeom>
              <a:avLst/>
              <a:gdLst>
                <a:gd name="T0" fmla="*/ 16 w 36"/>
                <a:gd name="T1" fmla="*/ 0 h 31"/>
                <a:gd name="T2" fmla="*/ 6 w 36"/>
                <a:gd name="T3" fmla="*/ 4 h 31"/>
                <a:gd name="T4" fmla="*/ 8 w 36"/>
                <a:gd name="T5" fmla="*/ 26 h 31"/>
                <a:gd name="T6" fmla="*/ 20 w 36"/>
                <a:gd name="T7" fmla="*/ 31 h 31"/>
                <a:gd name="T8" fmla="*/ 30 w 36"/>
                <a:gd name="T9" fmla="*/ 27 h 31"/>
                <a:gd name="T10" fmla="*/ 28 w 36"/>
                <a:gd name="T11" fmla="*/ 5 h 31"/>
                <a:gd name="T12" fmla="*/ 16 w 36"/>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6" h="31">
                  <a:moveTo>
                    <a:pt x="16" y="0"/>
                  </a:moveTo>
                  <a:cubicBezTo>
                    <a:pt x="12" y="0"/>
                    <a:pt x="9" y="1"/>
                    <a:pt x="6" y="4"/>
                  </a:cubicBezTo>
                  <a:cubicBezTo>
                    <a:pt x="0" y="9"/>
                    <a:pt x="1" y="19"/>
                    <a:pt x="8" y="26"/>
                  </a:cubicBezTo>
                  <a:cubicBezTo>
                    <a:pt x="11" y="29"/>
                    <a:pt x="16" y="31"/>
                    <a:pt x="20" y="31"/>
                  </a:cubicBezTo>
                  <a:cubicBezTo>
                    <a:pt x="24" y="31"/>
                    <a:pt x="27" y="30"/>
                    <a:pt x="30" y="27"/>
                  </a:cubicBezTo>
                  <a:cubicBezTo>
                    <a:pt x="36" y="21"/>
                    <a:pt x="35" y="11"/>
                    <a:pt x="28" y="5"/>
                  </a:cubicBezTo>
                  <a:cubicBezTo>
                    <a:pt x="25" y="1"/>
                    <a:pt x="20" y="0"/>
                    <a:pt x="16" y="0"/>
                  </a:cubicBezTo>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6" name="手繪多邊形 16"/>
            <p:cNvSpPr>
              <a:spLocks/>
            </p:cNvSpPr>
            <p:nvPr/>
          </p:nvSpPr>
          <p:spPr bwMode="auto">
            <a:xfrm flipH="1">
              <a:off x="11963414" y="4051301"/>
              <a:ext cx="125413" cy="125412"/>
            </a:xfrm>
            <a:custGeom>
              <a:avLst/>
              <a:gdLst>
                <a:gd name="T0" fmla="*/ 51 w 51"/>
                <a:gd name="T1" fmla="*/ 25 h 51"/>
                <a:gd name="T2" fmla="*/ 42 w 51"/>
                <a:gd name="T3" fmla="*/ 20 h 51"/>
                <a:gd name="T4" fmla="*/ 46 w 51"/>
                <a:gd name="T5" fmla="*/ 11 h 51"/>
                <a:gd name="T6" fmla="*/ 39 w 51"/>
                <a:gd name="T7" fmla="*/ 11 h 51"/>
                <a:gd name="T8" fmla="*/ 38 w 51"/>
                <a:gd name="T9" fmla="*/ 4 h 51"/>
                <a:gd name="T10" fmla="*/ 32 w 51"/>
                <a:gd name="T11" fmla="*/ 7 h 51"/>
                <a:gd name="T12" fmla="*/ 28 w 51"/>
                <a:gd name="T13" fmla="*/ 0 h 51"/>
                <a:gd name="T14" fmla="*/ 23 w 51"/>
                <a:gd name="T15" fmla="*/ 5 h 51"/>
                <a:gd name="T16" fmla="*/ 18 w 51"/>
                <a:gd name="T17" fmla="*/ 1 h 51"/>
                <a:gd name="T18" fmla="*/ 16 w 51"/>
                <a:gd name="T19" fmla="*/ 9 h 51"/>
                <a:gd name="T20" fmla="*/ 8 w 51"/>
                <a:gd name="T21" fmla="*/ 7 h 51"/>
                <a:gd name="T22" fmla="*/ 10 w 51"/>
                <a:gd name="T23" fmla="*/ 16 h 51"/>
                <a:gd name="T24" fmla="*/ 1 w 51"/>
                <a:gd name="T25" fmla="*/ 18 h 51"/>
                <a:gd name="T26" fmla="*/ 4 w 51"/>
                <a:gd name="T27" fmla="*/ 22 h 51"/>
                <a:gd name="T28" fmla="*/ 0 w 51"/>
                <a:gd name="T29" fmla="*/ 26 h 51"/>
                <a:gd name="T30" fmla="*/ 9 w 51"/>
                <a:gd name="T31" fmla="*/ 31 h 51"/>
                <a:gd name="T32" fmla="*/ 4 w 51"/>
                <a:gd name="T33" fmla="*/ 40 h 51"/>
                <a:gd name="T34" fmla="*/ 12 w 51"/>
                <a:gd name="T35" fmla="*/ 40 h 51"/>
                <a:gd name="T36" fmla="*/ 12 w 51"/>
                <a:gd name="T37" fmla="*/ 47 h 51"/>
                <a:gd name="T38" fmla="*/ 19 w 51"/>
                <a:gd name="T39" fmla="*/ 44 h 51"/>
                <a:gd name="T40" fmla="*/ 22 w 51"/>
                <a:gd name="T41" fmla="*/ 51 h 51"/>
                <a:gd name="T42" fmla="*/ 27 w 51"/>
                <a:gd name="T43" fmla="*/ 46 h 51"/>
                <a:gd name="T44" fmla="*/ 32 w 51"/>
                <a:gd name="T45" fmla="*/ 50 h 51"/>
                <a:gd name="T46" fmla="*/ 35 w 51"/>
                <a:gd name="T47" fmla="*/ 42 h 51"/>
                <a:gd name="T48" fmla="*/ 43 w 51"/>
                <a:gd name="T49" fmla="*/ 44 h 51"/>
                <a:gd name="T50" fmla="*/ 41 w 51"/>
                <a:gd name="T51" fmla="*/ 36 h 51"/>
                <a:gd name="T52" fmla="*/ 49 w 51"/>
                <a:gd name="T53" fmla="*/ 34 h 51"/>
                <a:gd name="T54" fmla="*/ 46 w 51"/>
                <a:gd name="T55" fmla="*/ 29 h 51"/>
                <a:gd name="T56" fmla="*/ 51 w 51"/>
                <a:gd name="T57"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51">
                  <a:moveTo>
                    <a:pt x="51" y="25"/>
                  </a:moveTo>
                  <a:cubicBezTo>
                    <a:pt x="51" y="23"/>
                    <a:pt x="47" y="21"/>
                    <a:pt x="42" y="20"/>
                  </a:cubicBezTo>
                  <a:cubicBezTo>
                    <a:pt x="45" y="16"/>
                    <a:pt x="47" y="13"/>
                    <a:pt x="46" y="11"/>
                  </a:cubicBezTo>
                  <a:cubicBezTo>
                    <a:pt x="45" y="10"/>
                    <a:pt x="42" y="10"/>
                    <a:pt x="39" y="11"/>
                  </a:cubicBezTo>
                  <a:cubicBezTo>
                    <a:pt x="40" y="7"/>
                    <a:pt x="40" y="5"/>
                    <a:pt x="38" y="4"/>
                  </a:cubicBezTo>
                  <a:cubicBezTo>
                    <a:pt x="37" y="3"/>
                    <a:pt x="34" y="4"/>
                    <a:pt x="32" y="7"/>
                  </a:cubicBezTo>
                  <a:cubicBezTo>
                    <a:pt x="31" y="3"/>
                    <a:pt x="30" y="1"/>
                    <a:pt x="28" y="0"/>
                  </a:cubicBezTo>
                  <a:cubicBezTo>
                    <a:pt x="26" y="0"/>
                    <a:pt x="25" y="2"/>
                    <a:pt x="23" y="5"/>
                  </a:cubicBezTo>
                  <a:cubicBezTo>
                    <a:pt x="21" y="2"/>
                    <a:pt x="20" y="1"/>
                    <a:pt x="18" y="1"/>
                  </a:cubicBezTo>
                  <a:cubicBezTo>
                    <a:pt x="16" y="2"/>
                    <a:pt x="16" y="5"/>
                    <a:pt x="16" y="9"/>
                  </a:cubicBezTo>
                  <a:cubicBezTo>
                    <a:pt x="12" y="7"/>
                    <a:pt x="9" y="6"/>
                    <a:pt x="8" y="7"/>
                  </a:cubicBezTo>
                  <a:cubicBezTo>
                    <a:pt x="7" y="8"/>
                    <a:pt x="7" y="12"/>
                    <a:pt x="10" y="16"/>
                  </a:cubicBezTo>
                  <a:cubicBezTo>
                    <a:pt x="5" y="15"/>
                    <a:pt x="2" y="16"/>
                    <a:pt x="1" y="18"/>
                  </a:cubicBezTo>
                  <a:cubicBezTo>
                    <a:pt x="1" y="19"/>
                    <a:pt x="2" y="21"/>
                    <a:pt x="4" y="22"/>
                  </a:cubicBezTo>
                  <a:cubicBezTo>
                    <a:pt x="1" y="24"/>
                    <a:pt x="0" y="25"/>
                    <a:pt x="0" y="26"/>
                  </a:cubicBezTo>
                  <a:cubicBezTo>
                    <a:pt x="0" y="28"/>
                    <a:pt x="3" y="30"/>
                    <a:pt x="9" y="31"/>
                  </a:cubicBezTo>
                  <a:cubicBezTo>
                    <a:pt x="5" y="35"/>
                    <a:pt x="3" y="38"/>
                    <a:pt x="4" y="40"/>
                  </a:cubicBezTo>
                  <a:cubicBezTo>
                    <a:pt x="5" y="41"/>
                    <a:pt x="8" y="41"/>
                    <a:pt x="12" y="40"/>
                  </a:cubicBezTo>
                  <a:cubicBezTo>
                    <a:pt x="11" y="44"/>
                    <a:pt x="11" y="47"/>
                    <a:pt x="12" y="47"/>
                  </a:cubicBezTo>
                  <a:cubicBezTo>
                    <a:pt x="13" y="48"/>
                    <a:pt x="16" y="47"/>
                    <a:pt x="19" y="44"/>
                  </a:cubicBezTo>
                  <a:cubicBezTo>
                    <a:pt x="20" y="48"/>
                    <a:pt x="21" y="51"/>
                    <a:pt x="22" y="51"/>
                  </a:cubicBezTo>
                  <a:cubicBezTo>
                    <a:pt x="24" y="51"/>
                    <a:pt x="26" y="49"/>
                    <a:pt x="27" y="46"/>
                  </a:cubicBezTo>
                  <a:cubicBezTo>
                    <a:pt x="29" y="49"/>
                    <a:pt x="31" y="50"/>
                    <a:pt x="32" y="50"/>
                  </a:cubicBezTo>
                  <a:cubicBezTo>
                    <a:pt x="34" y="49"/>
                    <a:pt x="35" y="47"/>
                    <a:pt x="35" y="42"/>
                  </a:cubicBezTo>
                  <a:cubicBezTo>
                    <a:pt x="38" y="44"/>
                    <a:pt x="41" y="45"/>
                    <a:pt x="43" y="44"/>
                  </a:cubicBezTo>
                  <a:cubicBezTo>
                    <a:pt x="44" y="43"/>
                    <a:pt x="43" y="40"/>
                    <a:pt x="41" y="36"/>
                  </a:cubicBezTo>
                  <a:cubicBezTo>
                    <a:pt x="46" y="36"/>
                    <a:pt x="49" y="35"/>
                    <a:pt x="49" y="34"/>
                  </a:cubicBezTo>
                  <a:cubicBezTo>
                    <a:pt x="50" y="32"/>
                    <a:pt x="49" y="31"/>
                    <a:pt x="46" y="29"/>
                  </a:cubicBezTo>
                  <a:cubicBezTo>
                    <a:pt x="49" y="28"/>
                    <a:pt x="51" y="26"/>
                    <a:pt x="51" y="25"/>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7" name="手繪多邊形 18"/>
            <p:cNvSpPr>
              <a:spLocks/>
            </p:cNvSpPr>
            <p:nvPr/>
          </p:nvSpPr>
          <p:spPr bwMode="auto">
            <a:xfrm flipH="1">
              <a:off x="11836637" y="5670550"/>
              <a:ext cx="154425" cy="154425"/>
            </a:xfrm>
            <a:custGeom>
              <a:avLst/>
              <a:gdLst>
                <a:gd name="T0" fmla="*/ 129 w 129"/>
                <a:gd name="T1" fmla="*/ 75 h 130"/>
                <a:gd name="T2" fmla="*/ 119 w 129"/>
                <a:gd name="T3" fmla="*/ 64 h 130"/>
                <a:gd name="T4" fmla="*/ 128 w 129"/>
                <a:gd name="T5" fmla="*/ 53 h 130"/>
                <a:gd name="T6" fmla="*/ 103 w 129"/>
                <a:gd name="T7" fmla="*/ 45 h 130"/>
                <a:gd name="T8" fmla="*/ 111 w 129"/>
                <a:gd name="T9" fmla="*/ 20 h 130"/>
                <a:gd name="T10" fmla="*/ 93 w 129"/>
                <a:gd name="T11" fmla="*/ 23 h 130"/>
                <a:gd name="T12" fmla="*/ 88 w 129"/>
                <a:gd name="T13" fmla="*/ 5 h 130"/>
                <a:gd name="T14" fmla="*/ 72 w 129"/>
                <a:gd name="T15" fmla="*/ 16 h 130"/>
                <a:gd name="T16" fmla="*/ 61 w 129"/>
                <a:gd name="T17" fmla="*/ 1 h 130"/>
                <a:gd name="T18" fmla="*/ 51 w 129"/>
                <a:gd name="T19" fmla="*/ 15 h 130"/>
                <a:gd name="T20" fmla="*/ 36 w 129"/>
                <a:gd name="T21" fmla="*/ 7 h 130"/>
                <a:gd name="T22" fmla="*/ 33 w 129"/>
                <a:gd name="T23" fmla="*/ 28 h 130"/>
                <a:gd name="T24" fmla="*/ 13 w 129"/>
                <a:gd name="T25" fmla="*/ 26 h 130"/>
                <a:gd name="T26" fmla="*/ 21 w 129"/>
                <a:gd name="T27" fmla="*/ 47 h 130"/>
                <a:gd name="T28" fmla="*/ 0 w 129"/>
                <a:gd name="T29" fmla="*/ 56 h 130"/>
                <a:gd name="T30" fmla="*/ 10 w 129"/>
                <a:gd name="T31" fmla="*/ 67 h 130"/>
                <a:gd name="T32" fmla="*/ 1 w 129"/>
                <a:gd name="T33" fmla="*/ 78 h 130"/>
                <a:gd name="T34" fmla="*/ 26 w 129"/>
                <a:gd name="T35" fmla="*/ 86 h 130"/>
                <a:gd name="T36" fmla="*/ 18 w 129"/>
                <a:gd name="T37" fmla="*/ 111 h 130"/>
                <a:gd name="T38" fmla="*/ 36 w 129"/>
                <a:gd name="T39" fmla="*/ 108 h 130"/>
                <a:gd name="T40" fmla="*/ 41 w 129"/>
                <a:gd name="T41" fmla="*/ 126 h 130"/>
                <a:gd name="T42" fmla="*/ 57 w 129"/>
                <a:gd name="T43" fmla="*/ 115 h 130"/>
                <a:gd name="T44" fmla="*/ 69 w 129"/>
                <a:gd name="T45" fmla="*/ 130 h 130"/>
                <a:gd name="T46" fmla="*/ 78 w 129"/>
                <a:gd name="T47" fmla="*/ 116 h 130"/>
                <a:gd name="T48" fmla="*/ 93 w 129"/>
                <a:gd name="T49" fmla="*/ 124 h 130"/>
                <a:gd name="T50" fmla="*/ 96 w 129"/>
                <a:gd name="T51" fmla="*/ 103 h 130"/>
                <a:gd name="T52" fmla="*/ 116 w 129"/>
                <a:gd name="T53" fmla="*/ 104 h 130"/>
                <a:gd name="T54" fmla="*/ 108 w 129"/>
                <a:gd name="T55" fmla="*/ 84 h 130"/>
                <a:gd name="T56" fmla="*/ 129 w 129"/>
                <a:gd name="T57" fmla="*/ 7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9" h="130">
                  <a:moveTo>
                    <a:pt x="129" y="75"/>
                  </a:moveTo>
                  <a:cubicBezTo>
                    <a:pt x="129" y="71"/>
                    <a:pt x="126" y="68"/>
                    <a:pt x="119" y="64"/>
                  </a:cubicBezTo>
                  <a:cubicBezTo>
                    <a:pt x="126" y="60"/>
                    <a:pt x="129" y="56"/>
                    <a:pt x="128" y="53"/>
                  </a:cubicBezTo>
                  <a:cubicBezTo>
                    <a:pt x="127" y="48"/>
                    <a:pt x="118" y="45"/>
                    <a:pt x="103" y="45"/>
                  </a:cubicBezTo>
                  <a:cubicBezTo>
                    <a:pt x="111" y="33"/>
                    <a:pt x="114" y="23"/>
                    <a:pt x="111" y="20"/>
                  </a:cubicBezTo>
                  <a:cubicBezTo>
                    <a:pt x="108" y="17"/>
                    <a:pt x="101" y="18"/>
                    <a:pt x="93" y="23"/>
                  </a:cubicBezTo>
                  <a:cubicBezTo>
                    <a:pt x="93" y="13"/>
                    <a:pt x="92" y="6"/>
                    <a:pt x="88" y="5"/>
                  </a:cubicBezTo>
                  <a:cubicBezTo>
                    <a:pt x="84" y="3"/>
                    <a:pt x="79" y="8"/>
                    <a:pt x="72" y="16"/>
                  </a:cubicBezTo>
                  <a:cubicBezTo>
                    <a:pt x="69" y="6"/>
                    <a:pt x="65" y="0"/>
                    <a:pt x="61" y="1"/>
                  </a:cubicBezTo>
                  <a:cubicBezTo>
                    <a:pt x="57" y="1"/>
                    <a:pt x="53" y="6"/>
                    <a:pt x="51" y="15"/>
                  </a:cubicBezTo>
                  <a:cubicBezTo>
                    <a:pt x="45" y="8"/>
                    <a:pt x="39" y="5"/>
                    <a:pt x="36" y="7"/>
                  </a:cubicBezTo>
                  <a:cubicBezTo>
                    <a:pt x="32" y="9"/>
                    <a:pt x="31" y="17"/>
                    <a:pt x="33" y="28"/>
                  </a:cubicBezTo>
                  <a:cubicBezTo>
                    <a:pt x="23" y="24"/>
                    <a:pt x="16" y="23"/>
                    <a:pt x="13" y="26"/>
                  </a:cubicBezTo>
                  <a:cubicBezTo>
                    <a:pt x="10" y="30"/>
                    <a:pt x="13" y="38"/>
                    <a:pt x="21" y="47"/>
                  </a:cubicBezTo>
                  <a:cubicBezTo>
                    <a:pt x="9" y="48"/>
                    <a:pt x="1" y="51"/>
                    <a:pt x="0" y="56"/>
                  </a:cubicBezTo>
                  <a:cubicBezTo>
                    <a:pt x="0" y="59"/>
                    <a:pt x="3" y="63"/>
                    <a:pt x="10" y="67"/>
                  </a:cubicBezTo>
                  <a:cubicBezTo>
                    <a:pt x="4" y="70"/>
                    <a:pt x="0" y="74"/>
                    <a:pt x="1" y="78"/>
                  </a:cubicBezTo>
                  <a:cubicBezTo>
                    <a:pt x="2" y="83"/>
                    <a:pt x="11" y="85"/>
                    <a:pt x="26" y="86"/>
                  </a:cubicBezTo>
                  <a:cubicBezTo>
                    <a:pt x="18" y="98"/>
                    <a:pt x="15" y="107"/>
                    <a:pt x="18" y="111"/>
                  </a:cubicBezTo>
                  <a:cubicBezTo>
                    <a:pt x="21" y="114"/>
                    <a:pt x="28" y="112"/>
                    <a:pt x="36" y="108"/>
                  </a:cubicBezTo>
                  <a:cubicBezTo>
                    <a:pt x="36" y="118"/>
                    <a:pt x="37" y="124"/>
                    <a:pt x="41" y="126"/>
                  </a:cubicBezTo>
                  <a:cubicBezTo>
                    <a:pt x="45" y="127"/>
                    <a:pt x="51" y="123"/>
                    <a:pt x="57" y="115"/>
                  </a:cubicBezTo>
                  <a:cubicBezTo>
                    <a:pt x="60" y="125"/>
                    <a:pt x="64" y="130"/>
                    <a:pt x="69" y="130"/>
                  </a:cubicBezTo>
                  <a:cubicBezTo>
                    <a:pt x="72" y="130"/>
                    <a:pt x="76" y="124"/>
                    <a:pt x="78" y="116"/>
                  </a:cubicBezTo>
                  <a:cubicBezTo>
                    <a:pt x="84" y="122"/>
                    <a:pt x="90" y="125"/>
                    <a:pt x="93" y="124"/>
                  </a:cubicBezTo>
                  <a:cubicBezTo>
                    <a:pt x="97" y="122"/>
                    <a:pt x="98" y="114"/>
                    <a:pt x="96" y="103"/>
                  </a:cubicBezTo>
                  <a:cubicBezTo>
                    <a:pt x="106" y="107"/>
                    <a:pt x="114" y="108"/>
                    <a:pt x="116" y="104"/>
                  </a:cubicBezTo>
                  <a:cubicBezTo>
                    <a:pt x="119" y="101"/>
                    <a:pt x="116" y="93"/>
                    <a:pt x="108" y="84"/>
                  </a:cubicBezTo>
                  <a:cubicBezTo>
                    <a:pt x="120" y="82"/>
                    <a:pt x="128" y="79"/>
                    <a:pt x="129" y="75"/>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sp>
        <p:nvSpPr>
          <p:cNvPr id="2" name="標題 1"/>
          <p:cNvSpPr>
            <a:spLocks noGrp="1"/>
          </p:cNvSpPr>
          <p:nvPr>
            <p:ph type="title"/>
          </p:nvPr>
        </p:nvSpPr>
        <p:spPr>
          <a:xfrm>
            <a:off x="7699248" y="1993392"/>
            <a:ext cx="3200400" cy="2194560"/>
          </a:xfrm>
        </p:spPr>
        <p:txBody>
          <a:bodyPr rtlCol="0" anchor="b">
            <a:normAutofit/>
          </a:bodyPr>
          <a:lstStyle>
            <a:lvl1pPr>
              <a:lnSpc>
                <a:spcPct val="100000"/>
              </a:lnSpc>
              <a:defRPr sz="2550"/>
            </a:lvl1pPr>
          </a:lstStyle>
          <a:p>
            <a:pPr rtl="0"/>
            <a:r>
              <a:rPr lang="zh-TW" altLang="en-US"/>
              <a:t>按一下以編輯母片標題樣式</a:t>
            </a:r>
            <a:endParaRPr lang="zh-TW" altLang="en-US" dirty="0"/>
          </a:p>
        </p:txBody>
      </p:sp>
      <p:sp>
        <p:nvSpPr>
          <p:cNvPr id="3" name="圖片預留位置 2" descr="要新增影像的空白預留位置。按一下預留位置，然後選取您要新增的影像"/>
          <p:cNvSpPr>
            <a:spLocks noGrp="1"/>
          </p:cNvSpPr>
          <p:nvPr>
            <p:ph type="pic" idx="1"/>
          </p:nvPr>
        </p:nvSpPr>
        <p:spPr>
          <a:xfrm>
            <a:off x="838197" y="838200"/>
            <a:ext cx="6400800" cy="5181600"/>
          </a:xfrm>
          <a:solidFill>
            <a:schemeClr val="bg2">
              <a:lumMod val="90000"/>
            </a:schemeClr>
          </a:solidFill>
          <a:ln w="76200">
            <a:solidFill>
              <a:schemeClr val="bg1"/>
            </a:solidFill>
            <a:miter lim="800000"/>
          </a:ln>
        </p:spPr>
        <p:txBody>
          <a:bodyPr tIns="365760" rtlCol="0">
            <a:normAutofit/>
          </a:bodyPr>
          <a:lstStyle>
            <a:lvl1pPr marL="0" indent="0" algn="ctr">
              <a:buNone/>
              <a:defRPr sz="15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pPr rtl="0"/>
            <a:r>
              <a:rPr lang="zh-TW" altLang="en-US"/>
              <a:t>按一下圖示以新增圖片</a:t>
            </a:r>
            <a:endParaRPr lang="zh-TW" altLang="en-US" dirty="0"/>
          </a:p>
        </p:txBody>
      </p:sp>
      <p:sp>
        <p:nvSpPr>
          <p:cNvPr id="4" name="文字預留位置 3"/>
          <p:cNvSpPr>
            <a:spLocks noGrp="1"/>
          </p:cNvSpPr>
          <p:nvPr>
            <p:ph type="body" sz="half" idx="2"/>
          </p:nvPr>
        </p:nvSpPr>
        <p:spPr>
          <a:xfrm>
            <a:off x="7699248" y="4255008"/>
            <a:ext cx="3200400" cy="1764792"/>
          </a:xfrm>
        </p:spPr>
        <p:txBody>
          <a:bodyPr rtlCol="0"/>
          <a:lstStyle>
            <a:lvl1pPr marL="0" indent="0">
              <a:spcBef>
                <a:spcPts val="750"/>
              </a:spcBef>
              <a:buNone/>
              <a:defRPr sz="120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rtl="0"/>
            <a:r>
              <a:rPr lang="zh-TW" altLang="en-US"/>
              <a:t>編輯母片文字樣式</a:t>
            </a:r>
          </a:p>
        </p:txBody>
      </p:sp>
      <p:sp>
        <p:nvSpPr>
          <p:cNvPr id="6" name="頁尾預留位置 5"/>
          <p:cNvSpPr>
            <a:spLocks noGrp="1"/>
          </p:cNvSpPr>
          <p:nvPr>
            <p:ph type="ftr" sz="quarter" idx="11"/>
          </p:nvPr>
        </p:nvSpPr>
        <p:spPr/>
        <p:txBody>
          <a:bodyPr rtlCol="0"/>
          <a:lstStyle/>
          <a:p>
            <a:pPr rtl="0"/>
            <a:r>
              <a:rPr lang="zh-TW" altLang="en-US" dirty="0"/>
              <a:t>新增頁尾</a:t>
            </a:r>
          </a:p>
        </p:txBody>
      </p:sp>
      <p:sp>
        <p:nvSpPr>
          <p:cNvPr id="5" name="日期預留位置 4"/>
          <p:cNvSpPr>
            <a:spLocks noGrp="1"/>
          </p:cNvSpPr>
          <p:nvPr>
            <p:ph type="dt" sz="half" idx="10"/>
          </p:nvPr>
        </p:nvSpPr>
        <p:spPr/>
        <p:txBody>
          <a:bodyPr rtlCol="0"/>
          <a:lstStyle>
            <a:lvl1pPr>
              <a:defRPr/>
            </a:lvl1pPr>
          </a:lstStyle>
          <a:p>
            <a:fld id="{64B0A3D7-3227-497D-850E-902449DF8CAE}" type="datetime2">
              <a:rPr lang="zh-TW" altLang="en-US" smtClean="0"/>
              <a:pPr/>
              <a:t>2023年3月24日</a:t>
            </a:fld>
            <a:endParaRPr lang="en-US" dirty="0"/>
          </a:p>
        </p:txBody>
      </p:sp>
      <p:sp>
        <p:nvSpPr>
          <p:cNvPr id="7" name="投影片編號預留位置 6"/>
          <p:cNvSpPr>
            <a:spLocks noGrp="1"/>
          </p:cNvSpPr>
          <p:nvPr>
            <p:ph type="sldNum" sz="quarter" idx="12"/>
          </p:nvPr>
        </p:nvSpPr>
        <p:spPr/>
        <p:txBody>
          <a:bodyPr rtlCol="0"/>
          <a:lstStyle/>
          <a:p>
            <a:pPr rtl="0"/>
            <a:fld id="{484FD59D-33F1-4A76-843D-E67207CAFE54}" type="slidenum">
              <a:rPr lang="en-US" altLang="zh-TW" smtClean="0"/>
              <a:t>‹#›</a:t>
            </a:fld>
            <a:endParaRPr lang="zh-TW" altLang="en-US" dirty="0"/>
          </a:p>
        </p:txBody>
      </p:sp>
    </p:spTree>
    <p:extLst>
      <p:ext uri="{BB962C8B-B14F-4D97-AF65-F5344CB8AC3E}">
        <p14:creationId xmlns:p14="http://schemas.microsoft.com/office/powerpoint/2010/main" val="1248108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rtlCol="0"/>
          <a:lstStyle/>
          <a:p>
            <a:pPr rtl="0"/>
            <a:r>
              <a:rPr lang="zh-TW" altLang="en-US"/>
              <a:t>按一下以編輯母片標題樣式</a:t>
            </a:r>
            <a:endParaRPr lang="zh-TW" altLang="en-US" dirty="0"/>
          </a:p>
        </p:txBody>
      </p:sp>
      <p:sp>
        <p:nvSpPr>
          <p:cNvPr id="3" name="直排文字預留位置 2"/>
          <p:cNvSpPr>
            <a:spLocks noGrp="1"/>
          </p:cNvSpPr>
          <p:nvPr>
            <p:ph type="body" orient="vert" idx="1"/>
          </p:nvPr>
        </p:nvSpPr>
        <p:spPr/>
        <p:txBody>
          <a:bodyPr vert="eaVert" rtlCol="0"/>
          <a:lstStyle/>
          <a:p>
            <a:pPr lvl="0" rtl="0"/>
            <a:r>
              <a:rPr lang="zh-TW" altLang="en-US"/>
              <a:t>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5" name="頁尾預留位置 4"/>
          <p:cNvSpPr>
            <a:spLocks noGrp="1"/>
          </p:cNvSpPr>
          <p:nvPr>
            <p:ph type="ftr" sz="quarter" idx="11"/>
          </p:nvPr>
        </p:nvSpPr>
        <p:spPr/>
        <p:txBody>
          <a:bodyPr rtlCol="0"/>
          <a:lstStyle/>
          <a:p>
            <a:pPr rtl="0"/>
            <a:r>
              <a:rPr lang="zh-TW" altLang="en-US" dirty="0"/>
              <a:t>新增頁尾</a:t>
            </a:r>
          </a:p>
        </p:txBody>
      </p:sp>
      <p:sp>
        <p:nvSpPr>
          <p:cNvPr id="4" name="日期預留位置 3"/>
          <p:cNvSpPr>
            <a:spLocks noGrp="1"/>
          </p:cNvSpPr>
          <p:nvPr>
            <p:ph type="dt" sz="half" idx="10"/>
          </p:nvPr>
        </p:nvSpPr>
        <p:spPr/>
        <p:txBody>
          <a:bodyPr rtlCol="0"/>
          <a:lstStyle>
            <a:lvl1pPr>
              <a:defRPr/>
            </a:lvl1pPr>
          </a:lstStyle>
          <a:p>
            <a:fld id="{8C5BBCD9-4569-4971-889A-BDE2777113FD}" type="datetime2">
              <a:rPr lang="zh-TW" altLang="en-US" smtClean="0"/>
              <a:pPr/>
              <a:t>2023年3月24日</a:t>
            </a:fld>
            <a:endParaRPr lang="en-US" dirty="0"/>
          </a:p>
        </p:txBody>
      </p:sp>
      <p:sp>
        <p:nvSpPr>
          <p:cNvPr id="6" name="投影片編號預留位置 5"/>
          <p:cNvSpPr>
            <a:spLocks noGrp="1"/>
          </p:cNvSpPr>
          <p:nvPr>
            <p:ph type="sldNum" sz="quarter" idx="12"/>
          </p:nvPr>
        </p:nvSpPr>
        <p:spPr/>
        <p:txBody>
          <a:bodyPr rtlCol="0"/>
          <a:lstStyle/>
          <a:p>
            <a:pPr rtl="0"/>
            <a:fld id="{484FD59D-33F1-4A76-843D-E67207CAFE54}" type="slidenum">
              <a:rPr lang="en-US" altLang="zh-TW" smtClean="0"/>
              <a:t>‹#›</a:t>
            </a:fld>
            <a:endParaRPr lang="zh-TW" altLang="en-US" dirty="0"/>
          </a:p>
        </p:txBody>
      </p:sp>
    </p:spTree>
    <p:extLst>
      <p:ext uri="{BB962C8B-B14F-4D97-AF65-F5344CB8AC3E}">
        <p14:creationId xmlns:p14="http://schemas.microsoft.com/office/powerpoint/2010/main" val="98576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vertTitleAndTx" preserve="1">
  <p:cSld name="直排標題及文字">
    <p:spTree>
      <p:nvGrpSpPr>
        <p:cNvPr id="1" name=""/>
        <p:cNvGrpSpPr/>
        <p:nvPr/>
      </p:nvGrpSpPr>
      <p:grpSpPr>
        <a:xfrm>
          <a:off x="0" y="0"/>
          <a:ext cx="0" cy="0"/>
          <a:chOff x="0" y="0"/>
          <a:chExt cx="0" cy="0"/>
        </a:xfrm>
      </p:grpSpPr>
      <p:sp>
        <p:nvSpPr>
          <p:cNvPr id="2" name="直排標題 1"/>
          <p:cNvSpPr>
            <a:spLocks noGrp="1"/>
          </p:cNvSpPr>
          <p:nvPr>
            <p:ph type="title" orient="vert"/>
          </p:nvPr>
        </p:nvSpPr>
        <p:spPr>
          <a:xfrm>
            <a:off x="9022080" y="567659"/>
            <a:ext cx="1645920" cy="5452149"/>
          </a:xfrm>
        </p:spPr>
        <p:txBody>
          <a:bodyPr vert="eaVert" rtlCol="0"/>
          <a:lstStyle>
            <a:lvl1pPr>
              <a:defRPr/>
            </a:lvl1pPr>
          </a:lstStyle>
          <a:p>
            <a:pPr rtl="0"/>
            <a:r>
              <a:rPr lang="zh-TW" altLang="en-US"/>
              <a:t>按一下以編輯母片標題樣式</a:t>
            </a:r>
            <a:endParaRPr lang="zh-TW" altLang="en-US" dirty="0"/>
          </a:p>
        </p:txBody>
      </p:sp>
      <p:sp>
        <p:nvSpPr>
          <p:cNvPr id="3" name="直排文字預留位置 2"/>
          <p:cNvSpPr>
            <a:spLocks noGrp="1"/>
          </p:cNvSpPr>
          <p:nvPr>
            <p:ph type="body" orient="vert" idx="1"/>
          </p:nvPr>
        </p:nvSpPr>
        <p:spPr>
          <a:xfrm>
            <a:off x="1524000" y="567652"/>
            <a:ext cx="7315200" cy="5452148"/>
          </a:xfrm>
        </p:spPr>
        <p:txBody>
          <a:bodyPr vert="eaVert" rtlCol="0"/>
          <a:lstStyle/>
          <a:p>
            <a:pPr lvl="0" rtl="0"/>
            <a:r>
              <a:rPr lang="zh-TW" altLang="en-US"/>
              <a:t>編輯母片文字樣式</a:t>
            </a:r>
          </a:p>
          <a:p>
            <a:pPr lvl="1" rtl="0"/>
            <a:r>
              <a:rPr lang="zh-TW" altLang="en-US"/>
              <a:t>第二層</a:t>
            </a:r>
          </a:p>
          <a:p>
            <a:pPr lvl="2" rtl="0"/>
            <a:r>
              <a:rPr lang="zh-TW" altLang="en-US"/>
              <a:t>第三層</a:t>
            </a:r>
          </a:p>
          <a:p>
            <a:pPr lvl="3" rtl="0"/>
            <a:r>
              <a:rPr lang="zh-TW" altLang="en-US"/>
              <a:t>第四層</a:t>
            </a:r>
          </a:p>
          <a:p>
            <a:pPr lvl="4" rtl="0"/>
            <a:r>
              <a:rPr lang="zh-TW" altLang="en-US"/>
              <a:t>第五層</a:t>
            </a:r>
            <a:endParaRPr lang="zh-TW" altLang="en-US" dirty="0"/>
          </a:p>
        </p:txBody>
      </p:sp>
      <p:sp>
        <p:nvSpPr>
          <p:cNvPr id="5" name="頁尾預留位置 4"/>
          <p:cNvSpPr>
            <a:spLocks noGrp="1"/>
          </p:cNvSpPr>
          <p:nvPr>
            <p:ph type="ftr" sz="quarter" idx="11"/>
          </p:nvPr>
        </p:nvSpPr>
        <p:spPr/>
        <p:txBody>
          <a:bodyPr rtlCol="0"/>
          <a:lstStyle/>
          <a:p>
            <a:pPr rtl="0"/>
            <a:r>
              <a:rPr lang="zh-TW" altLang="en-US" dirty="0"/>
              <a:t>新增頁尾</a:t>
            </a:r>
          </a:p>
        </p:txBody>
      </p:sp>
      <p:sp>
        <p:nvSpPr>
          <p:cNvPr id="4" name="日期預留位置 3"/>
          <p:cNvSpPr>
            <a:spLocks noGrp="1"/>
          </p:cNvSpPr>
          <p:nvPr>
            <p:ph type="dt" sz="half" idx="10"/>
          </p:nvPr>
        </p:nvSpPr>
        <p:spPr/>
        <p:txBody>
          <a:bodyPr rtlCol="0"/>
          <a:lstStyle>
            <a:lvl1pPr>
              <a:defRPr/>
            </a:lvl1pPr>
          </a:lstStyle>
          <a:p>
            <a:fld id="{2C273697-9319-4778-8E37-737109EEF40F}" type="datetime2">
              <a:rPr lang="zh-TW" altLang="en-US" smtClean="0"/>
              <a:pPr/>
              <a:t>2023年3月24日</a:t>
            </a:fld>
            <a:endParaRPr lang="en-US" dirty="0"/>
          </a:p>
        </p:txBody>
      </p:sp>
      <p:sp>
        <p:nvSpPr>
          <p:cNvPr id="6" name="投影片編號預留位置 5"/>
          <p:cNvSpPr>
            <a:spLocks noGrp="1"/>
          </p:cNvSpPr>
          <p:nvPr>
            <p:ph type="sldNum" sz="quarter" idx="12"/>
          </p:nvPr>
        </p:nvSpPr>
        <p:spPr/>
        <p:txBody>
          <a:bodyPr rtlCol="0"/>
          <a:lstStyle/>
          <a:p>
            <a:pPr rtl="0"/>
            <a:fld id="{484FD59D-33F1-4A76-843D-E67207CAFE54}" type="slidenum">
              <a:rPr lang="en-US" altLang="zh-TW" smtClean="0"/>
              <a:t>‹#›</a:t>
            </a:fld>
            <a:endParaRPr lang="zh-TW" altLang="en-US" dirty="0"/>
          </a:p>
        </p:txBody>
      </p:sp>
    </p:spTree>
    <p:extLst>
      <p:ext uri="{BB962C8B-B14F-4D97-AF65-F5344CB8AC3E}">
        <p14:creationId xmlns:p14="http://schemas.microsoft.com/office/powerpoint/2010/main" val="9131173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userDrawn="1">
  <p:cSld name="4_Titeldias">
    <p:spTree>
      <p:nvGrpSpPr>
        <p:cNvPr id="1" name=""/>
        <p:cNvGrpSpPr/>
        <p:nvPr/>
      </p:nvGrpSpPr>
      <p:grpSpPr>
        <a:xfrm>
          <a:off x="0" y="0"/>
          <a:ext cx="0" cy="0"/>
          <a:chOff x="0" y="0"/>
          <a:chExt cx="0" cy="0"/>
        </a:xfrm>
      </p:grpSpPr>
    </p:spTree>
    <p:extLst>
      <p:ext uri="{BB962C8B-B14F-4D97-AF65-F5344CB8AC3E}">
        <p14:creationId xmlns:p14="http://schemas.microsoft.com/office/powerpoint/2010/main" val="393430769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type="tbl">
  <p:cSld name="標題及表格">
    <p:spTree>
      <p:nvGrpSpPr>
        <p:cNvPr id="1" name=""/>
        <p:cNvGrpSpPr/>
        <p:nvPr/>
      </p:nvGrpSpPr>
      <p:grpSpPr>
        <a:xfrm>
          <a:off x="0" y="0"/>
          <a:ext cx="0" cy="0"/>
          <a:chOff x="0" y="0"/>
          <a:chExt cx="0" cy="0"/>
        </a:xfrm>
      </p:grpSpPr>
      <p:sp>
        <p:nvSpPr>
          <p:cNvPr id="2" name="標題 1"/>
          <p:cNvSpPr>
            <a:spLocks noGrp="1"/>
          </p:cNvSpPr>
          <p:nvPr>
            <p:ph type="title"/>
          </p:nvPr>
        </p:nvSpPr>
        <p:spPr>
          <a:xfrm>
            <a:off x="609600" y="274638"/>
            <a:ext cx="10972800" cy="1143000"/>
          </a:xfrm>
        </p:spPr>
        <p:txBody>
          <a:bodyPr/>
          <a:lstStyle>
            <a:lvl1pPr>
              <a:defRPr>
                <a:latin typeface="標楷體" pitchFamily="65" charset="-120"/>
                <a:ea typeface="標楷體" pitchFamily="65" charset="-120"/>
              </a:defRPr>
            </a:lvl1pPr>
          </a:lstStyle>
          <a:p>
            <a:r>
              <a:rPr lang="zh-TW" altLang="en-US"/>
              <a:t>按一下以編輯母片標題樣式</a:t>
            </a:r>
          </a:p>
        </p:txBody>
      </p:sp>
      <p:sp>
        <p:nvSpPr>
          <p:cNvPr id="3" name="表格版面配置區 2"/>
          <p:cNvSpPr>
            <a:spLocks noGrp="1"/>
          </p:cNvSpPr>
          <p:nvPr>
            <p:ph type="tbl" idx="1"/>
          </p:nvPr>
        </p:nvSpPr>
        <p:spPr>
          <a:xfrm>
            <a:off x="609600" y="1600206"/>
            <a:ext cx="10972800" cy="4525963"/>
          </a:xfrm>
        </p:spPr>
        <p:txBody>
          <a:bodyPr rtlCol="0">
            <a:normAutofit/>
          </a:bodyPr>
          <a:lstStyle>
            <a:lvl1pPr>
              <a:defRPr>
                <a:latin typeface="標楷體" pitchFamily="65" charset="-120"/>
                <a:ea typeface="標楷體" pitchFamily="65" charset="-120"/>
              </a:defRPr>
            </a:lvl1pPr>
          </a:lstStyle>
          <a:p>
            <a:pPr lvl="0"/>
            <a:endParaRPr lang="zh-TW" altLang="en-US" noProof="0"/>
          </a:p>
        </p:txBody>
      </p:sp>
      <p:sp>
        <p:nvSpPr>
          <p:cNvPr id="4" name="Date Placeholder 4"/>
          <p:cNvSpPr>
            <a:spLocks noGrp="1"/>
          </p:cNvSpPr>
          <p:nvPr>
            <p:ph type="dt" sz="half" idx="10"/>
          </p:nvPr>
        </p:nvSpPr>
        <p:spPr>
          <a:xfrm>
            <a:off x="8075084" y="6019800"/>
            <a:ext cx="1397000" cy="228600"/>
          </a:xfrm>
          <a:prstGeom prst="rect">
            <a:avLst/>
          </a:prstGeom>
        </p:spPr>
        <p:txBody>
          <a:bodyPr/>
          <a:lstStyle>
            <a:lvl1pPr eaLnBrk="0" fontAlgn="base" hangingPunct="0">
              <a:spcBef>
                <a:spcPct val="0"/>
              </a:spcBef>
              <a:spcAft>
                <a:spcPct val="0"/>
              </a:spcAft>
              <a:defRPr kumimoji="1">
                <a:latin typeface="Arial" pitchFamily="34" charset="0"/>
              </a:defRPr>
            </a:lvl1pPr>
          </a:lstStyle>
          <a:p>
            <a:pPr>
              <a:defRPr/>
            </a:pPr>
            <a:fld id="{A693FCD9-138A-4069-A13B-8952C7032BB0}" type="datetime1">
              <a:rPr lang="ja-JP" altLang="en-US"/>
              <a:pPr>
                <a:defRPr/>
              </a:pPr>
              <a:t>2023/3/24</a:t>
            </a:fld>
            <a:endParaRPr lang="en-US" altLang="zh-TW" dirty="0"/>
          </a:p>
        </p:txBody>
      </p:sp>
      <p:sp>
        <p:nvSpPr>
          <p:cNvPr id="5" name="Footer Placeholder 5"/>
          <p:cNvSpPr>
            <a:spLocks noGrp="1"/>
          </p:cNvSpPr>
          <p:nvPr>
            <p:ph type="ftr" sz="quarter" idx="11"/>
          </p:nvPr>
        </p:nvSpPr>
        <p:spPr>
          <a:xfrm>
            <a:off x="1979084" y="6019800"/>
            <a:ext cx="5943600" cy="228600"/>
          </a:xfrm>
          <a:prstGeom prst="rect">
            <a:avLst/>
          </a:prstGeom>
        </p:spPr>
        <p:txBody>
          <a:bodyPr/>
          <a:lstStyle>
            <a:lvl1pPr eaLnBrk="0" fontAlgn="base" hangingPunct="0">
              <a:spcBef>
                <a:spcPct val="0"/>
              </a:spcBef>
              <a:spcAft>
                <a:spcPct val="0"/>
              </a:spcAft>
              <a:defRPr kumimoji="1">
                <a:latin typeface="Arial" pitchFamily="34" charset="0"/>
              </a:defRPr>
            </a:lvl1pPr>
          </a:lstStyle>
          <a:p>
            <a:pPr>
              <a:defRPr/>
            </a:pPr>
            <a:endParaRPr lang="en-US" altLang="zh-TW"/>
          </a:p>
        </p:txBody>
      </p:sp>
      <p:sp>
        <p:nvSpPr>
          <p:cNvPr id="6" name="Slide Number Placeholder 6"/>
          <p:cNvSpPr>
            <a:spLocks noGrp="1"/>
          </p:cNvSpPr>
          <p:nvPr>
            <p:ph type="sldNum" sz="quarter" idx="12"/>
          </p:nvPr>
        </p:nvSpPr>
        <p:spPr>
          <a:xfrm>
            <a:off x="1064684" y="6019800"/>
            <a:ext cx="762000" cy="228600"/>
          </a:xfrm>
          <a:prstGeom prst="rect">
            <a:avLst/>
          </a:prstGeom>
        </p:spPr>
        <p:txBody>
          <a:bodyPr vert="horz" wrap="square" lIns="91440" tIns="45720" rIns="91440" bIns="45720" numCol="1" anchor="t" anchorCtr="0" compatLnSpc="1">
            <a:prstTxWarp prst="textNoShape">
              <a:avLst/>
            </a:prstTxWarp>
          </a:bodyPr>
          <a:lstStyle>
            <a:lvl1pPr>
              <a:defRPr/>
            </a:lvl1pPr>
          </a:lstStyle>
          <a:p>
            <a:fld id="{2DA40F08-6D62-44E6-8FA1-B9B51AC40345}" type="slidenum">
              <a:rPr lang="en-US" altLang="zh-TW"/>
              <a:pPr/>
              <a:t>‹#›</a:t>
            </a:fld>
            <a:endParaRPr lang="en-US" altLang="zh-TW"/>
          </a:p>
        </p:txBody>
      </p:sp>
    </p:spTree>
    <p:extLst>
      <p:ext uri="{BB962C8B-B14F-4D97-AF65-F5344CB8AC3E}">
        <p14:creationId xmlns:p14="http://schemas.microsoft.com/office/powerpoint/2010/main" val="3971686915"/>
      </p:ext>
    </p:extLst>
  </p:cSld>
  <p:clrMapOvr>
    <a:masterClrMapping/>
  </p:clrMapOvr>
  <p:transition spd="med">
    <p:wipe dir="d"/>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xAndObj">
  <p:cSld name="標題，文字及物件">
    <p:spTree>
      <p:nvGrpSpPr>
        <p:cNvPr id="1" name=""/>
        <p:cNvGrpSpPr/>
        <p:nvPr/>
      </p:nvGrpSpPr>
      <p:grpSpPr>
        <a:xfrm>
          <a:off x="0" y="0"/>
          <a:ext cx="0" cy="0"/>
          <a:chOff x="0" y="0"/>
          <a:chExt cx="0" cy="0"/>
        </a:xfrm>
      </p:grpSpPr>
      <p:sp>
        <p:nvSpPr>
          <p:cNvPr id="2" name="標題 1"/>
          <p:cNvSpPr>
            <a:spLocks noGrp="1"/>
          </p:cNvSpPr>
          <p:nvPr>
            <p:ph type="title"/>
          </p:nvPr>
        </p:nvSpPr>
        <p:spPr>
          <a:xfrm>
            <a:off x="609600" y="274638"/>
            <a:ext cx="10972800" cy="1143000"/>
          </a:xfrm>
        </p:spPr>
        <p:txBody>
          <a:bodyPr/>
          <a:lstStyle/>
          <a:p>
            <a:r>
              <a:rPr lang="zh-TW" altLang="en-US"/>
              <a:t>按一下以編輯母片標題樣式</a:t>
            </a:r>
          </a:p>
        </p:txBody>
      </p:sp>
      <p:sp>
        <p:nvSpPr>
          <p:cNvPr id="3" name="文字版面配置區 2"/>
          <p:cNvSpPr>
            <a:spLocks noGrp="1"/>
          </p:cNvSpPr>
          <p:nvPr>
            <p:ph type="body" sz="half" idx="1"/>
          </p:nvPr>
        </p:nvSpPr>
        <p:spPr>
          <a:xfrm>
            <a:off x="609600" y="1600206"/>
            <a:ext cx="5384800" cy="4525963"/>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內容版面配置區 3"/>
          <p:cNvSpPr>
            <a:spLocks noGrp="1"/>
          </p:cNvSpPr>
          <p:nvPr>
            <p:ph sz="half" idx="2"/>
          </p:nvPr>
        </p:nvSpPr>
        <p:spPr>
          <a:xfrm>
            <a:off x="6197600" y="1600206"/>
            <a:ext cx="5384800" cy="4525963"/>
          </a:xfrm>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Rectangle 4"/>
          <p:cNvSpPr>
            <a:spLocks noGrp="1" noChangeArrowheads="1"/>
          </p:cNvSpPr>
          <p:nvPr>
            <p:ph type="dt" sz="half" idx="10"/>
          </p:nvPr>
        </p:nvSpPr>
        <p:spPr/>
        <p:txBody>
          <a:bodyPr/>
          <a:lstStyle>
            <a:lvl1pPr fontAlgn="auto">
              <a:spcBef>
                <a:spcPts val="0"/>
              </a:spcBef>
              <a:spcAft>
                <a:spcPts val="0"/>
              </a:spcAft>
              <a:defRPr>
                <a:latin typeface="+mn-lt"/>
                <a:ea typeface="+mn-ea"/>
              </a:defRPr>
            </a:lvl1pPr>
          </a:lstStyle>
          <a:p>
            <a:pPr>
              <a:defRPr/>
            </a:pPr>
            <a:fld id="{1E3041FE-6C6D-4CFC-93E7-1E8458F8A054}" type="datetime1">
              <a:rPr lang="ja-JP" altLang="en-US" smtClean="0"/>
              <a:pPr>
                <a:defRPr/>
              </a:pPr>
              <a:t>2023/3/24</a:t>
            </a:fld>
            <a:endParaRPr lang="en-US" altLang="zh-TW" dirty="0">
              <a:ea typeface="標楷體" panose="03000509000000000000" pitchFamily="65" charset="-120"/>
            </a:endParaRPr>
          </a:p>
        </p:txBody>
      </p:sp>
      <p:sp>
        <p:nvSpPr>
          <p:cNvPr id="6" name="Rectangle 5"/>
          <p:cNvSpPr>
            <a:spLocks noGrp="1" noChangeArrowheads="1"/>
          </p:cNvSpPr>
          <p:nvPr>
            <p:ph type="ftr" sz="quarter" idx="11"/>
          </p:nvPr>
        </p:nvSpPr>
        <p:spPr/>
        <p:txBody>
          <a:bodyPr/>
          <a:lstStyle>
            <a:lvl1pPr fontAlgn="auto">
              <a:spcBef>
                <a:spcPts val="0"/>
              </a:spcBef>
              <a:spcAft>
                <a:spcPts val="0"/>
              </a:spcAft>
              <a:defRPr>
                <a:latin typeface="+mn-lt"/>
                <a:ea typeface="標楷體" panose="03000509000000000000" pitchFamily="65" charset="-120"/>
              </a:defRPr>
            </a:lvl1pPr>
          </a:lstStyle>
          <a:p>
            <a:pPr>
              <a:defRPr/>
            </a:pPr>
            <a:endParaRPr lang="en-US" altLang="zh-TW" dirty="0"/>
          </a:p>
        </p:txBody>
      </p:sp>
      <p:sp>
        <p:nvSpPr>
          <p:cNvPr id="7" name="Rectangle 6"/>
          <p:cNvSpPr>
            <a:spLocks noGrp="1" noChangeArrowheads="1"/>
          </p:cNvSpPr>
          <p:nvPr>
            <p:ph type="sldNum" sz="quarter" idx="12"/>
          </p:nvPr>
        </p:nvSpPr>
        <p:spPr/>
        <p:txBody>
          <a:bodyPr/>
          <a:lstStyle>
            <a:lvl1pPr>
              <a:defRPr sz="1050">
                <a:solidFill>
                  <a:srgbClr val="FFFFFF"/>
                </a:solidFill>
                <a:ea typeface="標楷體" panose="03000509000000000000" pitchFamily="65" charset="-120"/>
              </a:defRPr>
            </a:lvl1pPr>
          </a:lstStyle>
          <a:p>
            <a:fld id="{4376826E-BB9E-49E4-9273-7158F26AE16E}" type="slidenum">
              <a:rPr lang="en-US" altLang="zh-TW" smtClean="0"/>
              <a:pPr/>
              <a:t>‹#›</a:t>
            </a:fld>
            <a:endParaRPr lang="en-US" altLang="zh-TW" dirty="0"/>
          </a:p>
        </p:txBody>
      </p:sp>
    </p:spTree>
    <p:extLst>
      <p:ext uri="{BB962C8B-B14F-4D97-AF65-F5344CB8AC3E}">
        <p14:creationId xmlns:p14="http://schemas.microsoft.com/office/powerpoint/2010/main" val="250508890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userDrawn="1">
  <p:cSld name="5_空白">
    <p:spTree>
      <p:nvGrpSpPr>
        <p:cNvPr id="1" name=""/>
        <p:cNvGrpSpPr/>
        <p:nvPr/>
      </p:nvGrpSpPr>
      <p:grpSpPr>
        <a:xfrm>
          <a:off x="0" y="0"/>
          <a:ext cx="0" cy="0"/>
          <a:chOff x="0" y="0"/>
          <a:chExt cx="0" cy="0"/>
        </a:xfrm>
      </p:grpSpPr>
      <p:sp>
        <p:nvSpPr>
          <p:cNvPr id="14" name="文字版面配置區 13"/>
          <p:cNvSpPr>
            <a:spLocks noGrp="1"/>
          </p:cNvSpPr>
          <p:nvPr>
            <p:ph type="body" sz="quarter" idx="14"/>
          </p:nvPr>
        </p:nvSpPr>
        <p:spPr>
          <a:xfrm>
            <a:off x="2063556" y="1052736"/>
            <a:ext cx="9601729" cy="4968552"/>
          </a:xfrm>
        </p:spPr>
        <p:txBody>
          <a:bodyPr/>
          <a:lstStyle>
            <a:lvl1pPr>
              <a:buClr>
                <a:srgbClr val="3102A6"/>
              </a:buClr>
              <a:buSzPct val="75000"/>
              <a:buFont typeface="Wingdings" pitchFamily="2" charset="2"/>
              <a:buChar char="n"/>
              <a:defRPr>
                <a:latin typeface="標楷體" pitchFamily="65" charset="-120"/>
                <a:ea typeface="標楷體" pitchFamily="65" charset="-120"/>
              </a:defRPr>
            </a:lvl1pPr>
            <a:lvl2pPr>
              <a:buClr>
                <a:srgbClr val="FF0000"/>
              </a:buClr>
              <a:buSzPct val="55000"/>
              <a:buFont typeface="Wingdings" pitchFamily="2" charset="2"/>
              <a:buChar char="n"/>
              <a:defRPr>
                <a:latin typeface="標楷體" pitchFamily="65" charset="-120"/>
                <a:ea typeface="標楷體" pitchFamily="65" charset="-120"/>
              </a:defRPr>
            </a:lvl2pPr>
            <a:lvl3pPr>
              <a:buClr>
                <a:srgbClr val="14037B"/>
              </a:buClr>
              <a:buSzPct val="35000"/>
              <a:buFont typeface="Wingdings" pitchFamily="2" charset="2"/>
              <a:buChar char="n"/>
              <a:defRPr>
                <a:latin typeface="標楷體" pitchFamily="65" charset="-120"/>
                <a:ea typeface="標楷體" pitchFamily="65" charset="-120"/>
              </a:defRPr>
            </a:lvl3pPr>
            <a:lvl4pPr>
              <a:defRPr>
                <a:latin typeface="標楷體" pitchFamily="65" charset="-120"/>
                <a:ea typeface="標楷體" pitchFamily="65" charset="-120"/>
              </a:defRPr>
            </a:lvl4pPr>
            <a:lvl5pPr>
              <a:defRPr>
                <a:latin typeface="標楷體" pitchFamily="65" charset="-120"/>
                <a:ea typeface="標楷體" pitchFamily="65" charset="-120"/>
              </a:defRPr>
            </a:lvl5pPr>
          </a:lstStyle>
          <a:p>
            <a:pPr lvl="0"/>
            <a:r>
              <a:rPr lang="zh-TW" altLang="en-US" dirty="0"/>
              <a:t>按一下以編輯母片文字樣式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3" name="日期版面配置區 3"/>
          <p:cNvSpPr>
            <a:spLocks noGrp="1"/>
          </p:cNvSpPr>
          <p:nvPr>
            <p:ph type="dt" sz="half" idx="15"/>
          </p:nvPr>
        </p:nvSpPr>
        <p:spPr/>
        <p:txBody>
          <a:bodyPr/>
          <a:lstStyle>
            <a:lvl1pPr>
              <a:defRPr/>
            </a:lvl1pPr>
          </a:lstStyle>
          <a:p>
            <a:pPr>
              <a:defRPr/>
            </a:pPr>
            <a:fld id="{12DF42E0-29CD-43FB-9734-C5930835102F}" type="datetime1">
              <a:rPr lang="zh-TW" altLang="en-US"/>
              <a:pPr>
                <a:defRPr/>
              </a:pPr>
              <a:t>2023/3/24</a:t>
            </a:fld>
            <a:endParaRPr altLang="en-US"/>
          </a:p>
        </p:txBody>
      </p:sp>
      <p:sp>
        <p:nvSpPr>
          <p:cNvPr id="4" name="頁尾版面配置區 4"/>
          <p:cNvSpPr>
            <a:spLocks noGrp="1"/>
          </p:cNvSpPr>
          <p:nvPr>
            <p:ph type="ftr" sz="quarter" idx="16"/>
          </p:nvPr>
        </p:nvSpPr>
        <p:spPr/>
        <p:txBody>
          <a:bodyPr/>
          <a:lstStyle>
            <a:lvl1pPr>
              <a:defRPr/>
            </a:lvl1pPr>
          </a:lstStyle>
          <a:p>
            <a:pPr>
              <a:defRPr/>
            </a:pPr>
            <a:endParaRPr lang="en-US" altLang="zh-TW"/>
          </a:p>
        </p:txBody>
      </p:sp>
      <p:sp>
        <p:nvSpPr>
          <p:cNvPr id="5" name="投影片編號版面配置區 5"/>
          <p:cNvSpPr>
            <a:spLocks noGrp="1"/>
          </p:cNvSpPr>
          <p:nvPr>
            <p:ph type="sldNum" sz="quarter" idx="17"/>
          </p:nvPr>
        </p:nvSpPr>
        <p:spPr/>
        <p:txBody>
          <a:bodyPr/>
          <a:lstStyle>
            <a:lvl1pPr>
              <a:defRPr/>
            </a:lvl1pPr>
          </a:lstStyle>
          <a:p>
            <a:fld id="{52346750-6400-4E3C-92C1-1D3FA6A2FD14}" type="slidenum">
              <a:rPr lang="en-US" altLang="zh-TW"/>
              <a:pPr/>
              <a:t>‹#›</a:t>
            </a:fld>
            <a:endParaRPr lang="en-US" altLang="zh-TW"/>
          </a:p>
        </p:txBody>
      </p:sp>
    </p:spTree>
    <p:extLst>
      <p:ext uri="{BB962C8B-B14F-4D97-AF65-F5344CB8AC3E}">
        <p14:creationId xmlns:p14="http://schemas.microsoft.com/office/powerpoint/2010/main" val="298702894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userDrawn="1">
  <p:cSld name="1_标题和内容">
    <p:spTree>
      <p:nvGrpSpPr>
        <p:cNvPr id="1" name=""/>
        <p:cNvGrpSpPr/>
        <p:nvPr/>
      </p:nvGrpSpPr>
      <p:grpSpPr>
        <a:xfrm>
          <a:off x="0" y="0"/>
          <a:ext cx="0" cy="0"/>
          <a:chOff x="0" y="0"/>
          <a:chExt cx="0" cy="0"/>
        </a:xfrm>
      </p:grpSpPr>
      <p:sp>
        <p:nvSpPr>
          <p:cNvPr id="8" name="矩形 7"/>
          <p:cNvSpPr/>
          <p:nvPr userDrawn="1"/>
        </p:nvSpPr>
        <p:spPr>
          <a:xfrm>
            <a:off x="433428" y="6443007"/>
            <a:ext cx="11263531" cy="414997"/>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r"/>
            <a:r>
              <a:rPr lang="en-US" altLang="zh-CN" sz="1350" dirty="0">
                <a:solidFill>
                  <a:schemeClr val="bg1"/>
                </a:solidFill>
              </a:rPr>
              <a:t>XYPPT.YANJ.CN  </a:t>
            </a:r>
            <a:r>
              <a:rPr lang="zh-CN" altLang="en-US" sz="1350" dirty="0">
                <a:solidFill>
                  <a:schemeClr val="bg1"/>
                </a:solidFill>
              </a:rPr>
              <a:t>新浪微博</a:t>
            </a:r>
            <a:r>
              <a:rPr lang="en-US" altLang="zh-CN" sz="1350" dirty="0">
                <a:solidFill>
                  <a:schemeClr val="bg1"/>
                </a:solidFill>
              </a:rPr>
              <a:t>@</a:t>
            </a:r>
            <a:r>
              <a:rPr lang="zh-CN" altLang="en-US" sz="1350" dirty="0">
                <a:solidFill>
                  <a:schemeClr val="bg1"/>
                </a:solidFill>
              </a:rPr>
              <a:t>六月雪</a:t>
            </a:r>
            <a:r>
              <a:rPr lang="en-US" altLang="zh-CN" sz="1350" dirty="0">
                <a:solidFill>
                  <a:schemeClr val="bg1"/>
                </a:solidFill>
              </a:rPr>
              <a:t>_1</a:t>
            </a:r>
            <a:endParaRPr lang="zh-CN" altLang="en-US" sz="1350" dirty="0">
              <a:solidFill>
                <a:schemeClr val="bg1"/>
              </a:solidFill>
            </a:endParaRPr>
          </a:p>
        </p:txBody>
      </p:sp>
      <p:sp>
        <p:nvSpPr>
          <p:cNvPr id="9" name="矩形 8"/>
          <p:cNvSpPr/>
          <p:nvPr userDrawn="1"/>
        </p:nvSpPr>
        <p:spPr>
          <a:xfrm>
            <a:off x="-16539" y="400934"/>
            <a:ext cx="858129"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0" name="矩形 9"/>
          <p:cNvSpPr/>
          <p:nvPr userDrawn="1"/>
        </p:nvSpPr>
        <p:spPr>
          <a:xfrm>
            <a:off x="-16540" y="6450041"/>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1" name="矩形 10"/>
          <p:cNvSpPr/>
          <p:nvPr userDrawn="1"/>
        </p:nvSpPr>
        <p:spPr>
          <a:xfrm>
            <a:off x="11711225" y="6450041"/>
            <a:ext cx="464235" cy="414997"/>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2" name="矩形 11"/>
          <p:cNvSpPr/>
          <p:nvPr userDrawn="1"/>
        </p:nvSpPr>
        <p:spPr>
          <a:xfrm>
            <a:off x="954131" y="400934"/>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3" name="矩形 12"/>
          <p:cNvSpPr/>
          <p:nvPr userDrawn="1"/>
        </p:nvSpPr>
        <p:spPr>
          <a:xfrm>
            <a:off x="12104888" y="400934"/>
            <a:ext cx="72000" cy="675249"/>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endParaRPr lang="zh-CN" altLang="en-US" sz="1350"/>
          </a:p>
        </p:txBody>
      </p:sp>
      <p:sp>
        <p:nvSpPr>
          <p:cNvPr id="14" name="矩形 13"/>
          <p:cNvSpPr/>
          <p:nvPr userDrawn="1"/>
        </p:nvSpPr>
        <p:spPr>
          <a:xfrm>
            <a:off x="12037236" y="400934"/>
            <a:ext cx="36000" cy="67524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7" name="等腰三角形 16"/>
          <p:cNvSpPr/>
          <p:nvPr userDrawn="1"/>
        </p:nvSpPr>
        <p:spPr>
          <a:xfrm rot="5400000" flipH="1">
            <a:off x="11834073" y="6502262"/>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8" name="等腰三角形 17"/>
          <p:cNvSpPr/>
          <p:nvPr userDrawn="1"/>
        </p:nvSpPr>
        <p:spPr>
          <a:xfrm rot="16200000">
            <a:off x="64173" y="6502263"/>
            <a:ext cx="302811" cy="310551"/>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48" name="椭圆 147"/>
          <p:cNvSpPr>
            <a:spLocks noChangeAspect="1"/>
          </p:cNvSpPr>
          <p:nvPr userDrawn="1"/>
        </p:nvSpPr>
        <p:spPr>
          <a:xfrm>
            <a:off x="1149363" y="968876"/>
            <a:ext cx="445765" cy="180000"/>
          </a:xfrm>
          <a:prstGeom prst="ellipse">
            <a:avLst/>
          </a:prstGeom>
          <a:gradFill flip="none" rotWithShape="1">
            <a:gsLst>
              <a:gs pos="23000">
                <a:schemeClr val="bg1">
                  <a:lumMod val="65000"/>
                  <a:alpha val="43000"/>
                </a:schemeClr>
              </a:gs>
              <a:gs pos="100000">
                <a:schemeClr val="bg1">
                  <a:lumMod val="95000"/>
                  <a:alpha val="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solidFill>
                <a:prstClr val="white"/>
              </a:solidFill>
            </a:endParaRPr>
          </a:p>
        </p:txBody>
      </p:sp>
      <p:sp>
        <p:nvSpPr>
          <p:cNvPr id="155" name="文本框 154"/>
          <p:cNvSpPr txBox="1"/>
          <p:nvPr userDrawn="1"/>
        </p:nvSpPr>
        <p:spPr>
          <a:xfrm>
            <a:off x="1795477" y="376260"/>
            <a:ext cx="1491114" cy="323165"/>
          </a:xfrm>
          <a:prstGeom prst="rect">
            <a:avLst/>
          </a:prstGeom>
          <a:noFill/>
        </p:spPr>
        <p:txBody>
          <a:bodyPr wrap="none" rtlCol="0">
            <a:spAutoFit/>
          </a:bodyPr>
          <a:lstStyle/>
          <a:p>
            <a:r>
              <a:rPr lang="en-US" altLang="zh-CN" sz="1500" dirty="0">
                <a:solidFill>
                  <a:schemeClr val="tx1">
                    <a:lumMod val="50000"/>
                    <a:lumOff val="50000"/>
                  </a:schemeClr>
                </a:solidFill>
                <a:effectLst/>
                <a:latin typeface="方正粗活意简体"/>
                <a:ea typeface="时尚中黑简体" panose="01010104010101010101" pitchFamily="2" charset="-122"/>
              </a:rPr>
              <a:t>PPT</a:t>
            </a:r>
            <a:r>
              <a:rPr lang="zh-CN" altLang="en-US" sz="1500" dirty="0">
                <a:solidFill>
                  <a:schemeClr val="tx1">
                    <a:lumMod val="50000"/>
                    <a:lumOff val="50000"/>
                  </a:schemeClr>
                </a:solidFill>
                <a:effectLst/>
                <a:latin typeface="方正粗活意简体"/>
                <a:ea typeface="时尚中黑简体" panose="01010104010101010101" pitchFamily="2" charset="-122"/>
              </a:rPr>
              <a:t>图表研究院</a:t>
            </a:r>
          </a:p>
        </p:txBody>
      </p:sp>
      <p:sp>
        <p:nvSpPr>
          <p:cNvPr id="156" name="文本框 155"/>
          <p:cNvSpPr txBox="1"/>
          <p:nvPr userDrawn="1"/>
        </p:nvSpPr>
        <p:spPr>
          <a:xfrm>
            <a:off x="1809103" y="745592"/>
            <a:ext cx="1316386" cy="219291"/>
          </a:xfrm>
          <a:prstGeom prst="rect">
            <a:avLst/>
          </a:prstGeom>
          <a:noFill/>
        </p:spPr>
        <p:txBody>
          <a:bodyPr wrap="none" rtlCol="0">
            <a:spAutoFit/>
          </a:bodyPr>
          <a:lstStyle>
            <a:defPPr>
              <a:defRPr lang="zh-CN"/>
            </a:defPPr>
            <a:lvl1pPr>
              <a:defRPr sz="2000">
                <a:solidFill>
                  <a:schemeClr val="tx1">
                    <a:lumMod val="50000"/>
                    <a:lumOff val="50000"/>
                  </a:schemeClr>
                </a:solidFill>
                <a:effectLst>
                  <a:outerShdw blurRad="355600" dist="190500" dir="3000000" algn="t" rotWithShape="0">
                    <a:prstClr val="black">
                      <a:alpha val="40000"/>
                    </a:prstClr>
                  </a:outerShdw>
                </a:effectLst>
                <a:latin typeface="迷你简粗倩" panose="03000509000000000000" pitchFamily="65" charset="-122"/>
                <a:ea typeface="迷你简粗倩" panose="03000509000000000000" pitchFamily="65" charset="-122"/>
              </a:defRPr>
            </a:lvl1pPr>
          </a:lstStyle>
          <a:p>
            <a:pPr lvl="0"/>
            <a:r>
              <a:rPr lang="en-US" altLang="zh-CN" sz="825" dirty="0">
                <a:effectLst/>
                <a:latin typeface="时尚中黑简体" panose="01010104010101010101" pitchFamily="2" charset="-122"/>
                <a:ea typeface="时尚中黑简体" panose="01010104010101010101" pitchFamily="2" charset="-122"/>
                <a:cs typeface="Verdana" panose="020B0604030504040204" pitchFamily="34" charset="0"/>
              </a:rPr>
              <a:t>PPT CHART ACADEMY</a:t>
            </a:r>
            <a:endParaRPr lang="zh-CN" altLang="en-US" sz="825" dirty="0">
              <a:effectLst/>
              <a:latin typeface="时尚中黑简体" panose="01010104010101010101" pitchFamily="2" charset="-122"/>
              <a:ea typeface="时尚中黑简体" panose="01010104010101010101" pitchFamily="2" charset="-122"/>
              <a:cs typeface="Verdana" panose="020B0604030504040204" pitchFamily="34" charset="0"/>
            </a:endParaRPr>
          </a:p>
        </p:txBody>
      </p:sp>
      <p:grpSp>
        <p:nvGrpSpPr>
          <p:cNvPr id="82" name="组合 81"/>
          <p:cNvGrpSpPr>
            <a:grpSpLocks noChangeAspect="1"/>
          </p:cNvGrpSpPr>
          <p:nvPr userDrawn="1"/>
        </p:nvGrpSpPr>
        <p:grpSpPr>
          <a:xfrm>
            <a:off x="967318" y="350517"/>
            <a:ext cx="796511" cy="684000"/>
            <a:chOff x="4644008" y="641735"/>
            <a:chExt cx="3646770" cy="3131656"/>
          </a:xfrm>
        </p:grpSpPr>
        <p:pic>
          <p:nvPicPr>
            <p:cNvPr id="8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4008" y="641735"/>
              <a:ext cx="3646770" cy="3131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84" name="直接连接符 83"/>
            <p:cNvCxnSpPr/>
            <p:nvPr/>
          </p:nvCxnSpPr>
          <p:spPr>
            <a:xfrm>
              <a:off x="6343192" y="1950009"/>
              <a:ext cx="1296143" cy="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90909621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含標題的圖片">
    <p:spTree>
      <p:nvGrpSpPr>
        <p:cNvPr id="1" name=""/>
        <p:cNvGrpSpPr/>
        <p:nvPr/>
      </p:nvGrpSpPr>
      <p:grpSpPr>
        <a:xfrm>
          <a:off x="0" y="0"/>
          <a:ext cx="0" cy="0"/>
          <a:chOff x="0" y="0"/>
          <a:chExt cx="0" cy="0"/>
        </a:xfrm>
      </p:grpSpPr>
      <p:grpSp>
        <p:nvGrpSpPr>
          <p:cNvPr id="8" name="群組 7"/>
          <p:cNvGrpSpPr/>
          <p:nvPr/>
        </p:nvGrpSpPr>
        <p:grpSpPr>
          <a:xfrm>
            <a:off x="11123617" y="4051307"/>
            <a:ext cx="965215" cy="2807461"/>
            <a:chOff x="11123612" y="4051301"/>
            <a:chExt cx="965215" cy="2807461"/>
          </a:xfrm>
        </p:grpSpPr>
        <p:sp>
          <p:nvSpPr>
            <p:cNvPr id="9" name="手繪多邊形 44"/>
            <p:cNvSpPr>
              <a:spLocks/>
            </p:cNvSpPr>
            <p:nvPr/>
          </p:nvSpPr>
          <p:spPr bwMode="auto">
            <a:xfrm flipH="1">
              <a:off x="11669712" y="6858762"/>
              <a:ext cx="15875" cy="0"/>
            </a:xfrm>
            <a:custGeom>
              <a:avLst/>
              <a:gdLst>
                <a:gd name="T0" fmla="*/ 0 w 10"/>
                <a:gd name="T1" fmla="*/ 10 w 10"/>
                <a:gd name="T2" fmla="*/ 0 w 10"/>
              </a:gdLst>
              <a:ahLst/>
              <a:cxnLst>
                <a:cxn ang="0">
                  <a:pos x="T0" y="0"/>
                </a:cxn>
                <a:cxn ang="0">
                  <a:pos x="T1" y="0"/>
                </a:cxn>
                <a:cxn ang="0">
                  <a:pos x="T2" y="0"/>
                </a:cxn>
              </a:cxnLst>
              <a:rect l="0" t="0" r="r" b="b"/>
              <a:pathLst>
                <a:path w="10">
                  <a:moveTo>
                    <a:pt x="0" y="0"/>
                  </a:moveTo>
                  <a:lnTo>
                    <a:pt x="10" y="0"/>
                  </a:lnTo>
                  <a:lnTo>
                    <a:pt x="0" y="0"/>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0" name="線條 45"/>
            <p:cNvSpPr>
              <a:spLocks noChangeShapeType="1"/>
            </p:cNvSpPr>
            <p:nvPr/>
          </p:nvSpPr>
          <p:spPr bwMode="auto">
            <a:xfrm flipH="1">
              <a:off x="11669712" y="6858762"/>
              <a:ext cx="1587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1" name="手繪多邊形 46"/>
            <p:cNvSpPr>
              <a:spLocks/>
            </p:cNvSpPr>
            <p:nvPr/>
          </p:nvSpPr>
          <p:spPr bwMode="auto">
            <a:xfrm flipH="1">
              <a:off x="11647487" y="5031550"/>
              <a:ext cx="90488" cy="1827212"/>
            </a:xfrm>
            <a:custGeom>
              <a:avLst/>
              <a:gdLst>
                <a:gd name="T0" fmla="*/ 18 w 24"/>
                <a:gd name="T1" fmla="*/ 485 h 485"/>
                <a:gd name="T2" fmla="*/ 24 w 24"/>
                <a:gd name="T3" fmla="*/ 0 h 485"/>
                <a:gd name="T4" fmla="*/ 20 w 24"/>
                <a:gd name="T5" fmla="*/ 0 h 485"/>
                <a:gd name="T6" fmla="*/ 14 w 24"/>
                <a:gd name="T7" fmla="*/ 485 h 485"/>
              </a:gdLst>
              <a:ahLst/>
              <a:cxnLst>
                <a:cxn ang="0">
                  <a:pos x="T0" y="T1"/>
                </a:cxn>
                <a:cxn ang="0">
                  <a:pos x="T2" y="T3"/>
                </a:cxn>
                <a:cxn ang="0">
                  <a:pos x="T4" y="T5"/>
                </a:cxn>
                <a:cxn ang="0">
                  <a:pos x="T6" y="T7"/>
                </a:cxn>
              </a:cxnLst>
              <a:rect l="0" t="0" r="r" b="b"/>
              <a:pathLst>
                <a:path w="24" h="485">
                  <a:moveTo>
                    <a:pt x="18" y="485"/>
                  </a:moveTo>
                  <a:cubicBezTo>
                    <a:pt x="12" y="372"/>
                    <a:pt x="3" y="131"/>
                    <a:pt x="24" y="0"/>
                  </a:cubicBezTo>
                  <a:cubicBezTo>
                    <a:pt x="20" y="0"/>
                    <a:pt x="20" y="0"/>
                    <a:pt x="20" y="0"/>
                  </a:cubicBezTo>
                  <a:cubicBezTo>
                    <a:pt x="0" y="130"/>
                    <a:pt x="9" y="372"/>
                    <a:pt x="14" y="485"/>
                  </a:cubicBezTo>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2" name="手繪多邊形 47"/>
            <p:cNvSpPr>
              <a:spLocks/>
            </p:cNvSpPr>
            <p:nvPr/>
          </p:nvSpPr>
          <p:spPr bwMode="auto">
            <a:xfrm flipH="1">
              <a:off x="11123612" y="4545775"/>
              <a:ext cx="787400" cy="577850"/>
            </a:xfrm>
            <a:custGeom>
              <a:avLst/>
              <a:gdLst>
                <a:gd name="T0" fmla="*/ 36 w 174"/>
                <a:gd name="T1" fmla="*/ 3 h 129"/>
                <a:gd name="T2" fmla="*/ 81 w 174"/>
                <a:gd name="T3" fmla="*/ 30 h 129"/>
                <a:gd name="T4" fmla="*/ 130 w 174"/>
                <a:gd name="T5" fmla="*/ 32 h 129"/>
                <a:gd name="T6" fmla="*/ 55 w 174"/>
                <a:gd name="T7" fmla="*/ 120 h 129"/>
                <a:gd name="T8" fmla="*/ 6 w 174"/>
                <a:gd name="T9" fmla="*/ 66 h 129"/>
                <a:gd name="T10" fmla="*/ 36 w 174"/>
                <a:gd name="T11" fmla="*/ 3 h 129"/>
              </a:gdLst>
              <a:ahLst/>
              <a:cxnLst>
                <a:cxn ang="0">
                  <a:pos x="T0" y="T1"/>
                </a:cxn>
                <a:cxn ang="0">
                  <a:pos x="T2" y="T3"/>
                </a:cxn>
                <a:cxn ang="0">
                  <a:pos x="T4" y="T5"/>
                </a:cxn>
                <a:cxn ang="0">
                  <a:pos x="T6" y="T7"/>
                </a:cxn>
                <a:cxn ang="0">
                  <a:pos x="T8" y="T9"/>
                </a:cxn>
                <a:cxn ang="0">
                  <a:pos x="T10" y="T11"/>
                </a:cxn>
              </a:cxnLst>
              <a:rect l="0" t="0" r="r" b="b"/>
              <a:pathLst>
                <a:path w="174" h="129">
                  <a:moveTo>
                    <a:pt x="36" y="3"/>
                  </a:moveTo>
                  <a:cubicBezTo>
                    <a:pt x="61" y="0"/>
                    <a:pt x="75" y="12"/>
                    <a:pt x="81" y="30"/>
                  </a:cubicBezTo>
                  <a:cubicBezTo>
                    <a:pt x="101" y="21"/>
                    <a:pt x="122" y="23"/>
                    <a:pt x="130" y="32"/>
                  </a:cubicBezTo>
                  <a:cubicBezTo>
                    <a:pt x="174" y="81"/>
                    <a:pt x="89" y="129"/>
                    <a:pt x="55" y="120"/>
                  </a:cubicBezTo>
                  <a:cubicBezTo>
                    <a:pt x="40" y="121"/>
                    <a:pt x="12" y="91"/>
                    <a:pt x="6" y="66"/>
                  </a:cubicBezTo>
                  <a:cubicBezTo>
                    <a:pt x="0" y="34"/>
                    <a:pt x="21" y="5"/>
                    <a:pt x="36" y="3"/>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3" name="手繪多邊形 48"/>
            <p:cNvSpPr>
              <a:spLocks/>
            </p:cNvSpPr>
            <p:nvPr/>
          </p:nvSpPr>
          <p:spPr bwMode="auto">
            <a:xfrm flipH="1">
              <a:off x="11226800" y="4707700"/>
              <a:ext cx="762000" cy="460375"/>
            </a:xfrm>
            <a:custGeom>
              <a:avLst/>
              <a:gdLst>
                <a:gd name="T0" fmla="*/ 4 w 200"/>
                <a:gd name="T1" fmla="*/ 25 h 122"/>
                <a:gd name="T2" fmla="*/ 77 w 200"/>
                <a:gd name="T3" fmla="*/ 97 h 122"/>
                <a:gd name="T4" fmla="*/ 83 w 200"/>
                <a:gd name="T5" fmla="*/ 55 h 122"/>
                <a:gd name="T6" fmla="*/ 112 w 200"/>
                <a:gd name="T7" fmla="*/ 2 h 122"/>
                <a:gd name="T8" fmla="*/ 94 w 200"/>
                <a:gd name="T9" fmla="*/ 101 h 122"/>
                <a:gd name="T10" fmla="*/ 131 w 200"/>
                <a:gd name="T11" fmla="*/ 78 h 122"/>
                <a:gd name="T12" fmla="*/ 191 w 200"/>
                <a:gd name="T13" fmla="*/ 67 h 122"/>
                <a:gd name="T14" fmla="*/ 83 w 200"/>
                <a:gd name="T15" fmla="*/ 115 h 122"/>
                <a:gd name="T16" fmla="*/ 81 w 200"/>
                <a:gd name="T17" fmla="*/ 116 h 122"/>
                <a:gd name="T18" fmla="*/ 79 w 200"/>
                <a:gd name="T19" fmla="*/ 114 h 122"/>
                <a:gd name="T20" fmla="*/ 32 w 200"/>
                <a:gd name="T21" fmla="*/ 79 h 122"/>
                <a:gd name="T22" fmla="*/ 4 w 200"/>
                <a:gd name="T23" fmla="*/ 2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122">
                  <a:moveTo>
                    <a:pt x="4" y="25"/>
                  </a:moveTo>
                  <a:cubicBezTo>
                    <a:pt x="19" y="12"/>
                    <a:pt x="62" y="67"/>
                    <a:pt x="77" y="97"/>
                  </a:cubicBezTo>
                  <a:cubicBezTo>
                    <a:pt x="78" y="84"/>
                    <a:pt x="79" y="68"/>
                    <a:pt x="83" y="55"/>
                  </a:cubicBezTo>
                  <a:cubicBezTo>
                    <a:pt x="91" y="23"/>
                    <a:pt x="106" y="0"/>
                    <a:pt x="112" y="2"/>
                  </a:cubicBezTo>
                  <a:cubicBezTo>
                    <a:pt x="130" y="7"/>
                    <a:pt x="110" y="70"/>
                    <a:pt x="94" y="101"/>
                  </a:cubicBezTo>
                  <a:cubicBezTo>
                    <a:pt x="104" y="93"/>
                    <a:pt x="118" y="84"/>
                    <a:pt x="131" y="78"/>
                  </a:cubicBezTo>
                  <a:cubicBezTo>
                    <a:pt x="161" y="64"/>
                    <a:pt x="189" y="62"/>
                    <a:pt x="191" y="67"/>
                  </a:cubicBezTo>
                  <a:cubicBezTo>
                    <a:pt x="200" y="90"/>
                    <a:pt x="97" y="122"/>
                    <a:pt x="83" y="115"/>
                  </a:cubicBezTo>
                  <a:cubicBezTo>
                    <a:pt x="82" y="116"/>
                    <a:pt x="82" y="116"/>
                    <a:pt x="81" y="116"/>
                  </a:cubicBezTo>
                  <a:cubicBezTo>
                    <a:pt x="80" y="116"/>
                    <a:pt x="80" y="115"/>
                    <a:pt x="79" y="114"/>
                  </a:cubicBezTo>
                  <a:cubicBezTo>
                    <a:pt x="71" y="112"/>
                    <a:pt x="47" y="95"/>
                    <a:pt x="32" y="79"/>
                  </a:cubicBezTo>
                  <a:cubicBezTo>
                    <a:pt x="10" y="54"/>
                    <a:pt x="0" y="29"/>
                    <a:pt x="4" y="25"/>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4" name="手繪多邊形 49"/>
            <p:cNvSpPr>
              <a:spLocks/>
            </p:cNvSpPr>
            <p:nvPr/>
          </p:nvSpPr>
          <p:spPr bwMode="auto">
            <a:xfrm flipH="1">
              <a:off x="11399837" y="6011037"/>
              <a:ext cx="604838" cy="466725"/>
            </a:xfrm>
            <a:custGeom>
              <a:avLst/>
              <a:gdLst>
                <a:gd name="T0" fmla="*/ 28 w 159"/>
                <a:gd name="T1" fmla="*/ 9 h 124"/>
                <a:gd name="T2" fmla="*/ 82 w 159"/>
                <a:gd name="T3" fmla="*/ 89 h 124"/>
                <a:gd name="T4" fmla="*/ 159 w 159"/>
                <a:gd name="T5" fmla="*/ 30 h 124"/>
                <a:gd name="T6" fmla="*/ 79 w 159"/>
                <a:gd name="T7" fmla="*/ 107 h 124"/>
                <a:gd name="T8" fmla="*/ 78 w 159"/>
                <a:gd name="T9" fmla="*/ 109 h 124"/>
                <a:gd name="T10" fmla="*/ 28 w 159"/>
                <a:gd name="T11" fmla="*/ 9 h 124"/>
              </a:gdLst>
              <a:ahLst/>
              <a:cxnLst>
                <a:cxn ang="0">
                  <a:pos x="T0" y="T1"/>
                </a:cxn>
                <a:cxn ang="0">
                  <a:pos x="T2" y="T3"/>
                </a:cxn>
                <a:cxn ang="0">
                  <a:pos x="T4" y="T5"/>
                </a:cxn>
                <a:cxn ang="0">
                  <a:pos x="T6" y="T7"/>
                </a:cxn>
                <a:cxn ang="0">
                  <a:pos x="T8" y="T9"/>
                </a:cxn>
                <a:cxn ang="0">
                  <a:pos x="T10" y="T11"/>
                </a:cxn>
              </a:cxnLst>
              <a:rect l="0" t="0" r="r" b="b"/>
              <a:pathLst>
                <a:path w="159" h="124">
                  <a:moveTo>
                    <a:pt x="28" y="9"/>
                  </a:moveTo>
                  <a:cubicBezTo>
                    <a:pt x="49" y="16"/>
                    <a:pt x="79" y="60"/>
                    <a:pt x="82" y="89"/>
                  </a:cubicBezTo>
                  <a:cubicBezTo>
                    <a:pt x="102" y="59"/>
                    <a:pt x="159" y="8"/>
                    <a:pt x="159" y="30"/>
                  </a:cubicBezTo>
                  <a:cubicBezTo>
                    <a:pt x="158" y="59"/>
                    <a:pt x="105" y="116"/>
                    <a:pt x="79" y="107"/>
                  </a:cubicBezTo>
                  <a:cubicBezTo>
                    <a:pt x="78" y="108"/>
                    <a:pt x="78" y="108"/>
                    <a:pt x="78" y="109"/>
                  </a:cubicBezTo>
                  <a:cubicBezTo>
                    <a:pt x="65" y="124"/>
                    <a:pt x="0" y="0"/>
                    <a:pt x="28" y="9"/>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5" name="手繪多邊形 10"/>
            <p:cNvSpPr>
              <a:spLocks/>
            </p:cNvSpPr>
            <p:nvPr/>
          </p:nvSpPr>
          <p:spPr bwMode="auto">
            <a:xfrm flipH="1">
              <a:off x="11902162" y="4590615"/>
              <a:ext cx="88900" cy="76200"/>
            </a:xfrm>
            <a:custGeom>
              <a:avLst/>
              <a:gdLst>
                <a:gd name="T0" fmla="*/ 16 w 36"/>
                <a:gd name="T1" fmla="*/ 0 h 31"/>
                <a:gd name="T2" fmla="*/ 6 w 36"/>
                <a:gd name="T3" fmla="*/ 4 h 31"/>
                <a:gd name="T4" fmla="*/ 8 w 36"/>
                <a:gd name="T5" fmla="*/ 26 h 31"/>
                <a:gd name="T6" fmla="*/ 20 w 36"/>
                <a:gd name="T7" fmla="*/ 31 h 31"/>
                <a:gd name="T8" fmla="*/ 30 w 36"/>
                <a:gd name="T9" fmla="*/ 27 h 31"/>
                <a:gd name="T10" fmla="*/ 28 w 36"/>
                <a:gd name="T11" fmla="*/ 5 h 31"/>
                <a:gd name="T12" fmla="*/ 16 w 36"/>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6" h="31">
                  <a:moveTo>
                    <a:pt x="16" y="0"/>
                  </a:moveTo>
                  <a:cubicBezTo>
                    <a:pt x="12" y="0"/>
                    <a:pt x="9" y="1"/>
                    <a:pt x="6" y="4"/>
                  </a:cubicBezTo>
                  <a:cubicBezTo>
                    <a:pt x="0" y="9"/>
                    <a:pt x="1" y="19"/>
                    <a:pt x="8" y="26"/>
                  </a:cubicBezTo>
                  <a:cubicBezTo>
                    <a:pt x="11" y="29"/>
                    <a:pt x="16" y="31"/>
                    <a:pt x="20" y="31"/>
                  </a:cubicBezTo>
                  <a:cubicBezTo>
                    <a:pt x="24" y="31"/>
                    <a:pt x="27" y="30"/>
                    <a:pt x="30" y="27"/>
                  </a:cubicBezTo>
                  <a:cubicBezTo>
                    <a:pt x="36" y="21"/>
                    <a:pt x="35" y="11"/>
                    <a:pt x="28" y="5"/>
                  </a:cubicBezTo>
                  <a:cubicBezTo>
                    <a:pt x="25" y="1"/>
                    <a:pt x="20" y="0"/>
                    <a:pt x="16" y="0"/>
                  </a:cubicBezTo>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6" name="手繪多邊形 16"/>
            <p:cNvSpPr>
              <a:spLocks/>
            </p:cNvSpPr>
            <p:nvPr/>
          </p:nvSpPr>
          <p:spPr bwMode="auto">
            <a:xfrm flipH="1">
              <a:off x="11963414" y="4051301"/>
              <a:ext cx="125413" cy="125412"/>
            </a:xfrm>
            <a:custGeom>
              <a:avLst/>
              <a:gdLst>
                <a:gd name="T0" fmla="*/ 51 w 51"/>
                <a:gd name="T1" fmla="*/ 25 h 51"/>
                <a:gd name="T2" fmla="*/ 42 w 51"/>
                <a:gd name="T3" fmla="*/ 20 h 51"/>
                <a:gd name="T4" fmla="*/ 46 w 51"/>
                <a:gd name="T5" fmla="*/ 11 h 51"/>
                <a:gd name="T6" fmla="*/ 39 w 51"/>
                <a:gd name="T7" fmla="*/ 11 h 51"/>
                <a:gd name="T8" fmla="*/ 38 w 51"/>
                <a:gd name="T9" fmla="*/ 4 h 51"/>
                <a:gd name="T10" fmla="*/ 32 w 51"/>
                <a:gd name="T11" fmla="*/ 7 h 51"/>
                <a:gd name="T12" fmla="*/ 28 w 51"/>
                <a:gd name="T13" fmla="*/ 0 h 51"/>
                <a:gd name="T14" fmla="*/ 23 w 51"/>
                <a:gd name="T15" fmla="*/ 5 h 51"/>
                <a:gd name="T16" fmla="*/ 18 w 51"/>
                <a:gd name="T17" fmla="*/ 1 h 51"/>
                <a:gd name="T18" fmla="*/ 16 w 51"/>
                <a:gd name="T19" fmla="*/ 9 h 51"/>
                <a:gd name="T20" fmla="*/ 8 w 51"/>
                <a:gd name="T21" fmla="*/ 7 h 51"/>
                <a:gd name="T22" fmla="*/ 10 w 51"/>
                <a:gd name="T23" fmla="*/ 16 h 51"/>
                <a:gd name="T24" fmla="*/ 1 w 51"/>
                <a:gd name="T25" fmla="*/ 18 h 51"/>
                <a:gd name="T26" fmla="*/ 4 w 51"/>
                <a:gd name="T27" fmla="*/ 22 h 51"/>
                <a:gd name="T28" fmla="*/ 0 w 51"/>
                <a:gd name="T29" fmla="*/ 26 h 51"/>
                <a:gd name="T30" fmla="*/ 9 w 51"/>
                <a:gd name="T31" fmla="*/ 31 h 51"/>
                <a:gd name="T32" fmla="*/ 4 w 51"/>
                <a:gd name="T33" fmla="*/ 40 h 51"/>
                <a:gd name="T34" fmla="*/ 12 w 51"/>
                <a:gd name="T35" fmla="*/ 40 h 51"/>
                <a:gd name="T36" fmla="*/ 12 w 51"/>
                <a:gd name="T37" fmla="*/ 47 h 51"/>
                <a:gd name="T38" fmla="*/ 19 w 51"/>
                <a:gd name="T39" fmla="*/ 44 h 51"/>
                <a:gd name="T40" fmla="*/ 22 w 51"/>
                <a:gd name="T41" fmla="*/ 51 h 51"/>
                <a:gd name="T42" fmla="*/ 27 w 51"/>
                <a:gd name="T43" fmla="*/ 46 h 51"/>
                <a:gd name="T44" fmla="*/ 32 w 51"/>
                <a:gd name="T45" fmla="*/ 50 h 51"/>
                <a:gd name="T46" fmla="*/ 35 w 51"/>
                <a:gd name="T47" fmla="*/ 42 h 51"/>
                <a:gd name="T48" fmla="*/ 43 w 51"/>
                <a:gd name="T49" fmla="*/ 44 h 51"/>
                <a:gd name="T50" fmla="*/ 41 w 51"/>
                <a:gd name="T51" fmla="*/ 36 h 51"/>
                <a:gd name="T52" fmla="*/ 49 w 51"/>
                <a:gd name="T53" fmla="*/ 34 h 51"/>
                <a:gd name="T54" fmla="*/ 46 w 51"/>
                <a:gd name="T55" fmla="*/ 29 h 51"/>
                <a:gd name="T56" fmla="*/ 51 w 51"/>
                <a:gd name="T57"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51">
                  <a:moveTo>
                    <a:pt x="51" y="25"/>
                  </a:moveTo>
                  <a:cubicBezTo>
                    <a:pt x="51" y="23"/>
                    <a:pt x="47" y="21"/>
                    <a:pt x="42" y="20"/>
                  </a:cubicBezTo>
                  <a:cubicBezTo>
                    <a:pt x="45" y="16"/>
                    <a:pt x="47" y="13"/>
                    <a:pt x="46" y="11"/>
                  </a:cubicBezTo>
                  <a:cubicBezTo>
                    <a:pt x="45" y="10"/>
                    <a:pt x="42" y="10"/>
                    <a:pt x="39" y="11"/>
                  </a:cubicBezTo>
                  <a:cubicBezTo>
                    <a:pt x="40" y="7"/>
                    <a:pt x="40" y="5"/>
                    <a:pt x="38" y="4"/>
                  </a:cubicBezTo>
                  <a:cubicBezTo>
                    <a:pt x="37" y="3"/>
                    <a:pt x="34" y="4"/>
                    <a:pt x="32" y="7"/>
                  </a:cubicBezTo>
                  <a:cubicBezTo>
                    <a:pt x="31" y="3"/>
                    <a:pt x="30" y="1"/>
                    <a:pt x="28" y="0"/>
                  </a:cubicBezTo>
                  <a:cubicBezTo>
                    <a:pt x="26" y="0"/>
                    <a:pt x="25" y="2"/>
                    <a:pt x="23" y="5"/>
                  </a:cubicBezTo>
                  <a:cubicBezTo>
                    <a:pt x="21" y="2"/>
                    <a:pt x="20" y="1"/>
                    <a:pt x="18" y="1"/>
                  </a:cubicBezTo>
                  <a:cubicBezTo>
                    <a:pt x="16" y="2"/>
                    <a:pt x="16" y="5"/>
                    <a:pt x="16" y="9"/>
                  </a:cubicBezTo>
                  <a:cubicBezTo>
                    <a:pt x="12" y="7"/>
                    <a:pt x="9" y="6"/>
                    <a:pt x="8" y="7"/>
                  </a:cubicBezTo>
                  <a:cubicBezTo>
                    <a:pt x="7" y="8"/>
                    <a:pt x="7" y="12"/>
                    <a:pt x="10" y="16"/>
                  </a:cubicBezTo>
                  <a:cubicBezTo>
                    <a:pt x="5" y="15"/>
                    <a:pt x="2" y="16"/>
                    <a:pt x="1" y="18"/>
                  </a:cubicBezTo>
                  <a:cubicBezTo>
                    <a:pt x="1" y="19"/>
                    <a:pt x="2" y="21"/>
                    <a:pt x="4" y="22"/>
                  </a:cubicBezTo>
                  <a:cubicBezTo>
                    <a:pt x="1" y="24"/>
                    <a:pt x="0" y="25"/>
                    <a:pt x="0" y="26"/>
                  </a:cubicBezTo>
                  <a:cubicBezTo>
                    <a:pt x="0" y="28"/>
                    <a:pt x="3" y="30"/>
                    <a:pt x="9" y="31"/>
                  </a:cubicBezTo>
                  <a:cubicBezTo>
                    <a:pt x="5" y="35"/>
                    <a:pt x="3" y="38"/>
                    <a:pt x="4" y="40"/>
                  </a:cubicBezTo>
                  <a:cubicBezTo>
                    <a:pt x="5" y="41"/>
                    <a:pt x="8" y="41"/>
                    <a:pt x="12" y="40"/>
                  </a:cubicBezTo>
                  <a:cubicBezTo>
                    <a:pt x="11" y="44"/>
                    <a:pt x="11" y="47"/>
                    <a:pt x="12" y="47"/>
                  </a:cubicBezTo>
                  <a:cubicBezTo>
                    <a:pt x="13" y="48"/>
                    <a:pt x="16" y="47"/>
                    <a:pt x="19" y="44"/>
                  </a:cubicBezTo>
                  <a:cubicBezTo>
                    <a:pt x="20" y="48"/>
                    <a:pt x="21" y="51"/>
                    <a:pt x="22" y="51"/>
                  </a:cubicBezTo>
                  <a:cubicBezTo>
                    <a:pt x="24" y="51"/>
                    <a:pt x="26" y="49"/>
                    <a:pt x="27" y="46"/>
                  </a:cubicBezTo>
                  <a:cubicBezTo>
                    <a:pt x="29" y="49"/>
                    <a:pt x="31" y="50"/>
                    <a:pt x="32" y="50"/>
                  </a:cubicBezTo>
                  <a:cubicBezTo>
                    <a:pt x="34" y="49"/>
                    <a:pt x="35" y="47"/>
                    <a:pt x="35" y="42"/>
                  </a:cubicBezTo>
                  <a:cubicBezTo>
                    <a:pt x="38" y="44"/>
                    <a:pt x="41" y="45"/>
                    <a:pt x="43" y="44"/>
                  </a:cubicBezTo>
                  <a:cubicBezTo>
                    <a:pt x="44" y="43"/>
                    <a:pt x="43" y="40"/>
                    <a:pt x="41" y="36"/>
                  </a:cubicBezTo>
                  <a:cubicBezTo>
                    <a:pt x="46" y="36"/>
                    <a:pt x="49" y="35"/>
                    <a:pt x="49" y="34"/>
                  </a:cubicBezTo>
                  <a:cubicBezTo>
                    <a:pt x="50" y="32"/>
                    <a:pt x="49" y="31"/>
                    <a:pt x="46" y="29"/>
                  </a:cubicBezTo>
                  <a:cubicBezTo>
                    <a:pt x="49" y="28"/>
                    <a:pt x="51" y="26"/>
                    <a:pt x="51" y="25"/>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7" name="手繪多邊形 18"/>
            <p:cNvSpPr>
              <a:spLocks/>
            </p:cNvSpPr>
            <p:nvPr/>
          </p:nvSpPr>
          <p:spPr bwMode="auto">
            <a:xfrm flipH="1">
              <a:off x="11836637" y="5670550"/>
              <a:ext cx="154425" cy="154425"/>
            </a:xfrm>
            <a:custGeom>
              <a:avLst/>
              <a:gdLst>
                <a:gd name="T0" fmla="*/ 129 w 129"/>
                <a:gd name="T1" fmla="*/ 75 h 130"/>
                <a:gd name="T2" fmla="*/ 119 w 129"/>
                <a:gd name="T3" fmla="*/ 64 h 130"/>
                <a:gd name="T4" fmla="*/ 128 w 129"/>
                <a:gd name="T5" fmla="*/ 53 h 130"/>
                <a:gd name="T6" fmla="*/ 103 w 129"/>
                <a:gd name="T7" fmla="*/ 45 h 130"/>
                <a:gd name="T8" fmla="*/ 111 w 129"/>
                <a:gd name="T9" fmla="*/ 20 h 130"/>
                <a:gd name="T10" fmla="*/ 93 w 129"/>
                <a:gd name="T11" fmla="*/ 23 h 130"/>
                <a:gd name="T12" fmla="*/ 88 w 129"/>
                <a:gd name="T13" fmla="*/ 5 h 130"/>
                <a:gd name="T14" fmla="*/ 72 w 129"/>
                <a:gd name="T15" fmla="*/ 16 h 130"/>
                <a:gd name="T16" fmla="*/ 61 w 129"/>
                <a:gd name="T17" fmla="*/ 1 h 130"/>
                <a:gd name="T18" fmla="*/ 51 w 129"/>
                <a:gd name="T19" fmla="*/ 15 h 130"/>
                <a:gd name="T20" fmla="*/ 36 w 129"/>
                <a:gd name="T21" fmla="*/ 7 h 130"/>
                <a:gd name="T22" fmla="*/ 33 w 129"/>
                <a:gd name="T23" fmla="*/ 28 h 130"/>
                <a:gd name="T24" fmla="*/ 13 w 129"/>
                <a:gd name="T25" fmla="*/ 26 h 130"/>
                <a:gd name="T26" fmla="*/ 21 w 129"/>
                <a:gd name="T27" fmla="*/ 47 h 130"/>
                <a:gd name="T28" fmla="*/ 0 w 129"/>
                <a:gd name="T29" fmla="*/ 56 h 130"/>
                <a:gd name="T30" fmla="*/ 10 w 129"/>
                <a:gd name="T31" fmla="*/ 67 h 130"/>
                <a:gd name="T32" fmla="*/ 1 w 129"/>
                <a:gd name="T33" fmla="*/ 78 h 130"/>
                <a:gd name="T34" fmla="*/ 26 w 129"/>
                <a:gd name="T35" fmla="*/ 86 h 130"/>
                <a:gd name="T36" fmla="*/ 18 w 129"/>
                <a:gd name="T37" fmla="*/ 111 h 130"/>
                <a:gd name="T38" fmla="*/ 36 w 129"/>
                <a:gd name="T39" fmla="*/ 108 h 130"/>
                <a:gd name="T40" fmla="*/ 41 w 129"/>
                <a:gd name="T41" fmla="*/ 126 h 130"/>
                <a:gd name="T42" fmla="*/ 57 w 129"/>
                <a:gd name="T43" fmla="*/ 115 h 130"/>
                <a:gd name="T44" fmla="*/ 69 w 129"/>
                <a:gd name="T45" fmla="*/ 130 h 130"/>
                <a:gd name="T46" fmla="*/ 78 w 129"/>
                <a:gd name="T47" fmla="*/ 116 h 130"/>
                <a:gd name="T48" fmla="*/ 93 w 129"/>
                <a:gd name="T49" fmla="*/ 124 h 130"/>
                <a:gd name="T50" fmla="*/ 96 w 129"/>
                <a:gd name="T51" fmla="*/ 103 h 130"/>
                <a:gd name="T52" fmla="*/ 116 w 129"/>
                <a:gd name="T53" fmla="*/ 104 h 130"/>
                <a:gd name="T54" fmla="*/ 108 w 129"/>
                <a:gd name="T55" fmla="*/ 84 h 130"/>
                <a:gd name="T56" fmla="*/ 129 w 129"/>
                <a:gd name="T57" fmla="*/ 7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9" h="130">
                  <a:moveTo>
                    <a:pt x="129" y="75"/>
                  </a:moveTo>
                  <a:cubicBezTo>
                    <a:pt x="129" y="71"/>
                    <a:pt x="126" y="68"/>
                    <a:pt x="119" y="64"/>
                  </a:cubicBezTo>
                  <a:cubicBezTo>
                    <a:pt x="126" y="60"/>
                    <a:pt x="129" y="56"/>
                    <a:pt x="128" y="53"/>
                  </a:cubicBezTo>
                  <a:cubicBezTo>
                    <a:pt x="127" y="48"/>
                    <a:pt x="118" y="45"/>
                    <a:pt x="103" y="45"/>
                  </a:cubicBezTo>
                  <a:cubicBezTo>
                    <a:pt x="111" y="33"/>
                    <a:pt x="114" y="23"/>
                    <a:pt x="111" y="20"/>
                  </a:cubicBezTo>
                  <a:cubicBezTo>
                    <a:pt x="108" y="17"/>
                    <a:pt x="101" y="18"/>
                    <a:pt x="93" y="23"/>
                  </a:cubicBezTo>
                  <a:cubicBezTo>
                    <a:pt x="93" y="13"/>
                    <a:pt x="92" y="6"/>
                    <a:pt x="88" y="5"/>
                  </a:cubicBezTo>
                  <a:cubicBezTo>
                    <a:pt x="84" y="3"/>
                    <a:pt x="79" y="8"/>
                    <a:pt x="72" y="16"/>
                  </a:cubicBezTo>
                  <a:cubicBezTo>
                    <a:pt x="69" y="6"/>
                    <a:pt x="65" y="0"/>
                    <a:pt x="61" y="1"/>
                  </a:cubicBezTo>
                  <a:cubicBezTo>
                    <a:pt x="57" y="1"/>
                    <a:pt x="53" y="6"/>
                    <a:pt x="51" y="15"/>
                  </a:cubicBezTo>
                  <a:cubicBezTo>
                    <a:pt x="45" y="8"/>
                    <a:pt x="39" y="5"/>
                    <a:pt x="36" y="7"/>
                  </a:cubicBezTo>
                  <a:cubicBezTo>
                    <a:pt x="32" y="9"/>
                    <a:pt x="31" y="17"/>
                    <a:pt x="33" y="28"/>
                  </a:cubicBezTo>
                  <a:cubicBezTo>
                    <a:pt x="23" y="24"/>
                    <a:pt x="16" y="23"/>
                    <a:pt x="13" y="26"/>
                  </a:cubicBezTo>
                  <a:cubicBezTo>
                    <a:pt x="10" y="30"/>
                    <a:pt x="13" y="38"/>
                    <a:pt x="21" y="47"/>
                  </a:cubicBezTo>
                  <a:cubicBezTo>
                    <a:pt x="9" y="48"/>
                    <a:pt x="1" y="51"/>
                    <a:pt x="0" y="56"/>
                  </a:cubicBezTo>
                  <a:cubicBezTo>
                    <a:pt x="0" y="59"/>
                    <a:pt x="3" y="63"/>
                    <a:pt x="10" y="67"/>
                  </a:cubicBezTo>
                  <a:cubicBezTo>
                    <a:pt x="4" y="70"/>
                    <a:pt x="0" y="74"/>
                    <a:pt x="1" y="78"/>
                  </a:cubicBezTo>
                  <a:cubicBezTo>
                    <a:pt x="2" y="83"/>
                    <a:pt x="11" y="85"/>
                    <a:pt x="26" y="86"/>
                  </a:cubicBezTo>
                  <a:cubicBezTo>
                    <a:pt x="18" y="98"/>
                    <a:pt x="15" y="107"/>
                    <a:pt x="18" y="111"/>
                  </a:cubicBezTo>
                  <a:cubicBezTo>
                    <a:pt x="21" y="114"/>
                    <a:pt x="28" y="112"/>
                    <a:pt x="36" y="108"/>
                  </a:cubicBezTo>
                  <a:cubicBezTo>
                    <a:pt x="36" y="118"/>
                    <a:pt x="37" y="124"/>
                    <a:pt x="41" y="126"/>
                  </a:cubicBezTo>
                  <a:cubicBezTo>
                    <a:pt x="45" y="127"/>
                    <a:pt x="51" y="123"/>
                    <a:pt x="57" y="115"/>
                  </a:cubicBezTo>
                  <a:cubicBezTo>
                    <a:pt x="60" y="125"/>
                    <a:pt x="64" y="130"/>
                    <a:pt x="69" y="130"/>
                  </a:cubicBezTo>
                  <a:cubicBezTo>
                    <a:pt x="72" y="130"/>
                    <a:pt x="76" y="124"/>
                    <a:pt x="78" y="116"/>
                  </a:cubicBezTo>
                  <a:cubicBezTo>
                    <a:pt x="84" y="122"/>
                    <a:pt x="90" y="125"/>
                    <a:pt x="93" y="124"/>
                  </a:cubicBezTo>
                  <a:cubicBezTo>
                    <a:pt x="97" y="122"/>
                    <a:pt x="98" y="114"/>
                    <a:pt x="96" y="103"/>
                  </a:cubicBezTo>
                  <a:cubicBezTo>
                    <a:pt x="106" y="107"/>
                    <a:pt x="114" y="108"/>
                    <a:pt x="116" y="104"/>
                  </a:cubicBezTo>
                  <a:cubicBezTo>
                    <a:pt x="119" y="101"/>
                    <a:pt x="116" y="93"/>
                    <a:pt x="108" y="84"/>
                  </a:cubicBezTo>
                  <a:cubicBezTo>
                    <a:pt x="120" y="82"/>
                    <a:pt x="128" y="79"/>
                    <a:pt x="129" y="75"/>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sp>
        <p:nvSpPr>
          <p:cNvPr id="2" name="標題 1"/>
          <p:cNvSpPr>
            <a:spLocks noGrp="1"/>
          </p:cNvSpPr>
          <p:nvPr>
            <p:ph type="title"/>
          </p:nvPr>
        </p:nvSpPr>
        <p:spPr>
          <a:xfrm>
            <a:off x="7699248" y="1993392"/>
            <a:ext cx="3200400" cy="2194560"/>
          </a:xfrm>
        </p:spPr>
        <p:txBody>
          <a:bodyPr rtlCol="0" anchor="b">
            <a:normAutofit/>
          </a:bodyPr>
          <a:lstStyle>
            <a:lvl1pPr>
              <a:lnSpc>
                <a:spcPct val="100000"/>
              </a:lnSpc>
              <a:defRPr sz="2550"/>
            </a:lvl1pPr>
          </a:lstStyle>
          <a:p>
            <a:pPr rtl="0"/>
            <a:r>
              <a:rPr lang="zh-TW" altLang="en-US"/>
              <a:t>按一下以編輯母片標題樣式</a:t>
            </a:r>
            <a:endParaRPr lang="zh-TW" altLang="en-US" dirty="0"/>
          </a:p>
        </p:txBody>
      </p:sp>
      <p:sp>
        <p:nvSpPr>
          <p:cNvPr id="3" name="圖片預留位置 2" descr="要新增影像的空白預留位置。按一下預留位置，然後選取您要新增的影像"/>
          <p:cNvSpPr>
            <a:spLocks noGrp="1"/>
          </p:cNvSpPr>
          <p:nvPr>
            <p:ph type="pic" idx="1"/>
          </p:nvPr>
        </p:nvSpPr>
        <p:spPr>
          <a:xfrm>
            <a:off x="838197" y="838200"/>
            <a:ext cx="6400800" cy="5181600"/>
          </a:xfrm>
          <a:solidFill>
            <a:schemeClr val="bg2">
              <a:lumMod val="90000"/>
            </a:schemeClr>
          </a:solidFill>
          <a:ln w="76200">
            <a:solidFill>
              <a:schemeClr val="bg1"/>
            </a:solidFill>
            <a:miter lim="800000"/>
          </a:ln>
        </p:spPr>
        <p:txBody>
          <a:bodyPr tIns="365760" rtlCol="0">
            <a:normAutofit/>
          </a:bodyPr>
          <a:lstStyle>
            <a:lvl1pPr marL="0" indent="0" algn="ctr">
              <a:buNone/>
              <a:defRPr sz="15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pPr rtl="0"/>
            <a:r>
              <a:rPr lang="zh-TW" altLang="en-US"/>
              <a:t>按一下圖示以新增圖片</a:t>
            </a:r>
            <a:endParaRPr lang="zh-TW" altLang="en-US" dirty="0"/>
          </a:p>
        </p:txBody>
      </p:sp>
      <p:sp>
        <p:nvSpPr>
          <p:cNvPr id="4" name="文字預留位置 3"/>
          <p:cNvSpPr>
            <a:spLocks noGrp="1"/>
          </p:cNvSpPr>
          <p:nvPr>
            <p:ph type="body" sz="half" idx="2"/>
          </p:nvPr>
        </p:nvSpPr>
        <p:spPr>
          <a:xfrm>
            <a:off x="7699248" y="4255008"/>
            <a:ext cx="3200400" cy="1764792"/>
          </a:xfrm>
        </p:spPr>
        <p:txBody>
          <a:bodyPr rtlCol="0"/>
          <a:lstStyle>
            <a:lvl1pPr marL="0" indent="0">
              <a:spcBef>
                <a:spcPts val="750"/>
              </a:spcBef>
              <a:buNone/>
              <a:defRPr sz="120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rtl="0"/>
            <a:r>
              <a:rPr lang="zh-TW" altLang="en-US"/>
              <a:t>編輯母片文字樣式</a:t>
            </a:r>
          </a:p>
        </p:txBody>
      </p:sp>
      <p:sp>
        <p:nvSpPr>
          <p:cNvPr id="6" name="頁尾預留位置 5"/>
          <p:cNvSpPr>
            <a:spLocks noGrp="1"/>
          </p:cNvSpPr>
          <p:nvPr>
            <p:ph type="ftr" sz="quarter" idx="11"/>
          </p:nvPr>
        </p:nvSpPr>
        <p:spPr/>
        <p:txBody>
          <a:bodyPr rtlCol="0"/>
          <a:lstStyle/>
          <a:p>
            <a:pPr rtl="0"/>
            <a:r>
              <a:rPr lang="zh-TW" altLang="en-US" dirty="0"/>
              <a:t>新增頁尾</a:t>
            </a:r>
          </a:p>
        </p:txBody>
      </p:sp>
      <p:sp>
        <p:nvSpPr>
          <p:cNvPr id="5" name="日期預留位置 4"/>
          <p:cNvSpPr>
            <a:spLocks noGrp="1"/>
          </p:cNvSpPr>
          <p:nvPr>
            <p:ph type="dt" sz="half" idx="10"/>
          </p:nvPr>
        </p:nvSpPr>
        <p:spPr/>
        <p:txBody>
          <a:bodyPr rtlCol="0"/>
          <a:lstStyle>
            <a:lvl1pPr>
              <a:defRPr/>
            </a:lvl1pPr>
          </a:lstStyle>
          <a:p>
            <a:fld id="{64B0A3D7-3227-497D-850E-902449DF8CAE}" type="datetime2">
              <a:rPr lang="zh-TW" altLang="en-US" smtClean="0"/>
              <a:pPr/>
              <a:t>2023年3月24日</a:t>
            </a:fld>
            <a:endParaRPr lang="en-US" dirty="0"/>
          </a:p>
        </p:txBody>
      </p:sp>
      <p:sp>
        <p:nvSpPr>
          <p:cNvPr id="7" name="投影片編號預留位置 6"/>
          <p:cNvSpPr>
            <a:spLocks noGrp="1"/>
          </p:cNvSpPr>
          <p:nvPr>
            <p:ph type="sldNum" sz="quarter" idx="12"/>
          </p:nvPr>
        </p:nvSpPr>
        <p:spPr/>
        <p:txBody>
          <a:bodyPr rtlCol="0"/>
          <a:lstStyle/>
          <a:p>
            <a:pPr rtl="0"/>
            <a:fld id="{484FD59D-33F1-4A76-843D-E67207CAFE54}" type="slidenum">
              <a:rPr lang="en-US" altLang="zh-TW" smtClean="0"/>
              <a:t>‹#›</a:t>
            </a:fld>
            <a:endParaRPr lang="zh-TW" altLang="en-US" dirty="0"/>
          </a:p>
        </p:txBody>
      </p:sp>
    </p:spTree>
    <p:extLst>
      <p:ext uri="{BB962C8B-B14F-4D97-AF65-F5344CB8AC3E}">
        <p14:creationId xmlns:p14="http://schemas.microsoft.com/office/powerpoint/2010/main" val="12707740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itle" preserve="1">
  <p:cSld name="標題投影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TW" altLang="en-US"/>
              <a:t>按一下以編輯母片標題樣式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TW" altLang="en-US"/>
              <a:t>按一下以編輯母片子標題樣式</a:t>
            </a:r>
            <a:endParaRPr lang="en-US" dirty="0"/>
          </a:p>
        </p:txBody>
      </p:sp>
      <p:sp>
        <p:nvSpPr>
          <p:cNvPr id="4" name="Date Placeholder 3"/>
          <p:cNvSpPr>
            <a:spLocks noGrp="1"/>
          </p:cNvSpPr>
          <p:nvPr>
            <p:ph type="dt" sz="half" idx="10"/>
          </p:nvPr>
        </p:nvSpPr>
        <p:spPr/>
        <p:txBody>
          <a:bodyPr/>
          <a:lstStyle>
            <a:lvl1pPr>
              <a:defRPr>
                <a:ea typeface="標楷體" panose="03000509000000000000" pitchFamily="65" charset="-120"/>
              </a:defRPr>
            </a:lvl1pPr>
          </a:lstStyle>
          <a:p>
            <a:fld id="{82F06B66-CF3F-40B9-AF09-A97ABC74F14E}" type="datetime1">
              <a:rPr lang="zh-TW" altLang="en-US" smtClean="0"/>
              <a:pPr/>
              <a:t>2023/3/24</a:t>
            </a:fld>
            <a:endParaRPr lang="zh-TW" altLang="en-US" dirty="0"/>
          </a:p>
        </p:txBody>
      </p:sp>
      <p:sp>
        <p:nvSpPr>
          <p:cNvPr id="5" name="Footer Placeholder 4"/>
          <p:cNvSpPr>
            <a:spLocks noGrp="1"/>
          </p:cNvSpPr>
          <p:nvPr>
            <p:ph type="ftr" sz="quarter" idx="11"/>
          </p:nvPr>
        </p:nvSpPr>
        <p:spPr/>
        <p:txBody>
          <a:bodyPr/>
          <a:lstStyle>
            <a:lvl1pPr>
              <a:defRPr>
                <a:ea typeface="標楷體" panose="03000509000000000000" pitchFamily="65" charset="-120"/>
              </a:defRPr>
            </a:lvl1pPr>
          </a:lstStyle>
          <a:p>
            <a:endParaRPr lang="zh-TW" altLang="en-US" dirty="0"/>
          </a:p>
        </p:txBody>
      </p:sp>
      <p:sp>
        <p:nvSpPr>
          <p:cNvPr id="6" name="Slide Number Placeholder 5"/>
          <p:cNvSpPr>
            <a:spLocks noGrp="1"/>
          </p:cNvSpPr>
          <p:nvPr>
            <p:ph type="sldNum" sz="quarter" idx="12"/>
          </p:nvPr>
        </p:nvSpPr>
        <p:spPr/>
        <p:txBody>
          <a:bodyPr/>
          <a:lstStyle>
            <a:lvl1pPr>
              <a:defRPr>
                <a:ea typeface="標楷體" panose="03000509000000000000" pitchFamily="65" charset="-120"/>
              </a:defRPr>
            </a:lvl1pPr>
          </a:lstStyle>
          <a:p>
            <a:fld id="{E5137D0E-4A4F-4307-8994-C1891D747D59}" type="slidenum">
              <a:rPr lang="en-US" altLang="zh-TW" smtClean="0"/>
              <a:pPr/>
              <a:t>‹#›</a:t>
            </a:fld>
            <a:endParaRPr lang="zh-TW" altLang="en-US" dirty="0"/>
          </a:p>
        </p:txBody>
      </p:sp>
    </p:spTree>
    <p:extLst>
      <p:ext uri="{BB962C8B-B14F-4D97-AF65-F5344CB8AC3E}">
        <p14:creationId xmlns:p14="http://schemas.microsoft.com/office/powerpoint/2010/main" val="192664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obj" preserve="1">
  <p:cSld name="標題及內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a:t>按一下以編輯母片標題樣式</a:t>
            </a:r>
            <a:endParaRPr lang="en-US" dirty="0"/>
          </a:p>
        </p:txBody>
      </p:sp>
      <p:sp>
        <p:nvSpPr>
          <p:cNvPr id="3" name="Content Placeholder 2"/>
          <p:cNvSpPr>
            <a:spLocks noGrp="1"/>
          </p:cNvSpPr>
          <p:nvPr>
            <p:ph idx="1"/>
          </p:nvPr>
        </p:nvSpPr>
        <p:spPr/>
        <p:txBody>
          <a:body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dirty="0"/>
          </a:p>
        </p:txBody>
      </p:sp>
      <p:sp>
        <p:nvSpPr>
          <p:cNvPr id="4" name="Date Placeholder 3"/>
          <p:cNvSpPr>
            <a:spLocks noGrp="1"/>
          </p:cNvSpPr>
          <p:nvPr>
            <p:ph type="dt" sz="half" idx="10"/>
          </p:nvPr>
        </p:nvSpPr>
        <p:spPr/>
        <p:txBody>
          <a:bodyPr/>
          <a:lstStyle>
            <a:lvl1pPr>
              <a:defRPr>
                <a:ea typeface="標楷體" panose="03000509000000000000" pitchFamily="65" charset="-120"/>
              </a:defRPr>
            </a:lvl1pPr>
          </a:lstStyle>
          <a:p>
            <a:fld id="{6CC04B23-84D2-44B7-B8F5-0590C45DBB32}" type="datetime1">
              <a:rPr lang="zh-TW" altLang="en-US" smtClean="0"/>
              <a:pPr/>
              <a:t>2023/3/24</a:t>
            </a:fld>
            <a:endParaRPr lang="en-US" dirty="0"/>
          </a:p>
        </p:txBody>
      </p:sp>
      <p:sp>
        <p:nvSpPr>
          <p:cNvPr id="5" name="Footer Placeholder 4"/>
          <p:cNvSpPr>
            <a:spLocks noGrp="1"/>
          </p:cNvSpPr>
          <p:nvPr>
            <p:ph type="ftr" sz="quarter" idx="11"/>
          </p:nvPr>
        </p:nvSpPr>
        <p:spPr/>
        <p:txBody>
          <a:bodyPr/>
          <a:lstStyle>
            <a:lvl1pPr>
              <a:defRPr>
                <a:ea typeface="標楷體" panose="03000509000000000000" pitchFamily="65" charset="-120"/>
              </a:defRPr>
            </a:lvl1pPr>
          </a:lstStyle>
          <a:p>
            <a:endParaRPr lang="zh-TW" altLang="en-US" dirty="0"/>
          </a:p>
        </p:txBody>
      </p:sp>
      <p:sp>
        <p:nvSpPr>
          <p:cNvPr id="6" name="Slide Number Placeholder 5"/>
          <p:cNvSpPr>
            <a:spLocks noGrp="1"/>
          </p:cNvSpPr>
          <p:nvPr>
            <p:ph type="sldNum" sz="quarter" idx="12"/>
          </p:nvPr>
        </p:nvSpPr>
        <p:spPr/>
        <p:txBody>
          <a:bodyPr/>
          <a:lstStyle/>
          <a:p>
            <a:fld id="{E5137D0E-4A4F-4307-8994-C1891D747D59}" type="slidenum">
              <a:rPr lang="en-US" smtClean="0"/>
              <a:pPr/>
              <a:t>‹#›</a:t>
            </a:fld>
            <a:endParaRPr lang="en-US" dirty="0"/>
          </a:p>
        </p:txBody>
      </p:sp>
    </p:spTree>
    <p:extLst>
      <p:ext uri="{BB962C8B-B14F-4D97-AF65-F5344CB8AC3E}">
        <p14:creationId xmlns:p14="http://schemas.microsoft.com/office/powerpoint/2010/main" val="3817453174"/>
      </p:ext>
    </p:extLst>
  </p:cSld>
  <p:clrMapOvr>
    <a:masterClrMapping/>
  </p:clrMapOvr>
  <p:hf sldNum="0" hdr="0" ftr="0" dt="0"/>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secHead" preserve="1">
  <p:cSld name="章節標題">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TW" altLang="en-US"/>
              <a:t>按一下以編輯母片標題樣式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TW" altLang="en-US"/>
              <a:t>編輯母片文字樣式</a:t>
            </a:r>
          </a:p>
        </p:txBody>
      </p:sp>
      <p:sp>
        <p:nvSpPr>
          <p:cNvPr id="4" name="Date Placeholder 3"/>
          <p:cNvSpPr>
            <a:spLocks noGrp="1"/>
          </p:cNvSpPr>
          <p:nvPr>
            <p:ph type="dt" sz="half" idx="10"/>
          </p:nvPr>
        </p:nvSpPr>
        <p:spPr/>
        <p:txBody>
          <a:bodyPr/>
          <a:lstStyle>
            <a:lvl1pPr>
              <a:defRPr>
                <a:ea typeface="標楷體" panose="03000509000000000000" pitchFamily="65" charset="-120"/>
              </a:defRPr>
            </a:lvl1pPr>
          </a:lstStyle>
          <a:p>
            <a:fld id="{744C6340-6A80-427C-87DA-132633CAE944}" type="datetime1">
              <a:rPr lang="zh-TW" altLang="en-US" smtClean="0"/>
              <a:pPr/>
              <a:t>2023/3/24</a:t>
            </a:fld>
            <a:endParaRPr lang="zh-TW" altLang="en-US" dirty="0"/>
          </a:p>
        </p:txBody>
      </p:sp>
      <p:sp>
        <p:nvSpPr>
          <p:cNvPr id="5" name="Footer Placeholder 4"/>
          <p:cNvSpPr>
            <a:spLocks noGrp="1"/>
          </p:cNvSpPr>
          <p:nvPr>
            <p:ph type="ftr" sz="quarter" idx="11"/>
          </p:nvPr>
        </p:nvSpPr>
        <p:spPr/>
        <p:txBody>
          <a:bodyPr/>
          <a:lstStyle>
            <a:lvl1pPr>
              <a:defRPr>
                <a:ea typeface="標楷體" panose="03000509000000000000" pitchFamily="65" charset="-120"/>
              </a:defRPr>
            </a:lvl1pPr>
          </a:lstStyle>
          <a:p>
            <a:endParaRPr lang="zh-TW" altLang="en-US" dirty="0"/>
          </a:p>
        </p:txBody>
      </p:sp>
      <p:sp>
        <p:nvSpPr>
          <p:cNvPr id="6" name="Slide Number Placeholder 5"/>
          <p:cNvSpPr>
            <a:spLocks noGrp="1"/>
          </p:cNvSpPr>
          <p:nvPr>
            <p:ph type="sldNum" sz="quarter" idx="12"/>
          </p:nvPr>
        </p:nvSpPr>
        <p:spPr/>
        <p:txBody>
          <a:bodyPr/>
          <a:lstStyle>
            <a:lvl1pPr>
              <a:defRPr>
                <a:ea typeface="標楷體" panose="03000509000000000000" pitchFamily="65" charset="-120"/>
              </a:defRPr>
            </a:lvl1pPr>
          </a:lstStyle>
          <a:p>
            <a:fld id="{E5137D0E-4A4F-4307-8994-C1891D747D59}" type="slidenum">
              <a:rPr lang="en-US" altLang="zh-TW" smtClean="0"/>
              <a:pPr/>
              <a:t>‹#›</a:t>
            </a:fld>
            <a:endParaRPr lang="zh-TW" altLang="en-US" dirty="0"/>
          </a:p>
        </p:txBody>
      </p:sp>
    </p:spTree>
    <p:extLst>
      <p:ext uri="{BB962C8B-B14F-4D97-AF65-F5344CB8AC3E}">
        <p14:creationId xmlns:p14="http://schemas.microsoft.com/office/powerpoint/2010/main" val="3042291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woObj" preserve="1">
  <p:cSld name="兩個內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a:t>按一下以編輯母片標題樣式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dirty="0"/>
          </a:p>
        </p:txBody>
      </p:sp>
      <p:sp>
        <p:nvSpPr>
          <p:cNvPr id="5" name="Date Placeholder 4"/>
          <p:cNvSpPr>
            <a:spLocks noGrp="1"/>
          </p:cNvSpPr>
          <p:nvPr>
            <p:ph type="dt" sz="half" idx="10"/>
          </p:nvPr>
        </p:nvSpPr>
        <p:spPr/>
        <p:txBody>
          <a:bodyPr/>
          <a:lstStyle>
            <a:lvl1pPr>
              <a:defRPr>
                <a:ea typeface="標楷體" panose="03000509000000000000" pitchFamily="65" charset="-120"/>
              </a:defRPr>
            </a:lvl1pPr>
          </a:lstStyle>
          <a:p>
            <a:fld id="{6CC04B23-84D2-44B7-B8F5-0590C45DBB32}" type="datetime1">
              <a:rPr lang="zh-TW" altLang="en-US" smtClean="0"/>
              <a:pPr/>
              <a:t>2023/3/24</a:t>
            </a:fld>
            <a:endParaRPr lang="en-US" dirty="0"/>
          </a:p>
        </p:txBody>
      </p:sp>
      <p:sp>
        <p:nvSpPr>
          <p:cNvPr id="6" name="Footer Placeholder 5"/>
          <p:cNvSpPr>
            <a:spLocks noGrp="1"/>
          </p:cNvSpPr>
          <p:nvPr>
            <p:ph type="ftr" sz="quarter" idx="11"/>
          </p:nvPr>
        </p:nvSpPr>
        <p:spPr/>
        <p:txBody>
          <a:bodyPr/>
          <a:lstStyle>
            <a:lvl1pPr>
              <a:defRPr>
                <a:ea typeface="標楷體" panose="03000509000000000000" pitchFamily="65" charset="-120"/>
              </a:defRPr>
            </a:lvl1pPr>
          </a:lstStyle>
          <a:p>
            <a:endParaRPr lang="zh-TW" altLang="en-US" dirty="0"/>
          </a:p>
        </p:txBody>
      </p:sp>
      <p:sp>
        <p:nvSpPr>
          <p:cNvPr id="7" name="Slide Number Placeholder 6"/>
          <p:cNvSpPr>
            <a:spLocks noGrp="1"/>
          </p:cNvSpPr>
          <p:nvPr>
            <p:ph type="sldNum" sz="quarter" idx="12"/>
          </p:nvPr>
        </p:nvSpPr>
        <p:spPr/>
        <p:txBody>
          <a:bodyPr/>
          <a:lstStyle/>
          <a:p>
            <a:fld id="{E5137D0E-4A4F-4307-8994-C1891D747D59}" type="slidenum">
              <a:rPr lang="en-US" smtClean="0"/>
              <a:pPr/>
              <a:t>‹#›</a:t>
            </a:fld>
            <a:endParaRPr lang="en-US" dirty="0"/>
          </a:p>
        </p:txBody>
      </p:sp>
    </p:spTree>
    <p:extLst>
      <p:ext uri="{BB962C8B-B14F-4D97-AF65-F5344CB8AC3E}">
        <p14:creationId xmlns:p14="http://schemas.microsoft.com/office/powerpoint/2010/main" val="699965695"/>
      </p:ext>
    </p:extLst>
  </p:cSld>
  <p:clrMapOvr>
    <a:masterClrMapping/>
  </p:clrMapOvr>
  <p:hf sldNum="0" hdr="0" ftr="0" dt="0"/>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TW" altLang="en-US"/>
              <a:t>按一下以編輯母片標題樣式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a:t>編輯母片文字樣式</a:t>
            </a:r>
          </a:p>
        </p:txBody>
      </p:sp>
      <p:sp>
        <p:nvSpPr>
          <p:cNvPr id="4" name="Content Placeholder 3"/>
          <p:cNvSpPr>
            <a:spLocks noGrp="1"/>
          </p:cNvSpPr>
          <p:nvPr>
            <p:ph sz="half" idx="2"/>
          </p:nvPr>
        </p:nvSpPr>
        <p:spPr>
          <a:xfrm>
            <a:off x="839788" y="2505075"/>
            <a:ext cx="5157787" cy="3684588"/>
          </a:xfrm>
        </p:spPr>
        <p:txBody>
          <a:body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a:t>編輯母片文字樣式</a:t>
            </a:r>
          </a:p>
        </p:txBody>
      </p:sp>
      <p:sp>
        <p:nvSpPr>
          <p:cNvPr id="6" name="Content Placeholder 5"/>
          <p:cNvSpPr>
            <a:spLocks noGrp="1"/>
          </p:cNvSpPr>
          <p:nvPr>
            <p:ph sz="quarter" idx="4"/>
          </p:nvPr>
        </p:nvSpPr>
        <p:spPr>
          <a:xfrm>
            <a:off x="6172200" y="2505075"/>
            <a:ext cx="5183188" cy="3684588"/>
          </a:xfrm>
        </p:spPr>
        <p:txBody>
          <a:body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dirty="0"/>
          </a:p>
        </p:txBody>
      </p:sp>
      <p:sp>
        <p:nvSpPr>
          <p:cNvPr id="7" name="Date Placeholder 6"/>
          <p:cNvSpPr>
            <a:spLocks noGrp="1"/>
          </p:cNvSpPr>
          <p:nvPr>
            <p:ph type="dt" sz="half" idx="10"/>
          </p:nvPr>
        </p:nvSpPr>
        <p:spPr/>
        <p:txBody>
          <a:bodyPr/>
          <a:lstStyle>
            <a:lvl1pPr>
              <a:defRPr>
                <a:ea typeface="標楷體" panose="03000509000000000000" pitchFamily="65" charset="-120"/>
              </a:defRPr>
            </a:lvl1pPr>
          </a:lstStyle>
          <a:p>
            <a:fld id="{6CC04B23-84D2-44B7-B8F5-0590C45DBB32}" type="datetime1">
              <a:rPr lang="zh-TW" altLang="en-US" smtClean="0"/>
              <a:pPr/>
              <a:t>2023/3/24</a:t>
            </a:fld>
            <a:endParaRPr lang="en-US" dirty="0"/>
          </a:p>
        </p:txBody>
      </p:sp>
      <p:sp>
        <p:nvSpPr>
          <p:cNvPr id="8" name="Footer Placeholder 7"/>
          <p:cNvSpPr>
            <a:spLocks noGrp="1"/>
          </p:cNvSpPr>
          <p:nvPr>
            <p:ph type="ftr" sz="quarter" idx="11"/>
          </p:nvPr>
        </p:nvSpPr>
        <p:spPr/>
        <p:txBody>
          <a:bodyPr/>
          <a:lstStyle>
            <a:lvl1pPr>
              <a:defRPr>
                <a:ea typeface="標楷體" panose="03000509000000000000" pitchFamily="65" charset="-120"/>
              </a:defRPr>
            </a:lvl1pPr>
          </a:lstStyle>
          <a:p>
            <a:endParaRPr lang="zh-TW" altLang="en-US" dirty="0"/>
          </a:p>
        </p:txBody>
      </p:sp>
      <p:sp>
        <p:nvSpPr>
          <p:cNvPr id="9" name="Slide Number Placeholder 8"/>
          <p:cNvSpPr>
            <a:spLocks noGrp="1"/>
          </p:cNvSpPr>
          <p:nvPr>
            <p:ph type="sldNum" sz="quarter" idx="12"/>
          </p:nvPr>
        </p:nvSpPr>
        <p:spPr/>
        <p:txBody>
          <a:bodyPr/>
          <a:lstStyle/>
          <a:p>
            <a:fld id="{E5137D0E-4A4F-4307-8994-C1891D747D59}" type="slidenum">
              <a:rPr lang="en-US" smtClean="0"/>
              <a:pPr/>
              <a:t>‹#›</a:t>
            </a:fld>
            <a:endParaRPr lang="en-US" dirty="0"/>
          </a:p>
        </p:txBody>
      </p:sp>
    </p:spTree>
    <p:extLst>
      <p:ext uri="{BB962C8B-B14F-4D97-AF65-F5344CB8AC3E}">
        <p14:creationId xmlns:p14="http://schemas.microsoft.com/office/powerpoint/2010/main" val="1882646244"/>
      </p:ext>
    </p:extLst>
  </p:cSld>
  <p:clrMapOvr>
    <a:masterClrMapping/>
  </p:clrMapOvr>
  <p:hf sldNum="0" hdr="0" ftr="0" dt="0"/>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itleOnly" preserve="1">
  <p:cSld name="只有標題">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a:t>按一下以編輯母片標題樣式</a:t>
            </a:r>
            <a:endParaRPr lang="en-US" dirty="0"/>
          </a:p>
        </p:txBody>
      </p:sp>
      <p:sp>
        <p:nvSpPr>
          <p:cNvPr id="3" name="Date Placeholder 2"/>
          <p:cNvSpPr>
            <a:spLocks noGrp="1"/>
          </p:cNvSpPr>
          <p:nvPr>
            <p:ph type="dt" sz="half" idx="10"/>
          </p:nvPr>
        </p:nvSpPr>
        <p:spPr/>
        <p:txBody>
          <a:bodyPr/>
          <a:lstStyle>
            <a:lvl1pPr>
              <a:defRPr>
                <a:ea typeface="標楷體" panose="03000509000000000000" pitchFamily="65" charset="-120"/>
              </a:defRPr>
            </a:lvl1pPr>
          </a:lstStyle>
          <a:p>
            <a:fld id="{CC9D42E0-4F31-432C-96D3-F4A84D5339D8}" type="datetime1">
              <a:rPr lang="zh-TW" altLang="en-US" smtClean="0"/>
              <a:pPr/>
              <a:t>2023/3/24</a:t>
            </a:fld>
            <a:endParaRPr lang="zh-TW" altLang="en-US" dirty="0"/>
          </a:p>
        </p:txBody>
      </p:sp>
      <p:sp>
        <p:nvSpPr>
          <p:cNvPr id="4" name="Footer Placeholder 3"/>
          <p:cNvSpPr>
            <a:spLocks noGrp="1"/>
          </p:cNvSpPr>
          <p:nvPr>
            <p:ph type="ftr" sz="quarter" idx="11"/>
          </p:nvPr>
        </p:nvSpPr>
        <p:spPr/>
        <p:txBody>
          <a:bodyPr/>
          <a:lstStyle>
            <a:lvl1pPr>
              <a:defRPr>
                <a:ea typeface="標楷體" panose="03000509000000000000" pitchFamily="65" charset="-120"/>
              </a:defRPr>
            </a:lvl1pPr>
          </a:lstStyle>
          <a:p>
            <a:endParaRPr lang="zh-TW" altLang="en-US" dirty="0"/>
          </a:p>
        </p:txBody>
      </p:sp>
      <p:sp>
        <p:nvSpPr>
          <p:cNvPr id="5" name="Slide Number Placeholder 4"/>
          <p:cNvSpPr>
            <a:spLocks noGrp="1"/>
          </p:cNvSpPr>
          <p:nvPr>
            <p:ph type="sldNum" sz="quarter" idx="12"/>
          </p:nvPr>
        </p:nvSpPr>
        <p:spPr/>
        <p:txBody>
          <a:bodyPr/>
          <a:lstStyle>
            <a:lvl1pPr>
              <a:defRPr>
                <a:ea typeface="標楷體" panose="03000509000000000000" pitchFamily="65" charset="-120"/>
              </a:defRPr>
            </a:lvl1pPr>
          </a:lstStyle>
          <a:p>
            <a:fld id="{E5137D0E-4A4F-4307-8994-C1891D747D59}" type="slidenum">
              <a:rPr lang="en-US" altLang="zh-TW" smtClean="0"/>
              <a:pPr/>
              <a:t>‹#›</a:t>
            </a:fld>
            <a:endParaRPr lang="en-US" altLang="zh-TW" dirty="0"/>
          </a:p>
        </p:txBody>
      </p:sp>
    </p:spTree>
    <p:extLst>
      <p:ext uri="{BB962C8B-B14F-4D97-AF65-F5344CB8AC3E}">
        <p14:creationId xmlns:p14="http://schemas.microsoft.com/office/powerpoint/2010/main" val="2084330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ea typeface="標楷體" panose="03000509000000000000" pitchFamily="65" charset="-120"/>
              </a:defRPr>
            </a:lvl1pPr>
          </a:lstStyle>
          <a:p>
            <a:fld id="{DDEF3018-C246-4823-8E84-FE17FC63A07D}" type="datetime1">
              <a:rPr lang="zh-TW" altLang="en-US" smtClean="0"/>
              <a:pPr/>
              <a:t>2023/3/24</a:t>
            </a:fld>
            <a:endParaRPr lang="zh-TW" altLang="en-US" dirty="0"/>
          </a:p>
        </p:txBody>
      </p:sp>
      <p:sp>
        <p:nvSpPr>
          <p:cNvPr id="3" name="Footer Placeholder 2"/>
          <p:cNvSpPr>
            <a:spLocks noGrp="1"/>
          </p:cNvSpPr>
          <p:nvPr>
            <p:ph type="ftr" sz="quarter" idx="11"/>
          </p:nvPr>
        </p:nvSpPr>
        <p:spPr/>
        <p:txBody>
          <a:bodyPr/>
          <a:lstStyle>
            <a:lvl1pPr>
              <a:defRPr>
                <a:ea typeface="標楷體" panose="03000509000000000000" pitchFamily="65" charset="-120"/>
              </a:defRPr>
            </a:lvl1pPr>
          </a:lstStyle>
          <a:p>
            <a:endParaRPr lang="zh-TW" altLang="en-US" dirty="0"/>
          </a:p>
        </p:txBody>
      </p:sp>
      <p:sp>
        <p:nvSpPr>
          <p:cNvPr id="4" name="Slide Number Placeholder 3"/>
          <p:cNvSpPr>
            <a:spLocks noGrp="1"/>
          </p:cNvSpPr>
          <p:nvPr>
            <p:ph type="sldNum" sz="quarter" idx="12"/>
          </p:nvPr>
        </p:nvSpPr>
        <p:spPr/>
        <p:txBody>
          <a:bodyPr/>
          <a:lstStyle>
            <a:lvl1pPr>
              <a:defRPr>
                <a:ea typeface="標楷體" panose="03000509000000000000" pitchFamily="65" charset="-120"/>
              </a:defRPr>
            </a:lvl1pPr>
          </a:lstStyle>
          <a:p>
            <a:fld id="{E5137D0E-4A4F-4307-8994-C1891D747D59}" type="slidenum">
              <a:rPr lang="en-US" altLang="zh-TW" smtClean="0"/>
              <a:pPr/>
              <a:t>‹#›</a:t>
            </a:fld>
            <a:endParaRPr lang="zh-TW" altLang="en-US" dirty="0"/>
          </a:p>
        </p:txBody>
      </p:sp>
    </p:spTree>
    <p:extLst>
      <p:ext uri="{BB962C8B-B14F-4D97-AF65-F5344CB8AC3E}">
        <p14:creationId xmlns:p14="http://schemas.microsoft.com/office/powerpoint/2010/main" val="988836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objTx" preserve="1">
  <p:cSld name="含標題的內容">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TW" altLang="en-US"/>
              <a:t>按一下以編輯母片標題樣式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TW" altLang="en-US"/>
              <a:t>編輯母片文字樣式</a:t>
            </a:r>
          </a:p>
        </p:txBody>
      </p:sp>
      <p:sp>
        <p:nvSpPr>
          <p:cNvPr id="5" name="Date Placeholder 4"/>
          <p:cNvSpPr>
            <a:spLocks noGrp="1"/>
          </p:cNvSpPr>
          <p:nvPr>
            <p:ph type="dt" sz="half" idx="10"/>
          </p:nvPr>
        </p:nvSpPr>
        <p:spPr/>
        <p:txBody>
          <a:bodyPr/>
          <a:lstStyle>
            <a:lvl1pPr>
              <a:defRPr>
                <a:ea typeface="標楷體" panose="03000509000000000000" pitchFamily="65" charset="-120"/>
              </a:defRPr>
            </a:lvl1pPr>
          </a:lstStyle>
          <a:p>
            <a:fld id="{68022E0D-AA91-4434-9E70-7BAD40B439DB}" type="datetime1">
              <a:rPr lang="zh-TW" altLang="en-US" smtClean="0"/>
              <a:pPr/>
              <a:t>2023/3/24</a:t>
            </a:fld>
            <a:endParaRPr lang="zh-TW" altLang="en-US" dirty="0"/>
          </a:p>
        </p:txBody>
      </p:sp>
      <p:sp>
        <p:nvSpPr>
          <p:cNvPr id="6" name="Footer Placeholder 5"/>
          <p:cNvSpPr>
            <a:spLocks noGrp="1"/>
          </p:cNvSpPr>
          <p:nvPr>
            <p:ph type="ftr" sz="quarter" idx="11"/>
          </p:nvPr>
        </p:nvSpPr>
        <p:spPr/>
        <p:txBody>
          <a:bodyPr/>
          <a:lstStyle>
            <a:lvl1pPr>
              <a:defRPr>
                <a:ea typeface="標楷體" panose="03000509000000000000" pitchFamily="65" charset="-120"/>
              </a:defRPr>
            </a:lvl1pPr>
          </a:lstStyle>
          <a:p>
            <a:endParaRPr lang="zh-TW" altLang="en-US" dirty="0"/>
          </a:p>
        </p:txBody>
      </p:sp>
      <p:sp>
        <p:nvSpPr>
          <p:cNvPr id="7" name="Slide Number Placeholder 6"/>
          <p:cNvSpPr>
            <a:spLocks noGrp="1"/>
          </p:cNvSpPr>
          <p:nvPr>
            <p:ph type="sldNum" sz="quarter" idx="12"/>
          </p:nvPr>
        </p:nvSpPr>
        <p:spPr/>
        <p:txBody>
          <a:bodyPr/>
          <a:lstStyle>
            <a:lvl1pPr>
              <a:defRPr>
                <a:ea typeface="標楷體" panose="03000509000000000000" pitchFamily="65" charset="-120"/>
              </a:defRPr>
            </a:lvl1pPr>
          </a:lstStyle>
          <a:p>
            <a:fld id="{E5137D0E-4A4F-4307-8994-C1891D747D59}" type="slidenum">
              <a:rPr lang="en-US" altLang="zh-TW" smtClean="0"/>
              <a:pPr/>
              <a:t>‹#›</a:t>
            </a:fld>
            <a:endParaRPr lang="zh-TW" altLang="en-US" dirty="0"/>
          </a:p>
        </p:txBody>
      </p:sp>
    </p:spTree>
    <p:extLst>
      <p:ext uri="{BB962C8B-B14F-4D97-AF65-F5344CB8AC3E}">
        <p14:creationId xmlns:p14="http://schemas.microsoft.com/office/powerpoint/2010/main" val="3446924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type="picTx" preserve="1">
  <p:cSld name="含標題的圖片">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TW" altLang="en-US"/>
              <a:t>按一下以編輯母片標題樣式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TW" altLang="en-US"/>
              <a:t>按一下圖示以新增圖片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TW" altLang="en-US"/>
              <a:t>編輯母片文字樣式</a:t>
            </a:r>
          </a:p>
        </p:txBody>
      </p:sp>
      <p:sp>
        <p:nvSpPr>
          <p:cNvPr id="5" name="Date Placeholder 4"/>
          <p:cNvSpPr>
            <a:spLocks noGrp="1"/>
          </p:cNvSpPr>
          <p:nvPr>
            <p:ph type="dt" sz="half" idx="10"/>
          </p:nvPr>
        </p:nvSpPr>
        <p:spPr/>
        <p:txBody>
          <a:bodyPr/>
          <a:lstStyle>
            <a:lvl1pPr>
              <a:defRPr>
                <a:ea typeface="標楷體" panose="03000509000000000000" pitchFamily="65" charset="-120"/>
              </a:defRPr>
            </a:lvl1pPr>
          </a:lstStyle>
          <a:p>
            <a:fld id="{DBAC7904-034D-4FFD-9EDC-23DB099BFC02}" type="datetimeFigureOut">
              <a:rPr lang="zh-TW" altLang="en-US" smtClean="0"/>
              <a:pPr/>
              <a:t>2023/3/24</a:t>
            </a:fld>
            <a:endParaRPr lang="zh-TW" altLang="en-US" dirty="0"/>
          </a:p>
        </p:txBody>
      </p:sp>
      <p:sp>
        <p:nvSpPr>
          <p:cNvPr id="6" name="Footer Placeholder 5"/>
          <p:cNvSpPr>
            <a:spLocks noGrp="1"/>
          </p:cNvSpPr>
          <p:nvPr>
            <p:ph type="ftr" sz="quarter" idx="11"/>
          </p:nvPr>
        </p:nvSpPr>
        <p:spPr/>
        <p:txBody>
          <a:bodyPr/>
          <a:lstStyle>
            <a:lvl1pPr>
              <a:defRPr>
                <a:ea typeface="標楷體" panose="03000509000000000000" pitchFamily="65" charset="-120"/>
              </a:defRPr>
            </a:lvl1pPr>
          </a:lstStyle>
          <a:p>
            <a:endParaRPr lang="zh-TW" altLang="en-US" dirty="0"/>
          </a:p>
        </p:txBody>
      </p:sp>
      <p:sp>
        <p:nvSpPr>
          <p:cNvPr id="7" name="Slide Number Placeholder 6"/>
          <p:cNvSpPr>
            <a:spLocks noGrp="1"/>
          </p:cNvSpPr>
          <p:nvPr>
            <p:ph type="sldNum" sz="quarter" idx="12"/>
          </p:nvPr>
        </p:nvSpPr>
        <p:spPr/>
        <p:txBody>
          <a:bodyPr/>
          <a:lstStyle>
            <a:lvl1pPr>
              <a:defRPr>
                <a:ea typeface="標楷體" panose="03000509000000000000" pitchFamily="65" charset="-120"/>
              </a:defRPr>
            </a:lvl1pPr>
          </a:lstStyle>
          <a:p>
            <a:fld id="{3F577C7B-5202-4C2C-8D65-4388943FFB16}" type="slidenum">
              <a:rPr lang="zh-TW" altLang="en-US" smtClean="0"/>
              <a:pPr/>
              <a:t>‹#›</a:t>
            </a:fld>
            <a:endParaRPr lang="zh-TW" altLang="en-US" dirty="0"/>
          </a:p>
        </p:txBody>
      </p:sp>
    </p:spTree>
    <p:extLst>
      <p:ext uri="{BB962C8B-B14F-4D97-AF65-F5344CB8AC3E}">
        <p14:creationId xmlns:p14="http://schemas.microsoft.com/office/powerpoint/2010/main" val="712267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vertTx" preserve="1">
  <p:cSld name="標題及直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a:t>按一下以編輯母片標題樣式</a:t>
            </a:r>
            <a:endParaRPr lang="en-US" dirty="0"/>
          </a:p>
        </p:txBody>
      </p:sp>
      <p:sp>
        <p:nvSpPr>
          <p:cNvPr id="3" name="Vertical Text Placeholder 2"/>
          <p:cNvSpPr>
            <a:spLocks noGrp="1"/>
          </p:cNvSpPr>
          <p:nvPr>
            <p:ph type="body" orient="vert" idx="1"/>
          </p:nvPr>
        </p:nvSpPr>
        <p:spPr/>
        <p:txBody>
          <a:bodyPr vert="eaVert"/>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dirty="0"/>
          </a:p>
        </p:txBody>
      </p:sp>
      <p:sp>
        <p:nvSpPr>
          <p:cNvPr id="4" name="Date Placeholder 3"/>
          <p:cNvSpPr>
            <a:spLocks noGrp="1"/>
          </p:cNvSpPr>
          <p:nvPr>
            <p:ph type="dt" sz="half" idx="10"/>
          </p:nvPr>
        </p:nvSpPr>
        <p:spPr/>
        <p:txBody>
          <a:bodyPr/>
          <a:lstStyle>
            <a:lvl1pPr>
              <a:defRPr>
                <a:ea typeface="標楷體" panose="03000509000000000000" pitchFamily="65" charset="-120"/>
              </a:defRPr>
            </a:lvl1pPr>
          </a:lstStyle>
          <a:p>
            <a:fld id="{326DE568-0FF8-4AA4-AA3F-B35D6F134339}" type="datetime1">
              <a:rPr lang="zh-TW" altLang="en-US" smtClean="0"/>
              <a:pPr/>
              <a:t>2023/3/24</a:t>
            </a:fld>
            <a:endParaRPr lang="zh-TW" altLang="en-US" dirty="0"/>
          </a:p>
        </p:txBody>
      </p:sp>
      <p:sp>
        <p:nvSpPr>
          <p:cNvPr id="5" name="Footer Placeholder 4"/>
          <p:cNvSpPr>
            <a:spLocks noGrp="1"/>
          </p:cNvSpPr>
          <p:nvPr>
            <p:ph type="ftr" sz="quarter" idx="11"/>
          </p:nvPr>
        </p:nvSpPr>
        <p:spPr/>
        <p:txBody>
          <a:bodyPr/>
          <a:lstStyle>
            <a:lvl1pPr>
              <a:defRPr>
                <a:ea typeface="標楷體" panose="03000509000000000000" pitchFamily="65" charset="-120"/>
              </a:defRPr>
            </a:lvl1pPr>
          </a:lstStyle>
          <a:p>
            <a:endParaRPr lang="zh-TW" altLang="en-US" dirty="0"/>
          </a:p>
        </p:txBody>
      </p:sp>
      <p:sp>
        <p:nvSpPr>
          <p:cNvPr id="6" name="Slide Number Placeholder 5"/>
          <p:cNvSpPr>
            <a:spLocks noGrp="1"/>
          </p:cNvSpPr>
          <p:nvPr>
            <p:ph type="sldNum" sz="quarter" idx="12"/>
          </p:nvPr>
        </p:nvSpPr>
        <p:spPr/>
        <p:txBody>
          <a:bodyPr/>
          <a:lstStyle>
            <a:lvl1pPr>
              <a:defRPr>
                <a:ea typeface="標楷體" panose="03000509000000000000" pitchFamily="65" charset="-120"/>
              </a:defRPr>
            </a:lvl1pPr>
          </a:lstStyle>
          <a:p>
            <a:fld id="{E5137D0E-4A4F-4307-8994-C1891D747D59}" type="slidenum">
              <a:rPr lang="en-US" altLang="zh-TW" smtClean="0"/>
              <a:pPr/>
              <a:t>‹#›</a:t>
            </a:fld>
            <a:endParaRPr lang="en-US" altLang="zh-TW" dirty="0"/>
          </a:p>
        </p:txBody>
      </p:sp>
    </p:spTree>
    <p:extLst>
      <p:ext uri="{BB962C8B-B14F-4D97-AF65-F5344CB8AC3E}">
        <p14:creationId xmlns:p14="http://schemas.microsoft.com/office/powerpoint/2010/main" val="4008077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3" Type="http://schemas.openxmlformats.org/officeDocument/2006/relationships/slideLayout" Target="../slideLayouts/slideLayout141.xml"/><Relationship Id="rId2" Type="http://schemas.openxmlformats.org/officeDocument/2006/relationships/slideLayout" Target="../slideLayouts/slideLayout140.xml"/><Relationship Id="rId1" Type="http://schemas.openxmlformats.org/officeDocument/2006/relationships/slideLayout" Target="../slideLayouts/slideLayout139.xml"/><Relationship Id="rId6" Type="http://schemas.openxmlformats.org/officeDocument/2006/relationships/theme" Target="../theme/theme10.xml"/><Relationship Id="rId5" Type="http://schemas.openxmlformats.org/officeDocument/2006/relationships/slideLayout" Target="../slideLayouts/slideLayout143.xml"/><Relationship Id="rId4" Type="http://schemas.openxmlformats.org/officeDocument/2006/relationships/slideLayout" Target="../slideLayouts/slideLayout142.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145.xml"/><Relationship Id="rId1" Type="http://schemas.openxmlformats.org/officeDocument/2006/relationships/slideLayout" Target="../slideLayouts/slideLayout14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53.xml"/><Relationship Id="rId13" Type="http://schemas.openxmlformats.org/officeDocument/2006/relationships/theme" Target="../theme/theme12.xml"/><Relationship Id="rId3" Type="http://schemas.openxmlformats.org/officeDocument/2006/relationships/slideLayout" Target="../slideLayouts/slideLayout148.xml"/><Relationship Id="rId7" Type="http://schemas.openxmlformats.org/officeDocument/2006/relationships/slideLayout" Target="../slideLayouts/slideLayout152.xml"/><Relationship Id="rId12" Type="http://schemas.openxmlformats.org/officeDocument/2006/relationships/slideLayout" Target="../slideLayouts/slideLayout157.xml"/><Relationship Id="rId2" Type="http://schemas.openxmlformats.org/officeDocument/2006/relationships/slideLayout" Target="../slideLayouts/slideLayout147.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5" Type="http://schemas.openxmlformats.org/officeDocument/2006/relationships/slideLayout" Target="../slideLayouts/slideLayout150.xml"/><Relationship Id="rId10" Type="http://schemas.openxmlformats.org/officeDocument/2006/relationships/slideLayout" Target="../slideLayouts/slideLayout155.xml"/><Relationship Id="rId4" Type="http://schemas.openxmlformats.org/officeDocument/2006/relationships/slideLayout" Target="../slideLayouts/slideLayout149.xml"/><Relationship Id="rId9" Type="http://schemas.openxmlformats.org/officeDocument/2006/relationships/slideLayout" Target="../slideLayouts/slideLayout154.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65.xml"/><Relationship Id="rId3" Type="http://schemas.openxmlformats.org/officeDocument/2006/relationships/slideLayout" Target="../slideLayouts/slideLayout160.xml"/><Relationship Id="rId7" Type="http://schemas.openxmlformats.org/officeDocument/2006/relationships/slideLayout" Target="../slideLayouts/slideLayout164.xml"/><Relationship Id="rId2" Type="http://schemas.openxmlformats.org/officeDocument/2006/relationships/slideLayout" Target="../slideLayouts/slideLayout159.xml"/><Relationship Id="rId1" Type="http://schemas.openxmlformats.org/officeDocument/2006/relationships/slideLayout" Target="../slideLayouts/slideLayout158.xml"/><Relationship Id="rId6" Type="http://schemas.openxmlformats.org/officeDocument/2006/relationships/slideLayout" Target="../slideLayouts/slideLayout163.xml"/><Relationship Id="rId5" Type="http://schemas.openxmlformats.org/officeDocument/2006/relationships/slideLayout" Target="../slideLayouts/slideLayout162.xml"/><Relationship Id="rId4" Type="http://schemas.openxmlformats.org/officeDocument/2006/relationships/slideLayout" Target="../slideLayouts/slideLayout161.xml"/><Relationship Id="rId9"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73.xml"/><Relationship Id="rId13" Type="http://schemas.openxmlformats.org/officeDocument/2006/relationships/slideLayout" Target="../slideLayouts/slideLayout178.xml"/><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slideLayout" Target="../slideLayouts/slideLayout177.xml"/><Relationship Id="rId17" Type="http://schemas.openxmlformats.org/officeDocument/2006/relationships/image" Target="../media/image7.png"/><Relationship Id="rId2" Type="http://schemas.openxmlformats.org/officeDocument/2006/relationships/slideLayout" Target="../slideLayouts/slideLayout167.xml"/><Relationship Id="rId16" Type="http://schemas.openxmlformats.org/officeDocument/2006/relationships/theme" Target="../theme/theme14.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5" Type="http://schemas.openxmlformats.org/officeDocument/2006/relationships/slideLayout" Target="../slideLayouts/slideLayout18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 Id="rId14" Type="http://schemas.openxmlformats.org/officeDocument/2006/relationships/slideLayout" Target="../slideLayouts/slideLayout179.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88.xml"/><Relationship Id="rId13" Type="http://schemas.openxmlformats.org/officeDocument/2006/relationships/slideLayout" Target="../slideLayouts/slideLayout193.xml"/><Relationship Id="rId3" Type="http://schemas.openxmlformats.org/officeDocument/2006/relationships/slideLayout" Target="../slideLayouts/slideLayout183.xml"/><Relationship Id="rId7" Type="http://schemas.openxmlformats.org/officeDocument/2006/relationships/slideLayout" Target="../slideLayouts/slideLayout187.xml"/><Relationship Id="rId12" Type="http://schemas.openxmlformats.org/officeDocument/2006/relationships/slideLayout" Target="../slideLayouts/slideLayout192.xml"/><Relationship Id="rId17" Type="http://schemas.openxmlformats.org/officeDocument/2006/relationships/image" Target="../media/image7.png"/><Relationship Id="rId2" Type="http://schemas.openxmlformats.org/officeDocument/2006/relationships/slideLayout" Target="../slideLayouts/slideLayout182.xml"/><Relationship Id="rId16" Type="http://schemas.openxmlformats.org/officeDocument/2006/relationships/theme" Target="../theme/theme15.xml"/><Relationship Id="rId1" Type="http://schemas.openxmlformats.org/officeDocument/2006/relationships/slideLayout" Target="../slideLayouts/slideLayout181.xml"/><Relationship Id="rId6" Type="http://schemas.openxmlformats.org/officeDocument/2006/relationships/slideLayout" Target="../slideLayouts/slideLayout186.xml"/><Relationship Id="rId11" Type="http://schemas.openxmlformats.org/officeDocument/2006/relationships/slideLayout" Target="../slideLayouts/slideLayout191.xml"/><Relationship Id="rId5" Type="http://schemas.openxmlformats.org/officeDocument/2006/relationships/slideLayout" Target="../slideLayouts/slideLayout185.xml"/><Relationship Id="rId15" Type="http://schemas.openxmlformats.org/officeDocument/2006/relationships/slideLayout" Target="../slideLayouts/slideLayout195.xml"/><Relationship Id="rId10" Type="http://schemas.openxmlformats.org/officeDocument/2006/relationships/slideLayout" Target="../slideLayouts/slideLayout190.xml"/><Relationship Id="rId4" Type="http://schemas.openxmlformats.org/officeDocument/2006/relationships/slideLayout" Target="../slideLayouts/slideLayout184.xml"/><Relationship Id="rId9" Type="http://schemas.openxmlformats.org/officeDocument/2006/relationships/slideLayout" Target="../slideLayouts/slideLayout189.xml"/><Relationship Id="rId14" Type="http://schemas.openxmlformats.org/officeDocument/2006/relationships/slideLayout" Target="../slideLayouts/slideLayout194.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03.xml"/><Relationship Id="rId13" Type="http://schemas.openxmlformats.org/officeDocument/2006/relationships/slideLayout" Target="../slideLayouts/slideLayout208.xml"/><Relationship Id="rId18" Type="http://schemas.openxmlformats.org/officeDocument/2006/relationships/image" Target="../media/image7.png"/><Relationship Id="rId3" Type="http://schemas.openxmlformats.org/officeDocument/2006/relationships/slideLayout" Target="../slideLayouts/slideLayout198.xml"/><Relationship Id="rId7" Type="http://schemas.openxmlformats.org/officeDocument/2006/relationships/slideLayout" Target="../slideLayouts/slideLayout202.xml"/><Relationship Id="rId12" Type="http://schemas.openxmlformats.org/officeDocument/2006/relationships/slideLayout" Target="../slideLayouts/slideLayout207.xml"/><Relationship Id="rId17" Type="http://schemas.openxmlformats.org/officeDocument/2006/relationships/theme" Target="../theme/theme16.xml"/><Relationship Id="rId2" Type="http://schemas.openxmlformats.org/officeDocument/2006/relationships/slideLayout" Target="../slideLayouts/slideLayout197.xml"/><Relationship Id="rId16" Type="http://schemas.openxmlformats.org/officeDocument/2006/relationships/slideLayout" Target="../slideLayouts/slideLayout211.xml"/><Relationship Id="rId1" Type="http://schemas.openxmlformats.org/officeDocument/2006/relationships/slideLayout" Target="../slideLayouts/slideLayout196.xml"/><Relationship Id="rId6" Type="http://schemas.openxmlformats.org/officeDocument/2006/relationships/slideLayout" Target="../slideLayouts/slideLayout201.xml"/><Relationship Id="rId11" Type="http://schemas.openxmlformats.org/officeDocument/2006/relationships/slideLayout" Target="../slideLayouts/slideLayout206.xml"/><Relationship Id="rId5" Type="http://schemas.openxmlformats.org/officeDocument/2006/relationships/slideLayout" Target="../slideLayouts/slideLayout200.xml"/><Relationship Id="rId15" Type="http://schemas.openxmlformats.org/officeDocument/2006/relationships/slideLayout" Target="../slideLayouts/slideLayout210.xml"/><Relationship Id="rId10" Type="http://schemas.openxmlformats.org/officeDocument/2006/relationships/slideLayout" Target="../slideLayouts/slideLayout205.xml"/><Relationship Id="rId4" Type="http://schemas.openxmlformats.org/officeDocument/2006/relationships/slideLayout" Target="../slideLayouts/slideLayout199.xml"/><Relationship Id="rId9" Type="http://schemas.openxmlformats.org/officeDocument/2006/relationships/slideLayout" Target="../slideLayouts/slideLayout204.xml"/><Relationship Id="rId14" Type="http://schemas.openxmlformats.org/officeDocument/2006/relationships/slideLayout" Target="../slideLayouts/slideLayout209.xml"/></Relationships>
</file>

<file path=ppt/slideMasters/_rels/slideMaster17.xml.rels><?xml version="1.0" encoding="UTF-8" standalone="yes"?>
<Relationships xmlns="http://schemas.openxmlformats.org/package/2006/relationships"><Relationship Id="rId3" Type="http://schemas.openxmlformats.org/officeDocument/2006/relationships/slideLayout" Target="../slideLayouts/slideLayout214.xml"/><Relationship Id="rId7" Type="http://schemas.openxmlformats.org/officeDocument/2006/relationships/image" Target="../media/image8.jpeg"/><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theme" Target="../theme/theme17.xml"/><Relationship Id="rId5" Type="http://schemas.openxmlformats.org/officeDocument/2006/relationships/slideLayout" Target="../slideLayouts/slideLayout216.xml"/><Relationship Id="rId4" Type="http://schemas.openxmlformats.org/officeDocument/2006/relationships/slideLayout" Target="../slideLayouts/slideLayout21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4.xml"/><Relationship Id="rId13" Type="http://schemas.openxmlformats.org/officeDocument/2006/relationships/slideLayout" Target="../slideLayouts/slideLayout29.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slideLayout" Target="../slideLayouts/slideLayout28.xml"/><Relationship Id="rId2" Type="http://schemas.openxmlformats.org/officeDocument/2006/relationships/slideLayout" Target="../slideLayouts/slideLayout18.xml"/><Relationship Id="rId16" Type="http://schemas.openxmlformats.org/officeDocument/2006/relationships/theme" Target="../theme/theme2.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5" Type="http://schemas.openxmlformats.org/officeDocument/2006/relationships/slideLayout" Target="../slideLayouts/slideLayout3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 Id="rId14" Type="http://schemas.openxmlformats.org/officeDocument/2006/relationships/slideLayout" Target="../slideLayouts/slideLayout3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9.xml"/><Relationship Id="rId3" Type="http://schemas.openxmlformats.org/officeDocument/2006/relationships/slideLayout" Target="../slideLayouts/slideLayout34.xml"/><Relationship Id="rId7" Type="http://schemas.openxmlformats.org/officeDocument/2006/relationships/slideLayout" Target="../slideLayouts/slideLayout38.xml"/><Relationship Id="rId2" Type="http://schemas.openxmlformats.org/officeDocument/2006/relationships/slideLayout" Target="../slideLayouts/slideLayout33.xml"/><Relationship Id="rId1" Type="http://schemas.openxmlformats.org/officeDocument/2006/relationships/slideLayout" Target="../slideLayouts/slideLayout32.xml"/><Relationship Id="rId6" Type="http://schemas.openxmlformats.org/officeDocument/2006/relationships/slideLayout" Target="../slideLayouts/slideLayout37.xml"/><Relationship Id="rId5" Type="http://schemas.openxmlformats.org/officeDocument/2006/relationships/slideLayout" Target="../slideLayouts/slideLayout36.xml"/><Relationship Id="rId10" Type="http://schemas.openxmlformats.org/officeDocument/2006/relationships/theme" Target="../theme/theme3.xml"/><Relationship Id="rId4" Type="http://schemas.openxmlformats.org/officeDocument/2006/relationships/slideLayout" Target="../slideLayouts/slideLayout35.xml"/><Relationship Id="rId9" Type="http://schemas.openxmlformats.org/officeDocument/2006/relationships/slideLayout" Target="../slideLayouts/slideLayout4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slideLayout" Target="../slideLayouts/slideLayout53.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slideLayout" Target="../slideLayouts/slideLayout52.xml"/><Relationship Id="rId2" Type="http://schemas.openxmlformats.org/officeDocument/2006/relationships/slideLayout" Target="../slideLayouts/slideLayout42.xml"/><Relationship Id="rId16" Type="http://schemas.openxmlformats.org/officeDocument/2006/relationships/theme" Target="../theme/theme4.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5" Type="http://schemas.openxmlformats.org/officeDocument/2006/relationships/slideLayout" Target="../slideLayouts/slideLayout55.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4"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slideLayout" Target="../slideLayouts/slideLayout68.xml"/><Relationship Id="rId18" Type="http://schemas.openxmlformats.org/officeDocument/2006/relationships/slideLayout" Target="../slideLayouts/slideLayout7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17" Type="http://schemas.openxmlformats.org/officeDocument/2006/relationships/slideLayout" Target="../slideLayouts/slideLayout72.xml"/><Relationship Id="rId2" Type="http://schemas.openxmlformats.org/officeDocument/2006/relationships/slideLayout" Target="../slideLayouts/slideLayout57.xml"/><Relationship Id="rId16" Type="http://schemas.openxmlformats.org/officeDocument/2006/relationships/slideLayout" Target="../slideLayouts/slideLayout71.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5" Type="http://schemas.openxmlformats.org/officeDocument/2006/relationships/slideLayout" Target="../slideLayouts/slideLayout70.xml"/><Relationship Id="rId10" Type="http://schemas.openxmlformats.org/officeDocument/2006/relationships/slideLayout" Target="../slideLayouts/slideLayout65.xml"/><Relationship Id="rId19" Type="http://schemas.openxmlformats.org/officeDocument/2006/relationships/theme" Target="../theme/theme5.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slideLayout" Target="../slideLayouts/slideLayout6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1.xml"/><Relationship Id="rId13" Type="http://schemas.openxmlformats.org/officeDocument/2006/relationships/slideLayout" Target="../slideLayouts/slideLayout86.xml"/><Relationship Id="rId3" Type="http://schemas.openxmlformats.org/officeDocument/2006/relationships/slideLayout" Target="../slideLayouts/slideLayout76.xml"/><Relationship Id="rId7" Type="http://schemas.openxmlformats.org/officeDocument/2006/relationships/slideLayout" Target="../slideLayouts/slideLayout80.xml"/><Relationship Id="rId12" Type="http://schemas.openxmlformats.org/officeDocument/2006/relationships/slideLayout" Target="../slideLayouts/slideLayout85.xml"/><Relationship Id="rId17" Type="http://schemas.openxmlformats.org/officeDocument/2006/relationships/theme" Target="../theme/theme6.xml"/><Relationship Id="rId2" Type="http://schemas.openxmlformats.org/officeDocument/2006/relationships/slideLayout" Target="../slideLayouts/slideLayout75.xml"/><Relationship Id="rId16" Type="http://schemas.openxmlformats.org/officeDocument/2006/relationships/slideLayout" Target="../slideLayouts/slideLayout89.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5" Type="http://schemas.openxmlformats.org/officeDocument/2006/relationships/slideLayout" Target="../slideLayouts/slideLayout78.xml"/><Relationship Id="rId15" Type="http://schemas.openxmlformats.org/officeDocument/2006/relationships/slideLayout" Target="../slideLayouts/slideLayout88.xml"/><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 Id="rId14" Type="http://schemas.openxmlformats.org/officeDocument/2006/relationships/slideLayout" Target="../slideLayouts/slideLayout8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97.xml"/><Relationship Id="rId13" Type="http://schemas.openxmlformats.org/officeDocument/2006/relationships/slideLayout" Target="../slideLayouts/slideLayout102.xml"/><Relationship Id="rId3" Type="http://schemas.openxmlformats.org/officeDocument/2006/relationships/slideLayout" Target="../slideLayouts/slideLayout92.xml"/><Relationship Id="rId7" Type="http://schemas.openxmlformats.org/officeDocument/2006/relationships/slideLayout" Target="../slideLayouts/slideLayout96.xml"/><Relationship Id="rId12" Type="http://schemas.openxmlformats.org/officeDocument/2006/relationships/slideLayout" Target="../slideLayouts/slideLayout101.xml"/><Relationship Id="rId2" Type="http://schemas.openxmlformats.org/officeDocument/2006/relationships/slideLayout" Target="../slideLayouts/slideLayout91.xml"/><Relationship Id="rId16" Type="http://schemas.openxmlformats.org/officeDocument/2006/relationships/theme" Target="../theme/theme7.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5" Type="http://schemas.openxmlformats.org/officeDocument/2006/relationships/slideLayout" Target="../slideLayouts/slideLayout94.xml"/><Relationship Id="rId15" Type="http://schemas.openxmlformats.org/officeDocument/2006/relationships/slideLayout" Target="../slideLayouts/slideLayout104.xml"/><Relationship Id="rId10" Type="http://schemas.openxmlformats.org/officeDocument/2006/relationships/slideLayout" Target="../slideLayouts/slideLayout99.xml"/><Relationship Id="rId4" Type="http://schemas.openxmlformats.org/officeDocument/2006/relationships/slideLayout" Target="../slideLayouts/slideLayout93.xml"/><Relationship Id="rId9" Type="http://schemas.openxmlformats.org/officeDocument/2006/relationships/slideLayout" Target="../slideLayouts/slideLayout98.xml"/><Relationship Id="rId14" Type="http://schemas.openxmlformats.org/officeDocument/2006/relationships/slideLayout" Target="../slideLayouts/slideLayout10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slideLayout" Target="../slideLayouts/slideLayout117.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2" Type="http://schemas.openxmlformats.org/officeDocument/2006/relationships/slideLayout" Target="../slideLayouts/slideLayout106.xml"/><Relationship Id="rId16" Type="http://schemas.openxmlformats.org/officeDocument/2006/relationships/theme" Target="../theme/theme8.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5" Type="http://schemas.openxmlformats.org/officeDocument/2006/relationships/slideLayout" Target="../slideLayouts/slideLayout11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 Id="rId14" Type="http://schemas.openxmlformats.org/officeDocument/2006/relationships/slideLayout" Target="../slideLayouts/slideLayout11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27.xml"/><Relationship Id="rId13" Type="http://schemas.openxmlformats.org/officeDocument/2006/relationships/slideLayout" Target="../slideLayouts/slideLayout132.xml"/><Relationship Id="rId18" Type="http://schemas.openxmlformats.org/officeDocument/2006/relationships/slideLayout" Target="../slideLayouts/slideLayout137.xml"/><Relationship Id="rId3" Type="http://schemas.openxmlformats.org/officeDocument/2006/relationships/slideLayout" Target="../slideLayouts/slideLayout122.xml"/><Relationship Id="rId7" Type="http://schemas.openxmlformats.org/officeDocument/2006/relationships/slideLayout" Target="../slideLayouts/slideLayout126.xml"/><Relationship Id="rId12" Type="http://schemas.openxmlformats.org/officeDocument/2006/relationships/slideLayout" Target="../slideLayouts/slideLayout131.xml"/><Relationship Id="rId17" Type="http://schemas.openxmlformats.org/officeDocument/2006/relationships/slideLayout" Target="../slideLayouts/slideLayout136.xml"/><Relationship Id="rId2" Type="http://schemas.openxmlformats.org/officeDocument/2006/relationships/slideLayout" Target="../slideLayouts/slideLayout121.xml"/><Relationship Id="rId16" Type="http://schemas.openxmlformats.org/officeDocument/2006/relationships/slideLayout" Target="../slideLayouts/slideLayout135.xml"/><Relationship Id="rId20" Type="http://schemas.openxmlformats.org/officeDocument/2006/relationships/theme" Target="../theme/theme9.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slideLayout" Target="../slideLayouts/slideLayout130.xml"/><Relationship Id="rId5" Type="http://schemas.openxmlformats.org/officeDocument/2006/relationships/slideLayout" Target="../slideLayouts/slideLayout124.xml"/><Relationship Id="rId15" Type="http://schemas.openxmlformats.org/officeDocument/2006/relationships/slideLayout" Target="../slideLayouts/slideLayout134.xml"/><Relationship Id="rId10" Type="http://schemas.openxmlformats.org/officeDocument/2006/relationships/slideLayout" Target="../slideLayouts/slideLayout129.xml"/><Relationship Id="rId19" Type="http://schemas.openxmlformats.org/officeDocument/2006/relationships/slideLayout" Target="../slideLayouts/slideLayout138.xml"/><Relationship Id="rId4" Type="http://schemas.openxmlformats.org/officeDocument/2006/relationships/slideLayout" Target="../slideLayouts/slideLayout123.xml"/><Relationship Id="rId9" Type="http://schemas.openxmlformats.org/officeDocument/2006/relationships/slideLayout" Target="../slideLayouts/slideLayout128.xml"/><Relationship Id="rId14" Type="http://schemas.openxmlformats.org/officeDocument/2006/relationships/slideLayout" Target="../slideLayouts/slideLayout13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95000"/>
              </a:schemeClr>
            </a:gs>
            <a:gs pos="100000">
              <a:srgbClr val="00FFCC"/>
            </a:gs>
          </a:gsLst>
          <a:lin ang="2700000" scaled="1"/>
          <a:tileRect/>
        </a:gradFill>
        <a:effectLst/>
      </p:bgPr>
    </p:bg>
    <p:spTree>
      <p:nvGrpSpPr>
        <p:cNvPr id="1" name=""/>
        <p:cNvGrpSpPr/>
        <p:nvPr/>
      </p:nvGrpSpPr>
      <p:grpSpPr>
        <a:xfrm>
          <a:off x="0" y="0"/>
          <a:ext cx="0" cy="0"/>
          <a:chOff x="0" y="0"/>
          <a:chExt cx="0" cy="0"/>
        </a:xfrm>
      </p:grpSpPr>
      <p:grpSp>
        <p:nvGrpSpPr>
          <p:cNvPr id="63" name="群組 62" descr="投影片右側的一朵花"/>
          <p:cNvGrpSpPr/>
          <p:nvPr userDrawn="1"/>
        </p:nvGrpSpPr>
        <p:grpSpPr bwMode="gray">
          <a:xfrm>
            <a:off x="11123617" y="4051307"/>
            <a:ext cx="965215" cy="2807461"/>
            <a:chOff x="11123612" y="4051301"/>
            <a:chExt cx="965215" cy="2807461"/>
          </a:xfrm>
        </p:grpSpPr>
        <p:sp>
          <p:nvSpPr>
            <p:cNvPr id="38" name="手繪多邊形 44"/>
            <p:cNvSpPr>
              <a:spLocks/>
            </p:cNvSpPr>
            <p:nvPr userDrawn="1"/>
          </p:nvSpPr>
          <p:spPr bwMode="gray">
            <a:xfrm flipH="1">
              <a:off x="11669712" y="6858762"/>
              <a:ext cx="15875" cy="0"/>
            </a:xfrm>
            <a:custGeom>
              <a:avLst/>
              <a:gdLst>
                <a:gd name="T0" fmla="*/ 0 w 10"/>
                <a:gd name="T1" fmla="*/ 10 w 10"/>
                <a:gd name="T2" fmla="*/ 0 w 10"/>
              </a:gdLst>
              <a:ahLst/>
              <a:cxnLst>
                <a:cxn ang="0">
                  <a:pos x="T0" y="0"/>
                </a:cxn>
                <a:cxn ang="0">
                  <a:pos x="T1" y="0"/>
                </a:cxn>
                <a:cxn ang="0">
                  <a:pos x="T2" y="0"/>
                </a:cxn>
              </a:cxnLst>
              <a:rect l="0" t="0" r="r" b="b"/>
              <a:pathLst>
                <a:path w="10">
                  <a:moveTo>
                    <a:pt x="0" y="0"/>
                  </a:moveTo>
                  <a:lnTo>
                    <a:pt x="10" y="0"/>
                  </a:lnTo>
                  <a:lnTo>
                    <a:pt x="0" y="0"/>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9" name="線條 45"/>
            <p:cNvSpPr>
              <a:spLocks noChangeShapeType="1"/>
            </p:cNvSpPr>
            <p:nvPr userDrawn="1"/>
          </p:nvSpPr>
          <p:spPr bwMode="gray">
            <a:xfrm flipH="1">
              <a:off x="11669712" y="6858762"/>
              <a:ext cx="1587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0" name="手繪多邊形 46"/>
            <p:cNvSpPr>
              <a:spLocks/>
            </p:cNvSpPr>
            <p:nvPr userDrawn="1"/>
          </p:nvSpPr>
          <p:spPr bwMode="gray">
            <a:xfrm flipH="1">
              <a:off x="11647487" y="5031550"/>
              <a:ext cx="90488" cy="1827212"/>
            </a:xfrm>
            <a:custGeom>
              <a:avLst/>
              <a:gdLst>
                <a:gd name="T0" fmla="*/ 18 w 24"/>
                <a:gd name="T1" fmla="*/ 485 h 485"/>
                <a:gd name="T2" fmla="*/ 24 w 24"/>
                <a:gd name="T3" fmla="*/ 0 h 485"/>
                <a:gd name="T4" fmla="*/ 20 w 24"/>
                <a:gd name="T5" fmla="*/ 0 h 485"/>
                <a:gd name="T6" fmla="*/ 14 w 24"/>
                <a:gd name="T7" fmla="*/ 485 h 485"/>
              </a:gdLst>
              <a:ahLst/>
              <a:cxnLst>
                <a:cxn ang="0">
                  <a:pos x="T0" y="T1"/>
                </a:cxn>
                <a:cxn ang="0">
                  <a:pos x="T2" y="T3"/>
                </a:cxn>
                <a:cxn ang="0">
                  <a:pos x="T4" y="T5"/>
                </a:cxn>
                <a:cxn ang="0">
                  <a:pos x="T6" y="T7"/>
                </a:cxn>
              </a:cxnLst>
              <a:rect l="0" t="0" r="r" b="b"/>
              <a:pathLst>
                <a:path w="24" h="485">
                  <a:moveTo>
                    <a:pt x="18" y="485"/>
                  </a:moveTo>
                  <a:cubicBezTo>
                    <a:pt x="12" y="372"/>
                    <a:pt x="3" y="131"/>
                    <a:pt x="24" y="0"/>
                  </a:cubicBezTo>
                  <a:cubicBezTo>
                    <a:pt x="20" y="0"/>
                    <a:pt x="20" y="0"/>
                    <a:pt x="20" y="0"/>
                  </a:cubicBezTo>
                  <a:cubicBezTo>
                    <a:pt x="0" y="130"/>
                    <a:pt x="9" y="372"/>
                    <a:pt x="14" y="485"/>
                  </a:cubicBezTo>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1" name="手繪多邊形 47"/>
            <p:cNvSpPr>
              <a:spLocks/>
            </p:cNvSpPr>
            <p:nvPr userDrawn="1"/>
          </p:nvSpPr>
          <p:spPr bwMode="gray">
            <a:xfrm flipH="1">
              <a:off x="11123612" y="4545775"/>
              <a:ext cx="787400" cy="577850"/>
            </a:xfrm>
            <a:custGeom>
              <a:avLst/>
              <a:gdLst>
                <a:gd name="T0" fmla="*/ 36 w 174"/>
                <a:gd name="T1" fmla="*/ 3 h 129"/>
                <a:gd name="T2" fmla="*/ 81 w 174"/>
                <a:gd name="T3" fmla="*/ 30 h 129"/>
                <a:gd name="T4" fmla="*/ 130 w 174"/>
                <a:gd name="T5" fmla="*/ 32 h 129"/>
                <a:gd name="T6" fmla="*/ 55 w 174"/>
                <a:gd name="T7" fmla="*/ 120 h 129"/>
                <a:gd name="T8" fmla="*/ 6 w 174"/>
                <a:gd name="T9" fmla="*/ 66 h 129"/>
                <a:gd name="T10" fmla="*/ 36 w 174"/>
                <a:gd name="T11" fmla="*/ 3 h 129"/>
              </a:gdLst>
              <a:ahLst/>
              <a:cxnLst>
                <a:cxn ang="0">
                  <a:pos x="T0" y="T1"/>
                </a:cxn>
                <a:cxn ang="0">
                  <a:pos x="T2" y="T3"/>
                </a:cxn>
                <a:cxn ang="0">
                  <a:pos x="T4" y="T5"/>
                </a:cxn>
                <a:cxn ang="0">
                  <a:pos x="T6" y="T7"/>
                </a:cxn>
                <a:cxn ang="0">
                  <a:pos x="T8" y="T9"/>
                </a:cxn>
                <a:cxn ang="0">
                  <a:pos x="T10" y="T11"/>
                </a:cxn>
              </a:cxnLst>
              <a:rect l="0" t="0" r="r" b="b"/>
              <a:pathLst>
                <a:path w="174" h="129">
                  <a:moveTo>
                    <a:pt x="36" y="3"/>
                  </a:moveTo>
                  <a:cubicBezTo>
                    <a:pt x="61" y="0"/>
                    <a:pt x="75" y="12"/>
                    <a:pt x="81" y="30"/>
                  </a:cubicBezTo>
                  <a:cubicBezTo>
                    <a:pt x="101" y="21"/>
                    <a:pt x="122" y="23"/>
                    <a:pt x="130" y="32"/>
                  </a:cubicBezTo>
                  <a:cubicBezTo>
                    <a:pt x="174" y="81"/>
                    <a:pt x="89" y="129"/>
                    <a:pt x="55" y="120"/>
                  </a:cubicBezTo>
                  <a:cubicBezTo>
                    <a:pt x="40" y="121"/>
                    <a:pt x="12" y="91"/>
                    <a:pt x="6" y="66"/>
                  </a:cubicBezTo>
                  <a:cubicBezTo>
                    <a:pt x="0" y="34"/>
                    <a:pt x="21" y="5"/>
                    <a:pt x="36" y="3"/>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2" name="手繪多邊形 48"/>
            <p:cNvSpPr>
              <a:spLocks/>
            </p:cNvSpPr>
            <p:nvPr userDrawn="1"/>
          </p:nvSpPr>
          <p:spPr bwMode="gray">
            <a:xfrm flipH="1">
              <a:off x="11226800" y="4707700"/>
              <a:ext cx="762000" cy="460375"/>
            </a:xfrm>
            <a:custGeom>
              <a:avLst/>
              <a:gdLst>
                <a:gd name="T0" fmla="*/ 4 w 200"/>
                <a:gd name="T1" fmla="*/ 25 h 122"/>
                <a:gd name="T2" fmla="*/ 77 w 200"/>
                <a:gd name="T3" fmla="*/ 97 h 122"/>
                <a:gd name="T4" fmla="*/ 83 w 200"/>
                <a:gd name="T5" fmla="*/ 55 h 122"/>
                <a:gd name="T6" fmla="*/ 112 w 200"/>
                <a:gd name="T7" fmla="*/ 2 h 122"/>
                <a:gd name="T8" fmla="*/ 94 w 200"/>
                <a:gd name="T9" fmla="*/ 101 h 122"/>
                <a:gd name="T10" fmla="*/ 131 w 200"/>
                <a:gd name="T11" fmla="*/ 78 h 122"/>
                <a:gd name="T12" fmla="*/ 191 w 200"/>
                <a:gd name="T13" fmla="*/ 67 h 122"/>
                <a:gd name="T14" fmla="*/ 83 w 200"/>
                <a:gd name="T15" fmla="*/ 115 h 122"/>
                <a:gd name="T16" fmla="*/ 81 w 200"/>
                <a:gd name="T17" fmla="*/ 116 h 122"/>
                <a:gd name="T18" fmla="*/ 79 w 200"/>
                <a:gd name="T19" fmla="*/ 114 h 122"/>
                <a:gd name="T20" fmla="*/ 32 w 200"/>
                <a:gd name="T21" fmla="*/ 79 h 122"/>
                <a:gd name="T22" fmla="*/ 4 w 200"/>
                <a:gd name="T23" fmla="*/ 2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122">
                  <a:moveTo>
                    <a:pt x="4" y="25"/>
                  </a:moveTo>
                  <a:cubicBezTo>
                    <a:pt x="19" y="12"/>
                    <a:pt x="62" y="67"/>
                    <a:pt x="77" y="97"/>
                  </a:cubicBezTo>
                  <a:cubicBezTo>
                    <a:pt x="78" y="84"/>
                    <a:pt x="79" y="68"/>
                    <a:pt x="83" y="55"/>
                  </a:cubicBezTo>
                  <a:cubicBezTo>
                    <a:pt x="91" y="23"/>
                    <a:pt x="106" y="0"/>
                    <a:pt x="112" y="2"/>
                  </a:cubicBezTo>
                  <a:cubicBezTo>
                    <a:pt x="130" y="7"/>
                    <a:pt x="110" y="70"/>
                    <a:pt x="94" y="101"/>
                  </a:cubicBezTo>
                  <a:cubicBezTo>
                    <a:pt x="104" y="93"/>
                    <a:pt x="118" y="84"/>
                    <a:pt x="131" y="78"/>
                  </a:cubicBezTo>
                  <a:cubicBezTo>
                    <a:pt x="161" y="64"/>
                    <a:pt x="189" y="62"/>
                    <a:pt x="191" y="67"/>
                  </a:cubicBezTo>
                  <a:cubicBezTo>
                    <a:pt x="200" y="90"/>
                    <a:pt x="97" y="122"/>
                    <a:pt x="83" y="115"/>
                  </a:cubicBezTo>
                  <a:cubicBezTo>
                    <a:pt x="82" y="116"/>
                    <a:pt x="82" y="116"/>
                    <a:pt x="81" y="116"/>
                  </a:cubicBezTo>
                  <a:cubicBezTo>
                    <a:pt x="80" y="116"/>
                    <a:pt x="80" y="115"/>
                    <a:pt x="79" y="114"/>
                  </a:cubicBezTo>
                  <a:cubicBezTo>
                    <a:pt x="71" y="112"/>
                    <a:pt x="47" y="95"/>
                    <a:pt x="32" y="79"/>
                  </a:cubicBezTo>
                  <a:cubicBezTo>
                    <a:pt x="10" y="54"/>
                    <a:pt x="0" y="29"/>
                    <a:pt x="4" y="25"/>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3" name="手繪多邊形 49"/>
            <p:cNvSpPr>
              <a:spLocks/>
            </p:cNvSpPr>
            <p:nvPr userDrawn="1"/>
          </p:nvSpPr>
          <p:spPr bwMode="gray">
            <a:xfrm flipH="1">
              <a:off x="11399837" y="6011037"/>
              <a:ext cx="604838" cy="466725"/>
            </a:xfrm>
            <a:custGeom>
              <a:avLst/>
              <a:gdLst>
                <a:gd name="T0" fmla="*/ 28 w 159"/>
                <a:gd name="T1" fmla="*/ 9 h 124"/>
                <a:gd name="T2" fmla="*/ 82 w 159"/>
                <a:gd name="T3" fmla="*/ 89 h 124"/>
                <a:gd name="T4" fmla="*/ 159 w 159"/>
                <a:gd name="T5" fmla="*/ 30 h 124"/>
                <a:gd name="T6" fmla="*/ 79 w 159"/>
                <a:gd name="T7" fmla="*/ 107 h 124"/>
                <a:gd name="T8" fmla="*/ 78 w 159"/>
                <a:gd name="T9" fmla="*/ 109 h 124"/>
                <a:gd name="T10" fmla="*/ 28 w 159"/>
                <a:gd name="T11" fmla="*/ 9 h 124"/>
              </a:gdLst>
              <a:ahLst/>
              <a:cxnLst>
                <a:cxn ang="0">
                  <a:pos x="T0" y="T1"/>
                </a:cxn>
                <a:cxn ang="0">
                  <a:pos x="T2" y="T3"/>
                </a:cxn>
                <a:cxn ang="0">
                  <a:pos x="T4" y="T5"/>
                </a:cxn>
                <a:cxn ang="0">
                  <a:pos x="T6" y="T7"/>
                </a:cxn>
                <a:cxn ang="0">
                  <a:pos x="T8" y="T9"/>
                </a:cxn>
                <a:cxn ang="0">
                  <a:pos x="T10" y="T11"/>
                </a:cxn>
              </a:cxnLst>
              <a:rect l="0" t="0" r="r" b="b"/>
              <a:pathLst>
                <a:path w="159" h="124">
                  <a:moveTo>
                    <a:pt x="28" y="9"/>
                  </a:moveTo>
                  <a:cubicBezTo>
                    <a:pt x="49" y="16"/>
                    <a:pt x="79" y="60"/>
                    <a:pt x="82" y="89"/>
                  </a:cubicBezTo>
                  <a:cubicBezTo>
                    <a:pt x="102" y="59"/>
                    <a:pt x="159" y="8"/>
                    <a:pt x="159" y="30"/>
                  </a:cubicBezTo>
                  <a:cubicBezTo>
                    <a:pt x="158" y="59"/>
                    <a:pt x="105" y="116"/>
                    <a:pt x="79" y="107"/>
                  </a:cubicBezTo>
                  <a:cubicBezTo>
                    <a:pt x="78" y="108"/>
                    <a:pt x="78" y="108"/>
                    <a:pt x="78" y="109"/>
                  </a:cubicBezTo>
                  <a:cubicBezTo>
                    <a:pt x="65" y="124"/>
                    <a:pt x="0" y="0"/>
                    <a:pt x="28" y="9"/>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6" name="手繪多邊形 10"/>
            <p:cNvSpPr>
              <a:spLocks/>
            </p:cNvSpPr>
            <p:nvPr userDrawn="1"/>
          </p:nvSpPr>
          <p:spPr bwMode="gray">
            <a:xfrm flipH="1">
              <a:off x="11902162" y="4590615"/>
              <a:ext cx="88900" cy="76200"/>
            </a:xfrm>
            <a:custGeom>
              <a:avLst/>
              <a:gdLst>
                <a:gd name="T0" fmla="*/ 16 w 36"/>
                <a:gd name="T1" fmla="*/ 0 h 31"/>
                <a:gd name="T2" fmla="*/ 6 w 36"/>
                <a:gd name="T3" fmla="*/ 4 h 31"/>
                <a:gd name="T4" fmla="*/ 8 w 36"/>
                <a:gd name="T5" fmla="*/ 26 h 31"/>
                <a:gd name="T6" fmla="*/ 20 w 36"/>
                <a:gd name="T7" fmla="*/ 31 h 31"/>
                <a:gd name="T8" fmla="*/ 30 w 36"/>
                <a:gd name="T9" fmla="*/ 27 h 31"/>
                <a:gd name="T10" fmla="*/ 28 w 36"/>
                <a:gd name="T11" fmla="*/ 5 h 31"/>
                <a:gd name="T12" fmla="*/ 16 w 36"/>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6" h="31">
                  <a:moveTo>
                    <a:pt x="16" y="0"/>
                  </a:moveTo>
                  <a:cubicBezTo>
                    <a:pt x="12" y="0"/>
                    <a:pt x="9" y="1"/>
                    <a:pt x="6" y="4"/>
                  </a:cubicBezTo>
                  <a:cubicBezTo>
                    <a:pt x="0" y="9"/>
                    <a:pt x="1" y="19"/>
                    <a:pt x="8" y="26"/>
                  </a:cubicBezTo>
                  <a:cubicBezTo>
                    <a:pt x="11" y="29"/>
                    <a:pt x="16" y="31"/>
                    <a:pt x="20" y="31"/>
                  </a:cubicBezTo>
                  <a:cubicBezTo>
                    <a:pt x="24" y="31"/>
                    <a:pt x="27" y="30"/>
                    <a:pt x="30" y="27"/>
                  </a:cubicBezTo>
                  <a:cubicBezTo>
                    <a:pt x="36" y="21"/>
                    <a:pt x="35" y="11"/>
                    <a:pt x="28" y="5"/>
                  </a:cubicBezTo>
                  <a:cubicBezTo>
                    <a:pt x="25" y="1"/>
                    <a:pt x="20" y="0"/>
                    <a:pt x="16" y="0"/>
                  </a:cubicBezTo>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7" name="手繪多邊形 16"/>
            <p:cNvSpPr>
              <a:spLocks/>
            </p:cNvSpPr>
            <p:nvPr userDrawn="1"/>
          </p:nvSpPr>
          <p:spPr bwMode="gray">
            <a:xfrm flipH="1">
              <a:off x="11963414" y="4051301"/>
              <a:ext cx="125413" cy="125412"/>
            </a:xfrm>
            <a:custGeom>
              <a:avLst/>
              <a:gdLst>
                <a:gd name="T0" fmla="*/ 51 w 51"/>
                <a:gd name="T1" fmla="*/ 25 h 51"/>
                <a:gd name="T2" fmla="*/ 42 w 51"/>
                <a:gd name="T3" fmla="*/ 20 h 51"/>
                <a:gd name="T4" fmla="*/ 46 w 51"/>
                <a:gd name="T5" fmla="*/ 11 h 51"/>
                <a:gd name="T6" fmla="*/ 39 w 51"/>
                <a:gd name="T7" fmla="*/ 11 h 51"/>
                <a:gd name="T8" fmla="*/ 38 w 51"/>
                <a:gd name="T9" fmla="*/ 4 h 51"/>
                <a:gd name="T10" fmla="*/ 32 w 51"/>
                <a:gd name="T11" fmla="*/ 7 h 51"/>
                <a:gd name="T12" fmla="*/ 28 w 51"/>
                <a:gd name="T13" fmla="*/ 0 h 51"/>
                <a:gd name="T14" fmla="*/ 23 w 51"/>
                <a:gd name="T15" fmla="*/ 5 h 51"/>
                <a:gd name="T16" fmla="*/ 18 w 51"/>
                <a:gd name="T17" fmla="*/ 1 h 51"/>
                <a:gd name="T18" fmla="*/ 16 w 51"/>
                <a:gd name="T19" fmla="*/ 9 h 51"/>
                <a:gd name="T20" fmla="*/ 8 w 51"/>
                <a:gd name="T21" fmla="*/ 7 h 51"/>
                <a:gd name="T22" fmla="*/ 10 w 51"/>
                <a:gd name="T23" fmla="*/ 16 h 51"/>
                <a:gd name="T24" fmla="*/ 1 w 51"/>
                <a:gd name="T25" fmla="*/ 18 h 51"/>
                <a:gd name="T26" fmla="*/ 4 w 51"/>
                <a:gd name="T27" fmla="*/ 22 h 51"/>
                <a:gd name="T28" fmla="*/ 0 w 51"/>
                <a:gd name="T29" fmla="*/ 26 h 51"/>
                <a:gd name="T30" fmla="*/ 9 w 51"/>
                <a:gd name="T31" fmla="*/ 31 h 51"/>
                <a:gd name="T32" fmla="*/ 4 w 51"/>
                <a:gd name="T33" fmla="*/ 40 h 51"/>
                <a:gd name="T34" fmla="*/ 12 w 51"/>
                <a:gd name="T35" fmla="*/ 40 h 51"/>
                <a:gd name="T36" fmla="*/ 12 w 51"/>
                <a:gd name="T37" fmla="*/ 47 h 51"/>
                <a:gd name="T38" fmla="*/ 19 w 51"/>
                <a:gd name="T39" fmla="*/ 44 h 51"/>
                <a:gd name="T40" fmla="*/ 22 w 51"/>
                <a:gd name="T41" fmla="*/ 51 h 51"/>
                <a:gd name="T42" fmla="*/ 27 w 51"/>
                <a:gd name="T43" fmla="*/ 46 h 51"/>
                <a:gd name="T44" fmla="*/ 32 w 51"/>
                <a:gd name="T45" fmla="*/ 50 h 51"/>
                <a:gd name="T46" fmla="*/ 35 w 51"/>
                <a:gd name="T47" fmla="*/ 42 h 51"/>
                <a:gd name="T48" fmla="*/ 43 w 51"/>
                <a:gd name="T49" fmla="*/ 44 h 51"/>
                <a:gd name="T50" fmla="*/ 41 w 51"/>
                <a:gd name="T51" fmla="*/ 36 h 51"/>
                <a:gd name="T52" fmla="*/ 49 w 51"/>
                <a:gd name="T53" fmla="*/ 34 h 51"/>
                <a:gd name="T54" fmla="*/ 46 w 51"/>
                <a:gd name="T55" fmla="*/ 29 h 51"/>
                <a:gd name="T56" fmla="*/ 51 w 51"/>
                <a:gd name="T57"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51">
                  <a:moveTo>
                    <a:pt x="51" y="25"/>
                  </a:moveTo>
                  <a:cubicBezTo>
                    <a:pt x="51" y="23"/>
                    <a:pt x="47" y="21"/>
                    <a:pt x="42" y="20"/>
                  </a:cubicBezTo>
                  <a:cubicBezTo>
                    <a:pt x="45" y="16"/>
                    <a:pt x="47" y="13"/>
                    <a:pt x="46" y="11"/>
                  </a:cubicBezTo>
                  <a:cubicBezTo>
                    <a:pt x="45" y="10"/>
                    <a:pt x="42" y="10"/>
                    <a:pt x="39" y="11"/>
                  </a:cubicBezTo>
                  <a:cubicBezTo>
                    <a:pt x="40" y="7"/>
                    <a:pt x="40" y="5"/>
                    <a:pt x="38" y="4"/>
                  </a:cubicBezTo>
                  <a:cubicBezTo>
                    <a:pt x="37" y="3"/>
                    <a:pt x="34" y="4"/>
                    <a:pt x="32" y="7"/>
                  </a:cubicBezTo>
                  <a:cubicBezTo>
                    <a:pt x="31" y="3"/>
                    <a:pt x="30" y="1"/>
                    <a:pt x="28" y="0"/>
                  </a:cubicBezTo>
                  <a:cubicBezTo>
                    <a:pt x="26" y="0"/>
                    <a:pt x="25" y="2"/>
                    <a:pt x="23" y="5"/>
                  </a:cubicBezTo>
                  <a:cubicBezTo>
                    <a:pt x="21" y="2"/>
                    <a:pt x="20" y="1"/>
                    <a:pt x="18" y="1"/>
                  </a:cubicBezTo>
                  <a:cubicBezTo>
                    <a:pt x="16" y="2"/>
                    <a:pt x="16" y="5"/>
                    <a:pt x="16" y="9"/>
                  </a:cubicBezTo>
                  <a:cubicBezTo>
                    <a:pt x="12" y="7"/>
                    <a:pt x="9" y="6"/>
                    <a:pt x="8" y="7"/>
                  </a:cubicBezTo>
                  <a:cubicBezTo>
                    <a:pt x="7" y="8"/>
                    <a:pt x="7" y="12"/>
                    <a:pt x="10" y="16"/>
                  </a:cubicBezTo>
                  <a:cubicBezTo>
                    <a:pt x="5" y="15"/>
                    <a:pt x="2" y="16"/>
                    <a:pt x="1" y="18"/>
                  </a:cubicBezTo>
                  <a:cubicBezTo>
                    <a:pt x="1" y="19"/>
                    <a:pt x="2" y="21"/>
                    <a:pt x="4" y="22"/>
                  </a:cubicBezTo>
                  <a:cubicBezTo>
                    <a:pt x="1" y="24"/>
                    <a:pt x="0" y="25"/>
                    <a:pt x="0" y="26"/>
                  </a:cubicBezTo>
                  <a:cubicBezTo>
                    <a:pt x="0" y="28"/>
                    <a:pt x="3" y="30"/>
                    <a:pt x="9" y="31"/>
                  </a:cubicBezTo>
                  <a:cubicBezTo>
                    <a:pt x="5" y="35"/>
                    <a:pt x="3" y="38"/>
                    <a:pt x="4" y="40"/>
                  </a:cubicBezTo>
                  <a:cubicBezTo>
                    <a:pt x="5" y="41"/>
                    <a:pt x="8" y="41"/>
                    <a:pt x="12" y="40"/>
                  </a:cubicBezTo>
                  <a:cubicBezTo>
                    <a:pt x="11" y="44"/>
                    <a:pt x="11" y="47"/>
                    <a:pt x="12" y="47"/>
                  </a:cubicBezTo>
                  <a:cubicBezTo>
                    <a:pt x="13" y="48"/>
                    <a:pt x="16" y="47"/>
                    <a:pt x="19" y="44"/>
                  </a:cubicBezTo>
                  <a:cubicBezTo>
                    <a:pt x="20" y="48"/>
                    <a:pt x="21" y="51"/>
                    <a:pt x="22" y="51"/>
                  </a:cubicBezTo>
                  <a:cubicBezTo>
                    <a:pt x="24" y="51"/>
                    <a:pt x="26" y="49"/>
                    <a:pt x="27" y="46"/>
                  </a:cubicBezTo>
                  <a:cubicBezTo>
                    <a:pt x="29" y="49"/>
                    <a:pt x="31" y="50"/>
                    <a:pt x="32" y="50"/>
                  </a:cubicBezTo>
                  <a:cubicBezTo>
                    <a:pt x="34" y="49"/>
                    <a:pt x="35" y="47"/>
                    <a:pt x="35" y="42"/>
                  </a:cubicBezTo>
                  <a:cubicBezTo>
                    <a:pt x="38" y="44"/>
                    <a:pt x="41" y="45"/>
                    <a:pt x="43" y="44"/>
                  </a:cubicBezTo>
                  <a:cubicBezTo>
                    <a:pt x="44" y="43"/>
                    <a:pt x="43" y="40"/>
                    <a:pt x="41" y="36"/>
                  </a:cubicBezTo>
                  <a:cubicBezTo>
                    <a:pt x="46" y="36"/>
                    <a:pt x="49" y="35"/>
                    <a:pt x="49" y="34"/>
                  </a:cubicBezTo>
                  <a:cubicBezTo>
                    <a:pt x="50" y="32"/>
                    <a:pt x="49" y="31"/>
                    <a:pt x="46" y="29"/>
                  </a:cubicBezTo>
                  <a:cubicBezTo>
                    <a:pt x="49" y="28"/>
                    <a:pt x="51" y="26"/>
                    <a:pt x="51" y="25"/>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8" name="手繪多邊形 18"/>
            <p:cNvSpPr>
              <a:spLocks/>
            </p:cNvSpPr>
            <p:nvPr userDrawn="1"/>
          </p:nvSpPr>
          <p:spPr bwMode="gray">
            <a:xfrm flipH="1">
              <a:off x="11836637" y="5670550"/>
              <a:ext cx="154425" cy="154425"/>
            </a:xfrm>
            <a:custGeom>
              <a:avLst/>
              <a:gdLst>
                <a:gd name="T0" fmla="*/ 129 w 129"/>
                <a:gd name="T1" fmla="*/ 75 h 130"/>
                <a:gd name="T2" fmla="*/ 119 w 129"/>
                <a:gd name="T3" fmla="*/ 64 h 130"/>
                <a:gd name="T4" fmla="*/ 128 w 129"/>
                <a:gd name="T5" fmla="*/ 53 h 130"/>
                <a:gd name="T6" fmla="*/ 103 w 129"/>
                <a:gd name="T7" fmla="*/ 45 h 130"/>
                <a:gd name="T8" fmla="*/ 111 w 129"/>
                <a:gd name="T9" fmla="*/ 20 h 130"/>
                <a:gd name="T10" fmla="*/ 93 w 129"/>
                <a:gd name="T11" fmla="*/ 23 h 130"/>
                <a:gd name="T12" fmla="*/ 88 w 129"/>
                <a:gd name="T13" fmla="*/ 5 h 130"/>
                <a:gd name="T14" fmla="*/ 72 w 129"/>
                <a:gd name="T15" fmla="*/ 16 h 130"/>
                <a:gd name="T16" fmla="*/ 61 w 129"/>
                <a:gd name="T17" fmla="*/ 1 h 130"/>
                <a:gd name="T18" fmla="*/ 51 w 129"/>
                <a:gd name="T19" fmla="*/ 15 h 130"/>
                <a:gd name="T20" fmla="*/ 36 w 129"/>
                <a:gd name="T21" fmla="*/ 7 h 130"/>
                <a:gd name="T22" fmla="*/ 33 w 129"/>
                <a:gd name="T23" fmla="*/ 28 h 130"/>
                <a:gd name="T24" fmla="*/ 13 w 129"/>
                <a:gd name="T25" fmla="*/ 26 h 130"/>
                <a:gd name="T26" fmla="*/ 21 w 129"/>
                <a:gd name="T27" fmla="*/ 47 h 130"/>
                <a:gd name="T28" fmla="*/ 0 w 129"/>
                <a:gd name="T29" fmla="*/ 56 h 130"/>
                <a:gd name="T30" fmla="*/ 10 w 129"/>
                <a:gd name="T31" fmla="*/ 67 h 130"/>
                <a:gd name="T32" fmla="*/ 1 w 129"/>
                <a:gd name="T33" fmla="*/ 78 h 130"/>
                <a:gd name="T34" fmla="*/ 26 w 129"/>
                <a:gd name="T35" fmla="*/ 86 h 130"/>
                <a:gd name="T36" fmla="*/ 18 w 129"/>
                <a:gd name="T37" fmla="*/ 111 h 130"/>
                <a:gd name="T38" fmla="*/ 36 w 129"/>
                <a:gd name="T39" fmla="*/ 108 h 130"/>
                <a:gd name="T40" fmla="*/ 41 w 129"/>
                <a:gd name="T41" fmla="*/ 126 h 130"/>
                <a:gd name="T42" fmla="*/ 57 w 129"/>
                <a:gd name="T43" fmla="*/ 115 h 130"/>
                <a:gd name="T44" fmla="*/ 69 w 129"/>
                <a:gd name="T45" fmla="*/ 130 h 130"/>
                <a:gd name="T46" fmla="*/ 78 w 129"/>
                <a:gd name="T47" fmla="*/ 116 h 130"/>
                <a:gd name="T48" fmla="*/ 93 w 129"/>
                <a:gd name="T49" fmla="*/ 124 h 130"/>
                <a:gd name="T50" fmla="*/ 96 w 129"/>
                <a:gd name="T51" fmla="*/ 103 h 130"/>
                <a:gd name="T52" fmla="*/ 116 w 129"/>
                <a:gd name="T53" fmla="*/ 104 h 130"/>
                <a:gd name="T54" fmla="*/ 108 w 129"/>
                <a:gd name="T55" fmla="*/ 84 h 130"/>
                <a:gd name="T56" fmla="*/ 129 w 129"/>
                <a:gd name="T57" fmla="*/ 7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9" h="130">
                  <a:moveTo>
                    <a:pt x="129" y="75"/>
                  </a:moveTo>
                  <a:cubicBezTo>
                    <a:pt x="129" y="71"/>
                    <a:pt x="126" y="68"/>
                    <a:pt x="119" y="64"/>
                  </a:cubicBezTo>
                  <a:cubicBezTo>
                    <a:pt x="126" y="60"/>
                    <a:pt x="129" y="56"/>
                    <a:pt x="128" y="53"/>
                  </a:cubicBezTo>
                  <a:cubicBezTo>
                    <a:pt x="127" y="48"/>
                    <a:pt x="118" y="45"/>
                    <a:pt x="103" y="45"/>
                  </a:cubicBezTo>
                  <a:cubicBezTo>
                    <a:pt x="111" y="33"/>
                    <a:pt x="114" y="23"/>
                    <a:pt x="111" y="20"/>
                  </a:cubicBezTo>
                  <a:cubicBezTo>
                    <a:pt x="108" y="17"/>
                    <a:pt x="101" y="18"/>
                    <a:pt x="93" y="23"/>
                  </a:cubicBezTo>
                  <a:cubicBezTo>
                    <a:pt x="93" y="13"/>
                    <a:pt x="92" y="6"/>
                    <a:pt x="88" y="5"/>
                  </a:cubicBezTo>
                  <a:cubicBezTo>
                    <a:pt x="84" y="3"/>
                    <a:pt x="79" y="8"/>
                    <a:pt x="72" y="16"/>
                  </a:cubicBezTo>
                  <a:cubicBezTo>
                    <a:pt x="69" y="6"/>
                    <a:pt x="65" y="0"/>
                    <a:pt x="61" y="1"/>
                  </a:cubicBezTo>
                  <a:cubicBezTo>
                    <a:pt x="57" y="1"/>
                    <a:pt x="53" y="6"/>
                    <a:pt x="51" y="15"/>
                  </a:cubicBezTo>
                  <a:cubicBezTo>
                    <a:pt x="45" y="8"/>
                    <a:pt x="39" y="5"/>
                    <a:pt x="36" y="7"/>
                  </a:cubicBezTo>
                  <a:cubicBezTo>
                    <a:pt x="32" y="9"/>
                    <a:pt x="31" y="17"/>
                    <a:pt x="33" y="28"/>
                  </a:cubicBezTo>
                  <a:cubicBezTo>
                    <a:pt x="23" y="24"/>
                    <a:pt x="16" y="23"/>
                    <a:pt x="13" y="26"/>
                  </a:cubicBezTo>
                  <a:cubicBezTo>
                    <a:pt x="10" y="30"/>
                    <a:pt x="13" y="38"/>
                    <a:pt x="21" y="47"/>
                  </a:cubicBezTo>
                  <a:cubicBezTo>
                    <a:pt x="9" y="48"/>
                    <a:pt x="1" y="51"/>
                    <a:pt x="0" y="56"/>
                  </a:cubicBezTo>
                  <a:cubicBezTo>
                    <a:pt x="0" y="59"/>
                    <a:pt x="3" y="63"/>
                    <a:pt x="10" y="67"/>
                  </a:cubicBezTo>
                  <a:cubicBezTo>
                    <a:pt x="4" y="70"/>
                    <a:pt x="0" y="74"/>
                    <a:pt x="1" y="78"/>
                  </a:cubicBezTo>
                  <a:cubicBezTo>
                    <a:pt x="2" y="83"/>
                    <a:pt x="11" y="85"/>
                    <a:pt x="26" y="86"/>
                  </a:cubicBezTo>
                  <a:cubicBezTo>
                    <a:pt x="18" y="98"/>
                    <a:pt x="15" y="107"/>
                    <a:pt x="18" y="111"/>
                  </a:cubicBezTo>
                  <a:cubicBezTo>
                    <a:pt x="21" y="114"/>
                    <a:pt x="28" y="112"/>
                    <a:pt x="36" y="108"/>
                  </a:cubicBezTo>
                  <a:cubicBezTo>
                    <a:pt x="36" y="118"/>
                    <a:pt x="37" y="124"/>
                    <a:pt x="41" y="126"/>
                  </a:cubicBezTo>
                  <a:cubicBezTo>
                    <a:pt x="45" y="127"/>
                    <a:pt x="51" y="123"/>
                    <a:pt x="57" y="115"/>
                  </a:cubicBezTo>
                  <a:cubicBezTo>
                    <a:pt x="60" y="125"/>
                    <a:pt x="64" y="130"/>
                    <a:pt x="69" y="130"/>
                  </a:cubicBezTo>
                  <a:cubicBezTo>
                    <a:pt x="72" y="130"/>
                    <a:pt x="76" y="124"/>
                    <a:pt x="78" y="116"/>
                  </a:cubicBezTo>
                  <a:cubicBezTo>
                    <a:pt x="84" y="122"/>
                    <a:pt x="90" y="125"/>
                    <a:pt x="93" y="124"/>
                  </a:cubicBezTo>
                  <a:cubicBezTo>
                    <a:pt x="97" y="122"/>
                    <a:pt x="98" y="114"/>
                    <a:pt x="96" y="103"/>
                  </a:cubicBezTo>
                  <a:cubicBezTo>
                    <a:pt x="106" y="107"/>
                    <a:pt x="114" y="108"/>
                    <a:pt x="116" y="104"/>
                  </a:cubicBezTo>
                  <a:cubicBezTo>
                    <a:pt x="119" y="101"/>
                    <a:pt x="116" y="93"/>
                    <a:pt x="108" y="84"/>
                  </a:cubicBezTo>
                  <a:cubicBezTo>
                    <a:pt x="120" y="82"/>
                    <a:pt x="128" y="79"/>
                    <a:pt x="129" y="75"/>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grpSp>
        <p:nvGrpSpPr>
          <p:cNvPr id="62" name="群組 61" descr="投影片左側的好幾朵花"/>
          <p:cNvGrpSpPr/>
          <p:nvPr userDrawn="1"/>
        </p:nvGrpSpPr>
        <p:grpSpPr bwMode="gray">
          <a:xfrm>
            <a:off x="44453" y="1370019"/>
            <a:ext cx="1198563" cy="5487987"/>
            <a:chOff x="44450" y="1370013"/>
            <a:chExt cx="1198563" cy="5487987"/>
          </a:xfrm>
        </p:grpSpPr>
        <p:sp>
          <p:nvSpPr>
            <p:cNvPr id="9" name="手繪多邊形 5"/>
            <p:cNvSpPr>
              <a:spLocks/>
            </p:cNvSpPr>
            <p:nvPr userDrawn="1"/>
          </p:nvSpPr>
          <p:spPr bwMode="gray">
            <a:xfrm flipH="1">
              <a:off x="277813" y="6858000"/>
              <a:ext cx="12700" cy="0"/>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0" name="線條 6"/>
            <p:cNvSpPr>
              <a:spLocks noChangeShapeType="1"/>
            </p:cNvSpPr>
            <p:nvPr userDrawn="1"/>
          </p:nvSpPr>
          <p:spPr bwMode="gray">
            <a:xfrm>
              <a:off x="277813" y="6858000"/>
              <a:ext cx="127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1" name="手繪多邊形 7"/>
            <p:cNvSpPr>
              <a:spLocks/>
            </p:cNvSpPr>
            <p:nvPr userDrawn="1"/>
          </p:nvSpPr>
          <p:spPr bwMode="gray">
            <a:xfrm flipH="1">
              <a:off x="117475" y="5873750"/>
              <a:ext cx="173038" cy="984250"/>
            </a:xfrm>
            <a:custGeom>
              <a:avLst/>
              <a:gdLst>
                <a:gd name="T0" fmla="*/ 0 w 70"/>
                <a:gd name="T1" fmla="*/ 402 h 402"/>
                <a:gd name="T2" fmla="*/ 0 w 70"/>
                <a:gd name="T3" fmla="*/ 1 h 402"/>
                <a:gd name="T4" fmla="*/ 4 w 70"/>
                <a:gd name="T5" fmla="*/ 0 h 402"/>
                <a:gd name="T6" fmla="*/ 5 w 70"/>
                <a:gd name="T7" fmla="*/ 402 h 402"/>
              </a:gdLst>
              <a:ahLst/>
              <a:cxnLst>
                <a:cxn ang="0">
                  <a:pos x="T0" y="T1"/>
                </a:cxn>
                <a:cxn ang="0">
                  <a:pos x="T2" y="T3"/>
                </a:cxn>
                <a:cxn ang="0">
                  <a:pos x="T4" y="T5"/>
                </a:cxn>
                <a:cxn ang="0">
                  <a:pos x="T6" y="T7"/>
                </a:cxn>
              </a:cxnLst>
              <a:rect l="0" t="0" r="r" b="b"/>
              <a:pathLst>
                <a:path w="70" h="402">
                  <a:moveTo>
                    <a:pt x="0" y="402"/>
                  </a:moveTo>
                  <a:cubicBezTo>
                    <a:pt x="66" y="232"/>
                    <a:pt x="1" y="4"/>
                    <a:pt x="0" y="1"/>
                  </a:cubicBezTo>
                  <a:cubicBezTo>
                    <a:pt x="4" y="0"/>
                    <a:pt x="4" y="0"/>
                    <a:pt x="4" y="0"/>
                  </a:cubicBezTo>
                  <a:cubicBezTo>
                    <a:pt x="5" y="2"/>
                    <a:pt x="70" y="231"/>
                    <a:pt x="5" y="402"/>
                  </a:cubicBezTo>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2" name="手繪多邊形 8"/>
            <p:cNvSpPr>
              <a:spLocks/>
            </p:cNvSpPr>
            <p:nvPr userDrawn="1"/>
          </p:nvSpPr>
          <p:spPr bwMode="gray">
            <a:xfrm flipH="1">
              <a:off x="79375" y="3760788"/>
              <a:ext cx="87313" cy="76200"/>
            </a:xfrm>
            <a:custGeom>
              <a:avLst/>
              <a:gdLst>
                <a:gd name="T0" fmla="*/ 21 w 36"/>
                <a:gd name="T1" fmla="*/ 29 h 31"/>
                <a:gd name="T2" fmla="*/ 1 w 36"/>
                <a:gd name="T3" fmla="*/ 19 h 31"/>
                <a:gd name="T4" fmla="*/ 16 w 36"/>
                <a:gd name="T5" fmla="*/ 2 h 31"/>
                <a:gd name="T6" fmla="*/ 35 w 36"/>
                <a:gd name="T7" fmla="*/ 13 h 31"/>
                <a:gd name="T8" fmla="*/ 21 w 36"/>
                <a:gd name="T9" fmla="*/ 29 h 31"/>
              </a:gdLst>
              <a:ahLst/>
              <a:cxnLst>
                <a:cxn ang="0">
                  <a:pos x="T0" y="T1"/>
                </a:cxn>
                <a:cxn ang="0">
                  <a:pos x="T2" y="T3"/>
                </a:cxn>
                <a:cxn ang="0">
                  <a:pos x="T4" y="T5"/>
                </a:cxn>
                <a:cxn ang="0">
                  <a:pos x="T6" y="T7"/>
                </a:cxn>
                <a:cxn ang="0">
                  <a:pos x="T8" y="T9"/>
                </a:cxn>
              </a:cxnLst>
              <a:rect l="0" t="0" r="r" b="b"/>
              <a:pathLst>
                <a:path w="36" h="31">
                  <a:moveTo>
                    <a:pt x="21" y="29"/>
                  </a:moveTo>
                  <a:cubicBezTo>
                    <a:pt x="11" y="31"/>
                    <a:pt x="3" y="26"/>
                    <a:pt x="1" y="19"/>
                  </a:cubicBezTo>
                  <a:cubicBezTo>
                    <a:pt x="0" y="11"/>
                    <a:pt x="7" y="4"/>
                    <a:pt x="16" y="2"/>
                  </a:cubicBezTo>
                  <a:cubicBezTo>
                    <a:pt x="25" y="0"/>
                    <a:pt x="34" y="5"/>
                    <a:pt x="35" y="13"/>
                  </a:cubicBezTo>
                  <a:cubicBezTo>
                    <a:pt x="36" y="20"/>
                    <a:pt x="30" y="28"/>
                    <a:pt x="21" y="29"/>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3" name="手繪多邊形 12"/>
            <p:cNvSpPr>
              <a:spLocks/>
            </p:cNvSpPr>
            <p:nvPr userDrawn="1"/>
          </p:nvSpPr>
          <p:spPr bwMode="gray">
            <a:xfrm flipH="1">
              <a:off x="241300" y="4100513"/>
              <a:ext cx="88900" cy="76200"/>
            </a:xfrm>
            <a:custGeom>
              <a:avLst/>
              <a:gdLst>
                <a:gd name="T0" fmla="*/ 16 w 36"/>
                <a:gd name="T1" fmla="*/ 0 h 31"/>
                <a:gd name="T2" fmla="*/ 6 w 36"/>
                <a:gd name="T3" fmla="*/ 4 h 31"/>
                <a:gd name="T4" fmla="*/ 8 w 36"/>
                <a:gd name="T5" fmla="*/ 26 h 31"/>
                <a:gd name="T6" fmla="*/ 20 w 36"/>
                <a:gd name="T7" fmla="*/ 31 h 31"/>
                <a:gd name="T8" fmla="*/ 30 w 36"/>
                <a:gd name="T9" fmla="*/ 27 h 31"/>
                <a:gd name="T10" fmla="*/ 28 w 36"/>
                <a:gd name="T11" fmla="*/ 5 h 31"/>
                <a:gd name="T12" fmla="*/ 16 w 36"/>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6" h="31">
                  <a:moveTo>
                    <a:pt x="16" y="0"/>
                  </a:moveTo>
                  <a:cubicBezTo>
                    <a:pt x="12" y="0"/>
                    <a:pt x="9" y="1"/>
                    <a:pt x="6" y="4"/>
                  </a:cubicBezTo>
                  <a:cubicBezTo>
                    <a:pt x="0" y="9"/>
                    <a:pt x="1" y="19"/>
                    <a:pt x="8" y="26"/>
                  </a:cubicBezTo>
                  <a:cubicBezTo>
                    <a:pt x="11" y="29"/>
                    <a:pt x="16" y="31"/>
                    <a:pt x="20" y="31"/>
                  </a:cubicBezTo>
                  <a:cubicBezTo>
                    <a:pt x="24" y="31"/>
                    <a:pt x="27" y="30"/>
                    <a:pt x="30" y="27"/>
                  </a:cubicBezTo>
                  <a:cubicBezTo>
                    <a:pt x="36" y="21"/>
                    <a:pt x="35" y="11"/>
                    <a:pt x="28" y="5"/>
                  </a:cubicBezTo>
                  <a:cubicBezTo>
                    <a:pt x="25" y="1"/>
                    <a:pt x="20" y="0"/>
                    <a:pt x="16" y="0"/>
                  </a:cubicBezTo>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4" name="手繪多邊形 13"/>
            <p:cNvSpPr>
              <a:spLocks/>
            </p:cNvSpPr>
            <p:nvPr userDrawn="1"/>
          </p:nvSpPr>
          <p:spPr bwMode="gray">
            <a:xfrm flipH="1">
              <a:off x="762001" y="4652963"/>
              <a:ext cx="88900" cy="85725"/>
            </a:xfrm>
            <a:custGeom>
              <a:avLst/>
              <a:gdLst>
                <a:gd name="T0" fmla="*/ 28 w 36"/>
                <a:gd name="T1" fmla="*/ 7 h 35"/>
                <a:gd name="T2" fmla="*/ 30 w 36"/>
                <a:gd name="T3" fmla="*/ 29 h 35"/>
                <a:gd name="T4" fmla="*/ 8 w 36"/>
                <a:gd name="T5" fmla="*/ 27 h 35"/>
                <a:gd name="T6" fmla="*/ 6 w 36"/>
                <a:gd name="T7" fmla="*/ 5 h 35"/>
                <a:gd name="T8" fmla="*/ 28 w 36"/>
                <a:gd name="T9" fmla="*/ 7 h 35"/>
              </a:gdLst>
              <a:ahLst/>
              <a:cxnLst>
                <a:cxn ang="0">
                  <a:pos x="T0" y="T1"/>
                </a:cxn>
                <a:cxn ang="0">
                  <a:pos x="T2" y="T3"/>
                </a:cxn>
                <a:cxn ang="0">
                  <a:pos x="T4" y="T5"/>
                </a:cxn>
                <a:cxn ang="0">
                  <a:pos x="T6" y="T7"/>
                </a:cxn>
                <a:cxn ang="0">
                  <a:pos x="T8" y="T9"/>
                </a:cxn>
              </a:cxnLst>
              <a:rect l="0" t="0" r="r" b="b"/>
              <a:pathLst>
                <a:path w="36" h="35">
                  <a:moveTo>
                    <a:pt x="28" y="7"/>
                  </a:moveTo>
                  <a:cubicBezTo>
                    <a:pt x="35" y="13"/>
                    <a:pt x="36" y="23"/>
                    <a:pt x="30" y="29"/>
                  </a:cubicBezTo>
                  <a:cubicBezTo>
                    <a:pt x="24" y="35"/>
                    <a:pt x="14" y="34"/>
                    <a:pt x="8" y="27"/>
                  </a:cubicBezTo>
                  <a:cubicBezTo>
                    <a:pt x="1" y="21"/>
                    <a:pt x="0" y="11"/>
                    <a:pt x="6" y="5"/>
                  </a:cubicBezTo>
                  <a:cubicBezTo>
                    <a:pt x="12" y="0"/>
                    <a:pt x="22" y="0"/>
                    <a:pt x="28" y="7"/>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5" name="手繪多邊形 14"/>
            <p:cNvSpPr>
              <a:spLocks/>
            </p:cNvSpPr>
            <p:nvPr userDrawn="1"/>
          </p:nvSpPr>
          <p:spPr bwMode="gray">
            <a:xfrm flipH="1">
              <a:off x="312738" y="2260600"/>
              <a:ext cx="730251" cy="4597400"/>
            </a:xfrm>
            <a:custGeom>
              <a:avLst/>
              <a:gdLst>
                <a:gd name="T0" fmla="*/ 171 w 297"/>
                <a:gd name="T1" fmla="*/ 0 h 1879"/>
                <a:gd name="T2" fmla="*/ 168 w 297"/>
                <a:gd name="T3" fmla="*/ 3 h 1879"/>
                <a:gd name="T4" fmla="*/ 264 w 297"/>
                <a:gd name="T5" fmla="*/ 422 h 1879"/>
                <a:gd name="T6" fmla="*/ 222 w 297"/>
                <a:gd name="T7" fmla="*/ 365 h 1879"/>
                <a:gd name="T8" fmla="*/ 219 w 297"/>
                <a:gd name="T9" fmla="*/ 368 h 1879"/>
                <a:gd name="T10" fmla="*/ 264 w 297"/>
                <a:gd name="T11" fmla="*/ 428 h 1879"/>
                <a:gd name="T12" fmla="*/ 264 w 297"/>
                <a:gd name="T13" fmla="*/ 428 h 1879"/>
                <a:gd name="T14" fmla="*/ 232 w 297"/>
                <a:gd name="T15" fmla="*/ 984 h 1879"/>
                <a:gd name="T16" fmla="*/ 0 w 297"/>
                <a:gd name="T17" fmla="*/ 1879 h 1879"/>
                <a:gd name="T18" fmla="*/ 5 w 297"/>
                <a:gd name="T19" fmla="*/ 1879 h 1879"/>
                <a:gd name="T20" fmla="*/ 236 w 297"/>
                <a:gd name="T21" fmla="*/ 985 h 1879"/>
                <a:gd name="T22" fmla="*/ 171 w 297"/>
                <a:gd name="T23" fmla="*/ 0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7" h="1879">
                  <a:moveTo>
                    <a:pt x="171" y="0"/>
                  </a:moveTo>
                  <a:cubicBezTo>
                    <a:pt x="168" y="3"/>
                    <a:pt x="168" y="3"/>
                    <a:pt x="168" y="3"/>
                  </a:cubicBezTo>
                  <a:cubicBezTo>
                    <a:pt x="225" y="70"/>
                    <a:pt x="258" y="217"/>
                    <a:pt x="264" y="422"/>
                  </a:cubicBezTo>
                  <a:cubicBezTo>
                    <a:pt x="222" y="365"/>
                    <a:pt x="222" y="365"/>
                    <a:pt x="222" y="365"/>
                  </a:cubicBezTo>
                  <a:cubicBezTo>
                    <a:pt x="219" y="368"/>
                    <a:pt x="219" y="368"/>
                    <a:pt x="219" y="368"/>
                  </a:cubicBezTo>
                  <a:cubicBezTo>
                    <a:pt x="264" y="428"/>
                    <a:pt x="264" y="428"/>
                    <a:pt x="264" y="428"/>
                  </a:cubicBezTo>
                  <a:cubicBezTo>
                    <a:pt x="264" y="428"/>
                    <a:pt x="264" y="428"/>
                    <a:pt x="264" y="428"/>
                  </a:cubicBezTo>
                  <a:cubicBezTo>
                    <a:pt x="269" y="583"/>
                    <a:pt x="258" y="772"/>
                    <a:pt x="232" y="984"/>
                  </a:cubicBezTo>
                  <a:cubicBezTo>
                    <a:pt x="181" y="1404"/>
                    <a:pt x="83" y="1780"/>
                    <a:pt x="0" y="1879"/>
                  </a:cubicBezTo>
                  <a:cubicBezTo>
                    <a:pt x="5" y="1879"/>
                    <a:pt x="5" y="1879"/>
                    <a:pt x="5" y="1879"/>
                  </a:cubicBezTo>
                  <a:cubicBezTo>
                    <a:pt x="88" y="1775"/>
                    <a:pt x="185" y="1401"/>
                    <a:pt x="236" y="985"/>
                  </a:cubicBezTo>
                  <a:cubicBezTo>
                    <a:pt x="297" y="487"/>
                    <a:pt x="273" y="119"/>
                    <a:pt x="171" y="0"/>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6" name="手繪多邊形 15"/>
            <p:cNvSpPr>
              <a:spLocks/>
            </p:cNvSpPr>
            <p:nvPr userDrawn="1"/>
          </p:nvSpPr>
          <p:spPr bwMode="gray">
            <a:xfrm flipH="1">
              <a:off x="273050" y="6858000"/>
              <a:ext cx="9525" cy="0"/>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7" name="線條 14"/>
            <p:cNvSpPr>
              <a:spLocks noChangeShapeType="1"/>
            </p:cNvSpPr>
            <p:nvPr userDrawn="1"/>
          </p:nvSpPr>
          <p:spPr bwMode="gray">
            <a:xfrm>
              <a:off x="273050" y="6858000"/>
              <a:ext cx="952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8" name="手繪多邊形 17"/>
            <p:cNvSpPr>
              <a:spLocks/>
            </p:cNvSpPr>
            <p:nvPr userDrawn="1"/>
          </p:nvSpPr>
          <p:spPr bwMode="gray">
            <a:xfrm flipH="1">
              <a:off x="273050" y="3594100"/>
              <a:ext cx="554038" cy="3263900"/>
            </a:xfrm>
            <a:custGeom>
              <a:avLst/>
              <a:gdLst>
                <a:gd name="T0" fmla="*/ 221 w 225"/>
                <a:gd name="T1" fmla="*/ 1334 h 1334"/>
                <a:gd name="T2" fmla="*/ 145 w 225"/>
                <a:gd name="T3" fmla="*/ 843 h 1334"/>
                <a:gd name="T4" fmla="*/ 0 w 225"/>
                <a:gd name="T5" fmla="*/ 1 h 1334"/>
                <a:gd name="T6" fmla="*/ 4 w 225"/>
                <a:gd name="T7" fmla="*/ 0 h 1334"/>
                <a:gd name="T8" fmla="*/ 149 w 225"/>
                <a:gd name="T9" fmla="*/ 842 h 1334"/>
                <a:gd name="T10" fmla="*/ 225 w 225"/>
                <a:gd name="T11" fmla="*/ 1334 h 1334"/>
              </a:gdLst>
              <a:ahLst/>
              <a:cxnLst>
                <a:cxn ang="0">
                  <a:pos x="T0" y="T1"/>
                </a:cxn>
                <a:cxn ang="0">
                  <a:pos x="T2" y="T3"/>
                </a:cxn>
                <a:cxn ang="0">
                  <a:pos x="T4" y="T5"/>
                </a:cxn>
                <a:cxn ang="0">
                  <a:pos x="T6" y="T7"/>
                </a:cxn>
                <a:cxn ang="0">
                  <a:pos x="T8" y="T9"/>
                </a:cxn>
                <a:cxn ang="0">
                  <a:pos x="T10" y="T11"/>
                </a:cxn>
              </a:cxnLst>
              <a:rect l="0" t="0" r="r" b="b"/>
              <a:pathLst>
                <a:path w="225" h="1334">
                  <a:moveTo>
                    <a:pt x="221" y="1334"/>
                  </a:moveTo>
                  <a:cubicBezTo>
                    <a:pt x="200" y="1243"/>
                    <a:pt x="174" y="1055"/>
                    <a:pt x="145" y="843"/>
                  </a:cubicBezTo>
                  <a:cubicBezTo>
                    <a:pt x="101" y="518"/>
                    <a:pt x="52" y="149"/>
                    <a:pt x="0" y="1"/>
                  </a:cubicBezTo>
                  <a:cubicBezTo>
                    <a:pt x="4" y="0"/>
                    <a:pt x="4" y="0"/>
                    <a:pt x="4" y="0"/>
                  </a:cubicBezTo>
                  <a:cubicBezTo>
                    <a:pt x="55" y="148"/>
                    <a:pt x="105" y="517"/>
                    <a:pt x="149" y="842"/>
                  </a:cubicBezTo>
                  <a:cubicBezTo>
                    <a:pt x="178" y="1055"/>
                    <a:pt x="204" y="1244"/>
                    <a:pt x="225" y="1334"/>
                  </a:cubicBezTo>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9" name="手繪多邊形 18"/>
            <p:cNvSpPr>
              <a:spLocks/>
            </p:cNvSpPr>
            <p:nvPr userDrawn="1"/>
          </p:nvSpPr>
          <p:spPr bwMode="gray">
            <a:xfrm flipH="1">
              <a:off x="133350" y="3444875"/>
              <a:ext cx="125413" cy="125412"/>
            </a:xfrm>
            <a:custGeom>
              <a:avLst/>
              <a:gdLst>
                <a:gd name="T0" fmla="*/ 51 w 51"/>
                <a:gd name="T1" fmla="*/ 25 h 51"/>
                <a:gd name="T2" fmla="*/ 42 w 51"/>
                <a:gd name="T3" fmla="*/ 20 h 51"/>
                <a:gd name="T4" fmla="*/ 46 w 51"/>
                <a:gd name="T5" fmla="*/ 11 h 51"/>
                <a:gd name="T6" fmla="*/ 39 w 51"/>
                <a:gd name="T7" fmla="*/ 11 h 51"/>
                <a:gd name="T8" fmla="*/ 38 w 51"/>
                <a:gd name="T9" fmla="*/ 4 h 51"/>
                <a:gd name="T10" fmla="*/ 32 w 51"/>
                <a:gd name="T11" fmla="*/ 7 h 51"/>
                <a:gd name="T12" fmla="*/ 28 w 51"/>
                <a:gd name="T13" fmla="*/ 0 h 51"/>
                <a:gd name="T14" fmla="*/ 23 w 51"/>
                <a:gd name="T15" fmla="*/ 5 h 51"/>
                <a:gd name="T16" fmla="*/ 18 w 51"/>
                <a:gd name="T17" fmla="*/ 1 h 51"/>
                <a:gd name="T18" fmla="*/ 16 w 51"/>
                <a:gd name="T19" fmla="*/ 9 h 51"/>
                <a:gd name="T20" fmla="*/ 8 w 51"/>
                <a:gd name="T21" fmla="*/ 7 h 51"/>
                <a:gd name="T22" fmla="*/ 10 w 51"/>
                <a:gd name="T23" fmla="*/ 16 h 51"/>
                <a:gd name="T24" fmla="*/ 1 w 51"/>
                <a:gd name="T25" fmla="*/ 18 h 51"/>
                <a:gd name="T26" fmla="*/ 4 w 51"/>
                <a:gd name="T27" fmla="*/ 22 h 51"/>
                <a:gd name="T28" fmla="*/ 0 w 51"/>
                <a:gd name="T29" fmla="*/ 26 h 51"/>
                <a:gd name="T30" fmla="*/ 9 w 51"/>
                <a:gd name="T31" fmla="*/ 31 h 51"/>
                <a:gd name="T32" fmla="*/ 4 w 51"/>
                <a:gd name="T33" fmla="*/ 40 h 51"/>
                <a:gd name="T34" fmla="*/ 12 w 51"/>
                <a:gd name="T35" fmla="*/ 40 h 51"/>
                <a:gd name="T36" fmla="*/ 12 w 51"/>
                <a:gd name="T37" fmla="*/ 47 h 51"/>
                <a:gd name="T38" fmla="*/ 19 w 51"/>
                <a:gd name="T39" fmla="*/ 44 h 51"/>
                <a:gd name="T40" fmla="*/ 22 w 51"/>
                <a:gd name="T41" fmla="*/ 51 h 51"/>
                <a:gd name="T42" fmla="*/ 27 w 51"/>
                <a:gd name="T43" fmla="*/ 46 h 51"/>
                <a:gd name="T44" fmla="*/ 32 w 51"/>
                <a:gd name="T45" fmla="*/ 50 h 51"/>
                <a:gd name="T46" fmla="*/ 35 w 51"/>
                <a:gd name="T47" fmla="*/ 42 h 51"/>
                <a:gd name="T48" fmla="*/ 43 w 51"/>
                <a:gd name="T49" fmla="*/ 44 h 51"/>
                <a:gd name="T50" fmla="*/ 41 w 51"/>
                <a:gd name="T51" fmla="*/ 36 h 51"/>
                <a:gd name="T52" fmla="*/ 49 w 51"/>
                <a:gd name="T53" fmla="*/ 34 h 51"/>
                <a:gd name="T54" fmla="*/ 46 w 51"/>
                <a:gd name="T55" fmla="*/ 29 h 51"/>
                <a:gd name="T56" fmla="*/ 51 w 51"/>
                <a:gd name="T57"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51">
                  <a:moveTo>
                    <a:pt x="51" y="25"/>
                  </a:moveTo>
                  <a:cubicBezTo>
                    <a:pt x="51" y="23"/>
                    <a:pt x="47" y="21"/>
                    <a:pt x="42" y="20"/>
                  </a:cubicBezTo>
                  <a:cubicBezTo>
                    <a:pt x="45" y="16"/>
                    <a:pt x="47" y="13"/>
                    <a:pt x="46" y="11"/>
                  </a:cubicBezTo>
                  <a:cubicBezTo>
                    <a:pt x="45" y="10"/>
                    <a:pt x="42" y="10"/>
                    <a:pt x="39" y="11"/>
                  </a:cubicBezTo>
                  <a:cubicBezTo>
                    <a:pt x="40" y="7"/>
                    <a:pt x="40" y="5"/>
                    <a:pt x="38" y="4"/>
                  </a:cubicBezTo>
                  <a:cubicBezTo>
                    <a:pt x="37" y="3"/>
                    <a:pt x="34" y="4"/>
                    <a:pt x="32" y="7"/>
                  </a:cubicBezTo>
                  <a:cubicBezTo>
                    <a:pt x="31" y="3"/>
                    <a:pt x="30" y="1"/>
                    <a:pt x="28" y="0"/>
                  </a:cubicBezTo>
                  <a:cubicBezTo>
                    <a:pt x="26" y="0"/>
                    <a:pt x="25" y="2"/>
                    <a:pt x="23" y="5"/>
                  </a:cubicBezTo>
                  <a:cubicBezTo>
                    <a:pt x="21" y="2"/>
                    <a:pt x="20" y="1"/>
                    <a:pt x="18" y="1"/>
                  </a:cubicBezTo>
                  <a:cubicBezTo>
                    <a:pt x="16" y="2"/>
                    <a:pt x="16" y="5"/>
                    <a:pt x="16" y="9"/>
                  </a:cubicBezTo>
                  <a:cubicBezTo>
                    <a:pt x="12" y="7"/>
                    <a:pt x="9" y="6"/>
                    <a:pt x="8" y="7"/>
                  </a:cubicBezTo>
                  <a:cubicBezTo>
                    <a:pt x="7" y="8"/>
                    <a:pt x="7" y="12"/>
                    <a:pt x="10" y="16"/>
                  </a:cubicBezTo>
                  <a:cubicBezTo>
                    <a:pt x="5" y="15"/>
                    <a:pt x="2" y="16"/>
                    <a:pt x="1" y="18"/>
                  </a:cubicBezTo>
                  <a:cubicBezTo>
                    <a:pt x="1" y="19"/>
                    <a:pt x="2" y="21"/>
                    <a:pt x="4" y="22"/>
                  </a:cubicBezTo>
                  <a:cubicBezTo>
                    <a:pt x="1" y="24"/>
                    <a:pt x="0" y="25"/>
                    <a:pt x="0" y="26"/>
                  </a:cubicBezTo>
                  <a:cubicBezTo>
                    <a:pt x="0" y="28"/>
                    <a:pt x="3" y="30"/>
                    <a:pt x="9" y="31"/>
                  </a:cubicBezTo>
                  <a:cubicBezTo>
                    <a:pt x="5" y="35"/>
                    <a:pt x="3" y="38"/>
                    <a:pt x="4" y="40"/>
                  </a:cubicBezTo>
                  <a:cubicBezTo>
                    <a:pt x="5" y="41"/>
                    <a:pt x="8" y="41"/>
                    <a:pt x="12" y="40"/>
                  </a:cubicBezTo>
                  <a:cubicBezTo>
                    <a:pt x="11" y="44"/>
                    <a:pt x="11" y="47"/>
                    <a:pt x="12" y="47"/>
                  </a:cubicBezTo>
                  <a:cubicBezTo>
                    <a:pt x="13" y="48"/>
                    <a:pt x="16" y="47"/>
                    <a:pt x="19" y="44"/>
                  </a:cubicBezTo>
                  <a:cubicBezTo>
                    <a:pt x="20" y="48"/>
                    <a:pt x="21" y="51"/>
                    <a:pt x="22" y="51"/>
                  </a:cubicBezTo>
                  <a:cubicBezTo>
                    <a:pt x="24" y="51"/>
                    <a:pt x="26" y="49"/>
                    <a:pt x="27" y="46"/>
                  </a:cubicBezTo>
                  <a:cubicBezTo>
                    <a:pt x="29" y="49"/>
                    <a:pt x="31" y="50"/>
                    <a:pt x="32" y="50"/>
                  </a:cubicBezTo>
                  <a:cubicBezTo>
                    <a:pt x="34" y="49"/>
                    <a:pt x="35" y="47"/>
                    <a:pt x="35" y="42"/>
                  </a:cubicBezTo>
                  <a:cubicBezTo>
                    <a:pt x="38" y="44"/>
                    <a:pt x="41" y="45"/>
                    <a:pt x="43" y="44"/>
                  </a:cubicBezTo>
                  <a:cubicBezTo>
                    <a:pt x="44" y="43"/>
                    <a:pt x="43" y="40"/>
                    <a:pt x="41" y="36"/>
                  </a:cubicBezTo>
                  <a:cubicBezTo>
                    <a:pt x="46" y="36"/>
                    <a:pt x="49" y="35"/>
                    <a:pt x="49" y="34"/>
                  </a:cubicBezTo>
                  <a:cubicBezTo>
                    <a:pt x="50" y="32"/>
                    <a:pt x="49" y="31"/>
                    <a:pt x="46" y="29"/>
                  </a:cubicBezTo>
                  <a:cubicBezTo>
                    <a:pt x="49" y="28"/>
                    <a:pt x="51" y="26"/>
                    <a:pt x="51" y="25"/>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0" name="手繪多邊形 19"/>
            <p:cNvSpPr>
              <a:spLocks/>
            </p:cNvSpPr>
            <p:nvPr userDrawn="1"/>
          </p:nvSpPr>
          <p:spPr bwMode="gray">
            <a:xfrm flipH="1">
              <a:off x="936626" y="4335463"/>
              <a:ext cx="133350" cy="131762"/>
            </a:xfrm>
            <a:custGeom>
              <a:avLst/>
              <a:gdLst>
                <a:gd name="T0" fmla="*/ 54 w 54"/>
                <a:gd name="T1" fmla="*/ 31 h 54"/>
                <a:gd name="T2" fmla="*/ 50 w 54"/>
                <a:gd name="T3" fmla="*/ 26 h 54"/>
                <a:gd name="T4" fmla="*/ 54 w 54"/>
                <a:gd name="T5" fmla="*/ 22 h 54"/>
                <a:gd name="T6" fmla="*/ 43 w 54"/>
                <a:gd name="T7" fmla="*/ 18 h 54"/>
                <a:gd name="T8" fmla="*/ 47 w 54"/>
                <a:gd name="T9" fmla="*/ 8 h 54"/>
                <a:gd name="T10" fmla="*/ 39 w 54"/>
                <a:gd name="T11" fmla="*/ 9 h 54"/>
                <a:gd name="T12" fmla="*/ 37 w 54"/>
                <a:gd name="T13" fmla="*/ 1 h 54"/>
                <a:gd name="T14" fmla="*/ 30 w 54"/>
                <a:gd name="T15" fmla="*/ 6 h 54"/>
                <a:gd name="T16" fmla="*/ 25 w 54"/>
                <a:gd name="T17" fmla="*/ 0 h 54"/>
                <a:gd name="T18" fmla="*/ 21 w 54"/>
                <a:gd name="T19" fmla="*/ 6 h 54"/>
                <a:gd name="T20" fmla="*/ 15 w 54"/>
                <a:gd name="T21" fmla="*/ 2 h 54"/>
                <a:gd name="T22" fmla="*/ 14 w 54"/>
                <a:gd name="T23" fmla="*/ 11 h 54"/>
                <a:gd name="T24" fmla="*/ 5 w 54"/>
                <a:gd name="T25" fmla="*/ 10 h 54"/>
                <a:gd name="T26" fmla="*/ 9 w 54"/>
                <a:gd name="T27" fmla="*/ 19 h 54"/>
                <a:gd name="T28" fmla="*/ 0 w 54"/>
                <a:gd name="T29" fmla="*/ 23 h 54"/>
                <a:gd name="T30" fmla="*/ 4 w 54"/>
                <a:gd name="T31" fmla="*/ 27 h 54"/>
                <a:gd name="T32" fmla="*/ 0 w 54"/>
                <a:gd name="T33" fmla="*/ 32 h 54"/>
                <a:gd name="T34" fmla="*/ 11 w 54"/>
                <a:gd name="T35" fmla="*/ 36 h 54"/>
                <a:gd name="T36" fmla="*/ 8 w 54"/>
                <a:gd name="T37" fmla="*/ 46 h 54"/>
                <a:gd name="T38" fmla="*/ 15 w 54"/>
                <a:gd name="T39" fmla="*/ 45 h 54"/>
                <a:gd name="T40" fmla="*/ 17 w 54"/>
                <a:gd name="T41" fmla="*/ 52 h 54"/>
                <a:gd name="T42" fmla="*/ 24 w 54"/>
                <a:gd name="T43" fmla="*/ 48 h 54"/>
                <a:gd name="T44" fmla="*/ 29 w 54"/>
                <a:gd name="T45" fmla="*/ 54 h 54"/>
                <a:gd name="T46" fmla="*/ 33 w 54"/>
                <a:gd name="T47" fmla="*/ 48 h 54"/>
                <a:gd name="T48" fmla="*/ 39 w 54"/>
                <a:gd name="T49" fmla="*/ 51 h 54"/>
                <a:gd name="T50" fmla="*/ 40 w 54"/>
                <a:gd name="T51" fmla="*/ 43 h 54"/>
                <a:gd name="T52" fmla="*/ 49 w 54"/>
                <a:gd name="T53" fmla="*/ 43 h 54"/>
                <a:gd name="T54" fmla="*/ 46 w 54"/>
                <a:gd name="T55" fmla="*/ 35 h 54"/>
                <a:gd name="T56" fmla="*/ 54 w 54"/>
                <a:gd name="T57"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54" y="31"/>
                  </a:moveTo>
                  <a:cubicBezTo>
                    <a:pt x="54" y="29"/>
                    <a:pt x="53" y="28"/>
                    <a:pt x="50" y="26"/>
                  </a:cubicBezTo>
                  <a:cubicBezTo>
                    <a:pt x="53" y="25"/>
                    <a:pt x="54" y="23"/>
                    <a:pt x="54" y="22"/>
                  </a:cubicBezTo>
                  <a:cubicBezTo>
                    <a:pt x="53" y="20"/>
                    <a:pt x="49" y="18"/>
                    <a:pt x="43" y="18"/>
                  </a:cubicBezTo>
                  <a:cubicBezTo>
                    <a:pt x="47" y="13"/>
                    <a:pt x="48" y="9"/>
                    <a:pt x="47" y="8"/>
                  </a:cubicBezTo>
                  <a:cubicBezTo>
                    <a:pt x="45" y="7"/>
                    <a:pt x="43" y="7"/>
                    <a:pt x="39" y="9"/>
                  </a:cubicBezTo>
                  <a:cubicBezTo>
                    <a:pt x="39" y="5"/>
                    <a:pt x="39" y="2"/>
                    <a:pt x="37" y="1"/>
                  </a:cubicBezTo>
                  <a:cubicBezTo>
                    <a:pt x="35" y="1"/>
                    <a:pt x="33" y="3"/>
                    <a:pt x="30" y="6"/>
                  </a:cubicBezTo>
                  <a:cubicBezTo>
                    <a:pt x="29" y="2"/>
                    <a:pt x="27" y="0"/>
                    <a:pt x="25" y="0"/>
                  </a:cubicBezTo>
                  <a:cubicBezTo>
                    <a:pt x="24" y="0"/>
                    <a:pt x="22" y="2"/>
                    <a:pt x="21" y="6"/>
                  </a:cubicBezTo>
                  <a:cubicBezTo>
                    <a:pt x="19" y="3"/>
                    <a:pt x="16" y="2"/>
                    <a:pt x="15" y="2"/>
                  </a:cubicBezTo>
                  <a:cubicBezTo>
                    <a:pt x="13" y="3"/>
                    <a:pt x="13" y="6"/>
                    <a:pt x="14" y="11"/>
                  </a:cubicBezTo>
                  <a:cubicBezTo>
                    <a:pt x="10" y="9"/>
                    <a:pt x="6" y="9"/>
                    <a:pt x="5" y="10"/>
                  </a:cubicBezTo>
                  <a:cubicBezTo>
                    <a:pt x="4" y="12"/>
                    <a:pt x="5" y="15"/>
                    <a:pt x="9" y="19"/>
                  </a:cubicBezTo>
                  <a:cubicBezTo>
                    <a:pt x="4" y="20"/>
                    <a:pt x="0" y="21"/>
                    <a:pt x="0" y="23"/>
                  </a:cubicBezTo>
                  <a:cubicBezTo>
                    <a:pt x="0" y="24"/>
                    <a:pt x="1" y="26"/>
                    <a:pt x="4" y="27"/>
                  </a:cubicBezTo>
                  <a:cubicBezTo>
                    <a:pt x="1" y="29"/>
                    <a:pt x="0" y="31"/>
                    <a:pt x="0" y="32"/>
                  </a:cubicBezTo>
                  <a:cubicBezTo>
                    <a:pt x="1" y="34"/>
                    <a:pt x="5" y="35"/>
                    <a:pt x="11" y="36"/>
                  </a:cubicBezTo>
                  <a:cubicBezTo>
                    <a:pt x="7" y="41"/>
                    <a:pt x="6" y="45"/>
                    <a:pt x="8" y="46"/>
                  </a:cubicBezTo>
                  <a:cubicBezTo>
                    <a:pt x="9" y="47"/>
                    <a:pt x="12" y="47"/>
                    <a:pt x="15" y="45"/>
                  </a:cubicBezTo>
                  <a:cubicBezTo>
                    <a:pt x="15" y="49"/>
                    <a:pt x="16" y="52"/>
                    <a:pt x="17" y="52"/>
                  </a:cubicBezTo>
                  <a:cubicBezTo>
                    <a:pt x="19" y="53"/>
                    <a:pt x="21" y="51"/>
                    <a:pt x="24" y="48"/>
                  </a:cubicBezTo>
                  <a:cubicBezTo>
                    <a:pt x="25" y="52"/>
                    <a:pt x="27" y="54"/>
                    <a:pt x="29" y="54"/>
                  </a:cubicBezTo>
                  <a:cubicBezTo>
                    <a:pt x="30" y="54"/>
                    <a:pt x="32" y="52"/>
                    <a:pt x="33" y="48"/>
                  </a:cubicBezTo>
                  <a:cubicBezTo>
                    <a:pt x="35" y="51"/>
                    <a:pt x="38" y="52"/>
                    <a:pt x="39" y="51"/>
                  </a:cubicBezTo>
                  <a:cubicBezTo>
                    <a:pt x="41" y="51"/>
                    <a:pt x="41" y="47"/>
                    <a:pt x="40" y="43"/>
                  </a:cubicBezTo>
                  <a:cubicBezTo>
                    <a:pt x="45" y="44"/>
                    <a:pt x="48" y="45"/>
                    <a:pt x="49" y="43"/>
                  </a:cubicBezTo>
                  <a:cubicBezTo>
                    <a:pt x="50" y="42"/>
                    <a:pt x="49" y="39"/>
                    <a:pt x="46" y="35"/>
                  </a:cubicBezTo>
                  <a:cubicBezTo>
                    <a:pt x="51" y="34"/>
                    <a:pt x="54" y="33"/>
                    <a:pt x="54" y="31"/>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1" name="手繪多邊形 20"/>
            <p:cNvSpPr>
              <a:spLocks/>
            </p:cNvSpPr>
            <p:nvPr userDrawn="1"/>
          </p:nvSpPr>
          <p:spPr bwMode="gray">
            <a:xfrm flipH="1">
              <a:off x="44450" y="5021263"/>
              <a:ext cx="317500" cy="317500"/>
            </a:xfrm>
            <a:custGeom>
              <a:avLst/>
              <a:gdLst>
                <a:gd name="T0" fmla="*/ 129 w 129"/>
                <a:gd name="T1" fmla="*/ 75 h 130"/>
                <a:gd name="T2" fmla="*/ 119 w 129"/>
                <a:gd name="T3" fmla="*/ 64 h 130"/>
                <a:gd name="T4" fmla="*/ 128 w 129"/>
                <a:gd name="T5" fmla="*/ 53 h 130"/>
                <a:gd name="T6" fmla="*/ 103 w 129"/>
                <a:gd name="T7" fmla="*/ 45 h 130"/>
                <a:gd name="T8" fmla="*/ 111 w 129"/>
                <a:gd name="T9" fmla="*/ 20 h 130"/>
                <a:gd name="T10" fmla="*/ 93 w 129"/>
                <a:gd name="T11" fmla="*/ 23 h 130"/>
                <a:gd name="T12" fmla="*/ 88 w 129"/>
                <a:gd name="T13" fmla="*/ 5 h 130"/>
                <a:gd name="T14" fmla="*/ 72 w 129"/>
                <a:gd name="T15" fmla="*/ 16 h 130"/>
                <a:gd name="T16" fmla="*/ 61 w 129"/>
                <a:gd name="T17" fmla="*/ 1 h 130"/>
                <a:gd name="T18" fmla="*/ 51 w 129"/>
                <a:gd name="T19" fmla="*/ 15 h 130"/>
                <a:gd name="T20" fmla="*/ 36 w 129"/>
                <a:gd name="T21" fmla="*/ 7 h 130"/>
                <a:gd name="T22" fmla="*/ 33 w 129"/>
                <a:gd name="T23" fmla="*/ 28 h 130"/>
                <a:gd name="T24" fmla="*/ 13 w 129"/>
                <a:gd name="T25" fmla="*/ 26 h 130"/>
                <a:gd name="T26" fmla="*/ 21 w 129"/>
                <a:gd name="T27" fmla="*/ 47 h 130"/>
                <a:gd name="T28" fmla="*/ 0 w 129"/>
                <a:gd name="T29" fmla="*/ 56 h 130"/>
                <a:gd name="T30" fmla="*/ 10 w 129"/>
                <a:gd name="T31" fmla="*/ 67 h 130"/>
                <a:gd name="T32" fmla="*/ 1 w 129"/>
                <a:gd name="T33" fmla="*/ 78 h 130"/>
                <a:gd name="T34" fmla="*/ 26 w 129"/>
                <a:gd name="T35" fmla="*/ 86 h 130"/>
                <a:gd name="T36" fmla="*/ 18 w 129"/>
                <a:gd name="T37" fmla="*/ 111 h 130"/>
                <a:gd name="T38" fmla="*/ 36 w 129"/>
                <a:gd name="T39" fmla="*/ 108 h 130"/>
                <a:gd name="T40" fmla="*/ 41 w 129"/>
                <a:gd name="T41" fmla="*/ 126 h 130"/>
                <a:gd name="T42" fmla="*/ 57 w 129"/>
                <a:gd name="T43" fmla="*/ 115 h 130"/>
                <a:gd name="T44" fmla="*/ 69 w 129"/>
                <a:gd name="T45" fmla="*/ 130 h 130"/>
                <a:gd name="T46" fmla="*/ 78 w 129"/>
                <a:gd name="T47" fmla="*/ 116 h 130"/>
                <a:gd name="T48" fmla="*/ 93 w 129"/>
                <a:gd name="T49" fmla="*/ 124 h 130"/>
                <a:gd name="T50" fmla="*/ 96 w 129"/>
                <a:gd name="T51" fmla="*/ 103 h 130"/>
                <a:gd name="T52" fmla="*/ 116 w 129"/>
                <a:gd name="T53" fmla="*/ 104 h 130"/>
                <a:gd name="T54" fmla="*/ 108 w 129"/>
                <a:gd name="T55" fmla="*/ 84 h 130"/>
                <a:gd name="T56" fmla="*/ 129 w 129"/>
                <a:gd name="T57" fmla="*/ 7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9" h="130">
                  <a:moveTo>
                    <a:pt x="129" y="75"/>
                  </a:moveTo>
                  <a:cubicBezTo>
                    <a:pt x="129" y="71"/>
                    <a:pt x="126" y="68"/>
                    <a:pt x="119" y="64"/>
                  </a:cubicBezTo>
                  <a:cubicBezTo>
                    <a:pt x="126" y="60"/>
                    <a:pt x="129" y="56"/>
                    <a:pt x="128" y="53"/>
                  </a:cubicBezTo>
                  <a:cubicBezTo>
                    <a:pt x="127" y="48"/>
                    <a:pt x="118" y="45"/>
                    <a:pt x="103" y="45"/>
                  </a:cubicBezTo>
                  <a:cubicBezTo>
                    <a:pt x="111" y="33"/>
                    <a:pt x="114" y="23"/>
                    <a:pt x="111" y="20"/>
                  </a:cubicBezTo>
                  <a:cubicBezTo>
                    <a:pt x="108" y="17"/>
                    <a:pt x="101" y="18"/>
                    <a:pt x="93" y="23"/>
                  </a:cubicBezTo>
                  <a:cubicBezTo>
                    <a:pt x="93" y="13"/>
                    <a:pt x="92" y="6"/>
                    <a:pt x="88" y="5"/>
                  </a:cubicBezTo>
                  <a:cubicBezTo>
                    <a:pt x="84" y="3"/>
                    <a:pt x="79" y="8"/>
                    <a:pt x="72" y="16"/>
                  </a:cubicBezTo>
                  <a:cubicBezTo>
                    <a:pt x="69" y="6"/>
                    <a:pt x="65" y="0"/>
                    <a:pt x="61" y="1"/>
                  </a:cubicBezTo>
                  <a:cubicBezTo>
                    <a:pt x="57" y="1"/>
                    <a:pt x="53" y="6"/>
                    <a:pt x="51" y="15"/>
                  </a:cubicBezTo>
                  <a:cubicBezTo>
                    <a:pt x="45" y="8"/>
                    <a:pt x="39" y="5"/>
                    <a:pt x="36" y="7"/>
                  </a:cubicBezTo>
                  <a:cubicBezTo>
                    <a:pt x="32" y="9"/>
                    <a:pt x="31" y="17"/>
                    <a:pt x="33" y="28"/>
                  </a:cubicBezTo>
                  <a:cubicBezTo>
                    <a:pt x="23" y="24"/>
                    <a:pt x="16" y="23"/>
                    <a:pt x="13" y="26"/>
                  </a:cubicBezTo>
                  <a:cubicBezTo>
                    <a:pt x="10" y="30"/>
                    <a:pt x="13" y="38"/>
                    <a:pt x="21" y="47"/>
                  </a:cubicBezTo>
                  <a:cubicBezTo>
                    <a:pt x="9" y="48"/>
                    <a:pt x="1" y="51"/>
                    <a:pt x="0" y="56"/>
                  </a:cubicBezTo>
                  <a:cubicBezTo>
                    <a:pt x="0" y="59"/>
                    <a:pt x="3" y="63"/>
                    <a:pt x="10" y="67"/>
                  </a:cubicBezTo>
                  <a:cubicBezTo>
                    <a:pt x="4" y="70"/>
                    <a:pt x="0" y="74"/>
                    <a:pt x="1" y="78"/>
                  </a:cubicBezTo>
                  <a:cubicBezTo>
                    <a:pt x="2" y="83"/>
                    <a:pt x="11" y="85"/>
                    <a:pt x="26" y="86"/>
                  </a:cubicBezTo>
                  <a:cubicBezTo>
                    <a:pt x="18" y="98"/>
                    <a:pt x="15" y="107"/>
                    <a:pt x="18" y="111"/>
                  </a:cubicBezTo>
                  <a:cubicBezTo>
                    <a:pt x="21" y="114"/>
                    <a:pt x="28" y="112"/>
                    <a:pt x="36" y="108"/>
                  </a:cubicBezTo>
                  <a:cubicBezTo>
                    <a:pt x="36" y="118"/>
                    <a:pt x="37" y="124"/>
                    <a:pt x="41" y="126"/>
                  </a:cubicBezTo>
                  <a:cubicBezTo>
                    <a:pt x="45" y="127"/>
                    <a:pt x="51" y="123"/>
                    <a:pt x="57" y="115"/>
                  </a:cubicBezTo>
                  <a:cubicBezTo>
                    <a:pt x="60" y="125"/>
                    <a:pt x="64" y="130"/>
                    <a:pt x="69" y="130"/>
                  </a:cubicBezTo>
                  <a:cubicBezTo>
                    <a:pt x="72" y="130"/>
                    <a:pt x="76" y="124"/>
                    <a:pt x="78" y="116"/>
                  </a:cubicBezTo>
                  <a:cubicBezTo>
                    <a:pt x="84" y="122"/>
                    <a:pt x="90" y="125"/>
                    <a:pt x="93" y="124"/>
                  </a:cubicBezTo>
                  <a:cubicBezTo>
                    <a:pt x="97" y="122"/>
                    <a:pt x="98" y="114"/>
                    <a:pt x="96" y="103"/>
                  </a:cubicBezTo>
                  <a:cubicBezTo>
                    <a:pt x="106" y="107"/>
                    <a:pt x="114" y="108"/>
                    <a:pt x="116" y="104"/>
                  </a:cubicBezTo>
                  <a:cubicBezTo>
                    <a:pt x="119" y="101"/>
                    <a:pt x="116" y="93"/>
                    <a:pt x="108" y="84"/>
                  </a:cubicBezTo>
                  <a:cubicBezTo>
                    <a:pt x="120" y="82"/>
                    <a:pt x="128" y="79"/>
                    <a:pt x="129" y="75"/>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2" name="手繪多邊形 21"/>
            <p:cNvSpPr>
              <a:spLocks/>
            </p:cNvSpPr>
            <p:nvPr userDrawn="1"/>
          </p:nvSpPr>
          <p:spPr bwMode="gray">
            <a:xfrm flipH="1">
              <a:off x="771526" y="3168650"/>
              <a:ext cx="131763" cy="131762"/>
            </a:xfrm>
            <a:custGeom>
              <a:avLst/>
              <a:gdLst>
                <a:gd name="T0" fmla="*/ 52 w 53"/>
                <a:gd name="T1" fmla="*/ 31 h 54"/>
                <a:gd name="T2" fmla="*/ 49 w 53"/>
                <a:gd name="T3" fmla="*/ 27 h 54"/>
                <a:gd name="T4" fmla="*/ 52 w 53"/>
                <a:gd name="T5" fmla="*/ 22 h 54"/>
                <a:gd name="T6" fmla="*/ 42 w 53"/>
                <a:gd name="T7" fmla="*/ 19 h 54"/>
                <a:gd name="T8" fmla="*/ 45 w 53"/>
                <a:gd name="T9" fmla="*/ 8 h 54"/>
                <a:gd name="T10" fmla="*/ 38 w 53"/>
                <a:gd name="T11" fmla="*/ 10 h 54"/>
                <a:gd name="T12" fmla="*/ 36 w 53"/>
                <a:gd name="T13" fmla="*/ 2 h 54"/>
                <a:gd name="T14" fmla="*/ 29 w 53"/>
                <a:gd name="T15" fmla="*/ 7 h 54"/>
                <a:gd name="T16" fmla="*/ 24 w 53"/>
                <a:gd name="T17" fmla="*/ 1 h 54"/>
                <a:gd name="T18" fmla="*/ 21 w 53"/>
                <a:gd name="T19" fmla="*/ 6 h 54"/>
                <a:gd name="T20" fmla="*/ 14 w 53"/>
                <a:gd name="T21" fmla="*/ 3 h 54"/>
                <a:gd name="T22" fmla="*/ 13 w 53"/>
                <a:gd name="T23" fmla="*/ 12 h 54"/>
                <a:gd name="T24" fmla="*/ 5 w 53"/>
                <a:gd name="T25" fmla="*/ 11 h 54"/>
                <a:gd name="T26" fmla="*/ 8 w 53"/>
                <a:gd name="T27" fmla="*/ 20 h 54"/>
                <a:gd name="T28" fmla="*/ 0 w 53"/>
                <a:gd name="T29" fmla="*/ 23 h 54"/>
                <a:gd name="T30" fmla="*/ 4 w 53"/>
                <a:gd name="T31" fmla="*/ 28 h 54"/>
                <a:gd name="T32" fmla="*/ 0 w 53"/>
                <a:gd name="T33" fmla="*/ 32 h 54"/>
                <a:gd name="T34" fmla="*/ 10 w 53"/>
                <a:gd name="T35" fmla="*/ 36 h 54"/>
                <a:gd name="T36" fmla="*/ 7 w 53"/>
                <a:gd name="T37" fmla="*/ 46 h 54"/>
                <a:gd name="T38" fmla="*/ 15 w 53"/>
                <a:gd name="T39" fmla="*/ 45 h 54"/>
                <a:gd name="T40" fmla="*/ 16 w 53"/>
                <a:gd name="T41" fmla="*/ 52 h 54"/>
                <a:gd name="T42" fmla="*/ 23 w 53"/>
                <a:gd name="T43" fmla="*/ 48 h 54"/>
                <a:gd name="T44" fmla="*/ 28 w 53"/>
                <a:gd name="T45" fmla="*/ 54 h 54"/>
                <a:gd name="T46" fmla="*/ 32 w 53"/>
                <a:gd name="T47" fmla="*/ 48 h 54"/>
                <a:gd name="T48" fmla="*/ 38 w 53"/>
                <a:gd name="T49" fmla="*/ 51 h 54"/>
                <a:gd name="T50" fmla="*/ 39 w 53"/>
                <a:gd name="T51" fmla="*/ 43 h 54"/>
                <a:gd name="T52" fmla="*/ 47 w 53"/>
                <a:gd name="T53" fmla="*/ 43 h 54"/>
                <a:gd name="T54" fmla="*/ 44 w 53"/>
                <a:gd name="T55" fmla="*/ 35 h 54"/>
                <a:gd name="T56" fmla="*/ 52 w 53"/>
                <a:gd name="T57"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 h="54">
                  <a:moveTo>
                    <a:pt x="52" y="31"/>
                  </a:moveTo>
                  <a:cubicBezTo>
                    <a:pt x="53" y="30"/>
                    <a:pt x="51" y="28"/>
                    <a:pt x="49" y="27"/>
                  </a:cubicBezTo>
                  <a:cubicBezTo>
                    <a:pt x="51" y="25"/>
                    <a:pt x="52" y="23"/>
                    <a:pt x="52" y="22"/>
                  </a:cubicBezTo>
                  <a:cubicBezTo>
                    <a:pt x="52" y="20"/>
                    <a:pt x="48" y="19"/>
                    <a:pt x="42" y="19"/>
                  </a:cubicBezTo>
                  <a:cubicBezTo>
                    <a:pt x="45" y="14"/>
                    <a:pt x="47" y="10"/>
                    <a:pt x="45" y="8"/>
                  </a:cubicBezTo>
                  <a:cubicBezTo>
                    <a:pt x="44" y="7"/>
                    <a:pt x="41" y="8"/>
                    <a:pt x="38" y="10"/>
                  </a:cubicBezTo>
                  <a:cubicBezTo>
                    <a:pt x="38" y="6"/>
                    <a:pt x="37" y="3"/>
                    <a:pt x="36" y="2"/>
                  </a:cubicBezTo>
                  <a:cubicBezTo>
                    <a:pt x="34" y="2"/>
                    <a:pt x="32" y="3"/>
                    <a:pt x="29" y="7"/>
                  </a:cubicBezTo>
                  <a:cubicBezTo>
                    <a:pt x="28" y="3"/>
                    <a:pt x="26" y="0"/>
                    <a:pt x="24" y="1"/>
                  </a:cubicBezTo>
                  <a:cubicBezTo>
                    <a:pt x="23" y="1"/>
                    <a:pt x="22" y="3"/>
                    <a:pt x="21" y="6"/>
                  </a:cubicBezTo>
                  <a:cubicBezTo>
                    <a:pt x="18" y="4"/>
                    <a:pt x="16" y="3"/>
                    <a:pt x="14" y="3"/>
                  </a:cubicBezTo>
                  <a:cubicBezTo>
                    <a:pt x="13" y="4"/>
                    <a:pt x="13" y="7"/>
                    <a:pt x="13" y="12"/>
                  </a:cubicBezTo>
                  <a:cubicBezTo>
                    <a:pt x="9" y="10"/>
                    <a:pt x="6" y="10"/>
                    <a:pt x="5" y="11"/>
                  </a:cubicBezTo>
                  <a:cubicBezTo>
                    <a:pt x="4" y="13"/>
                    <a:pt x="5" y="16"/>
                    <a:pt x="8" y="20"/>
                  </a:cubicBezTo>
                  <a:cubicBezTo>
                    <a:pt x="3" y="20"/>
                    <a:pt x="0" y="21"/>
                    <a:pt x="0" y="23"/>
                  </a:cubicBezTo>
                  <a:cubicBezTo>
                    <a:pt x="0" y="25"/>
                    <a:pt x="1" y="26"/>
                    <a:pt x="4" y="28"/>
                  </a:cubicBezTo>
                  <a:cubicBezTo>
                    <a:pt x="1" y="29"/>
                    <a:pt x="0" y="31"/>
                    <a:pt x="0" y="32"/>
                  </a:cubicBezTo>
                  <a:cubicBezTo>
                    <a:pt x="0" y="34"/>
                    <a:pt x="4" y="35"/>
                    <a:pt x="10" y="36"/>
                  </a:cubicBezTo>
                  <a:cubicBezTo>
                    <a:pt x="7" y="40"/>
                    <a:pt x="6" y="44"/>
                    <a:pt x="7" y="46"/>
                  </a:cubicBezTo>
                  <a:cubicBezTo>
                    <a:pt x="8" y="47"/>
                    <a:pt x="11" y="46"/>
                    <a:pt x="15" y="45"/>
                  </a:cubicBezTo>
                  <a:cubicBezTo>
                    <a:pt x="14" y="49"/>
                    <a:pt x="15" y="51"/>
                    <a:pt x="16" y="52"/>
                  </a:cubicBezTo>
                  <a:cubicBezTo>
                    <a:pt x="18" y="53"/>
                    <a:pt x="20" y="51"/>
                    <a:pt x="23" y="48"/>
                  </a:cubicBezTo>
                  <a:cubicBezTo>
                    <a:pt x="24" y="51"/>
                    <a:pt x="26" y="54"/>
                    <a:pt x="28" y="54"/>
                  </a:cubicBezTo>
                  <a:cubicBezTo>
                    <a:pt x="29" y="54"/>
                    <a:pt x="31" y="51"/>
                    <a:pt x="32" y="48"/>
                  </a:cubicBezTo>
                  <a:cubicBezTo>
                    <a:pt x="34" y="50"/>
                    <a:pt x="36" y="52"/>
                    <a:pt x="38" y="51"/>
                  </a:cubicBezTo>
                  <a:cubicBezTo>
                    <a:pt x="39" y="50"/>
                    <a:pt x="40" y="47"/>
                    <a:pt x="39" y="43"/>
                  </a:cubicBezTo>
                  <a:cubicBezTo>
                    <a:pt x="43" y="44"/>
                    <a:pt x="46" y="45"/>
                    <a:pt x="47" y="43"/>
                  </a:cubicBezTo>
                  <a:cubicBezTo>
                    <a:pt x="48" y="42"/>
                    <a:pt x="47" y="39"/>
                    <a:pt x="44" y="35"/>
                  </a:cubicBezTo>
                  <a:cubicBezTo>
                    <a:pt x="49" y="34"/>
                    <a:pt x="52" y="33"/>
                    <a:pt x="52" y="31"/>
                  </a:cubicBez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3" name="手繪多邊形 22"/>
            <p:cNvSpPr>
              <a:spLocks/>
            </p:cNvSpPr>
            <p:nvPr userDrawn="1"/>
          </p:nvSpPr>
          <p:spPr bwMode="gray">
            <a:xfrm flipH="1">
              <a:off x="118857" y="1370013"/>
              <a:ext cx="260350" cy="258762"/>
            </a:xfrm>
            <a:custGeom>
              <a:avLst/>
              <a:gdLst>
                <a:gd name="T0" fmla="*/ 50 w 106"/>
                <a:gd name="T1" fmla="*/ 0 h 106"/>
                <a:gd name="T2" fmla="*/ 50 w 106"/>
                <a:gd name="T3" fmla="*/ 0 h 106"/>
                <a:gd name="T4" fmla="*/ 42 w 106"/>
                <a:gd name="T5" fmla="*/ 12 h 106"/>
                <a:gd name="T6" fmla="*/ 32 w 106"/>
                <a:gd name="T7" fmla="*/ 5 h 106"/>
                <a:gd name="T8" fmla="*/ 30 w 106"/>
                <a:gd name="T9" fmla="*/ 5 h 106"/>
                <a:gd name="T10" fmla="*/ 28 w 106"/>
                <a:gd name="T11" fmla="*/ 22 h 106"/>
                <a:gd name="T12" fmla="*/ 16 w 106"/>
                <a:gd name="T13" fmla="*/ 19 h 106"/>
                <a:gd name="T14" fmla="*/ 11 w 106"/>
                <a:gd name="T15" fmla="*/ 21 h 106"/>
                <a:gd name="T16" fmla="*/ 17 w 106"/>
                <a:gd name="T17" fmla="*/ 38 h 106"/>
                <a:gd name="T18" fmla="*/ 1 w 106"/>
                <a:gd name="T19" fmla="*/ 45 h 106"/>
                <a:gd name="T20" fmla="*/ 8 w 106"/>
                <a:gd name="T21" fmla="*/ 54 h 106"/>
                <a:gd name="T22" fmla="*/ 1 w 106"/>
                <a:gd name="T23" fmla="*/ 63 h 106"/>
                <a:gd name="T24" fmla="*/ 21 w 106"/>
                <a:gd name="T25" fmla="*/ 70 h 106"/>
                <a:gd name="T26" fmla="*/ 15 w 106"/>
                <a:gd name="T27" fmla="*/ 91 h 106"/>
                <a:gd name="T28" fmla="*/ 19 w 106"/>
                <a:gd name="T29" fmla="*/ 92 h 106"/>
                <a:gd name="T30" fmla="*/ 30 w 106"/>
                <a:gd name="T31" fmla="*/ 88 h 106"/>
                <a:gd name="T32" fmla="*/ 34 w 106"/>
                <a:gd name="T33" fmla="*/ 103 h 106"/>
                <a:gd name="T34" fmla="*/ 35 w 106"/>
                <a:gd name="T35" fmla="*/ 103 h 106"/>
                <a:gd name="T36" fmla="*/ 47 w 106"/>
                <a:gd name="T37" fmla="*/ 94 h 106"/>
                <a:gd name="T38" fmla="*/ 56 w 106"/>
                <a:gd name="T39" fmla="*/ 106 h 106"/>
                <a:gd name="T40" fmla="*/ 57 w 106"/>
                <a:gd name="T41" fmla="*/ 106 h 106"/>
                <a:gd name="T42" fmla="*/ 64 w 106"/>
                <a:gd name="T43" fmla="*/ 95 h 106"/>
                <a:gd name="T44" fmla="*/ 75 w 106"/>
                <a:gd name="T45" fmla="*/ 101 h 106"/>
                <a:gd name="T46" fmla="*/ 77 w 106"/>
                <a:gd name="T47" fmla="*/ 101 h 106"/>
                <a:gd name="T48" fmla="*/ 79 w 106"/>
                <a:gd name="T49" fmla="*/ 84 h 106"/>
                <a:gd name="T50" fmla="*/ 91 w 106"/>
                <a:gd name="T51" fmla="*/ 87 h 106"/>
                <a:gd name="T52" fmla="*/ 96 w 106"/>
                <a:gd name="T53" fmla="*/ 85 h 106"/>
                <a:gd name="T54" fmla="*/ 89 w 106"/>
                <a:gd name="T55" fmla="*/ 68 h 106"/>
                <a:gd name="T56" fmla="*/ 106 w 106"/>
                <a:gd name="T57" fmla="*/ 61 h 106"/>
                <a:gd name="T58" fmla="*/ 98 w 106"/>
                <a:gd name="T59" fmla="*/ 52 h 106"/>
                <a:gd name="T60" fmla="*/ 106 w 106"/>
                <a:gd name="T61" fmla="*/ 43 h 106"/>
                <a:gd name="T62" fmla="*/ 85 w 106"/>
                <a:gd name="T63" fmla="*/ 36 h 106"/>
                <a:gd name="T64" fmla="*/ 91 w 106"/>
                <a:gd name="T65" fmla="*/ 16 h 106"/>
                <a:gd name="T66" fmla="*/ 88 w 106"/>
                <a:gd name="T67" fmla="*/ 15 h 106"/>
                <a:gd name="T68" fmla="*/ 76 w 106"/>
                <a:gd name="T69" fmla="*/ 18 h 106"/>
                <a:gd name="T70" fmla="*/ 73 w 106"/>
                <a:gd name="T71" fmla="*/ 4 h 106"/>
                <a:gd name="T72" fmla="*/ 71 w 106"/>
                <a:gd name="T73" fmla="*/ 3 h 106"/>
                <a:gd name="T74" fmla="*/ 60 w 106"/>
                <a:gd name="T75" fmla="*/ 12 h 106"/>
                <a:gd name="T76" fmla="*/ 50 w 106"/>
                <a:gd name="T7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106">
                  <a:moveTo>
                    <a:pt x="50" y="0"/>
                  </a:moveTo>
                  <a:cubicBezTo>
                    <a:pt x="50" y="0"/>
                    <a:pt x="50" y="0"/>
                    <a:pt x="50" y="0"/>
                  </a:cubicBezTo>
                  <a:cubicBezTo>
                    <a:pt x="47" y="0"/>
                    <a:pt x="44" y="5"/>
                    <a:pt x="42" y="12"/>
                  </a:cubicBezTo>
                  <a:cubicBezTo>
                    <a:pt x="38" y="7"/>
                    <a:pt x="34" y="5"/>
                    <a:pt x="32" y="5"/>
                  </a:cubicBezTo>
                  <a:cubicBezTo>
                    <a:pt x="31" y="5"/>
                    <a:pt x="30" y="5"/>
                    <a:pt x="30" y="5"/>
                  </a:cubicBezTo>
                  <a:cubicBezTo>
                    <a:pt x="27" y="7"/>
                    <a:pt x="26" y="13"/>
                    <a:pt x="28" y="22"/>
                  </a:cubicBezTo>
                  <a:cubicBezTo>
                    <a:pt x="23" y="20"/>
                    <a:pt x="19" y="19"/>
                    <a:pt x="16" y="19"/>
                  </a:cubicBezTo>
                  <a:cubicBezTo>
                    <a:pt x="13" y="19"/>
                    <a:pt x="12" y="20"/>
                    <a:pt x="11" y="21"/>
                  </a:cubicBezTo>
                  <a:cubicBezTo>
                    <a:pt x="8" y="24"/>
                    <a:pt x="11" y="30"/>
                    <a:pt x="17" y="38"/>
                  </a:cubicBezTo>
                  <a:cubicBezTo>
                    <a:pt x="7" y="39"/>
                    <a:pt x="1" y="42"/>
                    <a:pt x="1" y="45"/>
                  </a:cubicBezTo>
                  <a:cubicBezTo>
                    <a:pt x="0" y="48"/>
                    <a:pt x="3" y="51"/>
                    <a:pt x="8" y="54"/>
                  </a:cubicBezTo>
                  <a:cubicBezTo>
                    <a:pt x="3" y="57"/>
                    <a:pt x="0" y="61"/>
                    <a:pt x="1" y="63"/>
                  </a:cubicBezTo>
                  <a:cubicBezTo>
                    <a:pt x="2" y="67"/>
                    <a:pt x="10" y="70"/>
                    <a:pt x="21" y="70"/>
                  </a:cubicBezTo>
                  <a:cubicBezTo>
                    <a:pt x="15" y="80"/>
                    <a:pt x="12" y="88"/>
                    <a:pt x="15" y="91"/>
                  </a:cubicBezTo>
                  <a:cubicBezTo>
                    <a:pt x="16" y="91"/>
                    <a:pt x="17" y="92"/>
                    <a:pt x="19" y="92"/>
                  </a:cubicBezTo>
                  <a:cubicBezTo>
                    <a:pt x="22" y="92"/>
                    <a:pt x="26" y="91"/>
                    <a:pt x="30" y="88"/>
                  </a:cubicBezTo>
                  <a:cubicBezTo>
                    <a:pt x="30" y="96"/>
                    <a:pt x="31" y="102"/>
                    <a:pt x="34" y="103"/>
                  </a:cubicBezTo>
                  <a:cubicBezTo>
                    <a:pt x="34" y="103"/>
                    <a:pt x="35" y="103"/>
                    <a:pt x="35" y="103"/>
                  </a:cubicBezTo>
                  <a:cubicBezTo>
                    <a:pt x="38" y="103"/>
                    <a:pt x="42" y="100"/>
                    <a:pt x="47" y="94"/>
                  </a:cubicBezTo>
                  <a:cubicBezTo>
                    <a:pt x="50" y="102"/>
                    <a:pt x="53" y="106"/>
                    <a:pt x="56" y="106"/>
                  </a:cubicBezTo>
                  <a:cubicBezTo>
                    <a:pt x="56" y="106"/>
                    <a:pt x="57" y="106"/>
                    <a:pt x="57" y="106"/>
                  </a:cubicBezTo>
                  <a:cubicBezTo>
                    <a:pt x="60" y="106"/>
                    <a:pt x="62" y="102"/>
                    <a:pt x="64" y="95"/>
                  </a:cubicBezTo>
                  <a:cubicBezTo>
                    <a:pt x="69" y="99"/>
                    <a:pt x="72" y="101"/>
                    <a:pt x="75" y="101"/>
                  </a:cubicBezTo>
                  <a:cubicBezTo>
                    <a:pt x="76" y="101"/>
                    <a:pt x="76" y="101"/>
                    <a:pt x="77" y="101"/>
                  </a:cubicBezTo>
                  <a:cubicBezTo>
                    <a:pt x="80" y="99"/>
                    <a:pt x="81" y="93"/>
                    <a:pt x="79" y="84"/>
                  </a:cubicBezTo>
                  <a:cubicBezTo>
                    <a:pt x="84" y="86"/>
                    <a:pt x="88" y="87"/>
                    <a:pt x="91" y="87"/>
                  </a:cubicBezTo>
                  <a:cubicBezTo>
                    <a:pt x="93" y="87"/>
                    <a:pt x="95" y="87"/>
                    <a:pt x="96" y="85"/>
                  </a:cubicBezTo>
                  <a:cubicBezTo>
                    <a:pt x="98" y="82"/>
                    <a:pt x="95" y="76"/>
                    <a:pt x="89" y="68"/>
                  </a:cubicBezTo>
                  <a:cubicBezTo>
                    <a:pt x="99" y="67"/>
                    <a:pt x="105" y="65"/>
                    <a:pt x="106" y="61"/>
                  </a:cubicBezTo>
                  <a:cubicBezTo>
                    <a:pt x="106" y="58"/>
                    <a:pt x="104" y="55"/>
                    <a:pt x="98" y="52"/>
                  </a:cubicBezTo>
                  <a:cubicBezTo>
                    <a:pt x="103" y="49"/>
                    <a:pt x="106" y="46"/>
                    <a:pt x="106" y="43"/>
                  </a:cubicBezTo>
                  <a:cubicBezTo>
                    <a:pt x="105" y="39"/>
                    <a:pt x="97" y="37"/>
                    <a:pt x="85" y="36"/>
                  </a:cubicBezTo>
                  <a:cubicBezTo>
                    <a:pt x="92" y="27"/>
                    <a:pt x="94" y="19"/>
                    <a:pt x="91" y="16"/>
                  </a:cubicBezTo>
                  <a:cubicBezTo>
                    <a:pt x="90" y="15"/>
                    <a:pt x="89" y="15"/>
                    <a:pt x="88" y="15"/>
                  </a:cubicBezTo>
                  <a:cubicBezTo>
                    <a:pt x="85" y="15"/>
                    <a:pt x="81" y="16"/>
                    <a:pt x="76" y="18"/>
                  </a:cubicBezTo>
                  <a:cubicBezTo>
                    <a:pt x="77" y="10"/>
                    <a:pt x="76" y="5"/>
                    <a:pt x="73" y="4"/>
                  </a:cubicBezTo>
                  <a:cubicBezTo>
                    <a:pt x="72" y="3"/>
                    <a:pt x="72" y="3"/>
                    <a:pt x="71" y="3"/>
                  </a:cubicBezTo>
                  <a:cubicBezTo>
                    <a:pt x="68" y="3"/>
                    <a:pt x="64" y="7"/>
                    <a:pt x="60" y="12"/>
                  </a:cubicBezTo>
                  <a:cubicBezTo>
                    <a:pt x="57" y="5"/>
                    <a:pt x="54" y="0"/>
                    <a:pt x="50" y="0"/>
                  </a:cubicBezTo>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4" name="手繪多邊形 23"/>
            <p:cNvSpPr>
              <a:spLocks/>
            </p:cNvSpPr>
            <p:nvPr userDrawn="1"/>
          </p:nvSpPr>
          <p:spPr bwMode="gray">
            <a:xfrm flipH="1">
              <a:off x="309563" y="4675188"/>
              <a:ext cx="246063" cy="347662"/>
            </a:xfrm>
            <a:custGeom>
              <a:avLst/>
              <a:gdLst>
                <a:gd name="T0" fmla="*/ 78 w 100"/>
                <a:gd name="T1" fmla="*/ 15 h 142"/>
                <a:gd name="T2" fmla="*/ 30 w 100"/>
                <a:gd name="T3" fmla="*/ 130 h 142"/>
                <a:gd name="T4" fmla="*/ 78 w 100"/>
                <a:gd name="T5" fmla="*/ 15 h 142"/>
              </a:gdLst>
              <a:ahLst/>
              <a:cxnLst>
                <a:cxn ang="0">
                  <a:pos x="T0" y="T1"/>
                </a:cxn>
                <a:cxn ang="0">
                  <a:pos x="T2" y="T3"/>
                </a:cxn>
                <a:cxn ang="0">
                  <a:pos x="T4" y="T5"/>
                </a:cxn>
              </a:cxnLst>
              <a:rect l="0" t="0" r="r" b="b"/>
              <a:pathLst>
                <a:path w="100" h="142">
                  <a:moveTo>
                    <a:pt x="78" y="15"/>
                  </a:moveTo>
                  <a:cubicBezTo>
                    <a:pt x="100" y="37"/>
                    <a:pt x="60" y="118"/>
                    <a:pt x="30" y="130"/>
                  </a:cubicBezTo>
                  <a:cubicBezTo>
                    <a:pt x="0" y="142"/>
                    <a:pt x="63" y="0"/>
                    <a:pt x="78" y="15"/>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5" name="手繪多邊形 24"/>
            <p:cNvSpPr>
              <a:spLocks/>
            </p:cNvSpPr>
            <p:nvPr userDrawn="1"/>
          </p:nvSpPr>
          <p:spPr bwMode="gray">
            <a:xfrm flipH="1">
              <a:off x="608013" y="6858000"/>
              <a:ext cx="9525" cy="0"/>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6" name="線條 27"/>
            <p:cNvSpPr>
              <a:spLocks noChangeShapeType="1"/>
            </p:cNvSpPr>
            <p:nvPr userDrawn="1"/>
          </p:nvSpPr>
          <p:spPr bwMode="gray">
            <a:xfrm>
              <a:off x="608013" y="6858000"/>
              <a:ext cx="952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7" name="手繪多邊形 26"/>
            <p:cNvSpPr>
              <a:spLocks/>
            </p:cNvSpPr>
            <p:nvPr userDrawn="1"/>
          </p:nvSpPr>
          <p:spPr bwMode="gray">
            <a:xfrm flipH="1">
              <a:off x="600075" y="5172075"/>
              <a:ext cx="339725" cy="1685925"/>
            </a:xfrm>
            <a:custGeom>
              <a:avLst/>
              <a:gdLst>
                <a:gd name="T0" fmla="*/ 131 w 138"/>
                <a:gd name="T1" fmla="*/ 689 h 689"/>
                <a:gd name="T2" fmla="*/ 0 w 138"/>
                <a:gd name="T3" fmla="*/ 4 h 689"/>
                <a:gd name="T4" fmla="*/ 1 w 138"/>
                <a:gd name="T5" fmla="*/ 0 h 689"/>
                <a:gd name="T6" fmla="*/ 132 w 138"/>
                <a:gd name="T7" fmla="*/ 403 h 689"/>
                <a:gd name="T8" fmla="*/ 135 w 138"/>
                <a:gd name="T9" fmla="*/ 689 h 689"/>
              </a:gdLst>
              <a:ahLst/>
              <a:cxnLst>
                <a:cxn ang="0">
                  <a:pos x="T0" y="T1"/>
                </a:cxn>
                <a:cxn ang="0">
                  <a:pos x="T2" y="T3"/>
                </a:cxn>
                <a:cxn ang="0">
                  <a:pos x="T4" y="T5"/>
                </a:cxn>
                <a:cxn ang="0">
                  <a:pos x="T6" y="T7"/>
                </a:cxn>
                <a:cxn ang="0">
                  <a:pos x="T8" y="T9"/>
                </a:cxn>
              </a:cxnLst>
              <a:rect l="0" t="0" r="r" b="b"/>
              <a:pathLst>
                <a:path w="138" h="689">
                  <a:moveTo>
                    <a:pt x="131" y="689"/>
                  </a:moveTo>
                  <a:cubicBezTo>
                    <a:pt x="136" y="509"/>
                    <a:pt x="136" y="50"/>
                    <a:pt x="0" y="4"/>
                  </a:cubicBezTo>
                  <a:cubicBezTo>
                    <a:pt x="1" y="0"/>
                    <a:pt x="1" y="0"/>
                    <a:pt x="1" y="0"/>
                  </a:cubicBezTo>
                  <a:cubicBezTo>
                    <a:pt x="73" y="25"/>
                    <a:pt x="117" y="161"/>
                    <a:pt x="132" y="403"/>
                  </a:cubicBezTo>
                  <a:cubicBezTo>
                    <a:pt x="138" y="513"/>
                    <a:pt x="137" y="621"/>
                    <a:pt x="135" y="689"/>
                  </a:cubicBezTo>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nvGrpSpPr>
            <p:cNvPr id="28" name="群組 27"/>
            <p:cNvGrpSpPr/>
            <p:nvPr userDrawn="1"/>
          </p:nvGrpSpPr>
          <p:grpSpPr bwMode="gray">
            <a:xfrm rot="21049918">
              <a:off x="516851" y="3319634"/>
              <a:ext cx="682233" cy="504823"/>
              <a:chOff x="452438" y="3540125"/>
              <a:chExt cx="750888" cy="555625"/>
            </a:xfrm>
          </p:grpSpPr>
          <p:sp>
            <p:nvSpPr>
              <p:cNvPr id="29" name="手繪多邊形 28"/>
              <p:cNvSpPr>
                <a:spLocks/>
              </p:cNvSpPr>
              <p:nvPr userDrawn="1"/>
            </p:nvSpPr>
            <p:spPr bwMode="gray">
              <a:xfrm flipH="1">
                <a:off x="546100" y="3540125"/>
                <a:ext cx="657226" cy="555625"/>
              </a:xfrm>
              <a:custGeom>
                <a:avLst/>
                <a:gdLst>
                  <a:gd name="T0" fmla="*/ 265 w 267"/>
                  <a:gd name="T1" fmla="*/ 93 h 227"/>
                  <a:gd name="T2" fmla="*/ 192 w 267"/>
                  <a:gd name="T3" fmla="*/ 3 h 227"/>
                  <a:gd name="T4" fmla="*/ 130 w 267"/>
                  <a:gd name="T5" fmla="*/ 64 h 227"/>
                  <a:gd name="T6" fmla="*/ 52 w 267"/>
                  <a:gd name="T7" fmla="*/ 86 h 227"/>
                  <a:gd name="T8" fmla="*/ 208 w 267"/>
                  <a:gd name="T9" fmla="*/ 200 h 227"/>
                  <a:gd name="T10" fmla="*/ 265 w 267"/>
                  <a:gd name="T11" fmla="*/ 93 h 227"/>
                </a:gdLst>
                <a:ahLst/>
                <a:cxnLst>
                  <a:cxn ang="0">
                    <a:pos x="T0" y="T1"/>
                  </a:cxn>
                  <a:cxn ang="0">
                    <a:pos x="T2" y="T3"/>
                  </a:cxn>
                  <a:cxn ang="0">
                    <a:pos x="T4" y="T5"/>
                  </a:cxn>
                  <a:cxn ang="0">
                    <a:pos x="T6" y="T7"/>
                  </a:cxn>
                  <a:cxn ang="0">
                    <a:pos x="T8" y="T9"/>
                  </a:cxn>
                  <a:cxn ang="0">
                    <a:pos x="T10" y="T11"/>
                  </a:cxn>
                </a:cxnLst>
                <a:rect l="0" t="0" r="r" b="b"/>
                <a:pathLst>
                  <a:path w="267" h="227">
                    <a:moveTo>
                      <a:pt x="265" y="93"/>
                    </a:moveTo>
                    <a:cubicBezTo>
                      <a:pt x="263" y="39"/>
                      <a:pt x="218" y="0"/>
                      <a:pt x="192" y="3"/>
                    </a:cubicBezTo>
                    <a:cubicBezTo>
                      <a:pt x="151" y="8"/>
                      <a:pt x="133" y="33"/>
                      <a:pt x="130" y="64"/>
                    </a:cubicBezTo>
                    <a:cubicBezTo>
                      <a:pt x="95" y="57"/>
                      <a:pt x="61" y="69"/>
                      <a:pt x="52" y="86"/>
                    </a:cubicBezTo>
                    <a:cubicBezTo>
                      <a:pt x="0" y="183"/>
                      <a:pt x="156" y="227"/>
                      <a:pt x="208" y="200"/>
                    </a:cubicBezTo>
                    <a:cubicBezTo>
                      <a:pt x="232" y="195"/>
                      <a:pt x="267" y="136"/>
                      <a:pt x="265" y="93"/>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0" name="手繪多邊形 29"/>
              <p:cNvSpPr>
                <a:spLocks/>
              </p:cNvSpPr>
              <p:nvPr userDrawn="1"/>
            </p:nvSpPr>
            <p:spPr bwMode="gray">
              <a:xfrm flipH="1">
                <a:off x="452438" y="3581400"/>
                <a:ext cx="735013" cy="509587"/>
              </a:xfrm>
              <a:custGeom>
                <a:avLst/>
                <a:gdLst>
                  <a:gd name="T0" fmla="*/ 291 w 299"/>
                  <a:gd name="T1" fmla="*/ 15 h 208"/>
                  <a:gd name="T2" fmla="*/ 201 w 299"/>
                  <a:gd name="T3" fmla="*/ 160 h 208"/>
                  <a:gd name="T4" fmla="*/ 176 w 299"/>
                  <a:gd name="T5" fmla="*/ 94 h 208"/>
                  <a:gd name="T6" fmla="*/ 108 w 299"/>
                  <a:gd name="T7" fmla="*/ 20 h 208"/>
                  <a:gd name="T8" fmla="*/ 176 w 299"/>
                  <a:gd name="T9" fmla="*/ 172 h 208"/>
                  <a:gd name="T10" fmla="*/ 107 w 299"/>
                  <a:gd name="T11" fmla="*/ 150 h 208"/>
                  <a:gd name="T12" fmla="*/ 6 w 299"/>
                  <a:gd name="T13" fmla="*/ 157 h 208"/>
                  <a:gd name="T14" fmla="*/ 199 w 299"/>
                  <a:gd name="T15" fmla="*/ 192 h 208"/>
                  <a:gd name="T16" fmla="*/ 203 w 299"/>
                  <a:gd name="T17" fmla="*/ 192 h 208"/>
                  <a:gd name="T18" fmla="*/ 205 w 299"/>
                  <a:gd name="T19" fmla="*/ 189 h 208"/>
                  <a:gd name="T20" fmla="*/ 267 w 299"/>
                  <a:gd name="T21" fmla="*/ 113 h 208"/>
                  <a:gd name="T22" fmla="*/ 291 w 299"/>
                  <a:gd name="T23" fmla="*/ 1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9" h="208">
                    <a:moveTo>
                      <a:pt x="291" y="15"/>
                    </a:moveTo>
                    <a:cubicBezTo>
                      <a:pt x="262" y="0"/>
                      <a:pt x="214" y="106"/>
                      <a:pt x="201" y="160"/>
                    </a:cubicBezTo>
                    <a:cubicBezTo>
                      <a:pt x="196" y="140"/>
                      <a:pt x="186" y="115"/>
                      <a:pt x="176" y="94"/>
                    </a:cubicBezTo>
                    <a:cubicBezTo>
                      <a:pt x="150" y="46"/>
                      <a:pt x="116" y="15"/>
                      <a:pt x="108" y="20"/>
                    </a:cubicBezTo>
                    <a:cubicBezTo>
                      <a:pt x="80" y="36"/>
                      <a:pt x="138" y="130"/>
                      <a:pt x="176" y="172"/>
                    </a:cubicBezTo>
                    <a:cubicBezTo>
                      <a:pt x="157" y="164"/>
                      <a:pt x="130" y="154"/>
                      <a:pt x="107" y="150"/>
                    </a:cubicBezTo>
                    <a:cubicBezTo>
                      <a:pt x="53" y="140"/>
                      <a:pt x="7" y="148"/>
                      <a:pt x="6" y="157"/>
                    </a:cubicBezTo>
                    <a:cubicBezTo>
                      <a:pt x="0" y="197"/>
                      <a:pt x="179" y="208"/>
                      <a:pt x="199" y="192"/>
                    </a:cubicBezTo>
                    <a:cubicBezTo>
                      <a:pt x="200" y="193"/>
                      <a:pt x="202" y="193"/>
                      <a:pt x="203" y="192"/>
                    </a:cubicBezTo>
                    <a:cubicBezTo>
                      <a:pt x="204" y="192"/>
                      <a:pt x="205" y="191"/>
                      <a:pt x="205" y="189"/>
                    </a:cubicBezTo>
                    <a:cubicBezTo>
                      <a:pt x="218" y="182"/>
                      <a:pt x="249" y="146"/>
                      <a:pt x="267" y="113"/>
                    </a:cubicBezTo>
                    <a:cubicBezTo>
                      <a:pt x="292" y="65"/>
                      <a:pt x="299" y="19"/>
                      <a:pt x="291" y="15"/>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sp>
          <p:nvSpPr>
            <p:cNvPr id="31" name="橢圓​​ 30"/>
            <p:cNvSpPr>
              <a:spLocks noChangeArrowheads="1"/>
            </p:cNvSpPr>
            <p:nvPr userDrawn="1"/>
          </p:nvSpPr>
          <p:spPr bwMode="gray">
            <a:xfrm flipH="1">
              <a:off x="822178" y="5832156"/>
              <a:ext cx="82550" cy="69850"/>
            </a:xfrm>
            <a:prstGeom prst="ellipse">
              <a:avLst/>
            </a:pr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2" name="手繪多邊形 31"/>
            <p:cNvSpPr>
              <a:spLocks/>
            </p:cNvSpPr>
            <p:nvPr userDrawn="1"/>
          </p:nvSpPr>
          <p:spPr bwMode="gray">
            <a:xfrm flipH="1">
              <a:off x="125840" y="3663574"/>
              <a:ext cx="519113" cy="444500"/>
            </a:xfrm>
            <a:custGeom>
              <a:avLst/>
              <a:gdLst>
                <a:gd name="T0" fmla="*/ 174 w 211"/>
                <a:gd name="T1" fmla="*/ 17 h 182"/>
                <a:gd name="T2" fmla="*/ 92 w 211"/>
                <a:gd name="T3" fmla="*/ 159 h 182"/>
                <a:gd name="T4" fmla="*/ 1 w 211"/>
                <a:gd name="T5" fmla="*/ 83 h 182"/>
                <a:gd name="T6" fmla="*/ 89 w 211"/>
                <a:gd name="T7" fmla="*/ 169 h 182"/>
                <a:gd name="T8" fmla="*/ 174 w 211"/>
                <a:gd name="T9" fmla="*/ 17 h 182"/>
              </a:gdLst>
              <a:ahLst/>
              <a:cxnLst>
                <a:cxn ang="0">
                  <a:pos x="T0" y="T1"/>
                </a:cxn>
                <a:cxn ang="0">
                  <a:pos x="T2" y="T3"/>
                </a:cxn>
                <a:cxn ang="0">
                  <a:pos x="T4" y="T5"/>
                </a:cxn>
                <a:cxn ang="0">
                  <a:pos x="T6" y="T7"/>
                </a:cxn>
                <a:cxn ang="0">
                  <a:pos x="T8" y="T9"/>
                </a:cxn>
              </a:cxnLst>
              <a:rect l="0" t="0" r="r" b="b"/>
              <a:pathLst>
                <a:path w="211" h="182">
                  <a:moveTo>
                    <a:pt x="174" y="17"/>
                  </a:moveTo>
                  <a:cubicBezTo>
                    <a:pt x="146" y="0"/>
                    <a:pt x="104" y="130"/>
                    <a:pt x="92" y="159"/>
                  </a:cubicBezTo>
                  <a:cubicBezTo>
                    <a:pt x="81" y="131"/>
                    <a:pt x="0" y="55"/>
                    <a:pt x="1" y="83"/>
                  </a:cubicBezTo>
                  <a:cubicBezTo>
                    <a:pt x="1" y="115"/>
                    <a:pt x="59" y="178"/>
                    <a:pt x="89" y="169"/>
                  </a:cubicBezTo>
                  <a:cubicBezTo>
                    <a:pt x="92" y="182"/>
                    <a:pt x="211" y="39"/>
                    <a:pt x="174" y="17"/>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3" name="手繪多邊形 32"/>
            <p:cNvSpPr>
              <a:spLocks/>
            </p:cNvSpPr>
            <p:nvPr userDrawn="1"/>
          </p:nvSpPr>
          <p:spPr bwMode="gray">
            <a:xfrm flipH="1">
              <a:off x="725487" y="6030892"/>
              <a:ext cx="201613" cy="536575"/>
            </a:xfrm>
            <a:custGeom>
              <a:avLst/>
              <a:gdLst>
                <a:gd name="T0" fmla="*/ 35 w 82"/>
                <a:gd name="T1" fmla="*/ 3 h 219"/>
                <a:gd name="T2" fmla="*/ 24 w 82"/>
                <a:gd name="T3" fmla="*/ 171 h 219"/>
                <a:gd name="T4" fmla="*/ 35 w 82"/>
                <a:gd name="T5" fmla="*/ 3 h 219"/>
              </a:gdLst>
              <a:ahLst/>
              <a:cxnLst>
                <a:cxn ang="0">
                  <a:pos x="T0" y="T1"/>
                </a:cxn>
                <a:cxn ang="0">
                  <a:pos x="T2" y="T3"/>
                </a:cxn>
                <a:cxn ang="0">
                  <a:pos x="T4" y="T5"/>
                </a:cxn>
              </a:cxnLst>
              <a:rect l="0" t="0" r="r" b="b"/>
              <a:pathLst>
                <a:path w="82" h="219">
                  <a:moveTo>
                    <a:pt x="35" y="3"/>
                  </a:moveTo>
                  <a:cubicBezTo>
                    <a:pt x="0" y="0"/>
                    <a:pt x="23" y="150"/>
                    <a:pt x="24" y="171"/>
                  </a:cubicBezTo>
                  <a:cubicBezTo>
                    <a:pt x="25" y="219"/>
                    <a:pt x="82" y="7"/>
                    <a:pt x="35" y="3"/>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4" name="手繪多邊形 33"/>
            <p:cNvSpPr>
              <a:spLocks/>
            </p:cNvSpPr>
            <p:nvPr userDrawn="1"/>
          </p:nvSpPr>
          <p:spPr bwMode="gray">
            <a:xfrm flipH="1">
              <a:off x="675480" y="6365050"/>
              <a:ext cx="188913" cy="112712"/>
            </a:xfrm>
            <a:custGeom>
              <a:avLst/>
              <a:gdLst>
                <a:gd name="T0" fmla="*/ 73 w 77"/>
                <a:gd name="T1" fmla="*/ 6 h 46"/>
                <a:gd name="T2" fmla="*/ 0 w 77"/>
                <a:gd name="T3" fmla="*/ 46 h 46"/>
                <a:gd name="T4" fmla="*/ 73 w 77"/>
                <a:gd name="T5" fmla="*/ 6 h 46"/>
              </a:gdLst>
              <a:ahLst/>
              <a:cxnLst>
                <a:cxn ang="0">
                  <a:pos x="T0" y="T1"/>
                </a:cxn>
                <a:cxn ang="0">
                  <a:pos x="T2" y="T3"/>
                </a:cxn>
                <a:cxn ang="0">
                  <a:pos x="T4" y="T5"/>
                </a:cxn>
              </a:cxnLst>
              <a:rect l="0" t="0" r="r" b="b"/>
              <a:pathLst>
                <a:path w="77" h="46">
                  <a:moveTo>
                    <a:pt x="73" y="6"/>
                  </a:moveTo>
                  <a:cubicBezTo>
                    <a:pt x="72" y="0"/>
                    <a:pt x="45" y="1"/>
                    <a:pt x="0" y="46"/>
                  </a:cubicBezTo>
                  <a:cubicBezTo>
                    <a:pt x="24" y="43"/>
                    <a:pt x="77" y="29"/>
                    <a:pt x="73" y="6"/>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5" name="手繪多邊形 38"/>
            <p:cNvSpPr>
              <a:spLocks/>
            </p:cNvSpPr>
            <p:nvPr userDrawn="1"/>
          </p:nvSpPr>
          <p:spPr bwMode="gray">
            <a:xfrm flipH="1">
              <a:off x="444500" y="3063875"/>
              <a:ext cx="168275" cy="177800"/>
            </a:xfrm>
            <a:custGeom>
              <a:avLst/>
              <a:gdLst>
                <a:gd name="T0" fmla="*/ 8 w 68"/>
                <a:gd name="T1" fmla="*/ 25 h 73"/>
                <a:gd name="T2" fmla="*/ 21 w 68"/>
                <a:gd name="T3" fmla="*/ 67 h 73"/>
                <a:gd name="T4" fmla="*/ 61 w 68"/>
                <a:gd name="T5" fmla="*/ 48 h 73"/>
                <a:gd name="T6" fmla="*/ 48 w 68"/>
                <a:gd name="T7" fmla="*/ 6 h 73"/>
                <a:gd name="T8" fmla="*/ 8 w 68"/>
                <a:gd name="T9" fmla="*/ 25 h 73"/>
              </a:gdLst>
              <a:ahLst/>
              <a:cxnLst>
                <a:cxn ang="0">
                  <a:pos x="T0" y="T1"/>
                </a:cxn>
                <a:cxn ang="0">
                  <a:pos x="T2" y="T3"/>
                </a:cxn>
                <a:cxn ang="0">
                  <a:pos x="T4" y="T5"/>
                </a:cxn>
                <a:cxn ang="0">
                  <a:pos x="T6" y="T7"/>
                </a:cxn>
                <a:cxn ang="0">
                  <a:pos x="T8" y="T9"/>
                </a:cxn>
              </a:cxnLst>
              <a:rect l="0" t="0" r="r" b="b"/>
              <a:pathLst>
                <a:path w="68" h="73">
                  <a:moveTo>
                    <a:pt x="8" y="25"/>
                  </a:moveTo>
                  <a:cubicBezTo>
                    <a:pt x="0" y="41"/>
                    <a:pt x="6" y="60"/>
                    <a:pt x="21" y="67"/>
                  </a:cubicBezTo>
                  <a:cubicBezTo>
                    <a:pt x="36" y="73"/>
                    <a:pt x="53" y="65"/>
                    <a:pt x="61" y="48"/>
                  </a:cubicBezTo>
                  <a:cubicBezTo>
                    <a:pt x="68" y="32"/>
                    <a:pt x="63" y="13"/>
                    <a:pt x="48" y="6"/>
                  </a:cubicBezTo>
                  <a:cubicBezTo>
                    <a:pt x="33" y="0"/>
                    <a:pt x="15" y="8"/>
                    <a:pt x="8" y="25"/>
                  </a:cubicBezTo>
                  <a:close/>
                </a:path>
              </a:pathLst>
            </a:custGeom>
            <a:solidFill>
              <a:schemeClr val="accent1">
                <a:lumMod val="40000"/>
                <a:lumOff val="6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6" name="手繪多邊形 39"/>
            <p:cNvSpPr>
              <a:spLocks/>
            </p:cNvSpPr>
            <p:nvPr userDrawn="1"/>
          </p:nvSpPr>
          <p:spPr bwMode="gray">
            <a:xfrm flipH="1">
              <a:off x="161925" y="5654675"/>
              <a:ext cx="357188" cy="257175"/>
            </a:xfrm>
            <a:custGeom>
              <a:avLst/>
              <a:gdLst>
                <a:gd name="T0" fmla="*/ 116 w 145"/>
                <a:gd name="T1" fmla="*/ 3 h 105"/>
                <a:gd name="T2" fmla="*/ 78 w 145"/>
                <a:gd name="T3" fmla="*/ 23 h 105"/>
                <a:gd name="T4" fmla="*/ 38 w 145"/>
                <a:gd name="T5" fmla="*/ 23 h 105"/>
                <a:gd name="T6" fmla="*/ 97 w 145"/>
                <a:gd name="T7" fmla="*/ 99 h 105"/>
                <a:gd name="T8" fmla="*/ 139 w 145"/>
                <a:gd name="T9" fmla="*/ 56 h 105"/>
                <a:gd name="T10" fmla="*/ 116 w 145"/>
                <a:gd name="T11" fmla="*/ 3 h 105"/>
              </a:gdLst>
              <a:ahLst/>
              <a:cxnLst>
                <a:cxn ang="0">
                  <a:pos x="T0" y="T1"/>
                </a:cxn>
                <a:cxn ang="0">
                  <a:pos x="T2" y="T3"/>
                </a:cxn>
                <a:cxn ang="0">
                  <a:pos x="T4" y="T5"/>
                </a:cxn>
                <a:cxn ang="0">
                  <a:pos x="T6" y="T7"/>
                </a:cxn>
                <a:cxn ang="0">
                  <a:pos x="T8" y="T9"/>
                </a:cxn>
                <a:cxn ang="0">
                  <a:pos x="T10" y="T11"/>
                </a:cxn>
              </a:cxnLst>
              <a:rect l="0" t="0" r="r" b="b"/>
              <a:pathLst>
                <a:path w="145" h="105">
                  <a:moveTo>
                    <a:pt x="116" y="3"/>
                  </a:moveTo>
                  <a:cubicBezTo>
                    <a:pt x="96" y="0"/>
                    <a:pt x="84" y="9"/>
                    <a:pt x="78" y="23"/>
                  </a:cubicBezTo>
                  <a:cubicBezTo>
                    <a:pt x="62" y="15"/>
                    <a:pt x="45" y="16"/>
                    <a:pt x="38" y="23"/>
                  </a:cubicBezTo>
                  <a:cubicBezTo>
                    <a:pt x="0" y="62"/>
                    <a:pt x="69" y="105"/>
                    <a:pt x="97" y="99"/>
                  </a:cubicBezTo>
                  <a:cubicBezTo>
                    <a:pt x="109" y="100"/>
                    <a:pt x="134" y="76"/>
                    <a:pt x="139" y="56"/>
                  </a:cubicBezTo>
                  <a:cubicBezTo>
                    <a:pt x="145" y="29"/>
                    <a:pt x="129" y="5"/>
                    <a:pt x="116" y="3"/>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7" name="手繪多邊形 40"/>
            <p:cNvSpPr>
              <a:spLocks/>
            </p:cNvSpPr>
            <p:nvPr userDrawn="1"/>
          </p:nvSpPr>
          <p:spPr bwMode="gray">
            <a:xfrm flipH="1">
              <a:off x="111125" y="5670550"/>
              <a:ext cx="412750" cy="247650"/>
            </a:xfrm>
            <a:custGeom>
              <a:avLst/>
              <a:gdLst>
                <a:gd name="T0" fmla="*/ 164 w 168"/>
                <a:gd name="T1" fmla="*/ 24 h 101"/>
                <a:gd name="T2" fmla="*/ 101 w 168"/>
                <a:gd name="T3" fmla="*/ 80 h 101"/>
                <a:gd name="T4" fmla="*/ 98 w 168"/>
                <a:gd name="T5" fmla="*/ 46 h 101"/>
                <a:gd name="T6" fmla="*/ 76 w 168"/>
                <a:gd name="T7" fmla="*/ 1 h 101"/>
                <a:gd name="T8" fmla="*/ 88 w 168"/>
                <a:gd name="T9" fmla="*/ 83 h 101"/>
                <a:gd name="T10" fmla="*/ 58 w 168"/>
                <a:gd name="T11" fmla="*/ 63 h 101"/>
                <a:gd name="T12" fmla="*/ 9 w 168"/>
                <a:gd name="T13" fmla="*/ 52 h 101"/>
                <a:gd name="T14" fmla="*/ 96 w 168"/>
                <a:gd name="T15" fmla="*/ 96 h 101"/>
                <a:gd name="T16" fmla="*/ 98 w 168"/>
                <a:gd name="T17" fmla="*/ 96 h 101"/>
                <a:gd name="T18" fmla="*/ 99 w 168"/>
                <a:gd name="T19" fmla="*/ 95 h 101"/>
                <a:gd name="T20" fmla="*/ 139 w 168"/>
                <a:gd name="T21" fmla="*/ 67 h 101"/>
                <a:gd name="T22" fmla="*/ 164 w 168"/>
                <a:gd name="T23" fmla="*/ 2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8" h="101">
                  <a:moveTo>
                    <a:pt x="164" y="24"/>
                  </a:moveTo>
                  <a:cubicBezTo>
                    <a:pt x="152" y="13"/>
                    <a:pt x="115" y="56"/>
                    <a:pt x="101" y="80"/>
                  </a:cubicBezTo>
                  <a:cubicBezTo>
                    <a:pt x="102" y="70"/>
                    <a:pt x="101" y="57"/>
                    <a:pt x="98" y="46"/>
                  </a:cubicBezTo>
                  <a:cubicBezTo>
                    <a:pt x="93" y="20"/>
                    <a:pt x="81" y="0"/>
                    <a:pt x="76" y="1"/>
                  </a:cubicBezTo>
                  <a:cubicBezTo>
                    <a:pt x="61" y="5"/>
                    <a:pt x="75" y="58"/>
                    <a:pt x="88" y="83"/>
                  </a:cubicBezTo>
                  <a:cubicBezTo>
                    <a:pt x="80" y="76"/>
                    <a:pt x="68" y="68"/>
                    <a:pt x="58" y="63"/>
                  </a:cubicBezTo>
                  <a:cubicBezTo>
                    <a:pt x="34" y="51"/>
                    <a:pt x="11" y="48"/>
                    <a:pt x="9" y="52"/>
                  </a:cubicBezTo>
                  <a:cubicBezTo>
                    <a:pt x="0" y="71"/>
                    <a:pt x="85" y="101"/>
                    <a:pt x="96" y="96"/>
                  </a:cubicBezTo>
                  <a:cubicBezTo>
                    <a:pt x="97" y="96"/>
                    <a:pt x="97" y="96"/>
                    <a:pt x="98" y="96"/>
                  </a:cubicBezTo>
                  <a:cubicBezTo>
                    <a:pt x="99" y="96"/>
                    <a:pt x="99" y="96"/>
                    <a:pt x="99" y="95"/>
                  </a:cubicBezTo>
                  <a:cubicBezTo>
                    <a:pt x="106" y="94"/>
                    <a:pt x="126" y="80"/>
                    <a:pt x="139" y="67"/>
                  </a:cubicBezTo>
                  <a:cubicBezTo>
                    <a:pt x="158" y="48"/>
                    <a:pt x="168" y="27"/>
                    <a:pt x="164" y="24"/>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4" name="橢圓​​ 33"/>
            <p:cNvSpPr>
              <a:spLocks noChangeArrowheads="1"/>
            </p:cNvSpPr>
            <p:nvPr userDrawn="1"/>
          </p:nvSpPr>
          <p:spPr bwMode="gray">
            <a:xfrm flipH="1">
              <a:off x="546100" y="1807440"/>
              <a:ext cx="82550" cy="69850"/>
            </a:xfrm>
            <a:prstGeom prst="ellipse">
              <a:avLst/>
            </a:pr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5" name="手繪多邊形 18"/>
            <p:cNvSpPr>
              <a:spLocks/>
            </p:cNvSpPr>
            <p:nvPr userDrawn="1"/>
          </p:nvSpPr>
          <p:spPr bwMode="gray">
            <a:xfrm flipH="1">
              <a:off x="1088588" y="6153943"/>
              <a:ext cx="154425" cy="154425"/>
            </a:xfrm>
            <a:custGeom>
              <a:avLst/>
              <a:gdLst>
                <a:gd name="T0" fmla="*/ 129 w 129"/>
                <a:gd name="T1" fmla="*/ 75 h 130"/>
                <a:gd name="T2" fmla="*/ 119 w 129"/>
                <a:gd name="T3" fmla="*/ 64 h 130"/>
                <a:gd name="T4" fmla="*/ 128 w 129"/>
                <a:gd name="T5" fmla="*/ 53 h 130"/>
                <a:gd name="T6" fmla="*/ 103 w 129"/>
                <a:gd name="T7" fmla="*/ 45 h 130"/>
                <a:gd name="T8" fmla="*/ 111 w 129"/>
                <a:gd name="T9" fmla="*/ 20 h 130"/>
                <a:gd name="T10" fmla="*/ 93 w 129"/>
                <a:gd name="T11" fmla="*/ 23 h 130"/>
                <a:gd name="T12" fmla="*/ 88 w 129"/>
                <a:gd name="T13" fmla="*/ 5 h 130"/>
                <a:gd name="T14" fmla="*/ 72 w 129"/>
                <a:gd name="T15" fmla="*/ 16 h 130"/>
                <a:gd name="T16" fmla="*/ 61 w 129"/>
                <a:gd name="T17" fmla="*/ 1 h 130"/>
                <a:gd name="T18" fmla="*/ 51 w 129"/>
                <a:gd name="T19" fmla="*/ 15 h 130"/>
                <a:gd name="T20" fmla="*/ 36 w 129"/>
                <a:gd name="T21" fmla="*/ 7 h 130"/>
                <a:gd name="T22" fmla="*/ 33 w 129"/>
                <a:gd name="T23" fmla="*/ 28 h 130"/>
                <a:gd name="T24" fmla="*/ 13 w 129"/>
                <a:gd name="T25" fmla="*/ 26 h 130"/>
                <a:gd name="T26" fmla="*/ 21 w 129"/>
                <a:gd name="T27" fmla="*/ 47 h 130"/>
                <a:gd name="T28" fmla="*/ 0 w 129"/>
                <a:gd name="T29" fmla="*/ 56 h 130"/>
                <a:gd name="T30" fmla="*/ 10 w 129"/>
                <a:gd name="T31" fmla="*/ 67 h 130"/>
                <a:gd name="T32" fmla="*/ 1 w 129"/>
                <a:gd name="T33" fmla="*/ 78 h 130"/>
                <a:gd name="T34" fmla="*/ 26 w 129"/>
                <a:gd name="T35" fmla="*/ 86 h 130"/>
                <a:gd name="T36" fmla="*/ 18 w 129"/>
                <a:gd name="T37" fmla="*/ 111 h 130"/>
                <a:gd name="T38" fmla="*/ 36 w 129"/>
                <a:gd name="T39" fmla="*/ 108 h 130"/>
                <a:gd name="T40" fmla="*/ 41 w 129"/>
                <a:gd name="T41" fmla="*/ 126 h 130"/>
                <a:gd name="T42" fmla="*/ 57 w 129"/>
                <a:gd name="T43" fmla="*/ 115 h 130"/>
                <a:gd name="T44" fmla="*/ 69 w 129"/>
                <a:gd name="T45" fmla="*/ 130 h 130"/>
                <a:gd name="T46" fmla="*/ 78 w 129"/>
                <a:gd name="T47" fmla="*/ 116 h 130"/>
                <a:gd name="T48" fmla="*/ 93 w 129"/>
                <a:gd name="T49" fmla="*/ 124 h 130"/>
                <a:gd name="T50" fmla="*/ 96 w 129"/>
                <a:gd name="T51" fmla="*/ 103 h 130"/>
                <a:gd name="T52" fmla="*/ 116 w 129"/>
                <a:gd name="T53" fmla="*/ 104 h 130"/>
                <a:gd name="T54" fmla="*/ 108 w 129"/>
                <a:gd name="T55" fmla="*/ 84 h 130"/>
                <a:gd name="T56" fmla="*/ 129 w 129"/>
                <a:gd name="T57" fmla="*/ 7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9" h="130">
                  <a:moveTo>
                    <a:pt x="129" y="75"/>
                  </a:moveTo>
                  <a:cubicBezTo>
                    <a:pt x="129" y="71"/>
                    <a:pt x="126" y="68"/>
                    <a:pt x="119" y="64"/>
                  </a:cubicBezTo>
                  <a:cubicBezTo>
                    <a:pt x="126" y="60"/>
                    <a:pt x="129" y="56"/>
                    <a:pt x="128" y="53"/>
                  </a:cubicBezTo>
                  <a:cubicBezTo>
                    <a:pt x="127" y="48"/>
                    <a:pt x="118" y="45"/>
                    <a:pt x="103" y="45"/>
                  </a:cubicBezTo>
                  <a:cubicBezTo>
                    <a:pt x="111" y="33"/>
                    <a:pt x="114" y="23"/>
                    <a:pt x="111" y="20"/>
                  </a:cubicBezTo>
                  <a:cubicBezTo>
                    <a:pt x="108" y="17"/>
                    <a:pt x="101" y="18"/>
                    <a:pt x="93" y="23"/>
                  </a:cubicBezTo>
                  <a:cubicBezTo>
                    <a:pt x="93" y="13"/>
                    <a:pt x="92" y="6"/>
                    <a:pt x="88" y="5"/>
                  </a:cubicBezTo>
                  <a:cubicBezTo>
                    <a:pt x="84" y="3"/>
                    <a:pt x="79" y="8"/>
                    <a:pt x="72" y="16"/>
                  </a:cubicBezTo>
                  <a:cubicBezTo>
                    <a:pt x="69" y="6"/>
                    <a:pt x="65" y="0"/>
                    <a:pt x="61" y="1"/>
                  </a:cubicBezTo>
                  <a:cubicBezTo>
                    <a:pt x="57" y="1"/>
                    <a:pt x="53" y="6"/>
                    <a:pt x="51" y="15"/>
                  </a:cubicBezTo>
                  <a:cubicBezTo>
                    <a:pt x="45" y="8"/>
                    <a:pt x="39" y="5"/>
                    <a:pt x="36" y="7"/>
                  </a:cubicBezTo>
                  <a:cubicBezTo>
                    <a:pt x="32" y="9"/>
                    <a:pt x="31" y="17"/>
                    <a:pt x="33" y="28"/>
                  </a:cubicBezTo>
                  <a:cubicBezTo>
                    <a:pt x="23" y="24"/>
                    <a:pt x="16" y="23"/>
                    <a:pt x="13" y="26"/>
                  </a:cubicBezTo>
                  <a:cubicBezTo>
                    <a:pt x="10" y="30"/>
                    <a:pt x="13" y="38"/>
                    <a:pt x="21" y="47"/>
                  </a:cubicBezTo>
                  <a:cubicBezTo>
                    <a:pt x="9" y="48"/>
                    <a:pt x="1" y="51"/>
                    <a:pt x="0" y="56"/>
                  </a:cubicBezTo>
                  <a:cubicBezTo>
                    <a:pt x="0" y="59"/>
                    <a:pt x="3" y="63"/>
                    <a:pt x="10" y="67"/>
                  </a:cubicBezTo>
                  <a:cubicBezTo>
                    <a:pt x="4" y="70"/>
                    <a:pt x="0" y="74"/>
                    <a:pt x="1" y="78"/>
                  </a:cubicBezTo>
                  <a:cubicBezTo>
                    <a:pt x="2" y="83"/>
                    <a:pt x="11" y="85"/>
                    <a:pt x="26" y="86"/>
                  </a:cubicBezTo>
                  <a:cubicBezTo>
                    <a:pt x="18" y="98"/>
                    <a:pt x="15" y="107"/>
                    <a:pt x="18" y="111"/>
                  </a:cubicBezTo>
                  <a:cubicBezTo>
                    <a:pt x="21" y="114"/>
                    <a:pt x="28" y="112"/>
                    <a:pt x="36" y="108"/>
                  </a:cubicBezTo>
                  <a:cubicBezTo>
                    <a:pt x="36" y="118"/>
                    <a:pt x="37" y="124"/>
                    <a:pt x="41" y="126"/>
                  </a:cubicBezTo>
                  <a:cubicBezTo>
                    <a:pt x="45" y="127"/>
                    <a:pt x="51" y="123"/>
                    <a:pt x="57" y="115"/>
                  </a:cubicBezTo>
                  <a:cubicBezTo>
                    <a:pt x="60" y="125"/>
                    <a:pt x="64" y="130"/>
                    <a:pt x="69" y="130"/>
                  </a:cubicBezTo>
                  <a:cubicBezTo>
                    <a:pt x="72" y="130"/>
                    <a:pt x="76" y="124"/>
                    <a:pt x="78" y="116"/>
                  </a:cubicBezTo>
                  <a:cubicBezTo>
                    <a:pt x="84" y="122"/>
                    <a:pt x="90" y="125"/>
                    <a:pt x="93" y="124"/>
                  </a:cubicBezTo>
                  <a:cubicBezTo>
                    <a:pt x="97" y="122"/>
                    <a:pt x="98" y="114"/>
                    <a:pt x="96" y="103"/>
                  </a:cubicBezTo>
                  <a:cubicBezTo>
                    <a:pt x="106" y="107"/>
                    <a:pt x="114" y="108"/>
                    <a:pt x="116" y="104"/>
                  </a:cubicBezTo>
                  <a:cubicBezTo>
                    <a:pt x="119" y="101"/>
                    <a:pt x="116" y="93"/>
                    <a:pt x="108" y="84"/>
                  </a:cubicBezTo>
                  <a:cubicBezTo>
                    <a:pt x="120" y="82"/>
                    <a:pt x="128" y="79"/>
                    <a:pt x="129" y="75"/>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nvGrpSpPr>
            <p:cNvPr id="49" name="群組 48"/>
            <p:cNvGrpSpPr/>
            <p:nvPr userDrawn="1"/>
          </p:nvGrpSpPr>
          <p:grpSpPr bwMode="gray">
            <a:xfrm>
              <a:off x="603252" y="4833897"/>
              <a:ext cx="607348" cy="609642"/>
              <a:chOff x="2051052" y="5522596"/>
              <a:chExt cx="892175" cy="895542"/>
            </a:xfrm>
          </p:grpSpPr>
          <p:sp>
            <p:nvSpPr>
              <p:cNvPr id="50" name="手繪多邊形 5"/>
              <p:cNvSpPr>
                <a:spLocks/>
              </p:cNvSpPr>
              <p:nvPr userDrawn="1"/>
            </p:nvSpPr>
            <p:spPr bwMode="gray">
              <a:xfrm flipH="1">
                <a:off x="2411413" y="6283770"/>
                <a:ext cx="6350" cy="12700"/>
              </a:xfrm>
              <a:custGeom>
                <a:avLst/>
                <a:gdLst>
                  <a:gd name="T0" fmla="*/ 4 w 4"/>
                  <a:gd name="T1" fmla="*/ 8 h 8"/>
                  <a:gd name="T2" fmla="*/ 0 w 4"/>
                  <a:gd name="T3" fmla="*/ 0 h 8"/>
                  <a:gd name="T4" fmla="*/ 4 w 4"/>
                  <a:gd name="T5" fmla="*/ 8 h 8"/>
                </a:gdLst>
                <a:ahLst/>
                <a:cxnLst>
                  <a:cxn ang="0">
                    <a:pos x="T0" y="T1"/>
                  </a:cxn>
                  <a:cxn ang="0">
                    <a:pos x="T2" y="T3"/>
                  </a:cxn>
                  <a:cxn ang="0">
                    <a:pos x="T4" y="T5"/>
                  </a:cxn>
                </a:cxnLst>
                <a:rect l="0" t="0" r="r" b="b"/>
                <a:pathLst>
                  <a:path w="4" h="8">
                    <a:moveTo>
                      <a:pt x="4" y="8"/>
                    </a:moveTo>
                    <a:lnTo>
                      <a:pt x="0" y="0"/>
                    </a:lnTo>
                    <a:lnTo>
                      <a:pt x="4" y="8"/>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1" name="線條 6"/>
              <p:cNvSpPr>
                <a:spLocks noChangeShapeType="1"/>
              </p:cNvSpPr>
              <p:nvPr userDrawn="1"/>
            </p:nvSpPr>
            <p:spPr bwMode="gray">
              <a:xfrm flipV="1">
                <a:off x="2411413" y="6283770"/>
                <a:ext cx="6350" cy="127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2" name="手繪多邊形 32"/>
              <p:cNvSpPr>
                <a:spLocks/>
              </p:cNvSpPr>
              <p:nvPr userDrawn="1"/>
            </p:nvSpPr>
            <p:spPr bwMode="gray">
              <a:xfrm flipH="1">
                <a:off x="2051052" y="5522596"/>
                <a:ext cx="892175" cy="895542"/>
              </a:xfrm>
              <a:custGeom>
                <a:avLst/>
                <a:gdLst>
                  <a:gd name="T0" fmla="*/ 242 w 264"/>
                  <a:gd name="T1" fmla="*/ 157 h 264"/>
                  <a:gd name="T2" fmla="*/ 259 w 264"/>
                  <a:gd name="T3" fmla="*/ 128 h 264"/>
                  <a:gd name="T4" fmla="*/ 238 w 264"/>
                  <a:gd name="T5" fmla="*/ 66 h 264"/>
                  <a:gd name="T6" fmla="*/ 192 w 264"/>
                  <a:gd name="T7" fmla="*/ 20 h 264"/>
                  <a:gd name="T8" fmla="*/ 158 w 264"/>
                  <a:gd name="T9" fmla="*/ 23 h 264"/>
                  <a:gd name="T10" fmla="*/ 157 w 264"/>
                  <a:gd name="T11" fmla="*/ 23 h 264"/>
                  <a:gd name="T12" fmla="*/ 156 w 264"/>
                  <a:gd name="T13" fmla="*/ 23 h 264"/>
                  <a:gd name="T14" fmla="*/ 128 w 264"/>
                  <a:gd name="T15" fmla="*/ 5 h 264"/>
                  <a:gd name="T16" fmla="*/ 66 w 264"/>
                  <a:gd name="T17" fmla="*/ 26 h 264"/>
                  <a:gd name="T18" fmla="*/ 20 w 264"/>
                  <a:gd name="T19" fmla="*/ 72 h 264"/>
                  <a:gd name="T20" fmla="*/ 23 w 264"/>
                  <a:gd name="T21" fmla="*/ 106 h 264"/>
                  <a:gd name="T22" fmla="*/ 23 w 264"/>
                  <a:gd name="T23" fmla="*/ 107 h 264"/>
                  <a:gd name="T24" fmla="*/ 22 w 264"/>
                  <a:gd name="T25" fmla="*/ 108 h 264"/>
                  <a:gd name="T26" fmla="*/ 5 w 264"/>
                  <a:gd name="T27" fmla="*/ 136 h 264"/>
                  <a:gd name="T28" fmla="*/ 26 w 264"/>
                  <a:gd name="T29" fmla="*/ 198 h 264"/>
                  <a:gd name="T30" fmla="*/ 72 w 264"/>
                  <a:gd name="T31" fmla="*/ 244 h 264"/>
                  <a:gd name="T32" fmla="*/ 106 w 264"/>
                  <a:gd name="T33" fmla="*/ 241 h 264"/>
                  <a:gd name="T34" fmla="*/ 107 w 264"/>
                  <a:gd name="T35" fmla="*/ 242 h 264"/>
                  <a:gd name="T36" fmla="*/ 108 w 264"/>
                  <a:gd name="T37" fmla="*/ 242 h 264"/>
                  <a:gd name="T38" fmla="*/ 136 w 264"/>
                  <a:gd name="T39" fmla="*/ 259 h 264"/>
                  <a:gd name="T40" fmla="*/ 198 w 264"/>
                  <a:gd name="T41" fmla="*/ 238 h 264"/>
                  <a:gd name="T42" fmla="*/ 244 w 264"/>
                  <a:gd name="T43" fmla="*/ 192 h 264"/>
                  <a:gd name="T44" fmla="*/ 241 w 264"/>
                  <a:gd name="T45" fmla="*/ 159 h 264"/>
                  <a:gd name="T46" fmla="*/ 241 w 264"/>
                  <a:gd name="T47" fmla="*/ 158 h 264"/>
                  <a:gd name="T48" fmla="*/ 242 w 264"/>
                  <a:gd name="T49" fmla="*/ 1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4" h="264">
                    <a:moveTo>
                      <a:pt x="242" y="157"/>
                    </a:moveTo>
                    <a:cubicBezTo>
                      <a:pt x="250" y="149"/>
                      <a:pt x="256" y="139"/>
                      <a:pt x="259" y="128"/>
                    </a:cubicBezTo>
                    <a:cubicBezTo>
                      <a:pt x="264" y="107"/>
                      <a:pt x="255" y="85"/>
                      <a:pt x="238" y="66"/>
                    </a:cubicBezTo>
                    <a:cubicBezTo>
                      <a:pt x="229" y="42"/>
                      <a:pt x="213" y="25"/>
                      <a:pt x="192" y="20"/>
                    </a:cubicBezTo>
                    <a:cubicBezTo>
                      <a:pt x="181" y="18"/>
                      <a:pt x="170" y="19"/>
                      <a:pt x="158" y="23"/>
                    </a:cubicBezTo>
                    <a:cubicBezTo>
                      <a:pt x="157" y="23"/>
                      <a:pt x="157" y="23"/>
                      <a:pt x="157" y="23"/>
                    </a:cubicBezTo>
                    <a:cubicBezTo>
                      <a:pt x="156" y="23"/>
                      <a:pt x="156" y="23"/>
                      <a:pt x="156" y="23"/>
                    </a:cubicBezTo>
                    <a:cubicBezTo>
                      <a:pt x="148" y="14"/>
                      <a:pt x="139" y="8"/>
                      <a:pt x="128" y="5"/>
                    </a:cubicBezTo>
                    <a:cubicBezTo>
                      <a:pt x="107" y="0"/>
                      <a:pt x="85" y="9"/>
                      <a:pt x="66" y="26"/>
                    </a:cubicBezTo>
                    <a:cubicBezTo>
                      <a:pt x="42" y="35"/>
                      <a:pt x="25" y="51"/>
                      <a:pt x="20" y="72"/>
                    </a:cubicBezTo>
                    <a:cubicBezTo>
                      <a:pt x="17" y="83"/>
                      <a:pt x="19" y="95"/>
                      <a:pt x="23" y="106"/>
                    </a:cubicBezTo>
                    <a:cubicBezTo>
                      <a:pt x="23" y="107"/>
                      <a:pt x="23" y="107"/>
                      <a:pt x="23" y="107"/>
                    </a:cubicBezTo>
                    <a:cubicBezTo>
                      <a:pt x="22" y="108"/>
                      <a:pt x="22" y="108"/>
                      <a:pt x="22" y="108"/>
                    </a:cubicBezTo>
                    <a:cubicBezTo>
                      <a:pt x="14" y="116"/>
                      <a:pt x="8" y="125"/>
                      <a:pt x="5" y="136"/>
                    </a:cubicBezTo>
                    <a:cubicBezTo>
                      <a:pt x="0" y="157"/>
                      <a:pt x="9" y="179"/>
                      <a:pt x="26" y="198"/>
                    </a:cubicBezTo>
                    <a:cubicBezTo>
                      <a:pt x="35" y="222"/>
                      <a:pt x="51" y="239"/>
                      <a:pt x="72" y="244"/>
                    </a:cubicBezTo>
                    <a:cubicBezTo>
                      <a:pt x="83" y="247"/>
                      <a:pt x="94" y="246"/>
                      <a:pt x="106" y="241"/>
                    </a:cubicBezTo>
                    <a:cubicBezTo>
                      <a:pt x="107" y="242"/>
                      <a:pt x="107" y="242"/>
                      <a:pt x="107" y="242"/>
                    </a:cubicBezTo>
                    <a:cubicBezTo>
                      <a:pt x="108" y="242"/>
                      <a:pt x="108" y="242"/>
                      <a:pt x="108" y="242"/>
                    </a:cubicBezTo>
                    <a:cubicBezTo>
                      <a:pt x="116" y="250"/>
                      <a:pt x="125" y="257"/>
                      <a:pt x="136" y="259"/>
                    </a:cubicBezTo>
                    <a:cubicBezTo>
                      <a:pt x="157" y="264"/>
                      <a:pt x="179" y="256"/>
                      <a:pt x="198" y="238"/>
                    </a:cubicBezTo>
                    <a:cubicBezTo>
                      <a:pt x="222" y="229"/>
                      <a:pt x="239" y="213"/>
                      <a:pt x="244" y="192"/>
                    </a:cubicBezTo>
                    <a:cubicBezTo>
                      <a:pt x="247" y="181"/>
                      <a:pt x="245" y="170"/>
                      <a:pt x="241" y="159"/>
                    </a:cubicBezTo>
                    <a:cubicBezTo>
                      <a:pt x="241" y="158"/>
                      <a:pt x="241" y="158"/>
                      <a:pt x="241" y="158"/>
                    </a:cubicBezTo>
                    <a:lnTo>
                      <a:pt x="242" y="157"/>
                    </a:lnTo>
                    <a:close/>
                  </a:path>
                </a:pathLst>
              </a:custGeom>
              <a:gradFill flip="none" rotWithShape="1">
                <a:gsLst>
                  <a:gs pos="0">
                    <a:schemeClr val="accent1">
                      <a:lumMod val="75000"/>
                    </a:schemeClr>
                  </a:gs>
                  <a:gs pos="100000">
                    <a:schemeClr val="accent1">
                      <a:lumMod val="60000"/>
                      <a:lumOff val="40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3" name="手繪多邊形 33"/>
              <p:cNvSpPr>
                <a:spLocks/>
              </p:cNvSpPr>
              <p:nvPr userDrawn="1"/>
            </p:nvSpPr>
            <p:spPr bwMode="gray">
              <a:xfrm flipH="1">
                <a:off x="2216501" y="5688259"/>
                <a:ext cx="561276" cy="564216"/>
              </a:xfrm>
              <a:custGeom>
                <a:avLst/>
                <a:gdLst>
                  <a:gd name="T0" fmla="*/ 93 w 95"/>
                  <a:gd name="T1" fmla="*/ 45 h 95"/>
                  <a:gd name="T2" fmla="*/ 92 w 95"/>
                  <a:gd name="T3" fmla="*/ 32 h 95"/>
                  <a:gd name="T4" fmla="*/ 75 w 95"/>
                  <a:gd name="T5" fmla="*/ 17 h 95"/>
                  <a:gd name="T6" fmla="*/ 58 w 95"/>
                  <a:gd name="T7" fmla="*/ 1 h 95"/>
                  <a:gd name="T8" fmla="*/ 45 w 95"/>
                  <a:gd name="T9" fmla="*/ 2 h 95"/>
                  <a:gd name="T10" fmla="*/ 32 w 95"/>
                  <a:gd name="T11" fmla="*/ 3 h 95"/>
                  <a:gd name="T12" fmla="*/ 16 w 95"/>
                  <a:gd name="T13" fmla="*/ 20 h 95"/>
                  <a:gd name="T14" fmla="*/ 1 w 95"/>
                  <a:gd name="T15" fmla="*/ 37 h 95"/>
                  <a:gd name="T16" fmla="*/ 2 w 95"/>
                  <a:gd name="T17" fmla="*/ 50 h 95"/>
                  <a:gd name="T18" fmla="*/ 2 w 95"/>
                  <a:gd name="T19" fmla="*/ 63 h 95"/>
                  <a:gd name="T20" fmla="*/ 19 w 95"/>
                  <a:gd name="T21" fmla="*/ 79 h 95"/>
                  <a:gd name="T22" fmla="*/ 36 w 95"/>
                  <a:gd name="T23" fmla="*/ 94 h 95"/>
                  <a:gd name="T24" fmla="*/ 50 w 95"/>
                  <a:gd name="T25" fmla="*/ 93 h 95"/>
                  <a:gd name="T26" fmla="*/ 63 w 95"/>
                  <a:gd name="T27" fmla="*/ 93 h 95"/>
                  <a:gd name="T28" fmla="*/ 78 w 95"/>
                  <a:gd name="T29" fmla="*/ 76 h 95"/>
                  <a:gd name="T30" fmla="*/ 94 w 95"/>
                  <a:gd name="T31" fmla="*/ 59 h 95"/>
                  <a:gd name="T32" fmla="*/ 93 w 95"/>
                  <a:gd name="T33" fmla="*/ 4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5">
                    <a:moveTo>
                      <a:pt x="93" y="45"/>
                    </a:moveTo>
                    <a:cubicBezTo>
                      <a:pt x="94" y="41"/>
                      <a:pt x="94" y="36"/>
                      <a:pt x="92" y="32"/>
                    </a:cubicBezTo>
                    <a:cubicBezTo>
                      <a:pt x="90" y="25"/>
                      <a:pt x="83" y="20"/>
                      <a:pt x="75" y="17"/>
                    </a:cubicBezTo>
                    <a:cubicBezTo>
                      <a:pt x="71" y="9"/>
                      <a:pt x="66" y="3"/>
                      <a:pt x="58" y="1"/>
                    </a:cubicBezTo>
                    <a:cubicBezTo>
                      <a:pt x="54" y="0"/>
                      <a:pt x="49" y="1"/>
                      <a:pt x="45" y="2"/>
                    </a:cubicBezTo>
                    <a:cubicBezTo>
                      <a:pt x="40" y="1"/>
                      <a:pt x="36" y="1"/>
                      <a:pt x="32" y="3"/>
                    </a:cubicBezTo>
                    <a:cubicBezTo>
                      <a:pt x="24" y="5"/>
                      <a:pt x="19" y="11"/>
                      <a:pt x="16" y="20"/>
                    </a:cubicBezTo>
                    <a:cubicBezTo>
                      <a:pt x="8" y="24"/>
                      <a:pt x="3" y="29"/>
                      <a:pt x="1" y="37"/>
                    </a:cubicBezTo>
                    <a:cubicBezTo>
                      <a:pt x="0" y="41"/>
                      <a:pt x="0" y="46"/>
                      <a:pt x="2" y="50"/>
                    </a:cubicBezTo>
                    <a:cubicBezTo>
                      <a:pt x="1" y="55"/>
                      <a:pt x="1" y="59"/>
                      <a:pt x="2" y="63"/>
                    </a:cubicBezTo>
                    <a:cubicBezTo>
                      <a:pt x="5" y="71"/>
                      <a:pt x="11" y="76"/>
                      <a:pt x="19" y="79"/>
                    </a:cubicBezTo>
                    <a:cubicBezTo>
                      <a:pt x="23" y="87"/>
                      <a:pt x="29" y="92"/>
                      <a:pt x="36" y="94"/>
                    </a:cubicBezTo>
                    <a:cubicBezTo>
                      <a:pt x="41" y="95"/>
                      <a:pt x="45" y="95"/>
                      <a:pt x="50" y="93"/>
                    </a:cubicBezTo>
                    <a:cubicBezTo>
                      <a:pt x="54" y="94"/>
                      <a:pt x="59" y="94"/>
                      <a:pt x="63" y="93"/>
                    </a:cubicBezTo>
                    <a:cubicBezTo>
                      <a:pt x="70" y="90"/>
                      <a:pt x="75" y="84"/>
                      <a:pt x="78" y="76"/>
                    </a:cubicBezTo>
                    <a:cubicBezTo>
                      <a:pt x="86" y="72"/>
                      <a:pt x="92" y="66"/>
                      <a:pt x="94" y="59"/>
                    </a:cubicBezTo>
                    <a:cubicBezTo>
                      <a:pt x="95" y="54"/>
                      <a:pt x="94" y="50"/>
                      <a:pt x="93"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4" name="手繪多邊形 32"/>
              <p:cNvSpPr>
                <a:spLocks/>
              </p:cNvSpPr>
              <p:nvPr userDrawn="1"/>
            </p:nvSpPr>
            <p:spPr bwMode="gray">
              <a:xfrm flipH="1">
                <a:off x="2304860" y="5777362"/>
                <a:ext cx="384558" cy="386010"/>
              </a:xfrm>
              <a:custGeom>
                <a:avLst/>
                <a:gdLst>
                  <a:gd name="T0" fmla="*/ 242 w 264"/>
                  <a:gd name="T1" fmla="*/ 157 h 264"/>
                  <a:gd name="T2" fmla="*/ 259 w 264"/>
                  <a:gd name="T3" fmla="*/ 128 h 264"/>
                  <a:gd name="T4" fmla="*/ 238 w 264"/>
                  <a:gd name="T5" fmla="*/ 66 h 264"/>
                  <a:gd name="T6" fmla="*/ 192 w 264"/>
                  <a:gd name="T7" fmla="*/ 20 h 264"/>
                  <a:gd name="T8" fmla="*/ 158 w 264"/>
                  <a:gd name="T9" fmla="*/ 23 h 264"/>
                  <a:gd name="T10" fmla="*/ 157 w 264"/>
                  <a:gd name="T11" fmla="*/ 23 h 264"/>
                  <a:gd name="T12" fmla="*/ 156 w 264"/>
                  <a:gd name="T13" fmla="*/ 23 h 264"/>
                  <a:gd name="T14" fmla="*/ 128 w 264"/>
                  <a:gd name="T15" fmla="*/ 5 h 264"/>
                  <a:gd name="T16" fmla="*/ 66 w 264"/>
                  <a:gd name="T17" fmla="*/ 26 h 264"/>
                  <a:gd name="T18" fmla="*/ 20 w 264"/>
                  <a:gd name="T19" fmla="*/ 72 h 264"/>
                  <a:gd name="T20" fmla="*/ 23 w 264"/>
                  <a:gd name="T21" fmla="*/ 106 h 264"/>
                  <a:gd name="T22" fmla="*/ 23 w 264"/>
                  <a:gd name="T23" fmla="*/ 107 h 264"/>
                  <a:gd name="T24" fmla="*/ 22 w 264"/>
                  <a:gd name="T25" fmla="*/ 108 h 264"/>
                  <a:gd name="T26" fmla="*/ 5 w 264"/>
                  <a:gd name="T27" fmla="*/ 136 h 264"/>
                  <a:gd name="T28" fmla="*/ 26 w 264"/>
                  <a:gd name="T29" fmla="*/ 198 h 264"/>
                  <a:gd name="T30" fmla="*/ 72 w 264"/>
                  <a:gd name="T31" fmla="*/ 244 h 264"/>
                  <a:gd name="T32" fmla="*/ 106 w 264"/>
                  <a:gd name="T33" fmla="*/ 241 h 264"/>
                  <a:gd name="T34" fmla="*/ 107 w 264"/>
                  <a:gd name="T35" fmla="*/ 242 h 264"/>
                  <a:gd name="T36" fmla="*/ 108 w 264"/>
                  <a:gd name="T37" fmla="*/ 242 h 264"/>
                  <a:gd name="T38" fmla="*/ 136 w 264"/>
                  <a:gd name="T39" fmla="*/ 259 h 264"/>
                  <a:gd name="T40" fmla="*/ 198 w 264"/>
                  <a:gd name="T41" fmla="*/ 238 h 264"/>
                  <a:gd name="T42" fmla="*/ 244 w 264"/>
                  <a:gd name="T43" fmla="*/ 192 h 264"/>
                  <a:gd name="T44" fmla="*/ 241 w 264"/>
                  <a:gd name="T45" fmla="*/ 159 h 264"/>
                  <a:gd name="T46" fmla="*/ 241 w 264"/>
                  <a:gd name="T47" fmla="*/ 158 h 264"/>
                  <a:gd name="T48" fmla="*/ 242 w 264"/>
                  <a:gd name="T49" fmla="*/ 1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4" h="264">
                    <a:moveTo>
                      <a:pt x="242" y="157"/>
                    </a:moveTo>
                    <a:cubicBezTo>
                      <a:pt x="250" y="149"/>
                      <a:pt x="256" y="139"/>
                      <a:pt x="259" y="128"/>
                    </a:cubicBezTo>
                    <a:cubicBezTo>
                      <a:pt x="264" y="107"/>
                      <a:pt x="255" y="85"/>
                      <a:pt x="238" y="66"/>
                    </a:cubicBezTo>
                    <a:cubicBezTo>
                      <a:pt x="229" y="42"/>
                      <a:pt x="213" y="25"/>
                      <a:pt x="192" y="20"/>
                    </a:cubicBezTo>
                    <a:cubicBezTo>
                      <a:pt x="181" y="18"/>
                      <a:pt x="170" y="19"/>
                      <a:pt x="158" y="23"/>
                    </a:cubicBezTo>
                    <a:cubicBezTo>
                      <a:pt x="157" y="23"/>
                      <a:pt x="157" y="23"/>
                      <a:pt x="157" y="23"/>
                    </a:cubicBezTo>
                    <a:cubicBezTo>
                      <a:pt x="156" y="23"/>
                      <a:pt x="156" y="23"/>
                      <a:pt x="156" y="23"/>
                    </a:cubicBezTo>
                    <a:cubicBezTo>
                      <a:pt x="148" y="14"/>
                      <a:pt x="139" y="8"/>
                      <a:pt x="128" y="5"/>
                    </a:cubicBezTo>
                    <a:cubicBezTo>
                      <a:pt x="107" y="0"/>
                      <a:pt x="85" y="9"/>
                      <a:pt x="66" y="26"/>
                    </a:cubicBezTo>
                    <a:cubicBezTo>
                      <a:pt x="42" y="35"/>
                      <a:pt x="25" y="51"/>
                      <a:pt x="20" y="72"/>
                    </a:cubicBezTo>
                    <a:cubicBezTo>
                      <a:pt x="17" y="83"/>
                      <a:pt x="19" y="95"/>
                      <a:pt x="23" y="106"/>
                    </a:cubicBezTo>
                    <a:cubicBezTo>
                      <a:pt x="23" y="107"/>
                      <a:pt x="23" y="107"/>
                      <a:pt x="23" y="107"/>
                    </a:cubicBezTo>
                    <a:cubicBezTo>
                      <a:pt x="22" y="108"/>
                      <a:pt x="22" y="108"/>
                      <a:pt x="22" y="108"/>
                    </a:cubicBezTo>
                    <a:cubicBezTo>
                      <a:pt x="14" y="116"/>
                      <a:pt x="8" y="125"/>
                      <a:pt x="5" y="136"/>
                    </a:cubicBezTo>
                    <a:cubicBezTo>
                      <a:pt x="0" y="157"/>
                      <a:pt x="9" y="179"/>
                      <a:pt x="26" y="198"/>
                    </a:cubicBezTo>
                    <a:cubicBezTo>
                      <a:pt x="35" y="222"/>
                      <a:pt x="51" y="239"/>
                      <a:pt x="72" y="244"/>
                    </a:cubicBezTo>
                    <a:cubicBezTo>
                      <a:pt x="83" y="247"/>
                      <a:pt x="94" y="246"/>
                      <a:pt x="106" y="241"/>
                    </a:cubicBezTo>
                    <a:cubicBezTo>
                      <a:pt x="107" y="242"/>
                      <a:pt x="107" y="242"/>
                      <a:pt x="107" y="242"/>
                    </a:cubicBezTo>
                    <a:cubicBezTo>
                      <a:pt x="108" y="242"/>
                      <a:pt x="108" y="242"/>
                      <a:pt x="108" y="242"/>
                    </a:cubicBezTo>
                    <a:cubicBezTo>
                      <a:pt x="116" y="250"/>
                      <a:pt x="125" y="257"/>
                      <a:pt x="136" y="259"/>
                    </a:cubicBezTo>
                    <a:cubicBezTo>
                      <a:pt x="157" y="264"/>
                      <a:pt x="179" y="256"/>
                      <a:pt x="198" y="238"/>
                    </a:cubicBezTo>
                    <a:cubicBezTo>
                      <a:pt x="222" y="229"/>
                      <a:pt x="239" y="213"/>
                      <a:pt x="244" y="192"/>
                    </a:cubicBezTo>
                    <a:cubicBezTo>
                      <a:pt x="247" y="181"/>
                      <a:pt x="245" y="170"/>
                      <a:pt x="241" y="159"/>
                    </a:cubicBezTo>
                    <a:cubicBezTo>
                      <a:pt x="241" y="158"/>
                      <a:pt x="241" y="158"/>
                      <a:pt x="241" y="158"/>
                    </a:cubicBezTo>
                    <a:lnTo>
                      <a:pt x="242" y="157"/>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5" name="橢圓​​ 54"/>
              <p:cNvSpPr/>
              <p:nvPr userDrawn="1"/>
            </p:nvSpPr>
            <p:spPr bwMode="gray">
              <a:xfrm>
                <a:off x="2420939" y="5894167"/>
                <a:ext cx="152400" cy="152400"/>
              </a:xfrm>
              <a:prstGeom prst="ellipse">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grpSp>
        <p:grpSp>
          <p:nvGrpSpPr>
            <p:cNvPr id="56" name="群組 55"/>
            <p:cNvGrpSpPr/>
            <p:nvPr userDrawn="1"/>
          </p:nvGrpSpPr>
          <p:grpSpPr bwMode="gray">
            <a:xfrm rot="19876682">
              <a:off x="80098" y="1916305"/>
              <a:ext cx="878030" cy="874332"/>
              <a:chOff x="4277517" y="3752400"/>
              <a:chExt cx="1154448" cy="1149586"/>
            </a:xfrm>
          </p:grpSpPr>
          <p:sp>
            <p:nvSpPr>
              <p:cNvPr id="57" name="手繪多邊形 56"/>
              <p:cNvSpPr>
                <a:spLocks/>
              </p:cNvSpPr>
              <p:nvPr userDrawn="1"/>
            </p:nvSpPr>
            <p:spPr bwMode="gray">
              <a:xfrm rot="21259688" flipH="1">
                <a:off x="4277517" y="3752400"/>
                <a:ext cx="1154448" cy="1149586"/>
              </a:xfrm>
              <a:custGeom>
                <a:avLst/>
                <a:gdLst>
                  <a:gd name="T0" fmla="*/ 272 w 355"/>
                  <a:gd name="T1" fmla="*/ 16 h 352"/>
                  <a:gd name="T2" fmla="*/ 178 w 355"/>
                  <a:gd name="T3" fmla="*/ 41 h 352"/>
                  <a:gd name="T4" fmla="*/ 137 w 355"/>
                  <a:gd name="T5" fmla="*/ 36 h 352"/>
                  <a:gd name="T6" fmla="*/ 66 w 355"/>
                  <a:gd name="T7" fmla="*/ 51 h 352"/>
                  <a:gd name="T8" fmla="*/ 62 w 355"/>
                  <a:gd name="T9" fmla="*/ 142 h 352"/>
                  <a:gd name="T10" fmla="*/ 32 w 355"/>
                  <a:gd name="T11" fmla="*/ 251 h 352"/>
                  <a:gd name="T12" fmla="*/ 129 w 355"/>
                  <a:gd name="T13" fmla="*/ 291 h 352"/>
                  <a:gd name="T14" fmla="*/ 226 w 355"/>
                  <a:gd name="T15" fmla="*/ 350 h 352"/>
                  <a:gd name="T16" fmla="*/ 291 w 355"/>
                  <a:gd name="T17" fmla="*/ 262 h 352"/>
                  <a:gd name="T18" fmla="*/ 352 w 355"/>
                  <a:gd name="T19" fmla="*/ 207 h 352"/>
                  <a:gd name="T20" fmla="*/ 317 w 355"/>
                  <a:gd name="T21" fmla="*/ 117 h 352"/>
                  <a:gd name="T22" fmla="*/ 272 w 355"/>
                  <a:gd name="T23" fmla="*/ 1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5" h="352">
                    <a:moveTo>
                      <a:pt x="272" y="16"/>
                    </a:moveTo>
                    <a:cubicBezTo>
                      <a:pt x="230" y="0"/>
                      <a:pt x="208" y="40"/>
                      <a:pt x="178" y="41"/>
                    </a:cubicBezTo>
                    <a:cubicBezTo>
                      <a:pt x="163" y="42"/>
                      <a:pt x="150" y="39"/>
                      <a:pt x="137" y="36"/>
                    </a:cubicBezTo>
                    <a:cubicBezTo>
                      <a:pt x="110" y="30"/>
                      <a:pt x="86" y="24"/>
                      <a:pt x="66" y="51"/>
                    </a:cubicBezTo>
                    <a:cubicBezTo>
                      <a:pt x="40" y="89"/>
                      <a:pt x="77" y="121"/>
                      <a:pt x="62" y="142"/>
                    </a:cubicBezTo>
                    <a:cubicBezTo>
                      <a:pt x="47" y="163"/>
                      <a:pt x="0" y="212"/>
                      <a:pt x="32" y="251"/>
                    </a:cubicBezTo>
                    <a:cubicBezTo>
                      <a:pt x="63" y="289"/>
                      <a:pt x="102" y="274"/>
                      <a:pt x="129" y="291"/>
                    </a:cubicBezTo>
                    <a:cubicBezTo>
                      <a:pt x="156" y="308"/>
                      <a:pt x="180" y="352"/>
                      <a:pt x="226" y="350"/>
                    </a:cubicBezTo>
                    <a:cubicBezTo>
                      <a:pt x="269" y="348"/>
                      <a:pt x="253" y="270"/>
                      <a:pt x="291" y="262"/>
                    </a:cubicBezTo>
                    <a:cubicBezTo>
                      <a:pt x="321" y="255"/>
                      <a:pt x="349" y="233"/>
                      <a:pt x="352" y="207"/>
                    </a:cubicBezTo>
                    <a:cubicBezTo>
                      <a:pt x="355" y="182"/>
                      <a:pt x="322" y="150"/>
                      <a:pt x="317" y="117"/>
                    </a:cubicBezTo>
                    <a:cubicBezTo>
                      <a:pt x="314" y="94"/>
                      <a:pt x="301" y="27"/>
                      <a:pt x="272" y="16"/>
                    </a:cubicBezTo>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8" name="手繪多邊形 35"/>
              <p:cNvSpPr>
                <a:spLocks/>
              </p:cNvSpPr>
              <p:nvPr userDrawn="1"/>
            </p:nvSpPr>
            <p:spPr bwMode="gray">
              <a:xfrm rot="18790958" flipH="1">
                <a:off x="4338999" y="3813623"/>
                <a:ext cx="1031484" cy="1027140"/>
              </a:xfrm>
              <a:custGeom>
                <a:avLst/>
                <a:gdLst>
                  <a:gd name="T0" fmla="*/ 272 w 355"/>
                  <a:gd name="T1" fmla="*/ 16 h 352"/>
                  <a:gd name="T2" fmla="*/ 178 w 355"/>
                  <a:gd name="T3" fmla="*/ 41 h 352"/>
                  <a:gd name="T4" fmla="*/ 137 w 355"/>
                  <a:gd name="T5" fmla="*/ 36 h 352"/>
                  <a:gd name="T6" fmla="*/ 66 w 355"/>
                  <a:gd name="T7" fmla="*/ 51 h 352"/>
                  <a:gd name="T8" fmla="*/ 62 w 355"/>
                  <a:gd name="T9" fmla="*/ 142 h 352"/>
                  <a:gd name="T10" fmla="*/ 32 w 355"/>
                  <a:gd name="T11" fmla="*/ 251 h 352"/>
                  <a:gd name="T12" fmla="*/ 129 w 355"/>
                  <a:gd name="T13" fmla="*/ 291 h 352"/>
                  <a:gd name="T14" fmla="*/ 226 w 355"/>
                  <a:gd name="T15" fmla="*/ 350 h 352"/>
                  <a:gd name="T16" fmla="*/ 291 w 355"/>
                  <a:gd name="T17" fmla="*/ 262 h 352"/>
                  <a:gd name="T18" fmla="*/ 352 w 355"/>
                  <a:gd name="T19" fmla="*/ 207 h 352"/>
                  <a:gd name="T20" fmla="*/ 317 w 355"/>
                  <a:gd name="T21" fmla="*/ 117 h 352"/>
                  <a:gd name="T22" fmla="*/ 272 w 355"/>
                  <a:gd name="T23" fmla="*/ 1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5" h="352">
                    <a:moveTo>
                      <a:pt x="272" y="16"/>
                    </a:moveTo>
                    <a:cubicBezTo>
                      <a:pt x="230" y="0"/>
                      <a:pt x="208" y="40"/>
                      <a:pt x="178" y="41"/>
                    </a:cubicBezTo>
                    <a:cubicBezTo>
                      <a:pt x="163" y="42"/>
                      <a:pt x="150" y="39"/>
                      <a:pt x="137" y="36"/>
                    </a:cubicBezTo>
                    <a:cubicBezTo>
                      <a:pt x="110" y="30"/>
                      <a:pt x="86" y="24"/>
                      <a:pt x="66" y="51"/>
                    </a:cubicBezTo>
                    <a:cubicBezTo>
                      <a:pt x="40" y="89"/>
                      <a:pt x="77" y="121"/>
                      <a:pt x="62" y="142"/>
                    </a:cubicBezTo>
                    <a:cubicBezTo>
                      <a:pt x="47" y="163"/>
                      <a:pt x="0" y="212"/>
                      <a:pt x="32" y="251"/>
                    </a:cubicBezTo>
                    <a:cubicBezTo>
                      <a:pt x="63" y="289"/>
                      <a:pt x="102" y="274"/>
                      <a:pt x="129" y="291"/>
                    </a:cubicBezTo>
                    <a:cubicBezTo>
                      <a:pt x="156" y="308"/>
                      <a:pt x="180" y="352"/>
                      <a:pt x="226" y="350"/>
                    </a:cubicBezTo>
                    <a:cubicBezTo>
                      <a:pt x="269" y="348"/>
                      <a:pt x="253" y="270"/>
                      <a:pt x="291" y="262"/>
                    </a:cubicBezTo>
                    <a:cubicBezTo>
                      <a:pt x="321" y="255"/>
                      <a:pt x="349" y="233"/>
                      <a:pt x="352" y="207"/>
                    </a:cubicBezTo>
                    <a:cubicBezTo>
                      <a:pt x="355" y="182"/>
                      <a:pt x="322" y="150"/>
                      <a:pt x="317" y="117"/>
                    </a:cubicBezTo>
                    <a:cubicBezTo>
                      <a:pt x="314" y="94"/>
                      <a:pt x="301" y="27"/>
                      <a:pt x="272" y="16"/>
                    </a:cubicBezTo>
                  </a:path>
                </a:pathLst>
              </a:custGeom>
              <a:gradFill flip="none" rotWithShape="1">
                <a:gsLst>
                  <a:gs pos="0">
                    <a:schemeClr val="accent1">
                      <a:lumMod val="20000"/>
                      <a:lumOff val="80000"/>
                    </a:schemeClr>
                  </a:gs>
                  <a:gs pos="46000">
                    <a:schemeClr val="accent1">
                      <a:lumMod val="60000"/>
                      <a:lumOff val="40000"/>
                    </a:schemeClr>
                  </a:gs>
                  <a:gs pos="100000">
                    <a:schemeClr val="accent1"/>
                  </a:gs>
                </a:gsLst>
                <a:path path="circle">
                  <a:fillToRect l="50000" t="50000" r="50000" b="50000"/>
                </a:path>
                <a:tileRect/>
              </a:gra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9" name="手繪多邊形 41"/>
              <p:cNvSpPr>
                <a:spLocks/>
              </p:cNvSpPr>
              <p:nvPr userDrawn="1"/>
            </p:nvSpPr>
            <p:spPr bwMode="gray">
              <a:xfrm rot="756312" flipH="1">
                <a:off x="4402943" y="3855259"/>
                <a:ext cx="903597" cy="943869"/>
              </a:xfrm>
              <a:custGeom>
                <a:avLst/>
                <a:gdLst>
                  <a:gd name="T0" fmla="*/ 167 w 179"/>
                  <a:gd name="T1" fmla="*/ 33 h 186"/>
                  <a:gd name="T2" fmla="*/ 132 w 179"/>
                  <a:gd name="T3" fmla="*/ 35 h 186"/>
                  <a:gd name="T4" fmla="*/ 107 w 179"/>
                  <a:gd name="T5" fmla="*/ 41 h 186"/>
                  <a:gd name="T6" fmla="*/ 60 w 179"/>
                  <a:gd name="T7" fmla="*/ 7 h 186"/>
                  <a:gd name="T8" fmla="*/ 51 w 179"/>
                  <a:gd name="T9" fmla="*/ 63 h 186"/>
                  <a:gd name="T10" fmla="*/ 8 w 179"/>
                  <a:gd name="T11" fmla="*/ 100 h 186"/>
                  <a:gd name="T12" fmla="*/ 53 w 179"/>
                  <a:gd name="T13" fmla="*/ 132 h 186"/>
                  <a:gd name="T14" fmla="*/ 60 w 179"/>
                  <a:gd name="T15" fmla="*/ 176 h 186"/>
                  <a:gd name="T16" fmla="*/ 89 w 179"/>
                  <a:gd name="T17" fmla="*/ 160 h 186"/>
                  <a:gd name="T18" fmla="*/ 113 w 179"/>
                  <a:gd name="T19" fmla="*/ 141 h 186"/>
                  <a:gd name="T20" fmla="*/ 166 w 179"/>
                  <a:gd name="T21" fmla="*/ 143 h 186"/>
                  <a:gd name="T22" fmla="*/ 140 w 179"/>
                  <a:gd name="T23" fmla="*/ 94 h 186"/>
                  <a:gd name="T24" fmla="*/ 167 w 179"/>
                  <a:gd name="T25" fmla="*/ 3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86">
                    <a:moveTo>
                      <a:pt x="167" y="33"/>
                    </a:moveTo>
                    <a:cubicBezTo>
                      <a:pt x="157" y="24"/>
                      <a:pt x="144" y="29"/>
                      <a:pt x="132" y="35"/>
                    </a:cubicBezTo>
                    <a:cubicBezTo>
                      <a:pt x="122" y="39"/>
                      <a:pt x="113" y="44"/>
                      <a:pt x="107" y="41"/>
                    </a:cubicBezTo>
                    <a:cubicBezTo>
                      <a:pt x="84" y="33"/>
                      <a:pt x="85" y="0"/>
                      <a:pt x="60" y="7"/>
                    </a:cubicBezTo>
                    <a:cubicBezTo>
                      <a:pt x="34" y="14"/>
                      <a:pt x="63" y="56"/>
                      <a:pt x="51" y="63"/>
                    </a:cubicBezTo>
                    <a:cubicBezTo>
                      <a:pt x="40" y="70"/>
                      <a:pt x="0" y="74"/>
                      <a:pt x="8" y="100"/>
                    </a:cubicBezTo>
                    <a:cubicBezTo>
                      <a:pt x="15" y="125"/>
                      <a:pt x="43" y="119"/>
                      <a:pt x="53" y="132"/>
                    </a:cubicBezTo>
                    <a:cubicBezTo>
                      <a:pt x="62" y="146"/>
                      <a:pt x="46" y="158"/>
                      <a:pt x="60" y="176"/>
                    </a:cubicBezTo>
                    <a:cubicBezTo>
                      <a:pt x="68" y="186"/>
                      <a:pt x="78" y="173"/>
                      <a:pt x="89" y="160"/>
                    </a:cubicBezTo>
                    <a:cubicBezTo>
                      <a:pt x="98" y="148"/>
                      <a:pt x="106" y="136"/>
                      <a:pt x="113" y="141"/>
                    </a:cubicBezTo>
                    <a:cubicBezTo>
                      <a:pt x="127" y="150"/>
                      <a:pt x="159" y="154"/>
                      <a:pt x="166" y="143"/>
                    </a:cubicBezTo>
                    <a:cubicBezTo>
                      <a:pt x="173" y="131"/>
                      <a:pt x="147" y="110"/>
                      <a:pt x="140" y="94"/>
                    </a:cubicBezTo>
                    <a:cubicBezTo>
                      <a:pt x="133" y="78"/>
                      <a:pt x="179" y="44"/>
                      <a:pt x="167" y="33"/>
                    </a:cubicBezTo>
                  </a:path>
                </a:pathLst>
              </a:custGeom>
              <a:solidFill>
                <a:schemeClr val="accent1">
                  <a:lumMod val="20000"/>
                  <a:lumOff val="80000"/>
                  <a:alpha val="6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0" name="手繪多邊形 41"/>
              <p:cNvSpPr>
                <a:spLocks/>
              </p:cNvSpPr>
              <p:nvPr userDrawn="1"/>
            </p:nvSpPr>
            <p:spPr bwMode="gray">
              <a:xfrm rot="19656312" flipH="1">
                <a:off x="4620471" y="4082482"/>
                <a:ext cx="468541" cy="489422"/>
              </a:xfrm>
              <a:custGeom>
                <a:avLst/>
                <a:gdLst>
                  <a:gd name="T0" fmla="*/ 167 w 179"/>
                  <a:gd name="T1" fmla="*/ 33 h 186"/>
                  <a:gd name="T2" fmla="*/ 132 w 179"/>
                  <a:gd name="T3" fmla="*/ 35 h 186"/>
                  <a:gd name="T4" fmla="*/ 107 w 179"/>
                  <a:gd name="T5" fmla="*/ 41 h 186"/>
                  <a:gd name="T6" fmla="*/ 60 w 179"/>
                  <a:gd name="T7" fmla="*/ 7 h 186"/>
                  <a:gd name="T8" fmla="*/ 51 w 179"/>
                  <a:gd name="T9" fmla="*/ 63 h 186"/>
                  <a:gd name="T10" fmla="*/ 8 w 179"/>
                  <a:gd name="T11" fmla="*/ 100 h 186"/>
                  <a:gd name="T12" fmla="*/ 53 w 179"/>
                  <a:gd name="T13" fmla="*/ 132 h 186"/>
                  <a:gd name="T14" fmla="*/ 60 w 179"/>
                  <a:gd name="T15" fmla="*/ 176 h 186"/>
                  <a:gd name="T16" fmla="*/ 89 w 179"/>
                  <a:gd name="T17" fmla="*/ 160 h 186"/>
                  <a:gd name="T18" fmla="*/ 113 w 179"/>
                  <a:gd name="T19" fmla="*/ 141 h 186"/>
                  <a:gd name="T20" fmla="*/ 166 w 179"/>
                  <a:gd name="T21" fmla="*/ 143 h 186"/>
                  <a:gd name="T22" fmla="*/ 140 w 179"/>
                  <a:gd name="T23" fmla="*/ 94 h 186"/>
                  <a:gd name="T24" fmla="*/ 167 w 179"/>
                  <a:gd name="T25" fmla="*/ 3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86">
                    <a:moveTo>
                      <a:pt x="167" y="33"/>
                    </a:moveTo>
                    <a:cubicBezTo>
                      <a:pt x="157" y="24"/>
                      <a:pt x="144" y="29"/>
                      <a:pt x="132" y="35"/>
                    </a:cubicBezTo>
                    <a:cubicBezTo>
                      <a:pt x="122" y="39"/>
                      <a:pt x="113" y="44"/>
                      <a:pt x="107" y="41"/>
                    </a:cubicBezTo>
                    <a:cubicBezTo>
                      <a:pt x="84" y="33"/>
                      <a:pt x="85" y="0"/>
                      <a:pt x="60" y="7"/>
                    </a:cubicBezTo>
                    <a:cubicBezTo>
                      <a:pt x="34" y="14"/>
                      <a:pt x="63" y="56"/>
                      <a:pt x="51" y="63"/>
                    </a:cubicBezTo>
                    <a:cubicBezTo>
                      <a:pt x="40" y="70"/>
                      <a:pt x="0" y="74"/>
                      <a:pt x="8" y="100"/>
                    </a:cubicBezTo>
                    <a:cubicBezTo>
                      <a:pt x="15" y="125"/>
                      <a:pt x="43" y="119"/>
                      <a:pt x="53" y="132"/>
                    </a:cubicBezTo>
                    <a:cubicBezTo>
                      <a:pt x="62" y="146"/>
                      <a:pt x="46" y="158"/>
                      <a:pt x="60" y="176"/>
                    </a:cubicBezTo>
                    <a:cubicBezTo>
                      <a:pt x="68" y="186"/>
                      <a:pt x="78" y="173"/>
                      <a:pt x="89" y="160"/>
                    </a:cubicBezTo>
                    <a:cubicBezTo>
                      <a:pt x="98" y="148"/>
                      <a:pt x="106" y="136"/>
                      <a:pt x="113" y="141"/>
                    </a:cubicBezTo>
                    <a:cubicBezTo>
                      <a:pt x="127" y="150"/>
                      <a:pt x="159" y="154"/>
                      <a:pt x="166" y="143"/>
                    </a:cubicBezTo>
                    <a:cubicBezTo>
                      <a:pt x="173" y="131"/>
                      <a:pt x="147" y="110"/>
                      <a:pt x="140" y="94"/>
                    </a:cubicBezTo>
                    <a:cubicBezTo>
                      <a:pt x="133" y="78"/>
                      <a:pt x="179" y="44"/>
                      <a:pt x="167" y="33"/>
                    </a:cubicBezTo>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1" name="手繪多邊形 42"/>
              <p:cNvSpPr>
                <a:spLocks/>
              </p:cNvSpPr>
              <p:nvPr userDrawn="1"/>
            </p:nvSpPr>
            <p:spPr bwMode="gray">
              <a:xfrm rot="19656312" flipH="1">
                <a:off x="4765993" y="4239097"/>
                <a:ext cx="177497" cy="176192"/>
              </a:xfrm>
              <a:custGeom>
                <a:avLst/>
                <a:gdLst>
                  <a:gd name="T0" fmla="*/ 68 w 68"/>
                  <a:gd name="T1" fmla="*/ 31 h 67"/>
                  <a:gd name="T2" fmla="*/ 59 w 68"/>
                  <a:gd name="T3" fmla="*/ 26 h 67"/>
                  <a:gd name="T4" fmla="*/ 63 w 68"/>
                  <a:gd name="T5" fmla="*/ 17 h 67"/>
                  <a:gd name="T6" fmla="*/ 55 w 68"/>
                  <a:gd name="T7" fmla="*/ 16 h 67"/>
                  <a:gd name="T8" fmla="*/ 55 w 68"/>
                  <a:gd name="T9" fmla="*/ 7 h 67"/>
                  <a:gd name="T10" fmla="*/ 45 w 68"/>
                  <a:gd name="T11" fmla="*/ 10 h 67"/>
                  <a:gd name="T12" fmla="*/ 41 w 68"/>
                  <a:gd name="T13" fmla="*/ 0 h 67"/>
                  <a:gd name="T14" fmla="*/ 33 w 68"/>
                  <a:gd name="T15" fmla="*/ 9 h 67"/>
                  <a:gd name="T16" fmla="*/ 24 w 68"/>
                  <a:gd name="T17" fmla="*/ 1 h 67"/>
                  <a:gd name="T18" fmla="*/ 21 w 68"/>
                  <a:gd name="T19" fmla="*/ 8 h 67"/>
                  <a:gd name="T20" fmla="*/ 14 w 68"/>
                  <a:gd name="T21" fmla="*/ 6 h 67"/>
                  <a:gd name="T22" fmla="*/ 15 w 68"/>
                  <a:gd name="T23" fmla="*/ 20 h 67"/>
                  <a:gd name="T24" fmla="*/ 2 w 68"/>
                  <a:gd name="T25" fmla="*/ 22 h 67"/>
                  <a:gd name="T26" fmla="*/ 7 w 68"/>
                  <a:gd name="T27" fmla="*/ 30 h 67"/>
                  <a:gd name="T28" fmla="*/ 0 w 68"/>
                  <a:gd name="T29" fmla="*/ 36 h 67"/>
                  <a:gd name="T30" fmla="*/ 9 w 68"/>
                  <a:gd name="T31" fmla="*/ 41 h 67"/>
                  <a:gd name="T32" fmla="*/ 4 w 68"/>
                  <a:gd name="T33" fmla="*/ 50 h 67"/>
                  <a:gd name="T34" fmla="*/ 13 w 68"/>
                  <a:gd name="T35" fmla="*/ 51 h 67"/>
                  <a:gd name="T36" fmla="*/ 13 w 68"/>
                  <a:gd name="T37" fmla="*/ 60 h 67"/>
                  <a:gd name="T38" fmla="*/ 23 w 68"/>
                  <a:gd name="T39" fmla="*/ 56 h 67"/>
                  <a:gd name="T40" fmla="*/ 27 w 68"/>
                  <a:gd name="T41" fmla="*/ 67 h 67"/>
                  <a:gd name="T42" fmla="*/ 35 w 68"/>
                  <a:gd name="T43" fmla="*/ 58 h 67"/>
                  <a:gd name="T44" fmla="*/ 44 w 68"/>
                  <a:gd name="T45" fmla="*/ 66 h 67"/>
                  <a:gd name="T46" fmla="*/ 47 w 68"/>
                  <a:gd name="T47" fmla="*/ 59 h 67"/>
                  <a:gd name="T48" fmla="*/ 54 w 68"/>
                  <a:gd name="T49" fmla="*/ 61 h 67"/>
                  <a:gd name="T50" fmla="*/ 52 w 68"/>
                  <a:gd name="T51" fmla="*/ 47 h 67"/>
                  <a:gd name="T52" fmla="*/ 66 w 68"/>
                  <a:gd name="T53" fmla="*/ 45 h 67"/>
                  <a:gd name="T54" fmla="*/ 60 w 68"/>
                  <a:gd name="T55" fmla="*/ 37 h 67"/>
                  <a:gd name="T56" fmla="*/ 68 w 68"/>
                  <a:gd name="T57"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 h="67">
                    <a:moveTo>
                      <a:pt x="68" y="31"/>
                    </a:moveTo>
                    <a:cubicBezTo>
                      <a:pt x="67" y="29"/>
                      <a:pt x="64" y="27"/>
                      <a:pt x="59" y="26"/>
                    </a:cubicBezTo>
                    <a:cubicBezTo>
                      <a:pt x="63" y="22"/>
                      <a:pt x="64" y="19"/>
                      <a:pt x="63" y="17"/>
                    </a:cubicBezTo>
                    <a:cubicBezTo>
                      <a:pt x="62" y="15"/>
                      <a:pt x="59" y="15"/>
                      <a:pt x="55" y="16"/>
                    </a:cubicBezTo>
                    <a:cubicBezTo>
                      <a:pt x="56" y="11"/>
                      <a:pt x="56" y="8"/>
                      <a:pt x="55" y="7"/>
                    </a:cubicBezTo>
                    <a:cubicBezTo>
                      <a:pt x="53" y="5"/>
                      <a:pt x="49" y="7"/>
                      <a:pt x="45" y="10"/>
                    </a:cubicBezTo>
                    <a:cubicBezTo>
                      <a:pt x="44" y="4"/>
                      <a:pt x="43" y="1"/>
                      <a:pt x="41" y="0"/>
                    </a:cubicBezTo>
                    <a:cubicBezTo>
                      <a:pt x="38" y="0"/>
                      <a:pt x="35" y="3"/>
                      <a:pt x="33" y="9"/>
                    </a:cubicBezTo>
                    <a:cubicBezTo>
                      <a:pt x="29" y="3"/>
                      <a:pt x="26" y="0"/>
                      <a:pt x="24" y="1"/>
                    </a:cubicBezTo>
                    <a:cubicBezTo>
                      <a:pt x="22" y="1"/>
                      <a:pt x="21" y="4"/>
                      <a:pt x="21" y="8"/>
                    </a:cubicBezTo>
                    <a:cubicBezTo>
                      <a:pt x="18" y="6"/>
                      <a:pt x="15" y="5"/>
                      <a:pt x="14" y="6"/>
                    </a:cubicBezTo>
                    <a:cubicBezTo>
                      <a:pt x="12" y="8"/>
                      <a:pt x="12" y="13"/>
                      <a:pt x="15" y="20"/>
                    </a:cubicBezTo>
                    <a:cubicBezTo>
                      <a:pt x="8" y="19"/>
                      <a:pt x="3" y="19"/>
                      <a:pt x="2" y="22"/>
                    </a:cubicBezTo>
                    <a:cubicBezTo>
                      <a:pt x="1" y="24"/>
                      <a:pt x="3" y="27"/>
                      <a:pt x="7" y="30"/>
                    </a:cubicBezTo>
                    <a:cubicBezTo>
                      <a:pt x="3" y="32"/>
                      <a:pt x="0" y="34"/>
                      <a:pt x="0" y="36"/>
                    </a:cubicBezTo>
                    <a:cubicBezTo>
                      <a:pt x="0" y="38"/>
                      <a:pt x="3" y="40"/>
                      <a:pt x="9" y="41"/>
                    </a:cubicBezTo>
                    <a:cubicBezTo>
                      <a:pt x="5" y="45"/>
                      <a:pt x="3" y="48"/>
                      <a:pt x="4" y="50"/>
                    </a:cubicBezTo>
                    <a:cubicBezTo>
                      <a:pt x="5" y="52"/>
                      <a:pt x="8" y="52"/>
                      <a:pt x="13" y="51"/>
                    </a:cubicBezTo>
                    <a:cubicBezTo>
                      <a:pt x="11" y="55"/>
                      <a:pt x="11" y="59"/>
                      <a:pt x="13" y="60"/>
                    </a:cubicBezTo>
                    <a:cubicBezTo>
                      <a:pt x="15" y="61"/>
                      <a:pt x="18" y="60"/>
                      <a:pt x="23" y="56"/>
                    </a:cubicBezTo>
                    <a:cubicBezTo>
                      <a:pt x="23" y="62"/>
                      <a:pt x="25" y="66"/>
                      <a:pt x="27" y="67"/>
                    </a:cubicBezTo>
                    <a:cubicBezTo>
                      <a:pt x="29" y="67"/>
                      <a:pt x="32" y="64"/>
                      <a:pt x="35" y="58"/>
                    </a:cubicBezTo>
                    <a:cubicBezTo>
                      <a:pt x="38" y="64"/>
                      <a:pt x="41" y="66"/>
                      <a:pt x="44" y="66"/>
                    </a:cubicBezTo>
                    <a:cubicBezTo>
                      <a:pt x="45" y="65"/>
                      <a:pt x="46" y="63"/>
                      <a:pt x="47" y="59"/>
                    </a:cubicBezTo>
                    <a:cubicBezTo>
                      <a:pt x="50" y="61"/>
                      <a:pt x="52" y="62"/>
                      <a:pt x="54" y="61"/>
                    </a:cubicBezTo>
                    <a:cubicBezTo>
                      <a:pt x="56" y="59"/>
                      <a:pt x="55" y="54"/>
                      <a:pt x="52" y="47"/>
                    </a:cubicBezTo>
                    <a:cubicBezTo>
                      <a:pt x="59" y="48"/>
                      <a:pt x="65" y="47"/>
                      <a:pt x="66" y="45"/>
                    </a:cubicBezTo>
                    <a:cubicBezTo>
                      <a:pt x="66" y="43"/>
                      <a:pt x="64" y="40"/>
                      <a:pt x="60" y="37"/>
                    </a:cubicBezTo>
                    <a:cubicBezTo>
                      <a:pt x="65" y="35"/>
                      <a:pt x="68" y="33"/>
                      <a:pt x="68" y="31"/>
                    </a:cubicBezTo>
                  </a:path>
                </a:pathLst>
              </a:custGeom>
              <a:gradFill flip="none" rotWithShape="1">
                <a:gsLst>
                  <a:gs pos="0">
                    <a:schemeClr val="accent1">
                      <a:lumMod val="75000"/>
                    </a:schemeClr>
                  </a:gs>
                  <a:gs pos="100000">
                    <a:schemeClr val="accent1">
                      <a:lumMod val="60000"/>
                      <a:lumOff val="40000"/>
                    </a:schemeClr>
                  </a:gs>
                </a:gsLst>
                <a:path path="circle">
                  <a:fillToRect l="50000" t="50000" r="50000" b="50000"/>
                </a:path>
                <a:tileRect/>
              </a:gra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grpSp>
      </p:grpSp>
      <p:sp>
        <p:nvSpPr>
          <p:cNvPr id="2" name="標題預留位置 1"/>
          <p:cNvSpPr>
            <a:spLocks noGrp="1"/>
          </p:cNvSpPr>
          <p:nvPr>
            <p:ph type="title"/>
          </p:nvPr>
        </p:nvSpPr>
        <p:spPr>
          <a:xfrm>
            <a:off x="1524000" y="565653"/>
            <a:ext cx="9144000" cy="1143000"/>
          </a:xfrm>
          <a:prstGeom prst="rect">
            <a:avLst/>
          </a:prstGeom>
        </p:spPr>
        <p:txBody>
          <a:bodyPr vert="horz" lIns="91440" tIns="45720" rIns="91440" bIns="45720" rtlCol="0" anchor="b">
            <a:normAutofit/>
          </a:bodyPr>
          <a:lstStyle/>
          <a:p>
            <a:pPr rtl="0"/>
            <a:r>
              <a:rPr lang="zh-TW" altLang="en-US" dirty="0"/>
              <a:t>按一下以編輯母片標題樣式</a:t>
            </a:r>
          </a:p>
        </p:txBody>
      </p:sp>
      <p:sp>
        <p:nvSpPr>
          <p:cNvPr id="3" name="文字預留位置 2"/>
          <p:cNvSpPr>
            <a:spLocks noGrp="1"/>
          </p:cNvSpPr>
          <p:nvPr>
            <p:ph type="body" idx="1"/>
          </p:nvPr>
        </p:nvSpPr>
        <p:spPr>
          <a:xfrm>
            <a:off x="1524000" y="1900823"/>
            <a:ext cx="9144000" cy="4114800"/>
          </a:xfrm>
          <a:prstGeom prst="rect">
            <a:avLst/>
          </a:prstGeom>
        </p:spPr>
        <p:txBody>
          <a:bodyPr vert="horz" lIns="91440" tIns="45720" rIns="91440" bIns="45720" rtlCol="0">
            <a:normAutofit/>
          </a:bodyPr>
          <a:lstStyle/>
          <a:p>
            <a:pPr lvl="0" rtl="0"/>
            <a:r>
              <a:rPr lang="zh-TW" altLang="en-US" dirty="0"/>
              <a:t>按一下以編輯母片文字樣式</a:t>
            </a:r>
          </a:p>
          <a:p>
            <a:pPr lvl="1" rtl="0"/>
            <a:r>
              <a:rPr lang="zh-TW" altLang="en-US" dirty="0"/>
              <a:t>第二層</a:t>
            </a:r>
          </a:p>
          <a:p>
            <a:pPr lvl="2" rtl="0"/>
            <a:r>
              <a:rPr lang="zh-TW" altLang="en-US" dirty="0"/>
              <a:t>第三層</a:t>
            </a:r>
          </a:p>
          <a:p>
            <a:pPr lvl="3" rtl="0"/>
            <a:r>
              <a:rPr lang="zh-TW" altLang="en-US" dirty="0"/>
              <a:t>第四層</a:t>
            </a:r>
          </a:p>
          <a:p>
            <a:pPr lvl="4" rtl="0"/>
            <a:r>
              <a:rPr lang="zh-TW" altLang="en-US" dirty="0"/>
              <a:t>第五層</a:t>
            </a:r>
          </a:p>
        </p:txBody>
      </p:sp>
      <p:sp>
        <p:nvSpPr>
          <p:cNvPr id="5" name="頁尾預留位置 4"/>
          <p:cNvSpPr>
            <a:spLocks noGrp="1"/>
          </p:cNvSpPr>
          <p:nvPr>
            <p:ph type="ftr" sz="quarter" idx="3"/>
          </p:nvPr>
        </p:nvSpPr>
        <p:spPr>
          <a:xfrm>
            <a:off x="838200" y="6400800"/>
            <a:ext cx="8001000" cy="202416"/>
          </a:xfrm>
          <a:prstGeom prst="rect">
            <a:avLst/>
          </a:prstGeom>
        </p:spPr>
        <p:txBody>
          <a:bodyPr vert="horz" lIns="91440" tIns="45720" rIns="91440" bIns="45720" rtlCol="0" anchor="ctr"/>
          <a:lstStyle>
            <a:lvl1pPr algn="l">
              <a:defRPr sz="825">
                <a:solidFill>
                  <a:schemeClr val="tx1"/>
                </a:solidFill>
                <a:latin typeface="標楷體" panose="03000509000000000000" pitchFamily="65" charset="-120"/>
                <a:ea typeface="標楷體" panose="03000509000000000000" pitchFamily="65" charset="-120"/>
              </a:defRPr>
            </a:lvl1pPr>
          </a:lstStyle>
          <a:p>
            <a:r>
              <a:rPr lang="zh-TW" altLang="en-US" dirty="0"/>
              <a:t>新增頁尾</a:t>
            </a:r>
          </a:p>
        </p:txBody>
      </p:sp>
      <p:sp>
        <p:nvSpPr>
          <p:cNvPr id="4" name="日期預留位置 3"/>
          <p:cNvSpPr>
            <a:spLocks noGrp="1"/>
          </p:cNvSpPr>
          <p:nvPr>
            <p:ph type="dt" sz="half" idx="2"/>
          </p:nvPr>
        </p:nvSpPr>
        <p:spPr>
          <a:xfrm>
            <a:off x="9259892" y="6400800"/>
            <a:ext cx="2094705" cy="202416"/>
          </a:xfrm>
          <a:prstGeom prst="rect">
            <a:avLst/>
          </a:prstGeom>
        </p:spPr>
        <p:txBody>
          <a:bodyPr vert="horz" lIns="91440" tIns="45720" rIns="91440" bIns="45720" rtlCol="0" anchor="ctr"/>
          <a:lstStyle>
            <a:lvl1pPr algn="r">
              <a:defRPr sz="825">
                <a:solidFill>
                  <a:schemeClr val="tx1"/>
                </a:solidFill>
                <a:latin typeface="標楷體" panose="03000509000000000000" pitchFamily="65" charset="-120"/>
                <a:ea typeface="標楷體" panose="03000509000000000000" pitchFamily="65" charset="-120"/>
              </a:defRPr>
            </a:lvl1pPr>
          </a:lstStyle>
          <a:p>
            <a:fld id="{547B1A02-57E7-4981-885E-B0261137D4D7}" type="datetime2">
              <a:rPr lang="zh-TW" altLang="en-US" smtClean="0"/>
              <a:pPr/>
              <a:t>2023年3月24日</a:t>
            </a:fld>
            <a:endParaRPr lang="en-US" dirty="0"/>
          </a:p>
        </p:txBody>
      </p:sp>
      <p:sp>
        <p:nvSpPr>
          <p:cNvPr id="6" name="投影片編號預留位置 5"/>
          <p:cNvSpPr>
            <a:spLocks noGrp="1"/>
          </p:cNvSpPr>
          <p:nvPr>
            <p:ph type="sldNum" sz="quarter" idx="4"/>
          </p:nvPr>
        </p:nvSpPr>
        <p:spPr>
          <a:xfrm>
            <a:off x="11737978" y="6400800"/>
            <a:ext cx="418631" cy="202416"/>
          </a:xfrm>
          <a:prstGeom prst="rect">
            <a:avLst/>
          </a:prstGeom>
        </p:spPr>
        <p:txBody>
          <a:bodyPr vert="horz" lIns="91440" tIns="45720" rIns="91440" bIns="45720" rtlCol="0" anchor="ctr"/>
          <a:lstStyle>
            <a:lvl1pPr algn="l">
              <a:defRPr sz="825">
                <a:solidFill>
                  <a:schemeClr val="tx1"/>
                </a:solidFill>
                <a:latin typeface="標楷體" panose="03000509000000000000" pitchFamily="65" charset="-120"/>
                <a:ea typeface="標楷體" panose="03000509000000000000" pitchFamily="65" charset="-120"/>
              </a:defRPr>
            </a:lvl1pPr>
          </a:lstStyle>
          <a:p>
            <a:fld id="{484FD59D-33F1-4A76-843D-E67207CAFE54}" type="slidenum">
              <a:rPr lang="en-US" altLang="zh-TW" smtClean="0"/>
              <a:pPr/>
              <a:t>‹#›</a:t>
            </a:fld>
            <a:endParaRPr lang="zh-TW" altLang="en-US" dirty="0"/>
          </a:p>
        </p:txBody>
      </p:sp>
    </p:spTree>
    <p:extLst>
      <p:ext uri="{BB962C8B-B14F-4D97-AF65-F5344CB8AC3E}">
        <p14:creationId xmlns:p14="http://schemas.microsoft.com/office/powerpoint/2010/main" val="4154594855"/>
      </p:ext>
    </p:extLst>
  </p:cSld>
  <p:clrMap bg1="lt1" tx1="dk1" bg2="lt2" tx2="dk2" accent1="accent1" accent2="accent2" accent3="accent3" accent4="accent4" accent5="accent5" accent6="accent6" hlink="hlink" folHlink="folHlink"/>
  <p:sldLayoutIdLst>
    <p:sldLayoutId id="2147483915" r:id="rId1"/>
    <p:sldLayoutId id="2147483916" r:id="rId2"/>
    <p:sldLayoutId id="2147483917" r:id="rId3"/>
    <p:sldLayoutId id="2147483918" r:id="rId4"/>
    <p:sldLayoutId id="2147483919" r:id="rId5"/>
    <p:sldLayoutId id="2147483920" r:id="rId6"/>
    <p:sldLayoutId id="2147483921" r:id="rId7"/>
    <p:sldLayoutId id="2147483922" r:id="rId8"/>
    <p:sldLayoutId id="2147483923" r:id="rId9"/>
    <p:sldLayoutId id="2147483924" r:id="rId10"/>
    <p:sldLayoutId id="2147483925" r:id="rId11"/>
    <p:sldLayoutId id="2147483926" r:id="rId12"/>
    <p:sldLayoutId id="2147483927" r:id="rId13"/>
    <p:sldLayoutId id="2147483928" r:id="rId14"/>
    <p:sldLayoutId id="2147483929" r:id="rId15"/>
    <p:sldLayoutId id="2147483930" r:id="rId1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685783" rtl="0" eaLnBrk="1" latinLnBrk="0" hangingPunct="1">
        <a:lnSpc>
          <a:spcPct val="90000"/>
        </a:lnSpc>
        <a:spcBef>
          <a:spcPct val="0"/>
        </a:spcBef>
        <a:buNone/>
        <a:defRPr sz="2550" kern="1200">
          <a:solidFill>
            <a:schemeClr val="tx1">
              <a:lumMod val="75000"/>
            </a:schemeClr>
          </a:solidFill>
          <a:latin typeface="標楷體" panose="03000509000000000000" pitchFamily="65" charset="-120"/>
          <a:ea typeface="標楷體" panose="03000509000000000000" pitchFamily="65" charset="-120"/>
          <a:cs typeface="+mj-cs"/>
        </a:defRPr>
      </a:lvl1pPr>
    </p:titleStyle>
    <p:bodyStyle>
      <a:lvl1pPr marL="205735" indent="-171446" algn="l" defTabSz="685783" rtl="0" eaLnBrk="1" latinLnBrk="0" hangingPunct="1">
        <a:lnSpc>
          <a:spcPct val="90000"/>
        </a:lnSpc>
        <a:spcBef>
          <a:spcPts val="1350"/>
        </a:spcBef>
        <a:buSzPct val="90000"/>
        <a:buFont typeface="Arial" panose="020B0604020202020204" pitchFamily="34" charset="0"/>
        <a:buChar char="•"/>
        <a:defRPr sz="1500" kern="1200">
          <a:solidFill>
            <a:schemeClr val="tx1"/>
          </a:solidFill>
          <a:latin typeface="標楷體" panose="03000509000000000000" pitchFamily="65" charset="-120"/>
          <a:ea typeface="標楷體" panose="03000509000000000000" pitchFamily="65" charset="-120"/>
          <a:cs typeface="+mn-cs"/>
        </a:defRPr>
      </a:lvl1pPr>
      <a:lvl2pPr marL="445759" indent="-171446" algn="l" defTabSz="685783" rtl="0" eaLnBrk="1" latinLnBrk="0" hangingPunct="1">
        <a:lnSpc>
          <a:spcPct val="90000"/>
        </a:lnSpc>
        <a:spcBef>
          <a:spcPts val="750"/>
        </a:spcBef>
        <a:buSzPct val="90000"/>
        <a:buFont typeface="Arial" panose="020B0604020202020204" pitchFamily="34" charset="0"/>
        <a:buChar char="•"/>
        <a:defRPr sz="1350" kern="1200">
          <a:solidFill>
            <a:schemeClr val="tx1"/>
          </a:solidFill>
          <a:latin typeface="標楷體" panose="03000509000000000000" pitchFamily="65" charset="-120"/>
          <a:ea typeface="標楷體" panose="03000509000000000000" pitchFamily="65" charset="-120"/>
          <a:cs typeface="+mn-cs"/>
        </a:defRPr>
      </a:lvl2pPr>
      <a:lvl3pPr marL="685783" indent="-171446" algn="l" defTabSz="685783" rtl="0" eaLnBrk="1" latinLnBrk="0" hangingPunct="1">
        <a:lnSpc>
          <a:spcPct val="90000"/>
        </a:lnSpc>
        <a:spcBef>
          <a:spcPts val="600"/>
        </a:spcBef>
        <a:buSzPct val="90000"/>
        <a:buFont typeface="Arial" panose="020B0604020202020204" pitchFamily="34" charset="0"/>
        <a:buChar char="•"/>
        <a:defRPr sz="1200" kern="1200">
          <a:solidFill>
            <a:schemeClr val="tx1"/>
          </a:solidFill>
          <a:latin typeface="標楷體" panose="03000509000000000000" pitchFamily="65" charset="-120"/>
          <a:ea typeface="標楷體" panose="03000509000000000000" pitchFamily="65" charset="-120"/>
          <a:cs typeface="+mn-cs"/>
        </a:defRPr>
      </a:lvl3pPr>
      <a:lvl4pPr marL="925807" indent="-171446" algn="l" defTabSz="685783" rtl="0" eaLnBrk="1" latinLnBrk="0" hangingPunct="1">
        <a:lnSpc>
          <a:spcPct val="90000"/>
        </a:lnSpc>
        <a:spcBef>
          <a:spcPts val="600"/>
        </a:spcBef>
        <a:buSzPct val="90000"/>
        <a:buFont typeface="Arial" panose="020B0604020202020204" pitchFamily="34" charset="0"/>
        <a:buChar char="•"/>
        <a:defRPr sz="1050" kern="1200">
          <a:solidFill>
            <a:schemeClr val="tx1"/>
          </a:solidFill>
          <a:latin typeface="標楷體" panose="03000509000000000000" pitchFamily="65" charset="-120"/>
          <a:ea typeface="標楷體" panose="03000509000000000000" pitchFamily="65" charset="-120"/>
          <a:cs typeface="+mn-cs"/>
        </a:defRPr>
      </a:lvl4pPr>
      <a:lvl5pPr marL="1165831" indent="-171446" algn="l" defTabSz="685783" rtl="0" eaLnBrk="1" latinLnBrk="0" hangingPunct="1">
        <a:lnSpc>
          <a:spcPct val="90000"/>
        </a:lnSpc>
        <a:spcBef>
          <a:spcPts val="600"/>
        </a:spcBef>
        <a:buSzPct val="90000"/>
        <a:buFont typeface="Arial" panose="020B0604020202020204" pitchFamily="34" charset="0"/>
        <a:buChar char="•"/>
        <a:defRPr sz="1050" kern="1200">
          <a:solidFill>
            <a:schemeClr val="tx1"/>
          </a:solidFill>
          <a:latin typeface="標楷體" panose="03000509000000000000" pitchFamily="65" charset="-120"/>
          <a:ea typeface="標楷體" panose="03000509000000000000" pitchFamily="65" charset="-120"/>
          <a:cs typeface="+mn-cs"/>
        </a:defRPr>
      </a:lvl5pPr>
      <a:lvl6pPr marL="1405855" indent="-171446" algn="l" defTabSz="685783" rtl="0" eaLnBrk="1" latinLnBrk="0" hangingPunct="1">
        <a:lnSpc>
          <a:spcPct val="90000"/>
        </a:lnSpc>
        <a:spcBef>
          <a:spcPts val="600"/>
        </a:spcBef>
        <a:buSzPct val="90000"/>
        <a:buFont typeface="Arial" panose="020B0604020202020204" pitchFamily="34" charset="0"/>
        <a:buChar char="•"/>
        <a:defRPr sz="1050" kern="1200">
          <a:solidFill>
            <a:schemeClr val="tx1"/>
          </a:solidFill>
          <a:latin typeface="+mn-lt"/>
          <a:ea typeface="+mn-ea"/>
          <a:cs typeface="+mn-cs"/>
        </a:defRPr>
      </a:lvl6pPr>
      <a:lvl7pPr marL="1645879" indent="-171446" algn="l" defTabSz="685783" rtl="0" eaLnBrk="1" latinLnBrk="0" hangingPunct="1">
        <a:lnSpc>
          <a:spcPct val="90000"/>
        </a:lnSpc>
        <a:spcBef>
          <a:spcPts val="600"/>
        </a:spcBef>
        <a:buSzPct val="90000"/>
        <a:buFont typeface="Arial" panose="020B0604020202020204" pitchFamily="34" charset="0"/>
        <a:buChar char="•"/>
        <a:defRPr sz="1050" kern="1200">
          <a:solidFill>
            <a:schemeClr val="tx1"/>
          </a:solidFill>
          <a:latin typeface="+mn-lt"/>
          <a:ea typeface="+mn-ea"/>
          <a:cs typeface="+mn-cs"/>
        </a:defRPr>
      </a:lvl7pPr>
      <a:lvl8pPr marL="1885903" indent="-171446" algn="l" defTabSz="685783" rtl="0" eaLnBrk="1" latinLnBrk="0" hangingPunct="1">
        <a:lnSpc>
          <a:spcPct val="90000"/>
        </a:lnSpc>
        <a:spcBef>
          <a:spcPts val="600"/>
        </a:spcBef>
        <a:buSzPct val="90000"/>
        <a:buFont typeface="Arial" panose="020B0604020202020204" pitchFamily="34" charset="0"/>
        <a:buChar char="•"/>
        <a:defRPr sz="1050" kern="1200">
          <a:solidFill>
            <a:schemeClr val="tx1"/>
          </a:solidFill>
          <a:latin typeface="+mn-lt"/>
          <a:ea typeface="+mn-ea"/>
          <a:cs typeface="+mn-cs"/>
        </a:defRPr>
      </a:lvl8pPr>
      <a:lvl9pPr marL="2125927" indent="-171446" algn="l" defTabSz="685783" rtl="0" eaLnBrk="1" latinLnBrk="0" hangingPunct="1">
        <a:lnSpc>
          <a:spcPct val="90000"/>
        </a:lnSpc>
        <a:spcBef>
          <a:spcPts val="600"/>
        </a:spcBef>
        <a:buSzPct val="90000"/>
        <a:buFont typeface="Arial" panose="020B0604020202020204" pitchFamily="34" charset="0"/>
        <a:buChar char="•"/>
        <a:defRPr sz="1050" kern="1200">
          <a:solidFill>
            <a:schemeClr val="tx1"/>
          </a:solidFill>
          <a:latin typeface="+mn-lt"/>
          <a:ea typeface="+mn-ea"/>
          <a:cs typeface="+mn-cs"/>
        </a:defRPr>
      </a:lvl9pPr>
    </p:bodyStyle>
    <p:otherStyle>
      <a:defPPr>
        <a:defRPr lang="en-US"/>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orient="horz" pos="2160"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a:xfrm>
            <a:off x="473661" y="2355344"/>
            <a:ext cx="11244681" cy="492443"/>
          </a:xfrm>
          <a:prstGeom prst="rect">
            <a:avLst/>
          </a:prstGeom>
        </p:spPr>
        <p:txBody>
          <a:bodyPr wrap="square" lIns="0" tIns="0" rIns="0" bIns="0">
            <a:spAutoFit/>
          </a:bodyPr>
          <a:lstStyle>
            <a:lvl1pPr>
              <a:defRPr sz="3200" b="1" i="0">
                <a:solidFill>
                  <a:srgbClr val="C00000"/>
                </a:solidFill>
                <a:latin typeface="微軟正黑體"/>
                <a:cs typeface="微軟正黑體"/>
              </a:defRPr>
            </a:lvl1pPr>
          </a:lstStyle>
          <a:p>
            <a:endParaRPr/>
          </a:p>
        </p:txBody>
      </p:sp>
      <p:sp>
        <p:nvSpPr>
          <p:cNvPr id="3" name="Holder 3"/>
          <p:cNvSpPr>
            <a:spLocks noGrp="1"/>
          </p:cNvSpPr>
          <p:nvPr>
            <p:ph type="body" idx="1"/>
          </p:nvPr>
        </p:nvSpPr>
        <p:spPr>
          <a:xfrm>
            <a:off x="609600" y="1600152"/>
            <a:ext cx="10972800" cy="723275"/>
          </a:xfrm>
          <a:prstGeom prst="rect">
            <a:avLst/>
          </a:prstGeom>
        </p:spPr>
        <p:txBody>
          <a:bodyPr wrap="square" lIns="0" tIns="0" rIns="0" bIns="0">
            <a:spAutoFit/>
          </a:bodyPr>
          <a:lstStyle>
            <a:lvl1pPr>
              <a:defRPr sz="4700" b="1" i="0">
                <a:solidFill>
                  <a:srgbClr val="920000"/>
                </a:solidFill>
                <a:latin typeface="微軟正黑體"/>
                <a:cs typeface="微軟正黑體"/>
              </a:defRPr>
            </a:lvl1pPr>
          </a:lstStyle>
          <a:p>
            <a:endParaRPr/>
          </a:p>
        </p:txBody>
      </p:sp>
      <p:sp>
        <p:nvSpPr>
          <p:cNvPr id="4" name="Holder 4"/>
          <p:cNvSpPr>
            <a:spLocks noGrp="1"/>
          </p:cNvSpPr>
          <p:nvPr>
            <p:ph type="ftr" sz="quarter" idx="5"/>
          </p:nvPr>
        </p:nvSpPr>
        <p:spPr>
          <a:xfrm>
            <a:off x="4145280" y="6377942"/>
            <a:ext cx="3901440" cy="276999"/>
          </a:xfrm>
          <a:prstGeom prst="rect">
            <a:avLst/>
          </a:prstGeom>
        </p:spPr>
        <p:txBody>
          <a:bodyPr wrap="square" lIns="0" tIns="0" rIns="0" bIns="0">
            <a:spAutoFit/>
          </a:bodyPr>
          <a:lstStyle>
            <a:lvl1pPr algn="ctr">
              <a:defRPr>
                <a:solidFill>
                  <a:schemeClr val="tx1">
                    <a:tint val="75000"/>
                  </a:schemeClr>
                </a:solidFill>
              </a:defRPr>
            </a:lvl1pPr>
          </a:lstStyle>
          <a:p>
            <a:pPr>
              <a:defRPr/>
            </a:pPr>
            <a:endParaRPr lang="zh-TW" altLang="en-US">
              <a:solidFill>
                <a:prstClr val="black">
                  <a:tint val="75000"/>
                </a:prstClr>
              </a:solidFill>
            </a:endParaRPr>
          </a:p>
        </p:txBody>
      </p:sp>
      <p:sp>
        <p:nvSpPr>
          <p:cNvPr id="5" name="Holder 5"/>
          <p:cNvSpPr>
            <a:spLocks noGrp="1"/>
          </p:cNvSpPr>
          <p:nvPr>
            <p:ph type="dt" sz="half" idx="6"/>
          </p:nvPr>
        </p:nvSpPr>
        <p:spPr>
          <a:xfrm>
            <a:off x="609600" y="6377942"/>
            <a:ext cx="2804160" cy="276999"/>
          </a:xfrm>
          <a:prstGeom prst="rect">
            <a:avLst/>
          </a:prstGeom>
        </p:spPr>
        <p:txBody>
          <a:bodyPr wrap="square" lIns="0" tIns="0" rIns="0" bIns="0">
            <a:spAutoFit/>
          </a:bodyPr>
          <a:lstStyle>
            <a:lvl1pPr algn="l">
              <a:defRPr>
                <a:solidFill>
                  <a:schemeClr val="tx1">
                    <a:tint val="75000"/>
                  </a:schemeClr>
                </a:solidFill>
              </a:defRPr>
            </a:lvl1pPr>
          </a:lstStyle>
          <a:p>
            <a:pPr>
              <a:defRPr/>
            </a:pPr>
            <a:fld id="{1D8BD707-D9CF-40AE-B4C6-C98DA3205C09}" type="datetimeFigureOut">
              <a:rPr lang="en-US" smtClean="0">
                <a:solidFill>
                  <a:prstClr val="black">
                    <a:tint val="75000"/>
                  </a:prstClr>
                </a:solidFill>
              </a:rPr>
              <a:pPr>
                <a:defRPr/>
              </a:pPr>
              <a:t>3/24/2023</a:t>
            </a:fld>
            <a:endParaRPr lang="en-US">
              <a:solidFill>
                <a:prstClr val="black">
                  <a:tint val="75000"/>
                </a:prstClr>
              </a:solidFill>
            </a:endParaRPr>
          </a:p>
        </p:txBody>
      </p:sp>
      <p:sp>
        <p:nvSpPr>
          <p:cNvPr id="6" name="Holder 6"/>
          <p:cNvSpPr>
            <a:spLocks noGrp="1"/>
          </p:cNvSpPr>
          <p:nvPr>
            <p:ph type="sldNum" sz="quarter" idx="7"/>
          </p:nvPr>
        </p:nvSpPr>
        <p:spPr>
          <a:xfrm>
            <a:off x="11202417" y="6448281"/>
            <a:ext cx="309033" cy="156068"/>
          </a:xfrm>
          <a:prstGeom prst="rect">
            <a:avLst/>
          </a:prstGeom>
        </p:spPr>
        <p:txBody>
          <a:bodyPr wrap="square" lIns="0" tIns="0" rIns="0" bIns="0">
            <a:spAutoFit/>
          </a:bodyPr>
          <a:lstStyle>
            <a:lvl1pPr>
              <a:defRPr sz="1200" b="0" i="0">
                <a:solidFill>
                  <a:srgbClr val="888888"/>
                </a:solidFill>
                <a:latin typeface="Calibri"/>
                <a:cs typeface="Calibri"/>
              </a:defRPr>
            </a:lvl1pPr>
          </a:lstStyle>
          <a:p>
            <a:pPr marL="38100">
              <a:lnSpc>
                <a:spcPts val="1240"/>
              </a:lnSpc>
              <a:defRPr/>
            </a:pPr>
            <a:fld id="{81D60167-4931-47E6-BA6A-407CBD079E47}" type="slidenum">
              <a:rPr lang="en-US" altLang="zh-TW" smtClean="0"/>
              <a:pPr marL="38100">
                <a:lnSpc>
                  <a:spcPts val="1240"/>
                </a:lnSpc>
                <a:defRPr/>
              </a:pPr>
              <a:t>‹#›</a:t>
            </a:fld>
            <a:endParaRPr lang="en-US" altLang="zh-TW" dirty="0"/>
          </a:p>
        </p:txBody>
      </p:sp>
    </p:spTree>
    <p:extLst>
      <p:ext uri="{BB962C8B-B14F-4D97-AF65-F5344CB8AC3E}">
        <p14:creationId xmlns:p14="http://schemas.microsoft.com/office/powerpoint/2010/main" val="2613498541"/>
      </p:ext>
    </p:extLst>
  </p:cSld>
  <p:clrMap bg1="lt1" tx1="dk1" bg2="lt2" tx2="dk2" accent1="accent1" accent2="accent2" accent3="accent3" accent4="accent4" accent5="accent5" accent6="accent6" hlink="hlink" folHlink="folHlink"/>
  <p:sldLayoutIdLst>
    <p:sldLayoutId id="2147484219" r:id="rId1"/>
    <p:sldLayoutId id="2147484220" r:id="rId2"/>
    <p:sldLayoutId id="2147484221" r:id="rId3"/>
    <p:sldLayoutId id="2147484222" r:id="rId4"/>
    <p:sldLayoutId id="2147484223"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95000"/>
              </a:schemeClr>
            </a:gs>
            <a:gs pos="100000">
              <a:schemeClr val="bg1">
                <a:lumMod val="75000"/>
              </a:schemeClr>
            </a:gs>
          </a:gsLst>
          <a:lin ang="2700000" scaled="1"/>
          <a:tileRect/>
        </a:gra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0EAAB8C-BD24-4236-93D2-426C8BBBE014}" type="datetimeFigureOut">
              <a:rPr lang="zh-CN" altLang="en-US" smtClean="0"/>
              <a:pPr/>
              <a:t>2023/3/24</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60A45D6-A69E-4CED-9D44-251CD51468ED}" type="slidenum">
              <a:rPr lang="zh-CN" altLang="en-US" smtClean="0"/>
              <a:pPr/>
              <a:t>‹#›</a:t>
            </a:fld>
            <a:endParaRPr lang="zh-CN" altLang="en-US"/>
          </a:p>
        </p:txBody>
      </p:sp>
    </p:spTree>
    <p:extLst>
      <p:ext uri="{BB962C8B-B14F-4D97-AF65-F5344CB8AC3E}">
        <p14:creationId xmlns:p14="http://schemas.microsoft.com/office/powerpoint/2010/main" val="3731067918"/>
      </p:ext>
    </p:extLst>
  </p:cSld>
  <p:clrMap bg1="lt1" tx1="dk1" bg2="lt2" tx2="dk2" accent1="accent1" accent2="accent2" accent3="accent3" accent4="accent4" accent5="accent5" accent6="accent6" hlink="hlink" folHlink="folHlink"/>
  <p:sldLayoutIdLst>
    <p:sldLayoutId id="2147484225" r:id="rId1"/>
    <p:sldLayoutId id="2147484226" r:id="rId2"/>
  </p:sldLayoutIdLst>
  <p:transition spd="med">
    <p:fade/>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accent1">
                <a:lumMod val="5000"/>
                <a:lumOff val="95000"/>
              </a:schemeClr>
            </a:gs>
            <a:gs pos="100000">
              <a:srgbClr val="00FFCC"/>
            </a:gs>
          </a:gsLst>
          <a:lin ang="5400000" scaled="1"/>
          <a:tileRect/>
        </a:gradFill>
        <a:effectLst/>
      </p:bgPr>
    </p:bg>
    <p:spTree>
      <p:nvGrpSpPr>
        <p:cNvPr id="1" name=""/>
        <p:cNvGrpSpPr/>
        <p:nvPr/>
      </p:nvGrpSpPr>
      <p:grpSpPr>
        <a:xfrm>
          <a:off x="0" y="0"/>
          <a:ext cx="0" cy="0"/>
          <a:chOff x="0" y="0"/>
          <a:chExt cx="0" cy="0"/>
        </a:xfrm>
      </p:grpSpPr>
      <p:sp>
        <p:nvSpPr>
          <p:cNvPr id="2" name="標題版面配置區 1">
            <a:extLst>
              <a:ext uri="{FF2B5EF4-FFF2-40B4-BE49-F238E27FC236}">
                <a16:creationId xmlns:a16="http://schemas.microsoft.com/office/drawing/2014/main" xmlns="" id="{A52A15EC-9D5D-48A0-82E6-57240B9A2F5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TW" altLang="en-US"/>
              <a:t>按一下以編輯母片標題樣式</a:t>
            </a:r>
          </a:p>
        </p:txBody>
      </p:sp>
      <p:sp>
        <p:nvSpPr>
          <p:cNvPr id="3" name="文字版面配置區 2">
            <a:extLst>
              <a:ext uri="{FF2B5EF4-FFF2-40B4-BE49-F238E27FC236}">
                <a16:creationId xmlns:a16="http://schemas.microsoft.com/office/drawing/2014/main" xmlns="" id="{80241355-6573-44B9-866B-92DA517DBD8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TW" altLang="en-US"/>
              <a:t>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4" name="日期版面配置區 3">
            <a:extLst>
              <a:ext uri="{FF2B5EF4-FFF2-40B4-BE49-F238E27FC236}">
                <a16:creationId xmlns:a16="http://schemas.microsoft.com/office/drawing/2014/main" xmlns="" id="{9AAC1FC0-E1D0-4C37-9420-E907619F6042}"/>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47C64CF-B7F1-4D2F-8777-4DF836E8879F}" type="datetimeFigureOut">
              <a:rPr lang="zh-TW" altLang="en-US" smtClean="0"/>
              <a:t>2023/3/24</a:t>
            </a:fld>
            <a:endParaRPr lang="zh-TW" altLang="en-US"/>
          </a:p>
        </p:txBody>
      </p:sp>
      <p:sp>
        <p:nvSpPr>
          <p:cNvPr id="5" name="頁尾版面配置區 4">
            <a:extLst>
              <a:ext uri="{FF2B5EF4-FFF2-40B4-BE49-F238E27FC236}">
                <a16:creationId xmlns:a16="http://schemas.microsoft.com/office/drawing/2014/main" xmlns="" id="{8BDFAA57-4B51-4363-9C8E-7E2B1EE6C5A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TW" altLang="en-US"/>
          </a:p>
        </p:txBody>
      </p:sp>
      <p:sp>
        <p:nvSpPr>
          <p:cNvPr id="6" name="投影片編號版面配置區 5">
            <a:extLst>
              <a:ext uri="{FF2B5EF4-FFF2-40B4-BE49-F238E27FC236}">
                <a16:creationId xmlns:a16="http://schemas.microsoft.com/office/drawing/2014/main" xmlns="" id="{47EC4D61-7E16-4AB1-B489-CC9CDFDA60C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85E587-15EA-40EC-A6F2-AB1187200C4E}" type="slidenum">
              <a:rPr lang="zh-TW" altLang="en-US" smtClean="0"/>
              <a:t>‹#›</a:t>
            </a:fld>
            <a:endParaRPr lang="zh-TW" altLang="en-US"/>
          </a:p>
        </p:txBody>
      </p:sp>
    </p:spTree>
    <p:extLst>
      <p:ext uri="{BB962C8B-B14F-4D97-AF65-F5344CB8AC3E}">
        <p14:creationId xmlns:p14="http://schemas.microsoft.com/office/powerpoint/2010/main" val="3985901039"/>
      </p:ext>
    </p:extLst>
  </p:cSld>
  <p:clrMap bg1="lt1" tx1="dk1" bg2="lt2" tx2="dk2" accent1="accent1" accent2="accent2" accent3="accent3" accent4="accent4" accent5="accent5" accent6="accent6" hlink="hlink" folHlink="folHlink"/>
  <p:sldLayoutIdLst>
    <p:sldLayoutId id="2147484228" r:id="rId1"/>
    <p:sldLayoutId id="2147484229" r:id="rId2"/>
    <p:sldLayoutId id="2147484230" r:id="rId3"/>
    <p:sldLayoutId id="2147484231" r:id="rId4"/>
    <p:sldLayoutId id="2147484232" r:id="rId5"/>
    <p:sldLayoutId id="2147484233" r:id="rId6"/>
    <p:sldLayoutId id="2147484234" r:id="rId7"/>
    <p:sldLayoutId id="2147484235" r:id="rId8"/>
    <p:sldLayoutId id="2147484236" r:id="rId9"/>
    <p:sldLayoutId id="2147484237" r:id="rId10"/>
    <p:sldLayoutId id="2147484238" r:id="rId11"/>
    <p:sldLayoutId id="2147484239"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95000"/>
              </a:schemeClr>
            </a:gs>
            <a:gs pos="100000">
              <a:srgbClr val="66FFCC"/>
            </a:gs>
          </a:gsLst>
          <a:lin ang="5400000" scaled="1"/>
          <a:tileRect/>
        </a:gra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7"/>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E0EAAB8C-BD24-4236-93D2-426C8BBBE014}" type="datetimeFigureOut">
              <a:rPr lang="zh-CN" altLang="en-US" smtClean="0"/>
              <a:pPr/>
              <a:t>2023/3/24</a:t>
            </a:fld>
            <a:endParaRPr lang="zh-CN" altLang="en-US"/>
          </a:p>
        </p:txBody>
      </p:sp>
      <p:sp>
        <p:nvSpPr>
          <p:cNvPr id="5" name="页脚占位符 4"/>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660A45D6-A69E-4CED-9D44-251CD51468ED}" type="slidenum">
              <a:rPr lang="zh-CN" altLang="en-US" smtClean="0"/>
              <a:pPr/>
              <a:t>‹#›</a:t>
            </a:fld>
            <a:endParaRPr lang="zh-CN" altLang="en-US"/>
          </a:p>
        </p:txBody>
      </p:sp>
    </p:spTree>
    <p:extLst>
      <p:ext uri="{BB962C8B-B14F-4D97-AF65-F5344CB8AC3E}">
        <p14:creationId xmlns:p14="http://schemas.microsoft.com/office/powerpoint/2010/main" val="1600342359"/>
      </p:ext>
    </p:extLst>
  </p:cSld>
  <p:clrMap bg1="lt1" tx1="dk1" bg2="lt2" tx2="dk2" accent1="accent1" accent2="accent2" accent3="accent3" accent4="accent4" accent5="accent5" accent6="accent6" hlink="hlink" folHlink="folHlink"/>
  <p:sldLayoutIdLst>
    <p:sldLayoutId id="2147484241" r:id="rId1"/>
    <p:sldLayoutId id="2147484242" r:id="rId2"/>
    <p:sldLayoutId id="2147484243" r:id="rId3"/>
    <p:sldLayoutId id="2147484244" r:id="rId4"/>
    <p:sldLayoutId id="2147484246" r:id="rId5"/>
    <p:sldLayoutId id="2147484247" r:id="rId6"/>
    <p:sldLayoutId id="2147484248" r:id="rId7"/>
    <p:sldLayoutId id="2147484249" r:id="rId8"/>
  </p:sldLayoutIdLst>
  <p:transition spd="med">
    <p:fade/>
  </p:transition>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dpi="0" rotWithShape="0">
          <a:blip r:embed="rId17"/>
          <a:srcRect/>
          <a:stretch>
            <a:fillRect/>
          </a:stretch>
        </a:blipFill>
        <a:effectLst/>
      </p:bgPr>
    </p:bg>
    <p:spTree>
      <p:nvGrpSpPr>
        <p:cNvPr id="1" name=""/>
        <p:cNvGrpSpPr/>
        <p:nvPr/>
      </p:nvGrpSpPr>
      <p:grpSpPr>
        <a:xfrm>
          <a:off x="0" y="0"/>
          <a:ext cx="0" cy="0"/>
          <a:chOff x="0" y="0"/>
          <a:chExt cx="0" cy="0"/>
        </a:xfrm>
      </p:grpSpPr>
      <p:sp>
        <p:nvSpPr>
          <p:cNvPr id="14338" name="標題版面配置區 1">
            <a:extLst>
              <a:ext uri="{FF2B5EF4-FFF2-40B4-BE49-F238E27FC236}">
                <a16:creationId xmlns:a16="http://schemas.microsoft.com/office/drawing/2014/main" xmlns="" id="{85A5E1B4-8C62-E146-B3E9-43FA5CE91605}"/>
              </a:ext>
            </a:extLst>
          </p:cNvPr>
          <p:cNvSpPr>
            <a:spLocks noGrp="1"/>
          </p:cNvSpPr>
          <p:nvPr>
            <p:ph type="title"/>
          </p:nvPr>
        </p:nvSpPr>
        <p:spPr bwMode="auto">
          <a:xfrm>
            <a:off x="1064684" y="304800"/>
            <a:ext cx="100584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zh-TW" altLang="zh-TW"/>
              <a:t>按一下以編輯母片標題樣式</a:t>
            </a:r>
          </a:p>
        </p:txBody>
      </p:sp>
      <p:sp>
        <p:nvSpPr>
          <p:cNvPr id="14339" name="文字版面配置區 2">
            <a:extLst>
              <a:ext uri="{FF2B5EF4-FFF2-40B4-BE49-F238E27FC236}">
                <a16:creationId xmlns:a16="http://schemas.microsoft.com/office/drawing/2014/main" xmlns="" id="{B4E7879D-6BFA-F640-B42E-5AD4DC9C6BF0}"/>
              </a:ext>
            </a:extLst>
          </p:cNvPr>
          <p:cNvSpPr>
            <a:spLocks noGrp="1"/>
          </p:cNvSpPr>
          <p:nvPr>
            <p:ph type="body" idx="1"/>
          </p:nvPr>
        </p:nvSpPr>
        <p:spPr bwMode="auto">
          <a:xfrm>
            <a:off x="1064684" y="1752600"/>
            <a:ext cx="10058400" cy="422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TW" altLang="zh-TW"/>
              <a:t>按一下以編輯母片文字樣式</a:t>
            </a:r>
          </a:p>
          <a:p>
            <a:pPr lvl="1"/>
            <a:r>
              <a:rPr lang="zh-TW" altLang="zh-TW"/>
              <a:t>第二層</a:t>
            </a:r>
          </a:p>
          <a:p>
            <a:pPr lvl="2"/>
            <a:r>
              <a:rPr lang="zh-TW" altLang="zh-TW"/>
              <a:t>第三層</a:t>
            </a:r>
          </a:p>
          <a:p>
            <a:pPr lvl="3"/>
            <a:r>
              <a:rPr lang="zh-TW" altLang="zh-TW"/>
              <a:t>第四層</a:t>
            </a:r>
          </a:p>
          <a:p>
            <a:pPr lvl="4"/>
            <a:r>
              <a:rPr lang="zh-TW" altLang="zh-TW"/>
              <a:t>第五層</a:t>
            </a:r>
          </a:p>
        </p:txBody>
      </p:sp>
    </p:spTree>
    <p:extLst>
      <p:ext uri="{BB962C8B-B14F-4D97-AF65-F5344CB8AC3E}">
        <p14:creationId xmlns:p14="http://schemas.microsoft.com/office/powerpoint/2010/main" val="1876754770"/>
      </p:ext>
    </p:extLst>
  </p:cSld>
  <p:clrMap bg1="lt1" tx1="dk1" bg2="lt2" tx2="dk2" accent1="accent1" accent2="accent2" accent3="accent3" accent4="accent4" accent5="accent5" accent6="accent6" hlink="hlink" folHlink="folHlink"/>
  <p:sldLayoutIdLst>
    <p:sldLayoutId id="2147484251" r:id="rId1"/>
    <p:sldLayoutId id="2147484252" r:id="rId2"/>
    <p:sldLayoutId id="2147484253" r:id="rId3"/>
    <p:sldLayoutId id="2147484254" r:id="rId4"/>
    <p:sldLayoutId id="2147484255" r:id="rId5"/>
    <p:sldLayoutId id="2147484256" r:id="rId6"/>
    <p:sldLayoutId id="2147484257" r:id="rId7"/>
    <p:sldLayoutId id="2147484258" r:id="rId8"/>
    <p:sldLayoutId id="2147484259" r:id="rId9"/>
    <p:sldLayoutId id="2147484260" r:id="rId10"/>
    <p:sldLayoutId id="2147484261" r:id="rId11"/>
    <p:sldLayoutId id="2147484262" r:id="rId12"/>
    <p:sldLayoutId id="2147484263" r:id="rId13"/>
    <p:sldLayoutId id="2147484264" r:id="rId14"/>
    <p:sldLayoutId id="2147484265" r:id="rId15"/>
  </p:sldLayoutIdLst>
  <p:transition spd="med">
    <p:fade/>
  </p:transition>
  <p:hf sldNum="0" hdr="0" ftr="0" dt="0"/>
  <p:txStyles>
    <p:titleStyle>
      <a:lvl1pPr algn="l" rtl="0" eaLnBrk="0" fontAlgn="base" hangingPunct="0">
        <a:lnSpc>
          <a:spcPct val="90000"/>
        </a:lnSpc>
        <a:spcBef>
          <a:spcPct val="0"/>
        </a:spcBef>
        <a:spcAft>
          <a:spcPct val="0"/>
        </a:spcAft>
        <a:defRPr lang="zh-TW" sz="3600" kern="1200">
          <a:solidFill>
            <a:srgbClr val="4D290B"/>
          </a:solidFill>
          <a:latin typeface="+mj-lt"/>
          <a:ea typeface="+mj-ea"/>
          <a:cs typeface="Microsoft JhengHei UI"/>
        </a:defRPr>
      </a:lvl1pPr>
      <a:lvl2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2pPr>
      <a:lvl3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3pPr>
      <a:lvl4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4pPr>
      <a:lvl5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5pPr>
      <a:lvl6pPr marL="4572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6pPr>
      <a:lvl7pPr marL="9144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7pPr>
      <a:lvl8pPr marL="13716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8pPr>
      <a:lvl9pPr marL="18288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9pPr>
    </p:titleStyle>
    <p:bodyStyle>
      <a:lvl1pPr marL="346075" indent="-346075" algn="l" rtl="0" eaLnBrk="0" fontAlgn="base" hangingPunct="0">
        <a:spcBef>
          <a:spcPts val="1800"/>
        </a:spcBef>
        <a:spcAft>
          <a:spcPct val="0"/>
        </a:spcAft>
        <a:buFont typeface="Arial" panose="020B0604020202020204" pitchFamily="34" charset="0"/>
        <a:buChar char="•"/>
        <a:defRPr lang="zh-TW" sz="2400" kern="1200">
          <a:solidFill>
            <a:schemeClr val="tx1"/>
          </a:solidFill>
          <a:latin typeface="+mn-lt"/>
          <a:ea typeface="+mn-ea"/>
          <a:cs typeface="Microsoft JhengHei UI"/>
        </a:defRPr>
      </a:lvl1pPr>
      <a:lvl2pPr marL="739775" indent="-282575" algn="l" rtl="0" eaLnBrk="0" fontAlgn="base" hangingPunct="0">
        <a:spcBef>
          <a:spcPts val="1200"/>
        </a:spcBef>
        <a:spcAft>
          <a:spcPct val="0"/>
        </a:spcAft>
        <a:buFont typeface="Arial" panose="020B0604020202020204" pitchFamily="34" charset="0"/>
        <a:buChar char="•"/>
        <a:defRPr lang="zh-TW" sz="2000" kern="1200">
          <a:solidFill>
            <a:schemeClr val="tx1"/>
          </a:solidFill>
          <a:latin typeface="+mn-lt"/>
          <a:ea typeface="+mn-ea"/>
          <a:cs typeface="Microsoft JhengHei UI"/>
        </a:defRPr>
      </a:lvl2pPr>
      <a:lvl3pPr marL="1143000" indent="-228600" algn="l" rtl="0" eaLnBrk="0" fontAlgn="base" hangingPunct="0">
        <a:spcBef>
          <a:spcPts val="800"/>
        </a:spcBef>
        <a:spcAft>
          <a:spcPct val="0"/>
        </a:spcAft>
        <a:buFont typeface="Arial" panose="020B0604020202020204" pitchFamily="34" charset="0"/>
        <a:buChar char="•"/>
        <a:defRPr lang="zh-TW" kern="1200">
          <a:solidFill>
            <a:schemeClr val="tx1"/>
          </a:solidFill>
          <a:latin typeface="+mn-lt"/>
          <a:ea typeface="+mn-ea"/>
          <a:cs typeface="Microsoft JhengHei UI"/>
        </a:defRPr>
      </a:lvl3pPr>
      <a:lvl4pPr marL="1600200" indent="-228600" algn="l" rtl="0" eaLnBrk="0" fontAlgn="base" hangingPunct="0">
        <a:spcBef>
          <a:spcPts val="600"/>
        </a:spcBef>
        <a:spcAft>
          <a:spcPct val="0"/>
        </a:spcAft>
        <a:buFont typeface="Arial" panose="020B0604020202020204" pitchFamily="34" charset="0"/>
        <a:buChar char="•"/>
        <a:defRPr lang="zh-TW" sz="1600" kern="1200">
          <a:solidFill>
            <a:schemeClr val="tx1"/>
          </a:solidFill>
          <a:latin typeface="+mn-lt"/>
          <a:ea typeface="+mn-ea"/>
          <a:cs typeface="Microsoft JhengHei UI"/>
        </a:defRPr>
      </a:lvl4pPr>
      <a:lvl5pPr marL="2057400" indent="-228600" algn="l" rtl="0" eaLnBrk="0" fontAlgn="base" hangingPunct="0">
        <a:spcBef>
          <a:spcPts val="600"/>
        </a:spcBef>
        <a:spcAft>
          <a:spcPct val="0"/>
        </a:spcAft>
        <a:buFont typeface="Arial" panose="020B0604020202020204" pitchFamily="34" charset="0"/>
        <a:buChar char="•"/>
        <a:defRPr lang="zh-TW" sz="1600" kern="1200">
          <a:solidFill>
            <a:schemeClr val="tx1"/>
          </a:solidFill>
          <a:latin typeface="+mn-lt"/>
          <a:ea typeface="+mn-ea"/>
          <a:cs typeface="Microsoft JhengHei UI"/>
        </a:defRPr>
      </a:lvl5pPr>
      <a:lvl6pPr marL="2514600" indent="-228600" algn="l" defTabSz="914400" rtl="0" eaLnBrk="1" latinLnBrk="0" hangingPunct="1">
        <a:lnSpc>
          <a:spcPct val="90000"/>
        </a:lnSpc>
        <a:spcBef>
          <a:spcPts val="600"/>
        </a:spcBef>
        <a:buFont typeface="Arial" panose="020B0604020202020204" pitchFamily="34" charset="0"/>
        <a:buChar char="•"/>
        <a:defRPr lang="zh-TW" sz="1600" kern="1200">
          <a:solidFill>
            <a:schemeClr val="tx1"/>
          </a:solidFill>
          <a:latin typeface="+mn-lt"/>
          <a:ea typeface="+mn-ea"/>
          <a:cs typeface="+mn-cs"/>
        </a:defRPr>
      </a:lvl6pPr>
      <a:lvl7pPr marL="2971800" indent="-228600" algn="l" defTabSz="914400" rtl="0" eaLnBrk="1" latinLnBrk="0" hangingPunct="1">
        <a:lnSpc>
          <a:spcPct val="90000"/>
        </a:lnSpc>
        <a:spcBef>
          <a:spcPts val="600"/>
        </a:spcBef>
        <a:buFont typeface="Arial" panose="020B0604020202020204" pitchFamily="34" charset="0"/>
        <a:buChar char="•"/>
        <a:defRPr lang="zh-TW" sz="1600" kern="1200">
          <a:solidFill>
            <a:schemeClr val="tx1"/>
          </a:solidFill>
          <a:latin typeface="+mn-lt"/>
          <a:ea typeface="+mn-ea"/>
          <a:cs typeface="+mn-cs"/>
        </a:defRPr>
      </a:lvl7pPr>
      <a:lvl8pPr marL="3429000" indent="-228600" algn="l" defTabSz="914400" rtl="0" eaLnBrk="1" latinLnBrk="0" hangingPunct="1">
        <a:lnSpc>
          <a:spcPct val="90000"/>
        </a:lnSpc>
        <a:spcBef>
          <a:spcPts val="600"/>
        </a:spcBef>
        <a:buFont typeface="Arial" panose="020B0604020202020204" pitchFamily="34" charset="0"/>
        <a:buChar char="•"/>
        <a:defRPr lang="zh-TW" sz="1600" kern="1200" baseline="0">
          <a:solidFill>
            <a:schemeClr val="tx1"/>
          </a:solidFill>
          <a:latin typeface="+mn-lt"/>
          <a:ea typeface="+mn-ea"/>
          <a:cs typeface="+mn-cs"/>
        </a:defRPr>
      </a:lvl8pPr>
      <a:lvl9pPr marL="3886200" indent="-228600" algn="l" defTabSz="914400" rtl="0" eaLnBrk="1" latinLnBrk="0" hangingPunct="1">
        <a:lnSpc>
          <a:spcPct val="90000"/>
        </a:lnSpc>
        <a:spcBef>
          <a:spcPts val="600"/>
        </a:spcBef>
        <a:buFont typeface="Arial" panose="020B0604020202020204" pitchFamily="34" charset="0"/>
        <a:buChar char="•"/>
        <a:defRPr lang="zh-TW" sz="1600" kern="1200" baseline="0">
          <a:solidFill>
            <a:schemeClr val="tx1"/>
          </a:solidFill>
          <a:latin typeface="+mn-lt"/>
          <a:ea typeface="+mn-ea"/>
          <a:cs typeface="+mn-cs"/>
        </a:defRPr>
      </a:lvl9pPr>
    </p:bodyStyle>
    <p:otherStyle>
      <a:defPPr>
        <a:defRPr lang="zh-TW"/>
      </a:defPPr>
      <a:lvl1pPr marL="0" algn="l" defTabSz="914400" rtl="0" eaLnBrk="1" latinLnBrk="0" hangingPunct="1">
        <a:defRPr lang="zh-TW" sz="1800" kern="1200">
          <a:solidFill>
            <a:schemeClr val="tx1"/>
          </a:solidFill>
          <a:latin typeface="+mn-lt"/>
          <a:ea typeface="+mn-ea"/>
          <a:cs typeface="+mn-cs"/>
        </a:defRPr>
      </a:lvl1pPr>
      <a:lvl2pPr marL="457200" algn="l" defTabSz="914400" rtl="0" eaLnBrk="1" latinLnBrk="0" hangingPunct="1">
        <a:defRPr lang="zh-TW" sz="1800" kern="1200">
          <a:solidFill>
            <a:schemeClr val="tx1"/>
          </a:solidFill>
          <a:latin typeface="+mn-lt"/>
          <a:ea typeface="+mn-ea"/>
          <a:cs typeface="+mn-cs"/>
        </a:defRPr>
      </a:lvl2pPr>
      <a:lvl3pPr marL="914400" algn="l" defTabSz="914400" rtl="0" eaLnBrk="1" latinLnBrk="0" hangingPunct="1">
        <a:defRPr lang="zh-TW" sz="1800" kern="1200">
          <a:solidFill>
            <a:schemeClr val="tx1"/>
          </a:solidFill>
          <a:latin typeface="+mn-lt"/>
          <a:ea typeface="+mn-ea"/>
          <a:cs typeface="+mn-cs"/>
        </a:defRPr>
      </a:lvl3pPr>
      <a:lvl4pPr marL="1371600" algn="l" defTabSz="914400" rtl="0" eaLnBrk="1" latinLnBrk="0" hangingPunct="1">
        <a:defRPr lang="zh-TW" sz="1800" kern="1200">
          <a:solidFill>
            <a:schemeClr val="tx1"/>
          </a:solidFill>
          <a:latin typeface="+mn-lt"/>
          <a:ea typeface="+mn-ea"/>
          <a:cs typeface="+mn-cs"/>
        </a:defRPr>
      </a:lvl4pPr>
      <a:lvl5pPr marL="1828800" algn="l" defTabSz="914400" rtl="0" eaLnBrk="1" latinLnBrk="0" hangingPunct="1">
        <a:defRPr lang="zh-TW" sz="1800" kern="1200">
          <a:solidFill>
            <a:schemeClr val="tx1"/>
          </a:solidFill>
          <a:latin typeface="+mn-lt"/>
          <a:ea typeface="+mn-ea"/>
          <a:cs typeface="+mn-cs"/>
        </a:defRPr>
      </a:lvl5pPr>
      <a:lvl6pPr marL="2286000" algn="l" defTabSz="914400" rtl="0" eaLnBrk="1" latinLnBrk="0" hangingPunct="1">
        <a:defRPr lang="zh-TW" sz="1800" kern="1200">
          <a:solidFill>
            <a:schemeClr val="tx1"/>
          </a:solidFill>
          <a:latin typeface="+mn-lt"/>
          <a:ea typeface="+mn-ea"/>
          <a:cs typeface="+mn-cs"/>
        </a:defRPr>
      </a:lvl6pPr>
      <a:lvl7pPr marL="2743200" algn="l" defTabSz="914400" rtl="0" eaLnBrk="1" latinLnBrk="0" hangingPunct="1">
        <a:defRPr lang="zh-TW" sz="1800" kern="1200">
          <a:solidFill>
            <a:schemeClr val="tx1"/>
          </a:solidFill>
          <a:latin typeface="+mn-lt"/>
          <a:ea typeface="+mn-ea"/>
          <a:cs typeface="+mn-cs"/>
        </a:defRPr>
      </a:lvl7pPr>
      <a:lvl8pPr marL="3200400" algn="l" defTabSz="914400" rtl="0" eaLnBrk="1" latinLnBrk="0" hangingPunct="1">
        <a:defRPr lang="zh-TW" sz="1800" kern="1200">
          <a:solidFill>
            <a:schemeClr val="tx1"/>
          </a:solidFill>
          <a:latin typeface="+mn-lt"/>
          <a:ea typeface="+mn-ea"/>
          <a:cs typeface="+mn-cs"/>
        </a:defRPr>
      </a:lvl8pPr>
      <a:lvl9pPr marL="3657600" algn="l" defTabSz="914400" rtl="0" eaLnBrk="1" latinLnBrk="0" hangingPunct="1">
        <a:defRPr lang="zh-TW"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blipFill dpi="0" rotWithShape="0">
          <a:blip r:embed="rId17"/>
          <a:srcRect/>
          <a:stretch>
            <a:fillRect/>
          </a:stretch>
        </a:blipFill>
        <a:effectLst/>
      </p:bgPr>
    </p:bg>
    <p:spTree>
      <p:nvGrpSpPr>
        <p:cNvPr id="1" name=""/>
        <p:cNvGrpSpPr/>
        <p:nvPr/>
      </p:nvGrpSpPr>
      <p:grpSpPr>
        <a:xfrm>
          <a:off x="0" y="0"/>
          <a:ext cx="0" cy="0"/>
          <a:chOff x="0" y="0"/>
          <a:chExt cx="0" cy="0"/>
        </a:xfrm>
      </p:grpSpPr>
      <p:sp>
        <p:nvSpPr>
          <p:cNvPr id="8194" name="標題版面配置區 1">
            <a:extLst>
              <a:ext uri="{FF2B5EF4-FFF2-40B4-BE49-F238E27FC236}">
                <a16:creationId xmlns:a16="http://schemas.microsoft.com/office/drawing/2014/main" xmlns="" id="{0944CBF0-FC4A-DE4D-A6A8-D47E6AB10FDC}"/>
              </a:ext>
            </a:extLst>
          </p:cNvPr>
          <p:cNvSpPr>
            <a:spLocks noGrp="1"/>
          </p:cNvSpPr>
          <p:nvPr>
            <p:ph type="title"/>
          </p:nvPr>
        </p:nvSpPr>
        <p:spPr bwMode="auto">
          <a:xfrm>
            <a:off x="1064684" y="304800"/>
            <a:ext cx="100584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zh-TW" altLang="zh-TW"/>
              <a:t>按一下以編輯母片標題樣式</a:t>
            </a:r>
          </a:p>
        </p:txBody>
      </p:sp>
      <p:sp>
        <p:nvSpPr>
          <p:cNvPr id="8195" name="文字版面配置區 2">
            <a:extLst>
              <a:ext uri="{FF2B5EF4-FFF2-40B4-BE49-F238E27FC236}">
                <a16:creationId xmlns:a16="http://schemas.microsoft.com/office/drawing/2014/main" xmlns="" id="{8801B88A-ACA5-0544-9B70-637FC144D1D0}"/>
              </a:ext>
            </a:extLst>
          </p:cNvPr>
          <p:cNvSpPr>
            <a:spLocks noGrp="1"/>
          </p:cNvSpPr>
          <p:nvPr>
            <p:ph type="body" idx="1"/>
          </p:nvPr>
        </p:nvSpPr>
        <p:spPr bwMode="auto">
          <a:xfrm>
            <a:off x="1064684" y="1752600"/>
            <a:ext cx="10058400" cy="422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TW" altLang="zh-TW"/>
              <a:t>按一下以編輯母片文字樣式</a:t>
            </a:r>
          </a:p>
          <a:p>
            <a:pPr lvl="1"/>
            <a:r>
              <a:rPr lang="zh-TW" altLang="zh-TW"/>
              <a:t>第二層</a:t>
            </a:r>
          </a:p>
          <a:p>
            <a:pPr lvl="2"/>
            <a:r>
              <a:rPr lang="zh-TW" altLang="zh-TW"/>
              <a:t>第三層</a:t>
            </a:r>
          </a:p>
          <a:p>
            <a:pPr lvl="3"/>
            <a:r>
              <a:rPr lang="zh-TW" altLang="zh-TW"/>
              <a:t>第四層</a:t>
            </a:r>
          </a:p>
          <a:p>
            <a:pPr lvl="4"/>
            <a:r>
              <a:rPr lang="zh-TW" altLang="zh-TW"/>
              <a:t>第五層</a:t>
            </a:r>
          </a:p>
        </p:txBody>
      </p:sp>
      <p:sp>
        <p:nvSpPr>
          <p:cNvPr id="4" name="日期版面配置區 3">
            <a:extLst>
              <a:ext uri="{FF2B5EF4-FFF2-40B4-BE49-F238E27FC236}">
                <a16:creationId xmlns:a16="http://schemas.microsoft.com/office/drawing/2014/main" xmlns="" id="{9975120B-C514-074F-B762-096CB8490859}"/>
              </a:ext>
            </a:extLst>
          </p:cNvPr>
          <p:cNvSpPr>
            <a:spLocks noGrp="1"/>
          </p:cNvSpPr>
          <p:nvPr>
            <p:ph type="dt" sz="half" idx="2"/>
          </p:nvPr>
        </p:nvSpPr>
        <p:spPr>
          <a:xfrm>
            <a:off x="8075084" y="6019800"/>
            <a:ext cx="1397000" cy="228600"/>
          </a:xfrm>
          <a:prstGeom prst="rect">
            <a:avLst/>
          </a:prstGeom>
        </p:spPr>
        <p:txBody>
          <a:bodyPr vert="horz" lIns="91440" tIns="45720" rIns="91440" bIns="45720" rtlCol="0" anchor="ctr"/>
          <a:lstStyle>
            <a:lvl1pPr algn="l" eaLnBrk="1" fontAlgn="auto" latinLnBrk="0" hangingPunct="1">
              <a:spcBef>
                <a:spcPts val="0"/>
              </a:spcBef>
              <a:spcAft>
                <a:spcPts val="0"/>
              </a:spcAft>
              <a:defRPr kumimoji="0" lang="zh-TW" sz="1000">
                <a:solidFill>
                  <a:srgbClr val="9A5315"/>
                </a:solidFill>
                <a:latin typeface="Microsoft JhengHei UI"/>
              </a:defRPr>
            </a:lvl1pPr>
          </a:lstStyle>
          <a:p>
            <a:pPr>
              <a:defRPr/>
            </a:pPr>
            <a:fld id="{1F176B6C-2A51-B84B-9322-EFDA431F4A43}" type="datetime1">
              <a:rPr lang="ja-JP" altLang="en-US"/>
              <a:pPr>
                <a:defRPr/>
              </a:pPr>
              <a:t>2023/3/24</a:t>
            </a:fld>
            <a:endParaRPr altLang="en-US"/>
          </a:p>
        </p:txBody>
      </p:sp>
      <p:sp>
        <p:nvSpPr>
          <p:cNvPr id="5" name="頁尾版面配置區 4">
            <a:extLst>
              <a:ext uri="{FF2B5EF4-FFF2-40B4-BE49-F238E27FC236}">
                <a16:creationId xmlns:a16="http://schemas.microsoft.com/office/drawing/2014/main" xmlns="" id="{15A3649E-C661-9340-BA43-7895DB23C8E0}"/>
              </a:ext>
            </a:extLst>
          </p:cNvPr>
          <p:cNvSpPr>
            <a:spLocks noGrp="1"/>
          </p:cNvSpPr>
          <p:nvPr>
            <p:ph type="ftr" sz="quarter" idx="3"/>
          </p:nvPr>
        </p:nvSpPr>
        <p:spPr>
          <a:xfrm>
            <a:off x="1979084" y="6019800"/>
            <a:ext cx="5943600" cy="228600"/>
          </a:xfrm>
          <a:prstGeom prst="rect">
            <a:avLst/>
          </a:prstGeom>
        </p:spPr>
        <p:txBody>
          <a:bodyPr vert="horz" lIns="91440" tIns="45720" rIns="91440" bIns="45720" rtlCol="0" anchor="ctr"/>
          <a:lstStyle>
            <a:lvl1pPr algn="l" eaLnBrk="1" fontAlgn="auto" latinLnBrk="0" hangingPunct="1">
              <a:spcBef>
                <a:spcPts val="0"/>
              </a:spcBef>
              <a:spcAft>
                <a:spcPts val="0"/>
              </a:spcAft>
              <a:defRPr kumimoji="0" lang="zh-TW" sz="1000">
                <a:solidFill>
                  <a:srgbClr val="9A5315"/>
                </a:solidFill>
                <a:latin typeface="Microsoft JhengHei UI"/>
              </a:defRPr>
            </a:lvl1pPr>
          </a:lstStyle>
          <a:p>
            <a:pPr>
              <a:defRPr/>
            </a:pPr>
            <a:endParaRPr altLang="en-US"/>
          </a:p>
        </p:txBody>
      </p:sp>
      <p:sp>
        <p:nvSpPr>
          <p:cNvPr id="6" name="投影片編號版面配置區 5">
            <a:extLst>
              <a:ext uri="{FF2B5EF4-FFF2-40B4-BE49-F238E27FC236}">
                <a16:creationId xmlns:a16="http://schemas.microsoft.com/office/drawing/2014/main" xmlns="" id="{327D6AD8-EAC9-0D43-92CB-5ED21C41546E}"/>
              </a:ext>
            </a:extLst>
          </p:cNvPr>
          <p:cNvSpPr>
            <a:spLocks noGrp="1"/>
          </p:cNvSpPr>
          <p:nvPr>
            <p:ph type="sldNum" sz="quarter" idx="4"/>
          </p:nvPr>
        </p:nvSpPr>
        <p:spPr>
          <a:xfrm>
            <a:off x="1064684" y="6019800"/>
            <a:ext cx="762000" cy="228600"/>
          </a:xfrm>
          <a:prstGeom prst="rect">
            <a:avLst/>
          </a:prstGeom>
        </p:spPr>
        <p:txBody>
          <a:bodyPr vert="horz" wrap="square" lIns="91440" tIns="45720" rIns="91440" bIns="45720" numCol="1" anchor="ctr" anchorCtr="0" compatLnSpc="1">
            <a:prstTxWarp prst="textNoShape">
              <a:avLst/>
            </a:prstTxWarp>
          </a:bodyPr>
          <a:lstStyle>
            <a:lvl1pPr eaLnBrk="1" hangingPunct="1">
              <a:defRPr kumimoji="0" sz="1000" smtClean="0">
                <a:solidFill>
                  <a:srgbClr val="9A5315"/>
                </a:solidFill>
                <a:latin typeface="Microsoft JhengHei UI" panose="020B0604030504040204" pitchFamily="34" charset="-120"/>
              </a:defRPr>
            </a:lvl1pPr>
          </a:lstStyle>
          <a:p>
            <a:pPr>
              <a:defRPr/>
            </a:pPr>
            <a:fld id="{7B5B892D-FEDE-9544-80AD-749E1FE2CA7B}" type="slidenum">
              <a:rPr lang="en-US" altLang="zh-TW"/>
              <a:pPr>
                <a:defRPr/>
              </a:pPr>
              <a:t>‹#›</a:t>
            </a:fld>
            <a:endParaRPr lang="zh-TW" altLang="en-US"/>
          </a:p>
        </p:txBody>
      </p:sp>
    </p:spTree>
    <p:extLst>
      <p:ext uri="{BB962C8B-B14F-4D97-AF65-F5344CB8AC3E}">
        <p14:creationId xmlns:p14="http://schemas.microsoft.com/office/powerpoint/2010/main" val="3879859831"/>
      </p:ext>
    </p:extLst>
  </p:cSld>
  <p:clrMap bg1="lt1" tx1="dk1" bg2="lt2" tx2="dk2" accent1="accent1" accent2="accent2" accent3="accent3" accent4="accent4" accent5="accent5" accent6="accent6" hlink="hlink" folHlink="folHlink"/>
  <p:sldLayoutIdLst>
    <p:sldLayoutId id="2147484267" r:id="rId1"/>
    <p:sldLayoutId id="2147484268" r:id="rId2"/>
    <p:sldLayoutId id="2147484269" r:id="rId3"/>
    <p:sldLayoutId id="2147484270" r:id="rId4"/>
    <p:sldLayoutId id="2147484271" r:id="rId5"/>
    <p:sldLayoutId id="2147484272" r:id="rId6"/>
    <p:sldLayoutId id="2147484273" r:id="rId7"/>
    <p:sldLayoutId id="2147484274" r:id="rId8"/>
    <p:sldLayoutId id="2147484275" r:id="rId9"/>
    <p:sldLayoutId id="2147484276" r:id="rId10"/>
    <p:sldLayoutId id="2147484277" r:id="rId11"/>
    <p:sldLayoutId id="2147484278" r:id="rId12"/>
    <p:sldLayoutId id="2147484279" r:id="rId13"/>
    <p:sldLayoutId id="2147484280" r:id="rId14"/>
    <p:sldLayoutId id="2147484281" r:id="rId15"/>
  </p:sldLayoutIdLst>
  <p:transition spd="med">
    <p:fade/>
  </p:transition>
  <p:hf hdr="0" ftr="0" dt="0"/>
  <p:txStyles>
    <p:titleStyle>
      <a:lvl1pPr algn="l" rtl="0" eaLnBrk="0" fontAlgn="base" hangingPunct="0">
        <a:lnSpc>
          <a:spcPct val="90000"/>
        </a:lnSpc>
        <a:spcBef>
          <a:spcPct val="0"/>
        </a:spcBef>
        <a:spcAft>
          <a:spcPct val="0"/>
        </a:spcAft>
        <a:defRPr lang="zh-TW" sz="3600" kern="1200">
          <a:solidFill>
            <a:srgbClr val="4D290B"/>
          </a:solidFill>
          <a:latin typeface="+mj-lt"/>
          <a:ea typeface="+mj-ea"/>
          <a:cs typeface="Microsoft JhengHei UI"/>
        </a:defRPr>
      </a:lvl1pPr>
      <a:lvl2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2pPr>
      <a:lvl3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3pPr>
      <a:lvl4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4pPr>
      <a:lvl5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5pPr>
      <a:lvl6pPr marL="4572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6pPr>
      <a:lvl7pPr marL="9144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7pPr>
      <a:lvl8pPr marL="13716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8pPr>
      <a:lvl9pPr marL="18288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9pPr>
    </p:titleStyle>
    <p:bodyStyle>
      <a:lvl1pPr marL="346075" indent="-346075" algn="l" rtl="0" eaLnBrk="0" fontAlgn="base" hangingPunct="0">
        <a:spcBef>
          <a:spcPts val="1800"/>
        </a:spcBef>
        <a:spcAft>
          <a:spcPct val="0"/>
        </a:spcAft>
        <a:buFont typeface="Arial" panose="020B0604020202020204" pitchFamily="34" charset="0"/>
        <a:buChar char="•"/>
        <a:defRPr lang="zh-TW" sz="2400" kern="1200">
          <a:solidFill>
            <a:schemeClr val="tx1"/>
          </a:solidFill>
          <a:latin typeface="+mn-lt"/>
          <a:ea typeface="+mn-ea"/>
          <a:cs typeface="Microsoft JhengHei UI"/>
        </a:defRPr>
      </a:lvl1pPr>
      <a:lvl2pPr marL="739775" indent="-282575" algn="l" rtl="0" eaLnBrk="0" fontAlgn="base" hangingPunct="0">
        <a:spcBef>
          <a:spcPts val="1200"/>
        </a:spcBef>
        <a:spcAft>
          <a:spcPct val="0"/>
        </a:spcAft>
        <a:buFont typeface="Arial" panose="020B0604020202020204" pitchFamily="34" charset="0"/>
        <a:buChar char="•"/>
        <a:defRPr lang="zh-TW" sz="2000" kern="1200">
          <a:solidFill>
            <a:schemeClr val="tx1"/>
          </a:solidFill>
          <a:latin typeface="+mn-lt"/>
          <a:ea typeface="+mn-ea"/>
          <a:cs typeface="Microsoft JhengHei UI"/>
        </a:defRPr>
      </a:lvl2pPr>
      <a:lvl3pPr marL="1143000" indent="-228600" algn="l" rtl="0" eaLnBrk="0" fontAlgn="base" hangingPunct="0">
        <a:spcBef>
          <a:spcPts val="800"/>
        </a:spcBef>
        <a:spcAft>
          <a:spcPct val="0"/>
        </a:spcAft>
        <a:buFont typeface="Arial" panose="020B0604020202020204" pitchFamily="34" charset="0"/>
        <a:buChar char="•"/>
        <a:defRPr lang="zh-TW" kern="1200">
          <a:solidFill>
            <a:schemeClr val="tx1"/>
          </a:solidFill>
          <a:latin typeface="+mn-lt"/>
          <a:ea typeface="+mn-ea"/>
          <a:cs typeface="Microsoft JhengHei UI"/>
        </a:defRPr>
      </a:lvl3pPr>
      <a:lvl4pPr marL="1600200" indent="-228600" algn="l" rtl="0" eaLnBrk="0" fontAlgn="base" hangingPunct="0">
        <a:spcBef>
          <a:spcPts val="600"/>
        </a:spcBef>
        <a:spcAft>
          <a:spcPct val="0"/>
        </a:spcAft>
        <a:buFont typeface="Arial" panose="020B0604020202020204" pitchFamily="34" charset="0"/>
        <a:buChar char="•"/>
        <a:defRPr lang="zh-TW" sz="1600" kern="1200">
          <a:solidFill>
            <a:schemeClr val="tx1"/>
          </a:solidFill>
          <a:latin typeface="+mn-lt"/>
          <a:ea typeface="+mn-ea"/>
          <a:cs typeface="Microsoft JhengHei UI"/>
        </a:defRPr>
      </a:lvl4pPr>
      <a:lvl5pPr marL="2057400" indent="-228600" algn="l" rtl="0" eaLnBrk="0" fontAlgn="base" hangingPunct="0">
        <a:spcBef>
          <a:spcPts val="600"/>
        </a:spcBef>
        <a:spcAft>
          <a:spcPct val="0"/>
        </a:spcAft>
        <a:buFont typeface="Arial" panose="020B0604020202020204" pitchFamily="34" charset="0"/>
        <a:buChar char="•"/>
        <a:defRPr lang="zh-TW" sz="1600" kern="1200">
          <a:solidFill>
            <a:schemeClr val="tx1"/>
          </a:solidFill>
          <a:latin typeface="+mn-lt"/>
          <a:ea typeface="+mn-ea"/>
          <a:cs typeface="Microsoft JhengHei UI"/>
        </a:defRPr>
      </a:lvl5pPr>
      <a:lvl6pPr marL="2514600" indent="-228600" algn="l" defTabSz="914400" rtl="0" eaLnBrk="1" latinLnBrk="0" hangingPunct="1">
        <a:lnSpc>
          <a:spcPct val="90000"/>
        </a:lnSpc>
        <a:spcBef>
          <a:spcPts val="600"/>
        </a:spcBef>
        <a:buFont typeface="Arial" panose="020B0604020202020204" pitchFamily="34" charset="0"/>
        <a:buChar char="•"/>
        <a:defRPr lang="zh-TW" sz="1600" kern="1200">
          <a:solidFill>
            <a:schemeClr val="tx1"/>
          </a:solidFill>
          <a:latin typeface="+mn-lt"/>
          <a:ea typeface="+mn-ea"/>
          <a:cs typeface="+mn-cs"/>
        </a:defRPr>
      </a:lvl6pPr>
      <a:lvl7pPr marL="2971800" indent="-228600" algn="l" defTabSz="914400" rtl="0" eaLnBrk="1" latinLnBrk="0" hangingPunct="1">
        <a:lnSpc>
          <a:spcPct val="90000"/>
        </a:lnSpc>
        <a:spcBef>
          <a:spcPts val="600"/>
        </a:spcBef>
        <a:buFont typeface="Arial" panose="020B0604020202020204" pitchFamily="34" charset="0"/>
        <a:buChar char="•"/>
        <a:defRPr lang="zh-TW" sz="1600" kern="1200">
          <a:solidFill>
            <a:schemeClr val="tx1"/>
          </a:solidFill>
          <a:latin typeface="+mn-lt"/>
          <a:ea typeface="+mn-ea"/>
          <a:cs typeface="+mn-cs"/>
        </a:defRPr>
      </a:lvl7pPr>
      <a:lvl8pPr marL="3429000" indent="-228600" algn="l" defTabSz="914400" rtl="0" eaLnBrk="1" latinLnBrk="0" hangingPunct="1">
        <a:lnSpc>
          <a:spcPct val="90000"/>
        </a:lnSpc>
        <a:spcBef>
          <a:spcPts val="600"/>
        </a:spcBef>
        <a:buFont typeface="Arial" panose="020B0604020202020204" pitchFamily="34" charset="0"/>
        <a:buChar char="•"/>
        <a:defRPr lang="zh-TW" sz="1600" kern="1200" baseline="0">
          <a:solidFill>
            <a:schemeClr val="tx1"/>
          </a:solidFill>
          <a:latin typeface="+mn-lt"/>
          <a:ea typeface="+mn-ea"/>
          <a:cs typeface="+mn-cs"/>
        </a:defRPr>
      </a:lvl8pPr>
      <a:lvl9pPr marL="3886200" indent="-228600" algn="l" defTabSz="914400" rtl="0" eaLnBrk="1" latinLnBrk="0" hangingPunct="1">
        <a:lnSpc>
          <a:spcPct val="90000"/>
        </a:lnSpc>
        <a:spcBef>
          <a:spcPts val="600"/>
        </a:spcBef>
        <a:buFont typeface="Arial" panose="020B0604020202020204" pitchFamily="34" charset="0"/>
        <a:buChar char="•"/>
        <a:defRPr lang="zh-TW" sz="1600" kern="1200" baseline="0">
          <a:solidFill>
            <a:schemeClr val="tx1"/>
          </a:solidFill>
          <a:latin typeface="+mn-lt"/>
          <a:ea typeface="+mn-ea"/>
          <a:cs typeface="+mn-cs"/>
        </a:defRPr>
      </a:lvl9pPr>
    </p:bodyStyle>
    <p:otherStyle>
      <a:defPPr>
        <a:defRPr lang="zh-TW"/>
      </a:defPPr>
      <a:lvl1pPr marL="0" algn="l" defTabSz="914400" rtl="0" eaLnBrk="1" latinLnBrk="0" hangingPunct="1">
        <a:defRPr lang="zh-TW" sz="1800" kern="1200">
          <a:solidFill>
            <a:schemeClr val="tx1"/>
          </a:solidFill>
          <a:latin typeface="+mn-lt"/>
          <a:ea typeface="+mn-ea"/>
          <a:cs typeface="+mn-cs"/>
        </a:defRPr>
      </a:lvl1pPr>
      <a:lvl2pPr marL="457200" algn="l" defTabSz="914400" rtl="0" eaLnBrk="1" latinLnBrk="0" hangingPunct="1">
        <a:defRPr lang="zh-TW" sz="1800" kern="1200">
          <a:solidFill>
            <a:schemeClr val="tx1"/>
          </a:solidFill>
          <a:latin typeface="+mn-lt"/>
          <a:ea typeface="+mn-ea"/>
          <a:cs typeface="+mn-cs"/>
        </a:defRPr>
      </a:lvl2pPr>
      <a:lvl3pPr marL="914400" algn="l" defTabSz="914400" rtl="0" eaLnBrk="1" latinLnBrk="0" hangingPunct="1">
        <a:defRPr lang="zh-TW" sz="1800" kern="1200">
          <a:solidFill>
            <a:schemeClr val="tx1"/>
          </a:solidFill>
          <a:latin typeface="+mn-lt"/>
          <a:ea typeface="+mn-ea"/>
          <a:cs typeface="+mn-cs"/>
        </a:defRPr>
      </a:lvl3pPr>
      <a:lvl4pPr marL="1371600" algn="l" defTabSz="914400" rtl="0" eaLnBrk="1" latinLnBrk="0" hangingPunct="1">
        <a:defRPr lang="zh-TW" sz="1800" kern="1200">
          <a:solidFill>
            <a:schemeClr val="tx1"/>
          </a:solidFill>
          <a:latin typeface="+mn-lt"/>
          <a:ea typeface="+mn-ea"/>
          <a:cs typeface="+mn-cs"/>
        </a:defRPr>
      </a:lvl4pPr>
      <a:lvl5pPr marL="1828800" algn="l" defTabSz="914400" rtl="0" eaLnBrk="1" latinLnBrk="0" hangingPunct="1">
        <a:defRPr lang="zh-TW" sz="1800" kern="1200">
          <a:solidFill>
            <a:schemeClr val="tx1"/>
          </a:solidFill>
          <a:latin typeface="+mn-lt"/>
          <a:ea typeface="+mn-ea"/>
          <a:cs typeface="+mn-cs"/>
        </a:defRPr>
      </a:lvl5pPr>
      <a:lvl6pPr marL="2286000" algn="l" defTabSz="914400" rtl="0" eaLnBrk="1" latinLnBrk="0" hangingPunct="1">
        <a:defRPr lang="zh-TW" sz="1800" kern="1200">
          <a:solidFill>
            <a:schemeClr val="tx1"/>
          </a:solidFill>
          <a:latin typeface="+mn-lt"/>
          <a:ea typeface="+mn-ea"/>
          <a:cs typeface="+mn-cs"/>
        </a:defRPr>
      </a:lvl6pPr>
      <a:lvl7pPr marL="2743200" algn="l" defTabSz="914400" rtl="0" eaLnBrk="1" latinLnBrk="0" hangingPunct="1">
        <a:defRPr lang="zh-TW" sz="1800" kern="1200">
          <a:solidFill>
            <a:schemeClr val="tx1"/>
          </a:solidFill>
          <a:latin typeface="+mn-lt"/>
          <a:ea typeface="+mn-ea"/>
          <a:cs typeface="+mn-cs"/>
        </a:defRPr>
      </a:lvl7pPr>
      <a:lvl8pPr marL="3200400" algn="l" defTabSz="914400" rtl="0" eaLnBrk="1" latinLnBrk="0" hangingPunct="1">
        <a:defRPr lang="zh-TW" sz="1800" kern="1200">
          <a:solidFill>
            <a:schemeClr val="tx1"/>
          </a:solidFill>
          <a:latin typeface="+mn-lt"/>
          <a:ea typeface="+mn-ea"/>
          <a:cs typeface="+mn-cs"/>
        </a:defRPr>
      </a:lvl8pPr>
      <a:lvl9pPr marL="3657600" algn="l" defTabSz="914400" rtl="0" eaLnBrk="1" latinLnBrk="0" hangingPunct="1">
        <a:defRPr lang="zh-TW"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8"/>
          <a:srcRect/>
          <a:stretch>
            <a:fillRect/>
          </a:stretch>
        </a:blipFill>
        <a:effectLst/>
      </p:bgPr>
    </p:bg>
    <p:spTree>
      <p:nvGrpSpPr>
        <p:cNvPr id="1" name=""/>
        <p:cNvGrpSpPr/>
        <p:nvPr/>
      </p:nvGrpSpPr>
      <p:grpSpPr>
        <a:xfrm>
          <a:off x="0" y="0"/>
          <a:ext cx="0" cy="0"/>
          <a:chOff x="0" y="0"/>
          <a:chExt cx="0" cy="0"/>
        </a:xfrm>
      </p:grpSpPr>
      <p:sp>
        <p:nvSpPr>
          <p:cNvPr id="9218" name="標題版面配置區 1">
            <a:extLst>
              <a:ext uri="{FF2B5EF4-FFF2-40B4-BE49-F238E27FC236}">
                <a16:creationId xmlns:a16="http://schemas.microsoft.com/office/drawing/2014/main" xmlns="" id="{304A0CAC-A48D-9040-8CAF-901CDE1699F6}"/>
              </a:ext>
            </a:extLst>
          </p:cNvPr>
          <p:cNvSpPr>
            <a:spLocks noGrp="1"/>
          </p:cNvSpPr>
          <p:nvPr>
            <p:ph type="title"/>
          </p:nvPr>
        </p:nvSpPr>
        <p:spPr bwMode="auto">
          <a:xfrm>
            <a:off x="1064684" y="304800"/>
            <a:ext cx="100584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zh-TW" altLang="zh-TW"/>
              <a:t>按一下以編輯母片標題樣式</a:t>
            </a:r>
          </a:p>
        </p:txBody>
      </p:sp>
      <p:sp>
        <p:nvSpPr>
          <p:cNvPr id="9219" name="文字版面配置區 2">
            <a:extLst>
              <a:ext uri="{FF2B5EF4-FFF2-40B4-BE49-F238E27FC236}">
                <a16:creationId xmlns:a16="http://schemas.microsoft.com/office/drawing/2014/main" xmlns="" id="{3E7F40CB-DD80-B744-8F60-6DE727CD3641}"/>
              </a:ext>
            </a:extLst>
          </p:cNvPr>
          <p:cNvSpPr>
            <a:spLocks noGrp="1"/>
          </p:cNvSpPr>
          <p:nvPr>
            <p:ph type="body" idx="1"/>
          </p:nvPr>
        </p:nvSpPr>
        <p:spPr bwMode="auto">
          <a:xfrm>
            <a:off x="1064684" y="1752600"/>
            <a:ext cx="10058400" cy="422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TW" altLang="zh-TW"/>
              <a:t>按一下以編輯母片文字樣式</a:t>
            </a:r>
          </a:p>
          <a:p>
            <a:pPr lvl="1"/>
            <a:r>
              <a:rPr lang="zh-TW" altLang="zh-TW"/>
              <a:t>第二層</a:t>
            </a:r>
          </a:p>
          <a:p>
            <a:pPr lvl="2"/>
            <a:r>
              <a:rPr lang="zh-TW" altLang="zh-TW"/>
              <a:t>第三層</a:t>
            </a:r>
          </a:p>
          <a:p>
            <a:pPr lvl="3"/>
            <a:r>
              <a:rPr lang="zh-TW" altLang="zh-TW"/>
              <a:t>第四層</a:t>
            </a:r>
          </a:p>
          <a:p>
            <a:pPr lvl="4"/>
            <a:r>
              <a:rPr lang="zh-TW" altLang="zh-TW"/>
              <a:t>第五層</a:t>
            </a:r>
          </a:p>
        </p:txBody>
      </p:sp>
      <p:sp>
        <p:nvSpPr>
          <p:cNvPr id="4" name="日期版面配置區 3">
            <a:extLst>
              <a:ext uri="{FF2B5EF4-FFF2-40B4-BE49-F238E27FC236}">
                <a16:creationId xmlns:a16="http://schemas.microsoft.com/office/drawing/2014/main" xmlns="" id="{C6B1D3EB-87DA-754F-92ED-0FD6EDE567C8}"/>
              </a:ext>
            </a:extLst>
          </p:cNvPr>
          <p:cNvSpPr>
            <a:spLocks noGrp="1"/>
          </p:cNvSpPr>
          <p:nvPr>
            <p:ph type="dt" sz="half" idx="2"/>
          </p:nvPr>
        </p:nvSpPr>
        <p:spPr>
          <a:xfrm>
            <a:off x="8075084" y="6019800"/>
            <a:ext cx="1397000" cy="228600"/>
          </a:xfrm>
          <a:prstGeom prst="rect">
            <a:avLst/>
          </a:prstGeom>
        </p:spPr>
        <p:txBody>
          <a:bodyPr vert="horz" lIns="91440" tIns="45720" rIns="91440" bIns="45720" rtlCol="0" anchor="ctr"/>
          <a:lstStyle>
            <a:lvl1pPr algn="l" eaLnBrk="1" fontAlgn="auto" latinLnBrk="0" hangingPunct="1">
              <a:spcBef>
                <a:spcPts val="0"/>
              </a:spcBef>
              <a:spcAft>
                <a:spcPts val="0"/>
              </a:spcAft>
              <a:defRPr kumimoji="0" lang="zh-TW" sz="1000">
                <a:solidFill>
                  <a:srgbClr val="9A5315"/>
                </a:solidFill>
                <a:latin typeface="Microsoft JhengHei UI"/>
              </a:defRPr>
            </a:lvl1pPr>
          </a:lstStyle>
          <a:p>
            <a:pPr>
              <a:defRPr/>
            </a:pPr>
            <a:fld id="{9E54C11D-6D00-EA4E-A9F6-680635EB0F5A}" type="datetime1">
              <a:rPr lang="ja-JP" altLang="en-US"/>
              <a:pPr>
                <a:defRPr/>
              </a:pPr>
              <a:t>2023/3/24</a:t>
            </a:fld>
            <a:endParaRPr altLang="en-US"/>
          </a:p>
        </p:txBody>
      </p:sp>
      <p:sp>
        <p:nvSpPr>
          <p:cNvPr id="5" name="頁尾版面配置區 4">
            <a:extLst>
              <a:ext uri="{FF2B5EF4-FFF2-40B4-BE49-F238E27FC236}">
                <a16:creationId xmlns:a16="http://schemas.microsoft.com/office/drawing/2014/main" xmlns="" id="{4EB165F5-EE0C-8341-9B56-F109F6E5744D}"/>
              </a:ext>
            </a:extLst>
          </p:cNvPr>
          <p:cNvSpPr>
            <a:spLocks noGrp="1"/>
          </p:cNvSpPr>
          <p:nvPr>
            <p:ph type="ftr" sz="quarter" idx="3"/>
          </p:nvPr>
        </p:nvSpPr>
        <p:spPr>
          <a:xfrm>
            <a:off x="1979084" y="6019800"/>
            <a:ext cx="5943600" cy="228600"/>
          </a:xfrm>
          <a:prstGeom prst="rect">
            <a:avLst/>
          </a:prstGeom>
        </p:spPr>
        <p:txBody>
          <a:bodyPr vert="horz" lIns="91440" tIns="45720" rIns="91440" bIns="45720" rtlCol="0" anchor="ctr"/>
          <a:lstStyle>
            <a:lvl1pPr algn="l" eaLnBrk="1" fontAlgn="auto" latinLnBrk="0" hangingPunct="1">
              <a:spcBef>
                <a:spcPts val="0"/>
              </a:spcBef>
              <a:spcAft>
                <a:spcPts val="0"/>
              </a:spcAft>
              <a:defRPr kumimoji="0" lang="zh-TW" sz="1000">
                <a:solidFill>
                  <a:srgbClr val="9A5315"/>
                </a:solidFill>
                <a:latin typeface="Microsoft JhengHei UI"/>
              </a:defRPr>
            </a:lvl1pPr>
          </a:lstStyle>
          <a:p>
            <a:pPr>
              <a:defRPr/>
            </a:pPr>
            <a:endParaRPr altLang="en-US"/>
          </a:p>
        </p:txBody>
      </p:sp>
      <p:sp>
        <p:nvSpPr>
          <p:cNvPr id="6" name="投影片編號版面配置區 5">
            <a:extLst>
              <a:ext uri="{FF2B5EF4-FFF2-40B4-BE49-F238E27FC236}">
                <a16:creationId xmlns:a16="http://schemas.microsoft.com/office/drawing/2014/main" xmlns="" id="{1A9736C5-8DFC-8A42-8E89-5D0567E890AE}"/>
              </a:ext>
            </a:extLst>
          </p:cNvPr>
          <p:cNvSpPr>
            <a:spLocks noGrp="1"/>
          </p:cNvSpPr>
          <p:nvPr>
            <p:ph type="sldNum" sz="quarter" idx="4"/>
          </p:nvPr>
        </p:nvSpPr>
        <p:spPr>
          <a:xfrm>
            <a:off x="1064684" y="6019800"/>
            <a:ext cx="762000" cy="228600"/>
          </a:xfrm>
          <a:prstGeom prst="rect">
            <a:avLst/>
          </a:prstGeom>
        </p:spPr>
        <p:txBody>
          <a:bodyPr vert="horz" wrap="square" lIns="91440" tIns="45720" rIns="91440" bIns="45720" numCol="1" anchor="ctr" anchorCtr="0" compatLnSpc="1">
            <a:prstTxWarp prst="textNoShape">
              <a:avLst/>
            </a:prstTxWarp>
          </a:bodyPr>
          <a:lstStyle>
            <a:lvl1pPr eaLnBrk="1" hangingPunct="1">
              <a:defRPr kumimoji="0" sz="1000" smtClean="0">
                <a:solidFill>
                  <a:srgbClr val="9A5315"/>
                </a:solidFill>
                <a:latin typeface="Microsoft JhengHei UI" panose="020B0604030504040204" pitchFamily="34" charset="-120"/>
              </a:defRPr>
            </a:lvl1pPr>
          </a:lstStyle>
          <a:p>
            <a:pPr>
              <a:defRPr/>
            </a:pPr>
            <a:fld id="{32DE6668-3816-9D46-8094-695965F89CF5}" type="slidenum">
              <a:rPr lang="en-US" altLang="zh-TW"/>
              <a:pPr>
                <a:defRPr/>
              </a:pPr>
              <a:t>‹#›</a:t>
            </a:fld>
            <a:endParaRPr lang="zh-TW" altLang="en-US"/>
          </a:p>
        </p:txBody>
      </p:sp>
    </p:spTree>
    <p:extLst>
      <p:ext uri="{BB962C8B-B14F-4D97-AF65-F5344CB8AC3E}">
        <p14:creationId xmlns:p14="http://schemas.microsoft.com/office/powerpoint/2010/main" val="3008158751"/>
      </p:ext>
    </p:extLst>
  </p:cSld>
  <p:clrMap bg1="lt1" tx1="dk1" bg2="lt2" tx2="dk2" accent1="accent1" accent2="accent2" accent3="accent3" accent4="accent4" accent5="accent5" accent6="accent6" hlink="hlink" folHlink="folHlink"/>
  <p:sldLayoutIdLst>
    <p:sldLayoutId id="2147484283" r:id="rId1"/>
    <p:sldLayoutId id="2147484284" r:id="rId2"/>
    <p:sldLayoutId id="2147484285" r:id="rId3"/>
    <p:sldLayoutId id="2147484286" r:id="rId4"/>
    <p:sldLayoutId id="2147484287" r:id="rId5"/>
    <p:sldLayoutId id="2147484288" r:id="rId6"/>
    <p:sldLayoutId id="2147484289" r:id="rId7"/>
    <p:sldLayoutId id="2147484290" r:id="rId8"/>
    <p:sldLayoutId id="2147484291" r:id="rId9"/>
    <p:sldLayoutId id="2147484292" r:id="rId10"/>
    <p:sldLayoutId id="2147484293" r:id="rId11"/>
    <p:sldLayoutId id="2147484294" r:id="rId12"/>
    <p:sldLayoutId id="2147484295" r:id="rId13"/>
    <p:sldLayoutId id="2147484296" r:id="rId14"/>
    <p:sldLayoutId id="2147484297" r:id="rId15"/>
    <p:sldLayoutId id="2147484298" r:id="rId16"/>
  </p:sldLayoutIdLst>
  <p:transition spd="med">
    <p:fade/>
  </p:transition>
  <p:hf hdr="0" ftr="0" dt="0"/>
  <p:txStyles>
    <p:titleStyle>
      <a:lvl1pPr algn="l" rtl="0" eaLnBrk="0" fontAlgn="base" hangingPunct="0">
        <a:lnSpc>
          <a:spcPct val="90000"/>
        </a:lnSpc>
        <a:spcBef>
          <a:spcPct val="0"/>
        </a:spcBef>
        <a:spcAft>
          <a:spcPct val="0"/>
        </a:spcAft>
        <a:defRPr lang="zh-TW" sz="3600" kern="1200">
          <a:solidFill>
            <a:srgbClr val="4D290B"/>
          </a:solidFill>
          <a:latin typeface="+mj-lt"/>
          <a:ea typeface="+mj-ea"/>
          <a:cs typeface="Microsoft JhengHei UI"/>
        </a:defRPr>
      </a:lvl1pPr>
      <a:lvl2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2pPr>
      <a:lvl3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3pPr>
      <a:lvl4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4pPr>
      <a:lvl5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5pPr>
      <a:lvl6pPr marL="4572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6pPr>
      <a:lvl7pPr marL="9144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7pPr>
      <a:lvl8pPr marL="13716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8pPr>
      <a:lvl9pPr marL="18288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9pPr>
    </p:titleStyle>
    <p:bodyStyle>
      <a:lvl1pPr marL="346075" indent="-346075" algn="l" rtl="0" eaLnBrk="0" fontAlgn="base" hangingPunct="0">
        <a:spcBef>
          <a:spcPts val="1800"/>
        </a:spcBef>
        <a:spcAft>
          <a:spcPct val="0"/>
        </a:spcAft>
        <a:buFont typeface="Arial" panose="020B0604020202020204" pitchFamily="34" charset="0"/>
        <a:buChar char="•"/>
        <a:defRPr lang="zh-TW" sz="2400" kern="1200">
          <a:solidFill>
            <a:schemeClr val="tx1"/>
          </a:solidFill>
          <a:latin typeface="+mn-lt"/>
          <a:ea typeface="+mn-ea"/>
          <a:cs typeface="Microsoft JhengHei UI"/>
        </a:defRPr>
      </a:lvl1pPr>
      <a:lvl2pPr marL="739775" indent="-282575" algn="l" rtl="0" eaLnBrk="0" fontAlgn="base" hangingPunct="0">
        <a:spcBef>
          <a:spcPts val="1200"/>
        </a:spcBef>
        <a:spcAft>
          <a:spcPct val="0"/>
        </a:spcAft>
        <a:buFont typeface="Arial" panose="020B0604020202020204" pitchFamily="34" charset="0"/>
        <a:buChar char="•"/>
        <a:defRPr lang="zh-TW" sz="2000" kern="1200">
          <a:solidFill>
            <a:schemeClr val="tx1"/>
          </a:solidFill>
          <a:latin typeface="+mn-lt"/>
          <a:ea typeface="+mn-ea"/>
          <a:cs typeface="Microsoft JhengHei UI"/>
        </a:defRPr>
      </a:lvl2pPr>
      <a:lvl3pPr marL="1143000" indent="-228600" algn="l" rtl="0" eaLnBrk="0" fontAlgn="base" hangingPunct="0">
        <a:spcBef>
          <a:spcPts val="800"/>
        </a:spcBef>
        <a:spcAft>
          <a:spcPct val="0"/>
        </a:spcAft>
        <a:buFont typeface="Arial" panose="020B0604020202020204" pitchFamily="34" charset="0"/>
        <a:buChar char="•"/>
        <a:defRPr lang="zh-TW" kern="1200">
          <a:solidFill>
            <a:schemeClr val="tx1"/>
          </a:solidFill>
          <a:latin typeface="+mn-lt"/>
          <a:ea typeface="+mn-ea"/>
          <a:cs typeface="Microsoft JhengHei UI"/>
        </a:defRPr>
      </a:lvl3pPr>
      <a:lvl4pPr marL="1600200" indent="-228600" algn="l" rtl="0" eaLnBrk="0" fontAlgn="base" hangingPunct="0">
        <a:spcBef>
          <a:spcPts val="600"/>
        </a:spcBef>
        <a:spcAft>
          <a:spcPct val="0"/>
        </a:spcAft>
        <a:buFont typeface="Arial" panose="020B0604020202020204" pitchFamily="34" charset="0"/>
        <a:buChar char="•"/>
        <a:defRPr lang="zh-TW" sz="1600" kern="1200">
          <a:solidFill>
            <a:schemeClr val="tx1"/>
          </a:solidFill>
          <a:latin typeface="+mn-lt"/>
          <a:ea typeface="+mn-ea"/>
          <a:cs typeface="Microsoft JhengHei UI"/>
        </a:defRPr>
      </a:lvl4pPr>
      <a:lvl5pPr marL="2057400" indent="-228600" algn="l" rtl="0" eaLnBrk="0" fontAlgn="base" hangingPunct="0">
        <a:spcBef>
          <a:spcPts val="600"/>
        </a:spcBef>
        <a:spcAft>
          <a:spcPct val="0"/>
        </a:spcAft>
        <a:buFont typeface="Arial" panose="020B0604020202020204" pitchFamily="34" charset="0"/>
        <a:buChar char="•"/>
        <a:defRPr lang="zh-TW" sz="1600" kern="1200">
          <a:solidFill>
            <a:schemeClr val="tx1"/>
          </a:solidFill>
          <a:latin typeface="+mn-lt"/>
          <a:ea typeface="+mn-ea"/>
          <a:cs typeface="Microsoft JhengHei UI"/>
        </a:defRPr>
      </a:lvl5pPr>
      <a:lvl6pPr marL="2514600" indent="-228600" algn="l" defTabSz="914400" rtl="0" eaLnBrk="1" latinLnBrk="0" hangingPunct="1">
        <a:lnSpc>
          <a:spcPct val="90000"/>
        </a:lnSpc>
        <a:spcBef>
          <a:spcPts val="600"/>
        </a:spcBef>
        <a:buFont typeface="Arial" panose="020B0604020202020204" pitchFamily="34" charset="0"/>
        <a:buChar char="•"/>
        <a:defRPr lang="zh-TW" sz="1600" kern="1200">
          <a:solidFill>
            <a:schemeClr val="tx1"/>
          </a:solidFill>
          <a:latin typeface="+mn-lt"/>
          <a:ea typeface="+mn-ea"/>
          <a:cs typeface="+mn-cs"/>
        </a:defRPr>
      </a:lvl6pPr>
      <a:lvl7pPr marL="2971800" indent="-228600" algn="l" defTabSz="914400" rtl="0" eaLnBrk="1" latinLnBrk="0" hangingPunct="1">
        <a:lnSpc>
          <a:spcPct val="90000"/>
        </a:lnSpc>
        <a:spcBef>
          <a:spcPts val="600"/>
        </a:spcBef>
        <a:buFont typeface="Arial" panose="020B0604020202020204" pitchFamily="34" charset="0"/>
        <a:buChar char="•"/>
        <a:defRPr lang="zh-TW" sz="1600" kern="1200">
          <a:solidFill>
            <a:schemeClr val="tx1"/>
          </a:solidFill>
          <a:latin typeface="+mn-lt"/>
          <a:ea typeface="+mn-ea"/>
          <a:cs typeface="+mn-cs"/>
        </a:defRPr>
      </a:lvl7pPr>
      <a:lvl8pPr marL="3429000" indent="-228600" algn="l" defTabSz="914400" rtl="0" eaLnBrk="1" latinLnBrk="0" hangingPunct="1">
        <a:lnSpc>
          <a:spcPct val="90000"/>
        </a:lnSpc>
        <a:spcBef>
          <a:spcPts val="600"/>
        </a:spcBef>
        <a:buFont typeface="Arial" panose="020B0604020202020204" pitchFamily="34" charset="0"/>
        <a:buChar char="•"/>
        <a:defRPr lang="zh-TW" sz="1600" kern="1200" baseline="0">
          <a:solidFill>
            <a:schemeClr val="tx1"/>
          </a:solidFill>
          <a:latin typeface="+mn-lt"/>
          <a:ea typeface="+mn-ea"/>
          <a:cs typeface="+mn-cs"/>
        </a:defRPr>
      </a:lvl8pPr>
      <a:lvl9pPr marL="3886200" indent="-228600" algn="l" defTabSz="914400" rtl="0" eaLnBrk="1" latinLnBrk="0" hangingPunct="1">
        <a:lnSpc>
          <a:spcPct val="90000"/>
        </a:lnSpc>
        <a:spcBef>
          <a:spcPts val="600"/>
        </a:spcBef>
        <a:buFont typeface="Arial" panose="020B0604020202020204" pitchFamily="34" charset="0"/>
        <a:buChar char="•"/>
        <a:defRPr lang="zh-TW" sz="1600" kern="1200" baseline="0">
          <a:solidFill>
            <a:schemeClr val="tx1"/>
          </a:solidFill>
          <a:latin typeface="+mn-lt"/>
          <a:ea typeface="+mn-ea"/>
          <a:cs typeface="+mn-cs"/>
        </a:defRPr>
      </a:lvl9pPr>
    </p:bodyStyle>
    <p:otherStyle>
      <a:defPPr>
        <a:defRPr lang="zh-TW"/>
      </a:defPPr>
      <a:lvl1pPr marL="0" algn="l" defTabSz="914400" rtl="0" eaLnBrk="1" latinLnBrk="0" hangingPunct="1">
        <a:defRPr lang="zh-TW" sz="1800" kern="1200">
          <a:solidFill>
            <a:schemeClr val="tx1"/>
          </a:solidFill>
          <a:latin typeface="+mn-lt"/>
          <a:ea typeface="+mn-ea"/>
          <a:cs typeface="+mn-cs"/>
        </a:defRPr>
      </a:lvl1pPr>
      <a:lvl2pPr marL="457200" algn="l" defTabSz="914400" rtl="0" eaLnBrk="1" latinLnBrk="0" hangingPunct="1">
        <a:defRPr lang="zh-TW" sz="1800" kern="1200">
          <a:solidFill>
            <a:schemeClr val="tx1"/>
          </a:solidFill>
          <a:latin typeface="+mn-lt"/>
          <a:ea typeface="+mn-ea"/>
          <a:cs typeface="+mn-cs"/>
        </a:defRPr>
      </a:lvl2pPr>
      <a:lvl3pPr marL="914400" algn="l" defTabSz="914400" rtl="0" eaLnBrk="1" latinLnBrk="0" hangingPunct="1">
        <a:defRPr lang="zh-TW" sz="1800" kern="1200">
          <a:solidFill>
            <a:schemeClr val="tx1"/>
          </a:solidFill>
          <a:latin typeface="+mn-lt"/>
          <a:ea typeface="+mn-ea"/>
          <a:cs typeface="+mn-cs"/>
        </a:defRPr>
      </a:lvl3pPr>
      <a:lvl4pPr marL="1371600" algn="l" defTabSz="914400" rtl="0" eaLnBrk="1" latinLnBrk="0" hangingPunct="1">
        <a:defRPr lang="zh-TW" sz="1800" kern="1200">
          <a:solidFill>
            <a:schemeClr val="tx1"/>
          </a:solidFill>
          <a:latin typeface="+mn-lt"/>
          <a:ea typeface="+mn-ea"/>
          <a:cs typeface="+mn-cs"/>
        </a:defRPr>
      </a:lvl4pPr>
      <a:lvl5pPr marL="1828800" algn="l" defTabSz="914400" rtl="0" eaLnBrk="1" latinLnBrk="0" hangingPunct="1">
        <a:defRPr lang="zh-TW" sz="1800" kern="1200">
          <a:solidFill>
            <a:schemeClr val="tx1"/>
          </a:solidFill>
          <a:latin typeface="+mn-lt"/>
          <a:ea typeface="+mn-ea"/>
          <a:cs typeface="+mn-cs"/>
        </a:defRPr>
      </a:lvl5pPr>
      <a:lvl6pPr marL="2286000" algn="l" defTabSz="914400" rtl="0" eaLnBrk="1" latinLnBrk="0" hangingPunct="1">
        <a:defRPr lang="zh-TW" sz="1800" kern="1200">
          <a:solidFill>
            <a:schemeClr val="tx1"/>
          </a:solidFill>
          <a:latin typeface="+mn-lt"/>
          <a:ea typeface="+mn-ea"/>
          <a:cs typeface="+mn-cs"/>
        </a:defRPr>
      </a:lvl6pPr>
      <a:lvl7pPr marL="2743200" algn="l" defTabSz="914400" rtl="0" eaLnBrk="1" latinLnBrk="0" hangingPunct="1">
        <a:defRPr lang="zh-TW" sz="1800" kern="1200">
          <a:solidFill>
            <a:schemeClr val="tx1"/>
          </a:solidFill>
          <a:latin typeface="+mn-lt"/>
          <a:ea typeface="+mn-ea"/>
          <a:cs typeface="+mn-cs"/>
        </a:defRPr>
      </a:lvl7pPr>
      <a:lvl8pPr marL="3200400" algn="l" defTabSz="914400" rtl="0" eaLnBrk="1" latinLnBrk="0" hangingPunct="1">
        <a:defRPr lang="zh-TW" sz="1800" kern="1200">
          <a:solidFill>
            <a:schemeClr val="tx1"/>
          </a:solidFill>
          <a:latin typeface="+mn-lt"/>
          <a:ea typeface="+mn-ea"/>
          <a:cs typeface="+mn-cs"/>
        </a:defRPr>
      </a:lvl8pPr>
      <a:lvl9pPr marL="3657600" algn="l" defTabSz="914400" rtl="0" eaLnBrk="1" latinLnBrk="0" hangingPunct="1">
        <a:defRPr lang="zh-TW"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gradFill rotWithShape="1">
          <a:gsLst>
            <a:gs pos="0">
              <a:srgbClr val="F6F9FC"/>
            </a:gs>
            <a:gs pos="100000">
              <a:srgbClr val="00FFCC"/>
            </a:gs>
          </a:gsLst>
          <a:lin ang="5400000" scaled="1"/>
        </a:gradFill>
        <a:effectLst/>
      </p:bgPr>
    </p:bg>
    <p:spTree>
      <p:nvGrpSpPr>
        <p:cNvPr id="1" name=""/>
        <p:cNvGrpSpPr/>
        <p:nvPr/>
      </p:nvGrpSpPr>
      <p:grpSpPr>
        <a:xfrm>
          <a:off x="0" y="0"/>
          <a:ext cx="0" cy="0"/>
          <a:chOff x="0" y="0"/>
          <a:chExt cx="0" cy="0"/>
        </a:xfrm>
      </p:grpSpPr>
      <p:pic>
        <p:nvPicPr>
          <p:cNvPr id="1026" name="bg object 16">
            <a:extLst>
              <a:ext uri="{FF2B5EF4-FFF2-40B4-BE49-F238E27FC236}">
                <a16:creationId xmlns:a16="http://schemas.microsoft.com/office/drawing/2014/main" xmlns="" id="{68EF2CBC-5920-4D9B-97CA-1E76A307142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Holder 2">
            <a:extLst>
              <a:ext uri="{FF2B5EF4-FFF2-40B4-BE49-F238E27FC236}">
                <a16:creationId xmlns:a16="http://schemas.microsoft.com/office/drawing/2014/main" xmlns="" id="{E0BB6C19-002B-474D-8572-51EC94F7ACF3}"/>
              </a:ext>
            </a:extLst>
          </p:cNvPr>
          <p:cNvSpPr>
            <a:spLocks noGrp="1" noChangeArrowheads="1"/>
          </p:cNvSpPr>
          <p:nvPr>
            <p:ph type="title"/>
          </p:nvPr>
        </p:nvSpPr>
        <p:spPr bwMode="auto">
          <a:xfrm>
            <a:off x="446618" y="76200"/>
            <a:ext cx="1112096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lvl="0"/>
            <a:endParaRPr lang="zh-TW" altLang="zh-TW"/>
          </a:p>
        </p:txBody>
      </p:sp>
      <p:sp>
        <p:nvSpPr>
          <p:cNvPr id="1028" name="Holder 3">
            <a:extLst>
              <a:ext uri="{FF2B5EF4-FFF2-40B4-BE49-F238E27FC236}">
                <a16:creationId xmlns:a16="http://schemas.microsoft.com/office/drawing/2014/main" xmlns="" id="{33634CDC-CC27-4A15-B733-CA135F50AC71}"/>
              </a:ext>
            </a:extLst>
          </p:cNvPr>
          <p:cNvSpPr>
            <a:spLocks noGrp="1" noChangeArrowheads="1"/>
          </p:cNvSpPr>
          <p:nvPr>
            <p:ph type="body" idx="1"/>
          </p:nvPr>
        </p:nvSpPr>
        <p:spPr bwMode="auto">
          <a:xfrm>
            <a:off x="853018" y="1493838"/>
            <a:ext cx="1067858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lvl="0"/>
            <a:endParaRPr lang="zh-TW" altLang="zh-TW"/>
          </a:p>
        </p:txBody>
      </p:sp>
      <p:sp>
        <p:nvSpPr>
          <p:cNvPr id="1029" name="Holder 4">
            <a:extLst>
              <a:ext uri="{FF2B5EF4-FFF2-40B4-BE49-F238E27FC236}">
                <a16:creationId xmlns:a16="http://schemas.microsoft.com/office/drawing/2014/main" xmlns="" id="{F41399BE-BBDF-4424-94F5-0A438ED74BCA}"/>
              </a:ext>
            </a:extLst>
          </p:cNvPr>
          <p:cNvSpPr>
            <a:spLocks noGrp="1" noChangeArrowheads="1"/>
          </p:cNvSpPr>
          <p:nvPr>
            <p:ph type="ftr" sz="quarter" idx="5"/>
          </p:nvPr>
        </p:nvSpPr>
        <p:spPr bwMode="auto">
          <a:xfrm>
            <a:off x="4144434" y="6378575"/>
            <a:ext cx="39031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algn="ctr" eaLnBrk="1" hangingPunct="1">
              <a:defRPr>
                <a:solidFill>
                  <a:srgbClr val="898989"/>
                </a:solidFill>
                <a:ea typeface="+mn-ea"/>
              </a:defRPr>
            </a:lvl1pPr>
          </a:lstStyle>
          <a:p>
            <a:pPr>
              <a:defRPr/>
            </a:pPr>
            <a:endParaRPr lang="zh-TW" altLang="zh-TW"/>
          </a:p>
        </p:txBody>
      </p:sp>
      <p:sp>
        <p:nvSpPr>
          <p:cNvPr id="1030" name="Holder 5">
            <a:extLst>
              <a:ext uri="{FF2B5EF4-FFF2-40B4-BE49-F238E27FC236}">
                <a16:creationId xmlns:a16="http://schemas.microsoft.com/office/drawing/2014/main" xmlns="" id="{E7CCC997-E24D-461D-947B-DECEC36F7AA4}"/>
              </a:ext>
            </a:extLst>
          </p:cNvPr>
          <p:cNvSpPr>
            <a:spLocks noGrp="1" noChangeArrowheads="1"/>
          </p:cNvSpPr>
          <p:nvPr>
            <p:ph type="dt" sz="half" idx="6"/>
          </p:nvPr>
        </p:nvSpPr>
        <p:spPr bwMode="auto">
          <a:xfrm>
            <a:off x="609600" y="6378575"/>
            <a:ext cx="28045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1" hangingPunct="1">
              <a:defRPr>
                <a:solidFill>
                  <a:srgbClr val="898989"/>
                </a:solidFill>
                <a:ea typeface="+mn-ea"/>
              </a:defRPr>
            </a:lvl1pPr>
          </a:lstStyle>
          <a:p>
            <a:pPr>
              <a:defRPr/>
            </a:pPr>
            <a:fld id="{B242E90C-FB9F-41B9-B020-A421DAEF41C3}" type="datetimeFigureOut">
              <a:rPr lang="en-US" altLang="zh-TW"/>
              <a:pPr>
                <a:defRPr/>
              </a:pPr>
              <a:t>3/24/2023</a:t>
            </a:fld>
            <a:endParaRPr lang="en-US" altLang="zh-TW"/>
          </a:p>
        </p:txBody>
      </p:sp>
      <p:sp>
        <p:nvSpPr>
          <p:cNvPr id="1031" name="Holder 6">
            <a:extLst>
              <a:ext uri="{FF2B5EF4-FFF2-40B4-BE49-F238E27FC236}">
                <a16:creationId xmlns:a16="http://schemas.microsoft.com/office/drawing/2014/main" xmlns="" id="{63923EEE-86BB-4045-905F-D7ED529DD1A9}"/>
              </a:ext>
            </a:extLst>
          </p:cNvPr>
          <p:cNvSpPr>
            <a:spLocks noGrp="1" noChangeArrowheads="1"/>
          </p:cNvSpPr>
          <p:nvPr>
            <p:ph type="sldNum" sz="quarter" idx="7"/>
          </p:nvPr>
        </p:nvSpPr>
        <p:spPr bwMode="auto">
          <a:xfrm>
            <a:off x="11423651" y="6437314"/>
            <a:ext cx="44026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marL="96838" eaLnBrk="1" hangingPunct="1">
              <a:spcBef>
                <a:spcPts val="225"/>
              </a:spcBef>
              <a:defRPr sz="1600" b="1">
                <a:solidFill>
                  <a:schemeClr val="hlink"/>
                </a:solidFill>
                <a:latin typeface="標楷體" panose="03000509000000000000" pitchFamily="65" charset="-120"/>
                <a:ea typeface="標楷體" panose="03000509000000000000" pitchFamily="65" charset="-120"/>
              </a:defRPr>
            </a:lvl1pPr>
          </a:lstStyle>
          <a:p>
            <a:pPr>
              <a:defRPr/>
            </a:pPr>
            <a:fld id="{BE4B392F-37EC-40D1-9A74-12362A882F1F}" type="slidenum">
              <a:rPr lang="zh-TW" altLang="zh-TW"/>
              <a:pPr>
                <a:defRPr/>
              </a:pPr>
              <a:t>‹#›</a:t>
            </a:fld>
            <a:endParaRPr lang="zh-TW" altLang="zh-TW" dirty="0"/>
          </a:p>
        </p:txBody>
      </p:sp>
    </p:spTree>
    <p:extLst>
      <p:ext uri="{BB962C8B-B14F-4D97-AF65-F5344CB8AC3E}">
        <p14:creationId xmlns:p14="http://schemas.microsoft.com/office/powerpoint/2010/main" val="383749426"/>
      </p:ext>
    </p:extLst>
  </p:cSld>
  <p:clrMap bg1="lt1" tx1="dk1" bg2="lt2" tx2="dk2" accent1="accent1" accent2="accent2" accent3="accent3" accent4="accent4" accent5="accent5" accent6="accent6" hlink="hlink" folHlink="folHlink"/>
  <p:sldLayoutIdLst>
    <p:sldLayoutId id="2147484300" r:id="rId1"/>
    <p:sldLayoutId id="2147484301" r:id="rId2"/>
    <p:sldLayoutId id="2147484302" r:id="rId3"/>
    <p:sldLayoutId id="2147484303" r:id="rId4"/>
    <p:sldLayoutId id="2147484304" r:id="rId5"/>
  </p:sldLayoutIdLst>
  <p:txStyles>
    <p:titleStyle>
      <a:lvl1pPr algn="ctr" rtl="0" eaLnBrk="0" fontAlgn="base" hangingPunct="0">
        <a:spcBef>
          <a:spcPct val="0"/>
        </a:spcBef>
        <a:spcAft>
          <a:spcPct val="0"/>
        </a:spcAft>
        <a:defRPr>
          <a:solidFill>
            <a:schemeClr val="tx2"/>
          </a:solidFill>
          <a:latin typeface="+mj-lt"/>
          <a:ea typeface="+mj-ea"/>
          <a:cs typeface="+mj-cs"/>
        </a:defRPr>
      </a:lvl1pPr>
      <a:lvl2pPr algn="ctr" rtl="0" eaLnBrk="0" fontAlgn="base" hangingPunct="0">
        <a:spcBef>
          <a:spcPct val="0"/>
        </a:spcBef>
        <a:spcAft>
          <a:spcPct val="0"/>
        </a:spcAft>
        <a:defRPr>
          <a:solidFill>
            <a:schemeClr val="tx2"/>
          </a:solidFill>
          <a:latin typeface="Calibri" panose="020F0502020204030204" pitchFamily="34" charset="0"/>
          <a:ea typeface="新細明體" panose="02020500000000000000" pitchFamily="18" charset="-120"/>
        </a:defRPr>
      </a:lvl2pPr>
      <a:lvl3pPr algn="ctr" rtl="0" eaLnBrk="0" fontAlgn="base" hangingPunct="0">
        <a:spcBef>
          <a:spcPct val="0"/>
        </a:spcBef>
        <a:spcAft>
          <a:spcPct val="0"/>
        </a:spcAft>
        <a:defRPr>
          <a:solidFill>
            <a:schemeClr val="tx2"/>
          </a:solidFill>
          <a:latin typeface="Calibri" panose="020F0502020204030204" pitchFamily="34" charset="0"/>
          <a:ea typeface="新細明體" panose="02020500000000000000" pitchFamily="18" charset="-120"/>
        </a:defRPr>
      </a:lvl3pPr>
      <a:lvl4pPr algn="ctr" rtl="0" eaLnBrk="0" fontAlgn="base" hangingPunct="0">
        <a:spcBef>
          <a:spcPct val="0"/>
        </a:spcBef>
        <a:spcAft>
          <a:spcPct val="0"/>
        </a:spcAft>
        <a:defRPr>
          <a:solidFill>
            <a:schemeClr val="tx2"/>
          </a:solidFill>
          <a:latin typeface="Calibri" panose="020F0502020204030204" pitchFamily="34" charset="0"/>
          <a:ea typeface="新細明體" panose="02020500000000000000" pitchFamily="18" charset="-120"/>
        </a:defRPr>
      </a:lvl4pPr>
      <a:lvl5pPr algn="ctr" rtl="0" eaLnBrk="0" fontAlgn="base" hangingPunct="0">
        <a:spcBef>
          <a:spcPct val="0"/>
        </a:spcBef>
        <a:spcAft>
          <a:spcPct val="0"/>
        </a:spcAft>
        <a:defRPr>
          <a:solidFill>
            <a:schemeClr val="tx2"/>
          </a:solidFill>
          <a:latin typeface="Calibri" panose="020F0502020204030204" pitchFamily="34" charset="0"/>
          <a:ea typeface="新細明體" panose="02020500000000000000" pitchFamily="18" charset="-120"/>
        </a:defRPr>
      </a:lvl5pPr>
      <a:lvl6pPr marL="457200" algn="ctr" rtl="0" eaLnBrk="0" fontAlgn="base" hangingPunct="0">
        <a:spcBef>
          <a:spcPct val="0"/>
        </a:spcBef>
        <a:spcAft>
          <a:spcPct val="0"/>
        </a:spcAft>
        <a:defRPr>
          <a:solidFill>
            <a:schemeClr val="tx2"/>
          </a:solidFill>
          <a:latin typeface="Calibri" panose="020F0502020204030204" pitchFamily="34" charset="0"/>
          <a:ea typeface="新細明體" panose="02020500000000000000" pitchFamily="18" charset="-120"/>
        </a:defRPr>
      </a:lvl6pPr>
      <a:lvl7pPr marL="914400" algn="ctr" rtl="0" eaLnBrk="0" fontAlgn="base" hangingPunct="0">
        <a:spcBef>
          <a:spcPct val="0"/>
        </a:spcBef>
        <a:spcAft>
          <a:spcPct val="0"/>
        </a:spcAft>
        <a:defRPr>
          <a:solidFill>
            <a:schemeClr val="tx2"/>
          </a:solidFill>
          <a:latin typeface="Calibri" panose="020F0502020204030204" pitchFamily="34" charset="0"/>
          <a:ea typeface="新細明體" panose="02020500000000000000" pitchFamily="18" charset="-120"/>
        </a:defRPr>
      </a:lvl7pPr>
      <a:lvl8pPr marL="1371600" algn="ctr" rtl="0" eaLnBrk="0" fontAlgn="base" hangingPunct="0">
        <a:spcBef>
          <a:spcPct val="0"/>
        </a:spcBef>
        <a:spcAft>
          <a:spcPct val="0"/>
        </a:spcAft>
        <a:defRPr>
          <a:solidFill>
            <a:schemeClr val="tx2"/>
          </a:solidFill>
          <a:latin typeface="Calibri" panose="020F0502020204030204" pitchFamily="34" charset="0"/>
          <a:ea typeface="新細明體" panose="02020500000000000000" pitchFamily="18" charset="-120"/>
        </a:defRPr>
      </a:lvl8pPr>
      <a:lvl9pPr marL="1828800" algn="ctr" rtl="0" eaLnBrk="0" fontAlgn="base" hangingPunct="0">
        <a:spcBef>
          <a:spcPct val="0"/>
        </a:spcBef>
        <a:spcAft>
          <a:spcPct val="0"/>
        </a:spcAft>
        <a:defRPr>
          <a:solidFill>
            <a:schemeClr val="tx2"/>
          </a:solidFill>
          <a:latin typeface="Calibri" panose="020F0502020204030204" pitchFamily="34" charset="0"/>
          <a:ea typeface="新細明體" panose="02020500000000000000" pitchFamily="18" charset="-120"/>
        </a:defRPr>
      </a:lvl9pPr>
    </p:titleStyle>
    <p:bodyStyle>
      <a:lvl1pPr algn="l" rtl="0" eaLnBrk="0" fontAlgn="base" hangingPunct="0">
        <a:spcBef>
          <a:spcPct val="20000"/>
        </a:spcBef>
        <a:spcAft>
          <a:spcPct val="0"/>
        </a:spcAft>
        <a:defRPr>
          <a:solidFill>
            <a:schemeClr val="tx1"/>
          </a:solidFill>
          <a:latin typeface="+mn-lt"/>
          <a:ea typeface="+mn-ea"/>
          <a:cs typeface="+mn-cs"/>
        </a:defRPr>
      </a:lvl1pPr>
      <a:lvl2pPr marL="457200" algn="l" rtl="0" eaLnBrk="0" fontAlgn="base" hangingPunct="0">
        <a:spcBef>
          <a:spcPct val="20000"/>
        </a:spcBef>
        <a:spcAft>
          <a:spcPct val="0"/>
        </a:spcAft>
        <a:defRPr>
          <a:solidFill>
            <a:schemeClr val="tx1"/>
          </a:solidFill>
          <a:latin typeface="+mn-lt"/>
          <a:ea typeface="+mn-ea"/>
          <a:cs typeface="+mn-cs"/>
        </a:defRPr>
      </a:lvl2pPr>
      <a:lvl3pPr marL="914400" algn="l" rtl="0" eaLnBrk="0" fontAlgn="base" hangingPunct="0">
        <a:spcBef>
          <a:spcPct val="20000"/>
        </a:spcBef>
        <a:spcAft>
          <a:spcPct val="0"/>
        </a:spcAft>
        <a:defRPr>
          <a:solidFill>
            <a:schemeClr val="tx1"/>
          </a:solidFill>
          <a:latin typeface="+mn-lt"/>
          <a:ea typeface="+mn-ea"/>
          <a:cs typeface="+mn-cs"/>
        </a:defRPr>
      </a:lvl3pPr>
      <a:lvl4pPr marL="1371600" algn="l" rtl="0" eaLnBrk="0" fontAlgn="base" hangingPunct="0">
        <a:spcBef>
          <a:spcPct val="20000"/>
        </a:spcBef>
        <a:spcAft>
          <a:spcPct val="0"/>
        </a:spcAft>
        <a:defRPr>
          <a:solidFill>
            <a:schemeClr val="tx1"/>
          </a:solidFill>
          <a:latin typeface="+mn-lt"/>
          <a:ea typeface="+mn-ea"/>
          <a:cs typeface="+mn-cs"/>
        </a:defRPr>
      </a:lvl4pPr>
      <a:lvl5pPr marL="1828800" algn="l" rtl="0" eaLnBrk="0" fontAlgn="base" hangingPunct="0">
        <a:spcBef>
          <a:spcPct val="20000"/>
        </a:spcBef>
        <a:spcAft>
          <a:spcPct val="0"/>
        </a:spcAft>
        <a:defRPr>
          <a:solidFill>
            <a:schemeClr val="tx1"/>
          </a:solidFill>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95000"/>
              </a:schemeClr>
            </a:gs>
            <a:gs pos="100000">
              <a:srgbClr val="00FFCC"/>
            </a:gs>
          </a:gsLst>
          <a:lin ang="2700000" scaled="1"/>
          <a:tileRect/>
        </a:gradFill>
        <a:effectLst/>
      </p:bgPr>
    </p:bg>
    <p:spTree>
      <p:nvGrpSpPr>
        <p:cNvPr id="1" name=""/>
        <p:cNvGrpSpPr/>
        <p:nvPr/>
      </p:nvGrpSpPr>
      <p:grpSpPr>
        <a:xfrm>
          <a:off x="0" y="0"/>
          <a:ext cx="0" cy="0"/>
          <a:chOff x="0" y="0"/>
          <a:chExt cx="0" cy="0"/>
        </a:xfrm>
      </p:grpSpPr>
      <p:sp>
        <p:nvSpPr>
          <p:cNvPr id="2" name="標題版面配置區 1"/>
          <p:cNvSpPr>
            <a:spLocks noGrp="1"/>
          </p:cNvSpPr>
          <p:nvPr>
            <p:ph type="title"/>
          </p:nvPr>
        </p:nvSpPr>
        <p:spPr>
          <a:xfrm>
            <a:off x="609682" y="274335"/>
            <a:ext cx="10972637" cy="685835"/>
          </a:xfrm>
          <a:prstGeom prst="rect">
            <a:avLst/>
          </a:prstGeom>
        </p:spPr>
        <p:txBody>
          <a:bodyPr vert="horz" lIns="0" tIns="0" rIns="0" bIns="0" rtlCol="0" anchor="ctr">
            <a:normAutofit/>
          </a:bodyPr>
          <a:lstStyle/>
          <a:p>
            <a:r>
              <a:rPr lang="zh-TW" altLang="en-US" dirty="0"/>
              <a:t>按一下以編輯母片標題樣式</a:t>
            </a:r>
          </a:p>
        </p:txBody>
      </p:sp>
      <p:sp>
        <p:nvSpPr>
          <p:cNvPr id="3" name="文字版面配置區 2"/>
          <p:cNvSpPr>
            <a:spLocks noGrp="1"/>
          </p:cNvSpPr>
          <p:nvPr>
            <p:ph type="body" idx="1"/>
          </p:nvPr>
        </p:nvSpPr>
        <p:spPr>
          <a:xfrm>
            <a:off x="609682" y="1234505"/>
            <a:ext cx="10972637" cy="4938013"/>
          </a:xfrm>
          <a:prstGeom prst="rect">
            <a:avLst/>
          </a:prstGeom>
        </p:spPr>
        <p:txBody>
          <a:bodyPr vert="horz" lIns="0" tIns="0" rIns="0" bIns="0" rtlCol="0">
            <a:normAutofit/>
          </a:bodyPr>
          <a:lstStyle/>
          <a:p>
            <a:pPr lvl="0"/>
            <a:r>
              <a:rPr lang="zh-TW" altLang="en-US" dirty="0"/>
              <a:t>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4" name="日期版面配置區 3"/>
          <p:cNvSpPr>
            <a:spLocks noGrp="1"/>
          </p:cNvSpPr>
          <p:nvPr>
            <p:ph type="dt" sz="half" idx="2"/>
          </p:nvPr>
        </p:nvSpPr>
        <p:spPr>
          <a:xfrm>
            <a:off x="609681" y="6309685"/>
            <a:ext cx="2743200" cy="411501"/>
          </a:xfrm>
          <a:prstGeom prst="rect">
            <a:avLst/>
          </a:prstGeom>
        </p:spPr>
        <p:txBody>
          <a:bodyPr vert="horz" lIns="0" tIns="0" rIns="0" bIns="0" rtlCol="0" anchor="ctr"/>
          <a:lstStyle>
            <a:lvl1pPr algn="l">
              <a:defRPr sz="1016" baseline="0">
                <a:solidFill>
                  <a:schemeClr val="tx1">
                    <a:tint val="75000"/>
                  </a:schemeClr>
                </a:solidFill>
                <a:latin typeface="Calibri" panose="020F0502020204030204" pitchFamily="34" charset="0"/>
                <a:ea typeface="標楷體" panose="03000509000000000000" pitchFamily="65" charset="-120"/>
              </a:defRPr>
            </a:lvl1pPr>
          </a:lstStyle>
          <a:p>
            <a:fld id="{6CC04B23-84D2-44B7-B8F5-0590C45DBB32}" type="datetime1">
              <a:rPr lang="zh-TW" altLang="en-US" smtClean="0"/>
              <a:pPr/>
              <a:t>2023/3/24</a:t>
            </a:fld>
            <a:endParaRPr lang="en-US" dirty="0"/>
          </a:p>
        </p:txBody>
      </p:sp>
      <p:sp>
        <p:nvSpPr>
          <p:cNvPr id="5" name="頁尾版面配置區 4"/>
          <p:cNvSpPr>
            <a:spLocks noGrp="1"/>
          </p:cNvSpPr>
          <p:nvPr>
            <p:ph type="ftr" sz="quarter" idx="3"/>
          </p:nvPr>
        </p:nvSpPr>
        <p:spPr>
          <a:xfrm>
            <a:off x="4038601" y="6309685"/>
            <a:ext cx="4267137" cy="411501"/>
          </a:xfrm>
          <a:prstGeom prst="rect">
            <a:avLst/>
          </a:prstGeom>
        </p:spPr>
        <p:txBody>
          <a:bodyPr vert="horz" lIns="0" tIns="0" rIns="0" bIns="0" rtlCol="0" anchor="ctr"/>
          <a:lstStyle>
            <a:lvl1pPr algn="ctr">
              <a:defRPr sz="1016" baseline="0">
                <a:solidFill>
                  <a:schemeClr val="tx1">
                    <a:tint val="75000"/>
                  </a:schemeClr>
                </a:solidFill>
                <a:latin typeface="Calibri" panose="020F0502020204030204" pitchFamily="34" charset="0"/>
                <a:ea typeface="標楷體" panose="03000509000000000000" pitchFamily="65" charset="-120"/>
              </a:defRPr>
            </a:lvl1pPr>
          </a:lstStyle>
          <a:p>
            <a:endParaRPr lang="zh-TW" altLang="en-US" dirty="0"/>
          </a:p>
        </p:txBody>
      </p:sp>
      <p:sp>
        <p:nvSpPr>
          <p:cNvPr id="6" name="投影片編號版面配置區 5"/>
          <p:cNvSpPr>
            <a:spLocks noGrp="1"/>
          </p:cNvSpPr>
          <p:nvPr>
            <p:ph type="sldNum" sz="quarter" idx="4"/>
          </p:nvPr>
        </p:nvSpPr>
        <p:spPr>
          <a:xfrm>
            <a:off x="8839119" y="6309685"/>
            <a:ext cx="2743200" cy="411501"/>
          </a:xfrm>
          <a:prstGeom prst="rect">
            <a:avLst/>
          </a:prstGeom>
        </p:spPr>
        <p:txBody>
          <a:bodyPr vert="horz" lIns="0" tIns="0" rIns="0" bIns="0" rtlCol="0" anchor="ctr"/>
          <a:lstStyle>
            <a:lvl1pPr algn="r">
              <a:defRPr sz="1016" baseline="0">
                <a:solidFill>
                  <a:schemeClr val="tx1">
                    <a:tint val="75000"/>
                  </a:schemeClr>
                </a:solidFill>
                <a:latin typeface="Calibri" panose="020F0502020204030204" pitchFamily="34" charset="0"/>
                <a:ea typeface="標楷體" panose="03000509000000000000" pitchFamily="65" charset="-120"/>
              </a:defRPr>
            </a:lvl1pPr>
          </a:lstStyle>
          <a:p>
            <a:fld id="{E5137D0E-4A4F-4307-8994-C1891D747D59}" type="slidenum">
              <a:rPr lang="en-US" smtClean="0"/>
              <a:pPr/>
              <a:t>‹#›</a:t>
            </a:fld>
            <a:endParaRPr lang="en-US" dirty="0"/>
          </a:p>
        </p:txBody>
      </p:sp>
    </p:spTree>
    <p:extLst>
      <p:ext uri="{BB962C8B-B14F-4D97-AF65-F5344CB8AC3E}">
        <p14:creationId xmlns:p14="http://schemas.microsoft.com/office/powerpoint/2010/main" val="3261236209"/>
      </p:ext>
    </p:extLst>
  </p:cSld>
  <p:clrMap bg1="lt1" tx1="dk1" bg2="lt2" tx2="dk2" accent1="accent1" accent2="accent2" accent3="accent3" accent4="accent4" accent5="accent5" accent6="accent6" hlink="hlink" folHlink="folHlink"/>
  <p:sldLayoutIdLst>
    <p:sldLayoutId id="2147484051" r:id="rId1"/>
    <p:sldLayoutId id="2147484052" r:id="rId2"/>
    <p:sldLayoutId id="2147484053" r:id="rId3"/>
    <p:sldLayoutId id="2147484054" r:id="rId4"/>
    <p:sldLayoutId id="2147484055" r:id="rId5"/>
    <p:sldLayoutId id="2147484056" r:id="rId6"/>
    <p:sldLayoutId id="2147484057" r:id="rId7"/>
    <p:sldLayoutId id="2147484058" r:id="rId8"/>
    <p:sldLayoutId id="2147484059" r:id="rId9"/>
    <p:sldLayoutId id="2147484060" r:id="rId10"/>
    <p:sldLayoutId id="2147484061" r:id="rId11"/>
    <p:sldLayoutId id="2147484062" r:id="rId12"/>
    <p:sldLayoutId id="2147484063" r:id="rId13"/>
    <p:sldLayoutId id="2147484064" r:id="rId14"/>
    <p:sldLayoutId id="2147484065" r:id="rId1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685799" rtl="0" eaLnBrk="1" latinLnBrk="0" hangingPunct="1">
        <a:lnSpc>
          <a:spcPct val="90000"/>
        </a:lnSpc>
        <a:spcBef>
          <a:spcPct val="0"/>
        </a:spcBef>
        <a:buNone/>
        <a:defRPr sz="3810" kern="1200" baseline="0">
          <a:solidFill>
            <a:schemeClr val="tx1"/>
          </a:solidFill>
          <a:latin typeface="Calibri" panose="020F0502020204030204" pitchFamily="34" charset="0"/>
          <a:ea typeface="標楷體" panose="03000509000000000000" pitchFamily="65" charset="-120"/>
          <a:cs typeface="+mj-cs"/>
        </a:defRPr>
      </a:lvl1pPr>
    </p:titleStyle>
    <p:bodyStyle>
      <a:lvl1pPr marL="171449" indent="-171449" algn="l" defTabSz="685799" rtl="0" eaLnBrk="1" latinLnBrk="0" hangingPunct="1">
        <a:lnSpc>
          <a:spcPct val="90000"/>
        </a:lnSpc>
        <a:spcBef>
          <a:spcPts val="750"/>
        </a:spcBef>
        <a:buFont typeface="Arial" panose="020B0604020202020204" pitchFamily="34" charset="0"/>
        <a:buChar char="•"/>
        <a:defRPr sz="3048" kern="1200" baseline="0">
          <a:solidFill>
            <a:schemeClr val="tx1"/>
          </a:solidFill>
          <a:latin typeface="Calibri" panose="020F0502020204030204" pitchFamily="34" charset="0"/>
          <a:ea typeface="標楷體" panose="03000509000000000000" pitchFamily="65" charset="-120"/>
          <a:cs typeface="+mn-cs"/>
        </a:defRPr>
      </a:lvl1pPr>
      <a:lvl2pPr marL="514349" indent="-171449" algn="l" defTabSz="685799" rtl="0" eaLnBrk="1" latinLnBrk="0" hangingPunct="1">
        <a:lnSpc>
          <a:spcPct val="90000"/>
        </a:lnSpc>
        <a:spcBef>
          <a:spcPts val="375"/>
        </a:spcBef>
        <a:buFont typeface="Arial" panose="020B0604020202020204" pitchFamily="34" charset="0"/>
        <a:buChar char="•"/>
        <a:defRPr sz="2286" kern="1200" baseline="0">
          <a:solidFill>
            <a:schemeClr val="tx1"/>
          </a:solidFill>
          <a:latin typeface="Calibri" panose="020F0502020204030204" pitchFamily="34" charset="0"/>
          <a:ea typeface="標楷體" panose="03000509000000000000" pitchFamily="65" charset="-120"/>
          <a:cs typeface="+mn-cs"/>
        </a:defRPr>
      </a:lvl2pPr>
      <a:lvl3pPr marL="857248" indent="-171449" algn="l" defTabSz="685799" rtl="0" eaLnBrk="1" latinLnBrk="0" hangingPunct="1">
        <a:lnSpc>
          <a:spcPct val="90000"/>
        </a:lnSpc>
        <a:spcBef>
          <a:spcPts val="375"/>
        </a:spcBef>
        <a:buFont typeface="Arial" panose="020B0604020202020204" pitchFamily="34" charset="0"/>
        <a:buChar char="•"/>
        <a:defRPr sz="2286" kern="1200" baseline="0">
          <a:solidFill>
            <a:schemeClr val="tx1"/>
          </a:solidFill>
          <a:latin typeface="Calibri" panose="020F0502020204030204" pitchFamily="34" charset="0"/>
          <a:ea typeface="標楷體" panose="03000509000000000000" pitchFamily="65" charset="-120"/>
          <a:cs typeface="+mn-cs"/>
        </a:defRPr>
      </a:lvl3pPr>
      <a:lvl4pPr marL="1200147" indent="-171449" algn="l" defTabSz="685799" rtl="0" eaLnBrk="1" latinLnBrk="0" hangingPunct="1">
        <a:lnSpc>
          <a:spcPct val="90000"/>
        </a:lnSpc>
        <a:spcBef>
          <a:spcPts val="375"/>
        </a:spcBef>
        <a:buFont typeface="Arial" panose="020B0604020202020204" pitchFamily="34" charset="0"/>
        <a:buChar char="•"/>
        <a:defRPr sz="2286" kern="1200" baseline="0">
          <a:solidFill>
            <a:schemeClr val="tx1"/>
          </a:solidFill>
          <a:latin typeface="Calibri" panose="020F0502020204030204" pitchFamily="34" charset="0"/>
          <a:ea typeface="標楷體" panose="03000509000000000000" pitchFamily="65" charset="-120"/>
          <a:cs typeface="+mn-cs"/>
        </a:defRPr>
      </a:lvl4pPr>
      <a:lvl5pPr marL="1543047" indent="-171449" algn="l" defTabSz="685799" rtl="0" eaLnBrk="1" latinLnBrk="0" hangingPunct="1">
        <a:lnSpc>
          <a:spcPct val="90000"/>
        </a:lnSpc>
        <a:spcBef>
          <a:spcPts val="375"/>
        </a:spcBef>
        <a:buFont typeface="Arial" panose="020B0604020202020204" pitchFamily="34" charset="0"/>
        <a:buChar char="•"/>
        <a:defRPr sz="2286" kern="1200" baseline="0">
          <a:solidFill>
            <a:schemeClr val="tx1"/>
          </a:solidFill>
          <a:latin typeface="Calibri" panose="020F0502020204030204" pitchFamily="34" charset="0"/>
          <a:ea typeface="標楷體" panose="03000509000000000000" pitchFamily="65" charset="-120"/>
          <a:cs typeface="+mn-cs"/>
        </a:defRPr>
      </a:lvl5pPr>
      <a:lvl6pPr marL="1885946" indent="-171449" algn="l" defTabSz="685799"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46" indent="-171449" algn="l" defTabSz="685799"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45" indent="-171449" algn="l" defTabSz="685799"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44" indent="-171449" algn="l" defTabSz="685799"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TW"/>
      </a:defPPr>
      <a:lvl1pPr marL="0" algn="l" defTabSz="685799" rtl="0" eaLnBrk="1" latinLnBrk="0" hangingPunct="1">
        <a:defRPr sz="1350" kern="1200">
          <a:solidFill>
            <a:schemeClr val="tx1"/>
          </a:solidFill>
          <a:latin typeface="+mn-lt"/>
          <a:ea typeface="+mn-ea"/>
          <a:cs typeface="+mn-cs"/>
        </a:defRPr>
      </a:lvl1pPr>
      <a:lvl2pPr marL="342899" algn="l" defTabSz="685799" rtl="0" eaLnBrk="1" latinLnBrk="0" hangingPunct="1">
        <a:defRPr sz="1350" kern="1200">
          <a:solidFill>
            <a:schemeClr val="tx1"/>
          </a:solidFill>
          <a:latin typeface="+mn-lt"/>
          <a:ea typeface="+mn-ea"/>
          <a:cs typeface="+mn-cs"/>
        </a:defRPr>
      </a:lvl2pPr>
      <a:lvl3pPr marL="685799" algn="l" defTabSz="685799" rtl="0" eaLnBrk="1" latinLnBrk="0" hangingPunct="1">
        <a:defRPr sz="1350" kern="1200">
          <a:solidFill>
            <a:schemeClr val="tx1"/>
          </a:solidFill>
          <a:latin typeface="+mn-lt"/>
          <a:ea typeface="+mn-ea"/>
          <a:cs typeface="+mn-cs"/>
        </a:defRPr>
      </a:lvl3pPr>
      <a:lvl4pPr marL="1028698" algn="l" defTabSz="685799" rtl="0" eaLnBrk="1" latinLnBrk="0" hangingPunct="1">
        <a:defRPr sz="1350" kern="1200">
          <a:solidFill>
            <a:schemeClr val="tx1"/>
          </a:solidFill>
          <a:latin typeface="+mn-lt"/>
          <a:ea typeface="+mn-ea"/>
          <a:cs typeface="+mn-cs"/>
        </a:defRPr>
      </a:lvl4pPr>
      <a:lvl5pPr marL="1371597" algn="l" defTabSz="685799" rtl="0" eaLnBrk="1" latinLnBrk="0" hangingPunct="1">
        <a:defRPr sz="1350" kern="1200">
          <a:solidFill>
            <a:schemeClr val="tx1"/>
          </a:solidFill>
          <a:latin typeface="+mn-lt"/>
          <a:ea typeface="+mn-ea"/>
          <a:cs typeface="+mn-cs"/>
        </a:defRPr>
      </a:lvl5pPr>
      <a:lvl6pPr marL="1714497" algn="l" defTabSz="685799" rtl="0" eaLnBrk="1" latinLnBrk="0" hangingPunct="1">
        <a:defRPr sz="1350" kern="1200">
          <a:solidFill>
            <a:schemeClr val="tx1"/>
          </a:solidFill>
          <a:latin typeface="+mn-lt"/>
          <a:ea typeface="+mn-ea"/>
          <a:cs typeface="+mn-cs"/>
        </a:defRPr>
      </a:lvl6pPr>
      <a:lvl7pPr marL="2057396" algn="l" defTabSz="685799" rtl="0" eaLnBrk="1" latinLnBrk="0" hangingPunct="1">
        <a:defRPr sz="1350" kern="1200">
          <a:solidFill>
            <a:schemeClr val="tx1"/>
          </a:solidFill>
          <a:latin typeface="+mn-lt"/>
          <a:ea typeface="+mn-ea"/>
          <a:cs typeface="+mn-cs"/>
        </a:defRPr>
      </a:lvl7pPr>
      <a:lvl8pPr marL="2400295" algn="l" defTabSz="685799" rtl="0" eaLnBrk="1" latinLnBrk="0" hangingPunct="1">
        <a:defRPr sz="1350" kern="1200">
          <a:solidFill>
            <a:schemeClr val="tx1"/>
          </a:solidFill>
          <a:latin typeface="+mn-lt"/>
          <a:ea typeface="+mn-ea"/>
          <a:cs typeface="+mn-cs"/>
        </a:defRPr>
      </a:lvl8pPr>
      <a:lvl9pPr marL="2743194" algn="l" defTabSz="685799"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95000"/>
              </a:schemeClr>
            </a:gs>
            <a:gs pos="100000">
              <a:srgbClr val="00FFCC"/>
            </a:gs>
          </a:gsLst>
          <a:lin ang="2700000" scaled="1"/>
          <a:tileRect/>
        </a:gra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0EAAB8C-BD24-4236-93D2-426C8BBBE014}" type="datetimeFigureOut">
              <a:rPr lang="zh-CN" altLang="en-US" smtClean="0"/>
              <a:pPr/>
              <a:t>2023/3/24</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60A45D6-A69E-4CED-9D44-251CD51468ED}" type="slidenum">
              <a:rPr lang="zh-CN" altLang="en-US" smtClean="0"/>
              <a:pPr/>
              <a:t>‹#›</a:t>
            </a:fld>
            <a:endParaRPr lang="zh-CN" altLang="en-US"/>
          </a:p>
        </p:txBody>
      </p:sp>
    </p:spTree>
    <p:extLst>
      <p:ext uri="{BB962C8B-B14F-4D97-AF65-F5344CB8AC3E}">
        <p14:creationId xmlns:p14="http://schemas.microsoft.com/office/powerpoint/2010/main" val="376491252"/>
      </p:ext>
    </p:extLst>
  </p:cSld>
  <p:clrMap bg1="lt1" tx1="dk1" bg2="lt2" tx2="dk2" accent1="accent1" accent2="accent2" accent3="accent3" accent4="accent4" accent5="accent5" accent6="accent6" hlink="hlink" folHlink="folHlink"/>
  <p:sldLayoutIdLst>
    <p:sldLayoutId id="2147484106" r:id="rId1"/>
    <p:sldLayoutId id="2147484107" r:id="rId2"/>
    <p:sldLayoutId id="2147484179" r:id="rId3"/>
    <p:sldLayoutId id="2147484181" r:id="rId4"/>
    <p:sldLayoutId id="2147484108" r:id="rId5"/>
    <p:sldLayoutId id="2147484045" r:id="rId6"/>
    <p:sldLayoutId id="2147483677" r:id="rId7"/>
    <p:sldLayoutId id="2147483678" r:id="rId8"/>
    <p:sldLayoutId id="2147483660" r:id="rId9"/>
  </p:sldLayoutIdLst>
  <p:transition spd="med">
    <p:fade/>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95000"/>
              </a:schemeClr>
            </a:gs>
            <a:gs pos="100000">
              <a:srgbClr val="00FFCC"/>
            </a:gs>
          </a:gsLst>
          <a:lin ang="2700000" scaled="1"/>
          <a:tileRect/>
        </a:gradFill>
        <a:effectLst/>
      </p:bgPr>
    </p:bg>
    <p:spTree>
      <p:nvGrpSpPr>
        <p:cNvPr id="1" name=""/>
        <p:cNvGrpSpPr/>
        <p:nvPr/>
      </p:nvGrpSpPr>
      <p:grpSpPr>
        <a:xfrm>
          <a:off x="0" y="0"/>
          <a:ext cx="0" cy="0"/>
          <a:chOff x="0" y="0"/>
          <a:chExt cx="0" cy="0"/>
        </a:xfrm>
      </p:grpSpPr>
      <p:sp>
        <p:nvSpPr>
          <p:cNvPr id="2" name="標題版面配置區 1"/>
          <p:cNvSpPr>
            <a:spLocks noGrp="1"/>
          </p:cNvSpPr>
          <p:nvPr>
            <p:ph type="title"/>
          </p:nvPr>
        </p:nvSpPr>
        <p:spPr>
          <a:xfrm>
            <a:off x="609682" y="274335"/>
            <a:ext cx="10972637" cy="685835"/>
          </a:xfrm>
          <a:prstGeom prst="rect">
            <a:avLst/>
          </a:prstGeom>
        </p:spPr>
        <p:txBody>
          <a:bodyPr vert="horz" lIns="0" tIns="0" rIns="0" bIns="0" rtlCol="0" anchor="ctr">
            <a:normAutofit/>
          </a:bodyPr>
          <a:lstStyle/>
          <a:p>
            <a:r>
              <a:rPr lang="zh-TW" altLang="en-US" dirty="0"/>
              <a:t>按一下以編輯母片標題樣式</a:t>
            </a:r>
          </a:p>
        </p:txBody>
      </p:sp>
      <p:sp>
        <p:nvSpPr>
          <p:cNvPr id="3" name="文字版面配置區 2"/>
          <p:cNvSpPr>
            <a:spLocks noGrp="1"/>
          </p:cNvSpPr>
          <p:nvPr>
            <p:ph type="body" idx="1"/>
          </p:nvPr>
        </p:nvSpPr>
        <p:spPr>
          <a:xfrm>
            <a:off x="609682" y="1234505"/>
            <a:ext cx="10972637" cy="4938013"/>
          </a:xfrm>
          <a:prstGeom prst="rect">
            <a:avLst/>
          </a:prstGeom>
        </p:spPr>
        <p:txBody>
          <a:bodyPr vert="horz" lIns="0" tIns="0" rIns="0" bIns="0" rtlCol="0">
            <a:normAutofit/>
          </a:bodyPr>
          <a:lstStyle/>
          <a:p>
            <a:pPr lvl="0"/>
            <a:r>
              <a:rPr lang="zh-TW" altLang="en-US" dirty="0"/>
              <a:t>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p>
        </p:txBody>
      </p:sp>
      <p:sp>
        <p:nvSpPr>
          <p:cNvPr id="4" name="日期版面配置區 3"/>
          <p:cNvSpPr>
            <a:spLocks noGrp="1"/>
          </p:cNvSpPr>
          <p:nvPr>
            <p:ph type="dt" sz="half" idx="2"/>
          </p:nvPr>
        </p:nvSpPr>
        <p:spPr>
          <a:xfrm>
            <a:off x="609681" y="6309685"/>
            <a:ext cx="2743200" cy="411501"/>
          </a:xfrm>
          <a:prstGeom prst="rect">
            <a:avLst/>
          </a:prstGeom>
        </p:spPr>
        <p:txBody>
          <a:bodyPr vert="horz" lIns="0" tIns="0" rIns="0" bIns="0" rtlCol="0" anchor="ctr"/>
          <a:lstStyle>
            <a:lvl1pPr algn="l">
              <a:defRPr sz="1016" baseline="0">
                <a:solidFill>
                  <a:schemeClr val="tx1">
                    <a:tint val="75000"/>
                  </a:schemeClr>
                </a:solidFill>
                <a:latin typeface="Calibri" panose="020F0502020204030204" pitchFamily="34" charset="0"/>
                <a:ea typeface="標楷體" panose="03000509000000000000" pitchFamily="65" charset="-120"/>
              </a:defRPr>
            </a:lvl1pPr>
          </a:lstStyle>
          <a:p>
            <a:fld id="{6CC04B23-84D2-44B7-B8F5-0590C45DBB32}" type="datetime1">
              <a:rPr lang="zh-TW" altLang="en-US" smtClean="0"/>
              <a:pPr/>
              <a:t>2023/3/24</a:t>
            </a:fld>
            <a:endParaRPr lang="en-US" dirty="0"/>
          </a:p>
        </p:txBody>
      </p:sp>
      <p:sp>
        <p:nvSpPr>
          <p:cNvPr id="5" name="頁尾版面配置區 4"/>
          <p:cNvSpPr>
            <a:spLocks noGrp="1"/>
          </p:cNvSpPr>
          <p:nvPr>
            <p:ph type="ftr" sz="quarter" idx="3"/>
          </p:nvPr>
        </p:nvSpPr>
        <p:spPr>
          <a:xfrm>
            <a:off x="4038601" y="6309685"/>
            <a:ext cx="4267137" cy="411501"/>
          </a:xfrm>
          <a:prstGeom prst="rect">
            <a:avLst/>
          </a:prstGeom>
        </p:spPr>
        <p:txBody>
          <a:bodyPr vert="horz" lIns="0" tIns="0" rIns="0" bIns="0" rtlCol="0" anchor="ctr"/>
          <a:lstStyle>
            <a:lvl1pPr algn="ctr">
              <a:defRPr sz="1016" baseline="0">
                <a:solidFill>
                  <a:schemeClr val="tx1">
                    <a:tint val="75000"/>
                  </a:schemeClr>
                </a:solidFill>
                <a:latin typeface="Calibri" panose="020F0502020204030204" pitchFamily="34" charset="0"/>
                <a:ea typeface="標楷體" panose="03000509000000000000" pitchFamily="65" charset="-120"/>
              </a:defRPr>
            </a:lvl1pPr>
          </a:lstStyle>
          <a:p>
            <a:endParaRPr lang="zh-TW" altLang="en-US" dirty="0"/>
          </a:p>
        </p:txBody>
      </p:sp>
      <p:sp>
        <p:nvSpPr>
          <p:cNvPr id="6" name="投影片編號版面配置區 5"/>
          <p:cNvSpPr>
            <a:spLocks noGrp="1"/>
          </p:cNvSpPr>
          <p:nvPr>
            <p:ph type="sldNum" sz="quarter" idx="4"/>
          </p:nvPr>
        </p:nvSpPr>
        <p:spPr>
          <a:xfrm>
            <a:off x="8839119" y="6309685"/>
            <a:ext cx="2743200" cy="411501"/>
          </a:xfrm>
          <a:prstGeom prst="rect">
            <a:avLst/>
          </a:prstGeom>
        </p:spPr>
        <p:txBody>
          <a:bodyPr vert="horz" lIns="0" tIns="0" rIns="0" bIns="0" rtlCol="0" anchor="ctr"/>
          <a:lstStyle>
            <a:lvl1pPr algn="r">
              <a:defRPr sz="1016" baseline="0">
                <a:solidFill>
                  <a:schemeClr val="tx1">
                    <a:tint val="75000"/>
                  </a:schemeClr>
                </a:solidFill>
                <a:latin typeface="Calibri" panose="020F0502020204030204" pitchFamily="34" charset="0"/>
                <a:ea typeface="標楷體" panose="03000509000000000000" pitchFamily="65" charset="-120"/>
              </a:defRPr>
            </a:lvl1pPr>
          </a:lstStyle>
          <a:p>
            <a:fld id="{E5137D0E-4A4F-4307-8994-C1891D747D59}" type="slidenum">
              <a:rPr lang="en-US" smtClean="0"/>
              <a:pPr/>
              <a:t>‹#›</a:t>
            </a:fld>
            <a:endParaRPr lang="en-US" dirty="0"/>
          </a:p>
        </p:txBody>
      </p:sp>
    </p:spTree>
    <p:extLst>
      <p:ext uri="{BB962C8B-B14F-4D97-AF65-F5344CB8AC3E}">
        <p14:creationId xmlns:p14="http://schemas.microsoft.com/office/powerpoint/2010/main" val="2057338630"/>
      </p:ext>
    </p:extLst>
  </p:cSld>
  <p:clrMap bg1="lt1" tx1="dk1" bg2="lt2" tx2="dk2" accent1="accent1" accent2="accent2" accent3="accent3" accent4="accent4" accent5="accent5" accent6="accent6" hlink="hlink" folHlink="folHlink"/>
  <p:sldLayoutIdLst>
    <p:sldLayoutId id="2147484111" r:id="rId1"/>
    <p:sldLayoutId id="2147484112" r:id="rId2"/>
    <p:sldLayoutId id="2147484113" r:id="rId3"/>
    <p:sldLayoutId id="2147484114" r:id="rId4"/>
    <p:sldLayoutId id="2147484115" r:id="rId5"/>
    <p:sldLayoutId id="2147484116" r:id="rId6"/>
    <p:sldLayoutId id="2147484117" r:id="rId7"/>
    <p:sldLayoutId id="2147484118" r:id="rId8"/>
    <p:sldLayoutId id="2147484119" r:id="rId9"/>
    <p:sldLayoutId id="2147484120" r:id="rId10"/>
    <p:sldLayoutId id="2147484121" r:id="rId11"/>
    <p:sldLayoutId id="2147484122" r:id="rId12"/>
    <p:sldLayoutId id="2147484123" r:id="rId13"/>
    <p:sldLayoutId id="2147484124" r:id="rId14"/>
    <p:sldLayoutId id="2147484125" r:id="rId1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685799" rtl="0" eaLnBrk="1" latinLnBrk="0" hangingPunct="1">
        <a:lnSpc>
          <a:spcPct val="90000"/>
        </a:lnSpc>
        <a:spcBef>
          <a:spcPct val="0"/>
        </a:spcBef>
        <a:buNone/>
        <a:defRPr sz="3810" kern="1200" baseline="0">
          <a:solidFill>
            <a:schemeClr val="tx1"/>
          </a:solidFill>
          <a:latin typeface="Calibri" panose="020F0502020204030204" pitchFamily="34" charset="0"/>
          <a:ea typeface="標楷體" panose="03000509000000000000" pitchFamily="65" charset="-120"/>
          <a:cs typeface="+mj-cs"/>
        </a:defRPr>
      </a:lvl1pPr>
    </p:titleStyle>
    <p:bodyStyle>
      <a:lvl1pPr marL="171449" indent="-171449" algn="l" defTabSz="685799" rtl="0" eaLnBrk="1" latinLnBrk="0" hangingPunct="1">
        <a:lnSpc>
          <a:spcPct val="90000"/>
        </a:lnSpc>
        <a:spcBef>
          <a:spcPts val="750"/>
        </a:spcBef>
        <a:buFont typeface="Arial" panose="020B0604020202020204" pitchFamily="34" charset="0"/>
        <a:buChar char="•"/>
        <a:defRPr sz="3048" kern="1200" baseline="0">
          <a:solidFill>
            <a:schemeClr val="tx1"/>
          </a:solidFill>
          <a:latin typeface="Calibri" panose="020F0502020204030204" pitchFamily="34" charset="0"/>
          <a:ea typeface="標楷體" panose="03000509000000000000" pitchFamily="65" charset="-120"/>
          <a:cs typeface="+mn-cs"/>
        </a:defRPr>
      </a:lvl1pPr>
      <a:lvl2pPr marL="514349" indent="-171449" algn="l" defTabSz="685799" rtl="0" eaLnBrk="1" latinLnBrk="0" hangingPunct="1">
        <a:lnSpc>
          <a:spcPct val="90000"/>
        </a:lnSpc>
        <a:spcBef>
          <a:spcPts val="375"/>
        </a:spcBef>
        <a:buFont typeface="Arial" panose="020B0604020202020204" pitchFamily="34" charset="0"/>
        <a:buChar char="•"/>
        <a:defRPr sz="2286" kern="1200" baseline="0">
          <a:solidFill>
            <a:schemeClr val="tx1"/>
          </a:solidFill>
          <a:latin typeface="Calibri" panose="020F0502020204030204" pitchFamily="34" charset="0"/>
          <a:ea typeface="標楷體" panose="03000509000000000000" pitchFamily="65" charset="-120"/>
          <a:cs typeface="+mn-cs"/>
        </a:defRPr>
      </a:lvl2pPr>
      <a:lvl3pPr marL="857248" indent="-171449" algn="l" defTabSz="685799" rtl="0" eaLnBrk="1" latinLnBrk="0" hangingPunct="1">
        <a:lnSpc>
          <a:spcPct val="90000"/>
        </a:lnSpc>
        <a:spcBef>
          <a:spcPts val="375"/>
        </a:spcBef>
        <a:buFont typeface="Arial" panose="020B0604020202020204" pitchFamily="34" charset="0"/>
        <a:buChar char="•"/>
        <a:defRPr sz="2286" kern="1200" baseline="0">
          <a:solidFill>
            <a:schemeClr val="tx1"/>
          </a:solidFill>
          <a:latin typeface="Calibri" panose="020F0502020204030204" pitchFamily="34" charset="0"/>
          <a:ea typeface="標楷體" panose="03000509000000000000" pitchFamily="65" charset="-120"/>
          <a:cs typeface="+mn-cs"/>
        </a:defRPr>
      </a:lvl3pPr>
      <a:lvl4pPr marL="1200147" indent="-171449" algn="l" defTabSz="685799" rtl="0" eaLnBrk="1" latinLnBrk="0" hangingPunct="1">
        <a:lnSpc>
          <a:spcPct val="90000"/>
        </a:lnSpc>
        <a:spcBef>
          <a:spcPts val="375"/>
        </a:spcBef>
        <a:buFont typeface="Arial" panose="020B0604020202020204" pitchFamily="34" charset="0"/>
        <a:buChar char="•"/>
        <a:defRPr sz="2286" kern="1200" baseline="0">
          <a:solidFill>
            <a:schemeClr val="tx1"/>
          </a:solidFill>
          <a:latin typeface="Calibri" panose="020F0502020204030204" pitchFamily="34" charset="0"/>
          <a:ea typeface="標楷體" panose="03000509000000000000" pitchFamily="65" charset="-120"/>
          <a:cs typeface="+mn-cs"/>
        </a:defRPr>
      </a:lvl4pPr>
      <a:lvl5pPr marL="1543047" indent="-171449" algn="l" defTabSz="685799" rtl="0" eaLnBrk="1" latinLnBrk="0" hangingPunct="1">
        <a:lnSpc>
          <a:spcPct val="90000"/>
        </a:lnSpc>
        <a:spcBef>
          <a:spcPts val="375"/>
        </a:spcBef>
        <a:buFont typeface="Arial" panose="020B0604020202020204" pitchFamily="34" charset="0"/>
        <a:buChar char="•"/>
        <a:defRPr sz="2286" kern="1200" baseline="0">
          <a:solidFill>
            <a:schemeClr val="tx1"/>
          </a:solidFill>
          <a:latin typeface="Calibri" panose="020F0502020204030204" pitchFamily="34" charset="0"/>
          <a:ea typeface="標楷體" panose="03000509000000000000" pitchFamily="65" charset="-120"/>
          <a:cs typeface="+mn-cs"/>
        </a:defRPr>
      </a:lvl5pPr>
      <a:lvl6pPr marL="1885946" indent="-171449" algn="l" defTabSz="685799"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46" indent="-171449" algn="l" defTabSz="685799"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45" indent="-171449" algn="l" defTabSz="685799"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44" indent="-171449" algn="l" defTabSz="685799"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TW"/>
      </a:defPPr>
      <a:lvl1pPr marL="0" algn="l" defTabSz="685799" rtl="0" eaLnBrk="1" latinLnBrk="0" hangingPunct="1">
        <a:defRPr sz="1350" kern="1200">
          <a:solidFill>
            <a:schemeClr val="tx1"/>
          </a:solidFill>
          <a:latin typeface="+mn-lt"/>
          <a:ea typeface="+mn-ea"/>
          <a:cs typeface="+mn-cs"/>
        </a:defRPr>
      </a:lvl1pPr>
      <a:lvl2pPr marL="342899" algn="l" defTabSz="685799" rtl="0" eaLnBrk="1" latinLnBrk="0" hangingPunct="1">
        <a:defRPr sz="1350" kern="1200">
          <a:solidFill>
            <a:schemeClr val="tx1"/>
          </a:solidFill>
          <a:latin typeface="+mn-lt"/>
          <a:ea typeface="+mn-ea"/>
          <a:cs typeface="+mn-cs"/>
        </a:defRPr>
      </a:lvl2pPr>
      <a:lvl3pPr marL="685799" algn="l" defTabSz="685799" rtl="0" eaLnBrk="1" latinLnBrk="0" hangingPunct="1">
        <a:defRPr sz="1350" kern="1200">
          <a:solidFill>
            <a:schemeClr val="tx1"/>
          </a:solidFill>
          <a:latin typeface="+mn-lt"/>
          <a:ea typeface="+mn-ea"/>
          <a:cs typeface="+mn-cs"/>
        </a:defRPr>
      </a:lvl3pPr>
      <a:lvl4pPr marL="1028698" algn="l" defTabSz="685799" rtl="0" eaLnBrk="1" latinLnBrk="0" hangingPunct="1">
        <a:defRPr sz="1350" kern="1200">
          <a:solidFill>
            <a:schemeClr val="tx1"/>
          </a:solidFill>
          <a:latin typeface="+mn-lt"/>
          <a:ea typeface="+mn-ea"/>
          <a:cs typeface="+mn-cs"/>
        </a:defRPr>
      </a:lvl4pPr>
      <a:lvl5pPr marL="1371597" algn="l" defTabSz="685799" rtl="0" eaLnBrk="1" latinLnBrk="0" hangingPunct="1">
        <a:defRPr sz="1350" kern="1200">
          <a:solidFill>
            <a:schemeClr val="tx1"/>
          </a:solidFill>
          <a:latin typeface="+mn-lt"/>
          <a:ea typeface="+mn-ea"/>
          <a:cs typeface="+mn-cs"/>
        </a:defRPr>
      </a:lvl5pPr>
      <a:lvl6pPr marL="1714497" algn="l" defTabSz="685799" rtl="0" eaLnBrk="1" latinLnBrk="0" hangingPunct="1">
        <a:defRPr sz="1350" kern="1200">
          <a:solidFill>
            <a:schemeClr val="tx1"/>
          </a:solidFill>
          <a:latin typeface="+mn-lt"/>
          <a:ea typeface="+mn-ea"/>
          <a:cs typeface="+mn-cs"/>
        </a:defRPr>
      </a:lvl6pPr>
      <a:lvl7pPr marL="2057396" algn="l" defTabSz="685799" rtl="0" eaLnBrk="1" latinLnBrk="0" hangingPunct="1">
        <a:defRPr sz="1350" kern="1200">
          <a:solidFill>
            <a:schemeClr val="tx1"/>
          </a:solidFill>
          <a:latin typeface="+mn-lt"/>
          <a:ea typeface="+mn-ea"/>
          <a:cs typeface="+mn-cs"/>
        </a:defRPr>
      </a:lvl7pPr>
      <a:lvl8pPr marL="2400295" algn="l" defTabSz="685799" rtl="0" eaLnBrk="1" latinLnBrk="0" hangingPunct="1">
        <a:defRPr sz="1350" kern="1200">
          <a:solidFill>
            <a:schemeClr val="tx1"/>
          </a:solidFill>
          <a:latin typeface="+mn-lt"/>
          <a:ea typeface="+mn-ea"/>
          <a:cs typeface="+mn-cs"/>
        </a:defRPr>
      </a:lvl8pPr>
      <a:lvl9pPr marL="2743194" algn="l" defTabSz="685799"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95000"/>
              </a:schemeClr>
            </a:gs>
            <a:gs pos="100000">
              <a:srgbClr val="00FFCC"/>
            </a:gs>
          </a:gsLst>
          <a:lin ang="2700000" scaled="1"/>
          <a:tileRect/>
        </a:gradFill>
        <a:effectLst/>
      </p:bgPr>
    </p:bg>
    <p:spTree>
      <p:nvGrpSpPr>
        <p:cNvPr id="1" name=""/>
        <p:cNvGrpSpPr/>
        <p:nvPr/>
      </p:nvGrpSpPr>
      <p:grpSpPr>
        <a:xfrm>
          <a:off x="0" y="0"/>
          <a:ext cx="0" cy="0"/>
          <a:chOff x="0" y="0"/>
          <a:chExt cx="0" cy="0"/>
        </a:xfrm>
      </p:grpSpPr>
      <p:sp>
        <p:nvSpPr>
          <p:cNvPr id="12290" name="標題版面配置區 1">
            <a:extLst>
              <a:ext uri="{FF2B5EF4-FFF2-40B4-BE49-F238E27FC236}">
                <a16:creationId xmlns:a16="http://schemas.microsoft.com/office/drawing/2014/main" xmlns="" id="{85D75942-7BA2-9941-9A9E-B026822C4C85}"/>
              </a:ext>
            </a:extLst>
          </p:cNvPr>
          <p:cNvSpPr>
            <a:spLocks noGrp="1"/>
          </p:cNvSpPr>
          <p:nvPr>
            <p:ph type="title"/>
          </p:nvPr>
        </p:nvSpPr>
        <p:spPr bwMode="auto">
          <a:xfrm>
            <a:off x="1064684" y="304800"/>
            <a:ext cx="100584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zh-TW" altLang="zh-TW" dirty="0"/>
              <a:t>按一下以編輯母片標題樣式</a:t>
            </a:r>
          </a:p>
        </p:txBody>
      </p:sp>
      <p:sp>
        <p:nvSpPr>
          <p:cNvPr id="12291" name="文字版面配置區 2">
            <a:extLst>
              <a:ext uri="{FF2B5EF4-FFF2-40B4-BE49-F238E27FC236}">
                <a16:creationId xmlns:a16="http://schemas.microsoft.com/office/drawing/2014/main" xmlns="" id="{D023F319-6232-BB45-8EA1-8D90BA8B6445}"/>
              </a:ext>
            </a:extLst>
          </p:cNvPr>
          <p:cNvSpPr>
            <a:spLocks noGrp="1"/>
          </p:cNvSpPr>
          <p:nvPr>
            <p:ph type="body" idx="1"/>
          </p:nvPr>
        </p:nvSpPr>
        <p:spPr bwMode="auto">
          <a:xfrm>
            <a:off x="1064684" y="1752600"/>
            <a:ext cx="10058400" cy="422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TW" altLang="zh-TW" dirty="0"/>
              <a:t>按一下以編輯母片文字樣式</a:t>
            </a:r>
          </a:p>
          <a:p>
            <a:pPr lvl="1"/>
            <a:r>
              <a:rPr lang="zh-TW" altLang="zh-TW" dirty="0"/>
              <a:t>第二層</a:t>
            </a:r>
          </a:p>
          <a:p>
            <a:pPr lvl="2"/>
            <a:r>
              <a:rPr lang="zh-TW" altLang="zh-TW" dirty="0"/>
              <a:t>第三層</a:t>
            </a:r>
          </a:p>
          <a:p>
            <a:pPr lvl="3"/>
            <a:r>
              <a:rPr lang="zh-TW" altLang="zh-TW" dirty="0"/>
              <a:t>第四層</a:t>
            </a:r>
          </a:p>
          <a:p>
            <a:pPr lvl="4"/>
            <a:r>
              <a:rPr lang="zh-TW" altLang="zh-TW" dirty="0"/>
              <a:t>第五層</a:t>
            </a:r>
          </a:p>
        </p:txBody>
      </p:sp>
      <p:sp>
        <p:nvSpPr>
          <p:cNvPr id="4" name="日期版面配置區 3">
            <a:extLst>
              <a:ext uri="{FF2B5EF4-FFF2-40B4-BE49-F238E27FC236}">
                <a16:creationId xmlns:a16="http://schemas.microsoft.com/office/drawing/2014/main" xmlns="" id="{2240A701-2B8A-2F45-AA3B-E5FE610F74B9}"/>
              </a:ext>
            </a:extLst>
          </p:cNvPr>
          <p:cNvSpPr>
            <a:spLocks noGrp="1"/>
          </p:cNvSpPr>
          <p:nvPr>
            <p:ph type="dt" sz="half" idx="2"/>
          </p:nvPr>
        </p:nvSpPr>
        <p:spPr>
          <a:xfrm>
            <a:off x="8075084" y="6019800"/>
            <a:ext cx="1397000" cy="228600"/>
          </a:xfrm>
          <a:prstGeom prst="rect">
            <a:avLst/>
          </a:prstGeom>
        </p:spPr>
        <p:txBody>
          <a:bodyPr vert="horz" lIns="91440" tIns="45720" rIns="91440" bIns="45720" rtlCol="0" anchor="ctr"/>
          <a:lstStyle>
            <a:lvl1pPr algn="l" eaLnBrk="1" fontAlgn="auto" latinLnBrk="0" hangingPunct="1">
              <a:spcBef>
                <a:spcPts val="0"/>
              </a:spcBef>
              <a:spcAft>
                <a:spcPts val="0"/>
              </a:spcAft>
              <a:defRPr kumimoji="0" lang="zh-TW" sz="1000">
                <a:solidFill>
                  <a:srgbClr val="9A5315"/>
                </a:solidFill>
                <a:latin typeface="標楷體" panose="03000509000000000000" pitchFamily="65" charset="-120"/>
                <a:ea typeface="標楷體" panose="03000509000000000000" pitchFamily="65" charset="-120"/>
              </a:defRPr>
            </a:lvl1pPr>
          </a:lstStyle>
          <a:p>
            <a:pPr>
              <a:defRPr/>
            </a:pPr>
            <a:fld id="{56D1F037-DF86-3046-9173-2044469A64A2}" type="datetime1">
              <a:rPr lang="en-US" altLang="ja-JP" smtClean="0"/>
              <a:pPr>
                <a:defRPr/>
              </a:pPr>
              <a:t>3/24/2023</a:t>
            </a:fld>
            <a:endParaRPr lang="ja-JP" altLang="en-US" dirty="0"/>
          </a:p>
        </p:txBody>
      </p:sp>
      <p:sp>
        <p:nvSpPr>
          <p:cNvPr id="5" name="頁尾版面配置區 4">
            <a:extLst>
              <a:ext uri="{FF2B5EF4-FFF2-40B4-BE49-F238E27FC236}">
                <a16:creationId xmlns:a16="http://schemas.microsoft.com/office/drawing/2014/main" xmlns="" id="{D807BC70-F60C-7C41-AE83-E0F0A211B600}"/>
              </a:ext>
            </a:extLst>
          </p:cNvPr>
          <p:cNvSpPr>
            <a:spLocks noGrp="1"/>
          </p:cNvSpPr>
          <p:nvPr>
            <p:ph type="ftr" sz="quarter" idx="3"/>
          </p:nvPr>
        </p:nvSpPr>
        <p:spPr>
          <a:xfrm>
            <a:off x="1979084" y="6019800"/>
            <a:ext cx="5943600" cy="228600"/>
          </a:xfrm>
          <a:prstGeom prst="rect">
            <a:avLst/>
          </a:prstGeom>
        </p:spPr>
        <p:txBody>
          <a:bodyPr vert="horz" lIns="91440" tIns="45720" rIns="91440" bIns="45720" rtlCol="0" anchor="ctr"/>
          <a:lstStyle>
            <a:lvl1pPr algn="l" eaLnBrk="1" fontAlgn="auto" latinLnBrk="0" hangingPunct="1">
              <a:spcBef>
                <a:spcPts val="0"/>
              </a:spcBef>
              <a:spcAft>
                <a:spcPts val="0"/>
              </a:spcAft>
              <a:defRPr kumimoji="0" lang="zh-TW" sz="1000">
                <a:solidFill>
                  <a:srgbClr val="9A5315"/>
                </a:solidFill>
                <a:latin typeface="標楷體" panose="03000509000000000000" pitchFamily="65" charset="-120"/>
                <a:ea typeface="標楷體" panose="03000509000000000000" pitchFamily="65" charset="-120"/>
              </a:defRPr>
            </a:lvl1pPr>
          </a:lstStyle>
          <a:p>
            <a:pPr>
              <a:defRPr/>
            </a:pPr>
            <a:endParaRPr lang="zh-TW" altLang="en-US" dirty="0"/>
          </a:p>
        </p:txBody>
      </p:sp>
      <p:sp>
        <p:nvSpPr>
          <p:cNvPr id="6" name="投影片編號版面配置區 5">
            <a:extLst>
              <a:ext uri="{FF2B5EF4-FFF2-40B4-BE49-F238E27FC236}">
                <a16:creationId xmlns:a16="http://schemas.microsoft.com/office/drawing/2014/main" xmlns="" id="{1035A1CB-0C73-B54A-A973-079A1D33E147}"/>
              </a:ext>
            </a:extLst>
          </p:cNvPr>
          <p:cNvSpPr>
            <a:spLocks noGrp="1"/>
          </p:cNvSpPr>
          <p:nvPr>
            <p:ph type="sldNum" sz="quarter" idx="4"/>
          </p:nvPr>
        </p:nvSpPr>
        <p:spPr>
          <a:xfrm>
            <a:off x="1064684" y="6019800"/>
            <a:ext cx="762000" cy="228600"/>
          </a:xfrm>
          <a:prstGeom prst="rect">
            <a:avLst/>
          </a:prstGeom>
        </p:spPr>
        <p:txBody>
          <a:bodyPr vert="horz" wrap="square" lIns="91440" tIns="45720" rIns="91440" bIns="45720" numCol="1" anchor="ctr" anchorCtr="0" compatLnSpc="1">
            <a:prstTxWarp prst="textNoShape">
              <a:avLst/>
            </a:prstTxWarp>
          </a:bodyPr>
          <a:lstStyle>
            <a:lvl1pPr eaLnBrk="1" hangingPunct="1">
              <a:defRPr kumimoji="0" sz="1000" smtClean="0">
                <a:solidFill>
                  <a:srgbClr val="9A5315"/>
                </a:solidFill>
                <a:latin typeface="標楷體" panose="03000509000000000000" pitchFamily="65" charset="-120"/>
                <a:ea typeface="標楷體" panose="03000509000000000000" pitchFamily="65" charset="-120"/>
              </a:defRPr>
            </a:lvl1pPr>
          </a:lstStyle>
          <a:p>
            <a:pPr fontAlgn="base">
              <a:spcBef>
                <a:spcPct val="0"/>
              </a:spcBef>
              <a:spcAft>
                <a:spcPct val="0"/>
              </a:spcAft>
              <a:defRPr/>
            </a:pPr>
            <a:fld id="{51F7B1C1-25FD-A04A-965F-0A62964B4A3C}"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1716011492"/>
      </p:ext>
    </p:extLst>
  </p:cSld>
  <p:clrMap bg1="lt1" tx1="dk1" bg2="lt2" tx2="dk2" accent1="accent1" accent2="accent2" accent3="accent3" accent4="accent4" accent5="accent5" accent6="accent6" hlink="hlink" folHlink="folHlink"/>
  <p:sldLayoutIdLst>
    <p:sldLayoutId id="2147484127" r:id="rId1"/>
    <p:sldLayoutId id="2147484128" r:id="rId2"/>
    <p:sldLayoutId id="2147484129" r:id="rId3"/>
    <p:sldLayoutId id="2147484130" r:id="rId4"/>
    <p:sldLayoutId id="2147484131" r:id="rId5"/>
    <p:sldLayoutId id="2147484132" r:id="rId6"/>
    <p:sldLayoutId id="2147484133" r:id="rId7"/>
    <p:sldLayoutId id="2147484134" r:id="rId8"/>
    <p:sldLayoutId id="2147484135" r:id="rId9"/>
    <p:sldLayoutId id="2147484136" r:id="rId10"/>
    <p:sldLayoutId id="2147484137" r:id="rId11"/>
    <p:sldLayoutId id="2147484138" r:id="rId12"/>
    <p:sldLayoutId id="2147484139" r:id="rId13"/>
    <p:sldLayoutId id="2147484140" r:id="rId14"/>
    <p:sldLayoutId id="2147484142" r:id="rId15"/>
    <p:sldLayoutId id="2147484143" r:id="rId16"/>
    <p:sldLayoutId id="2147484144" r:id="rId17"/>
    <p:sldLayoutId id="2147484145" r:id="rId18"/>
  </p:sldLayoutIdLst>
  <p:transition spd="med">
    <p:fade/>
  </p:transition>
  <p:hf sldNum="0" hdr="0" ftr="0" dt="0"/>
  <p:txStyles>
    <p:titleStyle>
      <a:lvl1pPr algn="l" rtl="0" eaLnBrk="0" fontAlgn="base" hangingPunct="0">
        <a:lnSpc>
          <a:spcPct val="90000"/>
        </a:lnSpc>
        <a:spcBef>
          <a:spcPct val="0"/>
        </a:spcBef>
        <a:spcAft>
          <a:spcPct val="0"/>
        </a:spcAft>
        <a:defRPr lang="zh-TW" sz="3600" kern="1200">
          <a:solidFill>
            <a:srgbClr val="4D290B"/>
          </a:solidFill>
          <a:latin typeface="標楷體" panose="03000509000000000000" pitchFamily="65" charset="-120"/>
          <a:ea typeface="標楷體" panose="03000509000000000000" pitchFamily="65" charset="-120"/>
          <a:cs typeface="標楷體" panose="03000509000000000000" pitchFamily="65" charset="-120"/>
        </a:defRPr>
      </a:lvl1pPr>
      <a:lvl2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2pPr>
      <a:lvl3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3pPr>
      <a:lvl4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4pPr>
      <a:lvl5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5pPr>
      <a:lvl6pPr marL="4572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6pPr>
      <a:lvl7pPr marL="9144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7pPr>
      <a:lvl8pPr marL="13716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8pPr>
      <a:lvl9pPr marL="18288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9pPr>
    </p:titleStyle>
    <p:bodyStyle>
      <a:lvl1pPr marL="346075" indent="-346075" algn="l" rtl="0" eaLnBrk="0" fontAlgn="base" hangingPunct="0">
        <a:spcBef>
          <a:spcPts val="1800"/>
        </a:spcBef>
        <a:spcAft>
          <a:spcPct val="0"/>
        </a:spcAft>
        <a:buFont typeface="Arial" panose="020B0604020202020204" pitchFamily="34" charset="0"/>
        <a:buChar char="•"/>
        <a:defRPr lang="zh-TW" sz="2400" kern="1200">
          <a:solidFill>
            <a:schemeClr val="tx1"/>
          </a:solidFill>
          <a:latin typeface="標楷體" panose="03000509000000000000" pitchFamily="65" charset="-120"/>
          <a:ea typeface="標楷體" panose="03000509000000000000" pitchFamily="65" charset="-120"/>
          <a:cs typeface="標楷體" panose="03000509000000000000" pitchFamily="65" charset="-120"/>
        </a:defRPr>
      </a:lvl1pPr>
      <a:lvl2pPr marL="739775" indent="-282575" algn="l" rtl="0" eaLnBrk="0" fontAlgn="base" hangingPunct="0">
        <a:spcBef>
          <a:spcPts val="1200"/>
        </a:spcBef>
        <a:spcAft>
          <a:spcPct val="0"/>
        </a:spcAft>
        <a:buFont typeface="Arial" panose="020B0604020202020204" pitchFamily="34" charset="0"/>
        <a:buChar char="•"/>
        <a:defRPr lang="zh-TW" sz="2000" kern="1200">
          <a:solidFill>
            <a:schemeClr val="tx1"/>
          </a:solidFill>
          <a:latin typeface="標楷體" panose="03000509000000000000" pitchFamily="65" charset="-120"/>
          <a:ea typeface="標楷體" panose="03000509000000000000" pitchFamily="65" charset="-120"/>
          <a:cs typeface="標楷體" panose="03000509000000000000" pitchFamily="65" charset="-120"/>
        </a:defRPr>
      </a:lvl2pPr>
      <a:lvl3pPr marL="1143000" indent="-228600" algn="l" rtl="0" eaLnBrk="0" fontAlgn="base" hangingPunct="0">
        <a:spcBef>
          <a:spcPts val="800"/>
        </a:spcBef>
        <a:spcAft>
          <a:spcPct val="0"/>
        </a:spcAft>
        <a:buFont typeface="Arial" panose="020B0604020202020204" pitchFamily="34" charset="0"/>
        <a:buChar char="•"/>
        <a:defRPr lang="zh-TW" kern="1200">
          <a:solidFill>
            <a:schemeClr val="tx1"/>
          </a:solidFill>
          <a:latin typeface="標楷體" panose="03000509000000000000" pitchFamily="65" charset="-120"/>
          <a:ea typeface="標楷體" panose="03000509000000000000" pitchFamily="65" charset="-120"/>
          <a:cs typeface="標楷體" panose="03000509000000000000" pitchFamily="65" charset="-120"/>
        </a:defRPr>
      </a:lvl3pPr>
      <a:lvl4pPr marL="1600200" indent="-228600" algn="l" rtl="0" eaLnBrk="0" fontAlgn="base" hangingPunct="0">
        <a:spcBef>
          <a:spcPts val="600"/>
        </a:spcBef>
        <a:spcAft>
          <a:spcPct val="0"/>
        </a:spcAft>
        <a:buFont typeface="Arial" panose="020B0604020202020204" pitchFamily="34" charset="0"/>
        <a:buChar char="•"/>
        <a:defRPr lang="zh-TW" sz="1600" kern="1200">
          <a:solidFill>
            <a:schemeClr val="tx1"/>
          </a:solidFill>
          <a:latin typeface="標楷體" panose="03000509000000000000" pitchFamily="65" charset="-120"/>
          <a:ea typeface="標楷體" panose="03000509000000000000" pitchFamily="65" charset="-120"/>
          <a:cs typeface="標楷體" panose="03000509000000000000" pitchFamily="65" charset="-120"/>
        </a:defRPr>
      </a:lvl4pPr>
      <a:lvl5pPr marL="2057400" indent="-228600" algn="l" rtl="0" eaLnBrk="0" fontAlgn="base" hangingPunct="0">
        <a:spcBef>
          <a:spcPts val="600"/>
        </a:spcBef>
        <a:spcAft>
          <a:spcPct val="0"/>
        </a:spcAft>
        <a:buFont typeface="Arial" panose="020B0604020202020204" pitchFamily="34" charset="0"/>
        <a:buChar char="•"/>
        <a:defRPr lang="zh-TW" sz="1600" kern="1200">
          <a:solidFill>
            <a:schemeClr val="tx1"/>
          </a:solidFill>
          <a:latin typeface="標楷體" panose="03000509000000000000" pitchFamily="65" charset="-120"/>
          <a:ea typeface="標楷體" panose="03000509000000000000" pitchFamily="65" charset="-120"/>
          <a:cs typeface="標楷體" panose="03000509000000000000" pitchFamily="65" charset="-120"/>
        </a:defRPr>
      </a:lvl5pPr>
      <a:lvl6pPr marL="2514600" indent="-228600" algn="l" defTabSz="914400" rtl="0" eaLnBrk="1" latinLnBrk="0" hangingPunct="1">
        <a:lnSpc>
          <a:spcPct val="90000"/>
        </a:lnSpc>
        <a:spcBef>
          <a:spcPts val="600"/>
        </a:spcBef>
        <a:buFont typeface="Arial" panose="020B0604020202020204" pitchFamily="34" charset="0"/>
        <a:buChar char="•"/>
        <a:defRPr lang="zh-TW" sz="1600" kern="1200">
          <a:solidFill>
            <a:schemeClr val="tx1"/>
          </a:solidFill>
          <a:latin typeface="+mn-lt"/>
          <a:ea typeface="+mn-ea"/>
          <a:cs typeface="+mn-cs"/>
        </a:defRPr>
      </a:lvl6pPr>
      <a:lvl7pPr marL="2971800" indent="-228600" algn="l" defTabSz="914400" rtl="0" eaLnBrk="1" latinLnBrk="0" hangingPunct="1">
        <a:lnSpc>
          <a:spcPct val="90000"/>
        </a:lnSpc>
        <a:spcBef>
          <a:spcPts val="600"/>
        </a:spcBef>
        <a:buFont typeface="Arial" panose="020B0604020202020204" pitchFamily="34" charset="0"/>
        <a:buChar char="•"/>
        <a:defRPr lang="zh-TW" sz="1600" kern="1200">
          <a:solidFill>
            <a:schemeClr val="tx1"/>
          </a:solidFill>
          <a:latin typeface="+mn-lt"/>
          <a:ea typeface="+mn-ea"/>
          <a:cs typeface="+mn-cs"/>
        </a:defRPr>
      </a:lvl7pPr>
      <a:lvl8pPr marL="3429000" indent="-228600" algn="l" defTabSz="914400" rtl="0" eaLnBrk="1" latinLnBrk="0" hangingPunct="1">
        <a:lnSpc>
          <a:spcPct val="90000"/>
        </a:lnSpc>
        <a:spcBef>
          <a:spcPts val="600"/>
        </a:spcBef>
        <a:buFont typeface="Arial" panose="020B0604020202020204" pitchFamily="34" charset="0"/>
        <a:buChar char="•"/>
        <a:defRPr lang="zh-TW" sz="1600" kern="1200" baseline="0">
          <a:solidFill>
            <a:schemeClr val="tx1"/>
          </a:solidFill>
          <a:latin typeface="+mn-lt"/>
          <a:ea typeface="+mn-ea"/>
          <a:cs typeface="+mn-cs"/>
        </a:defRPr>
      </a:lvl8pPr>
      <a:lvl9pPr marL="3886200" indent="-228600" algn="l" defTabSz="914400" rtl="0" eaLnBrk="1" latinLnBrk="0" hangingPunct="1">
        <a:lnSpc>
          <a:spcPct val="90000"/>
        </a:lnSpc>
        <a:spcBef>
          <a:spcPts val="600"/>
        </a:spcBef>
        <a:buFont typeface="Arial" panose="020B0604020202020204" pitchFamily="34" charset="0"/>
        <a:buChar char="•"/>
        <a:defRPr lang="zh-TW" sz="1600" kern="1200" baseline="0">
          <a:solidFill>
            <a:schemeClr val="tx1"/>
          </a:solidFill>
          <a:latin typeface="+mn-lt"/>
          <a:ea typeface="+mn-ea"/>
          <a:cs typeface="+mn-cs"/>
        </a:defRPr>
      </a:lvl9pPr>
    </p:bodyStyle>
    <p:otherStyle>
      <a:defPPr>
        <a:defRPr lang="zh-TW"/>
      </a:defPPr>
      <a:lvl1pPr marL="0" algn="l" defTabSz="914400" rtl="0" eaLnBrk="1" latinLnBrk="0" hangingPunct="1">
        <a:defRPr lang="zh-TW" sz="1800" kern="1200">
          <a:solidFill>
            <a:schemeClr val="tx1"/>
          </a:solidFill>
          <a:latin typeface="+mn-lt"/>
          <a:ea typeface="+mn-ea"/>
          <a:cs typeface="+mn-cs"/>
        </a:defRPr>
      </a:lvl1pPr>
      <a:lvl2pPr marL="457200" algn="l" defTabSz="914400" rtl="0" eaLnBrk="1" latinLnBrk="0" hangingPunct="1">
        <a:defRPr lang="zh-TW" sz="1800" kern="1200">
          <a:solidFill>
            <a:schemeClr val="tx1"/>
          </a:solidFill>
          <a:latin typeface="+mn-lt"/>
          <a:ea typeface="+mn-ea"/>
          <a:cs typeface="+mn-cs"/>
        </a:defRPr>
      </a:lvl2pPr>
      <a:lvl3pPr marL="914400" algn="l" defTabSz="914400" rtl="0" eaLnBrk="1" latinLnBrk="0" hangingPunct="1">
        <a:defRPr lang="zh-TW" sz="1800" kern="1200">
          <a:solidFill>
            <a:schemeClr val="tx1"/>
          </a:solidFill>
          <a:latin typeface="+mn-lt"/>
          <a:ea typeface="+mn-ea"/>
          <a:cs typeface="+mn-cs"/>
        </a:defRPr>
      </a:lvl3pPr>
      <a:lvl4pPr marL="1371600" algn="l" defTabSz="914400" rtl="0" eaLnBrk="1" latinLnBrk="0" hangingPunct="1">
        <a:defRPr lang="zh-TW" sz="1800" kern="1200">
          <a:solidFill>
            <a:schemeClr val="tx1"/>
          </a:solidFill>
          <a:latin typeface="+mn-lt"/>
          <a:ea typeface="+mn-ea"/>
          <a:cs typeface="+mn-cs"/>
        </a:defRPr>
      </a:lvl4pPr>
      <a:lvl5pPr marL="1828800" algn="l" defTabSz="914400" rtl="0" eaLnBrk="1" latinLnBrk="0" hangingPunct="1">
        <a:defRPr lang="zh-TW" sz="1800" kern="1200">
          <a:solidFill>
            <a:schemeClr val="tx1"/>
          </a:solidFill>
          <a:latin typeface="+mn-lt"/>
          <a:ea typeface="+mn-ea"/>
          <a:cs typeface="+mn-cs"/>
        </a:defRPr>
      </a:lvl5pPr>
      <a:lvl6pPr marL="2286000" algn="l" defTabSz="914400" rtl="0" eaLnBrk="1" latinLnBrk="0" hangingPunct="1">
        <a:defRPr lang="zh-TW" sz="1800" kern="1200">
          <a:solidFill>
            <a:schemeClr val="tx1"/>
          </a:solidFill>
          <a:latin typeface="+mn-lt"/>
          <a:ea typeface="+mn-ea"/>
          <a:cs typeface="+mn-cs"/>
        </a:defRPr>
      </a:lvl6pPr>
      <a:lvl7pPr marL="2743200" algn="l" defTabSz="914400" rtl="0" eaLnBrk="1" latinLnBrk="0" hangingPunct="1">
        <a:defRPr lang="zh-TW" sz="1800" kern="1200">
          <a:solidFill>
            <a:schemeClr val="tx1"/>
          </a:solidFill>
          <a:latin typeface="+mn-lt"/>
          <a:ea typeface="+mn-ea"/>
          <a:cs typeface="+mn-cs"/>
        </a:defRPr>
      </a:lvl7pPr>
      <a:lvl8pPr marL="3200400" algn="l" defTabSz="914400" rtl="0" eaLnBrk="1" latinLnBrk="0" hangingPunct="1">
        <a:defRPr lang="zh-TW" sz="1800" kern="1200">
          <a:solidFill>
            <a:schemeClr val="tx1"/>
          </a:solidFill>
          <a:latin typeface="+mn-lt"/>
          <a:ea typeface="+mn-ea"/>
          <a:cs typeface="+mn-cs"/>
        </a:defRPr>
      </a:lvl8pPr>
      <a:lvl9pPr marL="3657600" algn="l" defTabSz="914400" rtl="0" eaLnBrk="1" latinLnBrk="0" hangingPunct="1">
        <a:defRPr lang="zh-TW"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95000"/>
              </a:schemeClr>
            </a:gs>
            <a:gs pos="100000">
              <a:srgbClr val="00FFCC"/>
            </a:gs>
          </a:gsLst>
          <a:lin ang="2700000" scaled="1"/>
          <a:tileRect/>
        </a:gradFill>
        <a:effectLst/>
      </p:bgPr>
    </p:bg>
    <p:spTree>
      <p:nvGrpSpPr>
        <p:cNvPr id="1" name=""/>
        <p:cNvGrpSpPr/>
        <p:nvPr/>
      </p:nvGrpSpPr>
      <p:grpSpPr>
        <a:xfrm>
          <a:off x="0" y="0"/>
          <a:ext cx="0" cy="0"/>
          <a:chOff x="0" y="0"/>
          <a:chExt cx="0" cy="0"/>
        </a:xfrm>
      </p:grpSpPr>
      <p:grpSp>
        <p:nvGrpSpPr>
          <p:cNvPr id="63" name="群組 62" descr="投影片右側的一朵花"/>
          <p:cNvGrpSpPr/>
          <p:nvPr userDrawn="1"/>
        </p:nvGrpSpPr>
        <p:grpSpPr bwMode="gray">
          <a:xfrm>
            <a:off x="11123618" y="4051309"/>
            <a:ext cx="965215" cy="2807461"/>
            <a:chOff x="11123612" y="4051301"/>
            <a:chExt cx="965215" cy="2807461"/>
          </a:xfrm>
        </p:grpSpPr>
        <p:sp>
          <p:nvSpPr>
            <p:cNvPr id="38" name="手繪多邊形 44"/>
            <p:cNvSpPr>
              <a:spLocks/>
            </p:cNvSpPr>
            <p:nvPr userDrawn="1"/>
          </p:nvSpPr>
          <p:spPr bwMode="gray">
            <a:xfrm flipH="1">
              <a:off x="11669712" y="6858762"/>
              <a:ext cx="15875" cy="0"/>
            </a:xfrm>
            <a:custGeom>
              <a:avLst/>
              <a:gdLst>
                <a:gd name="T0" fmla="*/ 0 w 10"/>
                <a:gd name="T1" fmla="*/ 10 w 10"/>
                <a:gd name="T2" fmla="*/ 0 w 10"/>
              </a:gdLst>
              <a:ahLst/>
              <a:cxnLst>
                <a:cxn ang="0">
                  <a:pos x="T0" y="0"/>
                </a:cxn>
                <a:cxn ang="0">
                  <a:pos x="T1" y="0"/>
                </a:cxn>
                <a:cxn ang="0">
                  <a:pos x="T2" y="0"/>
                </a:cxn>
              </a:cxnLst>
              <a:rect l="0" t="0" r="r" b="b"/>
              <a:pathLst>
                <a:path w="10">
                  <a:moveTo>
                    <a:pt x="0" y="0"/>
                  </a:moveTo>
                  <a:lnTo>
                    <a:pt x="10" y="0"/>
                  </a:lnTo>
                  <a:lnTo>
                    <a:pt x="0" y="0"/>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9" name="線條 45"/>
            <p:cNvSpPr>
              <a:spLocks noChangeShapeType="1"/>
            </p:cNvSpPr>
            <p:nvPr userDrawn="1"/>
          </p:nvSpPr>
          <p:spPr bwMode="gray">
            <a:xfrm flipH="1">
              <a:off x="11669712" y="6858762"/>
              <a:ext cx="1587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0" name="手繪多邊形 46"/>
            <p:cNvSpPr>
              <a:spLocks/>
            </p:cNvSpPr>
            <p:nvPr userDrawn="1"/>
          </p:nvSpPr>
          <p:spPr bwMode="gray">
            <a:xfrm flipH="1">
              <a:off x="11647487" y="5031550"/>
              <a:ext cx="90488" cy="1827212"/>
            </a:xfrm>
            <a:custGeom>
              <a:avLst/>
              <a:gdLst>
                <a:gd name="T0" fmla="*/ 18 w 24"/>
                <a:gd name="T1" fmla="*/ 485 h 485"/>
                <a:gd name="T2" fmla="*/ 24 w 24"/>
                <a:gd name="T3" fmla="*/ 0 h 485"/>
                <a:gd name="T4" fmla="*/ 20 w 24"/>
                <a:gd name="T5" fmla="*/ 0 h 485"/>
                <a:gd name="T6" fmla="*/ 14 w 24"/>
                <a:gd name="T7" fmla="*/ 485 h 485"/>
              </a:gdLst>
              <a:ahLst/>
              <a:cxnLst>
                <a:cxn ang="0">
                  <a:pos x="T0" y="T1"/>
                </a:cxn>
                <a:cxn ang="0">
                  <a:pos x="T2" y="T3"/>
                </a:cxn>
                <a:cxn ang="0">
                  <a:pos x="T4" y="T5"/>
                </a:cxn>
                <a:cxn ang="0">
                  <a:pos x="T6" y="T7"/>
                </a:cxn>
              </a:cxnLst>
              <a:rect l="0" t="0" r="r" b="b"/>
              <a:pathLst>
                <a:path w="24" h="485">
                  <a:moveTo>
                    <a:pt x="18" y="485"/>
                  </a:moveTo>
                  <a:cubicBezTo>
                    <a:pt x="12" y="372"/>
                    <a:pt x="3" y="131"/>
                    <a:pt x="24" y="0"/>
                  </a:cubicBezTo>
                  <a:cubicBezTo>
                    <a:pt x="20" y="0"/>
                    <a:pt x="20" y="0"/>
                    <a:pt x="20" y="0"/>
                  </a:cubicBezTo>
                  <a:cubicBezTo>
                    <a:pt x="0" y="130"/>
                    <a:pt x="9" y="372"/>
                    <a:pt x="14" y="485"/>
                  </a:cubicBezTo>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1" name="手繪多邊形 47"/>
            <p:cNvSpPr>
              <a:spLocks/>
            </p:cNvSpPr>
            <p:nvPr userDrawn="1"/>
          </p:nvSpPr>
          <p:spPr bwMode="gray">
            <a:xfrm flipH="1">
              <a:off x="11123612" y="4545775"/>
              <a:ext cx="787400" cy="577850"/>
            </a:xfrm>
            <a:custGeom>
              <a:avLst/>
              <a:gdLst>
                <a:gd name="T0" fmla="*/ 36 w 174"/>
                <a:gd name="T1" fmla="*/ 3 h 129"/>
                <a:gd name="T2" fmla="*/ 81 w 174"/>
                <a:gd name="T3" fmla="*/ 30 h 129"/>
                <a:gd name="T4" fmla="*/ 130 w 174"/>
                <a:gd name="T5" fmla="*/ 32 h 129"/>
                <a:gd name="T6" fmla="*/ 55 w 174"/>
                <a:gd name="T7" fmla="*/ 120 h 129"/>
                <a:gd name="T8" fmla="*/ 6 w 174"/>
                <a:gd name="T9" fmla="*/ 66 h 129"/>
                <a:gd name="T10" fmla="*/ 36 w 174"/>
                <a:gd name="T11" fmla="*/ 3 h 129"/>
              </a:gdLst>
              <a:ahLst/>
              <a:cxnLst>
                <a:cxn ang="0">
                  <a:pos x="T0" y="T1"/>
                </a:cxn>
                <a:cxn ang="0">
                  <a:pos x="T2" y="T3"/>
                </a:cxn>
                <a:cxn ang="0">
                  <a:pos x="T4" y="T5"/>
                </a:cxn>
                <a:cxn ang="0">
                  <a:pos x="T6" y="T7"/>
                </a:cxn>
                <a:cxn ang="0">
                  <a:pos x="T8" y="T9"/>
                </a:cxn>
                <a:cxn ang="0">
                  <a:pos x="T10" y="T11"/>
                </a:cxn>
              </a:cxnLst>
              <a:rect l="0" t="0" r="r" b="b"/>
              <a:pathLst>
                <a:path w="174" h="129">
                  <a:moveTo>
                    <a:pt x="36" y="3"/>
                  </a:moveTo>
                  <a:cubicBezTo>
                    <a:pt x="61" y="0"/>
                    <a:pt x="75" y="12"/>
                    <a:pt x="81" y="30"/>
                  </a:cubicBezTo>
                  <a:cubicBezTo>
                    <a:pt x="101" y="21"/>
                    <a:pt x="122" y="23"/>
                    <a:pt x="130" y="32"/>
                  </a:cubicBezTo>
                  <a:cubicBezTo>
                    <a:pt x="174" y="81"/>
                    <a:pt x="89" y="129"/>
                    <a:pt x="55" y="120"/>
                  </a:cubicBezTo>
                  <a:cubicBezTo>
                    <a:pt x="40" y="121"/>
                    <a:pt x="12" y="91"/>
                    <a:pt x="6" y="66"/>
                  </a:cubicBezTo>
                  <a:cubicBezTo>
                    <a:pt x="0" y="34"/>
                    <a:pt x="21" y="5"/>
                    <a:pt x="36" y="3"/>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2" name="手繪多邊形 48"/>
            <p:cNvSpPr>
              <a:spLocks/>
            </p:cNvSpPr>
            <p:nvPr userDrawn="1"/>
          </p:nvSpPr>
          <p:spPr bwMode="gray">
            <a:xfrm flipH="1">
              <a:off x="11226800" y="4707700"/>
              <a:ext cx="762000" cy="460375"/>
            </a:xfrm>
            <a:custGeom>
              <a:avLst/>
              <a:gdLst>
                <a:gd name="T0" fmla="*/ 4 w 200"/>
                <a:gd name="T1" fmla="*/ 25 h 122"/>
                <a:gd name="T2" fmla="*/ 77 w 200"/>
                <a:gd name="T3" fmla="*/ 97 h 122"/>
                <a:gd name="T4" fmla="*/ 83 w 200"/>
                <a:gd name="T5" fmla="*/ 55 h 122"/>
                <a:gd name="T6" fmla="*/ 112 w 200"/>
                <a:gd name="T7" fmla="*/ 2 h 122"/>
                <a:gd name="T8" fmla="*/ 94 w 200"/>
                <a:gd name="T9" fmla="*/ 101 h 122"/>
                <a:gd name="T10" fmla="*/ 131 w 200"/>
                <a:gd name="T11" fmla="*/ 78 h 122"/>
                <a:gd name="T12" fmla="*/ 191 w 200"/>
                <a:gd name="T13" fmla="*/ 67 h 122"/>
                <a:gd name="T14" fmla="*/ 83 w 200"/>
                <a:gd name="T15" fmla="*/ 115 h 122"/>
                <a:gd name="T16" fmla="*/ 81 w 200"/>
                <a:gd name="T17" fmla="*/ 116 h 122"/>
                <a:gd name="T18" fmla="*/ 79 w 200"/>
                <a:gd name="T19" fmla="*/ 114 h 122"/>
                <a:gd name="T20" fmla="*/ 32 w 200"/>
                <a:gd name="T21" fmla="*/ 79 h 122"/>
                <a:gd name="T22" fmla="*/ 4 w 200"/>
                <a:gd name="T23" fmla="*/ 2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122">
                  <a:moveTo>
                    <a:pt x="4" y="25"/>
                  </a:moveTo>
                  <a:cubicBezTo>
                    <a:pt x="19" y="12"/>
                    <a:pt x="62" y="67"/>
                    <a:pt x="77" y="97"/>
                  </a:cubicBezTo>
                  <a:cubicBezTo>
                    <a:pt x="78" y="84"/>
                    <a:pt x="79" y="68"/>
                    <a:pt x="83" y="55"/>
                  </a:cubicBezTo>
                  <a:cubicBezTo>
                    <a:pt x="91" y="23"/>
                    <a:pt x="106" y="0"/>
                    <a:pt x="112" y="2"/>
                  </a:cubicBezTo>
                  <a:cubicBezTo>
                    <a:pt x="130" y="7"/>
                    <a:pt x="110" y="70"/>
                    <a:pt x="94" y="101"/>
                  </a:cubicBezTo>
                  <a:cubicBezTo>
                    <a:pt x="104" y="93"/>
                    <a:pt x="118" y="84"/>
                    <a:pt x="131" y="78"/>
                  </a:cubicBezTo>
                  <a:cubicBezTo>
                    <a:pt x="161" y="64"/>
                    <a:pt x="189" y="62"/>
                    <a:pt x="191" y="67"/>
                  </a:cubicBezTo>
                  <a:cubicBezTo>
                    <a:pt x="200" y="90"/>
                    <a:pt x="97" y="122"/>
                    <a:pt x="83" y="115"/>
                  </a:cubicBezTo>
                  <a:cubicBezTo>
                    <a:pt x="82" y="116"/>
                    <a:pt x="82" y="116"/>
                    <a:pt x="81" y="116"/>
                  </a:cubicBezTo>
                  <a:cubicBezTo>
                    <a:pt x="80" y="116"/>
                    <a:pt x="80" y="115"/>
                    <a:pt x="79" y="114"/>
                  </a:cubicBezTo>
                  <a:cubicBezTo>
                    <a:pt x="71" y="112"/>
                    <a:pt x="47" y="95"/>
                    <a:pt x="32" y="79"/>
                  </a:cubicBezTo>
                  <a:cubicBezTo>
                    <a:pt x="10" y="54"/>
                    <a:pt x="0" y="29"/>
                    <a:pt x="4" y="25"/>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3" name="手繪多邊形 49"/>
            <p:cNvSpPr>
              <a:spLocks/>
            </p:cNvSpPr>
            <p:nvPr userDrawn="1"/>
          </p:nvSpPr>
          <p:spPr bwMode="gray">
            <a:xfrm flipH="1">
              <a:off x="11399837" y="6011037"/>
              <a:ext cx="604838" cy="466725"/>
            </a:xfrm>
            <a:custGeom>
              <a:avLst/>
              <a:gdLst>
                <a:gd name="T0" fmla="*/ 28 w 159"/>
                <a:gd name="T1" fmla="*/ 9 h 124"/>
                <a:gd name="T2" fmla="*/ 82 w 159"/>
                <a:gd name="T3" fmla="*/ 89 h 124"/>
                <a:gd name="T4" fmla="*/ 159 w 159"/>
                <a:gd name="T5" fmla="*/ 30 h 124"/>
                <a:gd name="T6" fmla="*/ 79 w 159"/>
                <a:gd name="T7" fmla="*/ 107 h 124"/>
                <a:gd name="T8" fmla="*/ 78 w 159"/>
                <a:gd name="T9" fmla="*/ 109 h 124"/>
                <a:gd name="T10" fmla="*/ 28 w 159"/>
                <a:gd name="T11" fmla="*/ 9 h 124"/>
              </a:gdLst>
              <a:ahLst/>
              <a:cxnLst>
                <a:cxn ang="0">
                  <a:pos x="T0" y="T1"/>
                </a:cxn>
                <a:cxn ang="0">
                  <a:pos x="T2" y="T3"/>
                </a:cxn>
                <a:cxn ang="0">
                  <a:pos x="T4" y="T5"/>
                </a:cxn>
                <a:cxn ang="0">
                  <a:pos x="T6" y="T7"/>
                </a:cxn>
                <a:cxn ang="0">
                  <a:pos x="T8" y="T9"/>
                </a:cxn>
                <a:cxn ang="0">
                  <a:pos x="T10" y="T11"/>
                </a:cxn>
              </a:cxnLst>
              <a:rect l="0" t="0" r="r" b="b"/>
              <a:pathLst>
                <a:path w="159" h="124">
                  <a:moveTo>
                    <a:pt x="28" y="9"/>
                  </a:moveTo>
                  <a:cubicBezTo>
                    <a:pt x="49" y="16"/>
                    <a:pt x="79" y="60"/>
                    <a:pt x="82" y="89"/>
                  </a:cubicBezTo>
                  <a:cubicBezTo>
                    <a:pt x="102" y="59"/>
                    <a:pt x="159" y="8"/>
                    <a:pt x="159" y="30"/>
                  </a:cubicBezTo>
                  <a:cubicBezTo>
                    <a:pt x="158" y="59"/>
                    <a:pt x="105" y="116"/>
                    <a:pt x="79" y="107"/>
                  </a:cubicBezTo>
                  <a:cubicBezTo>
                    <a:pt x="78" y="108"/>
                    <a:pt x="78" y="108"/>
                    <a:pt x="78" y="109"/>
                  </a:cubicBezTo>
                  <a:cubicBezTo>
                    <a:pt x="65" y="124"/>
                    <a:pt x="0" y="0"/>
                    <a:pt x="28" y="9"/>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6" name="手繪多邊形 10"/>
            <p:cNvSpPr>
              <a:spLocks/>
            </p:cNvSpPr>
            <p:nvPr userDrawn="1"/>
          </p:nvSpPr>
          <p:spPr bwMode="gray">
            <a:xfrm flipH="1">
              <a:off x="11902162" y="4590615"/>
              <a:ext cx="88900" cy="76200"/>
            </a:xfrm>
            <a:custGeom>
              <a:avLst/>
              <a:gdLst>
                <a:gd name="T0" fmla="*/ 16 w 36"/>
                <a:gd name="T1" fmla="*/ 0 h 31"/>
                <a:gd name="T2" fmla="*/ 6 w 36"/>
                <a:gd name="T3" fmla="*/ 4 h 31"/>
                <a:gd name="T4" fmla="*/ 8 w 36"/>
                <a:gd name="T5" fmla="*/ 26 h 31"/>
                <a:gd name="T6" fmla="*/ 20 w 36"/>
                <a:gd name="T7" fmla="*/ 31 h 31"/>
                <a:gd name="T8" fmla="*/ 30 w 36"/>
                <a:gd name="T9" fmla="*/ 27 h 31"/>
                <a:gd name="T10" fmla="*/ 28 w 36"/>
                <a:gd name="T11" fmla="*/ 5 h 31"/>
                <a:gd name="T12" fmla="*/ 16 w 36"/>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6" h="31">
                  <a:moveTo>
                    <a:pt x="16" y="0"/>
                  </a:moveTo>
                  <a:cubicBezTo>
                    <a:pt x="12" y="0"/>
                    <a:pt x="9" y="1"/>
                    <a:pt x="6" y="4"/>
                  </a:cubicBezTo>
                  <a:cubicBezTo>
                    <a:pt x="0" y="9"/>
                    <a:pt x="1" y="19"/>
                    <a:pt x="8" y="26"/>
                  </a:cubicBezTo>
                  <a:cubicBezTo>
                    <a:pt x="11" y="29"/>
                    <a:pt x="16" y="31"/>
                    <a:pt x="20" y="31"/>
                  </a:cubicBezTo>
                  <a:cubicBezTo>
                    <a:pt x="24" y="31"/>
                    <a:pt x="27" y="30"/>
                    <a:pt x="30" y="27"/>
                  </a:cubicBezTo>
                  <a:cubicBezTo>
                    <a:pt x="36" y="21"/>
                    <a:pt x="35" y="11"/>
                    <a:pt x="28" y="5"/>
                  </a:cubicBezTo>
                  <a:cubicBezTo>
                    <a:pt x="25" y="1"/>
                    <a:pt x="20" y="0"/>
                    <a:pt x="16" y="0"/>
                  </a:cubicBezTo>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7" name="手繪多邊形 16"/>
            <p:cNvSpPr>
              <a:spLocks/>
            </p:cNvSpPr>
            <p:nvPr userDrawn="1"/>
          </p:nvSpPr>
          <p:spPr bwMode="gray">
            <a:xfrm flipH="1">
              <a:off x="11963414" y="4051301"/>
              <a:ext cx="125413" cy="125412"/>
            </a:xfrm>
            <a:custGeom>
              <a:avLst/>
              <a:gdLst>
                <a:gd name="T0" fmla="*/ 51 w 51"/>
                <a:gd name="T1" fmla="*/ 25 h 51"/>
                <a:gd name="T2" fmla="*/ 42 w 51"/>
                <a:gd name="T3" fmla="*/ 20 h 51"/>
                <a:gd name="T4" fmla="*/ 46 w 51"/>
                <a:gd name="T5" fmla="*/ 11 h 51"/>
                <a:gd name="T6" fmla="*/ 39 w 51"/>
                <a:gd name="T7" fmla="*/ 11 h 51"/>
                <a:gd name="T8" fmla="*/ 38 w 51"/>
                <a:gd name="T9" fmla="*/ 4 h 51"/>
                <a:gd name="T10" fmla="*/ 32 w 51"/>
                <a:gd name="T11" fmla="*/ 7 h 51"/>
                <a:gd name="T12" fmla="*/ 28 w 51"/>
                <a:gd name="T13" fmla="*/ 0 h 51"/>
                <a:gd name="T14" fmla="*/ 23 w 51"/>
                <a:gd name="T15" fmla="*/ 5 h 51"/>
                <a:gd name="T16" fmla="*/ 18 w 51"/>
                <a:gd name="T17" fmla="*/ 1 h 51"/>
                <a:gd name="T18" fmla="*/ 16 w 51"/>
                <a:gd name="T19" fmla="*/ 9 h 51"/>
                <a:gd name="T20" fmla="*/ 8 w 51"/>
                <a:gd name="T21" fmla="*/ 7 h 51"/>
                <a:gd name="T22" fmla="*/ 10 w 51"/>
                <a:gd name="T23" fmla="*/ 16 h 51"/>
                <a:gd name="T24" fmla="*/ 1 w 51"/>
                <a:gd name="T25" fmla="*/ 18 h 51"/>
                <a:gd name="T26" fmla="*/ 4 w 51"/>
                <a:gd name="T27" fmla="*/ 22 h 51"/>
                <a:gd name="T28" fmla="*/ 0 w 51"/>
                <a:gd name="T29" fmla="*/ 26 h 51"/>
                <a:gd name="T30" fmla="*/ 9 w 51"/>
                <a:gd name="T31" fmla="*/ 31 h 51"/>
                <a:gd name="T32" fmla="*/ 4 w 51"/>
                <a:gd name="T33" fmla="*/ 40 h 51"/>
                <a:gd name="T34" fmla="*/ 12 w 51"/>
                <a:gd name="T35" fmla="*/ 40 h 51"/>
                <a:gd name="T36" fmla="*/ 12 w 51"/>
                <a:gd name="T37" fmla="*/ 47 h 51"/>
                <a:gd name="T38" fmla="*/ 19 w 51"/>
                <a:gd name="T39" fmla="*/ 44 h 51"/>
                <a:gd name="T40" fmla="*/ 22 w 51"/>
                <a:gd name="T41" fmla="*/ 51 h 51"/>
                <a:gd name="T42" fmla="*/ 27 w 51"/>
                <a:gd name="T43" fmla="*/ 46 h 51"/>
                <a:gd name="T44" fmla="*/ 32 w 51"/>
                <a:gd name="T45" fmla="*/ 50 h 51"/>
                <a:gd name="T46" fmla="*/ 35 w 51"/>
                <a:gd name="T47" fmla="*/ 42 h 51"/>
                <a:gd name="T48" fmla="*/ 43 w 51"/>
                <a:gd name="T49" fmla="*/ 44 h 51"/>
                <a:gd name="T50" fmla="*/ 41 w 51"/>
                <a:gd name="T51" fmla="*/ 36 h 51"/>
                <a:gd name="T52" fmla="*/ 49 w 51"/>
                <a:gd name="T53" fmla="*/ 34 h 51"/>
                <a:gd name="T54" fmla="*/ 46 w 51"/>
                <a:gd name="T55" fmla="*/ 29 h 51"/>
                <a:gd name="T56" fmla="*/ 51 w 51"/>
                <a:gd name="T57"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51">
                  <a:moveTo>
                    <a:pt x="51" y="25"/>
                  </a:moveTo>
                  <a:cubicBezTo>
                    <a:pt x="51" y="23"/>
                    <a:pt x="47" y="21"/>
                    <a:pt x="42" y="20"/>
                  </a:cubicBezTo>
                  <a:cubicBezTo>
                    <a:pt x="45" y="16"/>
                    <a:pt x="47" y="13"/>
                    <a:pt x="46" y="11"/>
                  </a:cubicBezTo>
                  <a:cubicBezTo>
                    <a:pt x="45" y="10"/>
                    <a:pt x="42" y="10"/>
                    <a:pt x="39" y="11"/>
                  </a:cubicBezTo>
                  <a:cubicBezTo>
                    <a:pt x="40" y="7"/>
                    <a:pt x="40" y="5"/>
                    <a:pt x="38" y="4"/>
                  </a:cubicBezTo>
                  <a:cubicBezTo>
                    <a:pt x="37" y="3"/>
                    <a:pt x="34" y="4"/>
                    <a:pt x="32" y="7"/>
                  </a:cubicBezTo>
                  <a:cubicBezTo>
                    <a:pt x="31" y="3"/>
                    <a:pt x="30" y="1"/>
                    <a:pt x="28" y="0"/>
                  </a:cubicBezTo>
                  <a:cubicBezTo>
                    <a:pt x="26" y="0"/>
                    <a:pt x="25" y="2"/>
                    <a:pt x="23" y="5"/>
                  </a:cubicBezTo>
                  <a:cubicBezTo>
                    <a:pt x="21" y="2"/>
                    <a:pt x="20" y="1"/>
                    <a:pt x="18" y="1"/>
                  </a:cubicBezTo>
                  <a:cubicBezTo>
                    <a:pt x="16" y="2"/>
                    <a:pt x="16" y="5"/>
                    <a:pt x="16" y="9"/>
                  </a:cubicBezTo>
                  <a:cubicBezTo>
                    <a:pt x="12" y="7"/>
                    <a:pt x="9" y="6"/>
                    <a:pt x="8" y="7"/>
                  </a:cubicBezTo>
                  <a:cubicBezTo>
                    <a:pt x="7" y="8"/>
                    <a:pt x="7" y="12"/>
                    <a:pt x="10" y="16"/>
                  </a:cubicBezTo>
                  <a:cubicBezTo>
                    <a:pt x="5" y="15"/>
                    <a:pt x="2" y="16"/>
                    <a:pt x="1" y="18"/>
                  </a:cubicBezTo>
                  <a:cubicBezTo>
                    <a:pt x="1" y="19"/>
                    <a:pt x="2" y="21"/>
                    <a:pt x="4" y="22"/>
                  </a:cubicBezTo>
                  <a:cubicBezTo>
                    <a:pt x="1" y="24"/>
                    <a:pt x="0" y="25"/>
                    <a:pt x="0" y="26"/>
                  </a:cubicBezTo>
                  <a:cubicBezTo>
                    <a:pt x="0" y="28"/>
                    <a:pt x="3" y="30"/>
                    <a:pt x="9" y="31"/>
                  </a:cubicBezTo>
                  <a:cubicBezTo>
                    <a:pt x="5" y="35"/>
                    <a:pt x="3" y="38"/>
                    <a:pt x="4" y="40"/>
                  </a:cubicBezTo>
                  <a:cubicBezTo>
                    <a:pt x="5" y="41"/>
                    <a:pt x="8" y="41"/>
                    <a:pt x="12" y="40"/>
                  </a:cubicBezTo>
                  <a:cubicBezTo>
                    <a:pt x="11" y="44"/>
                    <a:pt x="11" y="47"/>
                    <a:pt x="12" y="47"/>
                  </a:cubicBezTo>
                  <a:cubicBezTo>
                    <a:pt x="13" y="48"/>
                    <a:pt x="16" y="47"/>
                    <a:pt x="19" y="44"/>
                  </a:cubicBezTo>
                  <a:cubicBezTo>
                    <a:pt x="20" y="48"/>
                    <a:pt x="21" y="51"/>
                    <a:pt x="22" y="51"/>
                  </a:cubicBezTo>
                  <a:cubicBezTo>
                    <a:pt x="24" y="51"/>
                    <a:pt x="26" y="49"/>
                    <a:pt x="27" y="46"/>
                  </a:cubicBezTo>
                  <a:cubicBezTo>
                    <a:pt x="29" y="49"/>
                    <a:pt x="31" y="50"/>
                    <a:pt x="32" y="50"/>
                  </a:cubicBezTo>
                  <a:cubicBezTo>
                    <a:pt x="34" y="49"/>
                    <a:pt x="35" y="47"/>
                    <a:pt x="35" y="42"/>
                  </a:cubicBezTo>
                  <a:cubicBezTo>
                    <a:pt x="38" y="44"/>
                    <a:pt x="41" y="45"/>
                    <a:pt x="43" y="44"/>
                  </a:cubicBezTo>
                  <a:cubicBezTo>
                    <a:pt x="44" y="43"/>
                    <a:pt x="43" y="40"/>
                    <a:pt x="41" y="36"/>
                  </a:cubicBezTo>
                  <a:cubicBezTo>
                    <a:pt x="46" y="36"/>
                    <a:pt x="49" y="35"/>
                    <a:pt x="49" y="34"/>
                  </a:cubicBezTo>
                  <a:cubicBezTo>
                    <a:pt x="50" y="32"/>
                    <a:pt x="49" y="31"/>
                    <a:pt x="46" y="29"/>
                  </a:cubicBezTo>
                  <a:cubicBezTo>
                    <a:pt x="49" y="28"/>
                    <a:pt x="51" y="26"/>
                    <a:pt x="51" y="25"/>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8" name="手繪多邊形 18"/>
            <p:cNvSpPr>
              <a:spLocks/>
            </p:cNvSpPr>
            <p:nvPr userDrawn="1"/>
          </p:nvSpPr>
          <p:spPr bwMode="gray">
            <a:xfrm flipH="1">
              <a:off x="11836637" y="5670550"/>
              <a:ext cx="154425" cy="154425"/>
            </a:xfrm>
            <a:custGeom>
              <a:avLst/>
              <a:gdLst>
                <a:gd name="T0" fmla="*/ 129 w 129"/>
                <a:gd name="T1" fmla="*/ 75 h 130"/>
                <a:gd name="T2" fmla="*/ 119 w 129"/>
                <a:gd name="T3" fmla="*/ 64 h 130"/>
                <a:gd name="T4" fmla="*/ 128 w 129"/>
                <a:gd name="T5" fmla="*/ 53 h 130"/>
                <a:gd name="T6" fmla="*/ 103 w 129"/>
                <a:gd name="T7" fmla="*/ 45 h 130"/>
                <a:gd name="T8" fmla="*/ 111 w 129"/>
                <a:gd name="T9" fmla="*/ 20 h 130"/>
                <a:gd name="T10" fmla="*/ 93 w 129"/>
                <a:gd name="T11" fmla="*/ 23 h 130"/>
                <a:gd name="T12" fmla="*/ 88 w 129"/>
                <a:gd name="T13" fmla="*/ 5 h 130"/>
                <a:gd name="T14" fmla="*/ 72 w 129"/>
                <a:gd name="T15" fmla="*/ 16 h 130"/>
                <a:gd name="T16" fmla="*/ 61 w 129"/>
                <a:gd name="T17" fmla="*/ 1 h 130"/>
                <a:gd name="T18" fmla="*/ 51 w 129"/>
                <a:gd name="T19" fmla="*/ 15 h 130"/>
                <a:gd name="T20" fmla="*/ 36 w 129"/>
                <a:gd name="T21" fmla="*/ 7 h 130"/>
                <a:gd name="T22" fmla="*/ 33 w 129"/>
                <a:gd name="T23" fmla="*/ 28 h 130"/>
                <a:gd name="T24" fmla="*/ 13 w 129"/>
                <a:gd name="T25" fmla="*/ 26 h 130"/>
                <a:gd name="T26" fmla="*/ 21 w 129"/>
                <a:gd name="T27" fmla="*/ 47 h 130"/>
                <a:gd name="T28" fmla="*/ 0 w 129"/>
                <a:gd name="T29" fmla="*/ 56 h 130"/>
                <a:gd name="T30" fmla="*/ 10 w 129"/>
                <a:gd name="T31" fmla="*/ 67 h 130"/>
                <a:gd name="T32" fmla="*/ 1 w 129"/>
                <a:gd name="T33" fmla="*/ 78 h 130"/>
                <a:gd name="T34" fmla="*/ 26 w 129"/>
                <a:gd name="T35" fmla="*/ 86 h 130"/>
                <a:gd name="T36" fmla="*/ 18 w 129"/>
                <a:gd name="T37" fmla="*/ 111 h 130"/>
                <a:gd name="T38" fmla="*/ 36 w 129"/>
                <a:gd name="T39" fmla="*/ 108 h 130"/>
                <a:gd name="T40" fmla="*/ 41 w 129"/>
                <a:gd name="T41" fmla="*/ 126 h 130"/>
                <a:gd name="T42" fmla="*/ 57 w 129"/>
                <a:gd name="T43" fmla="*/ 115 h 130"/>
                <a:gd name="T44" fmla="*/ 69 w 129"/>
                <a:gd name="T45" fmla="*/ 130 h 130"/>
                <a:gd name="T46" fmla="*/ 78 w 129"/>
                <a:gd name="T47" fmla="*/ 116 h 130"/>
                <a:gd name="T48" fmla="*/ 93 w 129"/>
                <a:gd name="T49" fmla="*/ 124 h 130"/>
                <a:gd name="T50" fmla="*/ 96 w 129"/>
                <a:gd name="T51" fmla="*/ 103 h 130"/>
                <a:gd name="T52" fmla="*/ 116 w 129"/>
                <a:gd name="T53" fmla="*/ 104 h 130"/>
                <a:gd name="T54" fmla="*/ 108 w 129"/>
                <a:gd name="T55" fmla="*/ 84 h 130"/>
                <a:gd name="T56" fmla="*/ 129 w 129"/>
                <a:gd name="T57" fmla="*/ 7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9" h="130">
                  <a:moveTo>
                    <a:pt x="129" y="75"/>
                  </a:moveTo>
                  <a:cubicBezTo>
                    <a:pt x="129" y="71"/>
                    <a:pt x="126" y="68"/>
                    <a:pt x="119" y="64"/>
                  </a:cubicBezTo>
                  <a:cubicBezTo>
                    <a:pt x="126" y="60"/>
                    <a:pt x="129" y="56"/>
                    <a:pt x="128" y="53"/>
                  </a:cubicBezTo>
                  <a:cubicBezTo>
                    <a:pt x="127" y="48"/>
                    <a:pt x="118" y="45"/>
                    <a:pt x="103" y="45"/>
                  </a:cubicBezTo>
                  <a:cubicBezTo>
                    <a:pt x="111" y="33"/>
                    <a:pt x="114" y="23"/>
                    <a:pt x="111" y="20"/>
                  </a:cubicBezTo>
                  <a:cubicBezTo>
                    <a:pt x="108" y="17"/>
                    <a:pt x="101" y="18"/>
                    <a:pt x="93" y="23"/>
                  </a:cubicBezTo>
                  <a:cubicBezTo>
                    <a:pt x="93" y="13"/>
                    <a:pt x="92" y="6"/>
                    <a:pt x="88" y="5"/>
                  </a:cubicBezTo>
                  <a:cubicBezTo>
                    <a:pt x="84" y="3"/>
                    <a:pt x="79" y="8"/>
                    <a:pt x="72" y="16"/>
                  </a:cubicBezTo>
                  <a:cubicBezTo>
                    <a:pt x="69" y="6"/>
                    <a:pt x="65" y="0"/>
                    <a:pt x="61" y="1"/>
                  </a:cubicBezTo>
                  <a:cubicBezTo>
                    <a:pt x="57" y="1"/>
                    <a:pt x="53" y="6"/>
                    <a:pt x="51" y="15"/>
                  </a:cubicBezTo>
                  <a:cubicBezTo>
                    <a:pt x="45" y="8"/>
                    <a:pt x="39" y="5"/>
                    <a:pt x="36" y="7"/>
                  </a:cubicBezTo>
                  <a:cubicBezTo>
                    <a:pt x="32" y="9"/>
                    <a:pt x="31" y="17"/>
                    <a:pt x="33" y="28"/>
                  </a:cubicBezTo>
                  <a:cubicBezTo>
                    <a:pt x="23" y="24"/>
                    <a:pt x="16" y="23"/>
                    <a:pt x="13" y="26"/>
                  </a:cubicBezTo>
                  <a:cubicBezTo>
                    <a:pt x="10" y="30"/>
                    <a:pt x="13" y="38"/>
                    <a:pt x="21" y="47"/>
                  </a:cubicBezTo>
                  <a:cubicBezTo>
                    <a:pt x="9" y="48"/>
                    <a:pt x="1" y="51"/>
                    <a:pt x="0" y="56"/>
                  </a:cubicBezTo>
                  <a:cubicBezTo>
                    <a:pt x="0" y="59"/>
                    <a:pt x="3" y="63"/>
                    <a:pt x="10" y="67"/>
                  </a:cubicBezTo>
                  <a:cubicBezTo>
                    <a:pt x="4" y="70"/>
                    <a:pt x="0" y="74"/>
                    <a:pt x="1" y="78"/>
                  </a:cubicBezTo>
                  <a:cubicBezTo>
                    <a:pt x="2" y="83"/>
                    <a:pt x="11" y="85"/>
                    <a:pt x="26" y="86"/>
                  </a:cubicBezTo>
                  <a:cubicBezTo>
                    <a:pt x="18" y="98"/>
                    <a:pt x="15" y="107"/>
                    <a:pt x="18" y="111"/>
                  </a:cubicBezTo>
                  <a:cubicBezTo>
                    <a:pt x="21" y="114"/>
                    <a:pt x="28" y="112"/>
                    <a:pt x="36" y="108"/>
                  </a:cubicBezTo>
                  <a:cubicBezTo>
                    <a:pt x="36" y="118"/>
                    <a:pt x="37" y="124"/>
                    <a:pt x="41" y="126"/>
                  </a:cubicBezTo>
                  <a:cubicBezTo>
                    <a:pt x="45" y="127"/>
                    <a:pt x="51" y="123"/>
                    <a:pt x="57" y="115"/>
                  </a:cubicBezTo>
                  <a:cubicBezTo>
                    <a:pt x="60" y="125"/>
                    <a:pt x="64" y="130"/>
                    <a:pt x="69" y="130"/>
                  </a:cubicBezTo>
                  <a:cubicBezTo>
                    <a:pt x="72" y="130"/>
                    <a:pt x="76" y="124"/>
                    <a:pt x="78" y="116"/>
                  </a:cubicBezTo>
                  <a:cubicBezTo>
                    <a:pt x="84" y="122"/>
                    <a:pt x="90" y="125"/>
                    <a:pt x="93" y="124"/>
                  </a:cubicBezTo>
                  <a:cubicBezTo>
                    <a:pt x="97" y="122"/>
                    <a:pt x="98" y="114"/>
                    <a:pt x="96" y="103"/>
                  </a:cubicBezTo>
                  <a:cubicBezTo>
                    <a:pt x="106" y="107"/>
                    <a:pt x="114" y="108"/>
                    <a:pt x="116" y="104"/>
                  </a:cubicBezTo>
                  <a:cubicBezTo>
                    <a:pt x="119" y="101"/>
                    <a:pt x="116" y="93"/>
                    <a:pt x="108" y="84"/>
                  </a:cubicBezTo>
                  <a:cubicBezTo>
                    <a:pt x="120" y="82"/>
                    <a:pt x="128" y="79"/>
                    <a:pt x="129" y="75"/>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grpSp>
        <p:nvGrpSpPr>
          <p:cNvPr id="62" name="群組 61" descr="投影片左側的好幾朵花"/>
          <p:cNvGrpSpPr/>
          <p:nvPr userDrawn="1"/>
        </p:nvGrpSpPr>
        <p:grpSpPr bwMode="gray">
          <a:xfrm>
            <a:off x="44453" y="1370020"/>
            <a:ext cx="1198563" cy="5487987"/>
            <a:chOff x="44450" y="1370013"/>
            <a:chExt cx="1198563" cy="5487987"/>
          </a:xfrm>
        </p:grpSpPr>
        <p:sp>
          <p:nvSpPr>
            <p:cNvPr id="9" name="手繪多邊形 5"/>
            <p:cNvSpPr>
              <a:spLocks/>
            </p:cNvSpPr>
            <p:nvPr userDrawn="1"/>
          </p:nvSpPr>
          <p:spPr bwMode="gray">
            <a:xfrm flipH="1">
              <a:off x="277813" y="6858000"/>
              <a:ext cx="12700" cy="0"/>
            </a:xfrm>
            <a:custGeom>
              <a:avLst/>
              <a:gdLst>
                <a:gd name="T0" fmla="*/ 8 w 8"/>
                <a:gd name="T1" fmla="*/ 0 w 8"/>
                <a:gd name="T2" fmla="*/ 8 w 8"/>
              </a:gdLst>
              <a:ahLst/>
              <a:cxnLst>
                <a:cxn ang="0">
                  <a:pos x="T0" y="0"/>
                </a:cxn>
                <a:cxn ang="0">
                  <a:pos x="T1" y="0"/>
                </a:cxn>
                <a:cxn ang="0">
                  <a:pos x="T2" y="0"/>
                </a:cxn>
              </a:cxnLst>
              <a:rect l="0" t="0" r="r" b="b"/>
              <a:pathLst>
                <a:path w="8">
                  <a:moveTo>
                    <a:pt x="8" y="0"/>
                  </a:moveTo>
                  <a:lnTo>
                    <a:pt x="0" y="0"/>
                  </a:lnTo>
                  <a:lnTo>
                    <a:pt x="8" y="0"/>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0" name="線條 6"/>
            <p:cNvSpPr>
              <a:spLocks noChangeShapeType="1"/>
            </p:cNvSpPr>
            <p:nvPr userDrawn="1"/>
          </p:nvSpPr>
          <p:spPr bwMode="gray">
            <a:xfrm>
              <a:off x="277813" y="6858000"/>
              <a:ext cx="127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1" name="手繪多邊形 7"/>
            <p:cNvSpPr>
              <a:spLocks/>
            </p:cNvSpPr>
            <p:nvPr userDrawn="1"/>
          </p:nvSpPr>
          <p:spPr bwMode="gray">
            <a:xfrm flipH="1">
              <a:off x="117475" y="5873750"/>
              <a:ext cx="173038" cy="984250"/>
            </a:xfrm>
            <a:custGeom>
              <a:avLst/>
              <a:gdLst>
                <a:gd name="T0" fmla="*/ 0 w 70"/>
                <a:gd name="T1" fmla="*/ 402 h 402"/>
                <a:gd name="T2" fmla="*/ 0 w 70"/>
                <a:gd name="T3" fmla="*/ 1 h 402"/>
                <a:gd name="T4" fmla="*/ 4 w 70"/>
                <a:gd name="T5" fmla="*/ 0 h 402"/>
                <a:gd name="T6" fmla="*/ 5 w 70"/>
                <a:gd name="T7" fmla="*/ 402 h 402"/>
              </a:gdLst>
              <a:ahLst/>
              <a:cxnLst>
                <a:cxn ang="0">
                  <a:pos x="T0" y="T1"/>
                </a:cxn>
                <a:cxn ang="0">
                  <a:pos x="T2" y="T3"/>
                </a:cxn>
                <a:cxn ang="0">
                  <a:pos x="T4" y="T5"/>
                </a:cxn>
                <a:cxn ang="0">
                  <a:pos x="T6" y="T7"/>
                </a:cxn>
              </a:cxnLst>
              <a:rect l="0" t="0" r="r" b="b"/>
              <a:pathLst>
                <a:path w="70" h="402">
                  <a:moveTo>
                    <a:pt x="0" y="402"/>
                  </a:moveTo>
                  <a:cubicBezTo>
                    <a:pt x="66" y="232"/>
                    <a:pt x="1" y="4"/>
                    <a:pt x="0" y="1"/>
                  </a:cubicBezTo>
                  <a:cubicBezTo>
                    <a:pt x="4" y="0"/>
                    <a:pt x="4" y="0"/>
                    <a:pt x="4" y="0"/>
                  </a:cubicBezTo>
                  <a:cubicBezTo>
                    <a:pt x="5" y="2"/>
                    <a:pt x="70" y="231"/>
                    <a:pt x="5" y="402"/>
                  </a:cubicBezTo>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2" name="手繪多邊形 8"/>
            <p:cNvSpPr>
              <a:spLocks/>
            </p:cNvSpPr>
            <p:nvPr userDrawn="1"/>
          </p:nvSpPr>
          <p:spPr bwMode="gray">
            <a:xfrm flipH="1">
              <a:off x="79375" y="3760788"/>
              <a:ext cx="87313" cy="76200"/>
            </a:xfrm>
            <a:custGeom>
              <a:avLst/>
              <a:gdLst>
                <a:gd name="T0" fmla="*/ 21 w 36"/>
                <a:gd name="T1" fmla="*/ 29 h 31"/>
                <a:gd name="T2" fmla="*/ 1 w 36"/>
                <a:gd name="T3" fmla="*/ 19 h 31"/>
                <a:gd name="T4" fmla="*/ 16 w 36"/>
                <a:gd name="T5" fmla="*/ 2 h 31"/>
                <a:gd name="T6" fmla="*/ 35 w 36"/>
                <a:gd name="T7" fmla="*/ 13 h 31"/>
                <a:gd name="T8" fmla="*/ 21 w 36"/>
                <a:gd name="T9" fmla="*/ 29 h 31"/>
              </a:gdLst>
              <a:ahLst/>
              <a:cxnLst>
                <a:cxn ang="0">
                  <a:pos x="T0" y="T1"/>
                </a:cxn>
                <a:cxn ang="0">
                  <a:pos x="T2" y="T3"/>
                </a:cxn>
                <a:cxn ang="0">
                  <a:pos x="T4" y="T5"/>
                </a:cxn>
                <a:cxn ang="0">
                  <a:pos x="T6" y="T7"/>
                </a:cxn>
                <a:cxn ang="0">
                  <a:pos x="T8" y="T9"/>
                </a:cxn>
              </a:cxnLst>
              <a:rect l="0" t="0" r="r" b="b"/>
              <a:pathLst>
                <a:path w="36" h="31">
                  <a:moveTo>
                    <a:pt x="21" y="29"/>
                  </a:moveTo>
                  <a:cubicBezTo>
                    <a:pt x="11" y="31"/>
                    <a:pt x="3" y="26"/>
                    <a:pt x="1" y="19"/>
                  </a:cubicBezTo>
                  <a:cubicBezTo>
                    <a:pt x="0" y="11"/>
                    <a:pt x="7" y="4"/>
                    <a:pt x="16" y="2"/>
                  </a:cubicBezTo>
                  <a:cubicBezTo>
                    <a:pt x="25" y="0"/>
                    <a:pt x="34" y="5"/>
                    <a:pt x="35" y="13"/>
                  </a:cubicBezTo>
                  <a:cubicBezTo>
                    <a:pt x="36" y="20"/>
                    <a:pt x="30" y="28"/>
                    <a:pt x="21" y="29"/>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3" name="手繪多邊形 12"/>
            <p:cNvSpPr>
              <a:spLocks/>
            </p:cNvSpPr>
            <p:nvPr userDrawn="1"/>
          </p:nvSpPr>
          <p:spPr bwMode="gray">
            <a:xfrm flipH="1">
              <a:off x="241300" y="4100513"/>
              <a:ext cx="88900" cy="76200"/>
            </a:xfrm>
            <a:custGeom>
              <a:avLst/>
              <a:gdLst>
                <a:gd name="T0" fmla="*/ 16 w 36"/>
                <a:gd name="T1" fmla="*/ 0 h 31"/>
                <a:gd name="T2" fmla="*/ 6 w 36"/>
                <a:gd name="T3" fmla="*/ 4 h 31"/>
                <a:gd name="T4" fmla="*/ 8 w 36"/>
                <a:gd name="T5" fmla="*/ 26 h 31"/>
                <a:gd name="T6" fmla="*/ 20 w 36"/>
                <a:gd name="T7" fmla="*/ 31 h 31"/>
                <a:gd name="T8" fmla="*/ 30 w 36"/>
                <a:gd name="T9" fmla="*/ 27 h 31"/>
                <a:gd name="T10" fmla="*/ 28 w 36"/>
                <a:gd name="T11" fmla="*/ 5 h 31"/>
                <a:gd name="T12" fmla="*/ 16 w 36"/>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6" h="31">
                  <a:moveTo>
                    <a:pt x="16" y="0"/>
                  </a:moveTo>
                  <a:cubicBezTo>
                    <a:pt x="12" y="0"/>
                    <a:pt x="9" y="1"/>
                    <a:pt x="6" y="4"/>
                  </a:cubicBezTo>
                  <a:cubicBezTo>
                    <a:pt x="0" y="9"/>
                    <a:pt x="1" y="19"/>
                    <a:pt x="8" y="26"/>
                  </a:cubicBezTo>
                  <a:cubicBezTo>
                    <a:pt x="11" y="29"/>
                    <a:pt x="16" y="31"/>
                    <a:pt x="20" y="31"/>
                  </a:cubicBezTo>
                  <a:cubicBezTo>
                    <a:pt x="24" y="31"/>
                    <a:pt x="27" y="30"/>
                    <a:pt x="30" y="27"/>
                  </a:cubicBezTo>
                  <a:cubicBezTo>
                    <a:pt x="36" y="21"/>
                    <a:pt x="35" y="11"/>
                    <a:pt x="28" y="5"/>
                  </a:cubicBezTo>
                  <a:cubicBezTo>
                    <a:pt x="25" y="1"/>
                    <a:pt x="20" y="0"/>
                    <a:pt x="16" y="0"/>
                  </a:cubicBezTo>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4" name="手繪多邊形 13"/>
            <p:cNvSpPr>
              <a:spLocks/>
            </p:cNvSpPr>
            <p:nvPr userDrawn="1"/>
          </p:nvSpPr>
          <p:spPr bwMode="gray">
            <a:xfrm flipH="1">
              <a:off x="762001" y="4652963"/>
              <a:ext cx="88900" cy="85725"/>
            </a:xfrm>
            <a:custGeom>
              <a:avLst/>
              <a:gdLst>
                <a:gd name="T0" fmla="*/ 28 w 36"/>
                <a:gd name="T1" fmla="*/ 7 h 35"/>
                <a:gd name="T2" fmla="*/ 30 w 36"/>
                <a:gd name="T3" fmla="*/ 29 h 35"/>
                <a:gd name="T4" fmla="*/ 8 w 36"/>
                <a:gd name="T5" fmla="*/ 27 h 35"/>
                <a:gd name="T6" fmla="*/ 6 w 36"/>
                <a:gd name="T7" fmla="*/ 5 h 35"/>
                <a:gd name="T8" fmla="*/ 28 w 36"/>
                <a:gd name="T9" fmla="*/ 7 h 35"/>
              </a:gdLst>
              <a:ahLst/>
              <a:cxnLst>
                <a:cxn ang="0">
                  <a:pos x="T0" y="T1"/>
                </a:cxn>
                <a:cxn ang="0">
                  <a:pos x="T2" y="T3"/>
                </a:cxn>
                <a:cxn ang="0">
                  <a:pos x="T4" y="T5"/>
                </a:cxn>
                <a:cxn ang="0">
                  <a:pos x="T6" y="T7"/>
                </a:cxn>
                <a:cxn ang="0">
                  <a:pos x="T8" y="T9"/>
                </a:cxn>
              </a:cxnLst>
              <a:rect l="0" t="0" r="r" b="b"/>
              <a:pathLst>
                <a:path w="36" h="35">
                  <a:moveTo>
                    <a:pt x="28" y="7"/>
                  </a:moveTo>
                  <a:cubicBezTo>
                    <a:pt x="35" y="13"/>
                    <a:pt x="36" y="23"/>
                    <a:pt x="30" y="29"/>
                  </a:cubicBezTo>
                  <a:cubicBezTo>
                    <a:pt x="24" y="35"/>
                    <a:pt x="14" y="34"/>
                    <a:pt x="8" y="27"/>
                  </a:cubicBezTo>
                  <a:cubicBezTo>
                    <a:pt x="1" y="21"/>
                    <a:pt x="0" y="11"/>
                    <a:pt x="6" y="5"/>
                  </a:cubicBezTo>
                  <a:cubicBezTo>
                    <a:pt x="12" y="0"/>
                    <a:pt x="22" y="0"/>
                    <a:pt x="28" y="7"/>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5" name="手繪多邊形 14"/>
            <p:cNvSpPr>
              <a:spLocks/>
            </p:cNvSpPr>
            <p:nvPr userDrawn="1"/>
          </p:nvSpPr>
          <p:spPr bwMode="gray">
            <a:xfrm flipH="1">
              <a:off x="312738" y="2260600"/>
              <a:ext cx="730251" cy="4597400"/>
            </a:xfrm>
            <a:custGeom>
              <a:avLst/>
              <a:gdLst>
                <a:gd name="T0" fmla="*/ 171 w 297"/>
                <a:gd name="T1" fmla="*/ 0 h 1879"/>
                <a:gd name="T2" fmla="*/ 168 w 297"/>
                <a:gd name="T3" fmla="*/ 3 h 1879"/>
                <a:gd name="T4" fmla="*/ 264 w 297"/>
                <a:gd name="T5" fmla="*/ 422 h 1879"/>
                <a:gd name="T6" fmla="*/ 222 w 297"/>
                <a:gd name="T7" fmla="*/ 365 h 1879"/>
                <a:gd name="T8" fmla="*/ 219 w 297"/>
                <a:gd name="T9" fmla="*/ 368 h 1879"/>
                <a:gd name="T10" fmla="*/ 264 w 297"/>
                <a:gd name="T11" fmla="*/ 428 h 1879"/>
                <a:gd name="T12" fmla="*/ 264 w 297"/>
                <a:gd name="T13" fmla="*/ 428 h 1879"/>
                <a:gd name="T14" fmla="*/ 232 w 297"/>
                <a:gd name="T15" fmla="*/ 984 h 1879"/>
                <a:gd name="T16" fmla="*/ 0 w 297"/>
                <a:gd name="T17" fmla="*/ 1879 h 1879"/>
                <a:gd name="T18" fmla="*/ 5 w 297"/>
                <a:gd name="T19" fmla="*/ 1879 h 1879"/>
                <a:gd name="T20" fmla="*/ 236 w 297"/>
                <a:gd name="T21" fmla="*/ 985 h 1879"/>
                <a:gd name="T22" fmla="*/ 171 w 297"/>
                <a:gd name="T23" fmla="*/ 0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7" h="1879">
                  <a:moveTo>
                    <a:pt x="171" y="0"/>
                  </a:moveTo>
                  <a:cubicBezTo>
                    <a:pt x="168" y="3"/>
                    <a:pt x="168" y="3"/>
                    <a:pt x="168" y="3"/>
                  </a:cubicBezTo>
                  <a:cubicBezTo>
                    <a:pt x="225" y="70"/>
                    <a:pt x="258" y="217"/>
                    <a:pt x="264" y="422"/>
                  </a:cubicBezTo>
                  <a:cubicBezTo>
                    <a:pt x="222" y="365"/>
                    <a:pt x="222" y="365"/>
                    <a:pt x="222" y="365"/>
                  </a:cubicBezTo>
                  <a:cubicBezTo>
                    <a:pt x="219" y="368"/>
                    <a:pt x="219" y="368"/>
                    <a:pt x="219" y="368"/>
                  </a:cubicBezTo>
                  <a:cubicBezTo>
                    <a:pt x="264" y="428"/>
                    <a:pt x="264" y="428"/>
                    <a:pt x="264" y="428"/>
                  </a:cubicBezTo>
                  <a:cubicBezTo>
                    <a:pt x="264" y="428"/>
                    <a:pt x="264" y="428"/>
                    <a:pt x="264" y="428"/>
                  </a:cubicBezTo>
                  <a:cubicBezTo>
                    <a:pt x="269" y="583"/>
                    <a:pt x="258" y="772"/>
                    <a:pt x="232" y="984"/>
                  </a:cubicBezTo>
                  <a:cubicBezTo>
                    <a:pt x="181" y="1404"/>
                    <a:pt x="83" y="1780"/>
                    <a:pt x="0" y="1879"/>
                  </a:cubicBezTo>
                  <a:cubicBezTo>
                    <a:pt x="5" y="1879"/>
                    <a:pt x="5" y="1879"/>
                    <a:pt x="5" y="1879"/>
                  </a:cubicBezTo>
                  <a:cubicBezTo>
                    <a:pt x="88" y="1775"/>
                    <a:pt x="185" y="1401"/>
                    <a:pt x="236" y="985"/>
                  </a:cubicBezTo>
                  <a:cubicBezTo>
                    <a:pt x="297" y="487"/>
                    <a:pt x="273" y="119"/>
                    <a:pt x="171" y="0"/>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6" name="手繪多邊形 15"/>
            <p:cNvSpPr>
              <a:spLocks/>
            </p:cNvSpPr>
            <p:nvPr userDrawn="1"/>
          </p:nvSpPr>
          <p:spPr bwMode="gray">
            <a:xfrm flipH="1">
              <a:off x="273050" y="6858000"/>
              <a:ext cx="9525" cy="0"/>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7" name="線條 14"/>
            <p:cNvSpPr>
              <a:spLocks noChangeShapeType="1"/>
            </p:cNvSpPr>
            <p:nvPr userDrawn="1"/>
          </p:nvSpPr>
          <p:spPr bwMode="gray">
            <a:xfrm>
              <a:off x="273050" y="6858000"/>
              <a:ext cx="952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8" name="手繪多邊形 17"/>
            <p:cNvSpPr>
              <a:spLocks/>
            </p:cNvSpPr>
            <p:nvPr userDrawn="1"/>
          </p:nvSpPr>
          <p:spPr bwMode="gray">
            <a:xfrm flipH="1">
              <a:off x="273050" y="3594100"/>
              <a:ext cx="554038" cy="3263900"/>
            </a:xfrm>
            <a:custGeom>
              <a:avLst/>
              <a:gdLst>
                <a:gd name="T0" fmla="*/ 221 w 225"/>
                <a:gd name="T1" fmla="*/ 1334 h 1334"/>
                <a:gd name="T2" fmla="*/ 145 w 225"/>
                <a:gd name="T3" fmla="*/ 843 h 1334"/>
                <a:gd name="T4" fmla="*/ 0 w 225"/>
                <a:gd name="T5" fmla="*/ 1 h 1334"/>
                <a:gd name="T6" fmla="*/ 4 w 225"/>
                <a:gd name="T7" fmla="*/ 0 h 1334"/>
                <a:gd name="T8" fmla="*/ 149 w 225"/>
                <a:gd name="T9" fmla="*/ 842 h 1334"/>
                <a:gd name="T10" fmla="*/ 225 w 225"/>
                <a:gd name="T11" fmla="*/ 1334 h 1334"/>
              </a:gdLst>
              <a:ahLst/>
              <a:cxnLst>
                <a:cxn ang="0">
                  <a:pos x="T0" y="T1"/>
                </a:cxn>
                <a:cxn ang="0">
                  <a:pos x="T2" y="T3"/>
                </a:cxn>
                <a:cxn ang="0">
                  <a:pos x="T4" y="T5"/>
                </a:cxn>
                <a:cxn ang="0">
                  <a:pos x="T6" y="T7"/>
                </a:cxn>
                <a:cxn ang="0">
                  <a:pos x="T8" y="T9"/>
                </a:cxn>
                <a:cxn ang="0">
                  <a:pos x="T10" y="T11"/>
                </a:cxn>
              </a:cxnLst>
              <a:rect l="0" t="0" r="r" b="b"/>
              <a:pathLst>
                <a:path w="225" h="1334">
                  <a:moveTo>
                    <a:pt x="221" y="1334"/>
                  </a:moveTo>
                  <a:cubicBezTo>
                    <a:pt x="200" y="1243"/>
                    <a:pt x="174" y="1055"/>
                    <a:pt x="145" y="843"/>
                  </a:cubicBezTo>
                  <a:cubicBezTo>
                    <a:pt x="101" y="518"/>
                    <a:pt x="52" y="149"/>
                    <a:pt x="0" y="1"/>
                  </a:cubicBezTo>
                  <a:cubicBezTo>
                    <a:pt x="4" y="0"/>
                    <a:pt x="4" y="0"/>
                    <a:pt x="4" y="0"/>
                  </a:cubicBezTo>
                  <a:cubicBezTo>
                    <a:pt x="55" y="148"/>
                    <a:pt x="105" y="517"/>
                    <a:pt x="149" y="842"/>
                  </a:cubicBezTo>
                  <a:cubicBezTo>
                    <a:pt x="178" y="1055"/>
                    <a:pt x="204" y="1244"/>
                    <a:pt x="225" y="1334"/>
                  </a:cubicBezTo>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19" name="手繪多邊形 18"/>
            <p:cNvSpPr>
              <a:spLocks/>
            </p:cNvSpPr>
            <p:nvPr userDrawn="1"/>
          </p:nvSpPr>
          <p:spPr bwMode="gray">
            <a:xfrm flipH="1">
              <a:off x="133350" y="3444875"/>
              <a:ext cx="125413" cy="125412"/>
            </a:xfrm>
            <a:custGeom>
              <a:avLst/>
              <a:gdLst>
                <a:gd name="T0" fmla="*/ 51 w 51"/>
                <a:gd name="T1" fmla="*/ 25 h 51"/>
                <a:gd name="T2" fmla="*/ 42 w 51"/>
                <a:gd name="T3" fmla="*/ 20 h 51"/>
                <a:gd name="T4" fmla="*/ 46 w 51"/>
                <a:gd name="T5" fmla="*/ 11 h 51"/>
                <a:gd name="T6" fmla="*/ 39 w 51"/>
                <a:gd name="T7" fmla="*/ 11 h 51"/>
                <a:gd name="T8" fmla="*/ 38 w 51"/>
                <a:gd name="T9" fmla="*/ 4 h 51"/>
                <a:gd name="T10" fmla="*/ 32 w 51"/>
                <a:gd name="T11" fmla="*/ 7 h 51"/>
                <a:gd name="T12" fmla="*/ 28 w 51"/>
                <a:gd name="T13" fmla="*/ 0 h 51"/>
                <a:gd name="T14" fmla="*/ 23 w 51"/>
                <a:gd name="T15" fmla="*/ 5 h 51"/>
                <a:gd name="T16" fmla="*/ 18 w 51"/>
                <a:gd name="T17" fmla="*/ 1 h 51"/>
                <a:gd name="T18" fmla="*/ 16 w 51"/>
                <a:gd name="T19" fmla="*/ 9 h 51"/>
                <a:gd name="T20" fmla="*/ 8 w 51"/>
                <a:gd name="T21" fmla="*/ 7 h 51"/>
                <a:gd name="T22" fmla="*/ 10 w 51"/>
                <a:gd name="T23" fmla="*/ 16 h 51"/>
                <a:gd name="T24" fmla="*/ 1 w 51"/>
                <a:gd name="T25" fmla="*/ 18 h 51"/>
                <a:gd name="T26" fmla="*/ 4 w 51"/>
                <a:gd name="T27" fmla="*/ 22 h 51"/>
                <a:gd name="T28" fmla="*/ 0 w 51"/>
                <a:gd name="T29" fmla="*/ 26 h 51"/>
                <a:gd name="T30" fmla="*/ 9 w 51"/>
                <a:gd name="T31" fmla="*/ 31 h 51"/>
                <a:gd name="T32" fmla="*/ 4 w 51"/>
                <a:gd name="T33" fmla="*/ 40 h 51"/>
                <a:gd name="T34" fmla="*/ 12 w 51"/>
                <a:gd name="T35" fmla="*/ 40 h 51"/>
                <a:gd name="T36" fmla="*/ 12 w 51"/>
                <a:gd name="T37" fmla="*/ 47 h 51"/>
                <a:gd name="T38" fmla="*/ 19 w 51"/>
                <a:gd name="T39" fmla="*/ 44 h 51"/>
                <a:gd name="T40" fmla="*/ 22 w 51"/>
                <a:gd name="T41" fmla="*/ 51 h 51"/>
                <a:gd name="T42" fmla="*/ 27 w 51"/>
                <a:gd name="T43" fmla="*/ 46 h 51"/>
                <a:gd name="T44" fmla="*/ 32 w 51"/>
                <a:gd name="T45" fmla="*/ 50 h 51"/>
                <a:gd name="T46" fmla="*/ 35 w 51"/>
                <a:gd name="T47" fmla="*/ 42 h 51"/>
                <a:gd name="T48" fmla="*/ 43 w 51"/>
                <a:gd name="T49" fmla="*/ 44 h 51"/>
                <a:gd name="T50" fmla="*/ 41 w 51"/>
                <a:gd name="T51" fmla="*/ 36 h 51"/>
                <a:gd name="T52" fmla="*/ 49 w 51"/>
                <a:gd name="T53" fmla="*/ 34 h 51"/>
                <a:gd name="T54" fmla="*/ 46 w 51"/>
                <a:gd name="T55" fmla="*/ 29 h 51"/>
                <a:gd name="T56" fmla="*/ 51 w 51"/>
                <a:gd name="T57"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51">
                  <a:moveTo>
                    <a:pt x="51" y="25"/>
                  </a:moveTo>
                  <a:cubicBezTo>
                    <a:pt x="51" y="23"/>
                    <a:pt x="47" y="21"/>
                    <a:pt x="42" y="20"/>
                  </a:cubicBezTo>
                  <a:cubicBezTo>
                    <a:pt x="45" y="16"/>
                    <a:pt x="47" y="13"/>
                    <a:pt x="46" y="11"/>
                  </a:cubicBezTo>
                  <a:cubicBezTo>
                    <a:pt x="45" y="10"/>
                    <a:pt x="42" y="10"/>
                    <a:pt x="39" y="11"/>
                  </a:cubicBezTo>
                  <a:cubicBezTo>
                    <a:pt x="40" y="7"/>
                    <a:pt x="40" y="5"/>
                    <a:pt x="38" y="4"/>
                  </a:cubicBezTo>
                  <a:cubicBezTo>
                    <a:pt x="37" y="3"/>
                    <a:pt x="34" y="4"/>
                    <a:pt x="32" y="7"/>
                  </a:cubicBezTo>
                  <a:cubicBezTo>
                    <a:pt x="31" y="3"/>
                    <a:pt x="30" y="1"/>
                    <a:pt x="28" y="0"/>
                  </a:cubicBezTo>
                  <a:cubicBezTo>
                    <a:pt x="26" y="0"/>
                    <a:pt x="25" y="2"/>
                    <a:pt x="23" y="5"/>
                  </a:cubicBezTo>
                  <a:cubicBezTo>
                    <a:pt x="21" y="2"/>
                    <a:pt x="20" y="1"/>
                    <a:pt x="18" y="1"/>
                  </a:cubicBezTo>
                  <a:cubicBezTo>
                    <a:pt x="16" y="2"/>
                    <a:pt x="16" y="5"/>
                    <a:pt x="16" y="9"/>
                  </a:cubicBezTo>
                  <a:cubicBezTo>
                    <a:pt x="12" y="7"/>
                    <a:pt x="9" y="6"/>
                    <a:pt x="8" y="7"/>
                  </a:cubicBezTo>
                  <a:cubicBezTo>
                    <a:pt x="7" y="8"/>
                    <a:pt x="7" y="12"/>
                    <a:pt x="10" y="16"/>
                  </a:cubicBezTo>
                  <a:cubicBezTo>
                    <a:pt x="5" y="15"/>
                    <a:pt x="2" y="16"/>
                    <a:pt x="1" y="18"/>
                  </a:cubicBezTo>
                  <a:cubicBezTo>
                    <a:pt x="1" y="19"/>
                    <a:pt x="2" y="21"/>
                    <a:pt x="4" y="22"/>
                  </a:cubicBezTo>
                  <a:cubicBezTo>
                    <a:pt x="1" y="24"/>
                    <a:pt x="0" y="25"/>
                    <a:pt x="0" y="26"/>
                  </a:cubicBezTo>
                  <a:cubicBezTo>
                    <a:pt x="0" y="28"/>
                    <a:pt x="3" y="30"/>
                    <a:pt x="9" y="31"/>
                  </a:cubicBezTo>
                  <a:cubicBezTo>
                    <a:pt x="5" y="35"/>
                    <a:pt x="3" y="38"/>
                    <a:pt x="4" y="40"/>
                  </a:cubicBezTo>
                  <a:cubicBezTo>
                    <a:pt x="5" y="41"/>
                    <a:pt x="8" y="41"/>
                    <a:pt x="12" y="40"/>
                  </a:cubicBezTo>
                  <a:cubicBezTo>
                    <a:pt x="11" y="44"/>
                    <a:pt x="11" y="47"/>
                    <a:pt x="12" y="47"/>
                  </a:cubicBezTo>
                  <a:cubicBezTo>
                    <a:pt x="13" y="48"/>
                    <a:pt x="16" y="47"/>
                    <a:pt x="19" y="44"/>
                  </a:cubicBezTo>
                  <a:cubicBezTo>
                    <a:pt x="20" y="48"/>
                    <a:pt x="21" y="51"/>
                    <a:pt x="22" y="51"/>
                  </a:cubicBezTo>
                  <a:cubicBezTo>
                    <a:pt x="24" y="51"/>
                    <a:pt x="26" y="49"/>
                    <a:pt x="27" y="46"/>
                  </a:cubicBezTo>
                  <a:cubicBezTo>
                    <a:pt x="29" y="49"/>
                    <a:pt x="31" y="50"/>
                    <a:pt x="32" y="50"/>
                  </a:cubicBezTo>
                  <a:cubicBezTo>
                    <a:pt x="34" y="49"/>
                    <a:pt x="35" y="47"/>
                    <a:pt x="35" y="42"/>
                  </a:cubicBezTo>
                  <a:cubicBezTo>
                    <a:pt x="38" y="44"/>
                    <a:pt x="41" y="45"/>
                    <a:pt x="43" y="44"/>
                  </a:cubicBezTo>
                  <a:cubicBezTo>
                    <a:pt x="44" y="43"/>
                    <a:pt x="43" y="40"/>
                    <a:pt x="41" y="36"/>
                  </a:cubicBezTo>
                  <a:cubicBezTo>
                    <a:pt x="46" y="36"/>
                    <a:pt x="49" y="35"/>
                    <a:pt x="49" y="34"/>
                  </a:cubicBezTo>
                  <a:cubicBezTo>
                    <a:pt x="50" y="32"/>
                    <a:pt x="49" y="31"/>
                    <a:pt x="46" y="29"/>
                  </a:cubicBezTo>
                  <a:cubicBezTo>
                    <a:pt x="49" y="28"/>
                    <a:pt x="51" y="26"/>
                    <a:pt x="51" y="25"/>
                  </a:cubicBezTo>
                  <a:close/>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0" name="手繪多邊形 19"/>
            <p:cNvSpPr>
              <a:spLocks/>
            </p:cNvSpPr>
            <p:nvPr userDrawn="1"/>
          </p:nvSpPr>
          <p:spPr bwMode="gray">
            <a:xfrm flipH="1">
              <a:off x="936626" y="4335463"/>
              <a:ext cx="133350" cy="131762"/>
            </a:xfrm>
            <a:custGeom>
              <a:avLst/>
              <a:gdLst>
                <a:gd name="T0" fmla="*/ 54 w 54"/>
                <a:gd name="T1" fmla="*/ 31 h 54"/>
                <a:gd name="T2" fmla="*/ 50 w 54"/>
                <a:gd name="T3" fmla="*/ 26 h 54"/>
                <a:gd name="T4" fmla="*/ 54 w 54"/>
                <a:gd name="T5" fmla="*/ 22 h 54"/>
                <a:gd name="T6" fmla="*/ 43 w 54"/>
                <a:gd name="T7" fmla="*/ 18 h 54"/>
                <a:gd name="T8" fmla="*/ 47 w 54"/>
                <a:gd name="T9" fmla="*/ 8 h 54"/>
                <a:gd name="T10" fmla="*/ 39 w 54"/>
                <a:gd name="T11" fmla="*/ 9 h 54"/>
                <a:gd name="T12" fmla="*/ 37 w 54"/>
                <a:gd name="T13" fmla="*/ 1 h 54"/>
                <a:gd name="T14" fmla="*/ 30 w 54"/>
                <a:gd name="T15" fmla="*/ 6 h 54"/>
                <a:gd name="T16" fmla="*/ 25 w 54"/>
                <a:gd name="T17" fmla="*/ 0 h 54"/>
                <a:gd name="T18" fmla="*/ 21 w 54"/>
                <a:gd name="T19" fmla="*/ 6 h 54"/>
                <a:gd name="T20" fmla="*/ 15 w 54"/>
                <a:gd name="T21" fmla="*/ 2 h 54"/>
                <a:gd name="T22" fmla="*/ 14 w 54"/>
                <a:gd name="T23" fmla="*/ 11 h 54"/>
                <a:gd name="T24" fmla="*/ 5 w 54"/>
                <a:gd name="T25" fmla="*/ 10 h 54"/>
                <a:gd name="T26" fmla="*/ 9 w 54"/>
                <a:gd name="T27" fmla="*/ 19 h 54"/>
                <a:gd name="T28" fmla="*/ 0 w 54"/>
                <a:gd name="T29" fmla="*/ 23 h 54"/>
                <a:gd name="T30" fmla="*/ 4 w 54"/>
                <a:gd name="T31" fmla="*/ 27 h 54"/>
                <a:gd name="T32" fmla="*/ 0 w 54"/>
                <a:gd name="T33" fmla="*/ 32 h 54"/>
                <a:gd name="T34" fmla="*/ 11 w 54"/>
                <a:gd name="T35" fmla="*/ 36 h 54"/>
                <a:gd name="T36" fmla="*/ 8 w 54"/>
                <a:gd name="T37" fmla="*/ 46 h 54"/>
                <a:gd name="T38" fmla="*/ 15 w 54"/>
                <a:gd name="T39" fmla="*/ 45 h 54"/>
                <a:gd name="T40" fmla="*/ 17 w 54"/>
                <a:gd name="T41" fmla="*/ 52 h 54"/>
                <a:gd name="T42" fmla="*/ 24 w 54"/>
                <a:gd name="T43" fmla="*/ 48 h 54"/>
                <a:gd name="T44" fmla="*/ 29 w 54"/>
                <a:gd name="T45" fmla="*/ 54 h 54"/>
                <a:gd name="T46" fmla="*/ 33 w 54"/>
                <a:gd name="T47" fmla="*/ 48 h 54"/>
                <a:gd name="T48" fmla="*/ 39 w 54"/>
                <a:gd name="T49" fmla="*/ 51 h 54"/>
                <a:gd name="T50" fmla="*/ 40 w 54"/>
                <a:gd name="T51" fmla="*/ 43 h 54"/>
                <a:gd name="T52" fmla="*/ 49 w 54"/>
                <a:gd name="T53" fmla="*/ 43 h 54"/>
                <a:gd name="T54" fmla="*/ 46 w 54"/>
                <a:gd name="T55" fmla="*/ 35 h 54"/>
                <a:gd name="T56" fmla="*/ 54 w 54"/>
                <a:gd name="T57"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54" y="31"/>
                  </a:moveTo>
                  <a:cubicBezTo>
                    <a:pt x="54" y="29"/>
                    <a:pt x="53" y="28"/>
                    <a:pt x="50" y="26"/>
                  </a:cubicBezTo>
                  <a:cubicBezTo>
                    <a:pt x="53" y="25"/>
                    <a:pt x="54" y="23"/>
                    <a:pt x="54" y="22"/>
                  </a:cubicBezTo>
                  <a:cubicBezTo>
                    <a:pt x="53" y="20"/>
                    <a:pt x="49" y="18"/>
                    <a:pt x="43" y="18"/>
                  </a:cubicBezTo>
                  <a:cubicBezTo>
                    <a:pt x="47" y="13"/>
                    <a:pt x="48" y="9"/>
                    <a:pt x="47" y="8"/>
                  </a:cubicBezTo>
                  <a:cubicBezTo>
                    <a:pt x="45" y="7"/>
                    <a:pt x="43" y="7"/>
                    <a:pt x="39" y="9"/>
                  </a:cubicBezTo>
                  <a:cubicBezTo>
                    <a:pt x="39" y="5"/>
                    <a:pt x="39" y="2"/>
                    <a:pt x="37" y="1"/>
                  </a:cubicBezTo>
                  <a:cubicBezTo>
                    <a:pt x="35" y="1"/>
                    <a:pt x="33" y="3"/>
                    <a:pt x="30" y="6"/>
                  </a:cubicBezTo>
                  <a:cubicBezTo>
                    <a:pt x="29" y="2"/>
                    <a:pt x="27" y="0"/>
                    <a:pt x="25" y="0"/>
                  </a:cubicBezTo>
                  <a:cubicBezTo>
                    <a:pt x="24" y="0"/>
                    <a:pt x="22" y="2"/>
                    <a:pt x="21" y="6"/>
                  </a:cubicBezTo>
                  <a:cubicBezTo>
                    <a:pt x="19" y="3"/>
                    <a:pt x="16" y="2"/>
                    <a:pt x="15" y="2"/>
                  </a:cubicBezTo>
                  <a:cubicBezTo>
                    <a:pt x="13" y="3"/>
                    <a:pt x="13" y="6"/>
                    <a:pt x="14" y="11"/>
                  </a:cubicBezTo>
                  <a:cubicBezTo>
                    <a:pt x="10" y="9"/>
                    <a:pt x="6" y="9"/>
                    <a:pt x="5" y="10"/>
                  </a:cubicBezTo>
                  <a:cubicBezTo>
                    <a:pt x="4" y="12"/>
                    <a:pt x="5" y="15"/>
                    <a:pt x="9" y="19"/>
                  </a:cubicBezTo>
                  <a:cubicBezTo>
                    <a:pt x="4" y="20"/>
                    <a:pt x="0" y="21"/>
                    <a:pt x="0" y="23"/>
                  </a:cubicBezTo>
                  <a:cubicBezTo>
                    <a:pt x="0" y="24"/>
                    <a:pt x="1" y="26"/>
                    <a:pt x="4" y="27"/>
                  </a:cubicBezTo>
                  <a:cubicBezTo>
                    <a:pt x="1" y="29"/>
                    <a:pt x="0" y="31"/>
                    <a:pt x="0" y="32"/>
                  </a:cubicBezTo>
                  <a:cubicBezTo>
                    <a:pt x="1" y="34"/>
                    <a:pt x="5" y="35"/>
                    <a:pt x="11" y="36"/>
                  </a:cubicBezTo>
                  <a:cubicBezTo>
                    <a:pt x="7" y="41"/>
                    <a:pt x="6" y="45"/>
                    <a:pt x="8" y="46"/>
                  </a:cubicBezTo>
                  <a:cubicBezTo>
                    <a:pt x="9" y="47"/>
                    <a:pt x="12" y="47"/>
                    <a:pt x="15" y="45"/>
                  </a:cubicBezTo>
                  <a:cubicBezTo>
                    <a:pt x="15" y="49"/>
                    <a:pt x="16" y="52"/>
                    <a:pt x="17" y="52"/>
                  </a:cubicBezTo>
                  <a:cubicBezTo>
                    <a:pt x="19" y="53"/>
                    <a:pt x="21" y="51"/>
                    <a:pt x="24" y="48"/>
                  </a:cubicBezTo>
                  <a:cubicBezTo>
                    <a:pt x="25" y="52"/>
                    <a:pt x="27" y="54"/>
                    <a:pt x="29" y="54"/>
                  </a:cubicBezTo>
                  <a:cubicBezTo>
                    <a:pt x="30" y="54"/>
                    <a:pt x="32" y="52"/>
                    <a:pt x="33" y="48"/>
                  </a:cubicBezTo>
                  <a:cubicBezTo>
                    <a:pt x="35" y="51"/>
                    <a:pt x="38" y="52"/>
                    <a:pt x="39" y="51"/>
                  </a:cubicBezTo>
                  <a:cubicBezTo>
                    <a:pt x="41" y="51"/>
                    <a:pt x="41" y="47"/>
                    <a:pt x="40" y="43"/>
                  </a:cubicBezTo>
                  <a:cubicBezTo>
                    <a:pt x="45" y="44"/>
                    <a:pt x="48" y="45"/>
                    <a:pt x="49" y="43"/>
                  </a:cubicBezTo>
                  <a:cubicBezTo>
                    <a:pt x="50" y="42"/>
                    <a:pt x="49" y="39"/>
                    <a:pt x="46" y="35"/>
                  </a:cubicBezTo>
                  <a:cubicBezTo>
                    <a:pt x="51" y="34"/>
                    <a:pt x="54" y="33"/>
                    <a:pt x="54" y="31"/>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1" name="手繪多邊形 20"/>
            <p:cNvSpPr>
              <a:spLocks/>
            </p:cNvSpPr>
            <p:nvPr userDrawn="1"/>
          </p:nvSpPr>
          <p:spPr bwMode="gray">
            <a:xfrm flipH="1">
              <a:off x="44450" y="5021263"/>
              <a:ext cx="317500" cy="317500"/>
            </a:xfrm>
            <a:custGeom>
              <a:avLst/>
              <a:gdLst>
                <a:gd name="T0" fmla="*/ 129 w 129"/>
                <a:gd name="T1" fmla="*/ 75 h 130"/>
                <a:gd name="T2" fmla="*/ 119 w 129"/>
                <a:gd name="T3" fmla="*/ 64 h 130"/>
                <a:gd name="T4" fmla="*/ 128 w 129"/>
                <a:gd name="T5" fmla="*/ 53 h 130"/>
                <a:gd name="T6" fmla="*/ 103 w 129"/>
                <a:gd name="T7" fmla="*/ 45 h 130"/>
                <a:gd name="T8" fmla="*/ 111 w 129"/>
                <a:gd name="T9" fmla="*/ 20 h 130"/>
                <a:gd name="T10" fmla="*/ 93 w 129"/>
                <a:gd name="T11" fmla="*/ 23 h 130"/>
                <a:gd name="T12" fmla="*/ 88 w 129"/>
                <a:gd name="T13" fmla="*/ 5 h 130"/>
                <a:gd name="T14" fmla="*/ 72 w 129"/>
                <a:gd name="T15" fmla="*/ 16 h 130"/>
                <a:gd name="T16" fmla="*/ 61 w 129"/>
                <a:gd name="T17" fmla="*/ 1 h 130"/>
                <a:gd name="T18" fmla="*/ 51 w 129"/>
                <a:gd name="T19" fmla="*/ 15 h 130"/>
                <a:gd name="T20" fmla="*/ 36 w 129"/>
                <a:gd name="T21" fmla="*/ 7 h 130"/>
                <a:gd name="T22" fmla="*/ 33 w 129"/>
                <a:gd name="T23" fmla="*/ 28 h 130"/>
                <a:gd name="T24" fmla="*/ 13 w 129"/>
                <a:gd name="T25" fmla="*/ 26 h 130"/>
                <a:gd name="T26" fmla="*/ 21 w 129"/>
                <a:gd name="T27" fmla="*/ 47 h 130"/>
                <a:gd name="T28" fmla="*/ 0 w 129"/>
                <a:gd name="T29" fmla="*/ 56 h 130"/>
                <a:gd name="T30" fmla="*/ 10 w 129"/>
                <a:gd name="T31" fmla="*/ 67 h 130"/>
                <a:gd name="T32" fmla="*/ 1 w 129"/>
                <a:gd name="T33" fmla="*/ 78 h 130"/>
                <a:gd name="T34" fmla="*/ 26 w 129"/>
                <a:gd name="T35" fmla="*/ 86 h 130"/>
                <a:gd name="T36" fmla="*/ 18 w 129"/>
                <a:gd name="T37" fmla="*/ 111 h 130"/>
                <a:gd name="T38" fmla="*/ 36 w 129"/>
                <a:gd name="T39" fmla="*/ 108 h 130"/>
                <a:gd name="T40" fmla="*/ 41 w 129"/>
                <a:gd name="T41" fmla="*/ 126 h 130"/>
                <a:gd name="T42" fmla="*/ 57 w 129"/>
                <a:gd name="T43" fmla="*/ 115 h 130"/>
                <a:gd name="T44" fmla="*/ 69 w 129"/>
                <a:gd name="T45" fmla="*/ 130 h 130"/>
                <a:gd name="T46" fmla="*/ 78 w 129"/>
                <a:gd name="T47" fmla="*/ 116 h 130"/>
                <a:gd name="T48" fmla="*/ 93 w 129"/>
                <a:gd name="T49" fmla="*/ 124 h 130"/>
                <a:gd name="T50" fmla="*/ 96 w 129"/>
                <a:gd name="T51" fmla="*/ 103 h 130"/>
                <a:gd name="T52" fmla="*/ 116 w 129"/>
                <a:gd name="T53" fmla="*/ 104 h 130"/>
                <a:gd name="T54" fmla="*/ 108 w 129"/>
                <a:gd name="T55" fmla="*/ 84 h 130"/>
                <a:gd name="T56" fmla="*/ 129 w 129"/>
                <a:gd name="T57" fmla="*/ 7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9" h="130">
                  <a:moveTo>
                    <a:pt x="129" y="75"/>
                  </a:moveTo>
                  <a:cubicBezTo>
                    <a:pt x="129" y="71"/>
                    <a:pt x="126" y="68"/>
                    <a:pt x="119" y="64"/>
                  </a:cubicBezTo>
                  <a:cubicBezTo>
                    <a:pt x="126" y="60"/>
                    <a:pt x="129" y="56"/>
                    <a:pt x="128" y="53"/>
                  </a:cubicBezTo>
                  <a:cubicBezTo>
                    <a:pt x="127" y="48"/>
                    <a:pt x="118" y="45"/>
                    <a:pt x="103" y="45"/>
                  </a:cubicBezTo>
                  <a:cubicBezTo>
                    <a:pt x="111" y="33"/>
                    <a:pt x="114" y="23"/>
                    <a:pt x="111" y="20"/>
                  </a:cubicBezTo>
                  <a:cubicBezTo>
                    <a:pt x="108" y="17"/>
                    <a:pt x="101" y="18"/>
                    <a:pt x="93" y="23"/>
                  </a:cubicBezTo>
                  <a:cubicBezTo>
                    <a:pt x="93" y="13"/>
                    <a:pt x="92" y="6"/>
                    <a:pt x="88" y="5"/>
                  </a:cubicBezTo>
                  <a:cubicBezTo>
                    <a:pt x="84" y="3"/>
                    <a:pt x="79" y="8"/>
                    <a:pt x="72" y="16"/>
                  </a:cubicBezTo>
                  <a:cubicBezTo>
                    <a:pt x="69" y="6"/>
                    <a:pt x="65" y="0"/>
                    <a:pt x="61" y="1"/>
                  </a:cubicBezTo>
                  <a:cubicBezTo>
                    <a:pt x="57" y="1"/>
                    <a:pt x="53" y="6"/>
                    <a:pt x="51" y="15"/>
                  </a:cubicBezTo>
                  <a:cubicBezTo>
                    <a:pt x="45" y="8"/>
                    <a:pt x="39" y="5"/>
                    <a:pt x="36" y="7"/>
                  </a:cubicBezTo>
                  <a:cubicBezTo>
                    <a:pt x="32" y="9"/>
                    <a:pt x="31" y="17"/>
                    <a:pt x="33" y="28"/>
                  </a:cubicBezTo>
                  <a:cubicBezTo>
                    <a:pt x="23" y="24"/>
                    <a:pt x="16" y="23"/>
                    <a:pt x="13" y="26"/>
                  </a:cubicBezTo>
                  <a:cubicBezTo>
                    <a:pt x="10" y="30"/>
                    <a:pt x="13" y="38"/>
                    <a:pt x="21" y="47"/>
                  </a:cubicBezTo>
                  <a:cubicBezTo>
                    <a:pt x="9" y="48"/>
                    <a:pt x="1" y="51"/>
                    <a:pt x="0" y="56"/>
                  </a:cubicBezTo>
                  <a:cubicBezTo>
                    <a:pt x="0" y="59"/>
                    <a:pt x="3" y="63"/>
                    <a:pt x="10" y="67"/>
                  </a:cubicBezTo>
                  <a:cubicBezTo>
                    <a:pt x="4" y="70"/>
                    <a:pt x="0" y="74"/>
                    <a:pt x="1" y="78"/>
                  </a:cubicBezTo>
                  <a:cubicBezTo>
                    <a:pt x="2" y="83"/>
                    <a:pt x="11" y="85"/>
                    <a:pt x="26" y="86"/>
                  </a:cubicBezTo>
                  <a:cubicBezTo>
                    <a:pt x="18" y="98"/>
                    <a:pt x="15" y="107"/>
                    <a:pt x="18" y="111"/>
                  </a:cubicBezTo>
                  <a:cubicBezTo>
                    <a:pt x="21" y="114"/>
                    <a:pt x="28" y="112"/>
                    <a:pt x="36" y="108"/>
                  </a:cubicBezTo>
                  <a:cubicBezTo>
                    <a:pt x="36" y="118"/>
                    <a:pt x="37" y="124"/>
                    <a:pt x="41" y="126"/>
                  </a:cubicBezTo>
                  <a:cubicBezTo>
                    <a:pt x="45" y="127"/>
                    <a:pt x="51" y="123"/>
                    <a:pt x="57" y="115"/>
                  </a:cubicBezTo>
                  <a:cubicBezTo>
                    <a:pt x="60" y="125"/>
                    <a:pt x="64" y="130"/>
                    <a:pt x="69" y="130"/>
                  </a:cubicBezTo>
                  <a:cubicBezTo>
                    <a:pt x="72" y="130"/>
                    <a:pt x="76" y="124"/>
                    <a:pt x="78" y="116"/>
                  </a:cubicBezTo>
                  <a:cubicBezTo>
                    <a:pt x="84" y="122"/>
                    <a:pt x="90" y="125"/>
                    <a:pt x="93" y="124"/>
                  </a:cubicBezTo>
                  <a:cubicBezTo>
                    <a:pt x="97" y="122"/>
                    <a:pt x="98" y="114"/>
                    <a:pt x="96" y="103"/>
                  </a:cubicBezTo>
                  <a:cubicBezTo>
                    <a:pt x="106" y="107"/>
                    <a:pt x="114" y="108"/>
                    <a:pt x="116" y="104"/>
                  </a:cubicBezTo>
                  <a:cubicBezTo>
                    <a:pt x="119" y="101"/>
                    <a:pt x="116" y="93"/>
                    <a:pt x="108" y="84"/>
                  </a:cubicBezTo>
                  <a:cubicBezTo>
                    <a:pt x="120" y="82"/>
                    <a:pt x="128" y="79"/>
                    <a:pt x="129" y="75"/>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2" name="手繪多邊形 21"/>
            <p:cNvSpPr>
              <a:spLocks/>
            </p:cNvSpPr>
            <p:nvPr userDrawn="1"/>
          </p:nvSpPr>
          <p:spPr bwMode="gray">
            <a:xfrm flipH="1">
              <a:off x="771526" y="3168650"/>
              <a:ext cx="131763" cy="131762"/>
            </a:xfrm>
            <a:custGeom>
              <a:avLst/>
              <a:gdLst>
                <a:gd name="T0" fmla="*/ 52 w 53"/>
                <a:gd name="T1" fmla="*/ 31 h 54"/>
                <a:gd name="T2" fmla="*/ 49 w 53"/>
                <a:gd name="T3" fmla="*/ 27 h 54"/>
                <a:gd name="T4" fmla="*/ 52 w 53"/>
                <a:gd name="T5" fmla="*/ 22 h 54"/>
                <a:gd name="T6" fmla="*/ 42 w 53"/>
                <a:gd name="T7" fmla="*/ 19 h 54"/>
                <a:gd name="T8" fmla="*/ 45 w 53"/>
                <a:gd name="T9" fmla="*/ 8 h 54"/>
                <a:gd name="T10" fmla="*/ 38 w 53"/>
                <a:gd name="T11" fmla="*/ 10 h 54"/>
                <a:gd name="T12" fmla="*/ 36 w 53"/>
                <a:gd name="T13" fmla="*/ 2 h 54"/>
                <a:gd name="T14" fmla="*/ 29 w 53"/>
                <a:gd name="T15" fmla="*/ 7 h 54"/>
                <a:gd name="T16" fmla="*/ 24 w 53"/>
                <a:gd name="T17" fmla="*/ 1 h 54"/>
                <a:gd name="T18" fmla="*/ 21 w 53"/>
                <a:gd name="T19" fmla="*/ 6 h 54"/>
                <a:gd name="T20" fmla="*/ 14 w 53"/>
                <a:gd name="T21" fmla="*/ 3 h 54"/>
                <a:gd name="T22" fmla="*/ 13 w 53"/>
                <a:gd name="T23" fmla="*/ 12 h 54"/>
                <a:gd name="T24" fmla="*/ 5 w 53"/>
                <a:gd name="T25" fmla="*/ 11 h 54"/>
                <a:gd name="T26" fmla="*/ 8 w 53"/>
                <a:gd name="T27" fmla="*/ 20 h 54"/>
                <a:gd name="T28" fmla="*/ 0 w 53"/>
                <a:gd name="T29" fmla="*/ 23 h 54"/>
                <a:gd name="T30" fmla="*/ 4 w 53"/>
                <a:gd name="T31" fmla="*/ 28 h 54"/>
                <a:gd name="T32" fmla="*/ 0 w 53"/>
                <a:gd name="T33" fmla="*/ 32 h 54"/>
                <a:gd name="T34" fmla="*/ 10 w 53"/>
                <a:gd name="T35" fmla="*/ 36 h 54"/>
                <a:gd name="T36" fmla="*/ 7 w 53"/>
                <a:gd name="T37" fmla="*/ 46 h 54"/>
                <a:gd name="T38" fmla="*/ 15 w 53"/>
                <a:gd name="T39" fmla="*/ 45 h 54"/>
                <a:gd name="T40" fmla="*/ 16 w 53"/>
                <a:gd name="T41" fmla="*/ 52 h 54"/>
                <a:gd name="T42" fmla="*/ 23 w 53"/>
                <a:gd name="T43" fmla="*/ 48 h 54"/>
                <a:gd name="T44" fmla="*/ 28 w 53"/>
                <a:gd name="T45" fmla="*/ 54 h 54"/>
                <a:gd name="T46" fmla="*/ 32 w 53"/>
                <a:gd name="T47" fmla="*/ 48 h 54"/>
                <a:gd name="T48" fmla="*/ 38 w 53"/>
                <a:gd name="T49" fmla="*/ 51 h 54"/>
                <a:gd name="T50" fmla="*/ 39 w 53"/>
                <a:gd name="T51" fmla="*/ 43 h 54"/>
                <a:gd name="T52" fmla="*/ 47 w 53"/>
                <a:gd name="T53" fmla="*/ 43 h 54"/>
                <a:gd name="T54" fmla="*/ 44 w 53"/>
                <a:gd name="T55" fmla="*/ 35 h 54"/>
                <a:gd name="T56" fmla="*/ 52 w 53"/>
                <a:gd name="T57"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 h="54">
                  <a:moveTo>
                    <a:pt x="52" y="31"/>
                  </a:moveTo>
                  <a:cubicBezTo>
                    <a:pt x="53" y="30"/>
                    <a:pt x="51" y="28"/>
                    <a:pt x="49" y="27"/>
                  </a:cubicBezTo>
                  <a:cubicBezTo>
                    <a:pt x="51" y="25"/>
                    <a:pt x="52" y="23"/>
                    <a:pt x="52" y="22"/>
                  </a:cubicBezTo>
                  <a:cubicBezTo>
                    <a:pt x="52" y="20"/>
                    <a:pt x="48" y="19"/>
                    <a:pt x="42" y="19"/>
                  </a:cubicBezTo>
                  <a:cubicBezTo>
                    <a:pt x="45" y="14"/>
                    <a:pt x="47" y="10"/>
                    <a:pt x="45" y="8"/>
                  </a:cubicBezTo>
                  <a:cubicBezTo>
                    <a:pt x="44" y="7"/>
                    <a:pt x="41" y="8"/>
                    <a:pt x="38" y="10"/>
                  </a:cubicBezTo>
                  <a:cubicBezTo>
                    <a:pt x="38" y="6"/>
                    <a:pt x="37" y="3"/>
                    <a:pt x="36" y="2"/>
                  </a:cubicBezTo>
                  <a:cubicBezTo>
                    <a:pt x="34" y="2"/>
                    <a:pt x="32" y="3"/>
                    <a:pt x="29" y="7"/>
                  </a:cubicBezTo>
                  <a:cubicBezTo>
                    <a:pt x="28" y="3"/>
                    <a:pt x="26" y="0"/>
                    <a:pt x="24" y="1"/>
                  </a:cubicBezTo>
                  <a:cubicBezTo>
                    <a:pt x="23" y="1"/>
                    <a:pt x="22" y="3"/>
                    <a:pt x="21" y="6"/>
                  </a:cubicBezTo>
                  <a:cubicBezTo>
                    <a:pt x="18" y="4"/>
                    <a:pt x="16" y="3"/>
                    <a:pt x="14" y="3"/>
                  </a:cubicBezTo>
                  <a:cubicBezTo>
                    <a:pt x="13" y="4"/>
                    <a:pt x="13" y="7"/>
                    <a:pt x="13" y="12"/>
                  </a:cubicBezTo>
                  <a:cubicBezTo>
                    <a:pt x="9" y="10"/>
                    <a:pt x="6" y="10"/>
                    <a:pt x="5" y="11"/>
                  </a:cubicBezTo>
                  <a:cubicBezTo>
                    <a:pt x="4" y="13"/>
                    <a:pt x="5" y="16"/>
                    <a:pt x="8" y="20"/>
                  </a:cubicBezTo>
                  <a:cubicBezTo>
                    <a:pt x="3" y="20"/>
                    <a:pt x="0" y="21"/>
                    <a:pt x="0" y="23"/>
                  </a:cubicBezTo>
                  <a:cubicBezTo>
                    <a:pt x="0" y="25"/>
                    <a:pt x="1" y="26"/>
                    <a:pt x="4" y="28"/>
                  </a:cubicBezTo>
                  <a:cubicBezTo>
                    <a:pt x="1" y="29"/>
                    <a:pt x="0" y="31"/>
                    <a:pt x="0" y="32"/>
                  </a:cubicBezTo>
                  <a:cubicBezTo>
                    <a:pt x="0" y="34"/>
                    <a:pt x="4" y="35"/>
                    <a:pt x="10" y="36"/>
                  </a:cubicBezTo>
                  <a:cubicBezTo>
                    <a:pt x="7" y="40"/>
                    <a:pt x="6" y="44"/>
                    <a:pt x="7" y="46"/>
                  </a:cubicBezTo>
                  <a:cubicBezTo>
                    <a:pt x="8" y="47"/>
                    <a:pt x="11" y="46"/>
                    <a:pt x="15" y="45"/>
                  </a:cubicBezTo>
                  <a:cubicBezTo>
                    <a:pt x="14" y="49"/>
                    <a:pt x="15" y="51"/>
                    <a:pt x="16" y="52"/>
                  </a:cubicBezTo>
                  <a:cubicBezTo>
                    <a:pt x="18" y="53"/>
                    <a:pt x="20" y="51"/>
                    <a:pt x="23" y="48"/>
                  </a:cubicBezTo>
                  <a:cubicBezTo>
                    <a:pt x="24" y="51"/>
                    <a:pt x="26" y="54"/>
                    <a:pt x="28" y="54"/>
                  </a:cubicBezTo>
                  <a:cubicBezTo>
                    <a:pt x="29" y="54"/>
                    <a:pt x="31" y="51"/>
                    <a:pt x="32" y="48"/>
                  </a:cubicBezTo>
                  <a:cubicBezTo>
                    <a:pt x="34" y="50"/>
                    <a:pt x="36" y="52"/>
                    <a:pt x="38" y="51"/>
                  </a:cubicBezTo>
                  <a:cubicBezTo>
                    <a:pt x="39" y="50"/>
                    <a:pt x="40" y="47"/>
                    <a:pt x="39" y="43"/>
                  </a:cubicBezTo>
                  <a:cubicBezTo>
                    <a:pt x="43" y="44"/>
                    <a:pt x="46" y="45"/>
                    <a:pt x="47" y="43"/>
                  </a:cubicBezTo>
                  <a:cubicBezTo>
                    <a:pt x="48" y="42"/>
                    <a:pt x="47" y="39"/>
                    <a:pt x="44" y="35"/>
                  </a:cubicBezTo>
                  <a:cubicBezTo>
                    <a:pt x="49" y="34"/>
                    <a:pt x="52" y="33"/>
                    <a:pt x="52" y="31"/>
                  </a:cubicBez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3" name="手繪多邊形 22"/>
            <p:cNvSpPr>
              <a:spLocks/>
            </p:cNvSpPr>
            <p:nvPr userDrawn="1"/>
          </p:nvSpPr>
          <p:spPr bwMode="gray">
            <a:xfrm flipH="1">
              <a:off x="118857" y="1370013"/>
              <a:ext cx="260350" cy="258762"/>
            </a:xfrm>
            <a:custGeom>
              <a:avLst/>
              <a:gdLst>
                <a:gd name="T0" fmla="*/ 50 w 106"/>
                <a:gd name="T1" fmla="*/ 0 h 106"/>
                <a:gd name="T2" fmla="*/ 50 w 106"/>
                <a:gd name="T3" fmla="*/ 0 h 106"/>
                <a:gd name="T4" fmla="*/ 42 w 106"/>
                <a:gd name="T5" fmla="*/ 12 h 106"/>
                <a:gd name="T6" fmla="*/ 32 w 106"/>
                <a:gd name="T7" fmla="*/ 5 h 106"/>
                <a:gd name="T8" fmla="*/ 30 w 106"/>
                <a:gd name="T9" fmla="*/ 5 h 106"/>
                <a:gd name="T10" fmla="*/ 28 w 106"/>
                <a:gd name="T11" fmla="*/ 22 h 106"/>
                <a:gd name="T12" fmla="*/ 16 w 106"/>
                <a:gd name="T13" fmla="*/ 19 h 106"/>
                <a:gd name="T14" fmla="*/ 11 w 106"/>
                <a:gd name="T15" fmla="*/ 21 h 106"/>
                <a:gd name="T16" fmla="*/ 17 w 106"/>
                <a:gd name="T17" fmla="*/ 38 h 106"/>
                <a:gd name="T18" fmla="*/ 1 w 106"/>
                <a:gd name="T19" fmla="*/ 45 h 106"/>
                <a:gd name="T20" fmla="*/ 8 w 106"/>
                <a:gd name="T21" fmla="*/ 54 h 106"/>
                <a:gd name="T22" fmla="*/ 1 w 106"/>
                <a:gd name="T23" fmla="*/ 63 h 106"/>
                <a:gd name="T24" fmla="*/ 21 w 106"/>
                <a:gd name="T25" fmla="*/ 70 h 106"/>
                <a:gd name="T26" fmla="*/ 15 w 106"/>
                <a:gd name="T27" fmla="*/ 91 h 106"/>
                <a:gd name="T28" fmla="*/ 19 w 106"/>
                <a:gd name="T29" fmla="*/ 92 h 106"/>
                <a:gd name="T30" fmla="*/ 30 w 106"/>
                <a:gd name="T31" fmla="*/ 88 h 106"/>
                <a:gd name="T32" fmla="*/ 34 w 106"/>
                <a:gd name="T33" fmla="*/ 103 h 106"/>
                <a:gd name="T34" fmla="*/ 35 w 106"/>
                <a:gd name="T35" fmla="*/ 103 h 106"/>
                <a:gd name="T36" fmla="*/ 47 w 106"/>
                <a:gd name="T37" fmla="*/ 94 h 106"/>
                <a:gd name="T38" fmla="*/ 56 w 106"/>
                <a:gd name="T39" fmla="*/ 106 h 106"/>
                <a:gd name="T40" fmla="*/ 57 w 106"/>
                <a:gd name="T41" fmla="*/ 106 h 106"/>
                <a:gd name="T42" fmla="*/ 64 w 106"/>
                <a:gd name="T43" fmla="*/ 95 h 106"/>
                <a:gd name="T44" fmla="*/ 75 w 106"/>
                <a:gd name="T45" fmla="*/ 101 h 106"/>
                <a:gd name="T46" fmla="*/ 77 w 106"/>
                <a:gd name="T47" fmla="*/ 101 h 106"/>
                <a:gd name="T48" fmla="*/ 79 w 106"/>
                <a:gd name="T49" fmla="*/ 84 h 106"/>
                <a:gd name="T50" fmla="*/ 91 w 106"/>
                <a:gd name="T51" fmla="*/ 87 h 106"/>
                <a:gd name="T52" fmla="*/ 96 w 106"/>
                <a:gd name="T53" fmla="*/ 85 h 106"/>
                <a:gd name="T54" fmla="*/ 89 w 106"/>
                <a:gd name="T55" fmla="*/ 68 h 106"/>
                <a:gd name="T56" fmla="*/ 106 w 106"/>
                <a:gd name="T57" fmla="*/ 61 h 106"/>
                <a:gd name="T58" fmla="*/ 98 w 106"/>
                <a:gd name="T59" fmla="*/ 52 h 106"/>
                <a:gd name="T60" fmla="*/ 106 w 106"/>
                <a:gd name="T61" fmla="*/ 43 h 106"/>
                <a:gd name="T62" fmla="*/ 85 w 106"/>
                <a:gd name="T63" fmla="*/ 36 h 106"/>
                <a:gd name="T64" fmla="*/ 91 w 106"/>
                <a:gd name="T65" fmla="*/ 16 h 106"/>
                <a:gd name="T66" fmla="*/ 88 w 106"/>
                <a:gd name="T67" fmla="*/ 15 h 106"/>
                <a:gd name="T68" fmla="*/ 76 w 106"/>
                <a:gd name="T69" fmla="*/ 18 h 106"/>
                <a:gd name="T70" fmla="*/ 73 w 106"/>
                <a:gd name="T71" fmla="*/ 4 h 106"/>
                <a:gd name="T72" fmla="*/ 71 w 106"/>
                <a:gd name="T73" fmla="*/ 3 h 106"/>
                <a:gd name="T74" fmla="*/ 60 w 106"/>
                <a:gd name="T75" fmla="*/ 12 h 106"/>
                <a:gd name="T76" fmla="*/ 50 w 106"/>
                <a:gd name="T7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106">
                  <a:moveTo>
                    <a:pt x="50" y="0"/>
                  </a:moveTo>
                  <a:cubicBezTo>
                    <a:pt x="50" y="0"/>
                    <a:pt x="50" y="0"/>
                    <a:pt x="50" y="0"/>
                  </a:cubicBezTo>
                  <a:cubicBezTo>
                    <a:pt x="47" y="0"/>
                    <a:pt x="44" y="5"/>
                    <a:pt x="42" y="12"/>
                  </a:cubicBezTo>
                  <a:cubicBezTo>
                    <a:pt x="38" y="7"/>
                    <a:pt x="34" y="5"/>
                    <a:pt x="32" y="5"/>
                  </a:cubicBezTo>
                  <a:cubicBezTo>
                    <a:pt x="31" y="5"/>
                    <a:pt x="30" y="5"/>
                    <a:pt x="30" y="5"/>
                  </a:cubicBezTo>
                  <a:cubicBezTo>
                    <a:pt x="27" y="7"/>
                    <a:pt x="26" y="13"/>
                    <a:pt x="28" y="22"/>
                  </a:cubicBezTo>
                  <a:cubicBezTo>
                    <a:pt x="23" y="20"/>
                    <a:pt x="19" y="19"/>
                    <a:pt x="16" y="19"/>
                  </a:cubicBezTo>
                  <a:cubicBezTo>
                    <a:pt x="13" y="19"/>
                    <a:pt x="12" y="20"/>
                    <a:pt x="11" y="21"/>
                  </a:cubicBezTo>
                  <a:cubicBezTo>
                    <a:pt x="8" y="24"/>
                    <a:pt x="11" y="30"/>
                    <a:pt x="17" y="38"/>
                  </a:cubicBezTo>
                  <a:cubicBezTo>
                    <a:pt x="7" y="39"/>
                    <a:pt x="1" y="42"/>
                    <a:pt x="1" y="45"/>
                  </a:cubicBezTo>
                  <a:cubicBezTo>
                    <a:pt x="0" y="48"/>
                    <a:pt x="3" y="51"/>
                    <a:pt x="8" y="54"/>
                  </a:cubicBezTo>
                  <a:cubicBezTo>
                    <a:pt x="3" y="57"/>
                    <a:pt x="0" y="61"/>
                    <a:pt x="1" y="63"/>
                  </a:cubicBezTo>
                  <a:cubicBezTo>
                    <a:pt x="2" y="67"/>
                    <a:pt x="10" y="70"/>
                    <a:pt x="21" y="70"/>
                  </a:cubicBezTo>
                  <a:cubicBezTo>
                    <a:pt x="15" y="80"/>
                    <a:pt x="12" y="88"/>
                    <a:pt x="15" y="91"/>
                  </a:cubicBezTo>
                  <a:cubicBezTo>
                    <a:pt x="16" y="91"/>
                    <a:pt x="17" y="92"/>
                    <a:pt x="19" y="92"/>
                  </a:cubicBezTo>
                  <a:cubicBezTo>
                    <a:pt x="22" y="92"/>
                    <a:pt x="26" y="91"/>
                    <a:pt x="30" y="88"/>
                  </a:cubicBezTo>
                  <a:cubicBezTo>
                    <a:pt x="30" y="96"/>
                    <a:pt x="31" y="102"/>
                    <a:pt x="34" y="103"/>
                  </a:cubicBezTo>
                  <a:cubicBezTo>
                    <a:pt x="34" y="103"/>
                    <a:pt x="35" y="103"/>
                    <a:pt x="35" y="103"/>
                  </a:cubicBezTo>
                  <a:cubicBezTo>
                    <a:pt x="38" y="103"/>
                    <a:pt x="42" y="100"/>
                    <a:pt x="47" y="94"/>
                  </a:cubicBezTo>
                  <a:cubicBezTo>
                    <a:pt x="50" y="102"/>
                    <a:pt x="53" y="106"/>
                    <a:pt x="56" y="106"/>
                  </a:cubicBezTo>
                  <a:cubicBezTo>
                    <a:pt x="56" y="106"/>
                    <a:pt x="57" y="106"/>
                    <a:pt x="57" y="106"/>
                  </a:cubicBezTo>
                  <a:cubicBezTo>
                    <a:pt x="60" y="106"/>
                    <a:pt x="62" y="102"/>
                    <a:pt x="64" y="95"/>
                  </a:cubicBezTo>
                  <a:cubicBezTo>
                    <a:pt x="69" y="99"/>
                    <a:pt x="72" y="101"/>
                    <a:pt x="75" y="101"/>
                  </a:cubicBezTo>
                  <a:cubicBezTo>
                    <a:pt x="76" y="101"/>
                    <a:pt x="76" y="101"/>
                    <a:pt x="77" y="101"/>
                  </a:cubicBezTo>
                  <a:cubicBezTo>
                    <a:pt x="80" y="99"/>
                    <a:pt x="81" y="93"/>
                    <a:pt x="79" y="84"/>
                  </a:cubicBezTo>
                  <a:cubicBezTo>
                    <a:pt x="84" y="86"/>
                    <a:pt x="88" y="87"/>
                    <a:pt x="91" y="87"/>
                  </a:cubicBezTo>
                  <a:cubicBezTo>
                    <a:pt x="93" y="87"/>
                    <a:pt x="95" y="87"/>
                    <a:pt x="96" y="85"/>
                  </a:cubicBezTo>
                  <a:cubicBezTo>
                    <a:pt x="98" y="82"/>
                    <a:pt x="95" y="76"/>
                    <a:pt x="89" y="68"/>
                  </a:cubicBezTo>
                  <a:cubicBezTo>
                    <a:pt x="99" y="67"/>
                    <a:pt x="105" y="65"/>
                    <a:pt x="106" y="61"/>
                  </a:cubicBezTo>
                  <a:cubicBezTo>
                    <a:pt x="106" y="58"/>
                    <a:pt x="104" y="55"/>
                    <a:pt x="98" y="52"/>
                  </a:cubicBezTo>
                  <a:cubicBezTo>
                    <a:pt x="103" y="49"/>
                    <a:pt x="106" y="46"/>
                    <a:pt x="106" y="43"/>
                  </a:cubicBezTo>
                  <a:cubicBezTo>
                    <a:pt x="105" y="39"/>
                    <a:pt x="97" y="37"/>
                    <a:pt x="85" y="36"/>
                  </a:cubicBezTo>
                  <a:cubicBezTo>
                    <a:pt x="92" y="27"/>
                    <a:pt x="94" y="19"/>
                    <a:pt x="91" y="16"/>
                  </a:cubicBezTo>
                  <a:cubicBezTo>
                    <a:pt x="90" y="15"/>
                    <a:pt x="89" y="15"/>
                    <a:pt x="88" y="15"/>
                  </a:cubicBezTo>
                  <a:cubicBezTo>
                    <a:pt x="85" y="15"/>
                    <a:pt x="81" y="16"/>
                    <a:pt x="76" y="18"/>
                  </a:cubicBezTo>
                  <a:cubicBezTo>
                    <a:pt x="77" y="10"/>
                    <a:pt x="76" y="5"/>
                    <a:pt x="73" y="4"/>
                  </a:cubicBezTo>
                  <a:cubicBezTo>
                    <a:pt x="72" y="3"/>
                    <a:pt x="72" y="3"/>
                    <a:pt x="71" y="3"/>
                  </a:cubicBezTo>
                  <a:cubicBezTo>
                    <a:pt x="68" y="3"/>
                    <a:pt x="64" y="7"/>
                    <a:pt x="60" y="12"/>
                  </a:cubicBezTo>
                  <a:cubicBezTo>
                    <a:pt x="57" y="5"/>
                    <a:pt x="54" y="0"/>
                    <a:pt x="50" y="0"/>
                  </a:cubicBezTo>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4" name="手繪多邊形 23"/>
            <p:cNvSpPr>
              <a:spLocks/>
            </p:cNvSpPr>
            <p:nvPr userDrawn="1"/>
          </p:nvSpPr>
          <p:spPr bwMode="gray">
            <a:xfrm flipH="1">
              <a:off x="309563" y="4675188"/>
              <a:ext cx="246063" cy="347662"/>
            </a:xfrm>
            <a:custGeom>
              <a:avLst/>
              <a:gdLst>
                <a:gd name="T0" fmla="*/ 78 w 100"/>
                <a:gd name="T1" fmla="*/ 15 h 142"/>
                <a:gd name="T2" fmla="*/ 30 w 100"/>
                <a:gd name="T3" fmla="*/ 130 h 142"/>
                <a:gd name="T4" fmla="*/ 78 w 100"/>
                <a:gd name="T5" fmla="*/ 15 h 142"/>
              </a:gdLst>
              <a:ahLst/>
              <a:cxnLst>
                <a:cxn ang="0">
                  <a:pos x="T0" y="T1"/>
                </a:cxn>
                <a:cxn ang="0">
                  <a:pos x="T2" y="T3"/>
                </a:cxn>
                <a:cxn ang="0">
                  <a:pos x="T4" y="T5"/>
                </a:cxn>
              </a:cxnLst>
              <a:rect l="0" t="0" r="r" b="b"/>
              <a:pathLst>
                <a:path w="100" h="142">
                  <a:moveTo>
                    <a:pt x="78" y="15"/>
                  </a:moveTo>
                  <a:cubicBezTo>
                    <a:pt x="100" y="37"/>
                    <a:pt x="60" y="118"/>
                    <a:pt x="30" y="130"/>
                  </a:cubicBezTo>
                  <a:cubicBezTo>
                    <a:pt x="0" y="142"/>
                    <a:pt x="63" y="0"/>
                    <a:pt x="78" y="15"/>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5" name="手繪多邊形 24"/>
            <p:cNvSpPr>
              <a:spLocks/>
            </p:cNvSpPr>
            <p:nvPr userDrawn="1"/>
          </p:nvSpPr>
          <p:spPr bwMode="gray">
            <a:xfrm flipH="1">
              <a:off x="608013" y="6858000"/>
              <a:ext cx="9525" cy="0"/>
            </a:xfrm>
            <a:custGeom>
              <a:avLst/>
              <a:gdLst>
                <a:gd name="T0" fmla="*/ 6 w 6"/>
                <a:gd name="T1" fmla="*/ 0 w 6"/>
                <a:gd name="T2" fmla="*/ 6 w 6"/>
              </a:gdLst>
              <a:ahLst/>
              <a:cxnLst>
                <a:cxn ang="0">
                  <a:pos x="T0" y="0"/>
                </a:cxn>
                <a:cxn ang="0">
                  <a:pos x="T1" y="0"/>
                </a:cxn>
                <a:cxn ang="0">
                  <a:pos x="T2" y="0"/>
                </a:cxn>
              </a:cxnLst>
              <a:rect l="0" t="0" r="r" b="b"/>
              <a:pathLst>
                <a:path w="6">
                  <a:moveTo>
                    <a:pt x="6" y="0"/>
                  </a:moveTo>
                  <a:lnTo>
                    <a:pt x="0" y="0"/>
                  </a:lnTo>
                  <a:lnTo>
                    <a:pt x="6" y="0"/>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6" name="線條 27"/>
            <p:cNvSpPr>
              <a:spLocks noChangeShapeType="1"/>
            </p:cNvSpPr>
            <p:nvPr userDrawn="1"/>
          </p:nvSpPr>
          <p:spPr bwMode="gray">
            <a:xfrm>
              <a:off x="608013" y="6858000"/>
              <a:ext cx="952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27" name="手繪多邊形 26"/>
            <p:cNvSpPr>
              <a:spLocks/>
            </p:cNvSpPr>
            <p:nvPr userDrawn="1"/>
          </p:nvSpPr>
          <p:spPr bwMode="gray">
            <a:xfrm flipH="1">
              <a:off x="600075" y="5172075"/>
              <a:ext cx="339725" cy="1685925"/>
            </a:xfrm>
            <a:custGeom>
              <a:avLst/>
              <a:gdLst>
                <a:gd name="T0" fmla="*/ 131 w 138"/>
                <a:gd name="T1" fmla="*/ 689 h 689"/>
                <a:gd name="T2" fmla="*/ 0 w 138"/>
                <a:gd name="T3" fmla="*/ 4 h 689"/>
                <a:gd name="T4" fmla="*/ 1 w 138"/>
                <a:gd name="T5" fmla="*/ 0 h 689"/>
                <a:gd name="T6" fmla="*/ 132 w 138"/>
                <a:gd name="T7" fmla="*/ 403 h 689"/>
                <a:gd name="T8" fmla="*/ 135 w 138"/>
                <a:gd name="T9" fmla="*/ 689 h 689"/>
              </a:gdLst>
              <a:ahLst/>
              <a:cxnLst>
                <a:cxn ang="0">
                  <a:pos x="T0" y="T1"/>
                </a:cxn>
                <a:cxn ang="0">
                  <a:pos x="T2" y="T3"/>
                </a:cxn>
                <a:cxn ang="0">
                  <a:pos x="T4" y="T5"/>
                </a:cxn>
                <a:cxn ang="0">
                  <a:pos x="T6" y="T7"/>
                </a:cxn>
                <a:cxn ang="0">
                  <a:pos x="T8" y="T9"/>
                </a:cxn>
              </a:cxnLst>
              <a:rect l="0" t="0" r="r" b="b"/>
              <a:pathLst>
                <a:path w="138" h="689">
                  <a:moveTo>
                    <a:pt x="131" y="689"/>
                  </a:moveTo>
                  <a:cubicBezTo>
                    <a:pt x="136" y="509"/>
                    <a:pt x="136" y="50"/>
                    <a:pt x="0" y="4"/>
                  </a:cubicBezTo>
                  <a:cubicBezTo>
                    <a:pt x="1" y="0"/>
                    <a:pt x="1" y="0"/>
                    <a:pt x="1" y="0"/>
                  </a:cubicBezTo>
                  <a:cubicBezTo>
                    <a:pt x="73" y="25"/>
                    <a:pt x="117" y="161"/>
                    <a:pt x="132" y="403"/>
                  </a:cubicBezTo>
                  <a:cubicBezTo>
                    <a:pt x="138" y="513"/>
                    <a:pt x="137" y="621"/>
                    <a:pt x="135" y="689"/>
                  </a:cubicBezTo>
                </a:path>
              </a:pathLst>
            </a:cu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nvGrpSpPr>
            <p:cNvPr id="28" name="群組 27"/>
            <p:cNvGrpSpPr/>
            <p:nvPr userDrawn="1"/>
          </p:nvGrpSpPr>
          <p:grpSpPr bwMode="gray">
            <a:xfrm rot="21049918">
              <a:off x="516851" y="3319634"/>
              <a:ext cx="682233" cy="504823"/>
              <a:chOff x="452438" y="3540125"/>
              <a:chExt cx="750888" cy="555625"/>
            </a:xfrm>
          </p:grpSpPr>
          <p:sp>
            <p:nvSpPr>
              <p:cNvPr id="29" name="手繪多邊形 28"/>
              <p:cNvSpPr>
                <a:spLocks/>
              </p:cNvSpPr>
              <p:nvPr userDrawn="1"/>
            </p:nvSpPr>
            <p:spPr bwMode="gray">
              <a:xfrm flipH="1">
                <a:off x="546100" y="3540125"/>
                <a:ext cx="657226" cy="555625"/>
              </a:xfrm>
              <a:custGeom>
                <a:avLst/>
                <a:gdLst>
                  <a:gd name="T0" fmla="*/ 265 w 267"/>
                  <a:gd name="T1" fmla="*/ 93 h 227"/>
                  <a:gd name="T2" fmla="*/ 192 w 267"/>
                  <a:gd name="T3" fmla="*/ 3 h 227"/>
                  <a:gd name="T4" fmla="*/ 130 w 267"/>
                  <a:gd name="T5" fmla="*/ 64 h 227"/>
                  <a:gd name="T6" fmla="*/ 52 w 267"/>
                  <a:gd name="T7" fmla="*/ 86 h 227"/>
                  <a:gd name="T8" fmla="*/ 208 w 267"/>
                  <a:gd name="T9" fmla="*/ 200 h 227"/>
                  <a:gd name="T10" fmla="*/ 265 w 267"/>
                  <a:gd name="T11" fmla="*/ 93 h 227"/>
                </a:gdLst>
                <a:ahLst/>
                <a:cxnLst>
                  <a:cxn ang="0">
                    <a:pos x="T0" y="T1"/>
                  </a:cxn>
                  <a:cxn ang="0">
                    <a:pos x="T2" y="T3"/>
                  </a:cxn>
                  <a:cxn ang="0">
                    <a:pos x="T4" y="T5"/>
                  </a:cxn>
                  <a:cxn ang="0">
                    <a:pos x="T6" y="T7"/>
                  </a:cxn>
                  <a:cxn ang="0">
                    <a:pos x="T8" y="T9"/>
                  </a:cxn>
                  <a:cxn ang="0">
                    <a:pos x="T10" y="T11"/>
                  </a:cxn>
                </a:cxnLst>
                <a:rect l="0" t="0" r="r" b="b"/>
                <a:pathLst>
                  <a:path w="267" h="227">
                    <a:moveTo>
                      <a:pt x="265" y="93"/>
                    </a:moveTo>
                    <a:cubicBezTo>
                      <a:pt x="263" y="39"/>
                      <a:pt x="218" y="0"/>
                      <a:pt x="192" y="3"/>
                    </a:cubicBezTo>
                    <a:cubicBezTo>
                      <a:pt x="151" y="8"/>
                      <a:pt x="133" y="33"/>
                      <a:pt x="130" y="64"/>
                    </a:cubicBezTo>
                    <a:cubicBezTo>
                      <a:pt x="95" y="57"/>
                      <a:pt x="61" y="69"/>
                      <a:pt x="52" y="86"/>
                    </a:cubicBezTo>
                    <a:cubicBezTo>
                      <a:pt x="0" y="183"/>
                      <a:pt x="156" y="227"/>
                      <a:pt x="208" y="200"/>
                    </a:cubicBezTo>
                    <a:cubicBezTo>
                      <a:pt x="232" y="195"/>
                      <a:pt x="267" y="136"/>
                      <a:pt x="265" y="93"/>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0" name="手繪多邊形 29"/>
              <p:cNvSpPr>
                <a:spLocks/>
              </p:cNvSpPr>
              <p:nvPr userDrawn="1"/>
            </p:nvSpPr>
            <p:spPr bwMode="gray">
              <a:xfrm flipH="1">
                <a:off x="452438" y="3581400"/>
                <a:ext cx="735013" cy="509587"/>
              </a:xfrm>
              <a:custGeom>
                <a:avLst/>
                <a:gdLst>
                  <a:gd name="T0" fmla="*/ 291 w 299"/>
                  <a:gd name="T1" fmla="*/ 15 h 208"/>
                  <a:gd name="T2" fmla="*/ 201 w 299"/>
                  <a:gd name="T3" fmla="*/ 160 h 208"/>
                  <a:gd name="T4" fmla="*/ 176 w 299"/>
                  <a:gd name="T5" fmla="*/ 94 h 208"/>
                  <a:gd name="T6" fmla="*/ 108 w 299"/>
                  <a:gd name="T7" fmla="*/ 20 h 208"/>
                  <a:gd name="T8" fmla="*/ 176 w 299"/>
                  <a:gd name="T9" fmla="*/ 172 h 208"/>
                  <a:gd name="T10" fmla="*/ 107 w 299"/>
                  <a:gd name="T11" fmla="*/ 150 h 208"/>
                  <a:gd name="T12" fmla="*/ 6 w 299"/>
                  <a:gd name="T13" fmla="*/ 157 h 208"/>
                  <a:gd name="T14" fmla="*/ 199 w 299"/>
                  <a:gd name="T15" fmla="*/ 192 h 208"/>
                  <a:gd name="T16" fmla="*/ 203 w 299"/>
                  <a:gd name="T17" fmla="*/ 192 h 208"/>
                  <a:gd name="T18" fmla="*/ 205 w 299"/>
                  <a:gd name="T19" fmla="*/ 189 h 208"/>
                  <a:gd name="T20" fmla="*/ 267 w 299"/>
                  <a:gd name="T21" fmla="*/ 113 h 208"/>
                  <a:gd name="T22" fmla="*/ 291 w 299"/>
                  <a:gd name="T23" fmla="*/ 1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9" h="208">
                    <a:moveTo>
                      <a:pt x="291" y="15"/>
                    </a:moveTo>
                    <a:cubicBezTo>
                      <a:pt x="262" y="0"/>
                      <a:pt x="214" y="106"/>
                      <a:pt x="201" y="160"/>
                    </a:cubicBezTo>
                    <a:cubicBezTo>
                      <a:pt x="196" y="140"/>
                      <a:pt x="186" y="115"/>
                      <a:pt x="176" y="94"/>
                    </a:cubicBezTo>
                    <a:cubicBezTo>
                      <a:pt x="150" y="46"/>
                      <a:pt x="116" y="15"/>
                      <a:pt x="108" y="20"/>
                    </a:cubicBezTo>
                    <a:cubicBezTo>
                      <a:pt x="80" y="36"/>
                      <a:pt x="138" y="130"/>
                      <a:pt x="176" y="172"/>
                    </a:cubicBezTo>
                    <a:cubicBezTo>
                      <a:pt x="157" y="164"/>
                      <a:pt x="130" y="154"/>
                      <a:pt x="107" y="150"/>
                    </a:cubicBezTo>
                    <a:cubicBezTo>
                      <a:pt x="53" y="140"/>
                      <a:pt x="7" y="148"/>
                      <a:pt x="6" y="157"/>
                    </a:cubicBezTo>
                    <a:cubicBezTo>
                      <a:pt x="0" y="197"/>
                      <a:pt x="179" y="208"/>
                      <a:pt x="199" y="192"/>
                    </a:cubicBezTo>
                    <a:cubicBezTo>
                      <a:pt x="200" y="193"/>
                      <a:pt x="202" y="193"/>
                      <a:pt x="203" y="192"/>
                    </a:cubicBezTo>
                    <a:cubicBezTo>
                      <a:pt x="204" y="192"/>
                      <a:pt x="205" y="191"/>
                      <a:pt x="205" y="189"/>
                    </a:cubicBezTo>
                    <a:cubicBezTo>
                      <a:pt x="218" y="182"/>
                      <a:pt x="249" y="146"/>
                      <a:pt x="267" y="113"/>
                    </a:cubicBezTo>
                    <a:cubicBezTo>
                      <a:pt x="292" y="65"/>
                      <a:pt x="299" y="19"/>
                      <a:pt x="291" y="15"/>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sp>
          <p:nvSpPr>
            <p:cNvPr id="31" name="橢圓​​ 30"/>
            <p:cNvSpPr>
              <a:spLocks noChangeArrowheads="1"/>
            </p:cNvSpPr>
            <p:nvPr userDrawn="1"/>
          </p:nvSpPr>
          <p:spPr bwMode="gray">
            <a:xfrm flipH="1">
              <a:off x="822178" y="5832156"/>
              <a:ext cx="82550" cy="69850"/>
            </a:xfrm>
            <a:prstGeom prst="ellipse">
              <a:avLst/>
            </a:pr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2" name="手繪多邊形 31"/>
            <p:cNvSpPr>
              <a:spLocks/>
            </p:cNvSpPr>
            <p:nvPr userDrawn="1"/>
          </p:nvSpPr>
          <p:spPr bwMode="gray">
            <a:xfrm flipH="1">
              <a:off x="125840" y="3663574"/>
              <a:ext cx="519113" cy="444500"/>
            </a:xfrm>
            <a:custGeom>
              <a:avLst/>
              <a:gdLst>
                <a:gd name="T0" fmla="*/ 174 w 211"/>
                <a:gd name="T1" fmla="*/ 17 h 182"/>
                <a:gd name="T2" fmla="*/ 92 w 211"/>
                <a:gd name="T3" fmla="*/ 159 h 182"/>
                <a:gd name="T4" fmla="*/ 1 w 211"/>
                <a:gd name="T5" fmla="*/ 83 h 182"/>
                <a:gd name="T6" fmla="*/ 89 w 211"/>
                <a:gd name="T7" fmla="*/ 169 h 182"/>
                <a:gd name="T8" fmla="*/ 174 w 211"/>
                <a:gd name="T9" fmla="*/ 17 h 182"/>
              </a:gdLst>
              <a:ahLst/>
              <a:cxnLst>
                <a:cxn ang="0">
                  <a:pos x="T0" y="T1"/>
                </a:cxn>
                <a:cxn ang="0">
                  <a:pos x="T2" y="T3"/>
                </a:cxn>
                <a:cxn ang="0">
                  <a:pos x="T4" y="T5"/>
                </a:cxn>
                <a:cxn ang="0">
                  <a:pos x="T6" y="T7"/>
                </a:cxn>
                <a:cxn ang="0">
                  <a:pos x="T8" y="T9"/>
                </a:cxn>
              </a:cxnLst>
              <a:rect l="0" t="0" r="r" b="b"/>
              <a:pathLst>
                <a:path w="211" h="182">
                  <a:moveTo>
                    <a:pt x="174" y="17"/>
                  </a:moveTo>
                  <a:cubicBezTo>
                    <a:pt x="146" y="0"/>
                    <a:pt x="104" y="130"/>
                    <a:pt x="92" y="159"/>
                  </a:cubicBezTo>
                  <a:cubicBezTo>
                    <a:pt x="81" y="131"/>
                    <a:pt x="0" y="55"/>
                    <a:pt x="1" y="83"/>
                  </a:cubicBezTo>
                  <a:cubicBezTo>
                    <a:pt x="1" y="115"/>
                    <a:pt x="59" y="178"/>
                    <a:pt x="89" y="169"/>
                  </a:cubicBezTo>
                  <a:cubicBezTo>
                    <a:pt x="92" y="182"/>
                    <a:pt x="211" y="39"/>
                    <a:pt x="174" y="17"/>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3" name="手繪多邊形 32"/>
            <p:cNvSpPr>
              <a:spLocks/>
            </p:cNvSpPr>
            <p:nvPr userDrawn="1"/>
          </p:nvSpPr>
          <p:spPr bwMode="gray">
            <a:xfrm flipH="1">
              <a:off x="725487" y="6030892"/>
              <a:ext cx="201613" cy="536575"/>
            </a:xfrm>
            <a:custGeom>
              <a:avLst/>
              <a:gdLst>
                <a:gd name="T0" fmla="*/ 35 w 82"/>
                <a:gd name="T1" fmla="*/ 3 h 219"/>
                <a:gd name="T2" fmla="*/ 24 w 82"/>
                <a:gd name="T3" fmla="*/ 171 h 219"/>
                <a:gd name="T4" fmla="*/ 35 w 82"/>
                <a:gd name="T5" fmla="*/ 3 h 219"/>
              </a:gdLst>
              <a:ahLst/>
              <a:cxnLst>
                <a:cxn ang="0">
                  <a:pos x="T0" y="T1"/>
                </a:cxn>
                <a:cxn ang="0">
                  <a:pos x="T2" y="T3"/>
                </a:cxn>
                <a:cxn ang="0">
                  <a:pos x="T4" y="T5"/>
                </a:cxn>
              </a:cxnLst>
              <a:rect l="0" t="0" r="r" b="b"/>
              <a:pathLst>
                <a:path w="82" h="219">
                  <a:moveTo>
                    <a:pt x="35" y="3"/>
                  </a:moveTo>
                  <a:cubicBezTo>
                    <a:pt x="0" y="0"/>
                    <a:pt x="23" y="150"/>
                    <a:pt x="24" y="171"/>
                  </a:cubicBezTo>
                  <a:cubicBezTo>
                    <a:pt x="25" y="219"/>
                    <a:pt x="82" y="7"/>
                    <a:pt x="35" y="3"/>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4" name="手繪多邊形 33"/>
            <p:cNvSpPr>
              <a:spLocks/>
            </p:cNvSpPr>
            <p:nvPr userDrawn="1"/>
          </p:nvSpPr>
          <p:spPr bwMode="gray">
            <a:xfrm flipH="1">
              <a:off x="675480" y="6365050"/>
              <a:ext cx="188913" cy="112712"/>
            </a:xfrm>
            <a:custGeom>
              <a:avLst/>
              <a:gdLst>
                <a:gd name="T0" fmla="*/ 73 w 77"/>
                <a:gd name="T1" fmla="*/ 6 h 46"/>
                <a:gd name="T2" fmla="*/ 0 w 77"/>
                <a:gd name="T3" fmla="*/ 46 h 46"/>
                <a:gd name="T4" fmla="*/ 73 w 77"/>
                <a:gd name="T5" fmla="*/ 6 h 46"/>
              </a:gdLst>
              <a:ahLst/>
              <a:cxnLst>
                <a:cxn ang="0">
                  <a:pos x="T0" y="T1"/>
                </a:cxn>
                <a:cxn ang="0">
                  <a:pos x="T2" y="T3"/>
                </a:cxn>
                <a:cxn ang="0">
                  <a:pos x="T4" y="T5"/>
                </a:cxn>
              </a:cxnLst>
              <a:rect l="0" t="0" r="r" b="b"/>
              <a:pathLst>
                <a:path w="77" h="46">
                  <a:moveTo>
                    <a:pt x="73" y="6"/>
                  </a:moveTo>
                  <a:cubicBezTo>
                    <a:pt x="72" y="0"/>
                    <a:pt x="45" y="1"/>
                    <a:pt x="0" y="46"/>
                  </a:cubicBezTo>
                  <a:cubicBezTo>
                    <a:pt x="24" y="43"/>
                    <a:pt x="77" y="29"/>
                    <a:pt x="73" y="6"/>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5" name="手繪多邊形 38"/>
            <p:cNvSpPr>
              <a:spLocks/>
            </p:cNvSpPr>
            <p:nvPr userDrawn="1"/>
          </p:nvSpPr>
          <p:spPr bwMode="gray">
            <a:xfrm flipH="1">
              <a:off x="444500" y="3063875"/>
              <a:ext cx="168275" cy="177800"/>
            </a:xfrm>
            <a:custGeom>
              <a:avLst/>
              <a:gdLst>
                <a:gd name="T0" fmla="*/ 8 w 68"/>
                <a:gd name="T1" fmla="*/ 25 h 73"/>
                <a:gd name="T2" fmla="*/ 21 w 68"/>
                <a:gd name="T3" fmla="*/ 67 h 73"/>
                <a:gd name="T4" fmla="*/ 61 w 68"/>
                <a:gd name="T5" fmla="*/ 48 h 73"/>
                <a:gd name="T6" fmla="*/ 48 w 68"/>
                <a:gd name="T7" fmla="*/ 6 h 73"/>
                <a:gd name="T8" fmla="*/ 8 w 68"/>
                <a:gd name="T9" fmla="*/ 25 h 73"/>
              </a:gdLst>
              <a:ahLst/>
              <a:cxnLst>
                <a:cxn ang="0">
                  <a:pos x="T0" y="T1"/>
                </a:cxn>
                <a:cxn ang="0">
                  <a:pos x="T2" y="T3"/>
                </a:cxn>
                <a:cxn ang="0">
                  <a:pos x="T4" y="T5"/>
                </a:cxn>
                <a:cxn ang="0">
                  <a:pos x="T6" y="T7"/>
                </a:cxn>
                <a:cxn ang="0">
                  <a:pos x="T8" y="T9"/>
                </a:cxn>
              </a:cxnLst>
              <a:rect l="0" t="0" r="r" b="b"/>
              <a:pathLst>
                <a:path w="68" h="73">
                  <a:moveTo>
                    <a:pt x="8" y="25"/>
                  </a:moveTo>
                  <a:cubicBezTo>
                    <a:pt x="0" y="41"/>
                    <a:pt x="6" y="60"/>
                    <a:pt x="21" y="67"/>
                  </a:cubicBezTo>
                  <a:cubicBezTo>
                    <a:pt x="36" y="73"/>
                    <a:pt x="53" y="65"/>
                    <a:pt x="61" y="48"/>
                  </a:cubicBezTo>
                  <a:cubicBezTo>
                    <a:pt x="68" y="32"/>
                    <a:pt x="63" y="13"/>
                    <a:pt x="48" y="6"/>
                  </a:cubicBezTo>
                  <a:cubicBezTo>
                    <a:pt x="33" y="0"/>
                    <a:pt x="15" y="8"/>
                    <a:pt x="8" y="25"/>
                  </a:cubicBezTo>
                  <a:close/>
                </a:path>
              </a:pathLst>
            </a:custGeom>
            <a:solidFill>
              <a:schemeClr val="accent1">
                <a:lumMod val="40000"/>
                <a:lumOff val="6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6" name="手繪多邊形 39"/>
            <p:cNvSpPr>
              <a:spLocks/>
            </p:cNvSpPr>
            <p:nvPr userDrawn="1"/>
          </p:nvSpPr>
          <p:spPr bwMode="gray">
            <a:xfrm flipH="1">
              <a:off x="161925" y="5654675"/>
              <a:ext cx="357188" cy="257175"/>
            </a:xfrm>
            <a:custGeom>
              <a:avLst/>
              <a:gdLst>
                <a:gd name="T0" fmla="*/ 116 w 145"/>
                <a:gd name="T1" fmla="*/ 3 h 105"/>
                <a:gd name="T2" fmla="*/ 78 w 145"/>
                <a:gd name="T3" fmla="*/ 23 h 105"/>
                <a:gd name="T4" fmla="*/ 38 w 145"/>
                <a:gd name="T5" fmla="*/ 23 h 105"/>
                <a:gd name="T6" fmla="*/ 97 w 145"/>
                <a:gd name="T7" fmla="*/ 99 h 105"/>
                <a:gd name="T8" fmla="*/ 139 w 145"/>
                <a:gd name="T9" fmla="*/ 56 h 105"/>
                <a:gd name="T10" fmla="*/ 116 w 145"/>
                <a:gd name="T11" fmla="*/ 3 h 105"/>
              </a:gdLst>
              <a:ahLst/>
              <a:cxnLst>
                <a:cxn ang="0">
                  <a:pos x="T0" y="T1"/>
                </a:cxn>
                <a:cxn ang="0">
                  <a:pos x="T2" y="T3"/>
                </a:cxn>
                <a:cxn ang="0">
                  <a:pos x="T4" y="T5"/>
                </a:cxn>
                <a:cxn ang="0">
                  <a:pos x="T6" y="T7"/>
                </a:cxn>
                <a:cxn ang="0">
                  <a:pos x="T8" y="T9"/>
                </a:cxn>
                <a:cxn ang="0">
                  <a:pos x="T10" y="T11"/>
                </a:cxn>
              </a:cxnLst>
              <a:rect l="0" t="0" r="r" b="b"/>
              <a:pathLst>
                <a:path w="145" h="105">
                  <a:moveTo>
                    <a:pt x="116" y="3"/>
                  </a:moveTo>
                  <a:cubicBezTo>
                    <a:pt x="96" y="0"/>
                    <a:pt x="84" y="9"/>
                    <a:pt x="78" y="23"/>
                  </a:cubicBezTo>
                  <a:cubicBezTo>
                    <a:pt x="62" y="15"/>
                    <a:pt x="45" y="16"/>
                    <a:pt x="38" y="23"/>
                  </a:cubicBezTo>
                  <a:cubicBezTo>
                    <a:pt x="0" y="62"/>
                    <a:pt x="69" y="105"/>
                    <a:pt x="97" y="99"/>
                  </a:cubicBezTo>
                  <a:cubicBezTo>
                    <a:pt x="109" y="100"/>
                    <a:pt x="134" y="76"/>
                    <a:pt x="139" y="56"/>
                  </a:cubicBezTo>
                  <a:cubicBezTo>
                    <a:pt x="145" y="29"/>
                    <a:pt x="129" y="5"/>
                    <a:pt x="116" y="3"/>
                  </a:cubicBezTo>
                  <a:close/>
                </a:path>
              </a:pathLst>
            </a:custGeom>
            <a:solidFill>
              <a:schemeClr val="accent1">
                <a:lumMod val="60000"/>
                <a:lumOff val="4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37" name="手繪多邊形 40"/>
            <p:cNvSpPr>
              <a:spLocks/>
            </p:cNvSpPr>
            <p:nvPr userDrawn="1"/>
          </p:nvSpPr>
          <p:spPr bwMode="gray">
            <a:xfrm flipH="1">
              <a:off x="111125" y="5670550"/>
              <a:ext cx="412750" cy="247650"/>
            </a:xfrm>
            <a:custGeom>
              <a:avLst/>
              <a:gdLst>
                <a:gd name="T0" fmla="*/ 164 w 168"/>
                <a:gd name="T1" fmla="*/ 24 h 101"/>
                <a:gd name="T2" fmla="*/ 101 w 168"/>
                <a:gd name="T3" fmla="*/ 80 h 101"/>
                <a:gd name="T4" fmla="*/ 98 w 168"/>
                <a:gd name="T5" fmla="*/ 46 h 101"/>
                <a:gd name="T6" fmla="*/ 76 w 168"/>
                <a:gd name="T7" fmla="*/ 1 h 101"/>
                <a:gd name="T8" fmla="*/ 88 w 168"/>
                <a:gd name="T9" fmla="*/ 83 h 101"/>
                <a:gd name="T10" fmla="*/ 58 w 168"/>
                <a:gd name="T11" fmla="*/ 63 h 101"/>
                <a:gd name="T12" fmla="*/ 9 w 168"/>
                <a:gd name="T13" fmla="*/ 52 h 101"/>
                <a:gd name="T14" fmla="*/ 96 w 168"/>
                <a:gd name="T15" fmla="*/ 96 h 101"/>
                <a:gd name="T16" fmla="*/ 98 w 168"/>
                <a:gd name="T17" fmla="*/ 96 h 101"/>
                <a:gd name="T18" fmla="*/ 99 w 168"/>
                <a:gd name="T19" fmla="*/ 95 h 101"/>
                <a:gd name="T20" fmla="*/ 139 w 168"/>
                <a:gd name="T21" fmla="*/ 67 h 101"/>
                <a:gd name="T22" fmla="*/ 164 w 168"/>
                <a:gd name="T23" fmla="*/ 2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8" h="101">
                  <a:moveTo>
                    <a:pt x="164" y="24"/>
                  </a:moveTo>
                  <a:cubicBezTo>
                    <a:pt x="152" y="13"/>
                    <a:pt x="115" y="56"/>
                    <a:pt x="101" y="80"/>
                  </a:cubicBezTo>
                  <a:cubicBezTo>
                    <a:pt x="102" y="70"/>
                    <a:pt x="101" y="57"/>
                    <a:pt x="98" y="46"/>
                  </a:cubicBezTo>
                  <a:cubicBezTo>
                    <a:pt x="93" y="20"/>
                    <a:pt x="81" y="0"/>
                    <a:pt x="76" y="1"/>
                  </a:cubicBezTo>
                  <a:cubicBezTo>
                    <a:pt x="61" y="5"/>
                    <a:pt x="75" y="58"/>
                    <a:pt x="88" y="83"/>
                  </a:cubicBezTo>
                  <a:cubicBezTo>
                    <a:pt x="80" y="76"/>
                    <a:pt x="68" y="68"/>
                    <a:pt x="58" y="63"/>
                  </a:cubicBezTo>
                  <a:cubicBezTo>
                    <a:pt x="34" y="51"/>
                    <a:pt x="11" y="48"/>
                    <a:pt x="9" y="52"/>
                  </a:cubicBezTo>
                  <a:cubicBezTo>
                    <a:pt x="0" y="71"/>
                    <a:pt x="85" y="101"/>
                    <a:pt x="96" y="96"/>
                  </a:cubicBezTo>
                  <a:cubicBezTo>
                    <a:pt x="97" y="96"/>
                    <a:pt x="97" y="96"/>
                    <a:pt x="98" y="96"/>
                  </a:cubicBezTo>
                  <a:cubicBezTo>
                    <a:pt x="99" y="96"/>
                    <a:pt x="99" y="96"/>
                    <a:pt x="99" y="95"/>
                  </a:cubicBezTo>
                  <a:cubicBezTo>
                    <a:pt x="106" y="94"/>
                    <a:pt x="126" y="80"/>
                    <a:pt x="139" y="67"/>
                  </a:cubicBezTo>
                  <a:cubicBezTo>
                    <a:pt x="158" y="48"/>
                    <a:pt x="168" y="27"/>
                    <a:pt x="164" y="24"/>
                  </a:cubicBezTo>
                  <a:close/>
                </a:path>
              </a:pathLst>
            </a:custGeom>
            <a:solidFill>
              <a:schemeClr val="accent2">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4" name="橢圓​​ 33"/>
            <p:cNvSpPr>
              <a:spLocks noChangeArrowheads="1"/>
            </p:cNvSpPr>
            <p:nvPr userDrawn="1"/>
          </p:nvSpPr>
          <p:spPr bwMode="gray">
            <a:xfrm flipH="1">
              <a:off x="546100" y="1807440"/>
              <a:ext cx="82550" cy="69850"/>
            </a:xfrm>
            <a:prstGeom prst="ellipse">
              <a:avLst/>
            </a:prstGeom>
            <a:solidFill>
              <a:schemeClr val="accent2"/>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45" name="手繪多邊形 18"/>
            <p:cNvSpPr>
              <a:spLocks/>
            </p:cNvSpPr>
            <p:nvPr userDrawn="1"/>
          </p:nvSpPr>
          <p:spPr bwMode="gray">
            <a:xfrm flipH="1">
              <a:off x="1088588" y="6153943"/>
              <a:ext cx="154425" cy="154425"/>
            </a:xfrm>
            <a:custGeom>
              <a:avLst/>
              <a:gdLst>
                <a:gd name="T0" fmla="*/ 129 w 129"/>
                <a:gd name="T1" fmla="*/ 75 h 130"/>
                <a:gd name="T2" fmla="*/ 119 w 129"/>
                <a:gd name="T3" fmla="*/ 64 h 130"/>
                <a:gd name="T4" fmla="*/ 128 w 129"/>
                <a:gd name="T5" fmla="*/ 53 h 130"/>
                <a:gd name="T6" fmla="*/ 103 w 129"/>
                <a:gd name="T7" fmla="*/ 45 h 130"/>
                <a:gd name="T8" fmla="*/ 111 w 129"/>
                <a:gd name="T9" fmla="*/ 20 h 130"/>
                <a:gd name="T10" fmla="*/ 93 w 129"/>
                <a:gd name="T11" fmla="*/ 23 h 130"/>
                <a:gd name="T12" fmla="*/ 88 w 129"/>
                <a:gd name="T13" fmla="*/ 5 h 130"/>
                <a:gd name="T14" fmla="*/ 72 w 129"/>
                <a:gd name="T15" fmla="*/ 16 h 130"/>
                <a:gd name="T16" fmla="*/ 61 w 129"/>
                <a:gd name="T17" fmla="*/ 1 h 130"/>
                <a:gd name="T18" fmla="*/ 51 w 129"/>
                <a:gd name="T19" fmla="*/ 15 h 130"/>
                <a:gd name="T20" fmla="*/ 36 w 129"/>
                <a:gd name="T21" fmla="*/ 7 h 130"/>
                <a:gd name="T22" fmla="*/ 33 w 129"/>
                <a:gd name="T23" fmla="*/ 28 h 130"/>
                <a:gd name="T24" fmla="*/ 13 w 129"/>
                <a:gd name="T25" fmla="*/ 26 h 130"/>
                <a:gd name="T26" fmla="*/ 21 w 129"/>
                <a:gd name="T27" fmla="*/ 47 h 130"/>
                <a:gd name="T28" fmla="*/ 0 w 129"/>
                <a:gd name="T29" fmla="*/ 56 h 130"/>
                <a:gd name="T30" fmla="*/ 10 w 129"/>
                <a:gd name="T31" fmla="*/ 67 h 130"/>
                <a:gd name="T32" fmla="*/ 1 w 129"/>
                <a:gd name="T33" fmla="*/ 78 h 130"/>
                <a:gd name="T34" fmla="*/ 26 w 129"/>
                <a:gd name="T35" fmla="*/ 86 h 130"/>
                <a:gd name="T36" fmla="*/ 18 w 129"/>
                <a:gd name="T37" fmla="*/ 111 h 130"/>
                <a:gd name="T38" fmla="*/ 36 w 129"/>
                <a:gd name="T39" fmla="*/ 108 h 130"/>
                <a:gd name="T40" fmla="*/ 41 w 129"/>
                <a:gd name="T41" fmla="*/ 126 h 130"/>
                <a:gd name="T42" fmla="*/ 57 w 129"/>
                <a:gd name="T43" fmla="*/ 115 h 130"/>
                <a:gd name="T44" fmla="*/ 69 w 129"/>
                <a:gd name="T45" fmla="*/ 130 h 130"/>
                <a:gd name="T46" fmla="*/ 78 w 129"/>
                <a:gd name="T47" fmla="*/ 116 h 130"/>
                <a:gd name="T48" fmla="*/ 93 w 129"/>
                <a:gd name="T49" fmla="*/ 124 h 130"/>
                <a:gd name="T50" fmla="*/ 96 w 129"/>
                <a:gd name="T51" fmla="*/ 103 h 130"/>
                <a:gd name="T52" fmla="*/ 116 w 129"/>
                <a:gd name="T53" fmla="*/ 104 h 130"/>
                <a:gd name="T54" fmla="*/ 108 w 129"/>
                <a:gd name="T55" fmla="*/ 84 h 130"/>
                <a:gd name="T56" fmla="*/ 129 w 129"/>
                <a:gd name="T57" fmla="*/ 7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9" h="130">
                  <a:moveTo>
                    <a:pt x="129" y="75"/>
                  </a:moveTo>
                  <a:cubicBezTo>
                    <a:pt x="129" y="71"/>
                    <a:pt x="126" y="68"/>
                    <a:pt x="119" y="64"/>
                  </a:cubicBezTo>
                  <a:cubicBezTo>
                    <a:pt x="126" y="60"/>
                    <a:pt x="129" y="56"/>
                    <a:pt x="128" y="53"/>
                  </a:cubicBezTo>
                  <a:cubicBezTo>
                    <a:pt x="127" y="48"/>
                    <a:pt x="118" y="45"/>
                    <a:pt x="103" y="45"/>
                  </a:cubicBezTo>
                  <a:cubicBezTo>
                    <a:pt x="111" y="33"/>
                    <a:pt x="114" y="23"/>
                    <a:pt x="111" y="20"/>
                  </a:cubicBezTo>
                  <a:cubicBezTo>
                    <a:pt x="108" y="17"/>
                    <a:pt x="101" y="18"/>
                    <a:pt x="93" y="23"/>
                  </a:cubicBezTo>
                  <a:cubicBezTo>
                    <a:pt x="93" y="13"/>
                    <a:pt x="92" y="6"/>
                    <a:pt x="88" y="5"/>
                  </a:cubicBezTo>
                  <a:cubicBezTo>
                    <a:pt x="84" y="3"/>
                    <a:pt x="79" y="8"/>
                    <a:pt x="72" y="16"/>
                  </a:cubicBezTo>
                  <a:cubicBezTo>
                    <a:pt x="69" y="6"/>
                    <a:pt x="65" y="0"/>
                    <a:pt x="61" y="1"/>
                  </a:cubicBezTo>
                  <a:cubicBezTo>
                    <a:pt x="57" y="1"/>
                    <a:pt x="53" y="6"/>
                    <a:pt x="51" y="15"/>
                  </a:cubicBezTo>
                  <a:cubicBezTo>
                    <a:pt x="45" y="8"/>
                    <a:pt x="39" y="5"/>
                    <a:pt x="36" y="7"/>
                  </a:cubicBezTo>
                  <a:cubicBezTo>
                    <a:pt x="32" y="9"/>
                    <a:pt x="31" y="17"/>
                    <a:pt x="33" y="28"/>
                  </a:cubicBezTo>
                  <a:cubicBezTo>
                    <a:pt x="23" y="24"/>
                    <a:pt x="16" y="23"/>
                    <a:pt x="13" y="26"/>
                  </a:cubicBezTo>
                  <a:cubicBezTo>
                    <a:pt x="10" y="30"/>
                    <a:pt x="13" y="38"/>
                    <a:pt x="21" y="47"/>
                  </a:cubicBezTo>
                  <a:cubicBezTo>
                    <a:pt x="9" y="48"/>
                    <a:pt x="1" y="51"/>
                    <a:pt x="0" y="56"/>
                  </a:cubicBezTo>
                  <a:cubicBezTo>
                    <a:pt x="0" y="59"/>
                    <a:pt x="3" y="63"/>
                    <a:pt x="10" y="67"/>
                  </a:cubicBezTo>
                  <a:cubicBezTo>
                    <a:pt x="4" y="70"/>
                    <a:pt x="0" y="74"/>
                    <a:pt x="1" y="78"/>
                  </a:cubicBezTo>
                  <a:cubicBezTo>
                    <a:pt x="2" y="83"/>
                    <a:pt x="11" y="85"/>
                    <a:pt x="26" y="86"/>
                  </a:cubicBezTo>
                  <a:cubicBezTo>
                    <a:pt x="18" y="98"/>
                    <a:pt x="15" y="107"/>
                    <a:pt x="18" y="111"/>
                  </a:cubicBezTo>
                  <a:cubicBezTo>
                    <a:pt x="21" y="114"/>
                    <a:pt x="28" y="112"/>
                    <a:pt x="36" y="108"/>
                  </a:cubicBezTo>
                  <a:cubicBezTo>
                    <a:pt x="36" y="118"/>
                    <a:pt x="37" y="124"/>
                    <a:pt x="41" y="126"/>
                  </a:cubicBezTo>
                  <a:cubicBezTo>
                    <a:pt x="45" y="127"/>
                    <a:pt x="51" y="123"/>
                    <a:pt x="57" y="115"/>
                  </a:cubicBezTo>
                  <a:cubicBezTo>
                    <a:pt x="60" y="125"/>
                    <a:pt x="64" y="130"/>
                    <a:pt x="69" y="130"/>
                  </a:cubicBezTo>
                  <a:cubicBezTo>
                    <a:pt x="72" y="130"/>
                    <a:pt x="76" y="124"/>
                    <a:pt x="78" y="116"/>
                  </a:cubicBezTo>
                  <a:cubicBezTo>
                    <a:pt x="84" y="122"/>
                    <a:pt x="90" y="125"/>
                    <a:pt x="93" y="124"/>
                  </a:cubicBezTo>
                  <a:cubicBezTo>
                    <a:pt x="97" y="122"/>
                    <a:pt x="98" y="114"/>
                    <a:pt x="96" y="103"/>
                  </a:cubicBezTo>
                  <a:cubicBezTo>
                    <a:pt x="106" y="107"/>
                    <a:pt x="114" y="108"/>
                    <a:pt x="116" y="104"/>
                  </a:cubicBezTo>
                  <a:cubicBezTo>
                    <a:pt x="119" y="101"/>
                    <a:pt x="116" y="93"/>
                    <a:pt x="108" y="84"/>
                  </a:cubicBezTo>
                  <a:cubicBezTo>
                    <a:pt x="120" y="82"/>
                    <a:pt x="128" y="79"/>
                    <a:pt x="129" y="75"/>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grpSp>
          <p:nvGrpSpPr>
            <p:cNvPr id="49" name="群組 48"/>
            <p:cNvGrpSpPr/>
            <p:nvPr userDrawn="1"/>
          </p:nvGrpSpPr>
          <p:grpSpPr bwMode="gray">
            <a:xfrm>
              <a:off x="603252" y="4833897"/>
              <a:ext cx="607348" cy="609642"/>
              <a:chOff x="2051052" y="5522596"/>
              <a:chExt cx="892175" cy="895542"/>
            </a:xfrm>
          </p:grpSpPr>
          <p:sp>
            <p:nvSpPr>
              <p:cNvPr id="50" name="手繪多邊形 5"/>
              <p:cNvSpPr>
                <a:spLocks/>
              </p:cNvSpPr>
              <p:nvPr userDrawn="1"/>
            </p:nvSpPr>
            <p:spPr bwMode="gray">
              <a:xfrm flipH="1">
                <a:off x="2411413" y="6283770"/>
                <a:ext cx="6350" cy="12700"/>
              </a:xfrm>
              <a:custGeom>
                <a:avLst/>
                <a:gdLst>
                  <a:gd name="T0" fmla="*/ 4 w 4"/>
                  <a:gd name="T1" fmla="*/ 8 h 8"/>
                  <a:gd name="T2" fmla="*/ 0 w 4"/>
                  <a:gd name="T3" fmla="*/ 0 h 8"/>
                  <a:gd name="T4" fmla="*/ 4 w 4"/>
                  <a:gd name="T5" fmla="*/ 8 h 8"/>
                </a:gdLst>
                <a:ahLst/>
                <a:cxnLst>
                  <a:cxn ang="0">
                    <a:pos x="T0" y="T1"/>
                  </a:cxn>
                  <a:cxn ang="0">
                    <a:pos x="T2" y="T3"/>
                  </a:cxn>
                  <a:cxn ang="0">
                    <a:pos x="T4" y="T5"/>
                  </a:cxn>
                </a:cxnLst>
                <a:rect l="0" t="0" r="r" b="b"/>
                <a:pathLst>
                  <a:path w="4" h="8">
                    <a:moveTo>
                      <a:pt x="4" y="8"/>
                    </a:moveTo>
                    <a:lnTo>
                      <a:pt x="0" y="0"/>
                    </a:lnTo>
                    <a:lnTo>
                      <a:pt x="4" y="8"/>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1" name="線條 6"/>
              <p:cNvSpPr>
                <a:spLocks noChangeShapeType="1"/>
              </p:cNvSpPr>
              <p:nvPr userDrawn="1"/>
            </p:nvSpPr>
            <p:spPr bwMode="gray">
              <a:xfrm flipV="1">
                <a:off x="2411413" y="6283770"/>
                <a:ext cx="6350" cy="127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2" name="手繪多邊形 32"/>
              <p:cNvSpPr>
                <a:spLocks/>
              </p:cNvSpPr>
              <p:nvPr userDrawn="1"/>
            </p:nvSpPr>
            <p:spPr bwMode="gray">
              <a:xfrm flipH="1">
                <a:off x="2051052" y="5522596"/>
                <a:ext cx="892175" cy="895542"/>
              </a:xfrm>
              <a:custGeom>
                <a:avLst/>
                <a:gdLst>
                  <a:gd name="T0" fmla="*/ 242 w 264"/>
                  <a:gd name="T1" fmla="*/ 157 h 264"/>
                  <a:gd name="T2" fmla="*/ 259 w 264"/>
                  <a:gd name="T3" fmla="*/ 128 h 264"/>
                  <a:gd name="T4" fmla="*/ 238 w 264"/>
                  <a:gd name="T5" fmla="*/ 66 h 264"/>
                  <a:gd name="T6" fmla="*/ 192 w 264"/>
                  <a:gd name="T7" fmla="*/ 20 h 264"/>
                  <a:gd name="T8" fmla="*/ 158 w 264"/>
                  <a:gd name="T9" fmla="*/ 23 h 264"/>
                  <a:gd name="T10" fmla="*/ 157 w 264"/>
                  <a:gd name="T11" fmla="*/ 23 h 264"/>
                  <a:gd name="T12" fmla="*/ 156 w 264"/>
                  <a:gd name="T13" fmla="*/ 23 h 264"/>
                  <a:gd name="T14" fmla="*/ 128 w 264"/>
                  <a:gd name="T15" fmla="*/ 5 h 264"/>
                  <a:gd name="T16" fmla="*/ 66 w 264"/>
                  <a:gd name="T17" fmla="*/ 26 h 264"/>
                  <a:gd name="T18" fmla="*/ 20 w 264"/>
                  <a:gd name="T19" fmla="*/ 72 h 264"/>
                  <a:gd name="T20" fmla="*/ 23 w 264"/>
                  <a:gd name="T21" fmla="*/ 106 h 264"/>
                  <a:gd name="T22" fmla="*/ 23 w 264"/>
                  <a:gd name="T23" fmla="*/ 107 h 264"/>
                  <a:gd name="T24" fmla="*/ 22 w 264"/>
                  <a:gd name="T25" fmla="*/ 108 h 264"/>
                  <a:gd name="T26" fmla="*/ 5 w 264"/>
                  <a:gd name="T27" fmla="*/ 136 h 264"/>
                  <a:gd name="T28" fmla="*/ 26 w 264"/>
                  <a:gd name="T29" fmla="*/ 198 h 264"/>
                  <a:gd name="T30" fmla="*/ 72 w 264"/>
                  <a:gd name="T31" fmla="*/ 244 h 264"/>
                  <a:gd name="T32" fmla="*/ 106 w 264"/>
                  <a:gd name="T33" fmla="*/ 241 h 264"/>
                  <a:gd name="T34" fmla="*/ 107 w 264"/>
                  <a:gd name="T35" fmla="*/ 242 h 264"/>
                  <a:gd name="T36" fmla="*/ 108 w 264"/>
                  <a:gd name="T37" fmla="*/ 242 h 264"/>
                  <a:gd name="T38" fmla="*/ 136 w 264"/>
                  <a:gd name="T39" fmla="*/ 259 h 264"/>
                  <a:gd name="T40" fmla="*/ 198 w 264"/>
                  <a:gd name="T41" fmla="*/ 238 h 264"/>
                  <a:gd name="T42" fmla="*/ 244 w 264"/>
                  <a:gd name="T43" fmla="*/ 192 h 264"/>
                  <a:gd name="T44" fmla="*/ 241 w 264"/>
                  <a:gd name="T45" fmla="*/ 159 h 264"/>
                  <a:gd name="T46" fmla="*/ 241 w 264"/>
                  <a:gd name="T47" fmla="*/ 158 h 264"/>
                  <a:gd name="T48" fmla="*/ 242 w 264"/>
                  <a:gd name="T49" fmla="*/ 1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4" h="264">
                    <a:moveTo>
                      <a:pt x="242" y="157"/>
                    </a:moveTo>
                    <a:cubicBezTo>
                      <a:pt x="250" y="149"/>
                      <a:pt x="256" y="139"/>
                      <a:pt x="259" y="128"/>
                    </a:cubicBezTo>
                    <a:cubicBezTo>
                      <a:pt x="264" y="107"/>
                      <a:pt x="255" y="85"/>
                      <a:pt x="238" y="66"/>
                    </a:cubicBezTo>
                    <a:cubicBezTo>
                      <a:pt x="229" y="42"/>
                      <a:pt x="213" y="25"/>
                      <a:pt x="192" y="20"/>
                    </a:cubicBezTo>
                    <a:cubicBezTo>
                      <a:pt x="181" y="18"/>
                      <a:pt x="170" y="19"/>
                      <a:pt x="158" y="23"/>
                    </a:cubicBezTo>
                    <a:cubicBezTo>
                      <a:pt x="157" y="23"/>
                      <a:pt x="157" y="23"/>
                      <a:pt x="157" y="23"/>
                    </a:cubicBezTo>
                    <a:cubicBezTo>
                      <a:pt x="156" y="23"/>
                      <a:pt x="156" y="23"/>
                      <a:pt x="156" y="23"/>
                    </a:cubicBezTo>
                    <a:cubicBezTo>
                      <a:pt x="148" y="14"/>
                      <a:pt x="139" y="8"/>
                      <a:pt x="128" y="5"/>
                    </a:cubicBezTo>
                    <a:cubicBezTo>
                      <a:pt x="107" y="0"/>
                      <a:pt x="85" y="9"/>
                      <a:pt x="66" y="26"/>
                    </a:cubicBezTo>
                    <a:cubicBezTo>
                      <a:pt x="42" y="35"/>
                      <a:pt x="25" y="51"/>
                      <a:pt x="20" y="72"/>
                    </a:cubicBezTo>
                    <a:cubicBezTo>
                      <a:pt x="17" y="83"/>
                      <a:pt x="19" y="95"/>
                      <a:pt x="23" y="106"/>
                    </a:cubicBezTo>
                    <a:cubicBezTo>
                      <a:pt x="23" y="107"/>
                      <a:pt x="23" y="107"/>
                      <a:pt x="23" y="107"/>
                    </a:cubicBezTo>
                    <a:cubicBezTo>
                      <a:pt x="22" y="108"/>
                      <a:pt x="22" y="108"/>
                      <a:pt x="22" y="108"/>
                    </a:cubicBezTo>
                    <a:cubicBezTo>
                      <a:pt x="14" y="116"/>
                      <a:pt x="8" y="125"/>
                      <a:pt x="5" y="136"/>
                    </a:cubicBezTo>
                    <a:cubicBezTo>
                      <a:pt x="0" y="157"/>
                      <a:pt x="9" y="179"/>
                      <a:pt x="26" y="198"/>
                    </a:cubicBezTo>
                    <a:cubicBezTo>
                      <a:pt x="35" y="222"/>
                      <a:pt x="51" y="239"/>
                      <a:pt x="72" y="244"/>
                    </a:cubicBezTo>
                    <a:cubicBezTo>
                      <a:pt x="83" y="247"/>
                      <a:pt x="94" y="246"/>
                      <a:pt x="106" y="241"/>
                    </a:cubicBezTo>
                    <a:cubicBezTo>
                      <a:pt x="107" y="242"/>
                      <a:pt x="107" y="242"/>
                      <a:pt x="107" y="242"/>
                    </a:cubicBezTo>
                    <a:cubicBezTo>
                      <a:pt x="108" y="242"/>
                      <a:pt x="108" y="242"/>
                      <a:pt x="108" y="242"/>
                    </a:cubicBezTo>
                    <a:cubicBezTo>
                      <a:pt x="116" y="250"/>
                      <a:pt x="125" y="257"/>
                      <a:pt x="136" y="259"/>
                    </a:cubicBezTo>
                    <a:cubicBezTo>
                      <a:pt x="157" y="264"/>
                      <a:pt x="179" y="256"/>
                      <a:pt x="198" y="238"/>
                    </a:cubicBezTo>
                    <a:cubicBezTo>
                      <a:pt x="222" y="229"/>
                      <a:pt x="239" y="213"/>
                      <a:pt x="244" y="192"/>
                    </a:cubicBezTo>
                    <a:cubicBezTo>
                      <a:pt x="247" y="181"/>
                      <a:pt x="245" y="170"/>
                      <a:pt x="241" y="159"/>
                    </a:cubicBezTo>
                    <a:cubicBezTo>
                      <a:pt x="241" y="158"/>
                      <a:pt x="241" y="158"/>
                      <a:pt x="241" y="158"/>
                    </a:cubicBezTo>
                    <a:lnTo>
                      <a:pt x="242" y="157"/>
                    </a:lnTo>
                    <a:close/>
                  </a:path>
                </a:pathLst>
              </a:custGeom>
              <a:gradFill flip="none" rotWithShape="1">
                <a:gsLst>
                  <a:gs pos="0">
                    <a:schemeClr val="accent1">
                      <a:lumMod val="75000"/>
                    </a:schemeClr>
                  </a:gs>
                  <a:gs pos="100000">
                    <a:schemeClr val="accent1">
                      <a:lumMod val="60000"/>
                      <a:lumOff val="40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3" name="手繪多邊形 33"/>
              <p:cNvSpPr>
                <a:spLocks/>
              </p:cNvSpPr>
              <p:nvPr userDrawn="1"/>
            </p:nvSpPr>
            <p:spPr bwMode="gray">
              <a:xfrm flipH="1">
                <a:off x="2216501" y="5688259"/>
                <a:ext cx="561276" cy="564216"/>
              </a:xfrm>
              <a:custGeom>
                <a:avLst/>
                <a:gdLst>
                  <a:gd name="T0" fmla="*/ 93 w 95"/>
                  <a:gd name="T1" fmla="*/ 45 h 95"/>
                  <a:gd name="T2" fmla="*/ 92 w 95"/>
                  <a:gd name="T3" fmla="*/ 32 h 95"/>
                  <a:gd name="T4" fmla="*/ 75 w 95"/>
                  <a:gd name="T5" fmla="*/ 17 h 95"/>
                  <a:gd name="T6" fmla="*/ 58 w 95"/>
                  <a:gd name="T7" fmla="*/ 1 h 95"/>
                  <a:gd name="T8" fmla="*/ 45 w 95"/>
                  <a:gd name="T9" fmla="*/ 2 h 95"/>
                  <a:gd name="T10" fmla="*/ 32 w 95"/>
                  <a:gd name="T11" fmla="*/ 3 h 95"/>
                  <a:gd name="T12" fmla="*/ 16 w 95"/>
                  <a:gd name="T13" fmla="*/ 20 h 95"/>
                  <a:gd name="T14" fmla="*/ 1 w 95"/>
                  <a:gd name="T15" fmla="*/ 37 h 95"/>
                  <a:gd name="T16" fmla="*/ 2 w 95"/>
                  <a:gd name="T17" fmla="*/ 50 h 95"/>
                  <a:gd name="T18" fmla="*/ 2 w 95"/>
                  <a:gd name="T19" fmla="*/ 63 h 95"/>
                  <a:gd name="T20" fmla="*/ 19 w 95"/>
                  <a:gd name="T21" fmla="*/ 79 h 95"/>
                  <a:gd name="T22" fmla="*/ 36 w 95"/>
                  <a:gd name="T23" fmla="*/ 94 h 95"/>
                  <a:gd name="T24" fmla="*/ 50 w 95"/>
                  <a:gd name="T25" fmla="*/ 93 h 95"/>
                  <a:gd name="T26" fmla="*/ 63 w 95"/>
                  <a:gd name="T27" fmla="*/ 93 h 95"/>
                  <a:gd name="T28" fmla="*/ 78 w 95"/>
                  <a:gd name="T29" fmla="*/ 76 h 95"/>
                  <a:gd name="T30" fmla="*/ 94 w 95"/>
                  <a:gd name="T31" fmla="*/ 59 h 95"/>
                  <a:gd name="T32" fmla="*/ 93 w 95"/>
                  <a:gd name="T33" fmla="*/ 4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5">
                    <a:moveTo>
                      <a:pt x="93" y="45"/>
                    </a:moveTo>
                    <a:cubicBezTo>
                      <a:pt x="94" y="41"/>
                      <a:pt x="94" y="36"/>
                      <a:pt x="92" y="32"/>
                    </a:cubicBezTo>
                    <a:cubicBezTo>
                      <a:pt x="90" y="25"/>
                      <a:pt x="83" y="20"/>
                      <a:pt x="75" y="17"/>
                    </a:cubicBezTo>
                    <a:cubicBezTo>
                      <a:pt x="71" y="9"/>
                      <a:pt x="66" y="3"/>
                      <a:pt x="58" y="1"/>
                    </a:cubicBezTo>
                    <a:cubicBezTo>
                      <a:pt x="54" y="0"/>
                      <a:pt x="49" y="1"/>
                      <a:pt x="45" y="2"/>
                    </a:cubicBezTo>
                    <a:cubicBezTo>
                      <a:pt x="40" y="1"/>
                      <a:pt x="36" y="1"/>
                      <a:pt x="32" y="3"/>
                    </a:cubicBezTo>
                    <a:cubicBezTo>
                      <a:pt x="24" y="5"/>
                      <a:pt x="19" y="11"/>
                      <a:pt x="16" y="20"/>
                    </a:cubicBezTo>
                    <a:cubicBezTo>
                      <a:pt x="8" y="24"/>
                      <a:pt x="3" y="29"/>
                      <a:pt x="1" y="37"/>
                    </a:cubicBezTo>
                    <a:cubicBezTo>
                      <a:pt x="0" y="41"/>
                      <a:pt x="0" y="46"/>
                      <a:pt x="2" y="50"/>
                    </a:cubicBezTo>
                    <a:cubicBezTo>
                      <a:pt x="1" y="55"/>
                      <a:pt x="1" y="59"/>
                      <a:pt x="2" y="63"/>
                    </a:cubicBezTo>
                    <a:cubicBezTo>
                      <a:pt x="5" y="71"/>
                      <a:pt x="11" y="76"/>
                      <a:pt x="19" y="79"/>
                    </a:cubicBezTo>
                    <a:cubicBezTo>
                      <a:pt x="23" y="87"/>
                      <a:pt x="29" y="92"/>
                      <a:pt x="36" y="94"/>
                    </a:cubicBezTo>
                    <a:cubicBezTo>
                      <a:pt x="41" y="95"/>
                      <a:pt x="45" y="95"/>
                      <a:pt x="50" y="93"/>
                    </a:cubicBezTo>
                    <a:cubicBezTo>
                      <a:pt x="54" y="94"/>
                      <a:pt x="59" y="94"/>
                      <a:pt x="63" y="93"/>
                    </a:cubicBezTo>
                    <a:cubicBezTo>
                      <a:pt x="70" y="90"/>
                      <a:pt x="75" y="84"/>
                      <a:pt x="78" y="76"/>
                    </a:cubicBezTo>
                    <a:cubicBezTo>
                      <a:pt x="86" y="72"/>
                      <a:pt x="92" y="66"/>
                      <a:pt x="94" y="59"/>
                    </a:cubicBezTo>
                    <a:cubicBezTo>
                      <a:pt x="95" y="54"/>
                      <a:pt x="94" y="50"/>
                      <a:pt x="93"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4" name="手繪多邊形 32"/>
              <p:cNvSpPr>
                <a:spLocks/>
              </p:cNvSpPr>
              <p:nvPr userDrawn="1"/>
            </p:nvSpPr>
            <p:spPr bwMode="gray">
              <a:xfrm flipH="1">
                <a:off x="2304860" y="5777362"/>
                <a:ext cx="384558" cy="386010"/>
              </a:xfrm>
              <a:custGeom>
                <a:avLst/>
                <a:gdLst>
                  <a:gd name="T0" fmla="*/ 242 w 264"/>
                  <a:gd name="T1" fmla="*/ 157 h 264"/>
                  <a:gd name="T2" fmla="*/ 259 w 264"/>
                  <a:gd name="T3" fmla="*/ 128 h 264"/>
                  <a:gd name="T4" fmla="*/ 238 w 264"/>
                  <a:gd name="T5" fmla="*/ 66 h 264"/>
                  <a:gd name="T6" fmla="*/ 192 w 264"/>
                  <a:gd name="T7" fmla="*/ 20 h 264"/>
                  <a:gd name="T8" fmla="*/ 158 w 264"/>
                  <a:gd name="T9" fmla="*/ 23 h 264"/>
                  <a:gd name="T10" fmla="*/ 157 w 264"/>
                  <a:gd name="T11" fmla="*/ 23 h 264"/>
                  <a:gd name="T12" fmla="*/ 156 w 264"/>
                  <a:gd name="T13" fmla="*/ 23 h 264"/>
                  <a:gd name="T14" fmla="*/ 128 w 264"/>
                  <a:gd name="T15" fmla="*/ 5 h 264"/>
                  <a:gd name="T16" fmla="*/ 66 w 264"/>
                  <a:gd name="T17" fmla="*/ 26 h 264"/>
                  <a:gd name="T18" fmla="*/ 20 w 264"/>
                  <a:gd name="T19" fmla="*/ 72 h 264"/>
                  <a:gd name="T20" fmla="*/ 23 w 264"/>
                  <a:gd name="T21" fmla="*/ 106 h 264"/>
                  <a:gd name="T22" fmla="*/ 23 w 264"/>
                  <a:gd name="T23" fmla="*/ 107 h 264"/>
                  <a:gd name="T24" fmla="*/ 22 w 264"/>
                  <a:gd name="T25" fmla="*/ 108 h 264"/>
                  <a:gd name="T26" fmla="*/ 5 w 264"/>
                  <a:gd name="T27" fmla="*/ 136 h 264"/>
                  <a:gd name="T28" fmla="*/ 26 w 264"/>
                  <a:gd name="T29" fmla="*/ 198 h 264"/>
                  <a:gd name="T30" fmla="*/ 72 w 264"/>
                  <a:gd name="T31" fmla="*/ 244 h 264"/>
                  <a:gd name="T32" fmla="*/ 106 w 264"/>
                  <a:gd name="T33" fmla="*/ 241 h 264"/>
                  <a:gd name="T34" fmla="*/ 107 w 264"/>
                  <a:gd name="T35" fmla="*/ 242 h 264"/>
                  <a:gd name="T36" fmla="*/ 108 w 264"/>
                  <a:gd name="T37" fmla="*/ 242 h 264"/>
                  <a:gd name="T38" fmla="*/ 136 w 264"/>
                  <a:gd name="T39" fmla="*/ 259 h 264"/>
                  <a:gd name="T40" fmla="*/ 198 w 264"/>
                  <a:gd name="T41" fmla="*/ 238 h 264"/>
                  <a:gd name="T42" fmla="*/ 244 w 264"/>
                  <a:gd name="T43" fmla="*/ 192 h 264"/>
                  <a:gd name="T44" fmla="*/ 241 w 264"/>
                  <a:gd name="T45" fmla="*/ 159 h 264"/>
                  <a:gd name="T46" fmla="*/ 241 w 264"/>
                  <a:gd name="T47" fmla="*/ 158 h 264"/>
                  <a:gd name="T48" fmla="*/ 242 w 264"/>
                  <a:gd name="T49" fmla="*/ 15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4" h="264">
                    <a:moveTo>
                      <a:pt x="242" y="157"/>
                    </a:moveTo>
                    <a:cubicBezTo>
                      <a:pt x="250" y="149"/>
                      <a:pt x="256" y="139"/>
                      <a:pt x="259" y="128"/>
                    </a:cubicBezTo>
                    <a:cubicBezTo>
                      <a:pt x="264" y="107"/>
                      <a:pt x="255" y="85"/>
                      <a:pt x="238" y="66"/>
                    </a:cubicBezTo>
                    <a:cubicBezTo>
                      <a:pt x="229" y="42"/>
                      <a:pt x="213" y="25"/>
                      <a:pt x="192" y="20"/>
                    </a:cubicBezTo>
                    <a:cubicBezTo>
                      <a:pt x="181" y="18"/>
                      <a:pt x="170" y="19"/>
                      <a:pt x="158" y="23"/>
                    </a:cubicBezTo>
                    <a:cubicBezTo>
                      <a:pt x="157" y="23"/>
                      <a:pt x="157" y="23"/>
                      <a:pt x="157" y="23"/>
                    </a:cubicBezTo>
                    <a:cubicBezTo>
                      <a:pt x="156" y="23"/>
                      <a:pt x="156" y="23"/>
                      <a:pt x="156" y="23"/>
                    </a:cubicBezTo>
                    <a:cubicBezTo>
                      <a:pt x="148" y="14"/>
                      <a:pt x="139" y="8"/>
                      <a:pt x="128" y="5"/>
                    </a:cubicBezTo>
                    <a:cubicBezTo>
                      <a:pt x="107" y="0"/>
                      <a:pt x="85" y="9"/>
                      <a:pt x="66" y="26"/>
                    </a:cubicBezTo>
                    <a:cubicBezTo>
                      <a:pt x="42" y="35"/>
                      <a:pt x="25" y="51"/>
                      <a:pt x="20" y="72"/>
                    </a:cubicBezTo>
                    <a:cubicBezTo>
                      <a:pt x="17" y="83"/>
                      <a:pt x="19" y="95"/>
                      <a:pt x="23" y="106"/>
                    </a:cubicBezTo>
                    <a:cubicBezTo>
                      <a:pt x="23" y="107"/>
                      <a:pt x="23" y="107"/>
                      <a:pt x="23" y="107"/>
                    </a:cubicBezTo>
                    <a:cubicBezTo>
                      <a:pt x="22" y="108"/>
                      <a:pt x="22" y="108"/>
                      <a:pt x="22" y="108"/>
                    </a:cubicBezTo>
                    <a:cubicBezTo>
                      <a:pt x="14" y="116"/>
                      <a:pt x="8" y="125"/>
                      <a:pt x="5" y="136"/>
                    </a:cubicBezTo>
                    <a:cubicBezTo>
                      <a:pt x="0" y="157"/>
                      <a:pt x="9" y="179"/>
                      <a:pt x="26" y="198"/>
                    </a:cubicBezTo>
                    <a:cubicBezTo>
                      <a:pt x="35" y="222"/>
                      <a:pt x="51" y="239"/>
                      <a:pt x="72" y="244"/>
                    </a:cubicBezTo>
                    <a:cubicBezTo>
                      <a:pt x="83" y="247"/>
                      <a:pt x="94" y="246"/>
                      <a:pt x="106" y="241"/>
                    </a:cubicBezTo>
                    <a:cubicBezTo>
                      <a:pt x="107" y="242"/>
                      <a:pt x="107" y="242"/>
                      <a:pt x="107" y="242"/>
                    </a:cubicBezTo>
                    <a:cubicBezTo>
                      <a:pt x="108" y="242"/>
                      <a:pt x="108" y="242"/>
                      <a:pt x="108" y="242"/>
                    </a:cubicBezTo>
                    <a:cubicBezTo>
                      <a:pt x="116" y="250"/>
                      <a:pt x="125" y="257"/>
                      <a:pt x="136" y="259"/>
                    </a:cubicBezTo>
                    <a:cubicBezTo>
                      <a:pt x="157" y="264"/>
                      <a:pt x="179" y="256"/>
                      <a:pt x="198" y="238"/>
                    </a:cubicBezTo>
                    <a:cubicBezTo>
                      <a:pt x="222" y="229"/>
                      <a:pt x="239" y="213"/>
                      <a:pt x="244" y="192"/>
                    </a:cubicBezTo>
                    <a:cubicBezTo>
                      <a:pt x="247" y="181"/>
                      <a:pt x="245" y="170"/>
                      <a:pt x="241" y="159"/>
                    </a:cubicBezTo>
                    <a:cubicBezTo>
                      <a:pt x="241" y="158"/>
                      <a:pt x="241" y="158"/>
                      <a:pt x="241" y="158"/>
                    </a:cubicBezTo>
                    <a:lnTo>
                      <a:pt x="242" y="157"/>
                    </a:lnTo>
                    <a:close/>
                  </a:path>
                </a:pathLst>
              </a:custGeom>
              <a:solidFill>
                <a:schemeClr val="accent1">
                  <a:lumMod val="75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5" name="橢圓​​ 54"/>
              <p:cNvSpPr/>
              <p:nvPr userDrawn="1"/>
            </p:nvSpPr>
            <p:spPr bwMode="gray">
              <a:xfrm>
                <a:off x="2420939" y="5894167"/>
                <a:ext cx="152400" cy="152400"/>
              </a:xfrm>
              <a:prstGeom prst="ellipse">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sz="1350" dirty="0">
                  <a:latin typeface="標楷體" panose="03000509000000000000" pitchFamily="65" charset="-120"/>
                  <a:ea typeface="標楷體" panose="03000509000000000000" pitchFamily="65" charset="-120"/>
                </a:endParaRPr>
              </a:p>
            </p:txBody>
          </p:sp>
        </p:grpSp>
        <p:grpSp>
          <p:nvGrpSpPr>
            <p:cNvPr id="56" name="群組 55"/>
            <p:cNvGrpSpPr/>
            <p:nvPr userDrawn="1"/>
          </p:nvGrpSpPr>
          <p:grpSpPr bwMode="gray">
            <a:xfrm rot="19876682">
              <a:off x="80098" y="1916305"/>
              <a:ext cx="878030" cy="874332"/>
              <a:chOff x="4277517" y="3752400"/>
              <a:chExt cx="1154448" cy="1149586"/>
            </a:xfrm>
          </p:grpSpPr>
          <p:sp>
            <p:nvSpPr>
              <p:cNvPr id="57" name="手繪多邊形 56"/>
              <p:cNvSpPr>
                <a:spLocks/>
              </p:cNvSpPr>
              <p:nvPr userDrawn="1"/>
            </p:nvSpPr>
            <p:spPr bwMode="gray">
              <a:xfrm rot="21259688" flipH="1">
                <a:off x="4277517" y="3752400"/>
                <a:ext cx="1154448" cy="1149586"/>
              </a:xfrm>
              <a:custGeom>
                <a:avLst/>
                <a:gdLst>
                  <a:gd name="T0" fmla="*/ 272 w 355"/>
                  <a:gd name="T1" fmla="*/ 16 h 352"/>
                  <a:gd name="T2" fmla="*/ 178 w 355"/>
                  <a:gd name="T3" fmla="*/ 41 h 352"/>
                  <a:gd name="T4" fmla="*/ 137 w 355"/>
                  <a:gd name="T5" fmla="*/ 36 h 352"/>
                  <a:gd name="T6" fmla="*/ 66 w 355"/>
                  <a:gd name="T7" fmla="*/ 51 h 352"/>
                  <a:gd name="T8" fmla="*/ 62 w 355"/>
                  <a:gd name="T9" fmla="*/ 142 h 352"/>
                  <a:gd name="T10" fmla="*/ 32 w 355"/>
                  <a:gd name="T11" fmla="*/ 251 h 352"/>
                  <a:gd name="T12" fmla="*/ 129 w 355"/>
                  <a:gd name="T13" fmla="*/ 291 h 352"/>
                  <a:gd name="T14" fmla="*/ 226 w 355"/>
                  <a:gd name="T15" fmla="*/ 350 h 352"/>
                  <a:gd name="T16" fmla="*/ 291 w 355"/>
                  <a:gd name="T17" fmla="*/ 262 h 352"/>
                  <a:gd name="T18" fmla="*/ 352 w 355"/>
                  <a:gd name="T19" fmla="*/ 207 h 352"/>
                  <a:gd name="T20" fmla="*/ 317 w 355"/>
                  <a:gd name="T21" fmla="*/ 117 h 352"/>
                  <a:gd name="T22" fmla="*/ 272 w 355"/>
                  <a:gd name="T23" fmla="*/ 1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5" h="352">
                    <a:moveTo>
                      <a:pt x="272" y="16"/>
                    </a:moveTo>
                    <a:cubicBezTo>
                      <a:pt x="230" y="0"/>
                      <a:pt x="208" y="40"/>
                      <a:pt x="178" y="41"/>
                    </a:cubicBezTo>
                    <a:cubicBezTo>
                      <a:pt x="163" y="42"/>
                      <a:pt x="150" y="39"/>
                      <a:pt x="137" y="36"/>
                    </a:cubicBezTo>
                    <a:cubicBezTo>
                      <a:pt x="110" y="30"/>
                      <a:pt x="86" y="24"/>
                      <a:pt x="66" y="51"/>
                    </a:cubicBezTo>
                    <a:cubicBezTo>
                      <a:pt x="40" y="89"/>
                      <a:pt x="77" y="121"/>
                      <a:pt x="62" y="142"/>
                    </a:cubicBezTo>
                    <a:cubicBezTo>
                      <a:pt x="47" y="163"/>
                      <a:pt x="0" y="212"/>
                      <a:pt x="32" y="251"/>
                    </a:cubicBezTo>
                    <a:cubicBezTo>
                      <a:pt x="63" y="289"/>
                      <a:pt x="102" y="274"/>
                      <a:pt x="129" y="291"/>
                    </a:cubicBezTo>
                    <a:cubicBezTo>
                      <a:pt x="156" y="308"/>
                      <a:pt x="180" y="352"/>
                      <a:pt x="226" y="350"/>
                    </a:cubicBezTo>
                    <a:cubicBezTo>
                      <a:pt x="269" y="348"/>
                      <a:pt x="253" y="270"/>
                      <a:pt x="291" y="262"/>
                    </a:cubicBezTo>
                    <a:cubicBezTo>
                      <a:pt x="321" y="255"/>
                      <a:pt x="349" y="233"/>
                      <a:pt x="352" y="207"/>
                    </a:cubicBezTo>
                    <a:cubicBezTo>
                      <a:pt x="355" y="182"/>
                      <a:pt x="322" y="150"/>
                      <a:pt x="317" y="117"/>
                    </a:cubicBezTo>
                    <a:cubicBezTo>
                      <a:pt x="314" y="94"/>
                      <a:pt x="301" y="27"/>
                      <a:pt x="272" y="16"/>
                    </a:cubicBezTo>
                  </a:path>
                </a:pathLst>
              </a:custGeom>
              <a:solidFill>
                <a:schemeClr val="accent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8" name="手繪多邊形 35"/>
              <p:cNvSpPr>
                <a:spLocks/>
              </p:cNvSpPr>
              <p:nvPr userDrawn="1"/>
            </p:nvSpPr>
            <p:spPr bwMode="gray">
              <a:xfrm rot="18790958" flipH="1">
                <a:off x="4338999" y="3813623"/>
                <a:ext cx="1031484" cy="1027140"/>
              </a:xfrm>
              <a:custGeom>
                <a:avLst/>
                <a:gdLst>
                  <a:gd name="T0" fmla="*/ 272 w 355"/>
                  <a:gd name="T1" fmla="*/ 16 h 352"/>
                  <a:gd name="T2" fmla="*/ 178 w 355"/>
                  <a:gd name="T3" fmla="*/ 41 h 352"/>
                  <a:gd name="T4" fmla="*/ 137 w 355"/>
                  <a:gd name="T5" fmla="*/ 36 h 352"/>
                  <a:gd name="T6" fmla="*/ 66 w 355"/>
                  <a:gd name="T7" fmla="*/ 51 h 352"/>
                  <a:gd name="T8" fmla="*/ 62 w 355"/>
                  <a:gd name="T9" fmla="*/ 142 h 352"/>
                  <a:gd name="T10" fmla="*/ 32 w 355"/>
                  <a:gd name="T11" fmla="*/ 251 h 352"/>
                  <a:gd name="T12" fmla="*/ 129 w 355"/>
                  <a:gd name="T13" fmla="*/ 291 h 352"/>
                  <a:gd name="T14" fmla="*/ 226 w 355"/>
                  <a:gd name="T15" fmla="*/ 350 h 352"/>
                  <a:gd name="T16" fmla="*/ 291 w 355"/>
                  <a:gd name="T17" fmla="*/ 262 h 352"/>
                  <a:gd name="T18" fmla="*/ 352 w 355"/>
                  <a:gd name="T19" fmla="*/ 207 h 352"/>
                  <a:gd name="T20" fmla="*/ 317 w 355"/>
                  <a:gd name="T21" fmla="*/ 117 h 352"/>
                  <a:gd name="T22" fmla="*/ 272 w 355"/>
                  <a:gd name="T23" fmla="*/ 1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5" h="352">
                    <a:moveTo>
                      <a:pt x="272" y="16"/>
                    </a:moveTo>
                    <a:cubicBezTo>
                      <a:pt x="230" y="0"/>
                      <a:pt x="208" y="40"/>
                      <a:pt x="178" y="41"/>
                    </a:cubicBezTo>
                    <a:cubicBezTo>
                      <a:pt x="163" y="42"/>
                      <a:pt x="150" y="39"/>
                      <a:pt x="137" y="36"/>
                    </a:cubicBezTo>
                    <a:cubicBezTo>
                      <a:pt x="110" y="30"/>
                      <a:pt x="86" y="24"/>
                      <a:pt x="66" y="51"/>
                    </a:cubicBezTo>
                    <a:cubicBezTo>
                      <a:pt x="40" y="89"/>
                      <a:pt x="77" y="121"/>
                      <a:pt x="62" y="142"/>
                    </a:cubicBezTo>
                    <a:cubicBezTo>
                      <a:pt x="47" y="163"/>
                      <a:pt x="0" y="212"/>
                      <a:pt x="32" y="251"/>
                    </a:cubicBezTo>
                    <a:cubicBezTo>
                      <a:pt x="63" y="289"/>
                      <a:pt x="102" y="274"/>
                      <a:pt x="129" y="291"/>
                    </a:cubicBezTo>
                    <a:cubicBezTo>
                      <a:pt x="156" y="308"/>
                      <a:pt x="180" y="352"/>
                      <a:pt x="226" y="350"/>
                    </a:cubicBezTo>
                    <a:cubicBezTo>
                      <a:pt x="269" y="348"/>
                      <a:pt x="253" y="270"/>
                      <a:pt x="291" y="262"/>
                    </a:cubicBezTo>
                    <a:cubicBezTo>
                      <a:pt x="321" y="255"/>
                      <a:pt x="349" y="233"/>
                      <a:pt x="352" y="207"/>
                    </a:cubicBezTo>
                    <a:cubicBezTo>
                      <a:pt x="355" y="182"/>
                      <a:pt x="322" y="150"/>
                      <a:pt x="317" y="117"/>
                    </a:cubicBezTo>
                    <a:cubicBezTo>
                      <a:pt x="314" y="94"/>
                      <a:pt x="301" y="27"/>
                      <a:pt x="272" y="16"/>
                    </a:cubicBezTo>
                  </a:path>
                </a:pathLst>
              </a:custGeom>
              <a:gradFill flip="none" rotWithShape="1">
                <a:gsLst>
                  <a:gs pos="0">
                    <a:schemeClr val="accent1">
                      <a:lumMod val="20000"/>
                      <a:lumOff val="80000"/>
                    </a:schemeClr>
                  </a:gs>
                  <a:gs pos="46000">
                    <a:schemeClr val="accent1">
                      <a:lumMod val="60000"/>
                      <a:lumOff val="40000"/>
                    </a:schemeClr>
                  </a:gs>
                  <a:gs pos="100000">
                    <a:schemeClr val="accent1"/>
                  </a:gs>
                </a:gsLst>
                <a:path path="circle">
                  <a:fillToRect l="50000" t="50000" r="50000" b="50000"/>
                </a:path>
                <a:tileRect/>
              </a:gra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59" name="手繪多邊形 41"/>
              <p:cNvSpPr>
                <a:spLocks/>
              </p:cNvSpPr>
              <p:nvPr userDrawn="1"/>
            </p:nvSpPr>
            <p:spPr bwMode="gray">
              <a:xfrm rot="756312" flipH="1">
                <a:off x="4402943" y="3855259"/>
                <a:ext cx="903597" cy="943869"/>
              </a:xfrm>
              <a:custGeom>
                <a:avLst/>
                <a:gdLst>
                  <a:gd name="T0" fmla="*/ 167 w 179"/>
                  <a:gd name="T1" fmla="*/ 33 h 186"/>
                  <a:gd name="T2" fmla="*/ 132 w 179"/>
                  <a:gd name="T3" fmla="*/ 35 h 186"/>
                  <a:gd name="T4" fmla="*/ 107 w 179"/>
                  <a:gd name="T5" fmla="*/ 41 h 186"/>
                  <a:gd name="T6" fmla="*/ 60 w 179"/>
                  <a:gd name="T7" fmla="*/ 7 h 186"/>
                  <a:gd name="T8" fmla="*/ 51 w 179"/>
                  <a:gd name="T9" fmla="*/ 63 h 186"/>
                  <a:gd name="T10" fmla="*/ 8 w 179"/>
                  <a:gd name="T11" fmla="*/ 100 h 186"/>
                  <a:gd name="T12" fmla="*/ 53 w 179"/>
                  <a:gd name="T13" fmla="*/ 132 h 186"/>
                  <a:gd name="T14" fmla="*/ 60 w 179"/>
                  <a:gd name="T15" fmla="*/ 176 h 186"/>
                  <a:gd name="T16" fmla="*/ 89 w 179"/>
                  <a:gd name="T17" fmla="*/ 160 h 186"/>
                  <a:gd name="T18" fmla="*/ 113 w 179"/>
                  <a:gd name="T19" fmla="*/ 141 h 186"/>
                  <a:gd name="T20" fmla="*/ 166 w 179"/>
                  <a:gd name="T21" fmla="*/ 143 h 186"/>
                  <a:gd name="T22" fmla="*/ 140 w 179"/>
                  <a:gd name="T23" fmla="*/ 94 h 186"/>
                  <a:gd name="T24" fmla="*/ 167 w 179"/>
                  <a:gd name="T25" fmla="*/ 3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86">
                    <a:moveTo>
                      <a:pt x="167" y="33"/>
                    </a:moveTo>
                    <a:cubicBezTo>
                      <a:pt x="157" y="24"/>
                      <a:pt x="144" y="29"/>
                      <a:pt x="132" y="35"/>
                    </a:cubicBezTo>
                    <a:cubicBezTo>
                      <a:pt x="122" y="39"/>
                      <a:pt x="113" y="44"/>
                      <a:pt x="107" y="41"/>
                    </a:cubicBezTo>
                    <a:cubicBezTo>
                      <a:pt x="84" y="33"/>
                      <a:pt x="85" y="0"/>
                      <a:pt x="60" y="7"/>
                    </a:cubicBezTo>
                    <a:cubicBezTo>
                      <a:pt x="34" y="14"/>
                      <a:pt x="63" y="56"/>
                      <a:pt x="51" y="63"/>
                    </a:cubicBezTo>
                    <a:cubicBezTo>
                      <a:pt x="40" y="70"/>
                      <a:pt x="0" y="74"/>
                      <a:pt x="8" y="100"/>
                    </a:cubicBezTo>
                    <a:cubicBezTo>
                      <a:pt x="15" y="125"/>
                      <a:pt x="43" y="119"/>
                      <a:pt x="53" y="132"/>
                    </a:cubicBezTo>
                    <a:cubicBezTo>
                      <a:pt x="62" y="146"/>
                      <a:pt x="46" y="158"/>
                      <a:pt x="60" y="176"/>
                    </a:cubicBezTo>
                    <a:cubicBezTo>
                      <a:pt x="68" y="186"/>
                      <a:pt x="78" y="173"/>
                      <a:pt x="89" y="160"/>
                    </a:cubicBezTo>
                    <a:cubicBezTo>
                      <a:pt x="98" y="148"/>
                      <a:pt x="106" y="136"/>
                      <a:pt x="113" y="141"/>
                    </a:cubicBezTo>
                    <a:cubicBezTo>
                      <a:pt x="127" y="150"/>
                      <a:pt x="159" y="154"/>
                      <a:pt x="166" y="143"/>
                    </a:cubicBezTo>
                    <a:cubicBezTo>
                      <a:pt x="173" y="131"/>
                      <a:pt x="147" y="110"/>
                      <a:pt x="140" y="94"/>
                    </a:cubicBezTo>
                    <a:cubicBezTo>
                      <a:pt x="133" y="78"/>
                      <a:pt x="179" y="44"/>
                      <a:pt x="167" y="33"/>
                    </a:cubicBezTo>
                  </a:path>
                </a:pathLst>
              </a:custGeom>
              <a:solidFill>
                <a:schemeClr val="accent1">
                  <a:lumMod val="20000"/>
                  <a:lumOff val="80000"/>
                  <a:alpha val="60000"/>
                </a:schemeClr>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0" name="手繪多邊形 41"/>
              <p:cNvSpPr>
                <a:spLocks/>
              </p:cNvSpPr>
              <p:nvPr userDrawn="1"/>
            </p:nvSpPr>
            <p:spPr bwMode="gray">
              <a:xfrm rot="19656312" flipH="1">
                <a:off x="4620471" y="4082482"/>
                <a:ext cx="468541" cy="489422"/>
              </a:xfrm>
              <a:custGeom>
                <a:avLst/>
                <a:gdLst>
                  <a:gd name="T0" fmla="*/ 167 w 179"/>
                  <a:gd name="T1" fmla="*/ 33 h 186"/>
                  <a:gd name="T2" fmla="*/ 132 w 179"/>
                  <a:gd name="T3" fmla="*/ 35 h 186"/>
                  <a:gd name="T4" fmla="*/ 107 w 179"/>
                  <a:gd name="T5" fmla="*/ 41 h 186"/>
                  <a:gd name="T6" fmla="*/ 60 w 179"/>
                  <a:gd name="T7" fmla="*/ 7 h 186"/>
                  <a:gd name="T8" fmla="*/ 51 w 179"/>
                  <a:gd name="T9" fmla="*/ 63 h 186"/>
                  <a:gd name="T10" fmla="*/ 8 w 179"/>
                  <a:gd name="T11" fmla="*/ 100 h 186"/>
                  <a:gd name="T12" fmla="*/ 53 w 179"/>
                  <a:gd name="T13" fmla="*/ 132 h 186"/>
                  <a:gd name="T14" fmla="*/ 60 w 179"/>
                  <a:gd name="T15" fmla="*/ 176 h 186"/>
                  <a:gd name="T16" fmla="*/ 89 w 179"/>
                  <a:gd name="T17" fmla="*/ 160 h 186"/>
                  <a:gd name="T18" fmla="*/ 113 w 179"/>
                  <a:gd name="T19" fmla="*/ 141 h 186"/>
                  <a:gd name="T20" fmla="*/ 166 w 179"/>
                  <a:gd name="T21" fmla="*/ 143 h 186"/>
                  <a:gd name="T22" fmla="*/ 140 w 179"/>
                  <a:gd name="T23" fmla="*/ 94 h 186"/>
                  <a:gd name="T24" fmla="*/ 167 w 179"/>
                  <a:gd name="T25" fmla="*/ 3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86">
                    <a:moveTo>
                      <a:pt x="167" y="33"/>
                    </a:moveTo>
                    <a:cubicBezTo>
                      <a:pt x="157" y="24"/>
                      <a:pt x="144" y="29"/>
                      <a:pt x="132" y="35"/>
                    </a:cubicBezTo>
                    <a:cubicBezTo>
                      <a:pt x="122" y="39"/>
                      <a:pt x="113" y="44"/>
                      <a:pt x="107" y="41"/>
                    </a:cubicBezTo>
                    <a:cubicBezTo>
                      <a:pt x="84" y="33"/>
                      <a:pt x="85" y="0"/>
                      <a:pt x="60" y="7"/>
                    </a:cubicBezTo>
                    <a:cubicBezTo>
                      <a:pt x="34" y="14"/>
                      <a:pt x="63" y="56"/>
                      <a:pt x="51" y="63"/>
                    </a:cubicBezTo>
                    <a:cubicBezTo>
                      <a:pt x="40" y="70"/>
                      <a:pt x="0" y="74"/>
                      <a:pt x="8" y="100"/>
                    </a:cubicBezTo>
                    <a:cubicBezTo>
                      <a:pt x="15" y="125"/>
                      <a:pt x="43" y="119"/>
                      <a:pt x="53" y="132"/>
                    </a:cubicBezTo>
                    <a:cubicBezTo>
                      <a:pt x="62" y="146"/>
                      <a:pt x="46" y="158"/>
                      <a:pt x="60" y="176"/>
                    </a:cubicBezTo>
                    <a:cubicBezTo>
                      <a:pt x="68" y="186"/>
                      <a:pt x="78" y="173"/>
                      <a:pt x="89" y="160"/>
                    </a:cubicBezTo>
                    <a:cubicBezTo>
                      <a:pt x="98" y="148"/>
                      <a:pt x="106" y="136"/>
                      <a:pt x="113" y="141"/>
                    </a:cubicBezTo>
                    <a:cubicBezTo>
                      <a:pt x="127" y="150"/>
                      <a:pt x="159" y="154"/>
                      <a:pt x="166" y="143"/>
                    </a:cubicBezTo>
                    <a:cubicBezTo>
                      <a:pt x="173" y="131"/>
                      <a:pt x="147" y="110"/>
                      <a:pt x="140" y="94"/>
                    </a:cubicBezTo>
                    <a:cubicBezTo>
                      <a:pt x="133" y="78"/>
                      <a:pt x="179" y="44"/>
                      <a:pt x="167" y="33"/>
                    </a:cubicBezTo>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zh-TW" altLang="en-US" sz="1350" dirty="0">
                  <a:latin typeface="標楷體" panose="03000509000000000000" pitchFamily="65" charset="-120"/>
                  <a:ea typeface="標楷體" panose="03000509000000000000" pitchFamily="65" charset="-120"/>
                </a:endParaRPr>
              </a:p>
            </p:txBody>
          </p:sp>
          <p:sp>
            <p:nvSpPr>
              <p:cNvPr id="61" name="手繪多邊形 42"/>
              <p:cNvSpPr>
                <a:spLocks/>
              </p:cNvSpPr>
              <p:nvPr userDrawn="1"/>
            </p:nvSpPr>
            <p:spPr bwMode="gray">
              <a:xfrm rot="19656312" flipH="1">
                <a:off x="4765993" y="4239097"/>
                <a:ext cx="177497" cy="176192"/>
              </a:xfrm>
              <a:custGeom>
                <a:avLst/>
                <a:gdLst>
                  <a:gd name="T0" fmla="*/ 68 w 68"/>
                  <a:gd name="T1" fmla="*/ 31 h 67"/>
                  <a:gd name="T2" fmla="*/ 59 w 68"/>
                  <a:gd name="T3" fmla="*/ 26 h 67"/>
                  <a:gd name="T4" fmla="*/ 63 w 68"/>
                  <a:gd name="T5" fmla="*/ 17 h 67"/>
                  <a:gd name="T6" fmla="*/ 55 w 68"/>
                  <a:gd name="T7" fmla="*/ 16 h 67"/>
                  <a:gd name="T8" fmla="*/ 55 w 68"/>
                  <a:gd name="T9" fmla="*/ 7 h 67"/>
                  <a:gd name="T10" fmla="*/ 45 w 68"/>
                  <a:gd name="T11" fmla="*/ 10 h 67"/>
                  <a:gd name="T12" fmla="*/ 41 w 68"/>
                  <a:gd name="T13" fmla="*/ 0 h 67"/>
                  <a:gd name="T14" fmla="*/ 33 w 68"/>
                  <a:gd name="T15" fmla="*/ 9 h 67"/>
                  <a:gd name="T16" fmla="*/ 24 w 68"/>
                  <a:gd name="T17" fmla="*/ 1 h 67"/>
                  <a:gd name="T18" fmla="*/ 21 w 68"/>
                  <a:gd name="T19" fmla="*/ 8 h 67"/>
                  <a:gd name="T20" fmla="*/ 14 w 68"/>
                  <a:gd name="T21" fmla="*/ 6 h 67"/>
                  <a:gd name="T22" fmla="*/ 15 w 68"/>
                  <a:gd name="T23" fmla="*/ 20 h 67"/>
                  <a:gd name="T24" fmla="*/ 2 w 68"/>
                  <a:gd name="T25" fmla="*/ 22 h 67"/>
                  <a:gd name="T26" fmla="*/ 7 w 68"/>
                  <a:gd name="T27" fmla="*/ 30 h 67"/>
                  <a:gd name="T28" fmla="*/ 0 w 68"/>
                  <a:gd name="T29" fmla="*/ 36 h 67"/>
                  <a:gd name="T30" fmla="*/ 9 w 68"/>
                  <a:gd name="T31" fmla="*/ 41 h 67"/>
                  <a:gd name="T32" fmla="*/ 4 w 68"/>
                  <a:gd name="T33" fmla="*/ 50 h 67"/>
                  <a:gd name="T34" fmla="*/ 13 w 68"/>
                  <a:gd name="T35" fmla="*/ 51 h 67"/>
                  <a:gd name="T36" fmla="*/ 13 w 68"/>
                  <a:gd name="T37" fmla="*/ 60 h 67"/>
                  <a:gd name="T38" fmla="*/ 23 w 68"/>
                  <a:gd name="T39" fmla="*/ 56 h 67"/>
                  <a:gd name="T40" fmla="*/ 27 w 68"/>
                  <a:gd name="T41" fmla="*/ 67 h 67"/>
                  <a:gd name="T42" fmla="*/ 35 w 68"/>
                  <a:gd name="T43" fmla="*/ 58 h 67"/>
                  <a:gd name="T44" fmla="*/ 44 w 68"/>
                  <a:gd name="T45" fmla="*/ 66 h 67"/>
                  <a:gd name="T46" fmla="*/ 47 w 68"/>
                  <a:gd name="T47" fmla="*/ 59 h 67"/>
                  <a:gd name="T48" fmla="*/ 54 w 68"/>
                  <a:gd name="T49" fmla="*/ 61 h 67"/>
                  <a:gd name="T50" fmla="*/ 52 w 68"/>
                  <a:gd name="T51" fmla="*/ 47 h 67"/>
                  <a:gd name="T52" fmla="*/ 66 w 68"/>
                  <a:gd name="T53" fmla="*/ 45 h 67"/>
                  <a:gd name="T54" fmla="*/ 60 w 68"/>
                  <a:gd name="T55" fmla="*/ 37 h 67"/>
                  <a:gd name="T56" fmla="*/ 68 w 68"/>
                  <a:gd name="T57"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 h="67">
                    <a:moveTo>
                      <a:pt x="68" y="31"/>
                    </a:moveTo>
                    <a:cubicBezTo>
                      <a:pt x="67" y="29"/>
                      <a:pt x="64" y="27"/>
                      <a:pt x="59" y="26"/>
                    </a:cubicBezTo>
                    <a:cubicBezTo>
                      <a:pt x="63" y="22"/>
                      <a:pt x="64" y="19"/>
                      <a:pt x="63" y="17"/>
                    </a:cubicBezTo>
                    <a:cubicBezTo>
                      <a:pt x="62" y="15"/>
                      <a:pt x="59" y="15"/>
                      <a:pt x="55" y="16"/>
                    </a:cubicBezTo>
                    <a:cubicBezTo>
                      <a:pt x="56" y="11"/>
                      <a:pt x="56" y="8"/>
                      <a:pt x="55" y="7"/>
                    </a:cubicBezTo>
                    <a:cubicBezTo>
                      <a:pt x="53" y="5"/>
                      <a:pt x="49" y="7"/>
                      <a:pt x="45" y="10"/>
                    </a:cubicBezTo>
                    <a:cubicBezTo>
                      <a:pt x="44" y="4"/>
                      <a:pt x="43" y="1"/>
                      <a:pt x="41" y="0"/>
                    </a:cubicBezTo>
                    <a:cubicBezTo>
                      <a:pt x="38" y="0"/>
                      <a:pt x="35" y="3"/>
                      <a:pt x="33" y="9"/>
                    </a:cubicBezTo>
                    <a:cubicBezTo>
                      <a:pt x="29" y="3"/>
                      <a:pt x="26" y="0"/>
                      <a:pt x="24" y="1"/>
                    </a:cubicBezTo>
                    <a:cubicBezTo>
                      <a:pt x="22" y="1"/>
                      <a:pt x="21" y="4"/>
                      <a:pt x="21" y="8"/>
                    </a:cubicBezTo>
                    <a:cubicBezTo>
                      <a:pt x="18" y="6"/>
                      <a:pt x="15" y="5"/>
                      <a:pt x="14" y="6"/>
                    </a:cubicBezTo>
                    <a:cubicBezTo>
                      <a:pt x="12" y="8"/>
                      <a:pt x="12" y="13"/>
                      <a:pt x="15" y="20"/>
                    </a:cubicBezTo>
                    <a:cubicBezTo>
                      <a:pt x="8" y="19"/>
                      <a:pt x="3" y="19"/>
                      <a:pt x="2" y="22"/>
                    </a:cubicBezTo>
                    <a:cubicBezTo>
                      <a:pt x="1" y="24"/>
                      <a:pt x="3" y="27"/>
                      <a:pt x="7" y="30"/>
                    </a:cubicBezTo>
                    <a:cubicBezTo>
                      <a:pt x="3" y="32"/>
                      <a:pt x="0" y="34"/>
                      <a:pt x="0" y="36"/>
                    </a:cubicBezTo>
                    <a:cubicBezTo>
                      <a:pt x="0" y="38"/>
                      <a:pt x="3" y="40"/>
                      <a:pt x="9" y="41"/>
                    </a:cubicBezTo>
                    <a:cubicBezTo>
                      <a:pt x="5" y="45"/>
                      <a:pt x="3" y="48"/>
                      <a:pt x="4" y="50"/>
                    </a:cubicBezTo>
                    <a:cubicBezTo>
                      <a:pt x="5" y="52"/>
                      <a:pt x="8" y="52"/>
                      <a:pt x="13" y="51"/>
                    </a:cubicBezTo>
                    <a:cubicBezTo>
                      <a:pt x="11" y="55"/>
                      <a:pt x="11" y="59"/>
                      <a:pt x="13" y="60"/>
                    </a:cubicBezTo>
                    <a:cubicBezTo>
                      <a:pt x="15" y="61"/>
                      <a:pt x="18" y="60"/>
                      <a:pt x="23" y="56"/>
                    </a:cubicBezTo>
                    <a:cubicBezTo>
                      <a:pt x="23" y="62"/>
                      <a:pt x="25" y="66"/>
                      <a:pt x="27" y="67"/>
                    </a:cubicBezTo>
                    <a:cubicBezTo>
                      <a:pt x="29" y="67"/>
                      <a:pt x="32" y="64"/>
                      <a:pt x="35" y="58"/>
                    </a:cubicBezTo>
                    <a:cubicBezTo>
                      <a:pt x="38" y="64"/>
                      <a:pt x="41" y="66"/>
                      <a:pt x="44" y="66"/>
                    </a:cubicBezTo>
                    <a:cubicBezTo>
                      <a:pt x="45" y="65"/>
                      <a:pt x="46" y="63"/>
                      <a:pt x="47" y="59"/>
                    </a:cubicBezTo>
                    <a:cubicBezTo>
                      <a:pt x="50" y="61"/>
                      <a:pt x="52" y="62"/>
                      <a:pt x="54" y="61"/>
                    </a:cubicBezTo>
                    <a:cubicBezTo>
                      <a:pt x="56" y="59"/>
                      <a:pt x="55" y="54"/>
                      <a:pt x="52" y="47"/>
                    </a:cubicBezTo>
                    <a:cubicBezTo>
                      <a:pt x="59" y="48"/>
                      <a:pt x="65" y="47"/>
                      <a:pt x="66" y="45"/>
                    </a:cubicBezTo>
                    <a:cubicBezTo>
                      <a:pt x="66" y="43"/>
                      <a:pt x="64" y="40"/>
                      <a:pt x="60" y="37"/>
                    </a:cubicBezTo>
                    <a:cubicBezTo>
                      <a:pt x="65" y="35"/>
                      <a:pt x="68" y="33"/>
                      <a:pt x="68" y="31"/>
                    </a:cubicBezTo>
                  </a:path>
                </a:pathLst>
              </a:custGeom>
              <a:gradFill flip="none" rotWithShape="1">
                <a:gsLst>
                  <a:gs pos="0">
                    <a:schemeClr val="accent1">
                      <a:lumMod val="75000"/>
                    </a:schemeClr>
                  </a:gs>
                  <a:gs pos="100000">
                    <a:schemeClr val="accent1">
                      <a:lumMod val="60000"/>
                      <a:lumOff val="40000"/>
                    </a:schemeClr>
                  </a:gs>
                </a:gsLst>
                <a:path path="circle">
                  <a:fillToRect l="50000" t="50000" r="50000" b="50000"/>
                </a:path>
                <a:tileRect/>
              </a:gradFill>
              <a:ln>
                <a:noFill/>
              </a:ln>
            </p:spPr>
            <p:txBody>
              <a:bodyPr vert="horz" wrap="square" lIns="91440" tIns="45720" rIns="91440" bIns="45720" numCol="1" rtlCol="0" anchor="t" anchorCtr="0" compatLnSpc="1">
                <a:prstTxWarp prst="textNoShape">
                  <a:avLst/>
                </a:prstTxWarp>
              </a:bodyPr>
              <a:lstStyle/>
              <a:p>
                <a:pPr lvl="0" rtl="0"/>
                <a:endParaRPr lang="zh-TW" altLang="en-US" sz="1350" dirty="0">
                  <a:latin typeface="標楷體" panose="03000509000000000000" pitchFamily="65" charset="-120"/>
                  <a:ea typeface="標楷體" panose="03000509000000000000" pitchFamily="65" charset="-120"/>
                </a:endParaRPr>
              </a:p>
            </p:txBody>
          </p:sp>
        </p:grpSp>
      </p:grpSp>
      <p:sp>
        <p:nvSpPr>
          <p:cNvPr id="2" name="標題預留位置 1"/>
          <p:cNvSpPr>
            <a:spLocks noGrp="1"/>
          </p:cNvSpPr>
          <p:nvPr>
            <p:ph type="title"/>
          </p:nvPr>
        </p:nvSpPr>
        <p:spPr>
          <a:xfrm>
            <a:off x="1524000" y="565653"/>
            <a:ext cx="9144000" cy="1143000"/>
          </a:xfrm>
          <a:prstGeom prst="rect">
            <a:avLst/>
          </a:prstGeom>
        </p:spPr>
        <p:txBody>
          <a:bodyPr vert="horz" lIns="91440" tIns="45720" rIns="91440" bIns="45720" rtlCol="0" anchor="b">
            <a:normAutofit/>
          </a:bodyPr>
          <a:lstStyle/>
          <a:p>
            <a:pPr rtl="0"/>
            <a:r>
              <a:rPr lang="zh-TW" altLang="en-US" dirty="0"/>
              <a:t>按一下以編輯母片標題樣式</a:t>
            </a:r>
          </a:p>
        </p:txBody>
      </p:sp>
      <p:sp>
        <p:nvSpPr>
          <p:cNvPr id="3" name="文字預留位置 2"/>
          <p:cNvSpPr>
            <a:spLocks noGrp="1"/>
          </p:cNvSpPr>
          <p:nvPr>
            <p:ph type="body" idx="1"/>
          </p:nvPr>
        </p:nvSpPr>
        <p:spPr>
          <a:xfrm>
            <a:off x="1524000" y="1900823"/>
            <a:ext cx="9144000" cy="4114800"/>
          </a:xfrm>
          <a:prstGeom prst="rect">
            <a:avLst/>
          </a:prstGeom>
        </p:spPr>
        <p:txBody>
          <a:bodyPr vert="horz" lIns="91440" tIns="45720" rIns="91440" bIns="45720" rtlCol="0">
            <a:normAutofit/>
          </a:bodyPr>
          <a:lstStyle/>
          <a:p>
            <a:pPr lvl="0" rtl="0"/>
            <a:r>
              <a:rPr lang="zh-TW" altLang="en-US" dirty="0"/>
              <a:t>按一下以編輯母片文字樣式</a:t>
            </a:r>
          </a:p>
          <a:p>
            <a:pPr lvl="1" rtl="0"/>
            <a:r>
              <a:rPr lang="zh-TW" altLang="en-US" dirty="0"/>
              <a:t>第二層</a:t>
            </a:r>
          </a:p>
          <a:p>
            <a:pPr lvl="2" rtl="0"/>
            <a:r>
              <a:rPr lang="zh-TW" altLang="en-US" dirty="0"/>
              <a:t>第三層</a:t>
            </a:r>
          </a:p>
          <a:p>
            <a:pPr lvl="3" rtl="0"/>
            <a:r>
              <a:rPr lang="zh-TW" altLang="en-US" dirty="0"/>
              <a:t>第四層</a:t>
            </a:r>
          </a:p>
          <a:p>
            <a:pPr lvl="4" rtl="0"/>
            <a:r>
              <a:rPr lang="zh-TW" altLang="en-US" dirty="0"/>
              <a:t>第五層</a:t>
            </a:r>
          </a:p>
        </p:txBody>
      </p:sp>
      <p:sp>
        <p:nvSpPr>
          <p:cNvPr id="5" name="頁尾預留位置 4"/>
          <p:cNvSpPr>
            <a:spLocks noGrp="1"/>
          </p:cNvSpPr>
          <p:nvPr>
            <p:ph type="ftr" sz="quarter" idx="3"/>
          </p:nvPr>
        </p:nvSpPr>
        <p:spPr>
          <a:xfrm>
            <a:off x="838200" y="6400800"/>
            <a:ext cx="8001000" cy="202416"/>
          </a:xfrm>
          <a:prstGeom prst="rect">
            <a:avLst/>
          </a:prstGeom>
        </p:spPr>
        <p:txBody>
          <a:bodyPr vert="horz" lIns="91440" tIns="45720" rIns="91440" bIns="45720" rtlCol="0" anchor="ctr"/>
          <a:lstStyle>
            <a:lvl1pPr algn="l">
              <a:defRPr sz="825">
                <a:solidFill>
                  <a:schemeClr val="tx1"/>
                </a:solidFill>
                <a:latin typeface="標楷體" panose="03000509000000000000" pitchFamily="65" charset="-120"/>
                <a:ea typeface="標楷體" panose="03000509000000000000" pitchFamily="65" charset="-120"/>
              </a:defRPr>
            </a:lvl1pPr>
          </a:lstStyle>
          <a:p>
            <a:r>
              <a:rPr lang="zh-TW" altLang="en-US" dirty="0"/>
              <a:t>新增頁尾</a:t>
            </a:r>
          </a:p>
        </p:txBody>
      </p:sp>
      <p:sp>
        <p:nvSpPr>
          <p:cNvPr id="4" name="日期預留位置 3"/>
          <p:cNvSpPr>
            <a:spLocks noGrp="1"/>
          </p:cNvSpPr>
          <p:nvPr>
            <p:ph type="dt" sz="half" idx="2"/>
          </p:nvPr>
        </p:nvSpPr>
        <p:spPr>
          <a:xfrm>
            <a:off x="9259893" y="6400800"/>
            <a:ext cx="2094705" cy="202416"/>
          </a:xfrm>
          <a:prstGeom prst="rect">
            <a:avLst/>
          </a:prstGeom>
        </p:spPr>
        <p:txBody>
          <a:bodyPr vert="horz" lIns="91440" tIns="45720" rIns="91440" bIns="45720" rtlCol="0" anchor="ctr"/>
          <a:lstStyle>
            <a:lvl1pPr algn="r">
              <a:defRPr sz="825">
                <a:solidFill>
                  <a:schemeClr val="tx1"/>
                </a:solidFill>
                <a:latin typeface="標楷體" panose="03000509000000000000" pitchFamily="65" charset="-120"/>
                <a:ea typeface="標楷體" panose="03000509000000000000" pitchFamily="65" charset="-120"/>
              </a:defRPr>
            </a:lvl1pPr>
          </a:lstStyle>
          <a:p>
            <a:fld id="{547B1A02-57E7-4981-885E-B0261137D4D7}" type="datetime2">
              <a:rPr lang="zh-TW" altLang="en-US" smtClean="0"/>
              <a:pPr/>
              <a:t>2023年3月24日</a:t>
            </a:fld>
            <a:endParaRPr lang="en-US" dirty="0"/>
          </a:p>
        </p:txBody>
      </p:sp>
      <p:sp>
        <p:nvSpPr>
          <p:cNvPr id="6" name="投影片編號預留位置 5"/>
          <p:cNvSpPr>
            <a:spLocks noGrp="1"/>
          </p:cNvSpPr>
          <p:nvPr>
            <p:ph type="sldNum" sz="quarter" idx="4"/>
          </p:nvPr>
        </p:nvSpPr>
        <p:spPr>
          <a:xfrm>
            <a:off x="11737979" y="6400800"/>
            <a:ext cx="418631" cy="202416"/>
          </a:xfrm>
          <a:prstGeom prst="rect">
            <a:avLst/>
          </a:prstGeom>
        </p:spPr>
        <p:txBody>
          <a:bodyPr vert="horz" lIns="91440" tIns="45720" rIns="91440" bIns="45720" rtlCol="0" anchor="ctr"/>
          <a:lstStyle>
            <a:lvl1pPr algn="l">
              <a:defRPr sz="825">
                <a:solidFill>
                  <a:schemeClr val="tx1"/>
                </a:solidFill>
                <a:latin typeface="標楷體" panose="03000509000000000000" pitchFamily="65" charset="-120"/>
                <a:ea typeface="標楷體" panose="03000509000000000000" pitchFamily="65" charset="-120"/>
              </a:defRPr>
            </a:lvl1pPr>
          </a:lstStyle>
          <a:p>
            <a:fld id="{484FD59D-33F1-4A76-843D-E67207CAFE54}" type="slidenum">
              <a:rPr lang="en-US" altLang="zh-TW" smtClean="0"/>
              <a:pPr/>
              <a:t>‹#›</a:t>
            </a:fld>
            <a:endParaRPr lang="zh-TW" altLang="en-US" dirty="0"/>
          </a:p>
        </p:txBody>
      </p:sp>
    </p:spTree>
    <p:extLst>
      <p:ext uri="{BB962C8B-B14F-4D97-AF65-F5344CB8AC3E}">
        <p14:creationId xmlns:p14="http://schemas.microsoft.com/office/powerpoint/2010/main" val="2005043649"/>
      </p:ext>
    </p:extLst>
  </p:cSld>
  <p:clrMap bg1="lt1" tx1="dk1" bg2="lt2" tx2="dk2" accent1="accent1" accent2="accent2" accent3="accent3" accent4="accent4" accent5="accent5" accent6="accent6" hlink="hlink" folHlink="folHlink"/>
  <p:sldLayoutIdLst>
    <p:sldLayoutId id="2147484147" r:id="rId1"/>
    <p:sldLayoutId id="2147484148" r:id="rId2"/>
    <p:sldLayoutId id="2147484149" r:id="rId3"/>
    <p:sldLayoutId id="2147484150" r:id="rId4"/>
    <p:sldLayoutId id="2147484151" r:id="rId5"/>
    <p:sldLayoutId id="2147484152" r:id="rId6"/>
    <p:sldLayoutId id="2147484153" r:id="rId7"/>
    <p:sldLayoutId id="2147484154" r:id="rId8"/>
    <p:sldLayoutId id="2147484155" r:id="rId9"/>
    <p:sldLayoutId id="2147484156" r:id="rId10"/>
    <p:sldLayoutId id="2147484157" r:id="rId11"/>
    <p:sldLayoutId id="2147484158" r:id="rId12"/>
    <p:sldLayoutId id="2147484159" r:id="rId13"/>
    <p:sldLayoutId id="2147484160" r:id="rId14"/>
    <p:sldLayoutId id="2147484161" r:id="rId15"/>
    <p:sldLayoutId id="2147484162" r:id="rId1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685783" rtl="0" eaLnBrk="1" latinLnBrk="0" hangingPunct="1">
        <a:lnSpc>
          <a:spcPct val="90000"/>
        </a:lnSpc>
        <a:spcBef>
          <a:spcPct val="0"/>
        </a:spcBef>
        <a:buNone/>
        <a:defRPr sz="2550" kern="1200">
          <a:solidFill>
            <a:schemeClr val="tx1">
              <a:lumMod val="75000"/>
            </a:schemeClr>
          </a:solidFill>
          <a:latin typeface="標楷體" panose="03000509000000000000" pitchFamily="65" charset="-120"/>
          <a:ea typeface="標楷體" panose="03000509000000000000" pitchFamily="65" charset="-120"/>
          <a:cs typeface="+mj-cs"/>
        </a:defRPr>
      </a:lvl1pPr>
    </p:titleStyle>
    <p:bodyStyle>
      <a:lvl1pPr marL="205735" indent="-171446" algn="l" defTabSz="685783" rtl="0" eaLnBrk="1" latinLnBrk="0" hangingPunct="1">
        <a:lnSpc>
          <a:spcPct val="90000"/>
        </a:lnSpc>
        <a:spcBef>
          <a:spcPts val="1350"/>
        </a:spcBef>
        <a:buSzPct val="90000"/>
        <a:buFont typeface="Arial" panose="020B0604020202020204" pitchFamily="34" charset="0"/>
        <a:buChar char="•"/>
        <a:defRPr sz="1500" kern="1200">
          <a:solidFill>
            <a:schemeClr val="tx1"/>
          </a:solidFill>
          <a:latin typeface="標楷體" panose="03000509000000000000" pitchFamily="65" charset="-120"/>
          <a:ea typeface="標楷體" panose="03000509000000000000" pitchFamily="65" charset="-120"/>
          <a:cs typeface="+mn-cs"/>
        </a:defRPr>
      </a:lvl1pPr>
      <a:lvl2pPr marL="445759" indent="-171446" algn="l" defTabSz="685783" rtl="0" eaLnBrk="1" latinLnBrk="0" hangingPunct="1">
        <a:lnSpc>
          <a:spcPct val="90000"/>
        </a:lnSpc>
        <a:spcBef>
          <a:spcPts val="750"/>
        </a:spcBef>
        <a:buSzPct val="90000"/>
        <a:buFont typeface="Arial" panose="020B0604020202020204" pitchFamily="34" charset="0"/>
        <a:buChar char="•"/>
        <a:defRPr sz="1350" kern="1200">
          <a:solidFill>
            <a:schemeClr val="tx1"/>
          </a:solidFill>
          <a:latin typeface="標楷體" panose="03000509000000000000" pitchFamily="65" charset="-120"/>
          <a:ea typeface="標楷體" panose="03000509000000000000" pitchFamily="65" charset="-120"/>
          <a:cs typeface="+mn-cs"/>
        </a:defRPr>
      </a:lvl2pPr>
      <a:lvl3pPr marL="685783" indent="-171446" algn="l" defTabSz="685783" rtl="0" eaLnBrk="1" latinLnBrk="0" hangingPunct="1">
        <a:lnSpc>
          <a:spcPct val="90000"/>
        </a:lnSpc>
        <a:spcBef>
          <a:spcPts val="600"/>
        </a:spcBef>
        <a:buSzPct val="90000"/>
        <a:buFont typeface="Arial" panose="020B0604020202020204" pitchFamily="34" charset="0"/>
        <a:buChar char="•"/>
        <a:defRPr sz="1200" kern="1200">
          <a:solidFill>
            <a:schemeClr val="tx1"/>
          </a:solidFill>
          <a:latin typeface="標楷體" panose="03000509000000000000" pitchFamily="65" charset="-120"/>
          <a:ea typeface="標楷體" panose="03000509000000000000" pitchFamily="65" charset="-120"/>
          <a:cs typeface="+mn-cs"/>
        </a:defRPr>
      </a:lvl3pPr>
      <a:lvl4pPr marL="925807" indent="-171446" algn="l" defTabSz="685783" rtl="0" eaLnBrk="1" latinLnBrk="0" hangingPunct="1">
        <a:lnSpc>
          <a:spcPct val="90000"/>
        </a:lnSpc>
        <a:spcBef>
          <a:spcPts val="600"/>
        </a:spcBef>
        <a:buSzPct val="90000"/>
        <a:buFont typeface="Arial" panose="020B0604020202020204" pitchFamily="34" charset="0"/>
        <a:buChar char="•"/>
        <a:defRPr sz="1050" kern="1200">
          <a:solidFill>
            <a:schemeClr val="tx1"/>
          </a:solidFill>
          <a:latin typeface="標楷體" panose="03000509000000000000" pitchFamily="65" charset="-120"/>
          <a:ea typeface="標楷體" panose="03000509000000000000" pitchFamily="65" charset="-120"/>
          <a:cs typeface="+mn-cs"/>
        </a:defRPr>
      </a:lvl4pPr>
      <a:lvl5pPr marL="1165831" indent="-171446" algn="l" defTabSz="685783" rtl="0" eaLnBrk="1" latinLnBrk="0" hangingPunct="1">
        <a:lnSpc>
          <a:spcPct val="90000"/>
        </a:lnSpc>
        <a:spcBef>
          <a:spcPts val="600"/>
        </a:spcBef>
        <a:buSzPct val="90000"/>
        <a:buFont typeface="Arial" panose="020B0604020202020204" pitchFamily="34" charset="0"/>
        <a:buChar char="•"/>
        <a:defRPr sz="1050" kern="1200">
          <a:solidFill>
            <a:schemeClr val="tx1"/>
          </a:solidFill>
          <a:latin typeface="標楷體" panose="03000509000000000000" pitchFamily="65" charset="-120"/>
          <a:ea typeface="標楷體" panose="03000509000000000000" pitchFamily="65" charset="-120"/>
          <a:cs typeface="+mn-cs"/>
        </a:defRPr>
      </a:lvl5pPr>
      <a:lvl6pPr marL="1405855" indent="-171446" algn="l" defTabSz="685783" rtl="0" eaLnBrk="1" latinLnBrk="0" hangingPunct="1">
        <a:lnSpc>
          <a:spcPct val="90000"/>
        </a:lnSpc>
        <a:spcBef>
          <a:spcPts val="600"/>
        </a:spcBef>
        <a:buSzPct val="90000"/>
        <a:buFont typeface="Arial" panose="020B0604020202020204" pitchFamily="34" charset="0"/>
        <a:buChar char="•"/>
        <a:defRPr sz="1050" kern="1200">
          <a:solidFill>
            <a:schemeClr val="tx1"/>
          </a:solidFill>
          <a:latin typeface="+mn-lt"/>
          <a:ea typeface="+mn-ea"/>
          <a:cs typeface="+mn-cs"/>
        </a:defRPr>
      </a:lvl6pPr>
      <a:lvl7pPr marL="1645879" indent="-171446" algn="l" defTabSz="685783" rtl="0" eaLnBrk="1" latinLnBrk="0" hangingPunct="1">
        <a:lnSpc>
          <a:spcPct val="90000"/>
        </a:lnSpc>
        <a:spcBef>
          <a:spcPts val="600"/>
        </a:spcBef>
        <a:buSzPct val="90000"/>
        <a:buFont typeface="Arial" panose="020B0604020202020204" pitchFamily="34" charset="0"/>
        <a:buChar char="•"/>
        <a:defRPr sz="1050" kern="1200">
          <a:solidFill>
            <a:schemeClr val="tx1"/>
          </a:solidFill>
          <a:latin typeface="+mn-lt"/>
          <a:ea typeface="+mn-ea"/>
          <a:cs typeface="+mn-cs"/>
        </a:defRPr>
      </a:lvl7pPr>
      <a:lvl8pPr marL="1885903" indent="-171446" algn="l" defTabSz="685783" rtl="0" eaLnBrk="1" latinLnBrk="0" hangingPunct="1">
        <a:lnSpc>
          <a:spcPct val="90000"/>
        </a:lnSpc>
        <a:spcBef>
          <a:spcPts val="600"/>
        </a:spcBef>
        <a:buSzPct val="90000"/>
        <a:buFont typeface="Arial" panose="020B0604020202020204" pitchFamily="34" charset="0"/>
        <a:buChar char="•"/>
        <a:defRPr sz="1050" kern="1200">
          <a:solidFill>
            <a:schemeClr val="tx1"/>
          </a:solidFill>
          <a:latin typeface="+mn-lt"/>
          <a:ea typeface="+mn-ea"/>
          <a:cs typeface="+mn-cs"/>
        </a:defRPr>
      </a:lvl8pPr>
      <a:lvl9pPr marL="2125927" indent="-171446" algn="l" defTabSz="685783" rtl="0" eaLnBrk="1" latinLnBrk="0" hangingPunct="1">
        <a:lnSpc>
          <a:spcPct val="90000"/>
        </a:lnSpc>
        <a:spcBef>
          <a:spcPts val="600"/>
        </a:spcBef>
        <a:buSzPct val="90000"/>
        <a:buFont typeface="Arial" panose="020B0604020202020204" pitchFamily="34" charset="0"/>
        <a:buChar char="•"/>
        <a:defRPr sz="1050" kern="1200">
          <a:solidFill>
            <a:schemeClr val="tx1"/>
          </a:solidFill>
          <a:latin typeface="+mn-lt"/>
          <a:ea typeface="+mn-ea"/>
          <a:cs typeface="+mn-cs"/>
        </a:defRPr>
      </a:lvl9pPr>
    </p:bodyStyle>
    <p:otherStyle>
      <a:defPPr>
        <a:defRPr lang="en-US"/>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p15:clr>
            <a:srgbClr val="F26B43"/>
          </p15:clr>
        </p15:guide>
        <p15:guide id="2" orient="horz" pos="2160">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95000"/>
              </a:schemeClr>
            </a:gs>
            <a:gs pos="100000">
              <a:srgbClr val="00FFCC"/>
            </a:gs>
          </a:gsLst>
          <a:lin ang="2700000" scaled="1"/>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TW" altLang="en-US" dirty="0"/>
              <a:t>按一下以編輯母片標題樣式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TW" altLang="en-US" dirty="0"/>
              <a:t>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0EAAB8C-BD24-4236-93D2-426C8BBBE014}" type="datetimeFigureOut">
              <a:rPr lang="zh-CN" altLang="en-US" smtClean="0"/>
              <a:pPr/>
              <a:t>2023/3/24</a:t>
            </a:fld>
            <a:endParaRPr lang="zh-CN" alt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60A45D6-A69E-4CED-9D44-251CD51468ED}" type="slidenum">
              <a:rPr lang="zh-CN" altLang="en-US" smtClean="0"/>
              <a:pPr/>
              <a:t>‹#›</a:t>
            </a:fld>
            <a:endParaRPr lang="zh-CN" altLang="en-US"/>
          </a:p>
        </p:txBody>
      </p:sp>
    </p:spTree>
    <p:extLst>
      <p:ext uri="{BB962C8B-B14F-4D97-AF65-F5344CB8AC3E}">
        <p14:creationId xmlns:p14="http://schemas.microsoft.com/office/powerpoint/2010/main" val="3291715157"/>
      </p:ext>
    </p:extLst>
  </p:cSld>
  <p:clrMap bg1="lt1" tx1="dk1" bg2="lt2" tx2="dk2" accent1="accent1" accent2="accent2" accent3="accent3" accent4="accent4" accent5="accent5" accent6="accent6" hlink="hlink" folHlink="folHlink"/>
  <p:sldLayoutIdLst>
    <p:sldLayoutId id="2147484164" r:id="rId1"/>
    <p:sldLayoutId id="2147484165" r:id="rId2"/>
    <p:sldLayoutId id="2147484166" r:id="rId3"/>
    <p:sldLayoutId id="2147484167" r:id="rId4"/>
    <p:sldLayoutId id="2147484168" r:id="rId5"/>
    <p:sldLayoutId id="2147484169" r:id="rId6"/>
    <p:sldLayoutId id="2147484170" r:id="rId7"/>
    <p:sldLayoutId id="2147484171" r:id="rId8"/>
    <p:sldLayoutId id="2147484172" r:id="rId9"/>
    <p:sldLayoutId id="2147484173" r:id="rId10"/>
    <p:sldLayoutId id="2147484174" r:id="rId11"/>
    <p:sldLayoutId id="2147484175" r:id="rId12"/>
    <p:sldLayoutId id="2147484176" r:id="rId13"/>
    <p:sldLayoutId id="2147484177" r:id="rId14"/>
    <p:sldLayoutId id="2147484178" r:id="rId1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標楷體" panose="03000509000000000000" pitchFamily="65" charset="-120"/>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標楷體" panose="03000509000000000000" pitchFamily="65" charset="-12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標楷體" panose="03000509000000000000" pitchFamily="65" charset="-120"/>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標楷體" panose="03000509000000000000" pitchFamily="65" charset="-120"/>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標楷體" panose="03000509000000000000" pitchFamily="65" charset="-120"/>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標楷體" panose="03000509000000000000" pitchFamily="65"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gs>
            <a:gs pos="100000">
              <a:srgbClr val="66FFCC"/>
            </a:gs>
          </a:gsLst>
          <a:lin ang="5400000" scaled="1"/>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TW" altLang="en-US" dirty="0"/>
              <a:t>按一下以編輯母片標題樣式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TW" altLang="en-US" dirty="0"/>
              <a:t>編輯母片文字樣式</a:t>
            </a:r>
          </a:p>
          <a:p>
            <a:pPr lvl="1"/>
            <a:r>
              <a:rPr lang="zh-TW" altLang="en-US" dirty="0"/>
              <a:t>第二層</a:t>
            </a:r>
          </a:p>
          <a:p>
            <a:pPr lvl="2"/>
            <a:r>
              <a:rPr lang="zh-TW" altLang="en-US" dirty="0"/>
              <a:t>第三層</a:t>
            </a:r>
          </a:p>
          <a:p>
            <a:pPr lvl="3"/>
            <a:r>
              <a:rPr lang="zh-TW" altLang="en-US" dirty="0"/>
              <a:t>第四層</a:t>
            </a:r>
          </a:p>
          <a:p>
            <a:pPr lvl="4"/>
            <a:r>
              <a:rPr lang="zh-TW" altLang="en-US" dirty="0"/>
              <a:t>第五層</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0EAAB8C-BD24-4236-93D2-426C8BBBE014}" type="datetimeFigureOut">
              <a:rPr lang="zh-CN" altLang="en-US" smtClean="0"/>
              <a:pPr/>
              <a:t>2023/3/24</a:t>
            </a:fld>
            <a:endParaRPr lang="zh-CN" alt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60A45D6-A69E-4CED-9D44-251CD51468ED}" type="slidenum">
              <a:rPr lang="zh-CN" altLang="en-US" smtClean="0"/>
              <a:pPr/>
              <a:t>‹#›</a:t>
            </a:fld>
            <a:endParaRPr lang="zh-CN" altLang="en-US"/>
          </a:p>
        </p:txBody>
      </p:sp>
    </p:spTree>
    <p:extLst>
      <p:ext uri="{BB962C8B-B14F-4D97-AF65-F5344CB8AC3E}">
        <p14:creationId xmlns:p14="http://schemas.microsoft.com/office/powerpoint/2010/main" val="2774774511"/>
      </p:ext>
    </p:extLst>
  </p:cSld>
  <p:clrMap bg1="lt1" tx1="dk1" bg2="lt2" tx2="dk2" accent1="accent1" accent2="accent2" accent3="accent3" accent4="accent4" accent5="accent5" accent6="accent6" hlink="hlink" folHlink="folHlink"/>
  <p:sldLayoutIdLst>
    <p:sldLayoutId id="2147484183" r:id="rId1"/>
    <p:sldLayoutId id="2147484184" r:id="rId2"/>
    <p:sldLayoutId id="2147484185" r:id="rId3"/>
    <p:sldLayoutId id="2147484186" r:id="rId4"/>
    <p:sldLayoutId id="2147484187" r:id="rId5"/>
    <p:sldLayoutId id="2147484188" r:id="rId6"/>
    <p:sldLayoutId id="2147484189" r:id="rId7"/>
    <p:sldLayoutId id="2147484190" r:id="rId8"/>
    <p:sldLayoutId id="2147484191" r:id="rId9"/>
    <p:sldLayoutId id="2147484192" r:id="rId10"/>
    <p:sldLayoutId id="2147484193" r:id="rId11"/>
    <p:sldLayoutId id="2147484194" r:id="rId12"/>
    <p:sldLayoutId id="2147484195" r:id="rId13"/>
    <p:sldLayoutId id="2147484196" r:id="rId14"/>
    <p:sldLayoutId id="2147484197" r:id="rId1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標楷體" panose="03000509000000000000" pitchFamily="65" charset="-120"/>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標楷體" panose="03000509000000000000" pitchFamily="65" charset="-12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標楷體" panose="03000509000000000000" pitchFamily="65" charset="-120"/>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標楷體" panose="03000509000000000000" pitchFamily="65" charset="-120"/>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標楷體" panose="03000509000000000000" pitchFamily="65" charset="-120"/>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標楷體" panose="03000509000000000000" pitchFamily="65"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gs>
            <a:gs pos="100000">
              <a:srgbClr val="66FFCC"/>
            </a:gs>
          </a:gsLst>
          <a:lin ang="5400000" scaled="1"/>
          <a:tileRect/>
        </a:gradFill>
        <a:effectLst/>
      </p:bgPr>
    </p:bg>
    <p:spTree>
      <p:nvGrpSpPr>
        <p:cNvPr id="1" name=""/>
        <p:cNvGrpSpPr/>
        <p:nvPr/>
      </p:nvGrpSpPr>
      <p:grpSpPr>
        <a:xfrm>
          <a:off x="0" y="0"/>
          <a:ext cx="0" cy="0"/>
          <a:chOff x="0" y="0"/>
          <a:chExt cx="0" cy="0"/>
        </a:xfrm>
      </p:grpSpPr>
      <p:sp>
        <p:nvSpPr>
          <p:cNvPr id="12290" name="標題版面配置區 1">
            <a:extLst>
              <a:ext uri="{FF2B5EF4-FFF2-40B4-BE49-F238E27FC236}">
                <a16:creationId xmlns:a16="http://schemas.microsoft.com/office/drawing/2014/main" xmlns="" id="{85D75942-7BA2-9941-9A9E-B026822C4C85}"/>
              </a:ext>
            </a:extLst>
          </p:cNvPr>
          <p:cNvSpPr>
            <a:spLocks noGrp="1"/>
          </p:cNvSpPr>
          <p:nvPr>
            <p:ph type="title"/>
          </p:nvPr>
        </p:nvSpPr>
        <p:spPr bwMode="auto">
          <a:xfrm>
            <a:off x="1064684" y="304800"/>
            <a:ext cx="100584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zh-TW" altLang="zh-TW" dirty="0"/>
              <a:t>按一下以編輯母片標題樣式</a:t>
            </a:r>
          </a:p>
        </p:txBody>
      </p:sp>
      <p:sp>
        <p:nvSpPr>
          <p:cNvPr id="12291" name="文字版面配置區 2">
            <a:extLst>
              <a:ext uri="{FF2B5EF4-FFF2-40B4-BE49-F238E27FC236}">
                <a16:creationId xmlns:a16="http://schemas.microsoft.com/office/drawing/2014/main" xmlns="" id="{D023F319-6232-BB45-8EA1-8D90BA8B6445}"/>
              </a:ext>
            </a:extLst>
          </p:cNvPr>
          <p:cNvSpPr>
            <a:spLocks noGrp="1"/>
          </p:cNvSpPr>
          <p:nvPr>
            <p:ph type="body" idx="1"/>
          </p:nvPr>
        </p:nvSpPr>
        <p:spPr bwMode="auto">
          <a:xfrm>
            <a:off x="1064684" y="1752600"/>
            <a:ext cx="10058400" cy="422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TW" altLang="zh-TW" dirty="0"/>
              <a:t>按一下以編輯母片文字樣式</a:t>
            </a:r>
          </a:p>
          <a:p>
            <a:pPr lvl="1"/>
            <a:r>
              <a:rPr lang="zh-TW" altLang="zh-TW" dirty="0"/>
              <a:t>第二層</a:t>
            </a:r>
          </a:p>
          <a:p>
            <a:pPr lvl="2"/>
            <a:r>
              <a:rPr lang="zh-TW" altLang="zh-TW" dirty="0"/>
              <a:t>第三層</a:t>
            </a:r>
          </a:p>
          <a:p>
            <a:pPr lvl="3"/>
            <a:r>
              <a:rPr lang="zh-TW" altLang="zh-TW" dirty="0"/>
              <a:t>第四層</a:t>
            </a:r>
          </a:p>
          <a:p>
            <a:pPr lvl="4"/>
            <a:r>
              <a:rPr lang="zh-TW" altLang="zh-TW" dirty="0"/>
              <a:t>第五層</a:t>
            </a:r>
          </a:p>
        </p:txBody>
      </p:sp>
      <p:sp>
        <p:nvSpPr>
          <p:cNvPr id="4" name="日期版面配置區 3">
            <a:extLst>
              <a:ext uri="{FF2B5EF4-FFF2-40B4-BE49-F238E27FC236}">
                <a16:creationId xmlns:a16="http://schemas.microsoft.com/office/drawing/2014/main" xmlns="" id="{2240A701-2B8A-2F45-AA3B-E5FE610F74B9}"/>
              </a:ext>
            </a:extLst>
          </p:cNvPr>
          <p:cNvSpPr>
            <a:spLocks noGrp="1"/>
          </p:cNvSpPr>
          <p:nvPr>
            <p:ph type="dt" sz="half" idx="2"/>
          </p:nvPr>
        </p:nvSpPr>
        <p:spPr>
          <a:xfrm>
            <a:off x="8075084" y="6019800"/>
            <a:ext cx="1397000" cy="228600"/>
          </a:xfrm>
          <a:prstGeom prst="rect">
            <a:avLst/>
          </a:prstGeom>
        </p:spPr>
        <p:txBody>
          <a:bodyPr vert="horz" lIns="91440" tIns="45720" rIns="91440" bIns="45720" rtlCol="0" anchor="ctr"/>
          <a:lstStyle>
            <a:lvl1pPr algn="l" eaLnBrk="1" fontAlgn="auto" latinLnBrk="0" hangingPunct="1">
              <a:spcBef>
                <a:spcPts val="0"/>
              </a:spcBef>
              <a:spcAft>
                <a:spcPts val="0"/>
              </a:spcAft>
              <a:defRPr kumimoji="0" lang="zh-TW" sz="1000">
                <a:solidFill>
                  <a:srgbClr val="9A5315"/>
                </a:solidFill>
                <a:latin typeface="標楷體" panose="03000509000000000000" pitchFamily="65" charset="-120"/>
                <a:ea typeface="標楷體" panose="03000509000000000000" pitchFamily="65" charset="-120"/>
              </a:defRPr>
            </a:lvl1pPr>
          </a:lstStyle>
          <a:p>
            <a:pPr>
              <a:defRPr/>
            </a:pPr>
            <a:fld id="{56D1F037-DF86-3046-9173-2044469A64A2}" type="datetime1">
              <a:rPr lang="en-US" altLang="ja-JP" smtClean="0"/>
              <a:pPr>
                <a:defRPr/>
              </a:pPr>
              <a:t>3/24/2023</a:t>
            </a:fld>
            <a:endParaRPr lang="ja-JP" altLang="en-US" dirty="0"/>
          </a:p>
        </p:txBody>
      </p:sp>
      <p:sp>
        <p:nvSpPr>
          <p:cNvPr id="5" name="頁尾版面配置區 4">
            <a:extLst>
              <a:ext uri="{FF2B5EF4-FFF2-40B4-BE49-F238E27FC236}">
                <a16:creationId xmlns:a16="http://schemas.microsoft.com/office/drawing/2014/main" xmlns="" id="{D807BC70-F60C-7C41-AE83-E0F0A211B600}"/>
              </a:ext>
            </a:extLst>
          </p:cNvPr>
          <p:cNvSpPr>
            <a:spLocks noGrp="1"/>
          </p:cNvSpPr>
          <p:nvPr>
            <p:ph type="ftr" sz="quarter" idx="3"/>
          </p:nvPr>
        </p:nvSpPr>
        <p:spPr>
          <a:xfrm>
            <a:off x="1979084" y="6019800"/>
            <a:ext cx="5943600" cy="228600"/>
          </a:xfrm>
          <a:prstGeom prst="rect">
            <a:avLst/>
          </a:prstGeom>
        </p:spPr>
        <p:txBody>
          <a:bodyPr vert="horz" lIns="91440" tIns="45720" rIns="91440" bIns="45720" rtlCol="0" anchor="ctr"/>
          <a:lstStyle>
            <a:lvl1pPr algn="l" eaLnBrk="1" fontAlgn="auto" latinLnBrk="0" hangingPunct="1">
              <a:spcBef>
                <a:spcPts val="0"/>
              </a:spcBef>
              <a:spcAft>
                <a:spcPts val="0"/>
              </a:spcAft>
              <a:defRPr kumimoji="0" lang="zh-TW" sz="1000">
                <a:solidFill>
                  <a:srgbClr val="9A5315"/>
                </a:solidFill>
                <a:latin typeface="標楷體" panose="03000509000000000000" pitchFamily="65" charset="-120"/>
                <a:ea typeface="標楷體" panose="03000509000000000000" pitchFamily="65" charset="-120"/>
              </a:defRPr>
            </a:lvl1pPr>
          </a:lstStyle>
          <a:p>
            <a:pPr>
              <a:defRPr/>
            </a:pPr>
            <a:endParaRPr lang="zh-TW" altLang="en-US" dirty="0"/>
          </a:p>
        </p:txBody>
      </p:sp>
      <p:sp>
        <p:nvSpPr>
          <p:cNvPr id="6" name="投影片編號版面配置區 5">
            <a:extLst>
              <a:ext uri="{FF2B5EF4-FFF2-40B4-BE49-F238E27FC236}">
                <a16:creationId xmlns:a16="http://schemas.microsoft.com/office/drawing/2014/main" xmlns="" id="{1035A1CB-0C73-B54A-A973-079A1D33E147}"/>
              </a:ext>
            </a:extLst>
          </p:cNvPr>
          <p:cNvSpPr>
            <a:spLocks noGrp="1"/>
          </p:cNvSpPr>
          <p:nvPr>
            <p:ph type="sldNum" sz="quarter" idx="4"/>
          </p:nvPr>
        </p:nvSpPr>
        <p:spPr>
          <a:xfrm>
            <a:off x="1064684" y="6019800"/>
            <a:ext cx="762000" cy="228600"/>
          </a:xfrm>
          <a:prstGeom prst="rect">
            <a:avLst/>
          </a:prstGeom>
        </p:spPr>
        <p:txBody>
          <a:bodyPr vert="horz" wrap="square" lIns="91440" tIns="45720" rIns="91440" bIns="45720" numCol="1" anchor="ctr" anchorCtr="0" compatLnSpc="1">
            <a:prstTxWarp prst="textNoShape">
              <a:avLst/>
            </a:prstTxWarp>
          </a:bodyPr>
          <a:lstStyle>
            <a:lvl1pPr eaLnBrk="1" hangingPunct="1">
              <a:defRPr kumimoji="0" sz="1000" smtClean="0">
                <a:solidFill>
                  <a:srgbClr val="9A5315"/>
                </a:solidFill>
                <a:latin typeface="標楷體" panose="03000509000000000000" pitchFamily="65" charset="-120"/>
                <a:ea typeface="標楷體" panose="03000509000000000000" pitchFamily="65" charset="-120"/>
              </a:defRPr>
            </a:lvl1pPr>
          </a:lstStyle>
          <a:p>
            <a:pPr fontAlgn="base">
              <a:spcBef>
                <a:spcPct val="0"/>
              </a:spcBef>
              <a:spcAft>
                <a:spcPct val="0"/>
              </a:spcAft>
              <a:defRPr/>
            </a:pPr>
            <a:fld id="{51F7B1C1-25FD-A04A-965F-0A62964B4A3C}" type="slidenum">
              <a:rPr lang="en-US" altLang="zh-TW" smtClean="0"/>
              <a:pPr fontAlgn="base">
                <a:spcBef>
                  <a:spcPct val="0"/>
                </a:spcBef>
                <a:spcAft>
                  <a:spcPct val="0"/>
                </a:spcAft>
                <a:defRPr/>
              </a:pPr>
              <a:t>‹#›</a:t>
            </a:fld>
            <a:endParaRPr lang="zh-TW" altLang="en-US" dirty="0"/>
          </a:p>
        </p:txBody>
      </p:sp>
    </p:spTree>
    <p:extLst>
      <p:ext uri="{BB962C8B-B14F-4D97-AF65-F5344CB8AC3E}">
        <p14:creationId xmlns:p14="http://schemas.microsoft.com/office/powerpoint/2010/main" val="3010399046"/>
      </p:ext>
    </p:extLst>
  </p:cSld>
  <p:clrMap bg1="lt1" tx1="dk1" bg2="lt2" tx2="dk2" accent1="accent1" accent2="accent2" accent3="accent3" accent4="accent4" accent5="accent5" accent6="accent6" hlink="hlink" folHlink="folHlink"/>
  <p:sldLayoutIdLst>
    <p:sldLayoutId id="2147484199" r:id="rId1"/>
    <p:sldLayoutId id="2147484200" r:id="rId2"/>
    <p:sldLayoutId id="2147484201" r:id="rId3"/>
    <p:sldLayoutId id="2147484202" r:id="rId4"/>
    <p:sldLayoutId id="2147484203" r:id="rId5"/>
    <p:sldLayoutId id="2147484204" r:id="rId6"/>
    <p:sldLayoutId id="2147484205" r:id="rId7"/>
    <p:sldLayoutId id="2147484206" r:id="rId8"/>
    <p:sldLayoutId id="2147484207" r:id="rId9"/>
    <p:sldLayoutId id="2147484208" r:id="rId10"/>
    <p:sldLayoutId id="2147484209" r:id="rId11"/>
    <p:sldLayoutId id="2147484210" r:id="rId12"/>
    <p:sldLayoutId id="2147484211" r:id="rId13"/>
    <p:sldLayoutId id="2147484212" r:id="rId14"/>
    <p:sldLayoutId id="2147484213" r:id="rId15"/>
    <p:sldLayoutId id="2147484214" r:id="rId16"/>
    <p:sldLayoutId id="2147484215" r:id="rId17"/>
    <p:sldLayoutId id="2147484216" r:id="rId18"/>
    <p:sldLayoutId id="2147484217" r:id="rId19"/>
  </p:sldLayoutIdLst>
  <p:transition spd="med">
    <p:fade/>
  </p:transition>
  <p:hf sldNum="0" hdr="0" ftr="0" dt="0"/>
  <p:txStyles>
    <p:titleStyle>
      <a:lvl1pPr algn="l" rtl="0" eaLnBrk="0" fontAlgn="base" hangingPunct="0">
        <a:lnSpc>
          <a:spcPct val="90000"/>
        </a:lnSpc>
        <a:spcBef>
          <a:spcPct val="0"/>
        </a:spcBef>
        <a:spcAft>
          <a:spcPct val="0"/>
        </a:spcAft>
        <a:defRPr lang="zh-TW" sz="3600" kern="1200">
          <a:solidFill>
            <a:srgbClr val="4D290B"/>
          </a:solidFill>
          <a:latin typeface="標楷體" panose="03000509000000000000" pitchFamily="65" charset="-120"/>
          <a:ea typeface="標楷體" panose="03000509000000000000" pitchFamily="65" charset="-120"/>
          <a:cs typeface="標楷體" panose="03000509000000000000" pitchFamily="65" charset="-120"/>
        </a:defRPr>
      </a:lvl1pPr>
      <a:lvl2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2pPr>
      <a:lvl3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3pPr>
      <a:lvl4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4pPr>
      <a:lvl5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5pPr>
      <a:lvl6pPr marL="4572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6pPr>
      <a:lvl7pPr marL="9144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7pPr>
      <a:lvl8pPr marL="13716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8pPr>
      <a:lvl9pPr marL="18288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9pPr>
    </p:titleStyle>
    <p:bodyStyle>
      <a:lvl1pPr marL="346075" indent="-346075" algn="l" rtl="0" eaLnBrk="0" fontAlgn="base" hangingPunct="0">
        <a:spcBef>
          <a:spcPts val="1800"/>
        </a:spcBef>
        <a:spcAft>
          <a:spcPct val="0"/>
        </a:spcAft>
        <a:buFont typeface="Arial" panose="020B0604020202020204" pitchFamily="34" charset="0"/>
        <a:buChar char="•"/>
        <a:defRPr lang="zh-TW" sz="2400" kern="1200">
          <a:solidFill>
            <a:schemeClr val="tx1"/>
          </a:solidFill>
          <a:latin typeface="標楷體" panose="03000509000000000000" pitchFamily="65" charset="-120"/>
          <a:ea typeface="標楷體" panose="03000509000000000000" pitchFamily="65" charset="-120"/>
          <a:cs typeface="標楷體" panose="03000509000000000000" pitchFamily="65" charset="-120"/>
        </a:defRPr>
      </a:lvl1pPr>
      <a:lvl2pPr marL="739775" indent="-282575" algn="l" rtl="0" eaLnBrk="0" fontAlgn="base" hangingPunct="0">
        <a:spcBef>
          <a:spcPts val="1200"/>
        </a:spcBef>
        <a:spcAft>
          <a:spcPct val="0"/>
        </a:spcAft>
        <a:buFont typeface="Arial" panose="020B0604020202020204" pitchFamily="34" charset="0"/>
        <a:buChar char="•"/>
        <a:defRPr lang="zh-TW" sz="2000" kern="1200">
          <a:solidFill>
            <a:schemeClr val="tx1"/>
          </a:solidFill>
          <a:latin typeface="標楷體" panose="03000509000000000000" pitchFamily="65" charset="-120"/>
          <a:ea typeface="標楷體" panose="03000509000000000000" pitchFamily="65" charset="-120"/>
          <a:cs typeface="標楷體" panose="03000509000000000000" pitchFamily="65" charset="-120"/>
        </a:defRPr>
      </a:lvl2pPr>
      <a:lvl3pPr marL="1143000" indent="-228600" algn="l" rtl="0" eaLnBrk="0" fontAlgn="base" hangingPunct="0">
        <a:spcBef>
          <a:spcPts val="800"/>
        </a:spcBef>
        <a:spcAft>
          <a:spcPct val="0"/>
        </a:spcAft>
        <a:buFont typeface="Arial" panose="020B0604020202020204" pitchFamily="34" charset="0"/>
        <a:buChar char="•"/>
        <a:defRPr lang="zh-TW" kern="1200">
          <a:solidFill>
            <a:schemeClr val="tx1"/>
          </a:solidFill>
          <a:latin typeface="標楷體" panose="03000509000000000000" pitchFamily="65" charset="-120"/>
          <a:ea typeface="標楷體" panose="03000509000000000000" pitchFamily="65" charset="-120"/>
          <a:cs typeface="標楷體" panose="03000509000000000000" pitchFamily="65" charset="-120"/>
        </a:defRPr>
      </a:lvl3pPr>
      <a:lvl4pPr marL="1600200" indent="-228600" algn="l" rtl="0" eaLnBrk="0" fontAlgn="base" hangingPunct="0">
        <a:spcBef>
          <a:spcPts val="600"/>
        </a:spcBef>
        <a:spcAft>
          <a:spcPct val="0"/>
        </a:spcAft>
        <a:buFont typeface="Arial" panose="020B0604020202020204" pitchFamily="34" charset="0"/>
        <a:buChar char="•"/>
        <a:defRPr lang="zh-TW" sz="1600" kern="1200">
          <a:solidFill>
            <a:schemeClr val="tx1"/>
          </a:solidFill>
          <a:latin typeface="標楷體" panose="03000509000000000000" pitchFamily="65" charset="-120"/>
          <a:ea typeface="標楷體" panose="03000509000000000000" pitchFamily="65" charset="-120"/>
          <a:cs typeface="標楷體" panose="03000509000000000000" pitchFamily="65" charset="-120"/>
        </a:defRPr>
      </a:lvl4pPr>
      <a:lvl5pPr marL="2057400" indent="-228600" algn="l" rtl="0" eaLnBrk="0" fontAlgn="base" hangingPunct="0">
        <a:spcBef>
          <a:spcPts val="600"/>
        </a:spcBef>
        <a:spcAft>
          <a:spcPct val="0"/>
        </a:spcAft>
        <a:buFont typeface="Arial" panose="020B0604020202020204" pitchFamily="34" charset="0"/>
        <a:buChar char="•"/>
        <a:defRPr lang="zh-TW" sz="1600" kern="1200">
          <a:solidFill>
            <a:schemeClr val="tx1"/>
          </a:solidFill>
          <a:latin typeface="標楷體" panose="03000509000000000000" pitchFamily="65" charset="-120"/>
          <a:ea typeface="標楷體" panose="03000509000000000000" pitchFamily="65" charset="-120"/>
          <a:cs typeface="標楷體" panose="03000509000000000000" pitchFamily="65" charset="-120"/>
        </a:defRPr>
      </a:lvl5pPr>
      <a:lvl6pPr marL="2514600" indent="-228600" algn="l" defTabSz="914400" rtl="0" eaLnBrk="1" latinLnBrk="0" hangingPunct="1">
        <a:lnSpc>
          <a:spcPct val="90000"/>
        </a:lnSpc>
        <a:spcBef>
          <a:spcPts val="600"/>
        </a:spcBef>
        <a:buFont typeface="Arial" panose="020B0604020202020204" pitchFamily="34" charset="0"/>
        <a:buChar char="•"/>
        <a:defRPr lang="zh-TW" sz="1600" kern="1200">
          <a:solidFill>
            <a:schemeClr val="tx1"/>
          </a:solidFill>
          <a:latin typeface="+mn-lt"/>
          <a:ea typeface="+mn-ea"/>
          <a:cs typeface="+mn-cs"/>
        </a:defRPr>
      </a:lvl6pPr>
      <a:lvl7pPr marL="2971800" indent="-228600" algn="l" defTabSz="914400" rtl="0" eaLnBrk="1" latinLnBrk="0" hangingPunct="1">
        <a:lnSpc>
          <a:spcPct val="90000"/>
        </a:lnSpc>
        <a:spcBef>
          <a:spcPts val="600"/>
        </a:spcBef>
        <a:buFont typeface="Arial" panose="020B0604020202020204" pitchFamily="34" charset="0"/>
        <a:buChar char="•"/>
        <a:defRPr lang="zh-TW" sz="1600" kern="1200">
          <a:solidFill>
            <a:schemeClr val="tx1"/>
          </a:solidFill>
          <a:latin typeface="+mn-lt"/>
          <a:ea typeface="+mn-ea"/>
          <a:cs typeface="+mn-cs"/>
        </a:defRPr>
      </a:lvl7pPr>
      <a:lvl8pPr marL="3429000" indent="-228600" algn="l" defTabSz="914400" rtl="0" eaLnBrk="1" latinLnBrk="0" hangingPunct="1">
        <a:lnSpc>
          <a:spcPct val="90000"/>
        </a:lnSpc>
        <a:spcBef>
          <a:spcPts val="600"/>
        </a:spcBef>
        <a:buFont typeface="Arial" panose="020B0604020202020204" pitchFamily="34" charset="0"/>
        <a:buChar char="•"/>
        <a:defRPr lang="zh-TW" sz="1600" kern="1200" baseline="0">
          <a:solidFill>
            <a:schemeClr val="tx1"/>
          </a:solidFill>
          <a:latin typeface="+mn-lt"/>
          <a:ea typeface="+mn-ea"/>
          <a:cs typeface="+mn-cs"/>
        </a:defRPr>
      </a:lvl8pPr>
      <a:lvl9pPr marL="3886200" indent="-228600" algn="l" defTabSz="914400" rtl="0" eaLnBrk="1" latinLnBrk="0" hangingPunct="1">
        <a:lnSpc>
          <a:spcPct val="90000"/>
        </a:lnSpc>
        <a:spcBef>
          <a:spcPts val="600"/>
        </a:spcBef>
        <a:buFont typeface="Arial" panose="020B0604020202020204" pitchFamily="34" charset="0"/>
        <a:buChar char="•"/>
        <a:defRPr lang="zh-TW" sz="1600" kern="1200" baseline="0">
          <a:solidFill>
            <a:schemeClr val="tx1"/>
          </a:solidFill>
          <a:latin typeface="+mn-lt"/>
          <a:ea typeface="+mn-ea"/>
          <a:cs typeface="+mn-cs"/>
        </a:defRPr>
      </a:lvl9pPr>
    </p:bodyStyle>
    <p:otherStyle>
      <a:defPPr>
        <a:defRPr lang="zh-TW"/>
      </a:defPPr>
      <a:lvl1pPr marL="0" algn="l" defTabSz="914400" rtl="0" eaLnBrk="1" latinLnBrk="0" hangingPunct="1">
        <a:defRPr lang="zh-TW" sz="1800" kern="1200">
          <a:solidFill>
            <a:schemeClr val="tx1"/>
          </a:solidFill>
          <a:latin typeface="+mn-lt"/>
          <a:ea typeface="+mn-ea"/>
          <a:cs typeface="+mn-cs"/>
        </a:defRPr>
      </a:lvl1pPr>
      <a:lvl2pPr marL="457200" algn="l" defTabSz="914400" rtl="0" eaLnBrk="1" latinLnBrk="0" hangingPunct="1">
        <a:defRPr lang="zh-TW" sz="1800" kern="1200">
          <a:solidFill>
            <a:schemeClr val="tx1"/>
          </a:solidFill>
          <a:latin typeface="+mn-lt"/>
          <a:ea typeface="+mn-ea"/>
          <a:cs typeface="+mn-cs"/>
        </a:defRPr>
      </a:lvl2pPr>
      <a:lvl3pPr marL="914400" algn="l" defTabSz="914400" rtl="0" eaLnBrk="1" latinLnBrk="0" hangingPunct="1">
        <a:defRPr lang="zh-TW" sz="1800" kern="1200">
          <a:solidFill>
            <a:schemeClr val="tx1"/>
          </a:solidFill>
          <a:latin typeface="+mn-lt"/>
          <a:ea typeface="+mn-ea"/>
          <a:cs typeface="+mn-cs"/>
        </a:defRPr>
      </a:lvl3pPr>
      <a:lvl4pPr marL="1371600" algn="l" defTabSz="914400" rtl="0" eaLnBrk="1" latinLnBrk="0" hangingPunct="1">
        <a:defRPr lang="zh-TW" sz="1800" kern="1200">
          <a:solidFill>
            <a:schemeClr val="tx1"/>
          </a:solidFill>
          <a:latin typeface="+mn-lt"/>
          <a:ea typeface="+mn-ea"/>
          <a:cs typeface="+mn-cs"/>
        </a:defRPr>
      </a:lvl4pPr>
      <a:lvl5pPr marL="1828800" algn="l" defTabSz="914400" rtl="0" eaLnBrk="1" latinLnBrk="0" hangingPunct="1">
        <a:defRPr lang="zh-TW" sz="1800" kern="1200">
          <a:solidFill>
            <a:schemeClr val="tx1"/>
          </a:solidFill>
          <a:latin typeface="+mn-lt"/>
          <a:ea typeface="+mn-ea"/>
          <a:cs typeface="+mn-cs"/>
        </a:defRPr>
      </a:lvl5pPr>
      <a:lvl6pPr marL="2286000" algn="l" defTabSz="914400" rtl="0" eaLnBrk="1" latinLnBrk="0" hangingPunct="1">
        <a:defRPr lang="zh-TW" sz="1800" kern="1200">
          <a:solidFill>
            <a:schemeClr val="tx1"/>
          </a:solidFill>
          <a:latin typeface="+mn-lt"/>
          <a:ea typeface="+mn-ea"/>
          <a:cs typeface="+mn-cs"/>
        </a:defRPr>
      </a:lvl6pPr>
      <a:lvl7pPr marL="2743200" algn="l" defTabSz="914400" rtl="0" eaLnBrk="1" latinLnBrk="0" hangingPunct="1">
        <a:defRPr lang="zh-TW" sz="1800" kern="1200">
          <a:solidFill>
            <a:schemeClr val="tx1"/>
          </a:solidFill>
          <a:latin typeface="+mn-lt"/>
          <a:ea typeface="+mn-ea"/>
          <a:cs typeface="+mn-cs"/>
        </a:defRPr>
      </a:lvl7pPr>
      <a:lvl8pPr marL="3200400" algn="l" defTabSz="914400" rtl="0" eaLnBrk="1" latinLnBrk="0" hangingPunct="1">
        <a:defRPr lang="zh-TW" sz="1800" kern="1200">
          <a:solidFill>
            <a:schemeClr val="tx1"/>
          </a:solidFill>
          <a:latin typeface="+mn-lt"/>
          <a:ea typeface="+mn-ea"/>
          <a:cs typeface="+mn-cs"/>
        </a:defRPr>
      </a:lvl8pPr>
      <a:lvl9pPr marL="3657600" algn="l" defTabSz="914400" rtl="0" eaLnBrk="1" latinLnBrk="0" hangingPunct="1">
        <a:defRPr lang="zh-TW"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gif"/><Relationship Id="rId2" Type="http://schemas.openxmlformats.org/officeDocument/2006/relationships/image" Target="../media/image9.png"/><Relationship Id="rId1" Type="http://schemas.openxmlformats.org/officeDocument/2006/relationships/slideLayout" Target="../slideLayouts/slideLayout34.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_rels/slide10.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image" Target="../media/image15.png"/><Relationship Id="rId1" Type="http://schemas.openxmlformats.org/officeDocument/2006/relationships/slideLayout" Target="../slideLayouts/slideLayout33.xml"/></Relationships>
</file>

<file path=ppt/slides/_rels/slide100.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32.xml"/></Relationships>
</file>

<file path=ppt/slides/_rels/slide101.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62.xml"/></Relationships>
</file>

<file path=ppt/slides/_rels/slide102.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62.xml"/></Relationships>
</file>

<file path=ppt/slides/_rels/slide103.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32.xml"/></Relationships>
</file>

<file path=ppt/slides/_rels/slide104.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32.xml"/></Relationships>
</file>

<file path=ppt/slides/_rels/slide105.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132.xml"/></Relationships>
</file>

<file path=ppt/slides/_rels/slide106.xml.rels><?xml version="1.0" encoding="UTF-8" standalone="yes"?>
<Relationships xmlns="http://schemas.openxmlformats.org/package/2006/relationships"><Relationship Id="rId3" Type="http://schemas.openxmlformats.org/officeDocument/2006/relationships/slide" Target="slide119.xml"/><Relationship Id="rId2" Type="http://schemas.openxmlformats.org/officeDocument/2006/relationships/notesSlide" Target="../notesSlides/notesSlide64.xml"/><Relationship Id="rId1" Type="http://schemas.openxmlformats.org/officeDocument/2006/relationships/slideLayout" Target="../slideLayouts/slideLayout32.xml"/><Relationship Id="rId4" Type="http://schemas.openxmlformats.org/officeDocument/2006/relationships/image" Target="../media/image14.gif"/></Relationships>
</file>

<file path=ppt/slides/_rels/slide107.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32.xml"/></Relationships>
</file>

<file path=ppt/slides/_rels/slide108.xml.rels><?xml version="1.0" encoding="UTF-8" standalone="yes"?>
<Relationships xmlns="http://schemas.openxmlformats.org/package/2006/relationships"><Relationship Id="rId8" Type="http://schemas.openxmlformats.org/officeDocument/2006/relationships/image" Target="../media/image48.png"/><Relationship Id="rId3" Type="http://schemas.openxmlformats.org/officeDocument/2006/relationships/image" Target="../media/image43.png"/><Relationship Id="rId7" Type="http://schemas.openxmlformats.org/officeDocument/2006/relationships/image" Target="../media/image47.png"/><Relationship Id="rId2" Type="http://schemas.openxmlformats.org/officeDocument/2006/relationships/image" Target="../media/image42.png"/><Relationship Id="rId1" Type="http://schemas.openxmlformats.org/officeDocument/2006/relationships/slideLayout" Target="../slideLayouts/slideLayout140.xml"/><Relationship Id="rId6" Type="http://schemas.openxmlformats.org/officeDocument/2006/relationships/image" Target="../media/image46.png"/><Relationship Id="rId11" Type="http://schemas.openxmlformats.org/officeDocument/2006/relationships/image" Target="../media/image14.gif"/><Relationship Id="rId5" Type="http://schemas.openxmlformats.org/officeDocument/2006/relationships/image" Target="../media/image45.png"/><Relationship Id="rId10" Type="http://schemas.openxmlformats.org/officeDocument/2006/relationships/image" Target="../media/image50.png"/><Relationship Id="rId4" Type="http://schemas.openxmlformats.org/officeDocument/2006/relationships/image" Target="../media/image44.png"/><Relationship Id="rId9" Type="http://schemas.openxmlformats.org/officeDocument/2006/relationships/image" Target="../media/image49.png"/></Relationships>
</file>

<file path=ppt/slides/_rels/slide109.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132.xml"/></Relationships>
</file>

<file path=ppt/slides/_rels/slide11.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3.xml"/><Relationship Id="rId1" Type="http://schemas.openxmlformats.org/officeDocument/2006/relationships/slideLayout" Target="../slideLayouts/slideLayout35.xml"/></Relationships>
</file>

<file path=ppt/slides/_rels/slide110.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65.xml"/><Relationship Id="rId1" Type="http://schemas.openxmlformats.org/officeDocument/2006/relationships/slideLayout" Target="../slideLayouts/slideLayout32.xml"/></Relationships>
</file>

<file path=ppt/slides/_rels/slide111.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32.xml"/></Relationships>
</file>

<file path=ppt/slides/_rels/slide112.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32.xml"/></Relationships>
</file>

<file path=ppt/slides/_rels/slide113.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12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40.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40.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40.xml"/></Relationships>
</file>

<file path=ppt/slides/_rels/slide117.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126.xml"/></Relationships>
</file>

<file path=ppt/slides/_rels/slide118.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66.xml"/><Relationship Id="rId1" Type="http://schemas.openxmlformats.org/officeDocument/2006/relationships/slideLayout" Target="../slideLayouts/slideLayout33.xml"/></Relationships>
</file>

<file path=ppt/slides/_rels/slide119.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67.xml"/><Relationship Id="rId1" Type="http://schemas.openxmlformats.org/officeDocument/2006/relationships/slideLayout" Target="../slideLayouts/slideLayout32.xml"/></Relationships>
</file>

<file path=ppt/slides/_rels/slide12.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image" Target="../media/image15.png"/><Relationship Id="rId1" Type="http://schemas.openxmlformats.org/officeDocument/2006/relationships/slideLayout" Target="../slideLayouts/slideLayout33.xml"/></Relationships>
</file>

<file path=ppt/slides/_rels/slide120.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14.gif"/><Relationship Id="rId1" Type="http://schemas.openxmlformats.org/officeDocument/2006/relationships/slideLayout" Target="../slideLayouts/slideLayout32.xml"/></Relationships>
</file>

<file path=ppt/slides/_rels/slide121.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image" Target="../media/image52.png"/><Relationship Id="rId1" Type="http://schemas.openxmlformats.org/officeDocument/2006/relationships/slideLayout" Target="../slideLayouts/slideLayout33.xml"/></Relationships>
</file>

<file path=ppt/slides/_rels/slide122.xml.rels><?xml version="1.0" encoding="UTF-8" standalone="yes"?>
<Relationships xmlns="http://schemas.openxmlformats.org/package/2006/relationships"><Relationship Id="rId3" Type="http://schemas.openxmlformats.org/officeDocument/2006/relationships/hyperlink" Target="https://www.ttk.entry.edu.tw/" TargetMode="External"/><Relationship Id="rId2" Type="http://schemas.openxmlformats.org/officeDocument/2006/relationships/notesSlide" Target="../notesSlides/notesSlide68.xml"/><Relationship Id="rId1" Type="http://schemas.openxmlformats.org/officeDocument/2006/relationships/slideLayout" Target="../slideLayouts/slideLayout32.xml"/><Relationship Id="rId4" Type="http://schemas.openxmlformats.org/officeDocument/2006/relationships/image" Target="../media/image14.gif"/></Relationships>
</file>

<file path=ppt/slides/_rels/slide123.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slideLayout" Target="../slideLayouts/slideLayout32.xml"/><Relationship Id="rId4" Type="http://schemas.openxmlformats.org/officeDocument/2006/relationships/image" Target="../media/image55.png"/></Relationships>
</file>

<file path=ppt/slides/_rels/slide124.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hyperlink" Target="http://www.ttk.entry.edu.tw/" TargetMode="External"/><Relationship Id="rId1" Type="http://schemas.openxmlformats.org/officeDocument/2006/relationships/slideLayout" Target="../slideLayouts/slideLayout32.xml"/></Relationships>
</file>

<file path=ppt/slides/_rels/slide125.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69.xml"/><Relationship Id="rId1" Type="http://schemas.openxmlformats.org/officeDocument/2006/relationships/slideLayout" Target="../slideLayouts/slideLayout33.xml"/></Relationships>
</file>

<file path=ppt/slides/_rels/slide126.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image" Target="../media/image63.png"/><Relationship Id="rId18" Type="http://schemas.openxmlformats.org/officeDocument/2006/relationships/image" Target="../media/image66.png"/><Relationship Id="rId3" Type="http://schemas.openxmlformats.org/officeDocument/2006/relationships/image" Target="../media/image56.png"/><Relationship Id="rId21" Type="http://schemas.openxmlformats.org/officeDocument/2006/relationships/image" Target="../media/image68.png"/><Relationship Id="rId7" Type="http://schemas.openxmlformats.org/officeDocument/2006/relationships/image" Target="../media/image59.png"/><Relationship Id="rId12" Type="http://schemas.openxmlformats.org/officeDocument/2006/relationships/image" Target="../media/image62.png"/><Relationship Id="rId17" Type="http://schemas.openxmlformats.org/officeDocument/2006/relationships/slide" Target="slide26.xml"/><Relationship Id="rId2" Type="http://schemas.openxmlformats.org/officeDocument/2006/relationships/notesSlide" Target="../notesSlides/notesSlide70.xml"/><Relationship Id="rId16" Type="http://schemas.openxmlformats.org/officeDocument/2006/relationships/image" Target="../media/image65.png"/><Relationship Id="rId20" Type="http://schemas.openxmlformats.org/officeDocument/2006/relationships/slide" Target="slide19.xml"/><Relationship Id="rId1" Type="http://schemas.openxmlformats.org/officeDocument/2006/relationships/slideLayout" Target="../slideLayouts/slideLayout180.xml"/><Relationship Id="rId6" Type="http://schemas.openxmlformats.org/officeDocument/2006/relationships/image" Target="../media/image58.png"/><Relationship Id="rId11" Type="http://schemas.openxmlformats.org/officeDocument/2006/relationships/slide" Target="slide13.xml"/><Relationship Id="rId5" Type="http://schemas.openxmlformats.org/officeDocument/2006/relationships/slide" Target="slide24.xml"/><Relationship Id="rId15" Type="http://schemas.openxmlformats.org/officeDocument/2006/relationships/image" Target="../media/image64.png"/><Relationship Id="rId10" Type="http://schemas.openxmlformats.org/officeDocument/2006/relationships/image" Target="../media/image61.png"/><Relationship Id="rId19" Type="http://schemas.openxmlformats.org/officeDocument/2006/relationships/image" Target="../media/image67.png"/><Relationship Id="rId4" Type="http://schemas.openxmlformats.org/officeDocument/2006/relationships/image" Target="../media/image57.png"/><Relationship Id="rId9" Type="http://schemas.openxmlformats.org/officeDocument/2006/relationships/image" Target="../media/image60.png"/><Relationship Id="rId14" Type="http://schemas.openxmlformats.org/officeDocument/2006/relationships/slide" Target="slide31.xml"/><Relationship Id="rId22" Type="http://schemas.openxmlformats.org/officeDocument/2006/relationships/image" Target="../media/image14.gif"/></Relationships>
</file>

<file path=ppt/slides/_rels/slide127.xml.rels><?xml version="1.0" encoding="UTF-8" standalone="yes"?>
<Relationships xmlns="http://schemas.openxmlformats.org/package/2006/relationships"><Relationship Id="rId3" Type="http://schemas.openxmlformats.org/officeDocument/2006/relationships/hyperlink" Target="107&#26032;&#21271;&#24066;&#31435;&#39640;&#32026;&#20013;&#31561;&#23416;&#26657;&#36774;&#29702;&#23416;&#29983;&#29518;&#21161;&#23416;&#37329;&#23526;&#26045;&#35336;&#30059;(&#26680;&#23450;).doc" TargetMode="External"/><Relationship Id="rId2" Type="http://schemas.openxmlformats.org/officeDocument/2006/relationships/notesSlide" Target="../notesSlides/notesSlide71.xml"/><Relationship Id="rId1" Type="http://schemas.openxmlformats.org/officeDocument/2006/relationships/slideLayout" Target="../slideLayouts/slideLayout167.xml"/><Relationship Id="rId4" Type="http://schemas.openxmlformats.org/officeDocument/2006/relationships/image" Target="../media/image14.gif"/></Relationships>
</file>

<file path=ppt/slides/_rels/slide128.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72.xml"/><Relationship Id="rId1" Type="http://schemas.openxmlformats.org/officeDocument/2006/relationships/slideLayout" Target="../slideLayouts/slideLayout195.xml"/></Relationships>
</file>

<file path=ppt/slides/_rels/slide129.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73.xml"/><Relationship Id="rId1" Type="http://schemas.openxmlformats.org/officeDocument/2006/relationships/slideLayout" Target="../slideLayouts/slideLayout202.xml"/></Relationships>
</file>

<file path=ppt/slides/_rels/slide13.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4.xml"/><Relationship Id="rId1" Type="http://schemas.openxmlformats.org/officeDocument/2006/relationships/slideLayout" Target="../slideLayouts/slideLayout35.xml"/></Relationships>
</file>

<file path=ppt/slides/_rels/slide130.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33.xml"/></Relationships>
</file>

<file path=ppt/slides/_rels/slide131.xml.rels><?xml version="1.0" encoding="UTF-8" standalone="yes"?>
<Relationships xmlns="http://schemas.openxmlformats.org/package/2006/relationships"><Relationship Id="rId3" Type="http://schemas.openxmlformats.org/officeDocument/2006/relationships/image" Target="../media/image69.GIF"/><Relationship Id="rId2" Type="http://schemas.openxmlformats.org/officeDocument/2006/relationships/image" Target="../media/image14.gif"/><Relationship Id="rId1" Type="http://schemas.openxmlformats.org/officeDocument/2006/relationships/slideLayout" Target="../slideLayouts/slideLayout32.xml"/></Relationships>
</file>

<file path=ppt/slides/_rels/slide14.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32.xml"/></Relationships>
</file>

<file path=ppt/slides/_rels/slide15.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image" Target="../media/image16.jpeg"/><Relationship Id="rId1" Type="http://schemas.openxmlformats.org/officeDocument/2006/relationships/slideLayout" Target="../slideLayouts/slideLayout23.xml"/></Relationships>
</file>

<file path=ppt/slides/_rels/slide16.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5.xml"/><Relationship Id="rId1" Type="http://schemas.openxmlformats.org/officeDocument/2006/relationships/slideLayout" Target="../slideLayouts/slideLayout33.xml"/></Relationships>
</file>

<file path=ppt/slides/_rels/slide17.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32.xml"/></Relationships>
</file>

<file path=ppt/slides/_rels/slide18.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6.xml"/><Relationship Id="rId1" Type="http://schemas.openxmlformats.org/officeDocument/2006/relationships/slideLayout" Target="../slideLayouts/slideLayout32.xml"/></Relationships>
</file>

<file path=ppt/slides/_rels/slide19.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7.xml"/><Relationship Id="rId1" Type="http://schemas.openxmlformats.org/officeDocument/2006/relationships/slideLayout" Target="../slideLayouts/slideLayout62.xml"/></Relationships>
</file>

<file path=ppt/slides/_rels/slide2.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gif"/><Relationship Id="rId2" Type="http://schemas.openxmlformats.org/officeDocument/2006/relationships/image" Target="../media/image9.png"/><Relationship Id="rId1" Type="http://schemas.openxmlformats.org/officeDocument/2006/relationships/slideLayout" Target="../slideLayouts/slideLayout34.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_rels/slide20.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8.xml"/><Relationship Id="rId1" Type="http://schemas.openxmlformats.org/officeDocument/2006/relationships/slideLayout" Target="../slideLayouts/slideLayout32.xml"/></Relationships>
</file>

<file path=ppt/slides/_rels/slide21.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9.xml"/><Relationship Id="rId1" Type="http://schemas.openxmlformats.org/officeDocument/2006/relationships/slideLayout" Target="../slideLayouts/slideLayout33.xml"/></Relationships>
</file>

<file path=ppt/slides/_rels/slide22.xml.rels><?xml version="1.0" encoding="UTF-8" standalone="yes"?>
<Relationships xmlns="http://schemas.openxmlformats.org/package/2006/relationships"><Relationship Id="rId8" Type="http://schemas.openxmlformats.org/officeDocument/2006/relationships/image" Target="../media/image14.gif"/><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0.xml"/><Relationship Id="rId1" Type="http://schemas.openxmlformats.org/officeDocument/2006/relationships/slideLayout" Target="../slideLayouts/slideLayout6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3.xml.rels><?xml version="1.0" encoding="UTF-8" standalone="yes"?>
<Relationships xmlns="http://schemas.openxmlformats.org/package/2006/relationships"><Relationship Id="rId8" Type="http://schemas.openxmlformats.org/officeDocument/2006/relationships/image" Target="../media/image14.gif"/><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11.xml"/><Relationship Id="rId1" Type="http://schemas.openxmlformats.org/officeDocument/2006/relationships/slideLayout" Target="../slideLayouts/slideLayout62.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 Id="rId9" Type="http://schemas.openxmlformats.org/officeDocument/2006/relationships/slide" Target="slide28.xml"/></Relationships>
</file>

<file path=ppt/slides/_rels/slide24.xml.rels><?xml version="1.0" encoding="UTF-8" standalone="yes"?>
<Relationships xmlns="http://schemas.openxmlformats.org/package/2006/relationships"><Relationship Id="rId3" Type="http://schemas.openxmlformats.org/officeDocument/2006/relationships/slide" Target="slide25.xml"/><Relationship Id="rId2" Type="http://schemas.openxmlformats.org/officeDocument/2006/relationships/notesSlide" Target="../notesSlides/notesSlide12.xml"/><Relationship Id="rId1" Type="http://schemas.openxmlformats.org/officeDocument/2006/relationships/slideLayout" Target="../slideLayouts/slideLayout62.xml"/><Relationship Id="rId4" Type="http://schemas.openxmlformats.org/officeDocument/2006/relationships/image" Target="../media/image14.gif"/></Relationships>
</file>

<file path=ppt/slides/_rels/slide25.xml.rels><?xml version="1.0" encoding="UTF-8" standalone="yes"?>
<Relationships xmlns="http://schemas.openxmlformats.org/package/2006/relationships"><Relationship Id="rId8" Type="http://schemas.openxmlformats.org/officeDocument/2006/relationships/image" Target="../media/image14.gif"/><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13.xml"/><Relationship Id="rId1" Type="http://schemas.openxmlformats.org/officeDocument/2006/relationships/slideLayout" Target="../slideLayouts/slideLayout62.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 Id="rId9" Type="http://schemas.openxmlformats.org/officeDocument/2006/relationships/slide" Target="slide28.xml"/></Relationships>
</file>

<file path=ppt/slides/_rels/slide26.xml.rels><?xml version="1.0" encoding="UTF-8" standalone="yes"?>
<Relationships xmlns="http://schemas.openxmlformats.org/package/2006/relationships"><Relationship Id="rId3" Type="http://schemas.openxmlformats.org/officeDocument/2006/relationships/slide" Target="slide25.xml"/><Relationship Id="rId2" Type="http://schemas.openxmlformats.org/officeDocument/2006/relationships/notesSlide" Target="../notesSlides/notesSlide14.xml"/><Relationship Id="rId1" Type="http://schemas.openxmlformats.org/officeDocument/2006/relationships/slideLayout" Target="../slideLayouts/slideLayout62.xml"/><Relationship Id="rId4" Type="http://schemas.openxmlformats.org/officeDocument/2006/relationships/image" Target="../media/image14.gif"/></Relationships>
</file>

<file path=ppt/slides/_rels/slide27.xml.rels><?xml version="1.0" encoding="UTF-8" standalone="yes"?>
<Relationships xmlns="http://schemas.openxmlformats.org/package/2006/relationships"><Relationship Id="rId8" Type="http://schemas.openxmlformats.org/officeDocument/2006/relationships/image" Target="../media/image14.gif"/><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15.xml"/><Relationship Id="rId1" Type="http://schemas.openxmlformats.org/officeDocument/2006/relationships/slideLayout" Target="../slideLayouts/slideLayout62.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 Id="rId9" Type="http://schemas.openxmlformats.org/officeDocument/2006/relationships/slide" Target="slide28.xml"/></Relationships>
</file>

<file path=ppt/slides/_rels/slide28.xml.rels><?xml version="1.0" encoding="UTF-8" standalone="yes"?>
<Relationships xmlns="http://schemas.openxmlformats.org/package/2006/relationships"><Relationship Id="rId3" Type="http://schemas.openxmlformats.org/officeDocument/2006/relationships/slide" Target="slide25.xml"/><Relationship Id="rId2" Type="http://schemas.openxmlformats.org/officeDocument/2006/relationships/notesSlide" Target="../notesSlides/notesSlide16.xml"/><Relationship Id="rId1" Type="http://schemas.openxmlformats.org/officeDocument/2006/relationships/slideLayout" Target="../slideLayouts/slideLayout62.xml"/><Relationship Id="rId4" Type="http://schemas.openxmlformats.org/officeDocument/2006/relationships/image" Target="../media/image14.gif"/></Relationships>
</file>

<file path=ppt/slides/_rels/slide2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7.xml"/><Relationship Id="rId1" Type="http://schemas.openxmlformats.org/officeDocument/2006/relationships/slideLayout" Target="../slideLayouts/slideLayout62.xml"/><Relationship Id="rId4" Type="http://schemas.openxmlformats.org/officeDocument/2006/relationships/image" Target="../media/image14.gif"/></Relationships>
</file>

<file path=ppt/slides/_rels/slide3.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32.xml"/></Relationships>
</file>

<file path=ppt/slides/_rels/slide30.xml.rels><?xml version="1.0" encoding="UTF-8" standalone="yes"?>
<Relationships xmlns="http://schemas.openxmlformats.org/package/2006/relationships"><Relationship Id="rId3" Type="http://schemas.openxmlformats.org/officeDocument/2006/relationships/slide" Target="slide65.xml"/><Relationship Id="rId2" Type="http://schemas.openxmlformats.org/officeDocument/2006/relationships/notesSlide" Target="../notesSlides/notesSlide18.xml"/><Relationship Id="rId1" Type="http://schemas.openxmlformats.org/officeDocument/2006/relationships/slideLayout" Target="../slideLayouts/slideLayout62.xml"/><Relationship Id="rId4" Type="http://schemas.openxmlformats.org/officeDocument/2006/relationships/image" Target="../media/image14.gif"/></Relationships>
</file>

<file path=ppt/slides/_rels/slide3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9.xml"/><Relationship Id="rId1" Type="http://schemas.openxmlformats.org/officeDocument/2006/relationships/slideLayout" Target="../slideLayouts/slideLayout62.xml"/><Relationship Id="rId4" Type="http://schemas.openxmlformats.org/officeDocument/2006/relationships/image" Target="../media/image14.gif"/></Relationships>
</file>

<file path=ppt/slides/_rels/slide3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62.xml"/><Relationship Id="rId4" Type="http://schemas.openxmlformats.org/officeDocument/2006/relationships/image" Target="../media/image14.gif"/></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34.xml.rels><?xml version="1.0" encoding="UTF-8" standalone="yes"?>
<Relationships xmlns="http://schemas.openxmlformats.org/package/2006/relationships"><Relationship Id="rId8" Type="http://schemas.openxmlformats.org/officeDocument/2006/relationships/image" Target="../media/image14.gif"/><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20.xml"/><Relationship Id="rId1" Type="http://schemas.openxmlformats.org/officeDocument/2006/relationships/slideLayout" Target="../slideLayouts/slideLayout32.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35.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21.xml"/><Relationship Id="rId1" Type="http://schemas.openxmlformats.org/officeDocument/2006/relationships/slideLayout" Target="../slideLayouts/slideLayout145.xml"/><Relationship Id="rId4" Type="http://schemas.openxmlformats.org/officeDocument/2006/relationships/image" Target="../media/image14.gif"/></Relationships>
</file>

<file path=ppt/slides/_rels/slide36.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image" Target="../media/image22.png"/><Relationship Id="rId1" Type="http://schemas.openxmlformats.org/officeDocument/2006/relationships/slideLayout" Target="../slideLayouts/slideLayout152.xml"/></Relationships>
</file>

<file path=ppt/slides/_rels/slide37.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22.xml"/><Relationship Id="rId1" Type="http://schemas.openxmlformats.org/officeDocument/2006/relationships/slideLayout" Target="../slideLayouts/slideLayout159.xml"/></Relationships>
</file>

<file path=ppt/slides/_rels/slide38.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image" Target="../media/image23.png"/><Relationship Id="rId1" Type="http://schemas.openxmlformats.org/officeDocument/2006/relationships/slideLayout" Target="../slideLayouts/slideLayout159.xml"/></Relationships>
</file>

<file path=ppt/slides/_rels/slide39.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image" Target="../media/image24.png"/><Relationship Id="rId1" Type="http://schemas.openxmlformats.org/officeDocument/2006/relationships/slideLayout" Target="../slideLayouts/slideLayout159.xml"/></Relationships>
</file>

<file path=ppt/slides/_rels/slide4.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slideLayout" Target="../slideLayouts/slideLayout32.xml"/><Relationship Id="rId1" Type="http://schemas.openxmlformats.org/officeDocument/2006/relationships/tags" Target="../tags/tag1.xml"/><Relationship Id="rId4" Type="http://schemas.openxmlformats.org/officeDocument/2006/relationships/slide" Target="slide41.xml"/></Relationships>
</file>

<file path=ppt/slides/_rels/slide40.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image" Target="../media/image25.png"/><Relationship Id="rId1" Type="http://schemas.openxmlformats.org/officeDocument/2006/relationships/slideLayout" Target="../slideLayouts/slideLayout159.xml"/></Relationships>
</file>

<file path=ppt/slides/_rels/slide41.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23.xml"/><Relationship Id="rId1" Type="http://schemas.openxmlformats.org/officeDocument/2006/relationships/slideLayout" Target="../slideLayouts/slideLayout33.xml"/></Relationships>
</file>

<file path=ppt/slides/_rels/slide42.xml.rels><?xml version="1.0" encoding="UTF-8" standalone="yes"?>
<Relationships xmlns="http://schemas.openxmlformats.org/package/2006/relationships"><Relationship Id="rId3" Type="http://schemas.openxmlformats.org/officeDocument/2006/relationships/slide" Target="slide107.xml"/><Relationship Id="rId2" Type="http://schemas.openxmlformats.org/officeDocument/2006/relationships/notesSlide" Target="../notesSlides/notesSlide24.xml"/><Relationship Id="rId1" Type="http://schemas.openxmlformats.org/officeDocument/2006/relationships/slideLayout" Target="../slideLayouts/slideLayout32.xml"/><Relationship Id="rId4" Type="http://schemas.openxmlformats.org/officeDocument/2006/relationships/image" Target="../media/image14.gif"/></Relationships>
</file>

<file path=ppt/slides/_rels/slide43.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25.xml"/><Relationship Id="rId1" Type="http://schemas.openxmlformats.org/officeDocument/2006/relationships/slideLayout" Target="../slideLayouts/slideLayout23.xml"/></Relationships>
</file>

<file path=ppt/slides/_rels/slide44.xml.rels><?xml version="1.0" encoding="UTF-8" standalone="yes"?>
<Relationships xmlns="http://schemas.openxmlformats.org/package/2006/relationships"><Relationship Id="rId3" Type="http://schemas.openxmlformats.org/officeDocument/2006/relationships/slide" Target="slide107.xml"/><Relationship Id="rId2" Type="http://schemas.openxmlformats.org/officeDocument/2006/relationships/notesSlide" Target="../notesSlides/notesSlide26.xml"/><Relationship Id="rId1" Type="http://schemas.openxmlformats.org/officeDocument/2006/relationships/slideLayout" Target="../slideLayouts/slideLayout32.xml"/><Relationship Id="rId4" Type="http://schemas.openxmlformats.org/officeDocument/2006/relationships/image" Target="../media/image14.gif"/></Relationships>
</file>

<file path=ppt/slides/_rels/slide45.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27.xml"/><Relationship Id="rId1" Type="http://schemas.openxmlformats.org/officeDocument/2006/relationships/slideLayout" Target="../slideLayouts/slideLayout23.xml"/></Relationships>
</file>

<file path=ppt/slides/_rels/slide46.xml.rels><?xml version="1.0" encoding="UTF-8" standalone="yes"?>
<Relationships xmlns="http://schemas.openxmlformats.org/package/2006/relationships"><Relationship Id="rId3" Type="http://schemas.openxmlformats.org/officeDocument/2006/relationships/slide" Target="slide107.xml"/><Relationship Id="rId2" Type="http://schemas.openxmlformats.org/officeDocument/2006/relationships/notesSlide" Target="../notesSlides/notesSlide28.xml"/><Relationship Id="rId1" Type="http://schemas.openxmlformats.org/officeDocument/2006/relationships/slideLayout" Target="../slideLayouts/slideLayout32.xml"/><Relationship Id="rId4" Type="http://schemas.openxmlformats.org/officeDocument/2006/relationships/image" Target="../media/image14.gif"/></Relationships>
</file>

<file path=ppt/slides/_rels/slide47.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29.xml"/><Relationship Id="rId1" Type="http://schemas.openxmlformats.org/officeDocument/2006/relationships/slideLayout" Target="../slideLayouts/slideLayout47.xml"/></Relationships>
</file>

<file path=ppt/slides/_rels/slide48.xml.rels><?xml version="1.0" encoding="UTF-8" standalone="yes"?>
<Relationships xmlns="http://schemas.openxmlformats.org/package/2006/relationships"><Relationship Id="rId3" Type="http://schemas.openxmlformats.org/officeDocument/2006/relationships/slide" Target="slide107.xml"/><Relationship Id="rId2" Type="http://schemas.openxmlformats.org/officeDocument/2006/relationships/notesSlide" Target="../notesSlides/notesSlide30.xml"/><Relationship Id="rId1" Type="http://schemas.openxmlformats.org/officeDocument/2006/relationships/slideLayout" Target="../slideLayouts/slideLayout32.xml"/><Relationship Id="rId4" Type="http://schemas.openxmlformats.org/officeDocument/2006/relationships/image" Target="../media/image14.gif"/></Relationships>
</file>

<file path=ppt/slides/_rels/slide49.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31.xml"/><Relationship Id="rId1" Type="http://schemas.openxmlformats.org/officeDocument/2006/relationships/slideLayout" Target="../slideLayouts/slideLayout23.xml"/></Relationships>
</file>

<file path=ppt/slides/_rels/slide5.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slideLayout" Target="../slideLayouts/slideLayout32.xml"/><Relationship Id="rId1" Type="http://schemas.openxmlformats.org/officeDocument/2006/relationships/tags" Target="../tags/tag2.xml"/><Relationship Id="rId4" Type="http://schemas.openxmlformats.org/officeDocument/2006/relationships/slide" Target="slide41.xml"/></Relationships>
</file>

<file path=ppt/slides/_rels/slide50.xml.rels><?xml version="1.0" encoding="UTF-8" standalone="yes"?>
<Relationships xmlns="http://schemas.openxmlformats.org/package/2006/relationships"><Relationship Id="rId3" Type="http://schemas.openxmlformats.org/officeDocument/2006/relationships/slide" Target="slide107.xml"/><Relationship Id="rId2" Type="http://schemas.openxmlformats.org/officeDocument/2006/relationships/notesSlide" Target="../notesSlides/notesSlide32.xml"/><Relationship Id="rId1" Type="http://schemas.openxmlformats.org/officeDocument/2006/relationships/slideLayout" Target="../slideLayouts/slideLayout32.xml"/><Relationship Id="rId4" Type="http://schemas.openxmlformats.org/officeDocument/2006/relationships/image" Target="../media/image14.gif"/></Relationships>
</file>

<file path=ppt/slides/_rels/slide51.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33.xml"/><Relationship Id="rId1" Type="http://schemas.openxmlformats.org/officeDocument/2006/relationships/slideLayout" Target="../slideLayouts/slideLayout23.xml"/></Relationships>
</file>

<file path=ppt/slides/_rels/slide52.xml.rels><?xml version="1.0" encoding="UTF-8" standalone="yes"?>
<Relationships xmlns="http://schemas.openxmlformats.org/package/2006/relationships"><Relationship Id="rId3" Type="http://schemas.openxmlformats.org/officeDocument/2006/relationships/slide" Target="slide107.xml"/><Relationship Id="rId2" Type="http://schemas.openxmlformats.org/officeDocument/2006/relationships/notesSlide" Target="../notesSlides/notesSlide34.xml"/><Relationship Id="rId1" Type="http://schemas.openxmlformats.org/officeDocument/2006/relationships/slideLayout" Target="../slideLayouts/slideLayout32.xml"/><Relationship Id="rId4" Type="http://schemas.openxmlformats.org/officeDocument/2006/relationships/image" Target="../media/image14.gif"/></Relationships>
</file>

<file path=ppt/slides/_rels/slide53.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35.xml"/><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3" Type="http://schemas.openxmlformats.org/officeDocument/2006/relationships/slide" Target="slide107.xml"/><Relationship Id="rId2" Type="http://schemas.openxmlformats.org/officeDocument/2006/relationships/notesSlide" Target="../notesSlides/notesSlide36.xml"/><Relationship Id="rId1" Type="http://schemas.openxmlformats.org/officeDocument/2006/relationships/slideLayout" Target="../slideLayouts/slideLayout32.xml"/><Relationship Id="rId4" Type="http://schemas.openxmlformats.org/officeDocument/2006/relationships/image" Target="../media/image14.gif"/></Relationships>
</file>

<file path=ppt/slides/_rels/slide55.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37.xml"/><Relationship Id="rId1" Type="http://schemas.openxmlformats.org/officeDocument/2006/relationships/slideLayout" Target="../slideLayouts/slideLayout23.xml"/></Relationships>
</file>

<file path=ppt/slides/_rels/slide56.xml.rels><?xml version="1.0" encoding="UTF-8" standalone="yes"?>
<Relationships xmlns="http://schemas.openxmlformats.org/package/2006/relationships"><Relationship Id="rId3" Type="http://schemas.openxmlformats.org/officeDocument/2006/relationships/slide" Target="slide107.xml"/><Relationship Id="rId2" Type="http://schemas.openxmlformats.org/officeDocument/2006/relationships/notesSlide" Target="../notesSlides/notesSlide38.xml"/><Relationship Id="rId1" Type="http://schemas.openxmlformats.org/officeDocument/2006/relationships/slideLayout" Target="../slideLayouts/slideLayout32.xml"/><Relationship Id="rId4" Type="http://schemas.openxmlformats.org/officeDocument/2006/relationships/image" Target="../media/image14.gif"/></Relationships>
</file>

<file path=ppt/slides/_rels/slide57.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39.xml"/><Relationship Id="rId1" Type="http://schemas.openxmlformats.org/officeDocument/2006/relationships/slideLayout" Target="../slideLayouts/slideLayout23.xml"/></Relationships>
</file>

<file path=ppt/slides/_rels/slide58.xml.rels><?xml version="1.0" encoding="UTF-8" standalone="yes"?>
<Relationships xmlns="http://schemas.openxmlformats.org/package/2006/relationships"><Relationship Id="rId3" Type="http://schemas.openxmlformats.org/officeDocument/2006/relationships/slide" Target="slide107.xml"/><Relationship Id="rId2" Type="http://schemas.openxmlformats.org/officeDocument/2006/relationships/notesSlide" Target="../notesSlides/notesSlide40.xml"/><Relationship Id="rId1" Type="http://schemas.openxmlformats.org/officeDocument/2006/relationships/slideLayout" Target="../slideLayouts/slideLayout32.xml"/><Relationship Id="rId4" Type="http://schemas.openxmlformats.org/officeDocument/2006/relationships/image" Target="../media/image14.gif"/></Relationships>
</file>

<file path=ppt/slides/_rels/slide59.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41.xml"/><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32.xml"/></Relationships>
</file>

<file path=ppt/slides/_rels/slide60.xml.rels><?xml version="1.0" encoding="UTF-8" standalone="yes"?>
<Relationships xmlns="http://schemas.openxmlformats.org/package/2006/relationships"><Relationship Id="rId3" Type="http://schemas.openxmlformats.org/officeDocument/2006/relationships/slide" Target="slide107.xml"/><Relationship Id="rId2" Type="http://schemas.openxmlformats.org/officeDocument/2006/relationships/notesSlide" Target="../notesSlides/notesSlide42.xml"/><Relationship Id="rId1" Type="http://schemas.openxmlformats.org/officeDocument/2006/relationships/slideLayout" Target="../slideLayouts/slideLayout32.xml"/><Relationship Id="rId4" Type="http://schemas.openxmlformats.org/officeDocument/2006/relationships/image" Target="../media/image14.gif"/></Relationships>
</file>

<file path=ppt/slides/_rels/slide61.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43.xml"/><Relationship Id="rId1" Type="http://schemas.openxmlformats.org/officeDocument/2006/relationships/slideLayout" Target="../slideLayouts/slideLayout23.xml"/></Relationships>
</file>

<file path=ppt/slides/_rels/slide62.xml.rels><?xml version="1.0" encoding="UTF-8" standalone="yes"?>
<Relationships xmlns="http://schemas.openxmlformats.org/package/2006/relationships"><Relationship Id="rId3" Type="http://schemas.openxmlformats.org/officeDocument/2006/relationships/slide" Target="slide107.xml"/><Relationship Id="rId2" Type="http://schemas.openxmlformats.org/officeDocument/2006/relationships/notesSlide" Target="../notesSlides/notesSlide44.xml"/><Relationship Id="rId1" Type="http://schemas.openxmlformats.org/officeDocument/2006/relationships/slideLayout" Target="../slideLayouts/slideLayout32.xml"/><Relationship Id="rId4" Type="http://schemas.openxmlformats.org/officeDocument/2006/relationships/image" Target="../media/image14.gif"/></Relationships>
</file>

<file path=ppt/slides/_rels/slide63.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45.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46.xml"/><Relationship Id="rId1" Type="http://schemas.openxmlformats.org/officeDocument/2006/relationships/slideLayout" Target="../slideLayouts/slideLayout111.xml"/></Relationships>
</file>

<file path=ppt/slides/_rels/slide65.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47.xml"/><Relationship Id="rId1" Type="http://schemas.openxmlformats.org/officeDocument/2006/relationships/slideLayout" Target="../slideLayouts/slideLayout111.xml"/></Relationships>
</file>

<file path=ppt/slides/_rels/slide66.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48.xml"/><Relationship Id="rId1" Type="http://schemas.openxmlformats.org/officeDocument/2006/relationships/slideLayout" Target="../slideLayouts/slideLayout111.xml"/></Relationships>
</file>

<file path=ppt/slides/_rels/slide67.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49.xml"/><Relationship Id="rId1" Type="http://schemas.openxmlformats.org/officeDocument/2006/relationships/slideLayout" Target="../slideLayouts/slideLayout111.xml"/></Relationships>
</file>

<file path=ppt/slides/_rels/slide68.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50.xml"/><Relationship Id="rId1" Type="http://schemas.openxmlformats.org/officeDocument/2006/relationships/slideLayout" Target="../slideLayouts/slideLayout32.xml"/></Relationships>
</file>

<file path=ppt/slides/_rels/slide69.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1.xml"/><Relationship Id="rId1" Type="http://schemas.openxmlformats.org/officeDocument/2006/relationships/slideLayout" Target="../slideLayouts/slideLayout33.xml"/></Relationships>
</file>

<file path=ppt/slides/_rels/slide70.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52.xml"/><Relationship Id="rId1" Type="http://schemas.openxmlformats.org/officeDocument/2006/relationships/slideLayout" Target="../slideLayouts/slideLayout33.xml"/></Relationships>
</file>

<file path=ppt/slides/_rels/slide7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jpg"/><Relationship Id="rId1" Type="http://schemas.openxmlformats.org/officeDocument/2006/relationships/slideLayout" Target="../slideLayouts/slideLayout62.xml"/><Relationship Id="rId4" Type="http://schemas.openxmlformats.org/officeDocument/2006/relationships/image" Target="../media/image14.gif"/></Relationships>
</file>

<file path=ppt/slides/_rels/slide72.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image" Target="../media/image28.png"/><Relationship Id="rId1" Type="http://schemas.openxmlformats.org/officeDocument/2006/relationships/slideLayout" Target="../slideLayouts/slideLayout62.xml"/></Relationships>
</file>

<file path=ppt/slides/_rels/slide73.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image" Target="../media/image29.png"/><Relationship Id="rId1" Type="http://schemas.openxmlformats.org/officeDocument/2006/relationships/slideLayout" Target="../slideLayouts/slideLayout62.xml"/></Relationships>
</file>

<file path=ppt/slides/_rels/slide74.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image" Target="../media/image30.png"/><Relationship Id="rId1" Type="http://schemas.openxmlformats.org/officeDocument/2006/relationships/slideLayout" Target="../slideLayouts/slideLayout62.xml"/></Relationships>
</file>

<file path=ppt/slides/_rels/slide75.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image" Target="../media/image31.png"/><Relationship Id="rId1" Type="http://schemas.openxmlformats.org/officeDocument/2006/relationships/slideLayout" Target="../slideLayouts/slideLayout62.xml"/></Relationships>
</file>

<file path=ppt/slides/_rels/slide76.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image" Target="../media/image32.png"/><Relationship Id="rId1" Type="http://schemas.openxmlformats.org/officeDocument/2006/relationships/slideLayout" Target="../slideLayouts/slideLayout213.xml"/></Relationships>
</file>

<file path=ppt/slides/_rels/slide77.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image" Target="../media/image33.png"/><Relationship Id="rId1" Type="http://schemas.openxmlformats.org/officeDocument/2006/relationships/slideLayout" Target="../slideLayouts/slideLayout62.xml"/></Relationships>
</file>

<file path=ppt/slides/_rels/slide7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62.xml"/><Relationship Id="rId4" Type="http://schemas.openxmlformats.org/officeDocument/2006/relationships/image" Target="../media/image36.png"/></Relationships>
</file>

<file path=ppt/slides/_rels/slide79.xml.rels><?xml version="1.0" encoding="UTF-8" standalone="yes"?>
<Relationships xmlns="http://schemas.openxmlformats.org/package/2006/relationships"><Relationship Id="rId3" Type="http://schemas.openxmlformats.org/officeDocument/2006/relationships/slide" Target="slide80.xml"/><Relationship Id="rId2" Type="http://schemas.openxmlformats.org/officeDocument/2006/relationships/notesSlide" Target="../notesSlides/notesSlide53.xml"/><Relationship Id="rId1" Type="http://schemas.openxmlformats.org/officeDocument/2006/relationships/slideLayout" Target="../slideLayouts/slideLayout62.xml"/><Relationship Id="rId6" Type="http://schemas.openxmlformats.org/officeDocument/2006/relationships/image" Target="../media/image37.png"/><Relationship Id="rId5" Type="http://schemas.openxmlformats.org/officeDocument/2006/relationships/image" Target="../media/image14.gif"/><Relationship Id="rId4" Type="http://schemas.openxmlformats.org/officeDocument/2006/relationships/slide" Target="slide82.xml"/></Relationships>
</file>

<file path=ppt/slides/_rels/slide8.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image" Target="../media/image15.png"/><Relationship Id="rId1" Type="http://schemas.openxmlformats.org/officeDocument/2006/relationships/slideLayout" Target="../slideLayouts/slideLayout33.xml"/></Relationships>
</file>

<file path=ppt/slides/_rels/slide80.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slide" Target="slide80.xml"/><Relationship Id="rId1" Type="http://schemas.openxmlformats.org/officeDocument/2006/relationships/slideLayout" Target="../slideLayouts/slideLayout68.xml"/><Relationship Id="rId4" Type="http://schemas.openxmlformats.org/officeDocument/2006/relationships/image" Target="../media/image38.png"/></Relationships>
</file>

<file path=ppt/slides/_rels/slide81.xml.rels><?xml version="1.0" encoding="UTF-8" standalone="yes"?>
<Relationships xmlns="http://schemas.openxmlformats.org/package/2006/relationships"><Relationship Id="rId3" Type="http://schemas.openxmlformats.org/officeDocument/2006/relationships/slide" Target="slide80.xml"/><Relationship Id="rId2" Type="http://schemas.openxmlformats.org/officeDocument/2006/relationships/notesSlide" Target="../notesSlides/notesSlide54.xml"/><Relationship Id="rId1" Type="http://schemas.openxmlformats.org/officeDocument/2006/relationships/slideLayout" Target="../slideLayouts/slideLayout62.xml"/><Relationship Id="rId6" Type="http://schemas.openxmlformats.org/officeDocument/2006/relationships/image" Target="../media/image37.png"/><Relationship Id="rId5" Type="http://schemas.openxmlformats.org/officeDocument/2006/relationships/image" Target="../media/image14.gif"/><Relationship Id="rId4" Type="http://schemas.openxmlformats.org/officeDocument/2006/relationships/slide" Target="slide82.xml"/></Relationships>
</file>

<file path=ppt/slides/_rels/slide82.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slide" Target="slide80.xml"/><Relationship Id="rId1" Type="http://schemas.openxmlformats.org/officeDocument/2006/relationships/slideLayout" Target="../slideLayouts/slideLayout68.xml"/><Relationship Id="rId4" Type="http://schemas.openxmlformats.org/officeDocument/2006/relationships/image" Target="../media/image38.png"/></Relationships>
</file>

<file path=ppt/slides/_rels/slide83.xml.rels><?xml version="1.0" encoding="UTF-8" standalone="yes"?>
<Relationships xmlns="http://schemas.openxmlformats.org/package/2006/relationships"><Relationship Id="rId3" Type="http://schemas.openxmlformats.org/officeDocument/2006/relationships/slide" Target="slide80.xml"/><Relationship Id="rId2" Type="http://schemas.openxmlformats.org/officeDocument/2006/relationships/notesSlide" Target="../notesSlides/notesSlide55.xml"/><Relationship Id="rId1" Type="http://schemas.openxmlformats.org/officeDocument/2006/relationships/slideLayout" Target="../slideLayouts/slideLayout62.xml"/><Relationship Id="rId6" Type="http://schemas.openxmlformats.org/officeDocument/2006/relationships/image" Target="../media/image37.png"/><Relationship Id="rId5" Type="http://schemas.openxmlformats.org/officeDocument/2006/relationships/image" Target="../media/image14.gif"/><Relationship Id="rId4" Type="http://schemas.openxmlformats.org/officeDocument/2006/relationships/slide" Target="slide82.xml"/></Relationships>
</file>

<file path=ppt/slides/_rels/slide84.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56.xml"/><Relationship Id="rId1" Type="http://schemas.openxmlformats.org/officeDocument/2006/relationships/slideLayout" Target="../slideLayouts/slideLayout33.xml"/></Relationships>
</file>

<file path=ppt/slides/_rels/slide85.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57.xml"/><Relationship Id="rId1" Type="http://schemas.openxmlformats.org/officeDocument/2006/relationships/slideLayout" Target="../slideLayouts/slideLayout80.xml"/></Relationships>
</file>

<file path=ppt/slides/_rels/slide86.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58.xml"/><Relationship Id="rId1" Type="http://schemas.openxmlformats.org/officeDocument/2006/relationships/slideLayout" Target="../slideLayouts/slideLayout32.xml"/></Relationships>
</file>

<file path=ppt/slides/_rels/slide87.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59.xml"/><Relationship Id="rId1" Type="http://schemas.openxmlformats.org/officeDocument/2006/relationships/slideLayout" Target="../slideLayouts/slideLayout35.xml"/></Relationships>
</file>

<file path=ppt/slides/_rels/slide88.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60.xml"/><Relationship Id="rId1" Type="http://schemas.openxmlformats.org/officeDocument/2006/relationships/slideLayout" Target="../slideLayouts/slideLayout33.xml"/></Relationships>
</file>

<file path=ppt/slides/_rels/slide8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14.gif"/><Relationship Id="rId1" Type="http://schemas.openxmlformats.org/officeDocument/2006/relationships/slideLayout" Target="../slideLayouts/slideLayout62.xml"/></Relationships>
</file>

<file path=ppt/slides/_rels/slide9.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2.xml"/><Relationship Id="rId1" Type="http://schemas.openxmlformats.org/officeDocument/2006/relationships/slideLayout" Target="../slideLayouts/slideLayout35.xml"/></Relationships>
</file>

<file path=ppt/slides/_rels/slide90.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62.xml"/></Relationships>
</file>

<file path=ppt/slides/_rels/slide91.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61.xml"/><Relationship Id="rId1" Type="http://schemas.openxmlformats.org/officeDocument/2006/relationships/slideLayout" Target="../slideLayouts/slideLayout33.xml"/></Relationships>
</file>

<file path=ppt/slides/_rels/slide92.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62.xml"/></Relationships>
</file>

<file path=ppt/slides/_rels/slide93.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62.xml"/></Relationships>
</file>

<file path=ppt/slides/_rels/slide9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14.gif"/><Relationship Id="rId1" Type="http://schemas.openxmlformats.org/officeDocument/2006/relationships/slideLayout" Target="../slideLayouts/slideLayout61.xml"/></Relationships>
</file>

<file path=ppt/slides/_rels/slide95.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62.xml"/><Relationship Id="rId1" Type="http://schemas.openxmlformats.org/officeDocument/2006/relationships/slideLayout" Target="../slideLayouts/slideLayout96.xml"/></Relationships>
</file>

<file path=ppt/slides/_rels/slide96.xml.rels><?xml version="1.0" encoding="UTF-8" standalone="yes"?>
<Relationships xmlns="http://schemas.openxmlformats.org/package/2006/relationships"><Relationship Id="rId3" Type="http://schemas.openxmlformats.org/officeDocument/2006/relationships/image" Target="../media/image14.gif"/><Relationship Id="rId2" Type="http://schemas.openxmlformats.org/officeDocument/2006/relationships/notesSlide" Target="../notesSlides/notesSlide63.xml"/><Relationship Id="rId1" Type="http://schemas.openxmlformats.org/officeDocument/2006/relationships/slideLayout" Target="../slideLayouts/slideLayout32.xml"/></Relationships>
</file>

<file path=ppt/slides/_rels/slide97.xml.rels><?xml version="1.0" encoding="UTF-8" standalone="yes"?>
<Relationships xmlns="http://schemas.openxmlformats.org/package/2006/relationships"><Relationship Id="rId2" Type="http://schemas.openxmlformats.org/officeDocument/2006/relationships/image" Target="../media/image14.gif"/><Relationship Id="rId1" Type="http://schemas.openxmlformats.org/officeDocument/2006/relationships/slideLayout" Target="../slideLayouts/slideLayout32.xml"/></Relationships>
</file>

<file path=ppt/slides/_rels/slide98.xml.rels><?xml version="1.0" encoding="UTF-8" standalone="yes"?>
<Relationships xmlns="http://schemas.openxmlformats.org/package/2006/relationships"><Relationship Id="rId8" Type="http://schemas.openxmlformats.org/officeDocument/2006/relationships/image" Target="../media/image14.gif"/><Relationship Id="rId3" Type="http://schemas.openxmlformats.org/officeDocument/2006/relationships/diagramLayout" Target="../diagrams/layout6.xml"/><Relationship Id="rId7" Type="http://schemas.openxmlformats.org/officeDocument/2006/relationships/image" Target="../media/image41.png"/><Relationship Id="rId2" Type="http://schemas.openxmlformats.org/officeDocument/2006/relationships/diagramData" Target="../diagrams/data6.xml"/><Relationship Id="rId1" Type="http://schemas.openxmlformats.org/officeDocument/2006/relationships/slideLayout" Target="../slideLayouts/slideLayout62.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99.xml.rels><?xml version="1.0" encoding="UTF-8" standalone="yes"?>
<Relationships xmlns="http://schemas.openxmlformats.org/package/2006/relationships"><Relationship Id="rId8" Type="http://schemas.openxmlformats.org/officeDocument/2006/relationships/image" Target="../media/image14.gif"/><Relationship Id="rId3" Type="http://schemas.openxmlformats.org/officeDocument/2006/relationships/diagramLayout" Target="../diagrams/layout7.xml"/><Relationship Id="rId7" Type="http://schemas.openxmlformats.org/officeDocument/2006/relationships/image" Target="../media/image41.png"/><Relationship Id="rId2" Type="http://schemas.openxmlformats.org/officeDocument/2006/relationships/diagramData" Target="../diagrams/data7.xml"/><Relationship Id="rId1" Type="http://schemas.openxmlformats.org/officeDocument/2006/relationships/slideLayout" Target="../slideLayouts/slideLayout62.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 name="圖片 8" descr="http://www.iconpng.com/png/siena/globe-green.png"/>
          <p:cNvPicPr>
            <a:picLocks noChangeAspect="1"/>
          </p:cNvPicPr>
          <p:nvPr/>
        </p:nvPicPr>
        <p:blipFill rotWithShape="1">
          <a:blip r:embed="rId2">
            <a:extLst>
              <a:ext uri="{28A0092B-C50C-407E-A947-70E740481C1C}">
                <a14:useLocalDpi xmlns:a14="http://schemas.microsoft.com/office/drawing/2010/main" val="0"/>
              </a:ext>
            </a:extLst>
          </a:blip>
          <a:srcRect b="45876"/>
          <a:stretch/>
        </p:blipFill>
        <p:spPr bwMode="auto">
          <a:xfrm>
            <a:off x="3298748" y="3990009"/>
            <a:ext cx="5492973" cy="1972388"/>
          </a:xfrm>
          <a:prstGeom prst="rect">
            <a:avLst/>
          </a:prstGeom>
          <a:noFill/>
          <a:ln>
            <a:noFill/>
          </a:ln>
          <a:effectLst>
            <a:softEdge rad="127000"/>
          </a:effectLst>
          <a:extLst>
            <a:ext uri="{53640926-AAD7-44D8-BBD7-CCE9431645EC}">
              <a14:shadowObscured xmlns:a14="http://schemas.microsoft.com/office/drawing/2010/main"/>
            </a:ext>
          </a:extLst>
        </p:spPr>
      </p:pic>
      <p:pic>
        <p:nvPicPr>
          <p:cNvPr id="16" name="Picture 2" descr="F:\韓國.pn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8843662">
            <a:off x="2580447" y="4271409"/>
            <a:ext cx="1385504" cy="1421070"/>
          </a:xfrm>
          <a:prstGeom prst="rect">
            <a:avLst/>
          </a:prstGeom>
          <a:noFill/>
        </p:spPr>
      </p:pic>
      <p:pic>
        <p:nvPicPr>
          <p:cNvPr id="18" name="圖片 17"/>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20124559">
            <a:off x="3720346" y="3281812"/>
            <a:ext cx="1467953" cy="1311904"/>
          </a:xfrm>
          <a:prstGeom prst="rect">
            <a:avLst/>
          </a:prstGeom>
          <a:noFill/>
        </p:spPr>
      </p:pic>
      <p:pic>
        <p:nvPicPr>
          <p:cNvPr id="19" name="Picture 4" descr="F:\馬來西亞.png"/>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281011">
            <a:off x="8048963" y="4334225"/>
            <a:ext cx="1385504" cy="1376534"/>
          </a:xfrm>
          <a:prstGeom prst="rect">
            <a:avLst/>
          </a:prstGeom>
          <a:noFill/>
        </p:spPr>
      </p:pic>
      <p:pic>
        <p:nvPicPr>
          <p:cNvPr id="20" name="圖片 1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92794">
            <a:off x="6933160" y="3283690"/>
            <a:ext cx="1431696" cy="1389674"/>
          </a:xfrm>
          <a:prstGeom prst="rect">
            <a:avLst/>
          </a:prstGeom>
        </p:spPr>
      </p:pic>
      <p:pic>
        <p:nvPicPr>
          <p:cNvPr id="21" name="Picture 2"/>
          <p:cNvPicPr>
            <a:picLocks noChangeAspect="1" noChangeArrowheads="1"/>
          </p:cNvPicPr>
          <p:nvPr/>
        </p:nvPicPr>
        <p:blipFill>
          <a:blip r:embed="rId7" cstate="print">
            <a:extLst>
              <a:ext uri="{28A0092B-C50C-407E-A947-70E740481C1C}">
                <a14:useLocalDpi xmlns:a14="http://schemas.microsoft.com/office/drawing/2010/main" val="0"/>
              </a:ext>
            </a:extLst>
          </a:blip>
          <a:stretch>
            <a:fillRect/>
          </a:stretch>
        </p:blipFill>
        <p:spPr bwMode="auto">
          <a:xfrm>
            <a:off x="5408042" y="2925172"/>
            <a:ext cx="1459516" cy="1315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文字方塊 2"/>
          <p:cNvSpPr txBox="1"/>
          <p:nvPr/>
        </p:nvSpPr>
        <p:spPr>
          <a:xfrm>
            <a:off x="2862322" y="5827071"/>
            <a:ext cx="6841475" cy="1077218"/>
          </a:xfrm>
          <a:prstGeom prst="rect">
            <a:avLst/>
          </a:prstGeom>
          <a:noFill/>
        </p:spPr>
        <p:txBody>
          <a:bodyPr wrap="square" rtlCol="0">
            <a:spAutoFit/>
            <a:scene3d>
              <a:camera prst="orthographicFront"/>
              <a:lightRig rig="threePt" dir="t"/>
            </a:scene3d>
            <a:sp3d extrusionH="57150">
              <a:bevelT w="254000" h="127000"/>
            </a:sp3d>
          </a:bodyPr>
          <a:lstStyle/>
          <a:p>
            <a:pPr algn="ctr"/>
            <a:r>
              <a:rPr lang="zh-TW" altLang="en-US" sz="3200" b="1" dirty="0">
                <a:ln w="15875">
                  <a:noFill/>
                  <a:prstDash val="solid"/>
                </a:ln>
                <a:solidFill>
                  <a:srgbClr val="9933FF"/>
                </a:solidFill>
                <a:latin typeface="標楷體" panose="03000509000000000000" pitchFamily="65" charset="-120"/>
                <a:ea typeface="標楷體" panose="03000509000000000000" pitchFamily="65" charset="-120"/>
              </a:rPr>
              <a:t>永平高中劉怡伶主任</a:t>
            </a:r>
            <a:r>
              <a:rPr lang="en-US" altLang="zh-TW" sz="3200" b="1" dirty="0">
                <a:ln w="15875">
                  <a:noFill/>
                  <a:prstDash val="solid"/>
                </a:ln>
                <a:solidFill>
                  <a:srgbClr val="9933FF"/>
                </a:solidFill>
                <a:latin typeface="標楷體" panose="03000509000000000000" pitchFamily="65" charset="-120"/>
                <a:ea typeface="標楷體" panose="03000509000000000000" pitchFamily="65" charset="-120"/>
              </a:rPr>
              <a:t/>
            </a:r>
            <a:br>
              <a:rPr lang="en-US" altLang="zh-TW" sz="3200" b="1" dirty="0">
                <a:ln w="15875">
                  <a:noFill/>
                  <a:prstDash val="solid"/>
                </a:ln>
                <a:solidFill>
                  <a:srgbClr val="9933FF"/>
                </a:solidFill>
                <a:latin typeface="標楷體" panose="03000509000000000000" pitchFamily="65" charset="-120"/>
                <a:ea typeface="標楷體" panose="03000509000000000000" pitchFamily="65" charset="-120"/>
              </a:rPr>
            </a:br>
            <a:r>
              <a:rPr lang="en-US" altLang="zh-TW" sz="3200" b="1" dirty="0">
                <a:ln w="15875">
                  <a:noFill/>
                  <a:prstDash val="solid"/>
                </a:ln>
                <a:solidFill>
                  <a:srgbClr val="9933FF"/>
                </a:solidFill>
                <a:latin typeface="標楷體" panose="03000509000000000000" pitchFamily="65" charset="-120"/>
                <a:ea typeface="標楷體" panose="03000509000000000000" pitchFamily="65" charset="-120"/>
              </a:rPr>
              <a:t>112.03.23</a:t>
            </a:r>
            <a:endParaRPr lang="zh-TW" altLang="en-US" sz="3200" b="1" dirty="0">
              <a:ln w="15875">
                <a:noFill/>
                <a:prstDash val="solid"/>
              </a:ln>
              <a:solidFill>
                <a:srgbClr val="9933FF"/>
              </a:solidFill>
              <a:latin typeface="標楷體" panose="03000509000000000000" pitchFamily="65" charset="-120"/>
              <a:ea typeface="標楷體" panose="03000509000000000000" pitchFamily="65" charset="-120"/>
            </a:endParaRPr>
          </a:p>
        </p:txBody>
      </p:sp>
      <p:sp>
        <p:nvSpPr>
          <p:cNvPr id="4" name="矩形 3"/>
          <p:cNvSpPr/>
          <p:nvPr/>
        </p:nvSpPr>
        <p:spPr>
          <a:xfrm>
            <a:off x="1717359" y="1818642"/>
            <a:ext cx="8840882" cy="4008430"/>
          </a:xfrm>
          <a:prstGeom prst="rect">
            <a:avLst/>
          </a:prstGeom>
          <a:noFill/>
          <a:scene3d>
            <a:camera prst="orthographicFront"/>
            <a:lightRig rig="threePt" dir="t"/>
          </a:scene3d>
          <a:sp3d>
            <a:bevelT/>
          </a:sp3d>
        </p:spPr>
        <p:txBody>
          <a:bodyPr spcFirstLastPara="1" wrap="none" lIns="91440" tIns="45720" rIns="91440" bIns="45720" numCol="1">
            <a:prstTxWarp prst="textArchUp">
              <a:avLst/>
            </a:prstTxWarp>
            <a:spAutoFit/>
            <a:sp3d extrusionH="127000">
              <a:bevelT w="127000" h="63500" prst="coolSlant"/>
            </a:sp3d>
          </a:bodyPr>
          <a:lstStyle/>
          <a:p>
            <a:pPr algn="ctr"/>
            <a:r>
              <a:rPr lang="zh-TW" altLang="en-US" sz="6000" b="1" dirty="0">
                <a:ln w="15875">
                  <a:noFill/>
                  <a:prstDash val="solid"/>
                </a:ln>
                <a:solidFill>
                  <a:srgbClr val="9966FF"/>
                </a:solidFill>
                <a:latin typeface="標楷體" panose="03000509000000000000" pitchFamily="65" charset="-120"/>
                <a:ea typeface="標楷體" panose="03000509000000000000" pitchFamily="65" charset="-120"/>
              </a:rPr>
              <a:t>多元入學您不可不知道的事</a:t>
            </a:r>
            <a:r>
              <a:rPr lang="en-US" altLang="zh-TW" sz="6000" b="1" dirty="0">
                <a:ln w="15875">
                  <a:noFill/>
                  <a:prstDash val="solid"/>
                </a:ln>
                <a:solidFill>
                  <a:srgbClr val="9966FF"/>
                </a:solidFill>
                <a:latin typeface="標楷體" panose="03000509000000000000" pitchFamily="65" charset="-120"/>
                <a:ea typeface="標楷體" panose="03000509000000000000" pitchFamily="65" charset="-120"/>
              </a:rPr>
              <a:t/>
            </a:r>
            <a:br>
              <a:rPr lang="en-US" altLang="zh-TW" sz="6000" b="1" dirty="0">
                <a:ln w="15875">
                  <a:noFill/>
                  <a:prstDash val="solid"/>
                </a:ln>
                <a:solidFill>
                  <a:srgbClr val="9966FF"/>
                </a:solidFill>
                <a:latin typeface="標楷體" panose="03000509000000000000" pitchFamily="65" charset="-120"/>
                <a:ea typeface="標楷體" panose="03000509000000000000" pitchFamily="65" charset="-120"/>
              </a:rPr>
            </a:br>
            <a:r>
              <a:rPr lang="zh-TW" altLang="en-US" sz="6000" b="1" dirty="0">
                <a:ln w="15875">
                  <a:noFill/>
                  <a:prstDash val="solid"/>
                </a:ln>
                <a:solidFill>
                  <a:srgbClr val="9966FF"/>
                </a:solidFill>
                <a:latin typeface="標楷體" panose="03000509000000000000" pitchFamily="65" charset="-120"/>
                <a:ea typeface="標楷體" panose="03000509000000000000" pitchFamily="65" charset="-120"/>
              </a:rPr>
              <a:t>崇光高中</a:t>
            </a:r>
            <a:r>
              <a:rPr lang="zh-TW" altLang="en-US" sz="5400" b="1" dirty="0">
                <a:ln w="15875">
                  <a:noFill/>
                  <a:prstDash val="solid"/>
                </a:ln>
                <a:solidFill>
                  <a:srgbClr val="9966FF"/>
                </a:solidFill>
                <a:latin typeface="標楷體" panose="03000509000000000000" pitchFamily="65" charset="-120"/>
                <a:ea typeface="標楷體" panose="03000509000000000000" pitchFamily="65" charset="-120"/>
              </a:rPr>
              <a:t>畢業生適性入學宣導</a:t>
            </a:r>
          </a:p>
        </p:txBody>
      </p:sp>
    </p:spTree>
    <p:extLst>
      <p:ext uri="{BB962C8B-B14F-4D97-AF65-F5344CB8AC3E}">
        <p14:creationId xmlns:p14="http://schemas.microsoft.com/office/powerpoint/2010/main" val="19508953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21600000">
                                      <p:cBhvr>
                                        <p:cTn id="6" dur="2000" fill="hold"/>
                                        <p:tgtEl>
                                          <p:spTgt spid="21"/>
                                        </p:tgtEl>
                                        <p:attrNameLst>
                                          <p:attrName>r</p:attrName>
                                        </p:attrNameLst>
                                      </p:cBhvr>
                                    </p:animRot>
                                  </p:childTnLst>
                                </p:cTn>
                              </p:par>
                            </p:childTnLst>
                          </p:cTn>
                        </p:par>
                        <p:par>
                          <p:cTn id="7" fill="hold">
                            <p:stCondLst>
                              <p:cond delay="2000"/>
                            </p:stCondLst>
                            <p:childTnLst>
                              <p:par>
                                <p:cTn id="8" presetID="45" presetClass="entr" presetSubtype="0" fill="hold"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2000"/>
                                        <p:tgtEl>
                                          <p:spTgt spid="20"/>
                                        </p:tgtEl>
                                      </p:cBhvr>
                                    </p:animEffect>
                                    <p:anim calcmode="lin" valueType="num">
                                      <p:cBhvr>
                                        <p:cTn id="11" dur="2000" fill="hold"/>
                                        <p:tgtEl>
                                          <p:spTgt spid="20"/>
                                        </p:tgtEl>
                                        <p:attrNameLst>
                                          <p:attrName>ppt_w</p:attrName>
                                        </p:attrNameLst>
                                      </p:cBhvr>
                                      <p:tavLst>
                                        <p:tav tm="0" fmla="#ppt_w*sin(2.5*pi*$)">
                                          <p:val>
                                            <p:fltVal val="0"/>
                                          </p:val>
                                        </p:tav>
                                        <p:tav tm="100000">
                                          <p:val>
                                            <p:fltVal val="1"/>
                                          </p:val>
                                        </p:tav>
                                      </p:tavLst>
                                    </p:anim>
                                    <p:anim calcmode="lin" valueType="num">
                                      <p:cBhvr>
                                        <p:cTn id="12" dur="2000" fill="hold"/>
                                        <p:tgtEl>
                                          <p:spTgt spid="20"/>
                                        </p:tgtEl>
                                        <p:attrNameLst>
                                          <p:attrName>ppt_h</p:attrName>
                                        </p:attrNameLst>
                                      </p:cBhvr>
                                      <p:tavLst>
                                        <p:tav tm="0">
                                          <p:val>
                                            <p:strVal val="#ppt_h"/>
                                          </p:val>
                                        </p:tav>
                                        <p:tav tm="100000">
                                          <p:val>
                                            <p:strVal val="#ppt_h"/>
                                          </p:val>
                                        </p:tav>
                                      </p:tavLst>
                                    </p:anim>
                                  </p:childTnLst>
                                </p:cTn>
                              </p:par>
                              <p:par>
                                <p:cTn id="13" presetID="45" presetClass="entr" presetSubtype="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2000"/>
                                        <p:tgtEl>
                                          <p:spTgt spid="18"/>
                                        </p:tgtEl>
                                      </p:cBhvr>
                                    </p:animEffect>
                                    <p:anim calcmode="lin" valueType="num">
                                      <p:cBhvr>
                                        <p:cTn id="16" dur="2000" fill="hold"/>
                                        <p:tgtEl>
                                          <p:spTgt spid="18"/>
                                        </p:tgtEl>
                                        <p:attrNameLst>
                                          <p:attrName>ppt_w</p:attrName>
                                        </p:attrNameLst>
                                      </p:cBhvr>
                                      <p:tavLst>
                                        <p:tav tm="0" fmla="#ppt_w*sin(2.5*pi*$)">
                                          <p:val>
                                            <p:fltVal val="0"/>
                                          </p:val>
                                        </p:tav>
                                        <p:tav tm="100000">
                                          <p:val>
                                            <p:fltVal val="1"/>
                                          </p:val>
                                        </p:tav>
                                      </p:tavLst>
                                    </p:anim>
                                    <p:anim calcmode="lin" valueType="num">
                                      <p:cBhvr>
                                        <p:cTn id="17" dur="2000" fill="hold"/>
                                        <p:tgtEl>
                                          <p:spTgt spid="18"/>
                                        </p:tgtEl>
                                        <p:attrNameLst>
                                          <p:attrName>ppt_h</p:attrName>
                                        </p:attrNameLst>
                                      </p:cBhvr>
                                      <p:tavLst>
                                        <p:tav tm="0">
                                          <p:val>
                                            <p:strVal val="#ppt_h"/>
                                          </p:val>
                                        </p:tav>
                                        <p:tav tm="100000">
                                          <p:val>
                                            <p:strVal val="#ppt_h"/>
                                          </p:val>
                                        </p:tav>
                                      </p:tavLst>
                                    </p:anim>
                                  </p:childTnLst>
                                </p:cTn>
                              </p:par>
                              <p:par>
                                <p:cTn id="18" presetID="45" presetClass="entr" presetSubtype="0" fill="hold"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2000"/>
                                        <p:tgtEl>
                                          <p:spTgt spid="16"/>
                                        </p:tgtEl>
                                      </p:cBhvr>
                                    </p:animEffect>
                                    <p:anim calcmode="lin" valueType="num">
                                      <p:cBhvr>
                                        <p:cTn id="21" dur="2000" fill="hold"/>
                                        <p:tgtEl>
                                          <p:spTgt spid="16"/>
                                        </p:tgtEl>
                                        <p:attrNameLst>
                                          <p:attrName>ppt_w</p:attrName>
                                        </p:attrNameLst>
                                      </p:cBhvr>
                                      <p:tavLst>
                                        <p:tav tm="0" fmla="#ppt_w*sin(2.5*pi*$)">
                                          <p:val>
                                            <p:fltVal val="0"/>
                                          </p:val>
                                        </p:tav>
                                        <p:tav tm="100000">
                                          <p:val>
                                            <p:fltVal val="1"/>
                                          </p:val>
                                        </p:tav>
                                      </p:tavLst>
                                    </p:anim>
                                    <p:anim calcmode="lin" valueType="num">
                                      <p:cBhvr>
                                        <p:cTn id="22" dur="2000" fill="hold"/>
                                        <p:tgtEl>
                                          <p:spTgt spid="16"/>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2000"/>
                                        <p:tgtEl>
                                          <p:spTgt spid="19"/>
                                        </p:tgtEl>
                                      </p:cBhvr>
                                    </p:animEffect>
                                    <p:anim calcmode="lin" valueType="num">
                                      <p:cBhvr>
                                        <p:cTn id="26" dur="2000" fill="hold"/>
                                        <p:tgtEl>
                                          <p:spTgt spid="19"/>
                                        </p:tgtEl>
                                        <p:attrNameLst>
                                          <p:attrName>ppt_w</p:attrName>
                                        </p:attrNameLst>
                                      </p:cBhvr>
                                      <p:tavLst>
                                        <p:tav tm="0" fmla="#ppt_w*sin(2.5*pi*$)">
                                          <p:val>
                                            <p:fltVal val="0"/>
                                          </p:val>
                                        </p:tav>
                                        <p:tav tm="100000">
                                          <p:val>
                                            <p:fltVal val="1"/>
                                          </p:val>
                                        </p:tav>
                                      </p:tavLst>
                                    </p:anim>
                                    <p:anim calcmode="lin" valueType="num">
                                      <p:cBhvr>
                                        <p:cTn id="27" dur="2000" fill="hold"/>
                                        <p:tgtEl>
                                          <p:spTgt spid="1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9" name="文本框 28"/>
          <p:cNvSpPr txBox="1"/>
          <p:nvPr/>
        </p:nvSpPr>
        <p:spPr>
          <a:xfrm>
            <a:off x="0" y="394099"/>
            <a:ext cx="12192000" cy="1107996"/>
          </a:xfrm>
          <a:prstGeom prst="rect">
            <a:avLst/>
          </a:prstGeom>
          <a:noFill/>
        </p:spPr>
        <p:txBody>
          <a:bodyPr wrap="square" rtlCol="0">
            <a:spAutoFit/>
            <a:scene3d>
              <a:camera prst="orthographicFront"/>
              <a:lightRig rig="threePt" dir="t"/>
            </a:scene3d>
            <a:sp3d>
              <a:bevelT w="254000" h="330200"/>
              <a:bevelB w="254000" h="330200"/>
            </a:sp3d>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多元入學管道分三大類</a:t>
            </a:r>
            <a:endParaRPr kumimoji="0" lang="zh-CN" altLang="en-US" sz="6600" b="0" i="0" u="none" strike="noStrike" kern="1200" cap="none" spc="0" normalizeH="0" baseline="0" noProof="0" dirty="0">
              <a:ln>
                <a:noFill/>
              </a:ln>
              <a:solidFill>
                <a:prstClr val="black">
                  <a:lumMod val="50000"/>
                  <a:lumOff val="50000"/>
                </a:prstClr>
              </a:solidFill>
              <a:effectLst/>
              <a:uLnTx/>
              <a:uFillTx/>
              <a:latin typeface="標楷體" panose="03000509000000000000" pitchFamily="65" charset="-120"/>
              <a:ea typeface="標楷體" panose="03000509000000000000" pitchFamily="65" charset="-120"/>
              <a:cs typeface="+mn-cs"/>
            </a:endParaRPr>
          </a:p>
        </p:txBody>
      </p:sp>
      <p:sp>
        <p:nvSpPr>
          <p:cNvPr id="17" name="空心弧 16"/>
          <p:cNvSpPr>
            <a:spLocks noChangeAspect="1"/>
          </p:cNvSpPr>
          <p:nvPr/>
        </p:nvSpPr>
        <p:spPr>
          <a:xfrm rot="5400000">
            <a:off x="6570148" y="2274553"/>
            <a:ext cx="2866012" cy="2866013"/>
          </a:xfrm>
          <a:prstGeom prst="blockArc">
            <a:avLst>
              <a:gd name="adj1" fmla="val 10800000"/>
              <a:gd name="adj2" fmla="val 21552897"/>
              <a:gd name="adj3" fmla="val 18390"/>
            </a:avLst>
          </a:prstGeom>
          <a:gradFill flip="none" rotWithShape="1">
            <a:gsLst>
              <a:gs pos="0">
                <a:schemeClr val="accent4">
                  <a:lumMod val="60000"/>
                  <a:lumOff val="40000"/>
                </a:schemeClr>
              </a:gs>
              <a:gs pos="100000">
                <a:schemeClr val="accent4">
                  <a:lumMod val="75000"/>
                </a:schemeClr>
              </a:gs>
            </a:gsLst>
            <a:lin ang="5400000" scaled="0"/>
            <a:tileRect/>
          </a:gradFill>
          <a:ln>
            <a:noFill/>
          </a:ln>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black"/>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21" name="空心弧 20"/>
          <p:cNvSpPr>
            <a:spLocks noChangeAspect="1"/>
          </p:cNvSpPr>
          <p:nvPr/>
        </p:nvSpPr>
        <p:spPr>
          <a:xfrm rot="5400000">
            <a:off x="6843588" y="2506495"/>
            <a:ext cx="2342653" cy="2342654"/>
          </a:xfrm>
          <a:prstGeom prst="blockArc">
            <a:avLst>
              <a:gd name="adj1" fmla="val 10781050"/>
              <a:gd name="adj2" fmla="val 21534958"/>
              <a:gd name="adj3" fmla="val 1589"/>
            </a:avLst>
          </a:prstGeom>
          <a:solidFill>
            <a:schemeClr val="bg1">
              <a:alpha val="39000"/>
            </a:schemeClr>
          </a:solidFill>
          <a:ln>
            <a:noFill/>
          </a:ln>
          <a:effectLst>
            <a:outerShdw blurRad="279400" dir="4800000" algn="tl"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black"/>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31" name="空心弧 30"/>
          <p:cNvSpPr>
            <a:spLocks noChangeAspect="1"/>
          </p:cNvSpPr>
          <p:nvPr/>
        </p:nvSpPr>
        <p:spPr>
          <a:xfrm rot="5400000">
            <a:off x="6570148" y="2274553"/>
            <a:ext cx="2866012" cy="2866013"/>
          </a:xfrm>
          <a:prstGeom prst="blockArc">
            <a:avLst>
              <a:gd name="adj1" fmla="val 15312021"/>
              <a:gd name="adj2" fmla="val 16870308"/>
              <a:gd name="adj3" fmla="val 17635"/>
            </a:avLst>
          </a:prstGeom>
          <a:gradFill flip="none" rotWithShape="1">
            <a:gsLst>
              <a:gs pos="0">
                <a:srgbClr val="D3FE4F"/>
              </a:gs>
              <a:gs pos="100000">
                <a:srgbClr val="C7F14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black"/>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11" name="空心弧 10"/>
          <p:cNvSpPr>
            <a:spLocks noChangeAspect="1"/>
          </p:cNvSpPr>
          <p:nvPr/>
        </p:nvSpPr>
        <p:spPr>
          <a:xfrm rot="5400000">
            <a:off x="4301202" y="2244815"/>
            <a:ext cx="2866012" cy="2866013"/>
          </a:xfrm>
          <a:prstGeom prst="blockArc">
            <a:avLst>
              <a:gd name="adj1" fmla="val 10800000"/>
              <a:gd name="adj2" fmla="val 21552897"/>
              <a:gd name="adj3" fmla="val 18390"/>
            </a:avLst>
          </a:prstGeom>
          <a:gradFill flip="none" rotWithShape="1">
            <a:gsLst>
              <a:gs pos="0">
                <a:schemeClr val="accent2">
                  <a:lumMod val="60000"/>
                  <a:lumOff val="40000"/>
                </a:schemeClr>
              </a:gs>
              <a:gs pos="100000">
                <a:schemeClr val="accent2">
                  <a:lumMod val="75000"/>
                </a:schemeClr>
              </a:gs>
            </a:gsLst>
            <a:lin ang="5400000" scaled="0"/>
            <a:tileRect/>
          </a:gradFill>
          <a:ln>
            <a:noFill/>
          </a:ln>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black"/>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15" name="空心弧 14"/>
          <p:cNvSpPr>
            <a:spLocks noChangeAspect="1"/>
          </p:cNvSpPr>
          <p:nvPr/>
        </p:nvSpPr>
        <p:spPr>
          <a:xfrm rot="5400000">
            <a:off x="4562883" y="2506495"/>
            <a:ext cx="2342653" cy="2342654"/>
          </a:xfrm>
          <a:prstGeom prst="blockArc">
            <a:avLst>
              <a:gd name="adj1" fmla="val 10781050"/>
              <a:gd name="adj2" fmla="val 21534958"/>
              <a:gd name="adj3" fmla="val 1589"/>
            </a:avLst>
          </a:prstGeom>
          <a:solidFill>
            <a:schemeClr val="bg1">
              <a:alpha val="39000"/>
            </a:schemeClr>
          </a:solidFill>
          <a:ln>
            <a:noFill/>
          </a:ln>
          <a:effectLst>
            <a:outerShdw blurRad="279400" dir="4800000" algn="tl"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black"/>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33" name="空心弧 32"/>
          <p:cNvSpPr>
            <a:spLocks noChangeAspect="1"/>
          </p:cNvSpPr>
          <p:nvPr/>
        </p:nvSpPr>
        <p:spPr>
          <a:xfrm rot="5400000">
            <a:off x="4290168" y="2274553"/>
            <a:ext cx="2866012" cy="2866013"/>
          </a:xfrm>
          <a:prstGeom prst="blockArc">
            <a:avLst>
              <a:gd name="adj1" fmla="val 15312021"/>
              <a:gd name="adj2" fmla="val 16870308"/>
              <a:gd name="adj3" fmla="val 17635"/>
            </a:avLst>
          </a:prstGeom>
          <a:gradFill flip="none" rotWithShape="1">
            <a:gsLst>
              <a:gs pos="0">
                <a:srgbClr val="FFC463"/>
              </a:gs>
              <a:gs pos="100000">
                <a:srgbClr val="F4B954"/>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black"/>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pic>
        <p:nvPicPr>
          <p:cNvPr id="24" name="图片 2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a:off x="2347377" y="4089733"/>
            <a:ext cx="1427924" cy="1420546"/>
          </a:xfrm>
          <a:prstGeom prst="rect">
            <a:avLst/>
          </a:prstGeom>
        </p:spPr>
      </p:pic>
      <p:grpSp>
        <p:nvGrpSpPr>
          <p:cNvPr id="8" name="组合 7"/>
          <p:cNvGrpSpPr/>
          <p:nvPr/>
        </p:nvGrpSpPr>
        <p:grpSpPr>
          <a:xfrm>
            <a:off x="1989701" y="2244815"/>
            <a:ext cx="2866013" cy="2866012"/>
            <a:chOff x="620934" y="1850086"/>
            <a:chExt cx="3821350" cy="3821349"/>
          </a:xfrm>
        </p:grpSpPr>
        <p:sp>
          <p:nvSpPr>
            <p:cNvPr id="2" name="空心弧 1"/>
            <p:cNvSpPr>
              <a:spLocks noChangeAspect="1"/>
            </p:cNvSpPr>
            <p:nvPr/>
          </p:nvSpPr>
          <p:spPr>
            <a:xfrm rot="5400000">
              <a:off x="620934" y="1850086"/>
              <a:ext cx="3821349" cy="3821350"/>
            </a:xfrm>
            <a:prstGeom prst="blockArc">
              <a:avLst>
                <a:gd name="adj1" fmla="val 10800000"/>
                <a:gd name="adj2" fmla="val 21552897"/>
                <a:gd name="adj3" fmla="val 18390"/>
              </a:avLst>
            </a:prstGeom>
            <a:gradFill flip="none" rotWithShape="1">
              <a:gsLst>
                <a:gs pos="0">
                  <a:schemeClr val="accent1">
                    <a:lumMod val="60000"/>
                    <a:lumOff val="40000"/>
                  </a:schemeClr>
                </a:gs>
                <a:gs pos="100000">
                  <a:schemeClr val="accent1">
                    <a:lumMod val="75000"/>
                  </a:schemeClr>
                </a:gs>
              </a:gsLst>
              <a:lin ang="5400000" scaled="0"/>
              <a:tileRect/>
            </a:gradFill>
            <a:ln>
              <a:noFill/>
            </a:ln>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black"/>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9" name="空心弧 8"/>
            <p:cNvSpPr>
              <a:spLocks noChangeAspect="1"/>
            </p:cNvSpPr>
            <p:nvPr/>
          </p:nvSpPr>
          <p:spPr>
            <a:xfrm rot="5400000">
              <a:off x="969840" y="2198993"/>
              <a:ext cx="3123537" cy="3123539"/>
            </a:xfrm>
            <a:prstGeom prst="blockArc">
              <a:avLst>
                <a:gd name="adj1" fmla="val 10781050"/>
                <a:gd name="adj2" fmla="val 21534958"/>
                <a:gd name="adj3" fmla="val 1589"/>
              </a:avLst>
            </a:prstGeom>
            <a:solidFill>
              <a:schemeClr val="bg1">
                <a:alpha val="39000"/>
              </a:schemeClr>
            </a:solidFill>
            <a:ln>
              <a:noFill/>
            </a:ln>
            <a:effectLst>
              <a:outerShdw blurRad="279400" dir="4800000" algn="tl"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black"/>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grpSp>
      <p:sp>
        <p:nvSpPr>
          <p:cNvPr id="16" name="文本框 15"/>
          <p:cNvSpPr txBox="1"/>
          <p:nvPr/>
        </p:nvSpPr>
        <p:spPr>
          <a:xfrm>
            <a:off x="6635087" y="3385471"/>
            <a:ext cx="601447" cy="507831"/>
          </a:xfrm>
          <a:prstGeom prst="rect">
            <a:avLst/>
          </a:prstGeom>
          <a:noFill/>
          <a:effectLst/>
        </p:spPr>
        <p:txBody>
          <a:bodyPr wrap="none" rtlCol="0">
            <a:spAutoFit/>
          </a:bodyPr>
          <a:lstStyle>
            <a:defPPr>
              <a:defRPr lang="zh-CN"/>
            </a:defPPr>
            <a:lvl1pPr>
              <a:defRPr sz="3600">
                <a:solidFill>
                  <a:schemeClr val="tx1">
                    <a:lumMod val="50000"/>
                    <a:lumOff val="50000"/>
                  </a:schemeClr>
                </a:solidFill>
                <a:effectLst>
                  <a:innerShdw blurRad="63500" dist="50800" dir="13500000">
                    <a:prstClr val="black">
                      <a:alpha val="50000"/>
                    </a:prstClr>
                  </a:innerShdw>
                </a:effectLst>
                <a:latin typeface="时尚中黑简体" panose="01010104010101010101" pitchFamily="2" charset="-122"/>
                <a:ea typeface="时尚中黑简体" panose="01010104010101010101" pitchFamily="2" charset="-122"/>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zh-CN" sz="2700" b="0" i="0" u="none" strike="noStrike" kern="1200" cap="none" spc="0" normalizeH="0" baseline="0" noProof="0" dirty="0">
                <a:ln>
                  <a:noFill/>
                </a:ln>
                <a:solidFill>
                  <a:prstClr val="black">
                    <a:lumMod val="50000"/>
                    <a:lumOff val="50000"/>
                  </a:prstClr>
                </a:solidFill>
                <a:effectLst>
                  <a:innerShdw blurRad="63500" dist="50800" dir="13500000">
                    <a:prstClr val="black">
                      <a:alpha val="50000"/>
                    </a:prstClr>
                  </a:innerShdw>
                </a:effectLst>
                <a:uLnTx/>
                <a:uFillTx/>
                <a:ea typeface="时尚中黑简体" panose="01010104010101010101" pitchFamily="2" charset="-122"/>
                <a:cs typeface="+mn-cs"/>
              </a:rPr>
              <a:t>02</a:t>
            </a:r>
            <a:endParaRPr kumimoji="0" lang="zh-CN" altLang="en-US" sz="2700" b="0" i="0" u="none" strike="noStrike" kern="1200" cap="none" spc="0" normalizeH="0" baseline="0" noProof="0" dirty="0">
              <a:ln>
                <a:noFill/>
              </a:ln>
              <a:solidFill>
                <a:prstClr val="black">
                  <a:lumMod val="50000"/>
                  <a:lumOff val="50000"/>
                </a:prstClr>
              </a:solidFill>
              <a:effectLst>
                <a:innerShdw blurRad="63500" dist="50800" dir="13500000">
                  <a:prstClr val="black">
                    <a:alpha val="50000"/>
                  </a:prstClr>
                </a:innerShdw>
              </a:effectLst>
              <a:uLnTx/>
              <a:uFillTx/>
              <a:ea typeface="时尚中黑简体" panose="01010104010101010101" pitchFamily="2" charset="-122"/>
              <a:cs typeface="+mn-cs"/>
            </a:endParaRPr>
          </a:p>
        </p:txBody>
      </p:sp>
      <p:sp>
        <p:nvSpPr>
          <p:cNvPr id="22" name="文本框 21"/>
          <p:cNvSpPr txBox="1"/>
          <p:nvPr/>
        </p:nvSpPr>
        <p:spPr>
          <a:xfrm>
            <a:off x="8908517" y="3385471"/>
            <a:ext cx="601447" cy="507831"/>
          </a:xfrm>
          <a:prstGeom prst="rect">
            <a:avLst/>
          </a:prstGeom>
          <a:noFill/>
          <a:effectLst/>
        </p:spPr>
        <p:txBody>
          <a:bodyPr wrap="none" rtlCol="0">
            <a:spAutoFit/>
          </a:bodyPr>
          <a:lstStyle>
            <a:defPPr>
              <a:defRPr lang="zh-CN"/>
            </a:defPPr>
            <a:lvl1pPr>
              <a:defRPr sz="3600">
                <a:solidFill>
                  <a:schemeClr val="tx1">
                    <a:lumMod val="50000"/>
                    <a:lumOff val="50000"/>
                  </a:schemeClr>
                </a:solidFill>
                <a:effectLst>
                  <a:innerShdw blurRad="63500" dist="50800" dir="13500000">
                    <a:prstClr val="black">
                      <a:alpha val="50000"/>
                    </a:prstClr>
                  </a:innerShdw>
                </a:effectLst>
                <a:latin typeface="时尚中黑简体" panose="01010104010101010101" pitchFamily="2" charset="-122"/>
                <a:ea typeface="时尚中黑简体" panose="01010104010101010101" pitchFamily="2" charset="-122"/>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zh-CN" sz="2700" b="0" i="0" u="none" strike="noStrike" kern="1200" cap="none" spc="0" normalizeH="0" baseline="0" noProof="0" dirty="0">
                <a:ln>
                  <a:noFill/>
                </a:ln>
                <a:solidFill>
                  <a:prstClr val="black">
                    <a:lumMod val="50000"/>
                    <a:lumOff val="50000"/>
                  </a:prstClr>
                </a:solidFill>
                <a:effectLst>
                  <a:innerShdw blurRad="63500" dist="50800" dir="13500000">
                    <a:prstClr val="black">
                      <a:alpha val="50000"/>
                    </a:prstClr>
                  </a:innerShdw>
                </a:effectLst>
                <a:uLnTx/>
                <a:uFillTx/>
                <a:ea typeface="时尚中黑简体" panose="01010104010101010101" pitchFamily="2" charset="-122"/>
                <a:cs typeface="+mn-cs"/>
              </a:rPr>
              <a:t>03</a:t>
            </a:r>
            <a:endParaRPr kumimoji="0" lang="zh-CN" altLang="en-US" sz="2700" b="0" i="0" u="none" strike="noStrike" kern="1200" cap="none" spc="0" normalizeH="0" baseline="0" noProof="0" dirty="0">
              <a:ln>
                <a:noFill/>
              </a:ln>
              <a:solidFill>
                <a:prstClr val="black">
                  <a:lumMod val="50000"/>
                  <a:lumOff val="50000"/>
                </a:prstClr>
              </a:solidFill>
              <a:effectLst>
                <a:innerShdw blurRad="63500" dist="50800" dir="13500000">
                  <a:prstClr val="black">
                    <a:alpha val="50000"/>
                  </a:prstClr>
                </a:innerShdw>
              </a:effectLst>
              <a:uLnTx/>
              <a:uFillTx/>
              <a:ea typeface="时尚中黑简体" panose="01010104010101010101" pitchFamily="2" charset="-122"/>
              <a:cs typeface="+mn-cs"/>
            </a:endParaRPr>
          </a:p>
        </p:txBody>
      </p:sp>
      <p:pic>
        <p:nvPicPr>
          <p:cNvPr id="23" name="图片 2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a:off x="2334459" y="1813801"/>
            <a:ext cx="1427924" cy="1420546"/>
          </a:xfrm>
          <a:prstGeom prst="rect">
            <a:avLst/>
          </a:prstGeom>
        </p:spPr>
      </p:pic>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a:off x="6930798" y="1796219"/>
            <a:ext cx="1427924" cy="1420546"/>
          </a:xfrm>
          <a:prstGeom prst="rect">
            <a:avLst/>
          </a:prstGeom>
        </p:spPr>
      </p:pic>
      <p:pic>
        <p:nvPicPr>
          <p:cNvPr id="28" name="图片 2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a:off x="4646316" y="1809138"/>
            <a:ext cx="1427924" cy="1420546"/>
          </a:xfrm>
          <a:prstGeom prst="rect">
            <a:avLst/>
          </a:prstGeom>
        </p:spPr>
      </p:pic>
      <p:pic>
        <p:nvPicPr>
          <p:cNvPr id="25" name="图片 2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a:off x="4671341" y="4121295"/>
            <a:ext cx="1427924" cy="1420546"/>
          </a:xfrm>
          <a:prstGeom prst="rect">
            <a:avLst/>
          </a:prstGeom>
        </p:spPr>
      </p:pic>
      <p:grpSp>
        <p:nvGrpSpPr>
          <p:cNvPr id="4" name="组合 3"/>
          <p:cNvGrpSpPr/>
          <p:nvPr/>
        </p:nvGrpSpPr>
        <p:grpSpPr>
          <a:xfrm>
            <a:off x="5017706" y="2930166"/>
            <a:ext cx="1495311" cy="1495310"/>
            <a:chOff x="4658273" y="2763887"/>
            <a:chExt cx="1993748" cy="1993747"/>
          </a:xfrm>
        </p:grpSpPr>
        <p:sp>
          <p:nvSpPr>
            <p:cNvPr id="12" name="椭圆 11"/>
            <p:cNvSpPr>
              <a:spLocks noChangeAspect="1"/>
            </p:cNvSpPr>
            <p:nvPr/>
          </p:nvSpPr>
          <p:spPr>
            <a:xfrm>
              <a:off x="4658273" y="2763887"/>
              <a:ext cx="1993748" cy="1993747"/>
            </a:xfrm>
            <a:prstGeom prst="ellipse">
              <a:avLst/>
            </a:prstGeom>
            <a:solidFill>
              <a:schemeClr val="bg1"/>
            </a:solidFill>
            <a:ln>
              <a:noFill/>
            </a:ln>
            <a:scene3d>
              <a:camera prst="orthographicFront"/>
              <a:lightRig rig="threePt" dir="t"/>
            </a:scene3d>
            <a:sp3d>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13" name="椭圆 12"/>
            <p:cNvSpPr>
              <a:spLocks noChangeAspect="1"/>
            </p:cNvSpPr>
            <p:nvPr/>
          </p:nvSpPr>
          <p:spPr>
            <a:xfrm>
              <a:off x="4791189" y="2896803"/>
              <a:ext cx="1727915" cy="1727914"/>
            </a:xfrm>
            <a:prstGeom prst="ellipse">
              <a:avLst/>
            </a:prstGeom>
            <a:solidFill>
              <a:schemeClr val="bg1"/>
            </a:solidFill>
            <a:ln>
              <a:noFill/>
            </a:ln>
            <a:effectLst>
              <a:innerShdw blurRad="584200" dir="13500000">
                <a:prstClr val="black">
                  <a:alpha val="29000"/>
                </a:prstClr>
              </a:innerShdw>
            </a:effectLst>
            <a:scene3d>
              <a:camera prst="orthographicFront"/>
              <a:lightRig rig="threePt" dir="t"/>
            </a:scene3d>
            <a:sp3d>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grpSp>
      <p:sp>
        <p:nvSpPr>
          <p:cNvPr id="14" name="矩形 13"/>
          <p:cNvSpPr/>
          <p:nvPr/>
        </p:nvSpPr>
        <p:spPr>
          <a:xfrm>
            <a:off x="5096011" y="3072575"/>
            <a:ext cx="1353839" cy="1200329"/>
          </a:xfrm>
          <a:prstGeom prst="rect">
            <a:avLst/>
          </a:prstGeom>
        </p:spPr>
        <p:txBody>
          <a:bodyPr wrap="square">
            <a:spAutoFit/>
            <a:scene3d>
              <a:camera prst="orthographicFront"/>
              <a:lightRig rig="threePt" dir="t"/>
            </a:scene3d>
            <a:sp3d>
              <a:bevelT w="254000" h="330200"/>
              <a:bevelB w="330200" h="330200"/>
            </a:sp3d>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zh-TW" altLang="en-US" sz="3600" b="1" i="0" u="none" strike="noStrike" kern="1200" cap="none" spc="0" normalizeH="0" baseline="0" noProof="0" dirty="0">
                <a:ln>
                  <a:noFill/>
                </a:ln>
                <a:solidFill>
                  <a:srgbClr val="FB9E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sym typeface="Arial" panose="020B0604020202020204" pitchFamily="34" charset="0"/>
              </a:rPr>
              <a:t>特色招生 </a:t>
            </a:r>
            <a:endParaRPr kumimoji="0" lang="en-US" altLang="zh-CN" sz="3600" b="1" i="0" u="none" strike="noStrike" kern="1200" cap="none" spc="0" normalizeH="0" baseline="0" noProof="0" dirty="0">
              <a:ln>
                <a:noFill/>
              </a:ln>
              <a:solidFill>
                <a:srgbClr val="FB9E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sym typeface="Arial" panose="020B0604020202020204" pitchFamily="34" charset="0"/>
            </a:endParaRPr>
          </a:p>
        </p:txBody>
      </p:sp>
      <p:grpSp>
        <p:nvGrpSpPr>
          <p:cNvPr id="3" name="组合 2"/>
          <p:cNvGrpSpPr/>
          <p:nvPr/>
        </p:nvGrpSpPr>
        <p:grpSpPr>
          <a:xfrm>
            <a:off x="2706204" y="2930166"/>
            <a:ext cx="1495311" cy="1495310"/>
            <a:chOff x="1576271" y="2763887"/>
            <a:chExt cx="1993748" cy="1993747"/>
          </a:xfrm>
        </p:grpSpPr>
        <p:sp>
          <p:nvSpPr>
            <p:cNvPr id="5" name="椭圆 4"/>
            <p:cNvSpPr>
              <a:spLocks noChangeAspect="1"/>
            </p:cNvSpPr>
            <p:nvPr/>
          </p:nvSpPr>
          <p:spPr>
            <a:xfrm>
              <a:off x="1576271" y="2763887"/>
              <a:ext cx="1993748" cy="1993747"/>
            </a:xfrm>
            <a:prstGeom prst="ellipse">
              <a:avLst/>
            </a:prstGeom>
            <a:solidFill>
              <a:schemeClr val="bg1"/>
            </a:solidFill>
            <a:ln>
              <a:noFill/>
            </a:ln>
            <a:scene3d>
              <a:camera prst="orthographicFront"/>
              <a:lightRig rig="threePt" dir="t"/>
            </a:scene3d>
            <a:sp3d>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6" name="椭圆 5"/>
            <p:cNvSpPr>
              <a:spLocks noChangeAspect="1"/>
            </p:cNvSpPr>
            <p:nvPr/>
          </p:nvSpPr>
          <p:spPr>
            <a:xfrm>
              <a:off x="1709187" y="2896803"/>
              <a:ext cx="1727915" cy="1727914"/>
            </a:xfrm>
            <a:prstGeom prst="ellipse">
              <a:avLst/>
            </a:prstGeom>
            <a:solidFill>
              <a:schemeClr val="bg1"/>
            </a:solidFill>
            <a:ln>
              <a:noFill/>
            </a:ln>
            <a:effectLst>
              <a:innerShdw blurRad="584200" dir="13500000">
                <a:prstClr val="black">
                  <a:alpha val="29000"/>
                </a:prstClr>
              </a:innerShdw>
            </a:effectLst>
            <a:scene3d>
              <a:camera prst="orthographicFront"/>
              <a:lightRig rig="threePt" dir="t"/>
            </a:scene3d>
            <a:sp3d>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grpSp>
      <p:sp>
        <p:nvSpPr>
          <p:cNvPr id="7" name="矩形 6"/>
          <p:cNvSpPr/>
          <p:nvPr/>
        </p:nvSpPr>
        <p:spPr>
          <a:xfrm>
            <a:off x="2764882" y="3093899"/>
            <a:ext cx="1353839" cy="1200329"/>
          </a:xfrm>
          <a:prstGeom prst="rect">
            <a:avLst/>
          </a:prstGeom>
        </p:spPr>
        <p:txBody>
          <a:bodyPr wrap="square">
            <a:spAutoFit/>
            <a:scene3d>
              <a:camera prst="orthographicFront"/>
              <a:lightRig rig="threePt" dir="t"/>
            </a:scene3d>
            <a:sp3d>
              <a:bevelT w="254000" h="330200"/>
              <a:bevelB w="254000" h="330200"/>
            </a:sp3d>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zh-TW" altLang="en-US" sz="3600" b="1" i="0" u="none" strike="noStrike" kern="1200" cap="none" spc="0" normalizeH="0" baseline="0" noProof="0" dirty="0">
                <a:ln>
                  <a:noFill/>
                </a:ln>
                <a:solidFill>
                  <a:srgbClr val="BE309C"/>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sym typeface="Arial" panose="020B0604020202020204" pitchFamily="34" charset="0"/>
              </a:rPr>
              <a:t>免試入學</a:t>
            </a:r>
            <a:endParaRPr kumimoji="0" lang="zh-CN" altLang="en-US" sz="3600" b="1" i="0" u="none" strike="noStrike" kern="1200" cap="none" spc="0" normalizeH="0" baseline="0" noProof="0" dirty="0">
              <a:ln>
                <a:noFill/>
              </a:ln>
              <a:solidFill>
                <a:prstClr val="black">
                  <a:lumMod val="65000"/>
                  <a:lumOff val="35000"/>
                </a:prstClr>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sym typeface="Arial" panose="020B0604020202020204" pitchFamily="34" charset="0"/>
            </a:endParaRPr>
          </a:p>
        </p:txBody>
      </p:sp>
      <p:pic>
        <p:nvPicPr>
          <p:cNvPr id="26" name="图片 2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a:off x="6960774" y="4070329"/>
            <a:ext cx="1427924" cy="1420546"/>
          </a:xfrm>
          <a:prstGeom prst="rect">
            <a:avLst/>
          </a:prstGeom>
        </p:spPr>
      </p:pic>
      <p:grpSp>
        <p:nvGrpSpPr>
          <p:cNvPr id="32" name="组合 31"/>
          <p:cNvGrpSpPr/>
          <p:nvPr/>
        </p:nvGrpSpPr>
        <p:grpSpPr>
          <a:xfrm>
            <a:off x="7298411" y="2930166"/>
            <a:ext cx="1495311" cy="1495310"/>
            <a:chOff x="7699213" y="2763887"/>
            <a:chExt cx="1993748" cy="1993747"/>
          </a:xfrm>
        </p:grpSpPr>
        <p:sp>
          <p:nvSpPr>
            <p:cNvPr id="18" name="椭圆 17"/>
            <p:cNvSpPr>
              <a:spLocks noChangeAspect="1"/>
            </p:cNvSpPr>
            <p:nvPr/>
          </p:nvSpPr>
          <p:spPr>
            <a:xfrm>
              <a:off x="7699213" y="2763887"/>
              <a:ext cx="1993748" cy="1993747"/>
            </a:xfrm>
            <a:prstGeom prst="ellipse">
              <a:avLst/>
            </a:prstGeom>
            <a:solidFill>
              <a:schemeClr val="bg1"/>
            </a:solidFill>
            <a:ln>
              <a:noFill/>
            </a:ln>
            <a:scene3d>
              <a:camera prst="orthographicFront"/>
              <a:lightRig rig="threePt" dir="t"/>
            </a:scene3d>
            <a:sp3d>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19" name="椭圆 18"/>
            <p:cNvSpPr>
              <a:spLocks noChangeAspect="1"/>
            </p:cNvSpPr>
            <p:nvPr/>
          </p:nvSpPr>
          <p:spPr>
            <a:xfrm>
              <a:off x="7832129" y="2896803"/>
              <a:ext cx="1727915" cy="1727914"/>
            </a:xfrm>
            <a:prstGeom prst="ellipse">
              <a:avLst/>
            </a:prstGeom>
            <a:solidFill>
              <a:schemeClr val="bg1"/>
            </a:solidFill>
            <a:ln>
              <a:noFill/>
            </a:ln>
            <a:effectLst>
              <a:innerShdw blurRad="584200" dir="13500000">
                <a:prstClr val="black">
                  <a:alpha val="29000"/>
                </a:prstClr>
              </a:innerShdw>
            </a:effectLst>
            <a:scene3d>
              <a:camera prst="orthographicFront"/>
              <a:lightRig rig="threePt" dir="t"/>
            </a:scene3d>
            <a:sp3d>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grpSp>
      <p:sp>
        <p:nvSpPr>
          <p:cNvPr id="20" name="矩形 19"/>
          <p:cNvSpPr/>
          <p:nvPr/>
        </p:nvSpPr>
        <p:spPr>
          <a:xfrm>
            <a:off x="7354232" y="3039221"/>
            <a:ext cx="1353839" cy="1200329"/>
          </a:xfrm>
          <a:prstGeom prst="rect">
            <a:avLst/>
          </a:prstGeom>
        </p:spPr>
        <p:txBody>
          <a:bodyPr wrap="square">
            <a:spAutoFit/>
            <a:scene3d>
              <a:camera prst="orthographicFront"/>
              <a:lightRig rig="threePt" dir="t"/>
            </a:scene3d>
            <a:sp3d>
              <a:bevelT w="254000" h="330200"/>
              <a:bevelB w="254000" h="330200"/>
            </a:sp3d>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zh-TW" altLang="en-US" sz="3600" b="1" i="0" u="none" strike="noStrike" kern="1200" cap="none" spc="0" normalizeH="0" baseline="0" noProof="0" dirty="0">
                <a:ln>
                  <a:noFill/>
                </a:ln>
                <a:solidFill>
                  <a:srgbClr val="A3D8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sym typeface="Arial" panose="020B0604020202020204" pitchFamily="34" charset="0"/>
              </a:rPr>
              <a:t>五</a:t>
            </a:r>
            <a:r>
              <a:rPr kumimoji="0" lang="en-US" altLang="zh-TW" sz="3600" b="1" i="0" u="none" strike="noStrike" kern="1200" cap="none" spc="0" normalizeH="0" baseline="0" noProof="0" dirty="0">
                <a:ln>
                  <a:noFill/>
                </a:ln>
                <a:solidFill>
                  <a:srgbClr val="A3D8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sym typeface="Arial" panose="020B0604020202020204" pitchFamily="34" charset="0"/>
              </a:rPr>
              <a:t/>
            </a:r>
            <a:br>
              <a:rPr kumimoji="0" lang="en-US" altLang="zh-TW" sz="3600" b="1" i="0" u="none" strike="noStrike" kern="1200" cap="none" spc="0" normalizeH="0" baseline="0" noProof="0" dirty="0">
                <a:ln>
                  <a:noFill/>
                </a:ln>
                <a:solidFill>
                  <a:srgbClr val="A3D8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sym typeface="Arial" panose="020B0604020202020204" pitchFamily="34" charset="0"/>
              </a:rPr>
            </a:br>
            <a:r>
              <a:rPr kumimoji="0" lang="zh-TW" altLang="en-US" sz="3600" b="1" i="0" u="none" strike="noStrike" kern="1200" cap="none" spc="0" normalizeH="0" baseline="0" noProof="0" dirty="0">
                <a:ln>
                  <a:noFill/>
                </a:ln>
                <a:solidFill>
                  <a:srgbClr val="A3D8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sym typeface="Arial" panose="020B0604020202020204" pitchFamily="34" charset="0"/>
              </a:rPr>
              <a:t>專</a:t>
            </a:r>
            <a:endParaRPr kumimoji="0" lang="en-US" altLang="zh-CN" sz="3600" b="1" i="0" u="none" strike="noStrike" kern="1200" cap="none" spc="0" normalizeH="0" baseline="0" noProof="0" dirty="0">
              <a:ln>
                <a:noFill/>
              </a:ln>
              <a:solidFill>
                <a:srgbClr val="A3D8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sym typeface="Arial" panose="020B0604020202020204" pitchFamily="34" charset="0"/>
            </a:endParaRPr>
          </a:p>
        </p:txBody>
      </p:sp>
      <p:sp>
        <p:nvSpPr>
          <p:cNvPr id="30" name="空心弧 29"/>
          <p:cNvSpPr>
            <a:spLocks noChangeAspect="1"/>
          </p:cNvSpPr>
          <p:nvPr/>
        </p:nvSpPr>
        <p:spPr>
          <a:xfrm rot="5400000">
            <a:off x="1981317" y="2252652"/>
            <a:ext cx="2866012" cy="2866013"/>
          </a:xfrm>
          <a:prstGeom prst="blockArc">
            <a:avLst>
              <a:gd name="adj1" fmla="val 15312021"/>
              <a:gd name="adj2" fmla="val 16870308"/>
              <a:gd name="adj3" fmla="val 17635"/>
            </a:avLst>
          </a:prstGeom>
          <a:gradFill flip="none" rotWithShape="1">
            <a:gsLst>
              <a:gs pos="0">
                <a:schemeClr val="accent1">
                  <a:lumMod val="60000"/>
                  <a:lumOff val="40000"/>
                </a:schemeClr>
              </a:gs>
              <a:gs pos="100000">
                <a:srgbClr val="F34FA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black"/>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10" name="文本框 9"/>
          <p:cNvSpPr txBox="1"/>
          <p:nvPr/>
        </p:nvSpPr>
        <p:spPr>
          <a:xfrm>
            <a:off x="4300829" y="3385471"/>
            <a:ext cx="601447" cy="507831"/>
          </a:xfrm>
          <a:prstGeom prst="rect">
            <a:avLst/>
          </a:prstGeom>
          <a:noFill/>
          <a:effectLst/>
        </p:spPr>
        <p:txBody>
          <a:bodyPr wrap="none" rtlCol="0">
            <a:spAutoFit/>
          </a:bodyPr>
          <a:lstStyle>
            <a:defPPr>
              <a:defRPr lang="zh-CN"/>
            </a:defPPr>
            <a:lvl1pPr>
              <a:defRPr sz="5400">
                <a:solidFill>
                  <a:schemeClr val="bg1"/>
                </a:solidFill>
                <a:effectLst>
                  <a:innerShdw blurRad="63500" dist="50800" dir="13500000">
                    <a:prstClr val="black">
                      <a:alpha val="50000"/>
                    </a:prstClr>
                  </a:innerShdw>
                </a:effectLst>
                <a:latin typeface="迷你简粗倩" panose="03000509000000000000" pitchFamily="65" charset="-122"/>
                <a:ea typeface="迷你简粗倩" panose="03000509000000000000" pitchFamily="65" charset="-122"/>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zh-CN" sz="2700" b="0" i="0" u="none" strike="noStrike" kern="1200" cap="none" spc="0" normalizeH="0" baseline="0" noProof="0" dirty="0">
                <a:ln>
                  <a:noFill/>
                </a:ln>
                <a:solidFill>
                  <a:prstClr val="black">
                    <a:lumMod val="50000"/>
                    <a:lumOff val="50000"/>
                  </a:prstClr>
                </a:solidFill>
                <a:effectLst>
                  <a:innerShdw blurRad="63500" dist="50800" dir="13500000">
                    <a:prstClr val="black">
                      <a:alpha val="50000"/>
                    </a:prstClr>
                  </a:innerShdw>
                </a:effectLst>
                <a:uLnTx/>
                <a:uFillTx/>
                <a:latin typeface="时尚中黑简体" panose="01010104010101010101" pitchFamily="2" charset="-122"/>
                <a:ea typeface="时尚中黑简体" panose="01010104010101010101" pitchFamily="2" charset="-122"/>
                <a:cs typeface="+mn-cs"/>
              </a:rPr>
              <a:t>01</a:t>
            </a:r>
            <a:endParaRPr kumimoji="0" lang="zh-CN" altLang="en-US" sz="2700" b="0" i="0" u="none" strike="noStrike" kern="1200" cap="none" spc="0" normalizeH="0" baseline="0" noProof="0" dirty="0">
              <a:ln>
                <a:noFill/>
              </a:ln>
              <a:solidFill>
                <a:prstClr val="black">
                  <a:lumMod val="50000"/>
                  <a:lumOff val="50000"/>
                </a:prstClr>
              </a:solidFill>
              <a:effectLst>
                <a:innerShdw blurRad="63500" dist="50800" dir="13500000">
                  <a:prstClr val="black">
                    <a:alpha val="50000"/>
                  </a:prstClr>
                </a:innerShdw>
              </a:effectLst>
              <a:uLnTx/>
              <a:uFillTx/>
              <a:latin typeface="时尚中黑简体" panose="01010104010101010101" pitchFamily="2" charset="-122"/>
              <a:ea typeface="时尚中黑简体" panose="01010104010101010101" pitchFamily="2" charset="-122"/>
              <a:cs typeface="+mn-cs"/>
            </a:endParaRPr>
          </a:p>
        </p:txBody>
      </p:sp>
      <p:sp>
        <p:nvSpPr>
          <p:cNvPr id="34" name="矩形 33"/>
          <p:cNvSpPr/>
          <p:nvPr/>
        </p:nvSpPr>
        <p:spPr>
          <a:xfrm>
            <a:off x="2113475" y="5282396"/>
            <a:ext cx="1210588" cy="400110"/>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分區免試</a:t>
            </a:r>
          </a:p>
        </p:txBody>
      </p:sp>
      <p:sp>
        <p:nvSpPr>
          <p:cNvPr id="35" name="矩形 34"/>
          <p:cNvSpPr/>
          <p:nvPr/>
        </p:nvSpPr>
        <p:spPr>
          <a:xfrm>
            <a:off x="3384501" y="5277930"/>
            <a:ext cx="1210588" cy="400110"/>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完全免試</a:t>
            </a:r>
          </a:p>
        </p:txBody>
      </p:sp>
      <p:sp>
        <p:nvSpPr>
          <p:cNvPr id="36" name="文字方塊 35"/>
          <p:cNvSpPr txBox="1"/>
          <p:nvPr/>
        </p:nvSpPr>
        <p:spPr>
          <a:xfrm>
            <a:off x="2141093" y="5691843"/>
            <a:ext cx="1210588" cy="400110"/>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優先免試</a:t>
            </a:r>
          </a:p>
        </p:txBody>
      </p:sp>
      <p:sp>
        <p:nvSpPr>
          <p:cNvPr id="37" name="矩形 36"/>
          <p:cNvSpPr/>
          <p:nvPr/>
        </p:nvSpPr>
        <p:spPr>
          <a:xfrm>
            <a:off x="3375935" y="5679268"/>
            <a:ext cx="1210588" cy="400110"/>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直升入學</a:t>
            </a:r>
          </a:p>
        </p:txBody>
      </p:sp>
      <p:sp>
        <p:nvSpPr>
          <p:cNvPr id="39" name="矩形 38"/>
          <p:cNvSpPr/>
          <p:nvPr/>
        </p:nvSpPr>
        <p:spPr>
          <a:xfrm>
            <a:off x="4882592" y="5372508"/>
            <a:ext cx="2236510" cy="400110"/>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特色招生甄選入學</a:t>
            </a:r>
          </a:p>
        </p:txBody>
      </p:sp>
      <p:sp>
        <p:nvSpPr>
          <p:cNvPr id="40" name="矩形 39"/>
          <p:cNvSpPr/>
          <p:nvPr/>
        </p:nvSpPr>
        <p:spPr>
          <a:xfrm>
            <a:off x="4882592" y="5769834"/>
            <a:ext cx="2236510"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特色招生考試分發</a:t>
            </a:r>
            <a:endParaRPr kumimoji="0" lang="zh-TW" altLang="en-US" sz="2000" b="0" i="0" u="none" strike="noStrike" kern="1200" cap="none" spc="0" normalizeH="0" baseline="0" noProof="0" dirty="0">
              <a:ln>
                <a:noFill/>
              </a:ln>
              <a:solidFill>
                <a:prstClr val="black"/>
              </a:solidFill>
              <a:effectLst/>
              <a:uLnTx/>
              <a:uFillTx/>
              <a:latin typeface="Calibri"/>
              <a:ea typeface="標楷體" panose="03000509000000000000" pitchFamily="65" charset="-120"/>
              <a:cs typeface="+mn-cs"/>
            </a:endParaRPr>
          </a:p>
        </p:txBody>
      </p:sp>
      <p:pic>
        <p:nvPicPr>
          <p:cNvPr id="4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304850" y="5743862"/>
            <a:ext cx="1297159" cy="11293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5" name="矩形 44"/>
          <p:cNvSpPr/>
          <p:nvPr/>
        </p:nvSpPr>
        <p:spPr>
          <a:xfrm>
            <a:off x="2654649" y="6474682"/>
            <a:ext cx="1338828" cy="369332"/>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原住民專班</a:t>
            </a:r>
          </a:p>
        </p:txBody>
      </p:sp>
      <p:sp>
        <p:nvSpPr>
          <p:cNvPr id="46" name="矩形 45"/>
          <p:cNvSpPr/>
          <p:nvPr/>
        </p:nvSpPr>
        <p:spPr>
          <a:xfrm>
            <a:off x="2150025" y="6079378"/>
            <a:ext cx="1217344" cy="400110"/>
          </a:xfrm>
          <a:prstGeom prst="rect">
            <a:avLst/>
          </a:prstGeom>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技優產特</a:t>
            </a:r>
          </a:p>
        </p:txBody>
      </p:sp>
      <p:sp>
        <p:nvSpPr>
          <p:cNvPr id="47" name="矩形 46"/>
          <p:cNvSpPr/>
          <p:nvPr/>
        </p:nvSpPr>
        <p:spPr>
          <a:xfrm>
            <a:off x="3395379" y="6044623"/>
            <a:ext cx="1210588" cy="400110"/>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實用技能</a:t>
            </a:r>
          </a:p>
        </p:txBody>
      </p:sp>
      <p:pic>
        <p:nvPicPr>
          <p:cNvPr id="48" name="Picture 2">
            <a:extLst>
              <a:ext uri="{FF2B5EF4-FFF2-40B4-BE49-F238E27FC236}">
                <a16:creationId xmlns:a16="http://schemas.microsoft.com/office/drawing/2014/main" xmlns="" id="{63228458-AE03-40AF-B587-E6710E1E110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602009" y="5720471"/>
            <a:ext cx="1297159" cy="11293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1" name="文字方塊 40">
            <a:extLst>
              <a:ext uri="{FF2B5EF4-FFF2-40B4-BE49-F238E27FC236}">
                <a16:creationId xmlns:a16="http://schemas.microsoft.com/office/drawing/2014/main" xmlns="" id="{63D476A0-FAA8-B562-BF2D-3E5030577BFF}"/>
              </a:ext>
            </a:extLst>
          </p:cNvPr>
          <p:cNvSpPr txBox="1"/>
          <p:nvPr/>
        </p:nvSpPr>
        <p:spPr>
          <a:xfrm>
            <a:off x="4864181" y="6221228"/>
            <a:ext cx="2273332"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不受就學區的限制</a:t>
            </a:r>
            <a:endParaRPr kumimoji="0" lang="zh-TW" altLang="en-US" sz="20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spTree>
    <p:extLst>
      <p:ext uri="{BB962C8B-B14F-4D97-AF65-F5344CB8AC3E}">
        <p14:creationId xmlns:p14="http://schemas.microsoft.com/office/powerpoint/2010/main" val="1371167773"/>
      </p:ext>
    </p:extLst>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down)">
                                      <p:cBhvr>
                                        <p:cTn id="7" dur="580">
                                          <p:stCondLst>
                                            <p:cond delay="0"/>
                                          </p:stCondLst>
                                        </p:cTn>
                                        <p:tgtEl>
                                          <p:spTgt spid="44"/>
                                        </p:tgtEl>
                                      </p:cBhvr>
                                    </p:animEffect>
                                    <p:anim calcmode="lin" valueType="num">
                                      <p:cBhvr>
                                        <p:cTn id="8" dur="1822" tmFilter="0,0; 0.14,0.36; 0.43,0.73; 0.71,0.91; 1.0,1.0">
                                          <p:stCondLst>
                                            <p:cond delay="0"/>
                                          </p:stCondLst>
                                        </p:cTn>
                                        <p:tgtEl>
                                          <p:spTgt spid="4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4"/>
                                        </p:tgtEl>
                                        <p:attrNameLst>
                                          <p:attrName>ppt_y</p:attrName>
                                        </p:attrNameLst>
                                      </p:cBhvr>
                                      <p:tavLst>
                                        <p:tav tm="0" fmla="#ppt_y-sin(pi*$)/81">
                                          <p:val>
                                            <p:fltVal val="0"/>
                                          </p:val>
                                        </p:tav>
                                        <p:tav tm="100000">
                                          <p:val>
                                            <p:fltVal val="1"/>
                                          </p:val>
                                        </p:tav>
                                      </p:tavLst>
                                    </p:anim>
                                    <p:animScale>
                                      <p:cBhvr>
                                        <p:cTn id="13" dur="26">
                                          <p:stCondLst>
                                            <p:cond delay="650"/>
                                          </p:stCondLst>
                                        </p:cTn>
                                        <p:tgtEl>
                                          <p:spTgt spid="44"/>
                                        </p:tgtEl>
                                      </p:cBhvr>
                                      <p:to x="100000" y="60000"/>
                                    </p:animScale>
                                    <p:animScale>
                                      <p:cBhvr>
                                        <p:cTn id="14" dur="166" decel="50000">
                                          <p:stCondLst>
                                            <p:cond delay="676"/>
                                          </p:stCondLst>
                                        </p:cTn>
                                        <p:tgtEl>
                                          <p:spTgt spid="44"/>
                                        </p:tgtEl>
                                      </p:cBhvr>
                                      <p:to x="100000" y="100000"/>
                                    </p:animScale>
                                    <p:animScale>
                                      <p:cBhvr>
                                        <p:cTn id="15" dur="26">
                                          <p:stCondLst>
                                            <p:cond delay="1312"/>
                                          </p:stCondLst>
                                        </p:cTn>
                                        <p:tgtEl>
                                          <p:spTgt spid="44"/>
                                        </p:tgtEl>
                                      </p:cBhvr>
                                      <p:to x="100000" y="80000"/>
                                    </p:animScale>
                                    <p:animScale>
                                      <p:cBhvr>
                                        <p:cTn id="16" dur="166" decel="50000">
                                          <p:stCondLst>
                                            <p:cond delay="1338"/>
                                          </p:stCondLst>
                                        </p:cTn>
                                        <p:tgtEl>
                                          <p:spTgt spid="44"/>
                                        </p:tgtEl>
                                      </p:cBhvr>
                                      <p:to x="100000" y="100000"/>
                                    </p:animScale>
                                    <p:animScale>
                                      <p:cBhvr>
                                        <p:cTn id="17" dur="26">
                                          <p:stCondLst>
                                            <p:cond delay="1642"/>
                                          </p:stCondLst>
                                        </p:cTn>
                                        <p:tgtEl>
                                          <p:spTgt spid="44"/>
                                        </p:tgtEl>
                                      </p:cBhvr>
                                      <p:to x="100000" y="90000"/>
                                    </p:animScale>
                                    <p:animScale>
                                      <p:cBhvr>
                                        <p:cTn id="18" dur="166" decel="50000">
                                          <p:stCondLst>
                                            <p:cond delay="1668"/>
                                          </p:stCondLst>
                                        </p:cTn>
                                        <p:tgtEl>
                                          <p:spTgt spid="44"/>
                                        </p:tgtEl>
                                      </p:cBhvr>
                                      <p:to x="100000" y="100000"/>
                                    </p:animScale>
                                    <p:animScale>
                                      <p:cBhvr>
                                        <p:cTn id="19" dur="26">
                                          <p:stCondLst>
                                            <p:cond delay="1808"/>
                                          </p:stCondLst>
                                        </p:cTn>
                                        <p:tgtEl>
                                          <p:spTgt spid="44"/>
                                        </p:tgtEl>
                                      </p:cBhvr>
                                      <p:to x="100000" y="95000"/>
                                    </p:animScale>
                                    <p:animScale>
                                      <p:cBhvr>
                                        <p:cTn id="20" dur="166" decel="50000">
                                          <p:stCondLst>
                                            <p:cond delay="1834"/>
                                          </p:stCondLst>
                                        </p:cTn>
                                        <p:tgtEl>
                                          <p:spTgt spid="44"/>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wipe(down)">
                                      <p:cBhvr>
                                        <p:cTn id="23" dur="580">
                                          <p:stCondLst>
                                            <p:cond delay="0"/>
                                          </p:stCondLst>
                                        </p:cTn>
                                        <p:tgtEl>
                                          <p:spTgt spid="48"/>
                                        </p:tgtEl>
                                      </p:cBhvr>
                                    </p:animEffect>
                                    <p:anim calcmode="lin" valueType="num">
                                      <p:cBhvr>
                                        <p:cTn id="24" dur="1822" tmFilter="0,0; 0.14,0.36; 0.43,0.73; 0.71,0.91; 1.0,1.0">
                                          <p:stCondLst>
                                            <p:cond delay="0"/>
                                          </p:stCondLst>
                                        </p:cTn>
                                        <p:tgtEl>
                                          <p:spTgt spid="48"/>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48"/>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48"/>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48"/>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48"/>
                                        </p:tgtEl>
                                        <p:attrNameLst>
                                          <p:attrName>ppt_y</p:attrName>
                                        </p:attrNameLst>
                                      </p:cBhvr>
                                      <p:tavLst>
                                        <p:tav tm="0" fmla="#ppt_y-sin(pi*$)/81">
                                          <p:val>
                                            <p:fltVal val="0"/>
                                          </p:val>
                                        </p:tav>
                                        <p:tav tm="100000">
                                          <p:val>
                                            <p:fltVal val="1"/>
                                          </p:val>
                                        </p:tav>
                                      </p:tavLst>
                                    </p:anim>
                                    <p:animScale>
                                      <p:cBhvr>
                                        <p:cTn id="29" dur="26">
                                          <p:stCondLst>
                                            <p:cond delay="650"/>
                                          </p:stCondLst>
                                        </p:cTn>
                                        <p:tgtEl>
                                          <p:spTgt spid="48"/>
                                        </p:tgtEl>
                                      </p:cBhvr>
                                      <p:to x="100000" y="60000"/>
                                    </p:animScale>
                                    <p:animScale>
                                      <p:cBhvr>
                                        <p:cTn id="30" dur="166" decel="50000">
                                          <p:stCondLst>
                                            <p:cond delay="676"/>
                                          </p:stCondLst>
                                        </p:cTn>
                                        <p:tgtEl>
                                          <p:spTgt spid="48"/>
                                        </p:tgtEl>
                                      </p:cBhvr>
                                      <p:to x="100000" y="100000"/>
                                    </p:animScale>
                                    <p:animScale>
                                      <p:cBhvr>
                                        <p:cTn id="31" dur="26">
                                          <p:stCondLst>
                                            <p:cond delay="1312"/>
                                          </p:stCondLst>
                                        </p:cTn>
                                        <p:tgtEl>
                                          <p:spTgt spid="48"/>
                                        </p:tgtEl>
                                      </p:cBhvr>
                                      <p:to x="100000" y="80000"/>
                                    </p:animScale>
                                    <p:animScale>
                                      <p:cBhvr>
                                        <p:cTn id="32" dur="166" decel="50000">
                                          <p:stCondLst>
                                            <p:cond delay="1338"/>
                                          </p:stCondLst>
                                        </p:cTn>
                                        <p:tgtEl>
                                          <p:spTgt spid="48"/>
                                        </p:tgtEl>
                                      </p:cBhvr>
                                      <p:to x="100000" y="100000"/>
                                    </p:animScale>
                                    <p:animScale>
                                      <p:cBhvr>
                                        <p:cTn id="33" dur="26">
                                          <p:stCondLst>
                                            <p:cond delay="1642"/>
                                          </p:stCondLst>
                                        </p:cTn>
                                        <p:tgtEl>
                                          <p:spTgt spid="48"/>
                                        </p:tgtEl>
                                      </p:cBhvr>
                                      <p:to x="100000" y="90000"/>
                                    </p:animScale>
                                    <p:animScale>
                                      <p:cBhvr>
                                        <p:cTn id="34" dur="166" decel="50000">
                                          <p:stCondLst>
                                            <p:cond delay="1668"/>
                                          </p:stCondLst>
                                        </p:cTn>
                                        <p:tgtEl>
                                          <p:spTgt spid="48"/>
                                        </p:tgtEl>
                                      </p:cBhvr>
                                      <p:to x="100000" y="100000"/>
                                    </p:animScale>
                                    <p:animScale>
                                      <p:cBhvr>
                                        <p:cTn id="35" dur="26">
                                          <p:stCondLst>
                                            <p:cond delay="1808"/>
                                          </p:stCondLst>
                                        </p:cTn>
                                        <p:tgtEl>
                                          <p:spTgt spid="48"/>
                                        </p:tgtEl>
                                      </p:cBhvr>
                                      <p:to x="100000" y="95000"/>
                                    </p:animScale>
                                    <p:animScale>
                                      <p:cBhvr>
                                        <p:cTn id="36" dur="166" decel="50000">
                                          <p:stCondLst>
                                            <p:cond delay="1834"/>
                                          </p:stCondLst>
                                        </p:cTn>
                                        <p:tgtEl>
                                          <p:spTgt spid="48"/>
                                        </p:tgtEl>
                                      </p:cBhvr>
                                      <p:to x="100000" y="100000"/>
                                    </p:animScale>
                                  </p:childTnLst>
                                </p:cTn>
                              </p:par>
                            </p:childTnLst>
                          </p:cTn>
                        </p:par>
                        <p:par>
                          <p:cTn id="37" fill="hold">
                            <p:stCondLst>
                              <p:cond delay="2000"/>
                            </p:stCondLst>
                            <p:childTnLst>
                              <p:par>
                                <p:cTn id="38" presetID="2" presetClass="entr" presetSubtype="4" fill="hold" grpId="0" nodeType="afterEffect">
                                  <p:stCondLst>
                                    <p:cond delay="0"/>
                                  </p:stCondLst>
                                  <p:childTnLst>
                                    <p:set>
                                      <p:cBhvr>
                                        <p:cTn id="39" dur="1" fill="hold">
                                          <p:stCondLst>
                                            <p:cond delay="0"/>
                                          </p:stCondLst>
                                        </p:cTn>
                                        <p:tgtEl>
                                          <p:spTgt spid="39"/>
                                        </p:tgtEl>
                                        <p:attrNameLst>
                                          <p:attrName>style.visibility</p:attrName>
                                        </p:attrNameLst>
                                      </p:cBhvr>
                                      <p:to>
                                        <p:strVal val="visible"/>
                                      </p:to>
                                    </p:set>
                                    <p:anim calcmode="lin" valueType="num">
                                      <p:cBhvr additive="base">
                                        <p:cTn id="40" dur="500" fill="hold"/>
                                        <p:tgtEl>
                                          <p:spTgt spid="39"/>
                                        </p:tgtEl>
                                        <p:attrNameLst>
                                          <p:attrName>ppt_x</p:attrName>
                                        </p:attrNameLst>
                                      </p:cBhvr>
                                      <p:tavLst>
                                        <p:tav tm="0">
                                          <p:val>
                                            <p:strVal val="#ppt_x"/>
                                          </p:val>
                                        </p:tav>
                                        <p:tav tm="100000">
                                          <p:val>
                                            <p:strVal val="#ppt_x"/>
                                          </p:val>
                                        </p:tav>
                                      </p:tavLst>
                                    </p:anim>
                                    <p:anim calcmode="lin" valueType="num">
                                      <p:cBhvr additive="base">
                                        <p:cTn id="41" dur="500" fill="hold"/>
                                        <p:tgtEl>
                                          <p:spTgt spid="39"/>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stCondLst>
                                    <p:cond delay="0"/>
                                  </p:stCondLst>
                                  <p:childTnLst>
                                    <p:set>
                                      <p:cBhvr>
                                        <p:cTn id="43" dur="1" fill="hold">
                                          <p:stCondLst>
                                            <p:cond delay="0"/>
                                          </p:stCondLst>
                                        </p:cTn>
                                        <p:tgtEl>
                                          <p:spTgt spid="40"/>
                                        </p:tgtEl>
                                        <p:attrNameLst>
                                          <p:attrName>style.visibility</p:attrName>
                                        </p:attrNameLst>
                                      </p:cBhvr>
                                      <p:to>
                                        <p:strVal val="visible"/>
                                      </p:to>
                                    </p:set>
                                    <p:anim calcmode="lin" valueType="num">
                                      <p:cBhvr additive="base">
                                        <p:cTn id="44" dur="500" fill="hold"/>
                                        <p:tgtEl>
                                          <p:spTgt spid="40"/>
                                        </p:tgtEl>
                                        <p:attrNameLst>
                                          <p:attrName>ppt_x</p:attrName>
                                        </p:attrNameLst>
                                      </p:cBhvr>
                                      <p:tavLst>
                                        <p:tav tm="0">
                                          <p:val>
                                            <p:strVal val="#ppt_x"/>
                                          </p:val>
                                        </p:tav>
                                        <p:tav tm="100000">
                                          <p:val>
                                            <p:strVal val="#ppt_x"/>
                                          </p:val>
                                        </p:tav>
                                      </p:tavLst>
                                    </p:anim>
                                    <p:anim calcmode="lin" valueType="num">
                                      <p:cBhvr additive="base">
                                        <p:cTn id="45"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0" grpId="0"/>
    </p:bldLst>
  </p:timing>
</p:sld>
</file>

<file path=ppt/slides/slide10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99443" y="699082"/>
            <a:ext cx="1185290" cy="9750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510680" y="650631"/>
            <a:ext cx="1271951" cy="1046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圓角矩形 8"/>
          <p:cNvSpPr/>
          <p:nvPr/>
        </p:nvSpPr>
        <p:spPr bwMode="auto">
          <a:xfrm>
            <a:off x="2666101" y="63164"/>
            <a:ext cx="6820389" cy="1633855"/>
          </a:xfrm>
          <a:prstGeom prst="roundRect">
            <a:avLst/>
          </a:prstGeom>
          <a:solidFill>
            <a:srgbClr val="A3DEDF"/>
          </a:solidFill>
          <a:scene3d>
            <a:camera prst="orthographicFront"/>
            <a:lightRig rig="threePt" dir="t"/>
          </a:scene3d>
          <a:sp3d>
            <a:bevelT w="381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sp>
      <p:sp>
        <p:nvSpPr>
          <p:cNvPr id="2" name="文字方塊 1"/>
          <p:cNvSpPr txBox="1"/>
          <p:nvPr/>
        </p:nvSpPr>
        <p:spPr>
          <a:xfrm>
            <a:off x="3163778" y="218371"/>
            <a:ext cx="5642810" cy="1323439"/>
          </a:xfrm>
          <a:prstGeom prst="rect">
            <a:avLst/>
          </a:prstGeom>
          <a:noFill/>
        </p:spPr>
        <p:txBody>
          <a:bodyPr wrap="square" rtlCol="0">
            <a:spAutoFit/>
          </a:bodyPr>
          <a:lstStyle/>
          <a:p>
            <a:pPr algn="ctr"/>
            <a:r>
              <a:rPr lang="zh-TW" altLang="en-US" sz="4000" b="1" dirty="0">
                <a:solidFill>
                  <a:srgbClr val="6600CC"/>
                </a:solidFill>
                <a:latin typeface="標楷體" panose="03000509000000000000" pitchFamily="65" charset="-120"/>
                <a:ea typeface="標楷體" panose="03000509000000000000" pitchFamily="65" charset="-120"/>
              </a:rPr>
              <a:t>五專特色招生甄選入學管道介紹</a:t>
            </a:r>
            <a:endParaRPr lang="zh-TW" altLang="en-US" sz="4000" dirty="0">
              <a:solidFill>
                <a:srgbClr val="6600CC"/>
              </a:solidFill>
              <a:latin typeface="標楷體" panose="03000509000000000000" pitchFamily="65" charset="-120"/>
              <a:ea typeface="標楷體" panose="03000509000000000000" pitchFamily="65" charset="-120"/>
            </a:endParaRPr>
          </a:p>
        </p:txBody>
      </p:sp>
      <p:graphicFrame>
        <p:nvGraphicFramePr>
          <p:cNvPr id="10" name="表格 9">
            <a:extLst>
              <a:ext uri="{FF2B5EF4-FFF2-40B4-BE49-F238E27FC236}">
                <a16:creationId xmlns:a16="http://schemas.microsoft.com/office/drawing/2014/main" xmlns="" id="{F3808754-68CB-41A4-B925-1A249ABA9FA7}"/>
              </a:ext>
            </a:extLst>
          </p:cNvPr>
          <p:cNvGraphicFramePr>
            <a:graphicFrameLocks noGrp="1"/>
          </p:cNvGraphicFramePr>
          <p:nvPr>
            <p:extLst>
              <p:ext uri="{D42A27DB-BD31-4B8C-83A1-F6EECF244321}">
                <p14:modId xmlns:p14="http://schemas.microsoft.com/office/powerpoint/2010/main" val="2441394340"/>
              </p:ext>
            </p:extLst>
          </p:nvPr>
        </p:nvGraphicFramePr>
        <p:xfrm>
          <a:off x="0" y="1697019"/>
          <a:ext cx="12192000" cy="5160982"/>
        </p:xfrm>
        <a:graphic>
          <a:graphicData uri="http://schemas.openxmlformats.org/drawingml/2006/table">
            <a:tbl>
              <a:tblPr firstRow="1" bandRow="1"/>
              <a:tblGrid>
                <a:gridCol w="5242572">
                  <a:extLst>
                    <a:ext uri="{9D8B030D-6E8A-4147-A177-3AD203B41FA5}">
                      <a16:colId xmlns:a16="http://schemas.microsoft.com/office/drawing/2014/main" xmlns="" val="2485715155"/>
                    </a:ext>
                  </a:extLst>
                </a:gridCol>
                <a:gridCol w="4160462">
                  <a:extLst>
                    <a:ext uri="{9D8B030D-6E8A-4147-A177-3AD203B41FA5}">
                      <a16:colId xmlns:a16="http://schemas.microsoft.com/office/drawing/2014/main" xmlns="" val="3894154532"/>
                    </a:ext>
                  </a:extLst>
                </a:gridCol>
                <a:gridCol w="2788966">
                  <a:extLst>
                    <a:ext uri="{9D8B030D-6E8A-4147-A177-3AD203B41FA5}">
                      <a16:colId xmlns:a16="http://schemas.microsoft.com/office/drawing/2014/main" xmlns="" val="1264243306"/>
                    </a:ext>
                  </a:extLst>
                </a:gridCol>
              </a:tblGrid>
              <a:tr h="883399">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招生學校</a:t>
                      </a: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招生系別</a:t>
                      </a: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招生名額</a:t>
                      </a: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extLst>
                  <a:ext uri="{0D108BD9-81ED-4DB2-BD59-A6C34878D82A}">
                    <a16:rowId xmlns:a16="http://schemas.microsoft.com/office/drawing/2014/main" xmlns="" val="3547103089"/>
                  </a:ext>
                </a:extLst>
              </a:tr>
              <a:tr h="883399">
                <a:tc rowSpan="3">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台南應用科技大學</a:t>
                      </a: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美術系</a:t>
                      </a: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en-US" altLang="zh-TW"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100</a:t>
                      </a:r>
                      <a:endPar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endParaRP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extLst>
                  <a:ext uri="{0D108BD9-81ED-4DB2-BD59-A6C34878D82A}">
                    <a16:rowId xmlns:a16="http://schemas.microsoft.com/office/drawing/2014/main" xmlns="" val="2836178591"/>
                  </a:ext>
                </a:extLst>
              </a:tr>
              <a:tr h="883399">
                <a:tc vMerge="1">
                  <a:txBody>
                    <a:bodyPr/>
                    <a:lstStyle/>
                    <a:p>
                      <a:endParaRPr lang="zh-TW" altLang="en-US" sz="3200" dirty="0"/>
                    </a:p>
                  </a:txBody>
                  <a:tcPr/>
                </a:tc>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音樂系</a:t>
                      </a: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en-US" altLang="zh-TW" sz="3200" dirty="0">
                          <a:solidFill>
                            <a:srgbClr val="FF0000"/>
                          </a:solidFill>
                          <a:latin typeface="Times New Roman" panose="02020603050405020304" pitchFamily="18" charset="0"/>
                          <a:ea typeface="標楷體" panose="03000509000000000000" pitchFamily="65" charset="-120"/>
                          <a:cs typeface="Times New Roman" panose="02020603050405020304" pitchFamily="18" charset="0"/>
                        </a:rPr>
                        <a:t>55</a:t>
                      </a:r>
                      <a:endParaRPr lang="zh-TW" altLang="en-US" sz="3200" dirty="0">
                        <a:solidFill>
                          <a:srgbClr val="FF0000"/>
                        </a:solidFill>
                        <a:latin typeface="Times New Roman" panose="02020603050405020304" pitchFamily="18" charset="0"/>
                        <a:ea typeface="標楷體" panose="03000509000000000000" pitchFamily="65" charset="-120"/>
                        <a:cs typeface="Times New Roman" panose="02020603050405020304" pitchFamily="18" charset="0"/>
                      </a:endParaRP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extLst>
                  <a:ext uri="{0D108BD9-81ED-4DB2-BD59-A6C34878D82A}">
                    <a16:rowId xmlns:a16="http://schemas.microsoft.com/office/drawing/2014/main" xmlns="" val="4175573548"/>
                  </a:ext>
                </a:extLst>
              </a:tr>
              <a:tr h="883399">
                <a:tc vMerge="1">
                  <a:txBody>
                    <a:bodyPr/>
                    <a:lstStyle/>
                    <a:p>
                      <a:endParaRPr lang="zh-TW" altLang="en-US" sz="3200" dirty="0"/>
                    </a:p>
                  </a:txBody>
                  <a:tcPr/>
                </a:tc>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舞蹈系</a:t>
                      </a: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en-US" altLang="zh-TW" sz="3200" dirty="0">
                          <a:solidFill>
                            <a:srgbClr val="FF0000"/>
                          </a:solidFill>
                          <a:latin typeface="Times New Roman" panose="02020603050405020304" pitchFamily="18" charset="0"/>
                          <a:ea typeface="標楷體" panose="03000509000000000000" pitchFamily="65" charset="-120"/>
                          <a:cs typeface="Times New Roman" panose="02020603050405020304" pitchFamily="18" charset="0"/>
                        </a:rPr>
                        <a:t>45</a:t>
                      </a:r>
                      <a:endParaRPr lang="zh-TW" altLang="en-US" sz="3200" dirty="0">
                        <a:solidFill>
                          <a:srgbClr val="FF0000"/>
                        </a:solidFill>
                        <a:latin typeface="Times New Roman" panose="02020603050405020304" pitchFamily="18" charset="0"/>
                        <a:ea typeface="標楷體" panose="03000509000000000000" pitchFamily="65" charset="-120"/>
                        <a:cs typeface="Times New Roman" panose="02020603050405020304" pitchFamily="18" charset="0"/>
                      </a:endParaRP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extLst>
                  <a:ext uri="{0D108BD9-81ED-4DB2-BD59-A6C34878D82A}">
                    <a16:rowId xmlns:a16="http://schemas.microsoft.com/office/drawing/2014/main" xmlns="" val="3165505850"/>
                  </a:ext>
                </a:extLst>
              </a:tr>
              <a:tr h="1627386">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東方設計大學</a:t>
                      </a: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美術工藝系</a:t>
                      </a:r>
                      <a:r>
                        <a:rPr lang="en-US" altLang="zh-TW"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
                      </a:r>
                      <a:br>
                        <a:rPr lang="en-US" altLang="zh-TW"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br>
                      <a:r>
                        <a:rPr lang="en-US" altLang="zh-TW"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a:t>
                      </a:r>
                      <a:r>
                        <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美術專長</a:t>
                      </a:r>
                      <a:r>
                        <a:rPr lang="en-US" altLang="zh-TW"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a:t>
                      </a:r>
                      <a:endPar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endParaRP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en-US" altLang="zh-TW" sz="3200" dirty="0">
                          <a:solidFill>
                            <a:srgbClr val="FF0000"/>
                          </a:solidFill>
                          <a:latin typeface="Times New Roman" panose="02020603050405020304" pitchFamily="18" charset="0"/>
                          <a:ea typeface="標楷體" panose="03000509000000000000" pitchFamily="65" charset="-120"/>
                          <a:cs typeface="Times New Roman" panose="02020603050405020304" pitchFamily="18" charset="0"/>
                        </a:rPr>
                        <a:t>7</a:t>
                      </a:r>
                      <a:endParaRPr lang="zh-TW" altLang="en-US" sz="3200" dirty="0">
                        <a:solidFill>
                          <a:srgbClr val="FF0000"/>
                        </a:solidFill>
                        <a:latin typeface="Times New Roman" panose="02020603050405020304" pitchFamily="18" charset="0"/>
                        <a:ea typeface="標楷體" panose="03000509000000000000" pitchFamily="65" charset="-120"/>
                        <a:cs typeface="Times New Roman" panose="02020603050405020304" pitchFamily="18" charset="0"/>
                      </a:endParaRP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extLst>
                  <a:ext uri="{0D108BD9-81ED-4DB2-BD59-A6C34878D82A}">
                    <a16:rowId xmlns:a16="http://schemas.microsoft.com/office/drawing/2014/main" xmlns="" val="944273844"/>
                  </a:ext>
                </a:extLst>
              </a:tr>
            </a:tbl>
          </a:graphicData>
        </a:graphic>
      </p:graphicFrame>
      <p:pic>
        <p:nvPicPr>
          <p:cNvPr id="11" name="Picture 2">
            <a:extLst>
              <a:ext uri="{FF2B5EF4-FFF2-40B4-BE49-F238E27FC236}">
                <a16:creationId xmlns:a16="http://schemas.microsoft.com/office/drawing/2014/main" xmlns="" id="{8BA16F20-9A95-45FE-9D7F-AF331418187A}"/>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672" y="627789"/>
            <a:ext cx="1271951" cy="1046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2">
            <a:extLst>
              <a:ext uri="{FF2B5EF4-FFF2-40B4-BE49-F238E27FC236}">
                <a16:creationId xmlns:a16="http://schemas.microsoft.com/office/drawing/2014/main" xmlns="" id="{09DA0643-9B4A-4A6C-A8D5-2AE5BCF7BCB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342623" y="627789"/>
            <a:ext cx="1271951" cy="1046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1752740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par>
                                <p:cTn id="8" presetID="21" presetClass="entr" presetSubtype="1"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heel(1)">
                                      <p:cBhvr>
                                        <p:cTn id="10" dur="2000"/>
                                        <p:tgtEl>
                                          <p:spTgt spid="7"/>
                                        </p:tgtEl>
                                      </p:cBhvr>
                                    </p:animEffect>
                                  </p:childTnLst>
                                </p:cTn>
                              </p:par>
                              <p:par>
                                <p:cTn id="11" presetID="21" presetClass="entr" presetSubtype="1"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heel(1)">
                                      <p:cBhvr>
                                        <p:cTn id="13" dur="2000"/>
                                        <p:tgtEl>
                                          <p:spTgt spid="11"/>
                                        </p:tgtEl>
                                      </p:cBhvr>
                                    </p:animEffect>
                                  </p:childTnLst>
                                </p:cTn>
                              </p:par>
                              <p:par>
                                <p:cTn id="14" presetID="21" presetClass="entr" presetSubtype="1" fill="hold"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heel(1)">
                                      <p:cBhvr>
                                        <p:cTn id="16" dur="2000"/>
                                        <p:tgtEl>
                                          <p:spTgt spid="12"/>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1000" fill="hold"/>
                                        <p:tgtEl>
                                          <p:spTgt spid="2"/>
                                        </p:tgtEl>
                                        <p:attrNameLst>
                                          <p:attrName>ppt_w</p:attrName>
                                        </p:attrNameLst>
                                      </p:cBhvr>
                                      <p:tavLst>
                                        <p:tav tm="0">
                                          <p:val>
                                            <p:fltVal val="0"/>
                                          </p:val>
                                        </p:tav>
                                        <p:tav tm="100000">
                                          <p:val>
                                            <p:strVal val="#ppt_w"/>
                                          </p:val>
                                        </p:tav>
                                      </p:tavLst>
                                    </p:anim>
                                    <p:anim calcmode="lin" valueType="num">
                                      <p:cBhvr>
                                        <p:cTn id="20" dur="1000" fill="hold"/>
                                        <p:tgtEl>
                                          <p:spTgt spid="2"/>
                                        </p:tgtEl>
                                        <p:attrNameLst>
                                          <p:attrName>ppt_h</p:attrName>
                                        </p:attrNameLst>
                                      </p:cBhvr>
                                      <p:tavLst>
                                        <p:tav tm="0">
                                          <p:val>
                                            <p:fltVal val="0"/>
                                          </p:val>
                                        </p:tav>
                                        <p:tav tm="100000">
                                          <p:val>
                                            <p:strVal val="#ppt_h"/>
                                          </p:val>
                                        </p:tav>
                                      </p:tavLst>
                                    </p:anim>
                                    <p:anim calcmode="lin" valueType="num">
                                      <p:cBhvr>
                                        <p:cTn id="21" dur="1000" fill="hold"/>
                                        <p:tgtEl>
                                          <p:spTgt spid="2"/>
                                        </p:tgtEl>
                                        <p:attrNameLst>
                                          <p:attrName>style.rotation</p:attrName>
                                        </p:attrNameLst>
                                      </p:cBhvr>
                                      <p:tavLst>
                                        <p:tav tm="0">
                                          <p:val>
                                            <p:fltVal val="90"/>
                                          </p:val>
                                        </p:tav>
                                        <p:tav tm="100000">
                                          <p:val>
                                            <p:fltVal val="0"/>
                                          </p:val>
                                        </p:tav>
                                      </p:tavLst>
                                    </p:anim>
                                    <p:animEffect transition="in" filter="fade">
                                      <p:cBhvr>
                                        <p:cTn id="22" dur="1000"/>
                                        <p:tgtEl>
                                          <p:spTgt spid="2"/>
                                        </p:tgtEl>
                                      </p:cBhvr>
                                    </p:animEffect>
                                  </p:childTnLst>
                                </p:cTn>
                              </p:par>
                              <p:par>
                                <p:cTn id="23" presetID="31"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1000" fill="hold"/>
                                        <p:tgtEl>
                                          <p:spTgt spid="9"/>
                                        </p:tgtEl>
                                        <p:attrNameLst>
                                          <p:attrName>ppt_w</p:attrName>
                                        </p:attrNameLst>
                                      </p:cBhvr>
                                      <p:tavLst>
                                        <p:tav tm="0">
                                          <p:val>
                                            <p:fltVal val="0"/>
                                          </p:val>
                                        </p:tav>
                                        <p:tav tm="100000">
                                          <p:val>
                                            <p:strVal val="#ppt_w"/>
                                          </p:val>
                                        </p:tav>
                                      </p:tavLst>
                                    </p:anim>
                                    <p:anim calcmode="lin" valueType="num">
                                      <p:cBhvr>
                                        <p:cTn id="26" dur="1000" fill="hold"/>
                                        <p:tgtEl>
                                          <p:spTgt spid="9"/>
                                        </p:tgtEl>
                                        <p:attrNameLst>
                                          <p:attrName>ppt_h</p:attrName>
                                        </p:attrNameLst>
                                      </p:cBhvr>
                                      <p:tavLst>
                                        <p:tav tm="0">
                                          <p:val>
                                            <p:fltVal val="0"/>
                                          </p:val>
                                        </p:tav>
                                        <p:tav tm="100000">
                                          <p:val>
                                            <p:strVal val="#ppt_h"/>
                                          </p:val>
                                        </p:tav>
                                      </p:tavLst>
                                    </p:anim>
                                    <p:anim calcmode="lin" valueType="num">
                                      <p:cBhvr>
                                        <p:cTn id="27" dur="1000" fill="hold"/>
                                        <p:tgtEl>
                                          <p:spTgt spid="9"/>
                                        </p:tgtEl>
                                        <p:attrNameLst>
                                          <p:attrName>style.rotation</p:attrName>
                                        </p:attrNameLst>
                                      </p:cBhvr>
                                      <p:tavLst>
                                        <p:tav tm="0">
                                          <p:val>
                                            <p:fltVal val="90"/>
                                          </p:val>
                                        </p:tav>
                                        <p:tav tm="100000">
                                          <p:val>
                                            <p:fltVal val="0"/>
                                          </p:val>
                                        </p:tav>
                                      </p:tavLst>
                                    </p:anim>
                                    <p:animEffect transition="in" filter="fade">
                                      <p:cBhvr>
                                        <p:cTn id="28" dur="1000"/>
                                        <p:tgtEl>
                                          <p:spTgt spid="9"/>
                                        </p:tgtEl>
                                      </p:cBhvr>
                                    </p:animEffect>
                                  </p:childTnLst>
                                </p:cTn>
                              </p:par>
                            </p:childTnLst>
                          </p:cTn>
                        </p:par>
                        <p:par>
                          <p:cTn id="29" fill="hold">
                            <p:stCondLst>
                              <p:cond delay="2000"/>
                            </p:stCondLst>
                            <p:childTnLst>
                              <p:par>
                                <p:cTn id="30" presetID="31" presetClass="entr" presetSubtype="0" fill="hold"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1000" fill="hold"/>
                                        <p:tgtEl>
                                          <p:spTgt spid="10"/>
                                        </p:tgtEl>
                                        <p:attrNameLst>
                                          <p:attrName>ppt_w</p:attrName>
                                        </p:attrNameLst>
                                      </p:cBhvr>
                                      <p:tavLst>
                                        <p:tav tm="0">
                                          <p:val>
                                            <p:fltVal val="0"/>
                                          </p:val>
                                        </p:tav>
                                        <p:tav tm="100000">
                                          <p:val>
                                            <p:strVal val="#ppt_w"/>
                                          </p:val>
                                        </p:tav>
                                      </p:tavLst>
                                    </p:anim>
                                    <p:anim calcmode="lin" valueType="num">
                                      <p:cBhvr>
                                        <p:cTn id="33" dur="1000" fill="hold"/>
                                        <p:tgtEl>
                                          <p:spTgt spid="10"/>
                                        </p:tgtEl>
                                        <p:attrNameLst>
                                          <p:attrName>ppt_h</p:attrName>
                                        </p:attrNameLst>
                                      </p:cBhvr>
                                      <p:tavLst>
                                        <p:tav tm="0">
                                          <p:val>
                                            <p:fltVal val="0"/>
                                          </p:val>
                                        </p:tav>
                                        <p:tav tm="100000">
                                          <p:val>
                                            <p:strVal val="#ppt_h"/>
                                          </p:val>
                                        </p:tav>
                                      </p:tavLst>
                                    </p:anim>
                                    <p:anim calcmode="lin" valueType="num">
                                      <p:cBhvr>
                                        <p:cTn id="34" dur="1000" fill="hold"/>
                                        <p:tgtEl>
                                          <p:spTgt spid="10"/>
                                        </p:tgtEl>
                                        <p:attrNameLst>
                                          <p:attrName>style.rotation</p:attrName>
                                        </p:attrNameLst>
                                      </p:cBhvr>
                                      <p:tavLst>
                                        <p:tav tm="0">
                                          <p:val>
                                            <p:fltVal val="90"/>
                                          </p:val>
                                        </p:tav>
                                        <p:tav tm="100000">
                                          <p:val>
                                            <p:fltVal val="0"/>
                                          </p:val>
                                        </p:tav>
                                      </p:tavLst>
                                    </p:anim>
                                    <p:animEffect transition="in" filter="fade">
                                      <p:cBhvr>
                                        <p:cTn id="35"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2" name="表格 1">
            <a:extLst>
              <a:ext uri="{FF2B5EF4-FFF2-40B4-BE49-F238E27FC236}">
                <a16:creationId xmlns:a16="http://schemas.microsoft.com/office/drawing/2014/main" xmlns="" id="{CCAC8A90-6EBE-4CD4-B20E-B0E03519E5B7}"/>
              </a:ext>
            </a:extLst>
          </p:cNvPr>
          <p:cNvGraphicFramePr>
            <a:graphicFrameLocks noGrp="1"/>
          </p:cNvGraphicFramePr>
          <p:nvPr>
            <p:extLst>
              <p:ext uri="{D42A27DB-BD31-4B8C-83A1-F6EECF244321}">
                <p14:modId xmlns:p14="http://schemas.microsoft.com/office/powerpoint/2010/main" val="1241333393"/>
              </p:ext>
            </p:extLst>
          </p:nvPr>
        </p:nvGraphicFramePr>
        <p:xfrm>
          <a:off x="1006678" y="1890717"/>
          <a:ext cx="10133901" cy="4854033"/>
        </p:xfrm>
        <a:graphic>
          <a:graphicData uri="http://schemas.openxmlformats.org/drawingml/2006/table">
            <a:tbl>
              <a:tblPr firstRow="1" bandRow="1"/>
              <a:tblGrid>
                <a:gridCol w="4357587">
                  <a:extLst>
                    <a:ext uri="{9D8B030D-6E8A-4147-A177-3AD203B41FA5}">
                      <a16:colId xmlns:a16="http://schemas.microsoft.com/office/drawing/2014/main" xmlns="" val="2485715155"/>
                    </a:ext>
                  </a:extLst>
                </a:gridCol>
                <a:gridCol w="3458146">
                  <a:extLst>
                    <a:ext uri="{9D8B030D-6E8A-4147-A177-3AD203B41FA5}">
                      <a16:colId xmlns:a16="http://schemas.microsoft.com/office/drawing/2014/main" xmlns="" val="3894154532"/>
                    </a:ext>
                  </a:extLst>
                </a:gridCol>
                <a:gridCol w="2318168">
                  <a:extLst>
                    <a:ext uri="{9D8B030D-6E8A-4147-A177-3AD203B41FA5}">
                      <a16:colId xmlns:a16="http://schemas.microsoft.com/office/drawing/2014/main" xmlns="" val="1264243306"/>
                    </a:ext>
                  </a:extLst>
                </a:gridCol>
              </a:tblGrid>
              <a:tr h="830859">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招生學校</a:t>
                      </a: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招生系別</a:t>
                      </a: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招生名額</a:t>
                      </a: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extLst>
                  <a:ext uri="{0D108BD9-81ED-4DB2-BD59-A6C34878D82A}">
                    <a16:rowId xmlns:a16="http://schemas.microsoft.com/office/drawing/2014/main" xmlns="" val="3547103089"/>
                  </a:ext>
                </a:extLst>
              </a:tr>
              <a:tr h="830859">
                <a:tc rowSpan="3">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台南應用科技大學</a:t>
                      </a: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美術系</a:t>
                      </a: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en-US" altLang="zh-TW"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100</a:t>
                      </a:r>
                      <a:endPar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endParaRP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extLst>
                  <a:ext uri="{0D108BD9-81ED-4DB2-BD59-A6C34878D82A}">
                    <a16:rowId xmlns:a16="http://schemas.microsoft.com/office/drawing/2014/main" xmlns="" val="2836178591"/>
                  </a:ext>
                </a:extLst>
              </a:tr>
              <a:tr h="830859">
                <a:tc vMerge="1">
                  <a:txBody>
                    <a:bodyPr/>
                    <a:lstStyle/>
                    <a:p>
                      <a:endParaRPr lang="zh-TW" altLang="en-US" sz="3200" dirty="0"/>
                    </a:p>
                  </a:txBody>
                  <a:tcPr/>
                </a:tc>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音樂系</a:t>
                      </a: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en-US" altLang="zh-TW" sz="3200" dirty="0">
                          <a:solidFill>
                            <a:srgbClr val="FF0000"/>
                          </a:solidFill>
                          <a:latin typeface="Times New Roman" panose="02020603050405020304" pitchFamily="18" charset="0"/>
                          <a:ea typeface="標楷體" panose="03000509000000000000" pitchFamily="65" charset="-120"/>
                          <a:cs typeface="Times New Roman" panose="02020603050405020304" pitchFamily="18" charset="0"/>
                        </a:rPr>
                        <a:t>55</a:t>
                      </a:r>
                      <a:endParaRPr lang="zh-TW" altLang="en-US" sz="3200" dirty="0">
                        <a:solidFill>
                          <a:srgbClr val="FF0000"/>
                        </a:solidFill>
                        <a:latin typeface="Times New Roman" panose="02020603050405020304" pitchFamily="18" charset="0"/>
                        <a:ea typeface="標楷體" panose="03000509000000000000" pitchFamily="65" charset="-120"/>
                        <a:cs typeface="Times New Roman" panose="02020603050405020304" pitchFamily="18" charset="0"/>
                      </a:endParaRP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extLst>
                  <a:ext uri="{0D108BD9-81ED-4DB2-BD59-A6C34878D82A}">
                    <a16:rowId xmlns:a16="http://schemas.microsoft.com/office/drawing/2014/main" xmlns="" val="4175573548"/>
                  </a:ext>
                </a:extLst>
              </a:tr>
              <a:tr h="830859">
                <a:tc vMerge="1">
                  <a:txBody>
                    <a:bodyPr/>
                    <a:lstStyle/>
                    <a:p>
                      <a:endParaRPr lang="zh-TW" altLang="en-US" sz="3200" dirty="0"/>
                    </a:p>
                  </a:txBody>
                  <a:tcPr/>
                </a:tc>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舞蹈系</a:t>
                      </a: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en-US" altLang="zh-TW" sz="3200" dirty="0">
                          <a:solidFill>
                            <a:srgbClr val="FF0000"/>
                          </a:solidFill>
                          <a:latin typeface="Times New Roman" panose="02020603050405020304" pitchFamily="18" charset="0"/>
                          <a:ea typeface="標楷體" panose="03000509000000000000" pitchFamily="65" charset="-120"/>
                          <a:cs typeface="Times New Roman" panose="02020603050405020304" pitchFamily="18" charset="0"/>
                        </a:rPr>
                        <a:t>45</a:t>
                      </a:r>
                      <a:endParaRPr lang="zh-TW" altLang="en-US" sz="3200" dirty="0">
                        <a:solidFill>
                          <a:srgbClr val="FF0000"/>
                        </a:solidFill>
                        <a:latin typeface="Times New Roman" panose="02020603050405020304" pitchFamily="18" charset="0"/>
                        <a:ea typeface="標楷體" panose="03000509000000000000" pitchFamily="65" charset="-120"/>
                        <a:cs typeface="Times New Roman" panose="02020603050405020304" pitchFamily="18" charset="0"/>
                      </a:endParaRP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extLst>
                  <a:ext uri="{0D108BD9-81ED-4DB2-BD59-A6C34878D82A}">
                    <a16:rowId xmlns:a16="http://schemas.microsoft.com/office/drawing/2014/main" xmlns="" val="3165505850"/>
                  </a:ext>
                </a:extLst>
              </a:tr>
              <a:tr h="1530597">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東方設計大學</a:t>
                      </a: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美術工藝系</a:t>
                      </a:r>
                      <a:r>
                        <a:rPr lang="en-US" altLang="zh-TW"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
                      </a:r>
                      <a:br>
                        <a:rPr lang="en-US" altLang="zh-TW"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br>
                      <a:r>
                        <a:rPr lang="en-US" altLang="zh-TW"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a:t>
                      </a:r>
                      <a:r>
                        <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美術專長</a:t>
                      </a:r>
                      <a:r>
                        <a:rPr lang="en-US" altLang="zh-TW"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rPr>
                        <a:t>)</a:t>
                      </a:r>
                      <a:endParaRPr lang="zh-TW" altLang="en-US" sz="3200" dirty="0">
                        <a:solidFill>
                          <a:srgbClr val="002060"/>
                        </a:solidFill>
                        <a:latin typeface="Times New Roman" panose="02020603050405020304" pitchFamily="18" charset="0"/>
                        <a:ea typeface="標楷體" panose="03000509000000000000" pitchFamily="65" charset="-120"/>
                        <a:cs typeface="Times New Roman" panose="02020603050405020304" pitchFamily="18" charset="0"/>
                      </a:endParaRP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tc>
                  <a:txBody>
                    <a:bodyPr/>
                    <a:lstStyle>
                      <a:lvl1pPr marL="0" algn="l" defTabSz="914400" rtl="0" eaLnBrk="1" latinLnBrk="0" hangingPunct="1">
                        <a:defRPr sz="1800" kern="1200">
                          <a:solidFill>
                            <a:schemeClr val="tx1"/>
                          </a:solidFill>
                          <a:latin typeface="Microsoft JhengHei UI"/>
                          <a:ea typeface="Microsoft JhengHei UI"/>
                        </a:defRPr>
                      </a:lvl1pPr>
                      <a:lvl2pPr marL="457200" algn="l" defTabSz="914400" rtl="0" eaLnBrk="1" latinLnBrk="0" hangingPunct="1">
                        <a:defRPr sz="1800" kern="1200">
                          <a:solidFill>
                            <a:schemeClr val="tx1"/>
                          </a:solidFill>
                          <a:latin typeface="Microsoft JhengHei UI"/>
                          <a:ea typeface="Microsoft JhengHei UI"/>
                        </a:defRPr>
                      </a:lvl2pPr>
                      <a:lvl3pPr marL="914400" algn="l" defTabSz="914400" rtl="0" eaLnBrk="1" latinLnBrk="0" hangingPunct="1">
                        <a:defRPr sz="1800" kern="1200">
                          <a:solidFill>
                            <a:schemeClr val="tx1"/>
                          </a:solidFill>
                          <a:latin typeface="Microsoft JhengHei UI"/>
                          <a:ea typeface="Microsoft JhengHei UI"/>
                        </a:defRPr>
                      </a:lvl3pPr>
                      <a:lvl4pPr marL="1371600" algn="l" defTabSz="914400" rtl="0" eaLnBrk="1" latinLnBrk="0" hangingPunct="1">
                        <a:defRPr sz="1800" kern="1200">
                          <a:solidFill>
                            <a:schemeClr val="tx1"/>
                          </a:solidFill>
                          <a:latin typeface="Microsoft JhengHei UI"/>
                          <a:ea typeface="Microsoft JhengHei UI"/>
                        </a:defRPr>
                      </a:lvl4pPr>
                      <a:lvl5pPr marL="1828800" algn="l" defTabSz="914400" rtl="0" eaLnBrk="1" latinLnBrk="0" hangingPunct="1">
                        <a:defRPr sz="1800" kern="1200">
                          <a:solidFill>
                            <a:schemeClr val="tx1"/>
                          </a:solidFill>
                          <a:latin typeface="Microsoft JhengHei UI"/>
                          <a:ea typeface="Microsoft JhengHei UI"/>
                        </a:defRPr>
                      </a:lvl5pPr>
                      <a:lvl6pPr marL="2286000" algn="l" defTabSz="914400" rtl="0" eaLnBrk="1" latinLnBrk="0" hangingPunct="1">
                        <a:defRPr sz="1800" kern="1200">
                          <a:solidFill>
                            <a:schemeClr val="tx1"/>
                          </a:solidFill>
                          <a:latin typeface="Microsoft JhengHei UI"/>
                          <a:ea typeface="Microsoft JhengHei UI"/>
                        </a:defRPr>
                      </a:lvl6pPr>
                      <a:lvl7pPr marL="2743200" algn="l" defTabSz="914400" rtl="0" eaLnBrk="1" latinLnBrk="0" hangingPunct="1">
                        <a:defRPr sz="1800" kern="1200">
                          <a:solidFill>
                            <a:schemeClr val="tx1"/>
                          </a:solidFill>
                          <a:latin typeface="Microsoft JhengHei UI"/>
                          <a:ea typeface="Microsoft JhengHei UI"/>
                        </a:defRPr>
                      </a:lvl7pPr>
                      <a:lvl8pPr marL="3200400" algn="l" defTabSz="914400" rtl="0" eaLnBrk="1" latinLnBrk="0" hangingPunct="1">
                        <a:defRPr sz="1800" kern="1200">
                          <a:solidFill>
                            <a:schemeClr val="tx1"/>
                          </a:solidFill>
                          <a:latin typeface="Microsoft JhengHei UI"/>
                          <a:ea typeface="Microsoft JhengHei UI"/>
                        </a:defRPr>
                      </a:lvl8pPr>
                      <a:lvl9pPr marL="3657600" algn="l" defTabSz="914400" rtl="0" eaLnBrk="1" latinLnBrk="0" hangingPunct="1">
                        <a:defRPr sz="1800" kern="1200">
                          <a:solidFill>
                            <a:schemeClr val="tx1"/>
                          </a:solidFill>
                          <a:latin typeface="Microsoft JhengHei UI"/>
                          <a:ea typeface="Microsoft JhengHei UI"/>
                        </a:defRPr>
                      </a:lvl9pPr>
                    </a:lstStyle>
                    <a:p>
                      <a:pPr algn="ctr"/>
                      <a:r>
                        <a:rPr lang="en-US" altLang="zh-TW" sz="3200" dirty="0">
                          <a:solidFill>
                            <a:srgbClr val="FF0000"/>
                          </a:solidFill>
                          <a:latin typeface="Times New Roman" panose="02020603050405020304" pitchFamily="18" charset="0"/>
                          <a:ea typeface="標楷體" panose="03000509000000000000" pitchFamily="65" charset="-120"/>
                          <a:cs typeface="Times New Roman" panose="02020603050405020304" pitchFamily="18" charset="0"/>
                        </a:rPr>
                        <a:t>7</a:t>
                      </a:r>
                      <a:endParaRPr lang="zh-TW" altLang="en-US" sz="3200" dirty="0">
                        <a:solidFill>
                          <a:srgbClr val="FF0000"/>
                        </a:solidFill>
                        <a:latin typeface="Times New Roman" panose="02020603050405020304" pitchFamily="18" charset="0"/>
                        <a:ea typeface="標楷體" panose="03000509000000000000" pitchFamily="65" charset="-120"/>
                        <a:cs typeface="Times New Roman" panose="02020603050405020304" pitchFamily="18" charset="0"/>
                      </a:endParaRPr>
                    </a:p>
                  </a:txBody>
                  <a:tcPr marT="45692" marB="45692" anchor="ctr">
                    <a:lnL w="12700" cmpd="sng">
                      <a:solidFill>
                        <a:srgbClr val="9A5315"/>
                      </a:solidFill>
                    </a:lnL>
                    <a:lnR w="12700" cmpd="sng">
                      <a:solidFill>
                        <a:srgbClr val="9A5315"/>
                      </a:solidFill>
                    </a:lnR>
                    <a:lnT w="12700" cmpd="sng">
                      <a:solidFill>
                        <a:srgbClr val="9A5315"/>
                      </a:solidFill>
                    </a:lnT>
                    <a:lnB w="12700" cmpd="sng">
                      <a:solidFill>
                        <a:srgbClr val="9A5315"/>
                      </a:solidFill>
                    </a:lnB>
                    <a:lnTlToBr w="12700" cmpd="sng">
                      <a:noFill/>
                      <a:prstDash val="solid"/>
                    </a:lnTlToBr>
                    <a:lnBlToTr w="12700" cmpd="sng">
                      <a:noFill/>
                      <a:prstDash val="solid"/>
                    </a:lnBlToTr>
                    <a:cell3D prstMaterial="dkEdge">
                      <a:bevel/>
                      <a:lightRig rig="flood" dir="t"/>
                    </a:cell3D>
                    <a:noFill/>
                  </a:tcPr>
                </a:tc>
                <a:extLst>
                  <a:ext uri="{0D108BD9-81ED-4DB2-BD59-A6C34878D82A}">
                    <a16:rowId xmlns:a16="http://schemas.microsoft.com/office/drawing/2014/main" xmlns="" val="944273844"/>
                  </a:ext>
                </a:extLst>
              </a:tr>
            </a:tbl>
          </a:graphicData>
        </a:graphic>
      </p:graphicFrame>
      <p:pic>
        <p:nvPicPr>
          <p:cNvPr id="4" name="Picture 2">
            <a:extLst>
              <a:ext uri="{FF2B5EF4-FFF2-40B4-BE49-F238E27FC236}">
                <a16:creationId xmlns:a16="http://schemas.microsoft.com/office/drawing/2014/main" xmlns="" id="{26D92E1B-C68F-478B-8F52-11D45FF397DA}"/>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286402" y="559597"/>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Picture 2">
            <a:extLst>
              <a:ext uri="{FF2B5EF4-FFF2-40B4-BE49-F238E27FC236}">
                <a16:creationId xmlns:a16="http://schemas.microsoft.com/office/drawing/2014/main" xmlns="" id="{CBA3918B-F450-43AA-AF50-FFF880F508F9}"/>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904461" y="559597"/>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2">
            <a:extLst>
              <a:ext uri="{FF2B5EF4-FFF2-40B4-BE49-F238E27FC236}">
                <a16:creationId xmlns:a16="http://schemas.microsoft.com/office/drawing/2014/main" xmlns="" id="{45411E99-F41B-4A16-8876-B5A3EAE6D48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522520" y="559597"/>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48909982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par>
                                <p:cTn id="8" presetID="21" presetClass="entr" presetSubtype="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heel(1)">
                                      <p:cBhvr>
                                        <p:cTn id="10" dur="2000"/>
                                        <p:tgtEl>
                                          <p:spTgt spid="5"/>
                                        </p:tgtEl>
                                      </p:cBhvr>
                                    </p:animEffect>
                                  </p:childTnLst>
                                </p:cTn>
                              </p:par>
                              <p:par>
                                <p:cTn id="11" presetID="21" presetClass="entr" presetSubtype="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heel(1)">
                                      <p:cBhvr>
                                        <p:cTn id="13"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graphicFrame>
        <p:nvGraphicFramePr>
          <p:cNvPr id="2" name="表格 1">
            <a:extLst>
              <a:ext uri="{FF2B5EF4-FFF2-40B4-BE49-F238E27FC236}">
                <a16:creationId xmlns:a16="http://schemas.microsoft.com/office/drawing/2014/main" xmlns="" id="{3791DA11-6EF9-461C-B653-4224F91DAA2F}"/>
              </a:ext>
            </a:extLst>
          </p:cNvPr>
          <p:cNvGraphicFramePr>
            <a:graphicFrameLocks noGrp="1"/>
          </p:cNvGraphicFramePr>
          <p:nvPr>
            <p:extLst>
              <p:ext uri="{D42A27DB-BD31-4B8C-83A1-F6EECF244321}">
                <p14:modId xmlns:p14="http://schemas.microsoft.com/office/powerpoint/2010/main" val="1723134398"/>
              </p:ext>
            </p:extLst>
          </p:nvPr>
        </p:nvGraphicFramePr>
        <p:xfrm>
          <a:off x="1098958" y="1498736"/>
          <a:ext cx="10486238" cy="5359265"/>
        </p:xfrm>
        <a:graphic>
          <a:graphicData uri="http://schemas.openxmlformats.org/drawingml/2006/table">
            <a:tbl>
              <a:tblPr/>
              <a:tblGrid>
                <a:gridCol w="1298643">
                  <a:extLst>
                    <a:ext uri="{9D8B030D-6E8A-4147-A177-3AD203B41FA5}">
                      <a16:colId xmlns:a16="http://schemas.microsoft.com/office/drawing/2014/main" xmlns="" val="4183574378"/>
                    </a:ext>
                  </a:extLst>
                </a:gridCol>
                <a:gridCol w="4593798">
                  <a:extLst>
                    <a:ext uri="{9D8B030D-6E8A-4147-A177-3AD203B41FA5}">
                      <a16:colId xmlns:a16="http://schemas.microsoft.com/office/drawing/2014/main" xmlns="" val="426964602"/>
                    </a:ext>
                  </a:extLst>
                </a:gridCol>
                <a:gridCol w="4593797">
                  <a:extLst>
                    <a:ext uri="{9D8B030D-6E8A-4147-A177-3AD203B41FA5}">
                      <a16:colId xmlns:a16="http://schemas.microsoft.com/office/drawing/2014/main" xmlns="" val="3334756577"/>
                    </a:ext>
                  </a:extLst>
                </a:gridCol>
              </a:tblGrid>
              <a:tr h="715868">
                <a:tc>
                  <a:txBody>
                    <a:bodyPr/>
                    <a:lstStyle>
                      <a:lvl1pPr marL="0" algn="l" defTabSz="914400" rtl="0" eaLnBrk="1" latinLnBrk="0" hangingPunct="1">
                        <a:spcBef>
                          <a:spcPts val="1800"/>
                        </a:spcBef>
                        <a:buFont typeface="Arial" panose="020B0604020202020204" pitchFamily="34" charset="0"/>
                        <a:defRPr sz="2000" kern="1200">
                          <a:solidFill>
                            <a:schemeClr val="tx1"/>
                          </a:solidFill>
                          <a:latin typeface="Microsoft JhengHei UI" panose="020B0604030504040204" pitchFamily="34" charset="-120"/>
                          <a:ea typeface="Microsoft JhengHei UI" panose="020B0604030504040204" pitchFamily="34" charset="-120"/>
                        </a:defRPr>
                      </a:lvl1pPr>
                      <a:lvl2pPr marL="742950" indent="-285750" algn="l" defTabSz="914400" rtl="0" eaLnBrk="1" latinLnBrk="0" hangingPunct="1">
                        <a:spcBef>
                          <a:spcPts val="1200"/>
                        </a:spcBef>
                        <a:buFont typeface="Arial" panose="020B0604020202020204" pitchFamily="34" charset="0"/>
                        <a:defRPr sz="1800" kern="1200">
                          <a:solidFill>
                            <a:schemeClr val="tx1"/>
                          </a:solidFill>
                          <a:latin typeface="Microsoft JhengHei UI" panose="020B0604030504040204" pitchFamily="34" charset="-120"/>
                          <a:ea typeface="Microsoft JhengHei UI" panose="020B0604030504040204" pitchFamily="34" charset="-120"/>
                        </a:defRPr>
                      </a:lvl2pPr>
                      <a:lvl3pPr marL="1143000" indent="-228600" algn="l" defTabSz="914400" rtl="0" eaLnBrk="1" latinLnBrk="0" hangingPunct="1">
                        <a:spcBef>
                          <a:spcPts val="800"/>
                        </a:spcBef>
                        <a:buFont typeface="Arial" panose="020B0604020202020204" pitchFamily="34" charset="0"/>
                        <a:defRPr sz="1600" kern="1200">
                          <a:solidFill>
                            <a:schemeClr val="tx1"/>
                          </a:solidFill>
                          <a:latin typeface="Microsoft JhengHei UI" panose="020B0604030504040204" pitchFamily="34" charset="-120"/>
                          <a:ea typeface="Microsoft JhengHei UI" panose="020B0604030504040204" pitchFamily="34" charset="-120"/>
                        </a:defRPr>
                      </a:lvl3pPr>
                      <a:lvl4pPr marL="16002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4pPr>
                      <a:lvl5pPr marL="20574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5pPr>
                      <a:lvl6pPr marL="25146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6pPr>
                      <a:lvl7pPr marL="29718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7pPr>
                      <a:lvl8pPr marL="34290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8pPr>
                      <a:lvl9pPr marL="38862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32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項目</a:t>
                      </a:r>
                    </a:p>
                  </a:txBody>
                  <a:tcPr marT="45715" marB="45715" anchor="ctr" horzOverflow="overflow">
                    <a:lnL w="12700" cap="flat" cmpd="sng" algn="ctr">
                      <a:solidFill>
                        <a:srgbClr val="9A5315"/>
                      </a:solidFill>
                      <a:prstDash val="solid"/>
                      <a:round/>
                      <a:headEnd type="none" w="med" len="med"/>
                      <a:tailEnd type="none" w="med" len="med"/>
                    </a:lnL>
                    <a:lnR w="12700" cap="flat" cmpd="sng" algn="ctr">
                      <a:solidFill>
                        <a:srgbClr val="9A5315"/>
                      </a:solidFill>
                      <a:prstDash val="solid"/>
                      <a:round/>
                      <a:headEnd type="none" w="med" len="med"/>
                      <a:tailEnd type="none" w="med" len="med"/>
                    </a:lnR>
                    <a:lnT w="12700" cap="flat" cmpd="sng" algn="ctr">
                      <a:solidFill>
                        <a:srgbClr val="9A5315"/>
                      </a:solidFill>
                      <a:prstDash val="solid"/>
                      <a:round/>
                      <a:headEnd type="none" w="med" len="med"/>
                      <a:tailEnd type="none" w="med" len="med"/>
                    </a:lnT>
                    <a:lnB w="12700" cap="flat" cmpd="sng" algn="ctr">
                      <a:solidFill>
                        <a:srgbClr val="9A5315"/>
                      </a:solidFill>
                      <a:prstDash val="solid"/>
                      <a:round/>
                      <a:headEnd type="none" w="med" len="med"/>
                      <a:tailEnd type="none" w="med" len="med"/>
                    </a:lnB>
                    <a:lnTlToBr>
                      <a:noFill/>
                    </a:lnTlToBr>
                    <a:lnBlToTr>
                      <a:noFill/>
                    </a:lnBlToTr>
                    <a:cell3D prstMaterial="dkEdge">
                      <a:bevel/>
                      <a:lightRig rig="flood" dir="t"/>
                    </a:cell3D>
                    <a:noFill/>
                  </a:tcPr>
                </a:tc>
                <a:tc>
                  <a:txBody>
                    <a:bodyPr/>
                    <a:lstStyle>
                      <a:lvl1pPr marL="0" algn="l" defTabSz="914400" rtl="0" eaLnBrk="1" latinLnBrk="0" hangingPunct="1">
                        <a:spcBef>
                          <a:spcPts val="1800"/>
                        </a:spcBef>
                        <a:buFont typeface="Arial" panose="020B0604020202020204" pitchFamily="34" charset="0"/>
                        <a:defRPr sz="2000" kern="1200">
                          <a:solidFill>
                            <a:schemeClr val="tx1"/>
                          </a:solidFill>
                          <a:latin typeface="Microsoft JhengHei UI" panose="020B0604030504040204" pitchFamily="34" charset="-120"/>
                          <a:ea typeface="Microsoft JhengHei UI" panose="020B0604030504040204" pitchFamily="34" charset="-120"/>
                        </a:defRPr>
                      </a:lvl1pPr>
                      <a:lvl2pPr marL="742950" indent="-285750" algn="l" defTabSz="914400" rtl="0" eaLnBrk="1" latinLnBrk="0" hangingPunct="1">
                        <a:spcBef>
                          <a:spcPts val="1200"/>
                        </a:spcBef>
                        <a:buFont typeface="Arial" panose="020B0604020202020204" pitchFamily="34" charset="0"/>
                        <a:defRPr sz="1800" kern="1200">
                          <a:solidFill>
                            <a:schemeClr val="tx1"/>
                          </a:solidFill>
                          <a:latin typeface="Microsoft JhengHei UI" panose="020B0604030504040204" pitchFamily="34" charset="-120"/>
                          <a:ea typeface="Microsoft JhengHei UI" panose="020B0604030504040204" pitchFamily="34" charset="-120"/>
                        </a:defRPr>
                      </a:lvl2pPr>
                      <a:lvl3pPr marL="1143000" indent="-228600" algn="l" defTabSz="914400" rtl="0" eaLnBrk="1" latinLnBrk="0" hangingPunct="1">
                        <a:spcBef>
                          <a:spcPts val="800"/>
                        </a:spcBef>
                        <a:buFont typeface="Arial" panose="020B0604020202020204" pitchFamily="34" charset="0"/>
                        <a:defRPr sz="1600" kern="1200">
                          <a:solidFill>
                            <a:schemeClr val="tx1"/>
                          </a:solidFill>
                          <a:latin typeface="Microsoft JhengHei UI" panose="020B0604030504040204" pitchFamily="34" charset="-120"/>
                          <a:ea typeface="Microsoft JhengHei UI" panose="020B0604030504040204" pitchFamily="34" charset="-120"/>
                        </a:defRPr>
                      </a:lvl3pPr>
                      <a:lvl4pPr marL="16002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4pPr>
                      <a:lvl5pPr marL="20574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5pPr>
                      <a:lvl6pPr marL="25146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6pPr>
                      <a:lvl7pPr marL="29718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7pPr>
                      <a:lvl8pPr marL="34290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8pPr>
                      <a:lvl9pPr marL="38862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32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台南應用科技大學</a:t>
                      </a:r>
                    </a:p>
                  </a:txBody>
                  <a:tcPr marT="45715" marB="45715" anchor="ctr" horzOverflow="overflow">
                    <a:lnL w="12700" cap="flat" cmpd="sng" algn="ctr">
                      <a:solidFill>
                        <a:srgbClr val="9A5315"/>
                      </a:solidFill>
                      <a:prstDash val="solid"/>
                      <a:round/>
                      <a:headEnd type="none" w="med" len="med"/>
                      <a:tailEnd type="none" w="med" len="med"/>
                    </a:lnL>
                    <a:lnR w="12700" cap="flat" cmpd="sng" algn="ctr">
                      <a:solidFill>
                        <a:srgbClr val="9A5315"/>
                      </a:solidFill>
                      <a:prstDash val="solid"/>
                      <a:round/>
                      <a:headEnd type="none" w="med" len="med"/>
                      <a:tailEnd type="none" w="med" len="med"/>
                    </a:lnR>
                    <a:lnT w="12700" cap="flat" cmpd="sng" algn="ctr">
                      <a:solidFill>
                        <a:srgbClr val="9A5315"/>
                      </a:solidFill>
                      <a:prstDash val="solid"/>
                      <a:round/>
                      <a:headEnd type="none" w="med" len="med"/>
                      <a:tailEnd type="none" w="med" len="med"/>
                    </a:lnT>
                    <a:lnB w="12700" cap="flat" cmpd="sng" algn="ctr">
                      <a:solidFill>
                        <a:srgbClr val="9A5315"/>
                      </a:solidFill>
                      <a:prstDash val="solid"/>
                      <a:round/>
                      <a:headEnd type="none" w="med" len="med"/>
                      <a:tailEnd type="none" w="med" len="med"/>
                    </a:lnB>
                    <a:lnTlToBr>
                      <a:noFill/>
                    </a:lnTlToBr>
                    <a:lnBlToTr>
                      <a:noFill/>
                    </a:lnBlToTr>
                    <a:cell3D prstMaterial="dkEdge">
                      <a:bevel/>
                      <a:lightRig rig="flood" dir="t"/>
                    </a:cell3D>
                    <a:noFill/>
                  </a:tcPr>
                </a:tc>
                <a:tc>
                  <a:txBody>
                    <a:bodyPr/>
                    <a:lstStyle>
                      <a:lvl1pPr marL="0" algn="l" defTabSz="914400" rtl="0" eaLnBrk="1" latinLnBrk="0" hangingPunct="1">
                        <a:spcBef>
                          <a:spcPts val="1800"/>
                        </a:spcBef>
                        <a:buFont typeface="Arial" panose="020B0604020202020204" pitchFamily="34" charset="0"/>
                        <a:defRPr sz="2000" kern="1200">
                          <a:solidFill>
                            <a:schemeClr val="tx1"/>
                          </a:solidFill>
                          <a:latin typeface="Microsoft JhengHei UI" panose="020B0604030504040204" pitchFamily="34" charset="-120"/>
                          <a:ea typeface="Microsoft JhengHei UI" panose="020B0604030504040204" pitchFamily="34" charset="-120"/>
                        </a:defRPr>
                      </a:lvl1pPr>
                      <a:lvl2pPr marL="742950" indent="-285750" algn="l" defTabSz="914400" rtl="0" eaLnBrk="1" latinLnBrk="0" hangingPunct="1">
                        <a:spcBef>
                          <a:spcPts val="1200"/>
                        </a:spcBef>
                        <a:buFont typeface="Arial" panose="020B0604020202020204" pitchFamily="34" charset="0"/>
                        <a:defRPr sz="1800" kern="1200">
                          <a:solidFill>
                            <a:schemeClr val="tx1"/>
                          </a:solidFill>
                          <a:latin typeface="Microsoft JhengHei UI" panose="020B0604030504040204" pitchFamily="34" charset="-120"/>
                          <a:ea typeface="Microsoft JhengHei UI" panose="020B0604030504040204" pitchFamily="34" charset="-120"/>
                        </a:defRPr>
                      </a:lvl2pPr>
                      <a:lvl3pPr marL="1143000" indent="-228600" algn="l" defTabSz="914400" rtl="0" eaLnBrk="1" latinLnBrk="0" hangingPunct="1">
                        <a:spcBef>
                          <a:spcPts val="800"/>
                        </a:spcBef>
                        <a:buFont typeface="Arial" panose="020B0604020202020204" pitchFamily="34" charset="0"/>
                        <a:defRPr sz="1600" kern="1200">
                          <a:solidFill>
                            <a:schemeClr val="tx1"/>
                          </a:solidFill>
                          <a:latin typeface="Microsoft JhengHei UI" panose="020B0604030504040204" pitchFamily="34" charset="-120"/>
                          <a:ea typeface="Microsoft JhengHei UI" panose="020B0604030504040204" pitchFamily="34" charset="-120"/>
                        </a:defRPr>
                      </a:lvl3pPr>
                      <a:lvl4pPr marL="16002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4pPr>
                      <a:lvl5pPr marL="20574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5pPr>
                      <a:lvl6pPr marL="25146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6pPr>
                      <a:lvl7pPr marL="29718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7pPr>
                      <a:lvl8pPr marL="34290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8pPr>
                      <a:lvl9pPr marL="38862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3200" b="0" i="0" u="none" strike="noStrike" cap="none" normalizeH="0" baseline="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東方設計大學</a:t>
                      </a:r>
                    </a:p>
                  </a:txBody>
                  <a:tcPr marT="45715" marB="45715" anchor="ctr" horzOverflow="overflow">
                    <a:lnL w="12700" cap="flat" cmpd="sng" algn="ctr">
                      <a:solidFill>
                        <a:srgbClr val="9A5315"/>
                      </a:solidFill>
                      <a:prstDash val="solid"/>
                      <a:round/>
                      <a:headEnd type="none" w="med" len="med"/>
                      <a:tailEnd type="none" w="med" len="med"/>
                    </a:lnL>
                    <a:lnR w="12700" cap="flat" cmpd="sng" algn="ctr">
                      <a:solidFill>
                        <a:srgbClr val="9A5315"/>
                      </a:solidFill>
                      <a:prstDash val="solid"/>
                      <a:round/>
                      <a:headEnd type="none" w="med" len="med"/>
                      <a:tailEnd type="none" w="med" len="med"/>
                    </a:lnR>
                    <a:lnT w="12700" cap="flat" cmpd="sng" algn="ctr">
                      <a:solidFill>
                        <a:srgbClr val="9A5315"/>
                      </a:solidFill>
                      <a:prstDash val="solid"/>
                      <a:round/>
                      <a:headEnd type="none" w="med" len="med"/>
                      <a:tailEnd type="none" w="med" len="med"/>
                    </a:lnT>
                    <a:lnB w="12700" cap="flat" cmpd="sng" algn="ctr">
                      <a:solidFill>
                        <a:srgbClr val="9A5315"/>
                      </a:solidFill>
                      <a:prstDash val="solid"/>
                      <a:round/>
                      <a:headEnd type="none" w="med" len="med"/>
                      <a:tailEnd type="none" w="med" len="med"/>
                    </a:lnB>
                    <a:lnTlToBr>
                      <a:noFill/>
                    </a:lnTlToBr>
                    <a:lnBlToTr>
                      <a:noFill/>
                    </a:lnBlToTr>
                    <a:cell3D prstMaterial="dkEdge">
                      <a:bevel/>
                      <a:lightRig rig="flood" dir="t"/>
                    </a:cell3D>
                    <a:noFill/>
                  </a:tcPr>
                </a:tc>
                <a:extLst>
                  <a:ext uri="{0D108BD9-81ED-4DB2-BD59-A6C34878D82A}">
                    <a16:rowId xmlns:a16="http://schemas.microsoft.com/office/drawing/2014/main" xmlns="" val="2590851012"/>
                  </a:ext>
                </a:extLst>
              </a:tr>
              <a:tr h="2434328">
                <a:tc>
                  <a:txBody>
                    <a:bodyPr/>
                    <a:lstStyle>
                      <a:lvl1pPr marL="0" algn="l" defTabSz="914400" rtl="0" eaLnBrk="1" latinLnBrk="0" hangingPunct="1">
                        <a:spcBef>
                          <a:spcPts val="1800"/>
                        </a:spcBef>
                        <a:buFont typeface="Arial" panose="020B0604020202020204" pitchFamily="34" charset="0"/>
                        <a:defRPr sz="2000" kern="1200">
                          <a:solidFill>
                            <a:schemeClr val="tx1"/>
                          </a:solidFill>
                          <a:latin typeface="Microsoft JhengHei UI" panose="020B0604030504040204" pitchFamily="34" charset="-120"/>
                          <a:ea typeface="Microsoft JhengHei UI" panose="020B0604030504040204" pitchFamily="34" charset="-120"/>
                        </a:defRPr>
                      </a:lvl1pPr>
                      <a:lvl2pPr marL="742950" indent="-285750" algn="l" defTabSz="914400" rtl="0" eaLnBrk="1" latinLnBrk="0" hangingPunct="1">
                        <a:spcBef>
                          <a:spcPts val="1200"/>
                        </a:spcBef>
                        <a:buFont typeface="Arial" panose="020B0604020202020204" pitchFamily="34" charset="0"/>
                        <a:defRPr sz="1800" kern="1200">
                          <a:solidFill>
                            <a:schemeClr val="tx1"/>
                          </a:solidFill>
                          <a:latin typeface="Microsoft JhengHei UI" panose="020B0604030504040204" pitchFamily="34" charset="-120"/>
                          <a:ea typeface="Microsoft JhengHei UI" panose="020B0604030504040204" pitchFamily="34" charset="-120"/>
                        </a:defRPr>
                      </a:lvl2pPr>
                      <a:lvl3pPr marL="1143000" indent="-228600" algn="l" defTabSz="914400" rtl="0" eaLnBrk="1" latinLnBrk="0" hangingPunct="1">
                        <a:spcBef>
                          <a:spcPts val="800"/>
                        </a:spcBef>
                        <a:buFont typeface="Arial" panose="020B0604020202020204" pitchFamily="34" charset="0"/>
                        <a:defRPr sz="1600" kern="1200">
                          <a:solidFill>
                            <a:schemeClr val="tx1"/>
                          </a:solidFill>
                          <a:latin typeface="Microsoft JhengHei UI" panose="020B0604030504040204" pitchFamily="34" charset="-120"/>
                          <a:ea typeface="Microsoft JhengHei UI" panose="020B0604030504040204" pitchFamily="34" charset="-120"/>
                        </a:defRPr>
                      </a:lvl3pPr>
                      <a:lvl4pPr marL="16002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4pPr>
                      <a:lvl5pPr marL="20574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5pPr>
                      <a:lvl6pPr marL="25146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6pPr>
                      <a:lvl7pPr marL="29718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7pPr>
                      <a:lvl8pPr marL="34290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8pPr>
                      <a:lvl9pPr marL="38862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報名</a:t>
                      </a:r>
                    </a:p>
                  </a:txBody>
                  <a:tcPr marT="45715" marB="45715" anchor="ctr" horzOverflow="overflow">
                    <a:lnL w="12700" cap="flat" cmpd="sng" algn="ctr">
                      <a:solidFill>
                        <a:srgbClr val="9A5315"/>
                      </a:solidFill>
                      <a:prstDash val="solid"/>
                      <a:round/>
                      <a:headEnd type="none" w="med" len="med"/>
                      <a:tailEnd type="none" w="med" len="med"/>
                    </a:lnL>
                    <a:lnR w="12700" cap="flat" cmpd="sng" algn="ctr">
                      <a:solidFill>
                        <a:srgbClr val="9A5315"/>
                      </a:solidFill>
                      <a:prstDash val="solid"/>
                      <a:round/>
                      <a:headEnd type="none" w="med" len="med"/>
                      <a:tailEnd type="none" w="med" len="med"/>
                    </a:lnR>
                    <a:lnT w="12700" cap="flat" cmpd="sng" algn="ctr">
                      <a:solidFill>
                        <a:srgbClr val="9A5315"/>
                      </a:solidFill>
                      <a:prstDash val="solid"/>
                      <a:round/>
                      <a:headEnd type="none" w="med" len="med"/>
                      <a:tailEnd type="none" w="med" len="med"/>
                    </a:lnT>
                    <a:lnB w="12700" cap="flat" cmpd="sng" algn="ctr">
                      <a:solidFill>
                        <a:srgbClr val="9A5315"/>
                      </a:solidFill>
                      <a:prstDash val="solid"/>
                      <a:round/>
                      <a:headEnd type="none" w="med" len="med"/>
                      <a:tailEnd type="none" w="med" len="med"/>
                    </a:lnB>
                    <a:lnTlToBr>
                      <a:noFill/>
                    </a:lnTlToBr>
                    <a:lnBlToTr>
                      <a:noFill/>
                    </a:lnBlToTr>
                    <a:cell3D prstMaterial="dkEdge">
                      <a:bevel/>
                      <a:lightRig rig="flood" dir="t"/>
                    </a:cell3D>
                    <a:noFill/>
                  </a:tcPr>
                </a:tc>
                <a:tc>
                  <a:txBody>
                    <a:bodyPr/>
                    <a:lstStyle>
                      <a:lvl1pPr marL="0" algn="l" defTabSz="914400" rtl="0" eaLnBrk="1" latinLnBrk="0" hangingPunct="1">
                        <a:spcBef>
                          <a:spcPts val="1800"/>
                        </a:spcBef>
                        <a:buFont typeface="Arial" panose="020B0604020202020204" pitchFamily="34" charset="0"/>
                        <a:defRPr sz="2000" kern="1200">
                          <a:solidFill>
                            <a:schemeClr val="tx1"/>
                          </a:solidFill>
                          <a:latin typeface="Microsoft JhengHei UI" panose="020B0604030504040204" pitchFamily="34" charset="-120"/>
                          <a:ea typeface="Microsoft JhengHei UI" panose="020B0604030504040204" pitchFamily="34" charset="-120"/>
                        </a:defRPr>
                      </a:lvl1pPr>
                      <a:lvl2pPr marL="742950" indent="-285750" algn="l" defTabSz="914400" rtl="0" eaLnBrk="1" latinLnBrk="0" hangingPunct="1">
                        <a:spcBef>
                          <a:spcPts val="1200"/>
                        </a:spcBef>
                        <a:buFont typeface="Arial" panose="020B0604020202020204" pitchFamily="34" charset="0"/>
                        <a:defRPr sz="1800" kern="1200">
                          <a:solidFill>
                            <a:schemeClr val="tx1"/>
                          </a:solidFill>
                          <a:latin typeface="Microsoft JhengHei UI" panose="020B0604030504040204" pitchFamily="34" charset="-120"/>
                          <a:ea typeface="Microsoft JhengHei UI" panose="020B0604030504040204" pitchFamily="34" charset="-120"/>
                        </a:defRPr>
                      </a:lvl2pPr>
                      <a:lvl3pPr marL="1143000" indent="-228600" algn="l" defTabSz="914400" rtl="0" eaLnBrk="1" latinLnBrk="0" hangingPunct="1">
                        <a:spcBef>
                          <a:spcPts val="800"/>
                        </a:spcBef>
                        <a:buFont typeface="Arial" panose="020B0604020202020204" pitchFamily="34" charset="0"/>
                        <a:defRPr sz="1600" kern="1200">
                          <a:solidFill>
                            <a:schemeClr val="tx1"/>
                          </a:solidFill>
                          <a:latin typeface="Microsoft JhengHei UI" panose="020B0604030504040204" pitchFamily="34" charset="-120"/>
                          <a:ea typeface="Microsoft JhengHei UI" panose="020B0604030504040204" pitchFamily="34" charset="-120"/>
                        </a:defRPr>
                      </a:lvl3pPr>
                      <a:lvl4pPr marL="16002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4pPr>
                      <a:lvl5pPr marL="20574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5pPr>
                      <a:lvl6pPr marL="25146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6pPr>
                      <a:lvl7pPr marL="29718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7pPr>
                      <a:lvl8pPr marL="34290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8pPr>
                      <a:lvl9pPr marL="38862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報名：</a:t>
                      </a:r>
                      <a:endPar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112</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年</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2</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月</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7</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日～</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112</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年</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3</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月</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8</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日</a:t>
                      </a:r>
                      <a:endPar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endParaRPr>
                    </a:p>
                  </a:txBody>
                  <a:tcPr marT="45715" marB="45715" anchor="ctr" horzOverflow="overflow">
                    <a:lnL w="12700" cap="flat" cmpd="sng" algn="ctr">
                      <a:solidFill>
                        <a:srgbClr val="9A5315"/>
                      </a:solidFill>
                      <a:prstDash val="solid"/>
                      <a:round/>
                      <a:headEnd type="none" w="med" len="med"/>
                      <a:tailEnd type="none" w="med" len="med"/>
                    </a:lnL>
                    <a:lnR w="12700" cap="flat" cmpd="sng" algn="ctr">
                      <a:solidFill>
                        <a:srgbClr val="9A5315"/>
                      </a:solidFill>
                      <a:prstDash val="solid"/>
                      <a:round/>
                      <a:headEnd type="none" w="med" len="med"/>
                      <a:tailEnd type="none" w="med" len="med"/>
                    </a:lnR>
                    <a:lnT w="12700" cap="flat" cmpd="sng" algn="ctr">
                      <a:solidFill>
                        <a:srgbClr val="9A5315"/>
                      </a:solidFill>
                      <a:prstDash val="solid"/>
                      <a:round/>
                      <a:headEnd type="none" w="med" len="med"/>
                      <a:tailEnd type="none" w="med" len="med"/>
                    </a:lnT>
                    <a:lnB w="12700" cap="flat" cmpd="sng" algn="ctr">
                      <a:solidFill>
                        <a:srgbClr val="9A5315"/>
                      </a:solidFill>
                      <a:prstDash val="solid"/>
                      <a:round/>
                      <a:headEnd type="none" w="med" len="med"/>
                      <a:tailEnd type="none" w="med" len="med"/>
                    </a:lnB>
                    <a:lnTlToBr>
                      <a:noFill/>
                    </a:lnTlToBr>
                    <a:lnBlToTr>
                      <a:noFill/>
                    </a:lnBlToTr>
                    <a:cell3D prstMaterial="dkEdge">
                      <a:bevel/>
                      <a:lightRig rig="flood" dir="t"/>
                    </a:cell3D>
                    <a:noFill/>
                  </a:tcPr>
                </a:tc>
                <a:tc>
                  <a:txBody>
                    <a:bodyPr/>
                    <a:lstStyle>
                      <a:lvl1pPr marL="0" algn="l" defTabSz="914400" rtl="0" eaLnBrk="1" latinLnBrk="0" hangingPunct="1">
                        <a:spcBef>
                          <a:spcPts val="1800"/>
                        </a:spcBef>
                        <a:buFont typeface="Arial" panose="020B0604020202020204" pitchFamily="34" charset="0"/>
                        <a:defRPr sz="2000" kern="1200">
                          <a:solidFill>
                            <a:schemeClr val="tx1"/>
                          </a:solidFill>
                          <a:latin typeface="Microsoft JhengHei UI" panose="020B0604030504040204" pitchFamily="34" charset="-120"/>
                          <a:ea typeface="Microsoft JhengHei UI" panose="020B0604030504040204" pitchFamily="34" charset="-120"/>
                        </a:defRPr>
                      </a:lvl1pPr>
                      <a:lvl2pPr marL="742950" indent="-285750" algn="l" defTabSz="914400" rtl="0" eaLnBrk="1" latinLnBrk="0" hangingPunct="1">
                        <a:spcBef>
                          <a:spcPts val="1200"/>
                        </a:spcBef>
                        <a:buFont typeface="Arial" panose="020B0604020202020204" pitchFamily="34" charset="0"/>
                        <a:defRPr sz="1800" kern="1200">
                          <a:solidFill>
                            <a:schemeClr val="tx1"/>
                          </a:solidFill>
                          <a:latin typeface="Microsoft JhengHei UI" panose="020B0604030504040204" pitchFamily="34" charset="-120"/>
                          <a:ea typeface="Microsoft JhengHei UI" panose="020B0604030504040204" pitchFamily="34" charset="-120"/>
                        </a:defRPr>
                      </a:lvl2pPr>
                      <a:lvl3pPr marL="1143000" indent="-228600" algn="l" defTabSz="914400" rtl="0" eaLnBrk="1" latinLnBrk="0" hangingPunct="1">
                        <a:spcBef>
                          <a:spcPts val="800"/>
                        </a:spcBef>
                        <a:buFont typeface="Arial" panose="020B0604020202020204" pitchFamily="34" charset="0"/>
                        <a:defRPr sz="1600" kern="1200">
                          <a:solidFill>
                            <a:schemeClr val="tx1"/>
                          </a:solidFill>
                          <a:latin typeface="Microsoft JhengHei UI" panose="020B0604030504040204" pitchFamily="34" charset="-120"/>
                          <a:ea typeface="Microsoft JhengHei UI" panose="020B0604030504040204" pitchFamily="34" charset="-120"/>
                        </a:defRPr>
                      </a:lvl3pPr>
                      <a:lvl4pPr marL="16002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4pPr>
                      <a:lvl5pPr marL="20574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5pPr>
                      <a:lvl6pPr marL="25146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6pPr>
                      <a:lvl7pPr marL="29718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7pPr>
                      <a:lvl8pPr marL="34290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8pPr>
                      <a:lvl9pPr marL="38862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報名：</a:t>
                      </a:r>
                      <a:endPar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112</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年</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2</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月</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20</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日</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一</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起</a:t>
                      </a:r>
                      <a:endPar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書面審查資料繳交：</a:t>
                      </a:r>
                      <a:endPar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112</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年</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5</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月</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5</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日</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五</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前</a:t>
                      </a:r>
                      <a:endPar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endParaRPr>
                    </a:p>
                  </a:txBody>
                  <a:tcPr marT="45715" marB="45715" anchor="ctr" horzOverflow="overflow">
                    <a:lnL w="12700" cap="flat" cmpd="sng" algn="ctr">
                      <a:solidFill>
                        <a:srgbClr val="9A5315"/>
                      </a:solidFill>
                      <a:prstDash val="solid"/>
                      <a:round/>
                      <a:headEnd type="none" w="med" len="med"/>
                      <a:tailEnd type="none" w="med" len="med"/>
                    </a:lnL>
                    <a:lnR w="12700" cap="flat" cmpd="sng" algn="ctr">
                      <a:solidFill>
                        <a:srgbClr val="9A5315"/>
                      </a:solidFill>
                      <a:prstDash val="solid"/>
                      <a:round/>
                      <a:headEnd type="none" w="med" len="med"/>
                      <a:tailEnd type="none" w="med" len="med"/>
                    </a:lnR>
                    <a:lnT w="12700" cap="flat" cmpd="sng" algn="ctr">
                      <a:solidFill>
                        <a:srgbClr val="9A5315"/>
                      </a:solidFill>
                      <a:prstDash val="solid"/>
                      <a:round/>
                      <a:headEnd type="none" w="med" len="med"/>
                      <a:tailEnd type="none" w="med" len="med"/>
                    </a:lnT>
                    <a:lnB w="12700" cap="flat" cmpd="sng" algn="ctr">
                      <a:solidFill>
                        <a:srgbClr val="9A5315"/>
                      </a:solidFill>
                      <a:prstDash val="solid"/>
                      <a:round/>
                      <a:headEnd type="none" w="med" len="med"/>
                      <a:tailEnd type="none" w="med" len="med"/>
                    </a:lnB>
                    <a:lnTlToBr>
                      <a:noFill/>
                    </a:lnTlToBr>
                    <a:lnBlToTr>
                      <a:noFill/>
                    </a:lnBlToTr>
                    <a:cell3D prstMaterial="dkEdge">
                      <a:bevel/>
                      <a:lightRig rig="flood" dir="t"/>
                    </a:cell3D>
                    <a:noFill/>
                  </a:tcPr>
                </a:tc>
                <a:extLst>
                  <a:ext uri="{0D108BD9-81ED-4DB2-BD59-A6C34878D82A}">
                    <a16:rowId xmlns:a16="http://schemas.microsoft.com/office/drawing/2014/main" xmlns="" val="1780943885"/>
                  </a:ext>
                </a:extLst>
              </a:tr>
              <a:tr h="827217">
                <a:tc>
                  <a:txBody>
                    <a:bodyPr/>
                    <a:lstStyle>
                      <a:lvl1pPr marL="0" algn="l" defTabSz="914400" rtl="0" eaLnBrk="1" latinLnBrk="0" hangingPunct="1">
                        <a:spcBef>
                          <a:spcPts val="1800"/>
                        </a:spcBef>
                        <a:buFont typeface="Arial" panose="020B0604020202020204" pitchFamily="34" charset="0"/>
                        <a:defRPr sz="2000" kern="1200">
                          <a:solidFill>
                            <a:schemeClr val="tx1"/>
                          </a:solidFill>
                          <a:latin typeface="Microsoft JhengHei UI" panose="020B0604030504040204" pitchFamily="34" charset="-120"/>
                          <a:ea typeface="Microsoft JhengHei UI" panose="020B0604030504040204" pitchFamily="34" charset="-120"/>
                        </a:defRPr>
                      </a:lvl1pPr>
                      <a:lvl2pPr marL="742950" indent="-285750" algn="l" defTabSz="914400" rtl="0" eaLnBrk="1" latinLnBrk="0" hangingPunct="1">
                        <a:spcBef>
                          <a:spcPts val="1200"/>
                        </a:spcBef>
                        <a:buFont typeface="Arial" panose="020B0604020202020204" pitchFamily="34" charset="0"/>
                        <a:defRPr sz="1800" kern="1200">
                          <a:solidFill>
                            <a:schemeClr val="tx1"/>
                          </a:solidFill>
                          <a:latin typeface="Microsoft JhengHei UI" panose="020B0604030504040204" pitchFamily="34" charset="-120"/>
                          <a:ea typeface="Microsoft JhengHei UI" panose="020B0604030504040204" pitchFamily="34" charset="-120"/>
                        </a:defRPr>
                      </a:lvl2pPr>
                      <a:lvl3pPr marL="1143000" indent="-228600" algn="l" defTabSz="914400" rtl="0" eaLnBrk="1" latinLnBrk="0" hangingPunct="1">
                        <a:spcBef>
                          <a:spcPts val="800"/>
                        </a:spcBef>
                        <a:buFont typeface="Arial" panose="020B0604020202020204" pitchFamily="34" charset="0"/>
                        <a:defRPr sz="1600" kern="1200">
                          <a:solidFill>
                            <a:schemeClr val="tx1"/>
                          </a:solidFill>
                          <a:latin typeface="Microsoft JhengHei UI" panose="020B0604030504040204" pitchFamily="34" charset="-120"/>
                          <a:ea typeface="Microsoft JhengHei UI" panose="020B0604030504040204" pitchFamily="34" charset="-120"/>
                        </a:defRPr>
                      </a:lvl3pPr>
                      <a:lvl4pPr marL="16002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4pPr>
                      <a:lvl5pPr marL="20574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5pPr>
                      <a:lvl6pPr marL="25146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6pPr>
                      <a:lvl7pPr marL="29718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7pPr>
                      <a:lvl8pPr marL="34290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8pPr>
                      <a:lvl9pPr marL="38862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考試</a:t>
                      </a:r>
                    </a:p>
                  </a:txBody>
                  <a:tcPr marT="45715" marB="45715" anchor="ctr" horzOverflow="overflow">
                    <a:lnL w="12700" cap="flat" cmpd="sng" algn="ctr">
                      <a:solidFill>
                        <a:srgbClr val="9A5315"/>
                      </a:solidFill>
                      <a:prstDash val="solid"/>
                      <a:round/>
                      <a:headEnd type="none" w="med" len="med"/>
                      <a:tailEnd type="none" w="med" len="med"/>
                    </a:lnL>
                    <a:lnR w="12700" cap="flat" cmpd="sng" algn="ctr">
                      <a:solidFill>
                        <a:srgbClr val="9A5315"/>
                      </a:solidFill>
                      <a:prstDash val="solid"/>
                      <a:round/>
                      <a:headEnd type="none" w="med" len="med"/>
                      <a:tailEnd type="none" w="med" len="med"/>
                    </a:lnR>
                    <a:lnT w="12700" cap="flat" cmpd="sng" algn="ctr">
                      <a:solidFill>
                        <a:srgbClr val="9A5315"/>
                      </a:solidFill>
                      <a:prstDash val="solid"/>
                      <a:round/>
                      <a:headEnd type="none" w="med" len="med"/>
                      <a:tailEnd type="none" w="med" len="med"/>
                    </a:lnT>
                    <a:lnB w="12700" cap="flat" cmpd="sng" algn="ctr">
                      <a:solidFill>
                        <a:srgbClr val="9A5315"/>
                      </a:solidFill>
                      <a:prstDash val="solid"/>
                      <a:round/>
                      <a:headEnd type="none" w="med" len="med"/>
                      <a:tailEnd type="none" w="med" len="med"/>
                    </a:lnB>
                    <a:lnTlToBr>
                      <a:noFill/>
                    </a:lnTlToBr>
                    <a:lnBlToTr>
                      <a:noFill/>
                    </a:lnBlToTr>
                    <a:cell3D prstMaterial="dkEdge">
                      <a:bevel/>
                      <a:lightRig rig="flood" dir="t"/>
                    </a:cell3D>
                    <a:noFill/>
                  </a:tcPr>
                </a:tc>
                <a:tc>
                  <a:txBody>
                    <a:bodyPr/>
                    <a:lstStyle>
                      <a:lvl1pPr marL="0" algn="l" defTabSz="914400" rtl="0" eaLnBrk="1" latinLnBrk="0" hangingPunct="1">
                        <a:spcBef>
                          <a:spcPts val="1800"/>
                        </a:spcBef>
                        <a:buFont typeface="Arial" panose="020B0604020202020204" pitchFamily="34" charset="0"/>
                        <a:defRPr sz="2000" kern="1200">
                          <a:solidFill>
                            <a:schemeClr val="tx1"/>
                          </a:solidFill>
                          <a:latin typeface="Microsoft JhengHei UI" panose="020B0604030504040204" pitchFamily="34" charset="-120"/>
                          <a:ea typeface="Microsoft JhengHei UI" panose="020B0604030504040204" pitchFamily="34" charset="-120"/>
                        </a:defRPr>
                      </a:lvl1pPr>
                      <a:lvl2pPr marL="742950" indent="-285750" algn="l" defTabSz="914400" rtl="0" eaLnBrk="1" latinLnBrk="0" hangingPunct="1">
                        <a:spcBef>
                          <a:spcPts val="1200"/>
                        </a:spcBef>
                        <a:buFont typeface="Arial" panose="020B0604020202020204" pitchFamily="34" charset="0"/>
                        <a:defRPr sz="1800" kern="1200">
                          <a:solidFill>
                            <a:schemeClr val="tx1"/>
                          </a:solidFill>
                          <a:latin typeface="Microsoft JhengHei UI" panose="020B0604030504040204" pitchFamily="34" charset="-120"/>
                          <a:ea typeface="Microsoft JhengHei UI" panose="020B0604030504040204" pitchFamily="34" charset="-120"/>
                        </a:defRPr>
                      </a:lvl2pPr>
                      <a:lvl3pPr marL="1143000" indent="-228600" algn="l" defTabSz="914400" rtl="0" eaLnBrk="1" latinLnBrk="0" hangingPunct="1">
                        <a:spcBef>
                          <a:spcPts val="800"/>
                        </a:spcBef>
                        <a:buFont typeface="Arial" panose="020B0604020202020204" pitchFamily="34" charset="0"/>
                        <a:defRPr sz="1600" kern="1200">
                          <a:solidFill>
                            <a:schemeClr val="tx1"/>
                          </a:solidFill>
                          <a:latin typeface="Microsoft JhengHei UI" panose="020B0604030504040204" pitchFamily="34" charset="-120"/>
                          <a:ea typeface="Microsoft JhengHei UI" panose="020B0604030504040204" pitchFamily="34" charset="-120"/>
                        </a:defRPr>
                      </a:lvl3pPr>
                      <a:lvl4pPr marL="16002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4pPr>
                      <a:lvl5pPr marL="20574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5pPr>
                      <a:lvl6pPr marL="25146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6pPr>
                      <a:lvl7pPr marL="29718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7pPr>
                      <a:lvl8pPr marL="34290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8pPr>
                      <a:lvl9pPr marL="38862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112</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年</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3</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月</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25</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日</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六</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a:t>
                      </a:r>
                      <a:endPar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endParaRPr>
                    </a:p>
                  </a:txBody>
                  <a:tcPr marT="45715" marB="45715" anchor="ctr" horzOverflow="overflow">
                    <a:lnL w="12700" cap="flat" cmpd="sng" algn="ctr">
                      <a:solidFill>
                        <a:srgbClr val="9A5315"/>
                      </a:solidFill>
                      <a:prstDash val="solid"/>
                      <a:round/>
                      <a:headEnd type="none" w="med" len="med"/>
                      <a:tailEnd type="none" w="med" len="med"/>
                    </a:lnL>
                    <a:lnR w="12700" cap="flat" cmpd="sng" algn="ctr">
                      <a:solidFill>
                        <a:srgbClr val="9A5315"/>
                      </a:solidFill>
                      <a:prstDash val="solid"/>
                      <a:round/>
                      <a:headEnd type="none" w="med" len="med"/>
                      <a:tailEnd type="none" w="med" len="med"/>
                    </a:lnR>
                    <a:lnT w="12700" cap="flat" cmpd="sng" algn="ctr">
                      <a:solidFill>
                        <a:srgbClr val="9A5315"/>
                      </a:solidFill>
                      <a:prstDash val="solid"/>
                      <a:round/>
                      <a:headEnd type="none" w="med" len="med"/>
                      <a:tailEnd type="none" w="med" len="med"/>
                    </a:lnT>
                    <a:lnB w="12700" cap="flat" cmpd="sng" algn="ctr">
                      <a:solidFill>
                        <a:srgbClr val="9A5315"/>
                      </a:solidFill>
                      <a:prstDash val="solid"/>
                      <a:round/>
                      <a:headEnd type="none" w="med" len="med"/>
                      <a:tailEnd type="none" w="med" len="med"/>
                    </a:lnB>
                    <a:lnTlToBr>
                      <a:noFill/>
                    </a:lnTlToBr>
                    <a:lnBlToTr>
                      <a:noFill/>
                    </a:lnBlToTr>
                    <a:cell3D prstMaterial="dkEdge">
                      <a:bevel/>
                      <a:lightRig rig="flood" dir="t"/>
                    </a:cell3D>
                    <a:noFill/>
                  </a:tcPr>
                </a:tc>
                <a:tc>
                  <a:txBody>
                    <a:bodyPr/>
                    <a:lstStyle>
                      <a:lvl1pPr marL="0" algn="l" defTabSz="914400" rtl="0" eaLnBrk="1" latinLnBrk="0" hangingPunct="1">
                        <a:spcBef>
                          <a:spcPts val="1800"/>
                        </a:spcBef>
                        <a:buFont typeface="Arial" panose="020B0604020202020204" pitchFamily="34" charset="0"/>
                        <a:defRPr sz="2000" kern="1200">
                          <a:solidFill>
                            <a:schemeClr val="tx1"/>
                          </a:solidFill>
                          <a:latin typeface="Microsoft JhengHei UI" panose="020B0604030504040204" pitchFamily="34" charset="-120"/>
                          <a:ea typeface="Microsoft JhengHei UI" panose="020B0604030504040204" pitchFamily="34" charset="-120"/>
                        </a:defRPr>
                      </a:lvl1pPr>
                      <a:lvl2pPr marL="742950" indent="-285750" algn="l" defTabSz="914400" rtl="0" eaLnBrk="1" latinLnBrk="0" hangingPunct="1">
                        <a:spcBef>
                          <a:spcPts val="1200"/>
                        </a:spcBef>
                        <a:buFont typeface="Arial" panose="020B0604020202020204" pitchFamily="34" charset="0"/>
                        <a:defRPr sz="1800" kern="1200">
                          <a:solidFill>
                            <a:schemeClr val="tx1"/>
                          </a:solidFill>
                          <a:latin typeface="Microsoft JhengHei UI" panose="020B0604030504040204" pitchFamily="34" charset="-120"/>
                          <a:ea typeface="Microsoft JhengHei UI" panose="020B0604030504040204" pitchFamily="34" charset="-120"/>
                        </a:defRPr>
                      </a:lvl2pPr>
                      <a:lvl3pPr marL="1143000" indent="-228600" algn="l" defTabSz="914400" rtl="0" eaLnBrk="1" latinLnBrk="0" hangingPunct="1">
                        <a:spcBef>
                          <a:spcPts val="800"/>
                        </a:spcBef>
                        <a:buFont typeface="Arial" panose="020B0604020202020204" pitchFamily="34" charset="0"/>
                        <a:defRPr sz="1600" kern="1200">
                          <a:solidFill>
                            <a:schemeClr val="tx1"/>
                          </a:solidFill>
                          <a:latin typeface="Microsoft JhengHei UI" panose="020B0604030504040204" pitchFamily="34" charset="-120"/>
                          <a:ea typeface="Microsoft JhengHei UI" panose="020B0604030504040204" pitchFamily="34" charset="-120"/>
                        </a:defRPr>
                      </a:lvl3pPr>
                      <a:lvl4pPr marL="16002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4pPr>
                      <a:lvl5pPr marL="20574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5pPr>
                      <a:lvl6pPr marL="25146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6pPr>
                      <a:lvl7pPr marL="29718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7pPr>
                      <a:lvl8pPr marL="34290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8pPr>
                      <a:lvl9pPr marL="38862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無</a:t>
                      </a:r>
                    </a:p>
                  </a:txBody>
                  <a:tcPr marT="45715" marB="45715" anchor="ctr" horzOverflow="overflow">
                    <a:lnL w="12700" cap="flat" cmpd="sng" algn="ctr">
                      <a:solidFill>
                        <a:srgbClr val="9A5315"/>
                      </a:solidFill>
                      <a:prstDash val="solid"/>
                      <a:round/>
                      <a:headEnd type="none" w="med" len="med"/>
                      <a:tailEnd type="none" w="med" len="med"/>
                    </a:lnL>
                    <a:lnR w="12700" cap="flat" cmpd="sng" algn="ctr">
                      <a:solidFill>
                        <a:srgbClr val="9A5315"/>
                      </a:solidFill>
                      <a:prstDash val="solid"/>
                      <a:round/>
                      <a:headEnd type="none" w="med" len="med"/>
                      <a:tailEnd type="none" w="med" len="med"/>
                    </a:lnR>
                    <a:lnT w="12700" cap="flat" cmpd="sng" algn="ctr">
                      <a:solidFill>
                        <a:srgbClr val="9A5315"/>
                      </a:solidFill>
                      <a:prstDash val="solid"/>
                      <a:round/>
                      <a:headEnd type="none" w="med" len="med"/>
                      <a:tailEnd type="none" w="med" len="med"/>
                    </a:lnT>
                    <a:lnB w="12700" cap="flat" cmpd="sng" algn="ctr">
                      <a:solidFill>
                        <a:srgbClr val="9A5315"/>
                      </a:solidFill>
                      <a:prstDash val="solid"/>
                      <a:round/>
                      <a:headEnd type="none" w="med" len="med"/>
                      <a:tailEnd type="none" w="med" len="med"/>
                    </a:lnB>
                    <a:lnTlToBr>
                      <a:noFill/>
                    </a:lnTlToBr>
                    <a:lnBlToTr>
                      <a:noFill/>
                    </a:lnBlToTr>
                    <a:cell3D prstMaterial="dkEdge">
                      <a:bevel/>
                      <a:lightRig rig="flood" dir="t"/>
                    </a:cell3D>
                    <a:noFill/>
                  </a:tcPr>
                </a:tc>
                <a:extLst>
                  <a:ext uri="{0D108BD9-81ED-4DB2-BD59-A6C34878D82A}">
                    <a16:rowId xmlns:a16="http://schemas.microsoft.com/office/drawing/2014/main" xmlns="" val="2094780857"/>
                  </a:ext>
                </a:extLst>
              </a:tr>
              <a:tr h="690926">
                <a:tc>
                  <a:txBody>
                    <a:bodyPr/>
                    <a:lstStyle>
                      <a:lvl1pPr marL="0" algn="l" defTabSz="914400" rtl="0" eaLnBrk="1" latinLnBrk="0" hangingPunct="1">
                        <a:spcBef>
                          <a:spcPts val="1800"/>
                        </a:spcBef>
                        <a:buFont typeface="Arial" panose="020B0604020202020204" pitchFamily="34" charset="0"/>
                        <a:defRPr sz="2000" kern="1200">
                          <a:solidFill>
                            <a:schemeClr val="tx1"/>
                          </a:solidFill>
                          <a:latin typeface="Microsoft JhengHei UI" panose="020B0604030504040204" pitchFamily="34" charset="-120"/>
                          <a:ea typeface="Microsoft JhengHei UI" panose="020B0604030504040204" pitchFamily="34" charset="-120"/>
                        </a:defRPr>
                      </a:lvl1pPr>
                      <a:lvl2pPr marL="742950" indent="-285750" algn="l" defTabSz="914400" rtl="0" eaLnBrk="1" latinLnBrk="0" hangingPunct="1">
                        <a:spcBef>
                          <a:spcPts val="1200"/>
                        </a:spcBef>
                        <a:buFont typeface="Arial" panose="020B0604020202020204" pitchFamily="34" charset="0"/>
                        <a:defRPr sz="1800" kern="1200">
                          <a:solidFill>
                            <a:schemeClr val="tx1"/>
                          </a:solidFill>
                          <a:latin typeface="Microsoft JhengHei UI" panose="020B0604030504040204" pitchFamily="34" charset="-120"/>
                          <a:ea typeface="Microsoft JhengHei UI" panose="020B0604030504040204" pitchFamily="34" charset="-120"/>
                        </a:defRPr>
                      </a:lvl2pPr>
                      <a:lvl3pPr marL="1143000" indent="-228600" algn="l" defTabSz="914400" rtl="0" eaLnBrk="1" latinLnBrk="0" hangingPunct="1">
                        <a:spcBef>
                          <a:spcPts val="800"/>
                        </a:spcBef>
                        <a:buFont typeface="Arial" panose="020B0604020202020204" pitchFamily="34" charset="0"/>
                        <a:defRPr sz="1600" kern="1200">
                          <a:solidFill>
                            <a:schemeClr val="tx1"/>
                          </a:solidFill>
                          <a:latin typeface="Microsoft JhengHei UI" panose="020B0604030504040204" pitchFamily="34" charset="-120"/>
                          <a:ea typeface="Microsoft JhengHei UI" panose="020B0604030504040204" pitchFamily="34" charset="-120"/>
                        </a:defRPr>
                      </a:lvl3pPr>
                      <a:lvl4pPr marL="16002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4pPr>
                      <a:lvl5pPr marL="20574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5pPr>
                      <a:lvl6pPr marL="25146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6pPr>
                      <a:lvl7pPr marL="29718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7pPr>
                      <a:lvl8pPr marL="34290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8pPr>
                      <a:lvl9pPr marL="38862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放榜</a:t>
                      </a:r>
                    </a:p>
                  </a:txBody>
                  <a:tcPr marT="45715" marB="45715" anchor="ctr" horzOverflow="overflow">
                    <a:lnL w="12700" cap="flat" cmpd="sng" algn="ctr">
                      <a:solidFill>
                        <a:srgbClr val="9A5315"/>
                      </a:solidFill>
                      <a:prstDash val="solid"/>
                      <a:round/>
                      <a:headEnd type="none" w="med" len="med"/>
                      <a:tailEnd type="none" w="med" len="med"/>
                    </a:lnL>
                    <a:lnR w="12700" cap="flat" cmpd="sng" algn="ctr">
                      <a:solidFill>
                        <a:srgbClr val="9A5315"/>
                      </a:solidFill>
                      <a:prstDash val="solid"/>
                      <a:round/>
                      <a:headEnd type="none" w="med" len="med"/>
                      <a:tailEnd type="none" w="med" len="med"/>
                    </a:lnR>
                    <a:lnT w="12700" cap="flat" cmpd="sng" algn="ctr">
                      <a:solidFill>
                        <a:srgbClr val="9A5315"/>
                      </a:solidFill>
                      <a:prstDash val="solid"/>
                      <a:round/>
                      <a:headEnd type="none" w="med" len="med"/>
                      <a:tailEnd type="none" w="med" len="med"/>
                    </a:lnT>
                    <a:lnB w="12700" cap="flat" cmpd="sng" algn="ctr">
                      <a:solidFill>
                        <a:srgbClr val="9A5315"/>
                      </a:solidFill>
                      <a:prstDash val="solid"/>
                      <a:round/>
                      <a:headEnd type="none" w="med" len="med"/>
                      <a:tailEnd type="none" w="med" len="med"/>
                    </a:lnB>
                    <a:lnTlToBr>
                      <a:noFill/>
                    </a:lnTlToBr>
                    <a:lnBlToTr>
                      <a:noFill/>
                    </a:lnBlToTr>
                    <a:cell3D prstMaterial="dkEdge">
                      <a:bevel/>
                      <a:lightRig rig="flood" dir="t"/>
                    </a:cell3D>
                    <a:noFill/>
                  </a:tcPr>
                </a:tc>
                <a:tc>
                  <a:txBody>
                    <a:bodyPr/>
                    <a:lstStyle>
                      <a:lvl1pPr marL="0" algn="l" defTabSz="914400" rtl="0" eaLnBrk="1" latinLnBrk="0" hangingPunct="1">
                        <a:spcBef>
                          <a:spcPts val="1800"/>
                        </a:spcBef>
                        <a:buFont typeface="Arial" panose="020B0604020202020204" pitchFamily="34" charset="0"/>
                        <a:defRPr sz="2000" kern="1200">
                          <a:solidFill>
                            <a:schemeClr val="tx1"/>
                          </a:solidFill>
                          <a:latin typeface="Microsoft JhengHei UI" panose="020B0604030504040204" pitchFamily="34" charset="-120"/>
                          <a:ea typeface="Microsoft JhengHei UI" panose="020B0604030504040204" pitchFamily="34" charset="-120"/>
                        </a:defRPr>
                      </a:lvl1pPr>
                      <a:lvl2pPr marL="742950" indent="-285750" algn="l" defTabSz="914400" rtl="0" eaLnBrk="1" latinLnBrk="0" hangingPunct="1">
                        <a:spcBef>
                          <a:spcPts val="1200"/>
                        </a:spcBef>
                        <a:buFont typeface="Arial" panose="020B0604020202020204" pitchFamily="34" charset="0"/>
                        <a:defRPr sz="1800" kern="1200">
                          <a:solidFill>
                            <a:schemeClr val="tx1"/>
                          </a:solidFill>
                          <a:latin typeface="Microsoft JhengHei UI" panose="020B0604030504040204" pitchFamily="34" charset="-120"/>
                          <a:ea typeface="Microsoft JhengHei UI" panose="020B0604030504040204" pitchFamily="34" charset="-120"/>
                        </a:defRPr>
                      </a:lvl2pPr>
                      <a:lvl3pPr marL="1143000" indent="-228600" algn="l" defTabSz="914400" rtl="0" eaLnBrk="1" latinLnBrk="0" hangingPunct="1">
                        <a:spcBef>
                          <a:spcPts val="800"/>
                        </a:spcBef>
                        <a:buFont typeface="Arial" panose="020B0604020202020204" pitchFamily="34" charset="0"/>
                        <a:defRPr sz="1600" kern="1200">
                          <a:solidFill>
                            <a:schemeClr val="tx1"/>
                          </a:solidFill>
                          <a:latin typeface="Microsoft JhengHei UI" panose="020B0604030504040204" pitchFamily="34" charset="-120"/>
                          <a:ea typeface="Microsoft JhengHei UI" panose="020B0604030504040204" pitchFamily="34" charset="-120"/>
                        </a:defRPr>
                      </a:lvl3pPr>
                      <a:lvl4pPr marL="16002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4pPr>
                      <a:lvl5pPr marL="20574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5pPr>
                      <a:lvl6pPr marL="25146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6pPr>
                      <a:lvl7pPr marL="29718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7pPr>
                      <a:lvl8pPr marL="34290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8pPr>
                      <a:lvl9pPr marL="38862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112</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年</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3</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月</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30</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日</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四</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a:t>
                      </a:r>
                      <a:endPar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endParaRPr>
                    </a:p>
                  </a:txBody>
                  <a:tcPr marT="45715" marB="45715" anchor="ctr" horzOverflow="overflow">
                    <a:lnL w="12700" cap="flat" cmpd="sng" algn="ctr">
                      <a:solidFill>
                        <a:srgbClr val="9A5315"/>
                      </a:solidFill>
                      <a:prstDash val="solid"/>
                      <a:round/>
                      <a:headEnd type="none" w="med" len="med"/>
                      <a:tailEnd type="none" w="med" len="med"/>
                    </a:lnL>
                    <a:lnR w="12700" cap="flat" cmpd="sng" algn="ctr">
                      <a:solidFill>
                        <a:srgbClr val="9A5315"/>
                      </a:solidFill>
                      <a:prstDash val="solid"/>
                      <a:round/>
                      <a:headEnd type="none" w="med" len="med"/>
                      <a:tailEnd type="none" w="med" len="med"/>
                    </a:lnR>
                    <a:lnT w="12700" cap="flat" cmpd="sng" algn="ctr">
                      <a:solidFill>
                        <a:srgbClr val="9A5315"/>
                      </a:solidFill>
                      <a:prstDash val="solid"/>
                      <a:round/>
                      <a:headEnd type="none" w="med" len="med"/>
                      <a:tailEnd type="none" w="med" len="med"/>
                    </a:lnT>
                    <a:lnB w="12700" cap="flat" cmpd="sng" algn="ctr">
                      <a:solidFill>
                        <a:srgbClr val="9A5315"/>
                      </a:solidFill>
                      <a:prstDash val="solid"/>
                      <a:round/>
                      <a:headEnd type="none" w="med" len="med"/>
                      <a:tailEnd type="none" w="med" len="med"/>
                    </a:lnB>
                    <a:lnTlToBr>
                      <a:noFill/>
                    </a:lnTlToBr>
                    <a:lnBlToTr>
                      <a:noFill/>
                    </a:lnBlToTr>
                    <a:cell3D prstMaterial="dkEdge">
                      <a:bevel/>
                      <a:lightRig rig="flood" dir="t"/>
                    </a:cell3D>
                    <a:noFill/>
                  </a:tcPr>
                </a:tc>
                <a:tc>
                  <a:txBody>
                    <a:bodyPr/>
                    <a:lstStyle>
                      <a:lvl1pPr marL="0" algn="l" defTabSz="914400" rtl="0" eaLnBrk="1" latinLnBrk="0" hangingPunct="1">
                        <a:spcBef>
                          <a:spcPts val="1800"/>
                        </a:spcBef>
                        <a:buFont typeface="Arial" panose="020B0604020202020204" pitchFamily="34" charset="0"/>
                        <a:defRPr sz="2000" kern="1200">
                          <a:solidFill>
                            <a:schemeClr val="tx1"/>
                          </a:solidFill>
                          <a:latin typeface="Microsoft JhengHei UI" panose="020B0604030504040204" pitchFamily="34" charset="-120"/>
                          <a:ea typeface="Microsoft JhengHei UI" panose="020B0604030504040204" pitchFamily="34" charset="-120"/>
                        </a:defRPr>
                      </a:lvl1pPr>
                      <a:lvl2pPr marL="742950" indent="-285750" algn="l" defTabSz="914400" rtl="0" eaLnBrk="1" latinLnBrk="0" hangingPunct="1">
                        <a:spcBef>
                          <a:spcPts val="1200"/>
                        </a:spcBef>
                        <a:buFont typeface="Arial" panose="020B0604020202020204" pitchFamily="34" charset="0"/>
                        <a:defRPr sz="1800" kern="1200">
                          <a:solidFill>
                            <a:schemeClr val="tx1"/>
                          </a:solidFill>
                          <a:latin typeface="Microsoft JhengHei UI" panose="020B0604030504040204" pitchFamily="34" charset="-120"/>
                          <a:ea typeface="Microsoft JhengHei UI" panose="020B0604030504040204" pitchFamily="34" charset="-120"/>
                        </a:defRPr>
                      </a:lvl2pPr>
                      <a:lvl3pPr marL="1143000" indent="-228600" algn="l" defTabSz="914400" rtl="0" eaLnBrk="1" latinLnBrk="0" hangingPunct="1">
                        <a:spcBef>
                          <a:spcPts val="800"/>
                        </a:spcBef>
                        <a:buFont typeface="Arial" panose="020B0604020202020204" pitchFamily="34" charset="0"/>
                        <a:defRPr sz="1600" kern="1200">
                          <a:solidFill>
                            <a:schemeClr val="tx1"/>
                          </a:solidFill>
                          <a:latin typeface="Microsoft JhengHei UI" panose="020B0604030504040204" pitchFamily="34" charset="-120"/>
                          <a:ea typeface="Microsoft JhengHei UI" panose="020B0604030504040204" pitchFamily="34" charset="-120"/>
                        </a:defRPr>
                      </a:lvl3pPr>
                      <a:lvl4pPr marL="16002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4pPr>
                      <a:lvl5pPr marL="20574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5pPr>
                      <a:lvl6pPr marL="25146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6pPr>
                      <a:lvl7pPr marL="29718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7pPr>
                      <a:lvl8pPr marL="34290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8pPr>
                      <a:lvl9pPr marL="38862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112</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年</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5</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月</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17</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日</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三</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a:t>
                      </a:r>
                      <a:endPar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endParaRPr>
                    </a:p>
                  </a:txBody>
                  <a:tcPr marT="45715" marB="45715" anchor="ctr" horzOverflow="overflow">
                    <a:lnL w="12700" cap="flat" cmpd="sng" algn="ctr">
                      <a:solidFill>
                        <a:srgbClr val="9A5315"/>
                      </a:solidFill>
                      <a:prstDash val="solid"/>
                      <a:round/>
                      <a:headEnd type="none" w="med" len="med"/>
                      <a:tailEnd type="none" w="med" len="med"/>
                    </a:lnL>
                    <a:lnR w="12700" cap="flat" cmpd="sng" algn="ctr">
                      <a:solidFill>
                        <a:srgbClr val="9A5315"/>
                      </a:solidFill>
                      <a:prstDash val="solid"/>
                      <a:round/>
                      <a:headEnd type="none" w="med" len="med"/>
                      <a:tailEnd type="none" w="med" len="med"/>
                    </a:lnR>
                    <a:lnT w="12700" cap="flat" cmpd="sng" algn="ctr">
                      <a:solidFill>
                        <a:srgbClr val="9A5315"/>
                      </a:solidFill>
                      <a:prstDash val="solid"/>
                      <a:round/>
                      <a:headEnd type="none" w="med" len="med"/>
                      <a:tailEnd type="none" w="med" len="med"/>
                    </a:lnT>
                    <a:lnB w="12700" cap="flat" cmpd="sng" algn="ctr">
                      <a:solidFill>
                        <a:srgbClr val="9A5315"/>
                      </a:solidFill>
                      <a:prstDash val="solid"/>
                      <a:round/>
                      <a:headEnd type="none" w="med" len="med"/>
                      <a:tailEnd type="none" w="med" len="med"/>
                    </a:lnB>
                    <a:lnTlToBr>
                      <a:noFill/>
                    </a:lnTlToBr>
                    <a:lnBlToTr>
                      <a:noFill/>
                    </a:lnBlToTr>
                    <a:cell3D prstMaterial="dkEdge">
                      <a:bevel/>
                      <a:lightRig rig="flood" dir="t"/>
                    </a:cell3D>
                    <a:noFill/>
                  </a:tcPr>
                </a:tc>
                <a:extLst>
                  <a:ext uri="{0D108BD9-81ED-4DB2-BD59-A6C34878D82A}">
                    <a16:rowId xmlns:a16="http://schemas.microsoft.com/office/drawing/2014/main" xmlns="" val="4078406936"/>
                  </a:ext>
                </a:extLst>
              </a:tr>
              <a:tr h="690926">
                <a:tc>
                  <a:txBody>
                    <a:bodyPr/>
                    <a:lstStyle>
                      <a:lvl1pPr marL="0" algn="l" defTabSz="914400" rtl="0" eaLnBrk="1" latinLnBrk="0" hangingPunct="1">
                        <a:spcBef>
                          <a:spcPts val="1800"/>
                        </a:spcBef>
                        <a:buFont typeface="Arial" panose="020B0604020202020204" pitchFamily="34" charset="0"/>
                        <a:defRPr sz="2000" kern="1200">
                          <a:solidFill>
                            <a:schemeClr val="tx1"/>
                          </a:solidFill>
                          <a:latin typeface="Microsoft JhengHei UI" panose="020B0604030504040204" pitchFamily="34" charset="-120"/>
                          <a:ea typeface="Microsoft JhengHei UI" panose="020B0604030504040204" pitchFamily="34" charset="-120"/>
                        </a:defRPr>
                      </a:lvl1pPr>
                      <a:lvl2pPr marL="742950" indent="-285750" algn="l" defTabSz="914400" rtl="0" eaLnBrk="1" latinLnBrk="0" hangingPunct="1">
                        <a:spcBef>
                          <a:spcPts val="1200"/>
                        </a:spcBef>
                        <a:buFont typeface="Arial" panose="020B0604020202020204" pitchFamily="34" charset="0"/>
                        <a:defRPr sz="1800" kern="1200">
                          <a:solidFill>
                            <a:schemeClr val="tx1"/>
                          </a:solidFill>
                          <a:latin typeface="Microsoft JhengHei UI" panose="020B0604030504040204" pitchFamily="34" charset="-120"/>
                          <a:ea typeface="Microsoft JhengHei UI" panose="020B0604030504040204" pitchFamily="34" charset="-120"/>
                        </a:defRPr>
                      </a:lvl2pPr>
                      <a:lvl3pPr marL="1143000" indent="-228600" algn="l" defTabSz="914400" rtl="0" eaLnBrk="1" latinLnBrk="0" hangingPunct="1">
                        <a:spcBef>
                          <a:spcPts val="800"/>
                        </a:spcBef>
                        <a:buFont typeface="Arial" panose="020B0604020202020204" pitchFamily="34" charset="0"/>
                        <a:defRPr sz="1600" kern="1200">
                          <a:solidFill>
                            <a:schemeClr val="tx1"/>
                          </a:solidFill>
                          <a:latin typeface="Microsoft JhengHei UI" panose="020B0604030504040204" pitchFamily="34" charset="-120"/>
                          <a:ea typeface="Microsoft JhengHei UI" panose="020B0604030504040204" pitchFamily="34" charset="-120"/>
                        </a:defRPr>
                      </a:lvl3pPr>
                      <a:lvl4pPr marL="16002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4pPr>
                      <a:lvl5pPr marL="20574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5pPr>
                      <a:lvl6pPr marL="25146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6pPr>
                      <a:lvl7pPr marL="29718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7pPr>
                      <a:lvl8pPr marL="34290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8pPr>
                      <a:lvl9pPr marL="38862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0" i="0" u="none" strike="noStrike" cap="none" normalizeH="0" baseline="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報到</a:t>
                      </a:r>
                    </a:p>
                  </a:txBody>
                  <a:tcPr marT="45715" marB="45715" anchor="ctr" horzOverflow="overflow">
                    <a:lnL w="12700" cap="flat" cmpd="sng" algn="ctr">
                      <a:solidFill>
                        <a:srgbClr val="9A5315"/>
                      </a:solidFill>
                      <a:prstDash val="solid"/>
                      <a:round/>
                      <a:headEnd type="none" w="med" len="med"/>
                      <a:tailEnd type="none" w="med" len="med"/>
                    </a:lnL>
                    <a:lnR w="12700" cap="flat" cmpd="sng" algn="ctr">
                      <a:solidFill>
                        <a:srgbClr val="9A5315"/>
                      </a:solidFill>
                      <a:prstDash val="solid"/>
                      <a:round/>
                      <a:headEnd type="none" w="med" len="med"/>
                      <a:tailEnd type="none" w="med" len="med"/>
                    </a:lnR>
                    <a:lnT w="12700" cap="flat" cmpd="sng" algn="ctr">
                      <a:solidFill>
                        <a:srgbClr val="9A5315"/>
                      </a:solidFill>
                      <a:prstDash val="solid"/>
                      <a:round/>
                      <a:headEnd type="none" w="med" len="med"/>
                      <a:tailEnd type="none" w="med" len="med"/>
                    </a:lnT>
                    <a:lnB w="12700" cap="flat" cmpd="sng" algn="ctr">
                      <a:solidFill>
                        <a:srgbClr val="9A5315"/>
                      </a:solidFill>
                      <a:prstDash val="solid"/>
                      <a:round/>
                      <a:headEnd type="none" w="med" len="med"/>
                      <a:tailEnd type="none" w="med" len="med"/>
                    </a:lnB>
                    <a:lnTlToBr>
                      <a:noFill/>
                    </a:lnTlToBr>
                    <a:lnBlToTr>
                      <a:noFill/>
                    </a:lnBlToTr>
                    <a:cell3D prstMaterial="dkEdge">
                      <a:bevel/>
                      <a:lightRig rig="flood" dir="t"/>
                    </a:cell3D>
                    <a:noFill/>
                  </a:tcPr>
                </a:tc>
                <a:tc>
                  <a:txBody>
                    <a:bodyPr/>
                    <a:lstStyle>
                      <a:lvl1pPr marL="0" algn="l" defTabSz="914400" rtl="0" eaLnBrk="1" latinLnBrk="0" hangingPunct="1">
                        <a:spcBef>
                          <a:spcPts val="1800"/>
                        </a:spcBef>
                        <a:buFont typeface="Arial" panose="020B0604020202020204" pitchFamily="34" charset="0"/>
                        <a:defRPr sz="2000" kern="1200">
                          <a:solidFill>
                            <a:schemeClr val="tx1"/>
                          </a:solidFill>
                          <a:latin typeface="Microsoft JhengHei UI" panose="020B0604030504040204" pitchFamily="34" charset="-120"/>
                          <a:ea typeface="Microsoft JhengHei UI" panose="020B0604030504040204" pitchFamily="34" charset="-120"/>
                        </a:defRPr>
                      </a:lvl1pPr>
                      <a:lvl2pPr marL="742950" indent="-285750" algn="l" defTabSz="914400" rtl="0" eaLnBrk="1" latinLnBrk="0" hangingPunct="1">
                        <a:spcBef>
                          <a:spcPts val="1200"/>
                        </a:spcBef>
                        <a:buFont typeface="Arial" panose="020B0604020202020204" pitchFamily="34" charset="0"/>
                        <a:defRPr sz="1800" kern="1200">
                          <a:solidFill>
                            <a:schemeClr val="tx1"/>
                          </a:solidFill>
                          <a:latin typeface="Microsoft JhengHei UI" panose="020B0604030504040204" pitchFamily="34" charset="-120"/>
                          <a:ea typeface="Microsoft JhengHei UI" panose="020B0604030504040204" pitchFamily="34" charset="-120"/>
                        </a:defRPr>
                      </a:lvl2pPr>
                      <a:lvl3pPr marL="1143000" indent="-228600" algn="l" defTabSz="914400" rtl="0" eaLnBrk="1" latinLnBrk="0" hangingPunct="1">
                        <a:spcBef>
                          <a:spcPts val="800"/>
                        </a:spcBef>
                        <a:buFont typeface="Arial" panose="020B0604020202020204" pitchFamily="34" charset="0"/>
                        <a:defRPr sz="1600" kern="1200">
                          <a:solidFill>
                            <a:schemeClr val="tx1"/>
                          </a:solidFill>
                          <a:latin typeface="Microsoft JhengHei UI" panose="020B0604030504040204" pitchFamily="34" charset="-120"/>
                          <a:ea typeface="Microsoft JhengHei UI" panose="020B0604030504040204" pitchFamily="34" charset="-120"/>
                        </a:defRPr>
                      </a:lvl3pPr>
                      <a:lvl4pPr marL="16002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4pPr>
                      <a:lvl5pPr marL="20574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5pPr>
                      <a:lvl6pPr marL="25146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6pPr>
                      <a:lvl7pPr marL="29718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7pPr>
                      <a:lvl8pPr marL="34290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8pPr>
                      <a:lvl9pPr marL="38862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112</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年</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4</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月</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17</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日</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一</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a:t>
                      </a:r>
                      <a:endPar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endParaRPr>
                    </a:p>
                  </a:txBody>
                  <a:tcPr marT="45715" marB="45715" anchor="ctr" horzOverflow="overflow">
                    <a:lnL w="12700" cap="flat" cmpd="sng" algn="ctr">
                      <a:solidFill>
                        <a:srgbClr val="9A5315"/>
                      </a:solidFill>
                      <a:prstDash val="solid"/>
                      <a:round/>
                      <a:headEnd type="none" w="med" len="med"/>
                      <a:tailEnd type="none" w="med" len="med"/>
                    </a:lnL>
                    <a:lnR w="12700" cap="flat" cmpd="sng" algn="ctr">
                      <a:solidFill>
                        <a:srgbClr val="9A5315"/>
                      </a:solidFill>
                      <a:prstDash val="solid"/>
                      <a:round/>
                      <a:headEnd type="none" w="med" len="med"/>
                      <a:tailEnd type="none" w="med" len="med"/>
                    </a:lnR>
                    <a:lnT w="12700" cap="flat" cmpd="sng" algn="ctr">
                      <a:solidFill>
                        <a:srgbClr val="9A5315"/>
                      </a:solidFill>
                      <a:prstDash val="solid"/>
                      <a:round/>
                      <a:headEnd type="none" w="med" len="med"/>
                      <a:tailEnd type="none" w="med" len="med"/>
                    </a:lnT>
                    <a:lnB w="12700" cap="flat" cmpd="sng" algn="ctr">
                      <a:solidFill>
                        <a:srgbClr val="9A5315"/>
                      </a:solidFill>
                      <a:prstDash val="solid"/>
                      <a:round/>
                      <a:headEnd type="none" w="med" len="med"/>
                      <a:tailEnd type="none" w="med" len="med"/>
                    </a:lnB>
                    <a:lnTlToBr>
                      <a:noFill/>
                    </a:lnTlToBr>
                    <a:lnBlToTr>
                      <a:noFill/>
                    </a:lnBlToTr>
                    <a:cell3D prstMaterial="dkEdge">
                      <a:bevel/>
                      <a:lightRig rig="flood" dir="t"/>
                    </a:cell3D>
                    <a:noFill/>
                  </a:tcPr>
                </a:tc>
                <a:tc>
                  <a:txBody>
                    <a:bodyPr/>
                    <a:lstStyle>
                      <a:lvl1pPr marL="0" algn="l" defTabSz="914400" rtl="0" eaLnBrk="1" latinLnBrk="0" hangingPunct="1">
                        <a:spcBef>
                          <a:spcPts val="1800"/>
                        </a:spcBef>
                        <a:buFont typeface="Arial" panose="020B0604020202020204" pitchFamily="34" charset="0"/>
                        <a:defRPr sz="2000" kern="1200">
                          <a:solidFill>
                            <a:schemeClr val="tx1"/>
                          </a:solidFill>
                          <a:latin typeface="Microsoft JhengHei UI" panose="020B0604030504040204" pitchFamily="34" charset="-120"/>
                          <a:ea typeface="Microsoft JhengHei UI" panose="020B0604030504040204" pitchFamily="34" charset="-120"/>
                        </a:defRPr>
                      </a:lvl1pPr>
                      <a:lvl2pPr marL="742950" indent="-285750" algn="l" defTabSz="914400" rtl="0" eaLnBrk="1" latinLnBrk="0" hangingPunct="1">
                        <a:spcBef>
                          <a:spcPts val="1200"/>
                        </a:spcBef>
                        <a:buFont typeface="Arial" panose="020B0604020202020204" pitchFamily="34" charset="0"/>
                        <a:defRPr sz="1800" kern="1200">
                          <a:solidFill>
                            <a:schemeClr val="tx1"/>
                          </a:solidFill>
                          <a:latin typeface="Microsoft JhengHei UI" panose="020B0604030504040204" pitchFamily="34" charset="-120"/>
                          <a:ea typeface="Microsoft JhengHei UI" panose="020B0604030504040204" pitchFamily="34" charset="-120"/>
                        </a:defRPr>
                      </a:lvl2pPr>
                      <a:lvl3pPr marL="1143000" indent="-228600" algn="l" defTabSz="914400" rtl="0" eaLnBrk="1" latinLnBrk="0" hangingPunct="1">
                        <a:spcBef>
                          <a:spcPts val="800"/>
                        </a:spcBef>
                        <a:buFont typeface="Arial" panose="020B0604020202020204" pitchFamily="34" charset="0"/>
                        <a:defRPr sz="1600" kern="1200">
                          <a:solidFill>
                            <a:schemeClr val="tx1"/>
                          </a:solidFill>
                          <a:latin typeface="Microsoft JhengHei UI" panose="020B0604030504040204" pitchFamily="34" charset="-120"/>
                          <a:ea typeface="Microsoft JhengHei UI" panose="020B0604030504040204" pitchFamily="34" charset="-120"/>
                        </a:defRPr>
                      </a:lvl3pPr>
                      <a:lvl4pPr marL="16002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4pPr>
                      <a:lvl5pPr marL="2057400" indent="-228600" algn="l" defTabSz="914400" rtl="0" eaLnBrk="1" latinLnBrk="0" hangingPunct="1">
                        <a:spcBef>
                          <a:spcPts val="600"/>
                        </a:spcBef>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5pPr>
                      <a:lvl6pPr marL="25146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6pPr>
                      <a:lvl7pPr marL="29718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7pPr>
                      <a:lvl8pPr marL="34290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8pPr>
                      <a:lvl9pPr marL="3886200" indent="-228600" algn="l" defTabSz="914400" rtl="0" eaLnBrk="0" fontAlgn="base" latinLnBrk="0" hangingPunct="0">
                        <a:spcBef>
                          <a:spcPts val="600"/>
                        </a:spcBef>
                        <a:spcAft>
                          <a:spcPct val="0"/>
                        </a:spcAft>
                        <a:buFont typeface="Arial" panose="020B0604020202020204" pitchFamily="34" charset="0"/>
                        <a:defRPr sz="1400" kern="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112</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年</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6</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月</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14</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日</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三</a:t>
                      </a:r>
                      <a:r>
                        <a:rPr kumimoji="0" lang="en-US" altLang="zh-TW"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a:t>
                      </a:r>
                      <a:r>
                        <a:rPr kumimoji="0" lang="zh-TW" altLang="en-US" sz="2400" b="0" i="0" u="none" strike="noStrike" cap="none" normalizeH="0" baseline="0" dirty="0">
                          <a:ln>
                            <a:noFill/>
                          </a:ln>
                          <a:solidFill>
                            <a:srgbClr val="002060"/>
                          </a:solidFill>
                          <a:effectLst/>
                          <a:latin typeface="Times New Roman" panose="02020603050405020304" pitchFamily="18" charset="0"/>
                          <a:ea typeface="標楷體" panose="02010601000101010101" pitchFamily="2" charset="-120"/>
                          <a:cs typeface="Times New Roman" panose="02020603050405020304" pitchFamily="18" charset="0"/>
                        </a:rPr>
                        <a:t>前</a:t>
                      </a:r>
                    </a:p>
                  </a:txBody>
                  <a:tcPr marT="45715" marB="45715" anchor="ctr" horzOverflow="overflow">
                    <a:lnL w="12700" cap="flat" cmpd="sng" algn="ctr">
                      <a:solidFill>
                        <a:srgbClr val="9A5315"/>
                      </a:solidFill>
                      <a:prstDash val="solid"/>
                      <a:round/>
                      <a:headEnd type="none" w="med" len="med"/>
                      <a:tailEnd type="none" w="med" len="med"/>
                    </a:lnL>
                    <a:lnR w="12700" cap="flat" cmpd="sng" algn="ctr">
                      <a:solidFill>
                        <a:srgbClr val="9A5315"/>
                      </a:solidFill>
                      <a:prstDash val="solid"/>
                      <a:round/>
                      <a:headEnd type="none" w="med" len="med"/>
                      <a:tailEnd type="none" w="med" len="med"/>
                    </a:lnR>
                    <a:lnT w="12700" cap="flat" cmpd="sng" algn="ctr">
                      <a:solidFill>
                        <a:srgbClr val="9A5315"/>
                      </a:solidFill>
                      <a:prstDash val="solid"/>
                      <a:round/>
                      <a:headEnd type="none" w="med" len="med"/>
                      <a:tailEnd type="none" w="med" len="med"/>
                    </a:lnT>
                    <a:lnB w="12700" cap="flat" cmpd="sng" algn="ctr">
                      <a:solidFill>
                        <a:srgbClr val="9A5315"/>
                      </a:solidFill>
                      <a:prstDash val="solid"/>
                      <a:round/>
                      <a:headEnd type="none" w="med" len="med"/>
                      <a:tailEnd type="none" w="med" len="med"/>
                    </a:lnB>
                    <a:lnTlToBr>
                      <a:noFill/>
                    </a:lnTlToBr>
                    <a:lnBlToTr>
                      <a:noFill/>
                    </a:lnBlToTr>
                    <a:cell3D prstMaterial="dkEdge">
                      <a:bevel/>
                      <a:lightRig rig="flood" dir="t"/>
                    </a:cell3D>
                    <a:noFill/>
                  </a:tcPr>
                </a:tc>
                <a:extLst>
                  <a:ext uri="{0D108BD9-81ED-4DB2-BD59-A6C34878D82A}">
                    <a16:rowId xmlns:a16="http://schemas.microsoft.com/office/drawing/2014/main" xmlns="" val="2799821789"/>
                  </a:ext>
                </a:extLst>
              </a:tr>
            </a:tbl>
          </a:graphicData>
        </a:graphic>
      </p:graphicFrame>
      <p:pic>
        <p:nvPicPr>
          <p:cNvPr id="4" name="Picture 2">
            <a:extLst>
              <a:ext uri="{FF2B5EF4-FFF2-40B4-BE49-F238E27FC236}">
                <a16:creationId xmlns:a16="http://schemas.microsoft.com/office/drawing/2014/main" xmlns="" id="{4250C5D7-DBC1-427A-88FA-E7C91103CE8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449746" y="144698"/>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Picture 2">
            <a:extLst>
              <a:ext uri="{FF2B5EF4-FFF2-40B4-BE49-F238E27FC236}">
                <a16:creationId xmlns:a16="http://schemas.microsoft.com/office/drawing/2014/main" xmlns="" id="{F4D03BCE-30D7-4913-AD38-30DEF366719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831687" y="144697"/>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2">
            <a:extLst>
              <a:ext uri="{FF2B5EF4-FFF2-40B4-BE49-F238E27FC236}">
                <a16:creationId xmlns:a16="http://schemas.microsoft.com/office/drawing/2014/main" xmlns="" id="{8122B249-4F14-4E58-AB0A-F9288A89073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067805" y="167617"/>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299723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par>
                                <p:cTn id="8" presetID="21" presetClass="entr" presetSubtype="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heel(1)">
                                      <p:cBhvr>
                                        <p:cTn id="10" dur="2000"/>
                                        <p:tgtEl>
                                          <p:spTgt spid="5"/>
                                        </p:tgtEl>
                                      </p:cBhvr>
                                    </p:animEffect>
                                  </p:childTnLst>
                                </p:cTn>
                              </p:par>
                              <p:par>
                                <p:cTn id="11" presetID="21" presetClass="entr" presetSubtype="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heel(1)">
                                      <p:cBhvr>
                                        <p:cTn id="13"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 name="圓角矩形 9"/>
          <p:cNvSpPr/>
          <p:nvPr/>
        </p:nvSpPr>
        <p:spPr bwMode="auto">
          <a:xfrm>
            <a:off x="3461330" y="439934"/>
            <a:ext cx="6820389" cy="1633855"/>
          </a:xfrm>
          <a:prstGeom prst="roundRect">
            <a:avLst/>
          </a:prstGeom>
          <a:solidFill>
            <a:srgbClr val="A3DEDF"/>
          </a:solidFill>
          <a:scene3d>
            <a:camera prst="orthographicFront"/>
            <a:lightRig rig="threePt" dir="t"/>
          </a:scene3d>
          <a:sp3d>
            <a:bevelT w="381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sp>
      <p:sp>
        <p:nvSpPr>
          <p:cNvPr id="2" name="文字方塊 1"/>
          <p:cNvSpPr txBox="1"/>
          <p:nvPr/>
        </p:nvSpPr>
        <p:spPr>
          <a:xfrm>
            <a:off x="3521752" y="939165"/>
            <a:ext cx="6688475" cy="646331"/>
          </a:xfrm>
          <a:prstGeom prst="rect">
            <a:avLst/>
          </a:prstGeom>
          <a:noFill/>
        </p:spPr>
        <p:txBody>
          <a:bodyPr wrap="square" rtlCol="0">
            <a:spAutoFit/>
            <a:scene3d>
              <a:camera prst="orthographicFront"/>
              <a:lightRig rig="threePt" dir="t"/>
            </a:scene3d>
            <a:sp3d extrusionH="57150">
              <a:bevelT w="38100" h="38100"/>
            </a:sp3d>
          </a:bodyPr>
          <a:lstStyle/>
          <a:p>
            <a:pPr marL="0" marR="0" lvl="0" indent="0" algn="ctr" defTabSz="685783" rtl="0" eaLnBrk="1" fontAlgn="auto" latinLnBrk="0" hangingPunct="1">
              <a:lnSpc>
                <a:spcPct val="90000"/>
              </a:lnSpc>
              <a:spcBef>
                <a:spcPct val="0"/>
              </a:spcBef>
              <a:spcAft>
                <a:spcPts val="0"/>
              </a:spcAft>
              <a:buClrTx/>
              <a:buSzPct val="90000"/>
              <a:buFontTx/>
              <a:buNone/>
              <a:tabLst/>
              <a:defRPr/>
            </a:pPr>
            <a:r>
              <a:rPr kumimoji="0" lang="zh-TW" altLang="en-US" sz="4000" b="1" i="0" u="none" strike="noStrike" kern="1200" cap="none" spc="0" normalizeH="0" baseline="0" noProof="0" dirty="0">
                <a:ln>
                  <a:noFill/>
                </a:ln>
                <a:solidFill>
                  <a:srgbClr val="6600CC"/>
                </a:solidFill>
                <a:effectLst/>
                <a:uLnTx/>
                <a:uFillTx/>
                <a:latin typeface="標楷體" panose="03000509000000000000" pitchFamily="65" charset="-120"/>
                <a:ea typeface="標楷體" panose="03000509000000000000" pitchFamily="65" charset="-120"/>
                <a:cs typeface="+mn-cs"/>
              </a:rPr>
              <a:t>五專優先免試入學管道介紹</a:t>
            </a:r>
          </a:p>
        </p:txBody>
      </p:sp>
      <p:grpSp>
        <p:nvGrpSpPr>
          <p:cNvPr id="12" name="群組 11">
            <a:extLst>
              <a:ext uri="{FF2B5EF4-FFF2-40B4-BE49-F238E27FC236}">
                <a16:creationId xmlns:a16="http://schemas.microsoft.com/office/drawing/2014/main" xmlns="" id="{BC8D51EF-3AE5-460B-B67C-FA0364D28CCA}"/>
              </a:ext>
            </a:extLst>
          </p:cNvPr>
          <p:cNvGrpSpPr/>
          <p:nvPr/>
        </p:nvGrpSpPr>
        <p:grpSpPr>
          <a:xfrm>
            <a:off x="1060315" y="1794177"/>
            <a:ext cx="10466400" cy="5063823"/>
            <a:chOff x="2508760" y="1794116"/>
            <a:chExt cx="9025170" cy="5033927"/>
          </a:xfrm>
        </p:grpSpPr>
        <p:sp>
          <p:nvSpPr>
            <p:cNvPr id="13" name="AutoShape 2">
              <a:extLst>
                <a:ext uri="{FF2B5EF4-FFF2-40B4-BE49-F238E27FC236}">
                  <a16:creationId xmlns:a16="http://schemas.microsoft.com/office/drawing/2014/main" xmlns="" id="{15DB36AE-1E2C-44FB-87A1-1A534A80EBE2}"/>
                </a:ext>
              </a:extLst>
            </p:cNvPr>
            <p:cNvSpPr>
              <a:spLocks noChangeArrowheads="1"/>
            </p:cNvSpPr>
            <p:nvPr/>
          </p:nvSpPr>
          <p:spPr bwMode="gray">
            <a:xfrm>
              <a:off x="4522258" y="2083984"/>
              <a:ext cx="6994827" cy="1493847"/>
            </a:xfrm>
            <a:prstGeom prst="roundRect">
              <a:avLst>
                <a:gd name="adj" fmla="val 11505"/>
              </a:avLst>
            </a:prstGeom>
            <a:gradFill rotWithShape="1">
              <a:gsLst>
                <a:gs pos="0">
                  <a:schemeClr val="accent2"/>
                </a:gs>
                <a:gs pos="100000">
                  <a:schemeClr val="accent2">
                    <a:gamma/>
                    <a:tint val="0"/>
                    <a:invGamma/>
                  </a:schemeClr>
                </a:gs>
              </a:gsLst>
              <a:lin ang="0" scaled="1"/>
            </a:gradFill>
            <a:ln>
              <a:noFill/>
            </a:ln>
            <a:effectLst/>
            <a:scene3d>
              <a:camera prst="orthographicFront"/>
              <a:lightRig rig="threePt" dir="t"/>
            </a:scene3d>
            <a:sp3d>
              <a:bevelT w="203200" h="203200"/>
              <a:bevelB w="127000" h="203200"/>
            </a:sp3d>
            <a:extLst>
              <a:ext uri="{91240B29-F687-4F45-9708-019B960494DF}">
                <a14:hiddenLine xmlns:a14="http://schemas.microsoft.com/office/drawing/2010/main" w="6350" algn="ctr">
                  <a:solidFill>
                    <a:schemeClr val="tx1"/>
                  </a:solidFill>
                  <a:prstDash val="sysDot"/>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black"/>
                </a:solidFill>
                <a:effectLst/>
                <a:uLnTx/>
                <a:uFillTx/>
                <a:latin typeface="Calibri"/>
                <a:ea typeface="標楷體" panose="03000509000000000000" pitchFamily="65" charset="-120"/>
                <a:cs typeface="+mn-cs"/>
              </a:endParaRPr>
            </a:p>
          </p:txBody>
        </p:sp>
        <p:sp>
          <p:nvSpPr>
            <p:cNvPr id="14" name="AutoShape 3">
              <a:extLst>
                <a:ext uri="{FF2B5EF4-FFF2-40B4-BE49-F238E27FC236}">
                  <a16:creationId xmlns:a16="http://schemas.microsoft.com/office/drawing/2014/main" xmlns="" id="{4CD7FCC4-7A6C-4996-BDDF-349BD3E826D4}"/>
                </a:ext>
              </a:extLst>
            </p:cNvPr>
            <p:cNvSpPr>
              <a:spLocks noChangeArrowheads="1"/>
            </p:cNvSpPr>
            <p:nvPr/>
          </p:nvSpPr>
          <p:spPr bwMode="ltGray">
            <a:xfrm>
              <a:off x="4530695" y="3559669"/>
              <a:ext cx="7003235" cy="1661627"/>
            </a:xfrm>
            <a:prstGeom prst="roundRect">
              <a:avLst>
                <a:gd name="adj" fmla="val 11505"/>
              </a:avLst>
            </a:prstGeom>
            <a:gradFill rotWithShape="1">
              <a:gsLst>
                <a:gs pos="0">
                  <a:schemeClr val="folHlink"/>
                </a:gs>
                <a:gs pos="100000">
                  <a:schemeClr val="folHlink">
                    <a:gamma/>
                    <a:tint val="0"/>
                    <a:invGamma/>
                  </a:schemeClr>
                </a:gs>
              </a:gsLst>
              <a:lin ang="0" scaled="1"/>
            </a:gradFill>
            <a:ln>
              <a:noFill/>
            </a:ln>
            <a:effectLst/>
            <a:scene3d>
              <a:camera prst="orthographicFront"/>
              <a:lightRig rig="threePt" dir="t"/>
            </a:scene3d>
            <a:sp3d>
              <a:bevelT w="203200" h="203200"/>
              <a:bevelB w="127000" h="203200"/>
            </a:sp3d>
            <a:extLst>
              <a:ext uri="{91240B29-F687-4F45-9708-019B960494DF}">
                <a14:hiddenLine xmlns:a14="http://schemas.microsoft.com/office/drawing/2010/main" w="6350" algn="ctr">
                  <a:solidFill>
                    <a:schemeClr val="tx1"/>
                  </a:solidFill>
                  <a:prstDash val="sysDot"/>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black"/>
                </a:solidFill>
                <a:effectLst/>
                <a:uLnTx/>
                <a:uFillTx/>
                <a:latin typeface="Calibri"/>
                <a:ea typeface="標楷體" panose="03000509000000000000" pitchFamily="65" charset="-120"/>
                <a:cs typeface="+mn-cs"/>
              </a:endParaRPr>
            </a:p>
          </p:txBody>
        </p:sp>
        <p:sp>
          <p:nvSpPr>
            <p:cNvPr id="15" name="AutoShape 4">
              <a:extLst>
                <a:ext uri="{FF2B5EF4-FFF2-40B4-BE49-F238E27FC236}">
                  <a16:creationId xmlns:a16="http://schemas.microsoft.com/office/drawing/2014/main" xmlns="" id="{0D103AC0-3079-47F9-BFCC-912B295A19B2}"/>
                </a:ext>
              </a:extLst>
            </p:cNvPr>
            <p:cNvSpPr>
              <a:spLocks noChangeArrowheads="1"/>
            </p:cNvSpPr>
            <p:nvPr/>
          </p:nvSpPr>
          <p:spPr bwMode="gray">
            <a:xfrm>
              <a:off x="4573657" y="5188559"/>
              <a:ext cx="6943427" cy="1419386"/>
            </a:xfrm>
            <a:prstGeom prst="roundRect">
              <a:avLst>
                <a:gd name="adj" fmla="val 11505"/>
              </a:avLst>
            </a:prstGeom>
            <a:gradFill rotWithShape="1">
              <a:gsLst>
                <a:gs pos="0">
                  <a:schemeClr val="accent1"/>
                </a:gs>
                <a:gs pos="100000">
                  <a:schemeClr val="accent1">
                    <a:gamma/>
                    <a:tint val="0"/>
                    <a:invGamma/>
                  </a:schemeClr>
                </a:gs>
              </a:gsLst>
              <a:lin ang="0" scaled="1"/>
            </a:gradFill>
            <a:ln>
              <a:noFill/>
            </a:ln>
            <a:effectLst/>
            <a:scene3d>
              <a:camera prst="orthographicFront"/>
              <a:lightRig rig="threePt" dir="t"/>
            </a:scene3d>
            <a:sp3d>
              <a:bevelT w="203200" h="203200"/>
              <a:bevelB w="127000" h="203200"/>
            </a:sp3d>
            <a:extLst>
              <a:ext uri="{91240B29-F687-4F45-9708-019B960494DF}">
                <a14:hiddenLine xmlns:a14="http://schemas.microsoft.com/office/drawing/2010/main" w="6350" algn="ctr">
                  <a:solidFill>
                    <a:schemeClr val="tx1"/>
                  </a:solidFill>
                  <a:prstDash val="sysDot"/>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black"/>
                </a:solidFill>
                <a:effectLst/>
                <a:uLnTx/>
                <a:uFillTx/>
                <a:latin typeface="Calibri"/>
                <a:ea typeface="標楷體" panose="03000509000000000000" pitchFamily="65" charset="-120"/>
                <a:cs typeface="+mn-cs"/>
              </a:endParaRPr>
            </a:p>
          </p:txBody>
        </p:sp>
        <p:sp>
          <p:nvSpPr>
            <p:cNvPr id="16" name="Text Box 6">
              <a:extLst>
                <a:ext uri="{FF2B5EF4-FFF2-40B4-BE49-F238E27FC236}">
                  <a16:creationId xmlns:a16="http://schemas.microsoft.com/office/drawing/2014/main" xmlns="" id="{45B4438B-5F46-49AD-AAF8-8CA0C57A03C4}"/>
                </a:ext>
              </a:extLst>
            </p:cNvPr>
            <p:cNvSpPr txBox="1">
              <a:spLocks noChangeArrowheads="1"/>
            </p:cNvSpPr>
            <p:nvPr/>
          </p:nvSpPr>
          <p:spPr bwMode="gray">
            <a:xfrm>
              <a:off x="5182792" y="2689623"/>
              <a:ext cx="5375880" cy="461665"/>
            </a:xfrm>
            <a:prstGeom prst="rect">
              <a:avLst/>
            </a:prstGeom>
            <a:noFill/>
            <a:ln>
              <a:noFill/>
            </a:ln>
            <a:effectLst/>
            <a:extLst>
              <a:ext uri="{909E8E84-426E-40DD-AFC4-6F175D3DCCD1}">
                <a14:hiddenFill xmlns:a14="http://schemas.microsoft.com/office/drawing/2010/main">
                  <a:gradFill rotWithShape="1">
                    <a:gsLst>
                      <a:gs pos="0">
                        <a:schemeClr val="accent2"/>
                      </a:gs>
                      <a:gs pos="100000">
                        <a:srgbClr val="A9CFF5"/>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50000"/>
                </a:spcBef>
                <a:spcAft>
                  <a:spcPts val="0"/>
                </a:spcAft>
                <a:buClrTx/>
                <a:buSzTx/>
                <a:buFont typeface="Arial" panose="020B0604020202020204" pitchFamily="34" charset="0"/>
                <a:buNone/>
                <a:tabLst/>
                <a:defRPr/>
              </a:pPr>
              <a:r>
                <a:rPr kumimoji="0" lang="zh-TW" altLang="en-US" sz="2400" b="0" i="0" u="none" strike="noStrike" kern="1200" cap="none" spc="0" normalizeH="0" baseline="0" noProof="0" dirty="0">
                  <a:ln>
                    <a:noFill/>
                  </a:ln>
                  <a:solidFill>
                    <a:srgbClr val="1D5253"/>
                  </a:solidFill>
                  <a:effectLst/>
                  <a:uLnTx/>
                  <a:uFillTx/>
                  <a:latin typeface="標楷體" panose="03000509000000000000" pitchFamily="65" charset="-120"/>
                  <a:ea typeface="標楷體" panose="03000509000000000000" pitchFamily="65" charset="-120"/>
                  <a:cs typeface="Times New Roman" panose="02020603050405020304" pitchFamily="18" charset="0"/>
                </a:rPr>
                <a:t>公私立國民中學畢業生或具同等學力者</a:t>
              </a:r>
              <a:endParaRPr kumimoji="0" lang="en-US" altLang="zh-TW" sz="2800" b="1"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Arial" panose="020B0604020202020204" pitchFamily="34" charset="0"/>
              </a:endParaRPr>
            </a:p>
          </p:txBody>
        </p:sp>
        <p:sp>
          <p:nvSpPr>
            <p:cNvPr id="17" name="Text Box 7">
              <a:extLst>
                <a:ext uri="{FF2B5EF4-FFF2-40B4-BE49-F238E27FC236}">
                  <a16:creationId xmlns:a16="http://schemas.microsoft.com/office/drawing/2014/main" xmlns="" id="{36D00335-0EEA-44D6-AE72-B98C42A3B172}"/>
                </a:ext>
              </a:extLst>
            </p:cNvPr>
            <p:cNvSpPr txBox="1">
              <a:spLocks noChangeArrowheads="1"/>
            </p:cNvSpPr>
            <p:nvPr/>
          </p:nvSpPr>
          <p:spPr bwMode="gray">
            <a:xfrm>
              <a:off x="5216987" y="3640726"/>
              <a:ext cx="5890304" cy="1438010"/>
            </a:xfrm>
            <a:prstGeom prst="rect">
              <a:avLst/>
            </a:prstGeom>
            <a:noFill/>
            <a:ln>
              <a:noFill/>
            </a:ln>
            <a:effectLst/>
            <a:extLst>
              <a:ext uri="{909E8E84-426E-40DD-AFC4-6F175D3DCCD1}">
                <a14:hiddenFill xmlns:a14="http://schemas.microsoft.com/office/drawing/2010/main">
                  <a:gradFill rotWithShape="1">
                    <a:gsLst>
                      <a:gs pos="0">
                        <a:schemeClr val="accent2"/>
                      </a:gs>
                      <a:gs pos="100000">
                        <a:srgbClr val="A9CFF5"/>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zh-TW" altLang="en-US" sz="2400" b="0" i="0" u="none" strike="noStrike" kern="1200" cap="none" spc="0" normalizeH="0" baseline="0" noProof="0" dirty="0">
                  <a:ln>
                    <a:noFill/>
                  </a:ln>
                  <a:solidFill>
                    <a:srgbClr val="1D5253"/>
                  </a:solidFill>
                  <a:effectLst/>
                  <a:uLnTx/>
                  <a:uFillTx/>
                  <a:latin typeface="標楷體" panose="03000509000000000000" pitchFamily="65" charset="-120"/>
                  <a:ea typeface="標楷體" panose="03000509000000000000" pitchFamily="65" charset="-120"/>
                  <a:cs typeface="Times New Roman" panose="02020603050405020304" pitchFamily="18" charset="0"/>
                </a:rPr>
                <a:t>免試就學區為</a:t>
              </a:r>
              <a:r>
                <a:rPr kumimoji="0" lang="zh-TW" alt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標楷體" panose="03000509000000000000" pitchFamily="65" charset="-120"/>
                  <a:cs typeface="Times New Roman" panose="02020603050405020304" pitchFamily="18" charset="0"/>
                </a:rPr>
                <a:t>全國一區</a:t>
              </a:r>
              <a:r>
                <a:rPr kumimoji="0" lang="zh-TW" altLang="en-US" sz="2400" b="0" i="0" u="none" strike="noStrike" kern="1200" cap="none" spc="0" normalizeH="0" baseline="0" noProof="0" dirty="0">
                  <a:ln>
                    <a:noFill/>
                  </a:ln>
                  <a:solidFill>
                    <a:srgbClr val="1D5253"/>
                  </a:solidFill>
                  <a:effectLst/>
                  <a:uLnTx/>
                  <a:uFillTx/>
                  <a:latin typeface="標楷體" panose="03000509000000000000" pitchFamily="65" charset="-120"/>
                  <a:ea typeface="標楷體" panose="03000509000000000000" pitchFamily="65" charset="-120"/>
                  <a:cs typeface="Times New Roman" panose="02020603050405020304" pitchFamily="18" charset="0"/>
                </a:rPr>
                <a:t>，以選填志願方式辦理電腦分發作業，免試生至多可選填</a:t>
              </a:r>
              <a:r>
                <a:rPr kumimoji="0" lang="en-US" altLang="zh-TW" sz="4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30</a:t>
              </a:r>
              <a:r>
                <a:rPr kumimoji="0" lang="zh-TW" altLang="en-US" sz="24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個科組志願</a:t>
              </a:r>
              <a:r>
                <a:rPr kumimoji="0" lang="zh-TW" altLang="en-US" sz="2400" b="0" i="0" u="none" strike="noStrike" kern="1200" cap="none" spc="0" normalizeH="0" baseline="0" noProof="0" dirty="0">
                  <a:ln>
                    <a:noFill/>
                  </a:ln>
                  <a:solidFill>
                    <a:srgbClr val="1D5253"/>
                  </a:solidFill>
                  <a:effectLst/>
                  <a:uLnTx/>
                  <a:uFillTx/>
                  <a:latin typeface="標楷體" panose="03000509000000000000" pitchFamily="65" charset="-120"/>
                  <a:ea typeface="標楷體" panose="03000509000000000000" pitchFamily="65" charset="-120"/>
                  <a:cs typeface="Times New Roman" panose="02020603050405020304" pitchFamily="18" charset="0"/>
                </a:rPr>
                <a:t>，並依免試生分發順位與志願順序進行電腦分發。</a:t>
              </a:r>
              <a:endParaRPr kumimoji="0" lang="en-US" altLang="zh-TW" sz="2400" b="0" i="0" u="none" strike="noStrike" kern="1200" cap="none" spc="0" normalizeH="0" baseline="0" noProof="0" dirty="0">
                <a:ln>
                  <a:noFill/>
                </a:ln>
                <a:solidFill>
                  <a:srgbClr val="1D5253"/>
                </a:solidFill>
                <a:effectLst/>
                <a:uLnTx/>
                <a:uFillTx/>
                <a:latin typeface="標楷體" panose="03000509000000000000" pitchFamily="65" charset="-120"/>
                <a:ea typeface="標楷體" panose="03000509000000000000" pitchFamily="65" charset="-120"/>
                <a:cs typeface="Times New Roman" panose="02020603050405020304" pitchFamily="18" charset="0"/>
              </a:endParaRPr>
            </a:p>
          </p:txBody>
        </p:sp>
        <p:sp>
          <p:nvSpPr>
            <p:cNvPr id="18" name="Text Box 8">
              <a:extLst>
                <a:ext uri="{FF2B5EF4-FFF2-40B4-BE49-F238E27FC236}">
                  <a16:creationId xmlns:a16="http://schemas.microsoft.com/office/drawing/2014/main" xmlns="" id="{94921934-1227-4696-865B-1BB1516986F9}"/>
                </a:ext>
              </a:extLst>
            </p:cNvPr>
            <p:cNvSpPr txBox="1">
              <a:spLocks noChangeArrowheads="1"/>
            </p:cNvSpPr>
            <p:nvPr/>
          </p:nvSpPr>
          <p:spPr bwMode="gray">
            <a:xfrm>
              <a:off x="5279667" y="5696429"/>
              <a:ext cx="4057295" cy="461665"/>
            </a:xfrm>
            <a:prstGeom prst="rect">
              <a:avLst/>
            </a:prstGeom>
            <a:noFill/>
            <a:ln>
              <a:noFill/>
            </a:ln>
            <a:effectLst/>
            <a:extLst>
              <a:ext uri="{909E8E84-426E-40DD-AFC4-6F175D3DCCD1}">
                <a14:hiddenFill xmlns:a14="http://schemas.microsoft.com/office/drawing/2010/main">
                  <a:gradFill rotWithShape="1">
                    <a:gsLst>
                      <a:gs pos="0">
                        <a:schemeClr val="accent2"/>
                      </a:gs>
                      <a:gs pos="100000">
                        <a:srgbClr val="A9CFF5"/>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altLang="zh-TW" sz="2400" b="0" i="0" u="none" strike="noStrike" kern="1200" cap="none" spc="0" normalizeH="0" baseline="0" noProof="0" dirty="0">
                  <a:ln>
                    <a:noFill/>
                  </a:ln>
                  <a:solidFill>
                    <a:srgbClr val="1D5253"/>
                  </a:solidFill>
                  <a:effectLst/>
                  <a:uLnTx/>
                  <a:uFillTx/>
                  <a:latin typeface="標楷體" panose="03000509000000000000" pitchFamily="65" charset="-120"/>
                  <a:ea typeface="標楷體" panose="03000509000000000000" pitchFamily="65" charset="-120"/>
                  <a:cs typeface="Times New Roman" panose="02020603050405020304" pitchFamily="18" charset="0"/>
                </a:rPr>
                <a:t>112</a:t>
              </a:r>
              <a:r>
                <a:rPr kumimoji="0" lang="zh-TW" altLang="en-US" sz="2400" b="0" i="0" u="none" strike="noStrike" kern="1200" cap="none" spc="0" normalizeH="0" baseline="0" noProof="0" dirty="0">
                  <a:ln>
                    <a:noFill/>
                  </a:ln>
                  <a:solidFill>
                    <a:srgbClr val="1D5253"/>
                  </a:solidFill>
                  <a:effectLst/>
                  <a:uLnTx/>
                  <a:uFillTx/>
                  <a:latin typeface="標楷體" panose="03000509000000000000" pitchFamily="65" charset="-120"/>
                  <a:ea typeface="標楷體" panose="03000509000000000000" pitchFamily="65" charset="-120"/>
                  <a:cs typeface="Times New Roman" panose="02020603050405020304" pitchFamily="18" charset="0"/>
                </a:rPr>
                <a:t>學年度招生校數為</a:t>
              </a:r>
              <a:r>
                <a:rPr kumimoji="0" lang="en-US" altLang="zh-TW" sz="2400" b="0" i="0" u="none" strike="noStrike" kern="1200" cap="none" spc="0" normalizeH="0" baseline="0" noProof="0" dirty="0">
                  <a:ln>
                    <a:noFill/>
                  </a:ln>
                  <a:solidFill>
                    <a:srgbClr val="FF0000"/>
                  </a:solidFill>
                  <a:effectLst/>
                  <a:uLnTx/>
                  <a:uFillTx/>
                  <a:latin typeface="Times New Roman" panose="02020603050405020304" pitchFamily="18" charset="0"/>
                  <a:ea typeface="標楷體" panose="03000509000000000000" pitchFamily="65" charset="-120"/>
                  <a:cs typeface="Times New Roman" panose="02020603050405020304" pitchFamily="18" charset="0"/>
                </a:rPr>
                <a:t>41</a:t>
              </a:r>
              <a:r>
                <a:rPr kumimoji="0" lang="zh-TW" alt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標楷體" panose="03000509000000000000" pitchFamily="65" charset="-120"/>
                  <a:cs typeface="Times New Roman" panose="02020603050405020304" pitchFamily="18" charset="0"/>
                </a:rPr>
                <a:t>校</a:t>
              </a:r>
              <a:endParaRPr kumimoji="0" lang="en-US" altLang="zh-TW" sz="2400" b="0" i="0" u="none" strike="noStrike" kern="1200" cap="none" spc="0" normalizeH="0" baseline="0" noProof="0" dirty="0">
                <a:ln>
                  <a:noFill/>
                </a:ln>
                <a:solidFill>
                  <a:srgbClr val="FF0000"/>
                </a:solidFill>
                <a:effectLst/>
                <a:uLnTx/>
                <a:uFillTx/>
                <a:latin typeface="Times New Roman" panose="02020603050405020304" pitchFamily="18" charset="0"/>
                <a:ea typeface="標楷體" panose="03000509000000000000" pitchFamily="65" charset="-120"/>
                <a:cs typeface="Times New Roman" panose="02020603050405020304" pitchFamily="18" charset="0"/>
              </a:endParaRPr>
            </a:p>
          </p:txBody>
        </p:sp>
        <p:sp>
          <p:nvSpPr>
            <p:cNvPr id="19" name="AutoShape 9">
              <a:extLst>
                <a:ext uri="{FF2B5EF4-FFF2-40B4-BE49-F238E27FC236}">
                  <a16:creationId xmlns:a16="http://schemas.microsoft.com/office/drawing/2014/main" xmlns="" id="{F8474C81-D428-4455-9E47-E23D27E7A9B2}"/>
                </a:ext>
              </a:extLst>
            </p:cNvPr>
            <p:cNvSpPr>
              <a:spLocks noChangeArrowheads="1"/>
            </p:cNvSpPr>
            <p:nvPr/>
          </p:nvSpPr>
          <p:spPr bwMode="gray">
            <a:xfrm>
              <a:off x="4692253" y="2665810"/>
              <a:ext cx="490538" cy="476250"/>
            </a:xfrm>
            <a:prstGeom prst="rightArrow">
              <a:avLst>
                <a:gd name="adj1" fmla="val 50000"/>
                <a:gd name="adj2" fmla="val 52659"/>
              </a:avLst>
            </a:prstGeom>
            <a:solidFill>
              <a:srgbClr val="FFFFFF"/>
            </a:solidFill>
            <a:ln>
              <a:noFill/>
            </a:ln>
            <a:effectLst/>
            <a:scene3d>
              <a:camera prst="orthographicFront"/>
              <a:lightRig rig="threePt" dir="t"/>
            </a:scene3d>
            <a:sp3d>
              <a:bevelT/>
            </a:sp3d>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zh-TW" altLang="en-US" sz="1350" b="0" i="0" u="none" strike="noStrike" kern="1200" cap="none" spc="0" normalizeH="0" baseline="0" noProof="0" dirty="0">
                <a:ln>
                  <a:noFill/>
                </a:ln>
                <a:solidFill>
                  <a:prstClr val="black"/>
                </a:solidFill>
                <a:effectLst/>
                <a:uLnTx/>
                <a:uFillTx/>
                <a:latin typeface="Arial" panose="020B0604020202020204" pitchFamily="34" charset="0"/>
                <a:ea typeface="標楷體" panose="03000509000000000000" pitchFamily="65" charset="-120"/>
                <a:cs typeface="+mn-cs"/>
              </a:endParaRPr>
            </a:p>
          </p:txBody>
        </p:sp>
        <p:sp>
          <p:nvSpPr>
            <p:cNvPr id="20" name="AutoShape 10">
              <a:extLst>
                <a:ext uri="{FF2B5EF4-FFF2-40B4-BE49-F238E27FC236}">
                  <a16:creationId xmlns:a16="http://schemas.microsoft.com/office/drawing/2014/main" xmlns="" id="{4BDA0FA4-F3D7-4D81-80FB-C002E89C17B6}"/>
                </a:ext>
              </a:extLst>
            </p:cNvPr>
            <p:cNvSpPr>
              <a:spLocks noChangeArrowheads="1"/>
            </p:cNvSpPr>
            <p:nvPr/>
          </p:nvSpPr>
          <p:spPr bwMode="gray">
            <a:xfrm>
              <a:off x="4664804" y="4161660"/>
              <a:ext cx="490538" cy="476250"/>
            </a:xfrm>
            <a:prstGeom prst="rightArrow">
              <a:avLst>
                <a:gd name="adj1" fmla="val 50000"/>
                <a:gd name="adj2" fmla="val 52659"/>
              </a:avLst>
            </a:prstGeom>
            <a:solidFill>
              <a:srgbClr val="FFFFFF"/>
            </a:solidFill>
            <a:ln>
              <a:noFill/>
            </a:ln>
            <a:effectLst/>
            <a:scene3d>
              <a:camera prst="orthographicFront"/>
              <a:lightRig rig="threePt" dir="t"/>
            </a:scene3d>
            <a:sp3d>
              <a:bevelT/>
            </a:sp3d>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zh-TW" altLang="en-US" sz="1350" b="0" i="0" u="none" strike="noStrike" kern="1200" cap="none" spc="0" normalizeH="0" baseline="0" noProof="0" dirty="0">
                <a:ln>
                  <a:noFill/>
                </a:ln>
                <a:solidFill>
                  <a:prstClr val="black"/>
                </a:solidFill>
                <a:effectLst/>
                <a:uLnTx/>
                <a:uFillTx/>
                <a:latin typeface="Arial" panose="020B0604020202020204" pitchFamily="34" charset="0"/>
                <a:ea typeface="標楷體" panose="03000509000000000000" pitchFamily="65" charset="-120"/>
                <a:cs typeface="+mn-cs"/>
              </a:endParaRPr>
            </a:p>
          </p:txBody>
        </p:sp>
        <p:sp>
          <p:nvSpPr>
            <p:cNvPr id="21" name="AutoShape 11">
              <a:extLst>
                <a:ext uri="{FF2B5EF4-FFF2-40B4-BE49-F238E27FC236}">
                  <a16:creationId xmlns:a16="http://schemas.microsoft.com/office/drawing/2014/main" xmlns="" id="{08FA46CA-FD25-4D5D-AAAC-2D3367EEE1EB}"/>
                </a:ext>
              </a:extLst>
            </p:cNvPr>
            <p:cNvSpPr>
              <a:spLocks noChangeArrowheads="1"/>
            </p:cNvSpPr>
            <p:nvPr/>
          </p:nvSpPr>
          <p:spPr bwMode="gray">
            <a:xfrm>
              <a:off x="4668557" y="5644374"/>
              <a:ext cx="490538" cy="475060"/>
            </a:xfrm>
            <a:prstGeom prst="rightArrow">
              <a:avLst>
                <a:gd name="adj1" fmla="val 50000"/>
                <a:gd name="adj2" fmla="val 52791"/>
              </a:avLst>
            </a:prstGeom>
            <a:solidFill>
              <a:srgbClr val="FFFFFF"/>
            </a:solidFill>
            <a:ln>
              <a:noFill/>
            </a:ln>
            <a:effectLst/>
            <a:scene3d>
              <a:camera prst="orthographicFront"/>
              <a:lightRig rig="threePt" dir="t"/>
            </a:scene3d>
            <a:sp3d>
              <a:bevelT/>
            </a:sp3d>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zh-TW" altLang="en-US" sz="1350" b="0" i="0" u="none" strike="noStrike" kern="1200" cap="none" spc="0" normalizeH="0" baseline="0" noProof="0" dirty="0">
                <a:ln>
                  <a:noFill/>
                </a:ln>
                <a:solidFill>
                  <a:prstClr val="black"/>
                </a:solidFill>
                <a:effectLst/>
                <a:uLnTx/>
                <a:uFillTx/>
                <a:latin typeface="Arial" panose="020B0604020202020204" pitchFamily="34" charset="0"/>
                <a:ea typeface="標楷體" panose="03000509000000000000" pitchFamily="65" charset="-120"/>
                <a:cs typeface="+mn-cs"/>
              </a:endParaRPr>
            </a:p>
          </p:txBody>
        </p:sp>
        <p:grpSp>
          <p:nvGrpSpPr>
            <p:cNvPr id="22" name="Group 13">
              <a:extLst>
                <a:ext uri="{FF2B5EF4-FFF2-40B4-BE49-F238E27FC236}">
                  <a16:creationId xmlns:a16="http://schemas.microsoft.com/office/drawing/2014/main" xmlns="" id="{183DBF11-045E-42BE-A5B8-07DF5CCC9FE0}"/>
                </a:ext>
              </a:extLst>
            </p:cNvPr>
            <p:cNvGrpSpPr>
              <a:grpSpLocks/>
            </p:cNvGrpSpPr>
            <p:nvPr/>
          </p:nvGrpSpPr>
          <p:grpSpPr bwMode="auto">
            <a:xfrm>
              <a:off x="2524153" y="4817078"/>
              <a:ext cx="2140723" cy="2010965"/>
              <a:chOff x="471" y="272"/>
              <a:chExt cx="1161" cy="1539"/>
            </a:xfrm>
          </p:grpSpPr>
          <p:sp>
            <p:nvSpPr>
              <p:cNvPr id="32" name="Oval 14">
                <a:extLst>
                  <a:ext uri="{FF2B5EF4-FFF2-40B4-BE49-F238E27FC236}">
                    <a16:creationId xmlns:a16="http://schemas.microsoft.com/office/drawing/2014/main" xmlns="" id="{C4495EE2-0AB1-4895-A954-3CA2B2ADCD85}"/>
                  </a:ext>
                </a:extLst>
              </p:cNvPr>
              <p:cNvSpPr>
                <a:spLocks noChangeArrowheads="1"/>
              </p:cNvSpPr>
              <p:nvPr/>
            </p:nvSpPr>
            <p:spPr bwMode="ltGray">
              <a:xfrm>
                <a:off x="471" y="1438"/>
                <a:ext cx="1159" cy="362"/>
              </a:xfrm>
              <a:prstGeom prst="ellipse">
                <a:avLst/>
              </a:prstGeom>
              <a:gradFill rotWithShape="1">
                <a:gsLst>
                  <a:gs pos="0">
                    <a:srgbClr val="C1CF9D"/>
                  </a:gs>
                  <a:gs pos="50000">
                    <a:srgbClr val="E5EBD5"/>
                  </a:gs>
                  <a:gs pos="100000">
                    <a:srgbClr val="C1CF9D"/>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zh-TW" altLang="en-US" sz="1350" b="0" i="0" u="none" strike="noStrike" kern="1200" cap="none" spc="0" normalizeH="0" baseline="0" noProof="0" dirty="0">
                  <a:ln>
                    <a:noFill/>
                  </a:ln>
                  <a:solidFill>
                    <a:prstClr val="black"/>
                  </a:solidFill>
                  <a:effectLst/>
                  <a:uLnTx/>
                  <a:uFillTx/>
                  <a:latin typeface="Arial" panose="020B0604020202020204" pitchFamily="34" charset="0"/>
                  <a:ea typeface="標楷體" panose="03000509000000000000" pitchFamily="65" charset="-120"/>
                  <a:cs typeface="+mn-cs"/>
                </a:endParaRPr>
              </a:p>
            </p:txBody>
          </p:sp>
          <p:sp>
            <p:nvSpPr>
              <p:cNvPr id="33" name="AutoShape 15">
                <a:extLst>
                  <a:ext uri="{FF2B5EF4-FFF2-40B4-BE49-F238E27FC236}">
                    <a16:creationId xmlns:a16="http://schemas.microsoft.com/office/drawing/2014/main" xmlns="" id="{22E1B87E-C28A-4C01-8925-DE3CB20C047B}"/>
                  </a:ext>
                </a:extLst>
              </p:cNvPr>
              <p:cNvSpPr>
                <a:spLocks noChangeArrowheads="1"/>
              </p:cNvSpPr>
              <p:nvPr/>
            </p:nvSpPr>
            <p:spPr bwMode="ltGray">
              <a:xfrm>
                <a:off x="473" y="272"/>
                <a:ext cx="1159" cy="1539"/>
              </a:xfrm>
              <a:prstGeom prst="can">
                <a:avLst>
                  <a:gd name="adj" fmla="val 33197"/>
                </a:avLst>
              </a:prstGeom>
              <a:gradFill rotWithShape="1">
                <a:gsLst>
                  <a:gs pos="0">
                    <a:schemeClr val="accent1">
                      <a:gamma/>
                      <a:shade val="46275"/>
                      <a:invGamma/>
                    </a:schemeClr>
                  </a:gs>
                  <a:gs pos="50000">
                    <a:schemeClr val="accent1">
                      <a:alpha val="50000"/>
                    </a:schemeClr>
                  </a:gs>
                  <a:gs pos="100000">
                    <a:schemeClr val="accent1">
                      <a:gamma/>
                      <a:shade val="46275"/>
                      <a:invGamma/>
                    </a:scheme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black"/>
                  </a:solidFill>
                  <a:effectLst/>
                  <a:uLnTx/>
                  <a:uFillTx/>
                  <a:latin typeface="Calibri"/>
                  <a:ea typeface="標楷體" panose="03000509000000000000" pitchFamily="65" charset="-120"/>
                  <a:cs typeface="+mn-cs"/>
                </a:endParaRPr>
              </a:p>
            </p:txBody>
          </p:sp>
        </p:grpSp>
        <p:grpSp>
          <p:nvGrpSpPr>
            <p:cNvPr id="23" name="Group 16">
              <a:extLst>
                <a:ext uri="{FF2B5EF4-FFF2-40B4-BE49-F238E27FC236}">
                  <a16:creationId xmlns:a16="http://schemas.microsoft.com/office/drawing/2014/main" xmlns="" id="{29828364-CF02-4C6E-8574-A52482D5635B}"/>
                </a:ext>
              </a:extLst>
            </p:cNvPr>
            <p:cNvGrpSpPr>
              <a:grpSpLocks/>
            </p:cNvGrpSpPr>
            <p:nvPr/>
          </p:nvGrpSpPr>
          <p:grpSpPr bwMode="auto">
            <a:xfrm>
              <a:off x="2516765" y="2918836"/>
              <a:ext cx="2144417" cy="2554078"/>
              <a:chOff x="471" y="272"/>
              <a:chExt cx="1161" cy="1539"/>
            </a:xfrm>
          </p:grpSpPr>
          <p:sp>
            <p:nvSpPr>
              <p:cNvPr id="30" name="Oval 17">
                <a:extLst>
                  <a:ext uri="{FF2B5EF4-FFF2-40B4-BE49-F238E27FC236}">
                    <a16:creationId xmlns:a16="http://schemas.microsoft.com/office/drawing/2014/main" xmlns="" id="{1F76C868-8F27-4637-930C-1CE695BA6CB0}"/>
                  </a:ext>
                </a:extLst>
              </p:cNvPr>
              <p:cNvSpPr>
                <a:spLocks noChangeArrowheads="1"/>
              </p:cNvSpPr>
              <p:nvPr/>
            </p:nvSpPr>
            <p:spPr bwMode="ltGray">
              <a:xfrm>
                <a:off x="471" y="1438"/>
                <a:ext cx="1159" cy="362"/>
              </a:xfrm>
              <a:prstGeom prst="ellipse">
                <a:avLst/>
              </a:prstGeom>
              <a:gradFill rotWithShape="1">
                <a:gsLst>
                  <a:gs pos="0">
                    <a:srgbClr val="C1CF9D"/>
                  </a:gs>
                  <a:gs pos="50000">
                    <a:srgbClr val="E5EBD5"/>
                  </a:gs>
                  <a:gs pos="100000">
                    <a:srgbClr val="C1CF9D"/>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zh-TW" altLang="en-US" sz="1350" b="0" i="0" u="none" strike="noStrike" kern="1200" cap="none" spc="0" normalizeH="0" baseline="0" noProof="0" dirty="0">
                  <a:ln>
                    <a:noFill/>
                  </a:ln>
                  <a:solidFill>
                    <a:prstClr val="black"/>
                  </a:solidFill>
                  <a:effectLst/>
                  <a:uLnTx/>
                  <a:uFillTx/>
                  <a:latin typeface="Arial" panose="020B0604020202020204" pitchFamily="34" charset="0"/>
                  <a:ea typeface="標楷體" panose="03000509000000000000" pitchFamily="65" charset="-120"/>
                  <a:cs typeface="+mn-cs"/>
                </a:endParaRPr>
              </a:p>
            </p:txBody>
          </p:sp>
          <p:sp>
            <p:nvSpPr>
              <p:cNvPr id="31" name="AutoShape 18">
                <a:extLst>
                  <a:ext uri="{FF2B5EF4-FFF2-40B4-BE49-F238E27FC236}">
                    <a16:creationId xmlns:a16="http://schemas.microsoft.com/office/drawing/2014/main" xmlns="" id="{1AD3AAC8-C3C9-4BCA-9F84-AA3D2DEFFD30}"/>
                  </a:ext>
                </a:extLst>
              </p:cNvPr>
              <p:cNvSpPr>
                <a:spLocks noChangeArrowheads="1"/>
              </p:cNvSpPr>
              <p:nvPr/>
            </p:nvSpPr>
            <p:spPr bwMode="ltGray">
              <a:xfrm>
                <a:off x="473" y="272"/>
                <a:ext cx="1159" cy="1539"/>
              </a:xfrm>
              <a:prstGeom prst="can">
                <a:avLst>
                  <a:gd name="adj" fmla="val 33197"/>
                </a:avLst>
              </a:prstGeom>
              <a:gradFill rotWithShape="1">
                <a:gsLst>
                  <a:gs pos="0">
                    <a:schemeClr val="folHlink">
                      <a:gamma/>
                      <a:shade val="46275"/>
                      <a:invGamma/>
                    </a:schemeClr>
                  </a:gs>
                  <a:gs pos="50000">
                    <a:schemeClr val="folHlink">
                      <a:alpha val="50000"/>
                    </a:schemeClr>
                  </a:gs>
                  <a:gs pos="100000">
                    <a:schemeClr val="folHlink">
                      <a:gamma/>
                      <a:shade val="46275"/>
                      <a:invGamma/>
                    </a:scheme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black"/>
                  </a:solidFill>
                  <a:effectLst/>
                  <a:uLnTx/>
                  <a:uFillTx/>
                  <a:latin typeface="Calibri"/>
                  <a:ea typeface="標楷體" panose="03000509000000000000" pitchFamily="65" charset="-120"/>
                  <a:cs typeface="+mn-cs"/>
                </a:endParaRPr>
              </a:p>
            </p:txBody>
          </p:sp>
        </p:grpSp>
        <p:grpSp>
          <p:nvGrpSpPr>
            <p:cNvPr id="24" name="Group 19">
              <a:extLst>
                <a:ext uri="{FF2B5EF4-FFF2-40B4-BE49-F238E27FC236}">
                  <a16:creationId xmlns:a16="http://schemas.microsoft.com/office/drawing/2014/main" xmlns="" id="{19FD7AAA-A1D1-43E7-9770-C116430F44D2}"/>
                </a:ext>
              </a:extLst>
            </p:cNvPr>
            <p:cNvGrpSpPr>
              <a:grpSpLocks/>
            </p:cNvGrpSpPr>
            <p:nvPr/>
          </p:nvGrpSpPr>
          <p:grpSpPr bwMode="auto">
            <a:xfrm>
              <a:off x="2508760" y="1794116"/>
              <a:ext cx="2162917" cy="1983580"/>
              <a:chOff x="461" y="280"/>
              <a:chExt cx="1169" cy="1539"/>
            </a:xfrm>
          </p:grpSpPr>
          <p:sp>
            <p:nvSpPr>
              <p:cNvPr id="28" name="Oval 20">
                <a:extLst>
                  <a:ext uri="{FF2B5EF4-FFF2-40B4-BE49-F238E27FC236}">
                    <a16:creationId xmlns:a16="http://schemas.microsoft.com/office/drawing/2014/main" xmlns="" id="{CF7D7E90-E030-4D91-83DB-E8B4F4955670}"/>
                  </a:ext>
                </a:extLst>
              </p:cNvPr>
              <p:cNvSpPr>
                <a:spLocks noChangeArrowheads="1"/>
              </p:cNvSpPr>
              <p:nvPr/>
            </p:nvSpPr>
            <p:spPr bwMode="ltGray">
              <a:xfrm>
                <a:off x="471" y="1438"/>
                <a:ext cx="1159" cy="362"/>
              </a:xfrm>
              <a:prstGeom prst="ellipse">
                <a:avLst/>
              </a:prstGeom>
              <a:gradFill rotWithShape="1">
                <a:gsLst>
                  <a:gs pos="0">
                    <a:srgbClr val="C1CF9D"/>
                  </a:gs>
                  <a:gs pos="50000">
                    <a:srgbClr val="E5EBD5"/>
                  </a:gs>
                  <a:gs pos="100000">
                    <a:srgbClr val="C1CF9D"/>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zh-TW" altLang="en-US" sz="1350" b="0" i="0" u="none" strike="noStrike" kern="1200" cap="none" spc="0" normalizeH="0" baseline="0" noProof="0" dirty="0">
                  <a:ln>
                    <a:noFill/>
                  </a:ln>
                  <a:solidFill>
                    <a:prstClr val="black"/>
                  </a:solidFill>
                  <a:effectLst/>
                  <a:uLnTx/>
                  <a:uFillTx/>
                  <a:latin typeface="Arial" panose="020B0604020202020204" pitchFamily="34" charset="0"/>
                  <a:ea typeface="標楷體" panose="03000509000000000000" pitchFamily="65" charset="-120"/>
                  <a:cs typeface="+mn-cs"/>
                </a:endParaRPr>
              </a:p>
            </p:txBody>
          </p:sp>
          <p:sp>
            <p:nvSpPr>
              <p:cNvPr id="29" name="AutoShape 21">
                <a:extLst>
                  <a:ext uri="{FF2B5EF4-FFF2-40B4-BE49-F238E27FC236}">
                    <a16:creationId xmlns:a16="http://schemas.microsoft.com/office/drawing/2014/main" xmlns="" id="{749043E1-9529-4B97-AB23-5997C0C0B285}"/>
                  </a:ext>
                </a:extLst>
              </p:cNvPr>
              <p:cNvSpPr>
                <a:spLocks noChangeArrowheads="1"/>
              </p:cNvSpPr>
              <p:nvPr/>
            </p:nvSpPr>
            <p:spPr bwMode="ltGray">
              <a:xfrm>
                <a:off x="461" y="280"/>
                <a:ext cx="1159" cy="1539"/>
              </a:xfrm>
              <a:prstGeom prst="can">
                <a:avLst>
                  <a:gd name="adj" fmla="val 33197"/>
                </a:avLst>
              </a:prstGeom>
              <a:gradFill rotWithShape="1">
                <a:gsLst>
                  <a:gs pos="0">
                    <a:schemeClr val="accent2">
                      <a:gamma/>
                      <a:shade val="46275"/>
                      <a:invGamma/>
                    </a:schemeClr>
                  </a:gs>
                  <a:gs pos="50000">
                    <a:schemeClr val="accent2">
                      <a:alpha val="50000"/>
                    </a:schemeClr>
                  </a:gs>
                  <a:gs pos="100000">
                    <a:schemeClr val="accent2">
                      <a:gamma/>
                      <a:shade val="46275"/>
                      <a:invGamma/>
                    </a:scheme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black"/>
                  </a:solidFill>
                  <a:effectLst/>
                  <a:uLnTx/>
                  <a:uFillTx/>
                  <a:latin typeface="Calibri"/>
                  <a:ea typeface="標楷體" panose="03000509000000000000" pitchFamily="65" charset="-120"/>
                  <a:cs typeface="+mn-cs"/>
                </a:endParaRPr>
              </a:p>
            </p:txBody>
          </p:sp>
        </p:grpSp>
        <p:sp>
          <p:nvSpPr>
            <p:cNvPr id="25" name="Text Box 22">
              <a:extLst>
                <a:ext uri="{FF2B5EF4-FFF2-40B4-BE49-F238E27FC236}">
                  <a16:creationId xmlns:a16="http://schemas.microsoft.com/office/drawing/2014/main" xmlns="" id="{00912056-B297-47DF-A33C-77E91F041369}"/>
                </a:ext>
              </a:extLst>
            </p:cNvPr>
            <p:cNvSpPr txBox="1">
              <a:spLocks noChangeArrowheads="1"/>
            </p:cNvSpPr>
            <p:nvPr/>
          </p:nvSpPr>
          <p:spPr bwMode="black">
            <a:xfrm>
              <a:off x="2909476" y="2918836"/>
              <a:ext cx="1695450" cy="461665"/>
            </a:xfrm>
            <a:prstGeom prst="rect">
              <a:avLst/>
            </a:prstGeom>
            <a:noFill/>
            <a:ln>
              <a:noFill/>
            </a:ln>
            <a:effectLst>
              <a:outerShdw dist="17961" dir="2700000" algn="ctr" rotWithShape="0">
                <a:srgbClr val="003300">
                  <a:alpha val="50000"/>
                </a:srgbClr>
              </a:outerShdw>
            </a:effectLst>
            <a:extLst>
              <a:ext uri="{909E8E84-426E-40DD-AFC4-6F175D3DCCD1}">
                <a14:hiddenFill xmlns:a14="http://schemas.microsoft.com/office/drawing/2010/main">
                  <a:gradFill rotWithShape="1">
                    <a:gsLst>
                      <a:gs pos="0">
                        <a:schemeClr val="accent2"/>
                      </a:gs>
                      <a:gs pos="100000">
                        <a:srgbClr val="A9CFF5"/>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Lst>
          </p:spPr>
          <p:txBody>
            <a:bodyPr>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zh-TW"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招生對象</a:t>
              </a:r>
              <a:endParaRPr kumimoji="0" lang="en-US"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Arial" panose="020B0604020202020204" pitchFamily="34" charset="0"/>
                <a:ea typeface="標楷體" panose="03000509000000000000" pitchFamily="65" charset="-120"/>
                <a:cs typeface="Arial" panose="020B0604020202020204" pitchFamily="34" charset="0"/>
              </a:endParaRPr>
            </a:p>
          </p:txBody>
        </p:sp>
        <p:sp>
          <p:nvSpPr>
            <p:cNvPr id="26" name="Text Box 23">
              <a:extLst>
                <a:ext uri="{FF2B5EF4-FFF2-40B4-BE49-F238E27FC236}">
                  <a16:creationId xmlns:a16="http://schemas.microsoft.com/office/drawing/2014/main" xmlns="" id="{B19A278A-7164-4EB9-9C12-127656BC5A03}"/>
                </a:ext>
              </a:extLst>
            </p:cNvPr>
            <p:cNvSpPr txBox="1">
              <a:spLocks noChangeArrowheads="1"/>
            </p:cNvSpPr>
            <p:nvPr/>
          </p:nvSpPr>
          <p:spPr bwMode="black">
            <a:xfrm>
              <a:off x="2863923" y="4226639"/>
              <a:ext cx="1675210" cy="461665"/>
            </a:xfrm>
            <a:prstGeom prst="rect">
              <a:avLst/>
            </a:prstGeom>
            <a:noFill/>
            <a:ln>
              <a:noFill/>
            </a:ln>
            <a:effectLst>
              <a:outerShdw dist="17961" dir="2700000" algn="ctr" rotWithShape="0">
                <a:srgbClr val="003300">
                  <a:alpha val="50000"/>
                </a:srgbClr>
              </a:outerShdw>
            </a:effectLst>
            <a:extLst>
              <a:ext uri="{909E8E84-426E-40DD-AFC4-6F175D3DCCD1}">
                <a14:hiddenFill xmlns:a14="http://schemas.microsoft.com/office/drawing/2010/main">
                  <a:gradFill rotWithShape="1">
                    <a:gsLst>
                      <a:gs pos="0">
                        <a:schemeClr val="accent2"/>
                      </a:gs>
                      <a:gs pos="100000">
                        <a:srgbClr val="A9CFF5"/>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Lst>
          </p:spPr>
          <p:txBody>
            <a:bodyPr>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zh-TW"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辦理方式</a:t>
              </a:r>
              <a:endParaRPr kumimoji="0" lang="en-US"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27" name="Text Box 24">
              <a:extLst>
                <a:ext uri="{FF2B5EF4-FFF2-40B4-BE49-F238E27FC236}">
                  <a16:creationId xmlns:a16="http://schemas.microsoft.com/office/drawing/2014/main" xmlns="" id="{011BC398-31D9-4933-A33B-CDE219FE5D76}"/>
                </a:ext>
              </a:extLst>
            </p:cNvPr>
            <p:cNvSpPr txBox="1">
              <a:spLocks noChangeArrowheads="1"/>
            </p:cNvSpPr>
            <p:nvPr/>
          </p:nvSpPr>
          <p:spPr bwMode="black">
            <a:xfrm>
              <a:off x="2838161" y="5719015"/>
              <a:ext cx="1675210" cy="461665"/>
            </a:xfrm>
            <a:prstGeom prst="rect">
              <a:avLst/>
            </a:prstGeom>
            <a:noFill/>
            <a:ln>
              <a:noFill/>
            </a:ln>
            <a:effectLst>
              <a:outerShdw dist="17961" dir="2700000" algn="ctr" rotWithShape="0">
                <a:srgbClr val="003300">
                  <a:alpha val="50000"/>
                </a:srgbClr>
              </a:outerShdw>
            </a:effectLst>
            <a:extLst>
              <a:ext uri="{909E8E84-426E-40DD-AFC4-6F175D3DCCD1}">
                <a14:hiddenFill xmlns:a14="http://schemas.microsoft.com/office/drawing/2010/main">
                  <a:gradFill rotWithShape="1">
                    <a:gsLst>
                      <a:gs pos="0">
                        <a:schemeClr val="accent2"/>
                      </a:gs>
                      <a:gs pos="100000">
                        <a:srgbClr val="A9CFF5"/>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Lst>
          </p:spPr>
          <p:txBody>
            <a:bodyPr>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zh-TW"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招生校數</a:t>
              </a:r>
              <a:endParaRPr kumimoji="0" lang="en-US"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grpSp>
      <p:pic>
        <p:nvPicPr>
          <p:cNvPr id="34" name="Picture 2">
            <a:extLst>
              <a:ext uri="{FF2B5EF4-FFF2-40B4-BE49-F238E27FC236}">
                <a16:creationId xmlns:a16="http://schemas.microsoft.com/office/drawing/2014/main" xmlns="" id="{EC12760B-0295-4707-BFFA-84281207E95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57096" y="1002873"/>
            <a:ext cx="1271951" cy="1046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5" name="Picture 2">
            <a:extLst>
              <a:ext uri="{FF2B5EF4-FFF2-40B4-BE49-F238E27FC236}">
                <a16:creationId xmlns:a16="http://schemas.microsoft.com/office/drawing/2014/main" xmlns="" id="{4ECC9862-4B0E-4A13-B153-8404167D4E31}"/>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77936" y="976110"/>
            <a:ext cx="1271951" cy="1046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6" name="Picture 2">
            <a:extLst>
              <a:ext uri="{FF2B5EF4-FFF2-40B4-BE49-F238E27FC236}">
                <a16:creationId xmlns:a16="http://schemas.microsoft.com/office/drawing/2014/main" xmlns="" id="{6F9C192E-9B50-467E-94FA-88E9ABAE06D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235229" y="1027401"/>
            <a:ext cx="1271951" cy="1046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6077402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heel(1)">
                                      <p:cBhvr>
                                        <p:cTn id="7" dur="2000"/>
                                        <p:tgtEl>
                                          <p:spTgt spid="34"/>
                                        </p:tgtEl>
                                      </p:cBhvr>
                                    </p:animEffect>
                                  </p:childTnLst>
                                </p:cTn>
                              </p:par>
                              <p:par>
                                <p:cTn id="8" presetID="21" presetClass="entr" presetSubtype="1" fill="hold" nodeType="withEffect">
                                  <p:stCondLst>
                                    <p:cond delay="0"/>
                                  </p:stCondLst>
                                  <p:childTnLst>
                                    <p:set>
                                      <p:cBhvr>
                                        <p:cTn id="9" dur="1" fill="hold">
                                          <p:stCondLst>
                                            <p:cond delay="0"/>
                                          </p:stCondLst>
                                        </p:cTn>
                                        <p:tgtEl>
                                          <p:spTgt spid="35"/>
                                        </p:tgtEl>
                                        <p:attrNameLst>
                                          <p:attrName>style.visibility</p:attrName>
                                        </p:attrNameLst>
                                      </p:cBhvr>
                                      <p:to>
                                        <p:strVal val="visible"/>
                                      </p:to>
                                    </p:set>
                                    <p:animEffect transition="in" filter="wheel(1)">
                                      <p:cBhvr>
                                        <p:cTn id="10" dur="2000"/>
                                        <p:tgtEl>
                                          <p:spTgt spid="35"/>
                                        </p:tgtEl>
                                      </p:cBhvr>
                                    </p:animEffect>
                                  </p:childTnLst>
                                </p:cTn>
                              </p:par>
                              <p:par>
                                <p:cTn id="11" presetID="21" presetClass="entr" presetSubtype="1" fill="hold"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wheel(1)">
                                      <p:cBhvr>
                                        <p:cTn id="13" dur="2000"/>
                                        <p:tgtEl>
                                          <p:spTgt spid="36"/>
                                        </p:tgtEl>
                                      </p:cBhvr>
                                    </p:animEffect>
                                  </p:childTnLst>
                                </p:cTn>
                              </p:par>
                              <p:par>
                                <p:cTn id="14" presetID="31" presetClass="entr" presetSubtype="0" fill="hold"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1000" fill="hold"/>
                                        <p:tgtEl>
                                          <p:spTgt spid="10"/>
                                        </p:tgtEl>
                                        <p:attrNameLst>
                                          <p:attrName>ppt_w</p:attrName>
                                        </p:attrNameLst>
                                      </p:cBhvr>
                                      <p:tavLst>
                                        <p:tav tm="0">
                                          <p:val>
                                            <p:fltVal val="0"/>
                                          </p:val>
                                        </p:tav>
                                        <p:tav tm="100000">
                                          <p:val>
                                            <p:strVal val="#ppt_w"/>
                                          </p:val>
                                        </p:tav>
                                      </p:tavLst>
                                    </p:anim>
                                    <p:anim calcmode="lin" valueType="num">
                                      <p:cBhvr>
                                        <p:cTn id="17" dur="1000" fill="hold"/>
                                        <p:tgtEl>
                                          <p:spTgt spid="10"/>
                                        </p:tgtEl>
                                        <p:attrNameLst>
                                          <p:attrName>ppt_h</p:attrName>
                                        </p:attrNameLst>
                                      </p:cBhvr>
                                      <p:tavLst>
                                        <p:tav tm="0">
                                          <p:val>
                                            <p:fltVal val="0"/>
                                          </p:val>
                                        </p:tav>
                                        <p:tav tm="100000">
                                          <p:val>
                                            <p:strVal val="#ppt_h"/>
                                          </p:val>
                                        </p:tav>
                                      </p:tavLst>
                                    </p:anim>
                                    <p:anim calcmode="lin" valueType="num">
                                      <p:cBhvr>
                                        <p:cTn id="18" dur="1000" fill="hold"/>
                                        <p:tgtEl>
                                          <p:spTgt spid="10"/>
                                        </p:tgtEl>
                                        <p:attrNameLst>
                                          <p:attrName>style.rotation</p:attrName>
                                        </p:attrNameLst>
                                      </p:cBhvr>
                                      <p:tavLst>
                                        <p:tav tm="0">
                                          <p:val>
                                            <p:fltVal val="90"/>
                                          </p:val>
                                        </p:tav>
                                        <p:tav tm="100000">
                                          <p:val>
                                            <p:fltVal val="0"/>
                                          </p:val>
                                        </p:tav>
                                      </p:tavLst>
                                    </p:anim>
                                    <p:animEffect transition="in" filter="fade">
                                      <p:cBhvr>
                                        <p:cTn id="19" dur="1000"/>
                                        <p:tgtEl>
                                          <p:spTgt spid="10"/>
                                        </p:tgtEl>
                                      </p:cBhvr>
                                    </p:animEffect>
                                  </p:childTnLst>
                                </p:cTn>
                              </p:par>
                              <p:par>
                                <p:cTn id="20" presetID="31" presetClass="entr" presetSubtype="0"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1000" fill="hold"/>
                                        <p:tgtEl>
                                          <p:spTgt spid="2"/>
                                        </p:tgtEl>
                                        <p:attrNameLst>
                                          <p:attrName>ppt_w</p:attrName>
                                        </p:attrNameLst>
                                      </p:cBhvr>
                                      <p:tavLst>
                                        <p:tav tm="0">
                                          <p:val>
                                            <p:fltVal val="0"/>
                                          </p:val>
                                        </p:tav>
                                        <p:tav tm="100000">
                                          <p:val>
                                            <p:strVal val="#ppt_w"/>
                                          </p:val>
                                        </p:tav>
                                      </p:tavLst>
                                    </p:anim>
                                    <p:anim calcmode="lin" valueType="num">
                                      <p:cBhvr>
                                        <p:cTn id="23" dur="1000" fill="hold"/>
                                        <p:tgtEl>
                                          <p:spTgt spid="2"/>
                                        </p:tgtEl>
                                        <p:attrNameLst>
                                          <p:attrName>ppt_h</p:attrName>
                                        </p:attrNameLst>
                                      </p:cBhvr>
                                      <p:tavLst>
                                        <p:tav tm="0">
                                          <p:val>
                                            <p:fltVal val="0"/>
                                          </p:val>
                                        </p:tav>
                                        <p:tav tm="100000">
                                          <p:val>
                                            <p:strVal val="#ppt_h"/>
                                          </p:val>
                                        </p:tav>
                                      </p:tavLst>
                                    </p:anim>
                                    <p:anim calcmode="lin" valueType="num">
                                      <p:cBhvr>
                                        <p:cTn id="24" dur="1000" fill="hold"/>
                                        <p:tgtEl>
                                          <p:spTgt spid="2"/>
                                        </p:tgtEl>
                                        <p:attrNameLst>
                                          <p:attrName>style.rotation</p:attrName>
                                        </p:attrNameLst>
                                      </p:cBhvr>
                                      <p:tavLst>
                                        <p:tav tm="0">
                                          <p:val>
                                            <p:fltVal val="90"/>
                                          </p:val>
                                        </p:tav>
                                        <p:tav tm="100000">
                                          <p:val>
                                            <p:fltVal val="0"/>
                                          </p:val>
                                        </p:tav>
                                      </p:tavLst>
                                    </p:anim>
                                    <p:animEffect transition="in" filter="fade">
                                      <p:cBhvr>
                                        <p:cTn id="25" dur="1000"/>
                                        <p:tgtEl>
                                          <p:spTgt spid="2"/>
                                        </p:tgtEl>
                                      </p:cBhvr>
                                    </p:animEffect>
                                  </p:childTnLst>
                                </p:cTn>
                              </p:par>
                            </p:childTnLst>
                          </p:cTn>
                        </p:par>
                        <p:par>
                          <p:cTn id="26" fill="hold">
                            <p:stCondLst>
                              <p:cond delay="2000"/>
                            </p:stCondLst>
                            <p:childTnLst>
                              <p:par>
                                <p:cTn id="27" presetID="31" presetClass="entr" presetSubtype="0" fill="hold"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p:cTn id="29" dur="1000" fill="hold"/>
                                        <p:tgtEl>
                                          <p:spTgt spid="12"/>
                                        </p:tgtEl>
                                        <p:attrNameLst>
                                          <p:attrName>ppt_w</p:attrName>
                                        </p:attrNameLst>
                                      </p:cBhvr>
                                      <p:tavLst>
                                        <p:tav tm="0">
                                          <p:val>
                                            <p:fltVal val="0"/>
                                          </p:val>
                                        </p:tav>
                                        <p:tav tm="100000">
                                          <p:val>
                                            <p:strVal val="#ppt_w"/>
                                          </p:val>
                                        </p:tav>
                                      </p:tavLst>
                                    </p:anim>
                                    <p:anim calcmode="lin" valueType="num">
                                      <p:cBhvr>
                                        <p:cTn id="30" dur="1000" fill="hold"/>
                                        <p:tgtEl>
                                          <p:spTgt spid="12"/>
                                        </p:tgtEl>
                                        <p:attrNameLst>
                                          <p:attrName>ppt_h</p:attrName>
                                        </p:attrNameLst>
                                      </p:cBhvr>
                                      <p:tavLst>
                                        <p:tav tm="0">
                                          <p:val>
                                            <p:fltVal val="0"/>
                                          </p:val>
                                        </p:tav>
                                        <p:tav tm="100000">
                                          <p:val>
                                            <p:strVal val="#ppt_h"/>
                                          </p:val>
                                        </p:tav>
                                      </p:tavLst>
                                    </p:anim>
                                    <p:anim calcmode="lin" valueType="num">
                                      <p:cBhvr>
                                        <p:cTn id="31" dur="1000" fill="hold"/>
                                        <p:tgtEl>
                                          <p:spTgt spid="12"/>
                                        </p:tgtEl>
                                        <p:attrNameLst>
                                          <p:attrName>style.rotation</p:attrName>
                                        </p:attrNameLst>
                                      </p:cBhvr>
                                      <p:tavLst>
                                        <p:tav tm="0">
                                          <p:val>
                                            <p:fltVal val="90"/>
                                          </p:val>
                                        </p:tav>
                                        <p:tav tm="100000">
                                          <p:val>
                                            <p:fltVal val="0"/>
                                          </p:val>
                                        </p:tav>
                                      </p:tavLst>
                                    </p:anim>
                                    <p:animEffect transition="in" filter="fade">
                                      <p:cBhvr>
                                        <p:cTn id="32"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482" name="AutoShape 2"/>
          <p:cNvSpPr>
            <a:spLocks noChangeArrowheads="1"/>
          </p:cNvSpPr>
          <p:nvPr/>
        </p:nvSpPr>
        <p:spPr bwMode="gray">
          <a:xfrm>
            <a:off x="2459234" y="2046866"/>
            <a:ext cx="8858117" cy="1493847"/>
          </a:xfrm>
          <a:prstGeom prst="roundRect">
            <a:avLst>
              <a:gd name="adj" fmla="val 11505"/>
            </a:avLst>
          </a:prstGeom>
          <a:gradFill rotWithShape="1">
            <a:gsLst>
              <a:gs pos="0">
                <a:schemeClr val="accent2"/>
              </a:gs>
              <a:gs pos="100000">
                <a:schemeClr val="accent2">
                  <a:gamma/>
                  <a:tint val="0"/>
                  <a:invGamma/>
                </a:schemeClr>
              </a:gs>
            </a:gsLst>
            <a:lin ang="0" scaled="1"/>
          </a:gradFill>
          <a:ln>
            <a:noFill/>
          </a:ln>
          <a:effectLst/>
          <a:scene3d>
            <a:camera prst="orthographicFront"/>
            <a:lightRig rig="threePt" dir="t"/>
          </a:scene3d>
          <a:sp3d>
            <a:bevelT w="203200" h="203200"/>
            <a:bevelB w="127000" h="203200"/>
          </a:sp3d>
          <a:extLst>
            <a:ext uri="{91240B29-F687-4F45-9708-019B960494DF}">
              <a14:hiddenLine xmlns:a14="http://schemas.microsoft.com/office/drawing/2010/main" w="6350" algn="ctr">
                <a:solidFill>
                  <a:schemeClr val="tx1"/>
                </a:solidFill>
                <a:prstDash val="sysDot"/>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1D5253"/>
              </a:solidFill>
              <a:effectLst/>
              <a:uLnTx/>
              <a:uFillTx/>
              <a:latin typeface="Century Schoolbook"/>
              <a:ea typeface="標楷體" panose="03000509000000000000" pitchFamily="65" charset="-120"/>
              <a:cs typeface="+mn-cs"/>
            </a:endParaRPr>
          </a:p>
        </p:txBody>
      </p:sp>
      <p:sp>
        <p:nvSpPr>
          <p:cNvPr id="20483" name="AutoShape 3"/>
          <p:cNvSpPr>
            <a:spLocks noChangeArrowheads="1"/>
          </p:cNvSpPr>
          <p:nvPr/>
        </p:nvSpPr>
        <p:spPr bwMode="ltGray">
          <a:xfrm>
            <a:off x="2459235" y="3550687"/>
            <a:ext cx="8858116" cy="1661627"/>
          </a:xfrm>
          <a:prstGeom prst="roundRect">
            <a:avLst>
              <a:gd name="adj" fmla="val 11505"/>
            </a:avLst>
          </a:prstGeom>
          <a:gradFill rotWithShape="1">
            <a:gsLst>
              <a:gs pos="0">
                <a:schemeClr val="folHlink"/>
              </a:gs>
              <a:gs pos="100000">
                <a:schemeClr val="folHlink">
                  <a:gamma/>
                  <a:tint val="0"/>
                  <a:invGamma/>
                </a:schemeClr>
              </a:gs>
            </a:gsLst>
            <a:lin ang="0" scaled="1"/>
          </a:gradFill>
          <a:ln>
            <a:noFill/>
          </a:ln>
          <a:effectLst/>
          <a:scene3d>
            <a:camera prst="orthographicFront"/>
            <a:lightRig rig="threePt" dir="t"/>
          </a:scene3d>
          <a:sp3d>
            <a:bevelT w="203200" h="203200"/>
            <a:bevelB w="127000" h="203200"/>
          </a:sp3d>
          <a:extLst>
            <a:ext uri="{91240B29-F687-4F45-9708-019B960494DF}">
              <a14:hiddenLine xmlns:a14="http://schemas.microsoft.com/office/drawing/2010/main" w="6350" algn="ctr">
                <a:solidFill>
                  <a:schemeClr val="tx1"/>
                </a:solidFill>
                <a:prstDash val="sysDot"/>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1D5253"/>
              </a:solidFill>
              <a:effectLst/>
              <a:uLnTx/>
              <a:uFillTx/>
              <a:latin typeface="Century Schoolbook"/>
              <a:ea typeface="標楷體" panose="03000509000000000000" pitchFamily="65" charset="-120"/>
              <a:cs typeface="+mn-cs"/>
            </a:endParaRPr>
          </a:p>
        </p:txBody>
      </p:sp>
      <p:sp>
        <p:nvSpPr>
          <p:cNvPr id="20484" name="AutoShape 4"/>
          <p:cNvSpPr>
            <a:spLocks noChangeArrowheads="1"/>
          </p:cNvSpPr>
          <p:nvPr/>
        </p:nvSpPr>
        <p:spPr bwMode="gray">
          <a:xfrm>
            <a:off x="2459235" y="5191635"/>
            <a:ext cx="8858116" cy="1453651"/>
          </a:xfrm>
          <a:prstGeom prst="roundRect">
            <a:avLst>
              <a:gd name="adj" fmla="val 11505"/>
            </a:avLst>
          </a:prstGeom>
          <a:gradFill rotWithShape="1">
            <a:gsLst>
              <a:gs pos="0">
                <a:schemeClr val="accent1"/>
              </a:gs>
              <a:gs pos="100000">
                <a:schemeClr val="accent1">
                  <a:gamma/>
                  <a:tint val="0"/>
                  <a:invGamma/>
                </a:schemeClr>
              </a:gs>
            </a:gsLst>
            <a:lin ang="0" scaled="1"/>
          </a:gradFill>
          <a:ln>
            <a:noFill/>
          </a:ln>
          <a:effectLst/>
          <a:scene3d>
            <a:camera prst="orthographicFront"/>
            <a:lightRig rig="threePt" dir="t"/>
          </a:scene3d>
          <a:sp3d>
            <a:bevelT w="203200" h="203200"/>
            <a:bevelB w="127000" h="203200"/>
          </a:sp3d>
          <a:extLst>
            <a:ext uri="{91240B29-F687-4F45-9708-019B960494DF}">
              <a14:hiddenLine xmlns:a14="http://schemas.microsoft.com/office/drawing/2010/main" w="6350" algn="ctr">
                <a:solidFill>
                  <a:schemeClr val="tx1"/>
                </a:solidFill>
                <a:prstDash val="sysDot"/>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1D5253"/>
              </a:solidFill>
              <a:effectLst/>
              <a:uLnTx/>
              <a:uFillTx/>
              <a:latin typeface="Century Schoolbook"/>
              <a:ea typeface="標楷體" panose="03000509000000000000" pitchFamily="65" charset="-120"/>
              <a:cs typeface="+mn-cs"/>
            </a:endParaRPr>
          </a:p>
        </p:txBody>
      </p:sp>
      <p:sp>
        <p:nvSpPr>
          <p:cNvPr id="232453" name="Text Box 6"/>
          <p:cNvSpPr txBox="1">
            <a:spLocks noChangeArrowheads="1"/>
          </p:cNvSpPr>
          <p:nvPr/>
        </p:nvSpPr>
        <p:spPr bwMode="gray">
          <a:xfrm>
            <a:off x="3200950" y="2529613"/>
            <a:ext cx="6315569" cy="646331"/>
          </a:xfrm>
          <a:prstGeom prst="rect">
            <a:avLst/>
          </a:prstGeom>
          <a:noFill/>
          <a:ln>
            <a:noFill/>
          </a:ln>
          <a:effectLst/>
          <a:extLst>
            <a:ext uri="{909E8E84-426E-40DD-AFC4-6F175D3DCCD1}">
              <a14:hiddenFill xmlns:a14="http://schemas.microsoft.com/office/drawing/2010/main">
                <a:gradFill rotWithShape="1">
                  <a:gsLst>
                    <a:gs pos="0">
                      <a:schemeClr val="accent2"/>
                    </a:gs>
                    <a:gs pos="100000">
                      <a:srgbClr val="A9CFF5"/>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scene3d>
              <a:camera prst="orthographicFront"/>
              <a:lightRig rig="threePt" dir="t"/>
            </a:scene3d>
            <a:sp3d extrusionH="57150">
              <a:bevelT w="38100" h="38100"/>
            </a:sp3d>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50000"/>
              </a:spcBef>
              <a:spcAft>
                <a:spcPts val="0"/>
              </a:spcAft>
              <a:buClrTx/>
              <a:buSzTx/>
              <a:buFont typeface="Arial" panose="020B0604020202020204" pitchFamily="34" charset="0"/>
              <a:buNone/>
              <a:tabLst/>
              <a:defRPr/>
            </a:pPr>
            <a:r>
              <a:rPr kumimoji="0" lang="en-US" altLang="zh-TW"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Times New Roman" panose="02020603050405020304" pitchFamily="18" charset="0"/>
              </a:rPr>
              <a:t>112</a:t>
            </a:r>
            <a:r>
              <a:rPr kumimoji="0" lang="zh-TW" altLang="en-US"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Times New Roman" panose="02020603050405020304" pitchFamily="18" charset="0"/>
              </a:rPr>
              <a:t>年</a:t>
            </a:r>
            <a:r>
              <a:rPr kumimoji="0" lang="en-US" altLang="zh-TW"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Times New Roman" panose="02020603050405020304" pitchFamily="18" charset="0"/>
              </a:rPr>
              <a:t>5</a:t>
            </a:r>
            <a:r>
              <a:rPr kumimoji="0" lang="zh-TW" altLang="en-US"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Times New Roman" panose="02020603050405020304" pitchFamily="18" charset="0"/>
              </a:rPr>
              <a:t>月</a:t>
            </a:r>
            <a:r>
              <a:rPr kumimoji="0" lang="en-US" altLang="zh-TW"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Times New Roman" panose="02020603050405020304" pitchFamily="18" charset="0"/>
              </a:rPr>
              <a:t>22</a:t>
            </a:r>
            <a:r>
              <a:rPr kumimoji="0" lang="zh-TW" altLang="en-US"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Times New Roman" panose="02020603050405020304" pitchFamily="18" charset="0"/>
              </a:rPr>
              <a:t>日</a:t>
            </a:r>
            <a:r>
              <a:rPr kumimoji="0" lang="en-US" altLang="zh-TW"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Times New Roman" panose="02020603050405020304" pitchFamily="18" charset="0"/>
              </a:rPr>
              <a:t>-5</a:t>
            </a:r>
            <a:r>
              <a:rPr kumimoji="0" lang="zh-TW" altLang="en-US"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Times New Roman" panose="02020603050405020304" pitchFamily="18" charset="0"/>
              </a:rPr>
              <a:t>月</a:t>
            </a:r>
            <a:r>
              <a:rPr kumimoji="0" lang="en-US" altLang="zh-TW"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Times New Roman" panose="02020603050405020304" pitchFamily="18" charset="0"/>
              </a:rPr>
              <a:t>26</a:t>
            </a:r>
            <a:r>
              <a:rPr kumimoji="0" lang="zh-TW" altLang="en-US"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Times New Roman" panose="02020603050405020304" pitchFamily="18" charset="0"/>
              </a:rPr>
              <a:t>日</a:t>
            </a:r>
            <a:endParaRPr kumimoji="0" lang="en-US" altLang="zh-TW" sz="36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標楷體" panose="03000509000000000000" pitchFamily="65" charset="-120"/>
              <a:cs typeface="Arial" panose="020B0604020202020204" pitchFamily="34" charset="0"/>
            </a:endParaRPr>
          </a:p>
        </p:txBody>
      </p:sp>
      <p:sp>
        <p:nvSpPr>
          <p:cNvPr id="232454" name="Text Box 7"/>
          <p:cNvSpPr txBox="1">
            <a:spLocks noChangeArrowheads="1"/>
          </p:cNvSpPr>
          <p:nvPr/>
        </p:nvSpPr>
        <p:spPr bwMode="gray">
          <a:xfrm>
            <a:off x="3215145" y="3520544"/>
            <a:ext cx="6767055" cy="1754326"/>
          </a:xfrm>
          <a:prstGeom prst="rect">
            <a:avLst/>
          </a:prstGeom>
          <a:noFill/>
          <a:ln>
            <a:noFill/>
          </a:ln>
          <a:effectLst/>
          <a:extLst>
            <a:ext uri="{909E8E84-426E-40DD-AFC4-6F175D3DCCD1}">
              <a14:hiddenFill xmlns:a14="http://schemas.microsoft.com/office/drawing/2010/main">
                <a:gradFill rotWithShape="1">
                  <a:gsLst>
                    <a:gs pos="0">
                      <a:schemeClr val="accent2"/>
                    </a:gs>
                    <a:gs pos="100000">
                      <a:srgbClr val="A9CFF5"/>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scene3d>
              <a:camera prst="orthographicFront"/>
              <a:lightRig rig="threePt" dir="t"/>
            </a:scene3d>
            <a:sp3d extrusionH="57150">
              <a:bevelT w="38100" h="38100"/>
            </a:sp3d>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50000"/>
              </a:spcBef>
              <a:spcAft>
                <a:spcPts val="0"/>
              </a:spcAft>
              <a:buClrTx/>
              <a:buSzTx/>
              <a:buFont typeface="Arial" panose="020B0604020202020204" pitchFamily="34" charset="0"/>
              <a:buNone/>
              <a:tabLst/>
              <a:defRPr/>
            </a:pPr>
            <a:r>
              <a:rPr kumimoji="0" lang="zh-TW" altLang="en-US" sz="3600" b="0"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rPr>
              <a:t>選填日期</a:t>
            </a:r>
            <a:r>
              <a:rPr kumimoji="0" lang="en-US" altLang="zh-TW" sz="3600" b="0"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rPr>
              <a:t>:</a:t>
            </a:r>
            <a:r>
              <a:rPr kumimoji="0" lang="en-US" altLang="zh-TW"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112</a:t>
            </a:r>
            <a:r>
              <a:rPr kumimoji="0" lang="zh-TW" altLang="en-US"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年</a:t>
            </a:r>
            <a:r>
              <a:rPr kumimoji="0" lang="en-US" altLang="zh-TW"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6</a:t>
            </a:r>
            <a:r>
              <a:rPr kumimoji="0" lang="zh-TW" altLang="en-US"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月</a:t>
            </a:r>
            <a:r>
              <a:rPr kumimoji="0" lang="en-US" altLang="zh-TW"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8</a:t>
            </a:r>
            <a:r>
              <a:rPr kumimoji="0" lang="zh-TW" altLang="en-US"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日</a:t>
            </a:r>
            <a:r>
              <a:rPr kumimoji="0" lang="en-US" altLang="zh-TW"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-6</a:t>
            </a:r>
            <a:r>
              <a:rPr kumimoji="0" lang="zh-TW" altLang="en-US"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月</a:t>
            </a:r>
            <a:r>
              <a:rPr kumimoji="0" lang="en-US" altLang="zh-TW"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12</a:t>
            </a:r>
            <a:r>
              <a:rPr kumimoji="0" lang="zh-TW" altLang="en-US"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日</a:t>
            </a:r>
            <a:r>
              <a:rPr kumimoji="0" lang="en-US" altLang="zh-TW"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
            </a:r>
            <a:br>
              <a:rPr kumimoji="0" lang="en-US" altLang="zh-TW"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br>
            <a:r>
              <a:rPr kumimoji="0" lang="zh-TW" altLang="en-US" sz="3600" b="0"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rPr>
              <a:t>可填</a:t>
            </a:r>
            <a:r>
              <a:rPr kumimoji="0" lang="en-US" altLang="zh-TW" sz="36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30</a:t>
            </a:r>
            <a:r>
              <a:rPr kumimoji="0" lang="zh-TW" altLang="en-US" sz="3600" b="0"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rPr>
              <a:t>志願</a:t>
            </a:r>
            <a:r>
              <a:rPr kumimoji="0" lang="en-US" altLang="zh-TW" sz="3600" b="0"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rPr>
              <a:t/>
            </a:r>
            <a:br>
              <a:rPr kumimoji="0" lang="en-US" altLang="zh-TW" sz="3600" b="0"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rPr>
            </a:br>
            <a:r>
              <a:rPr kumimoji="0" lang="en-US" altLang="zh-TW"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112</a:t>
            </a:r>
            <a:r>
              <a:rPr kumimoji="0" lang="zh-TW" altLang="en-US"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年</a:t>
            </a:r>
            <a:r>
              <a:rPr kumimoji="0" lang="en-US" altLang="zh-TW"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6</a:t>
            </a:r>
            <a:r>
              <a:rPr kumimoji="0" lang="zh-TW" altLang="en-US"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月</a:t>
            </a:r>
            <a:r>
              <a:rPr kumimoji="0" lang="en-US" altLang="zh-TW"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15</a:t>
            </a:r>
            <a:r>
              <a:rPr kumimoji="0" lang="zh-TW" altLang="en-US"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日</a:t>
            </a:r>
            <a:r>
              <a:rPr kumimoji="0" lang="zh-TW" altLang="en-US" sz="3600" b="0"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rPr>
              <a:t>放榜</a:t>
            </a:r>
            <a:endParaRPr kumimoji="0" lang="en-US" altLang="zh-TW" sz="3600" b="0"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endParaRPr>
          </a:p>
        </p:txBody>
      </p:sp>
      <p:sp>
        <p:nvSpPr>
          <p:cNvPr id="232455" name="Text Box 8"/>
          <p:cNvSpPr txBox="1">
            <a:spLocks noChangeArrowheads="1"/>
          </p:cNvSpPr>
          <p:nvPr/>
        </p:nvSpPr>
        <p:spPr bwMode="gray">
          <a:xfrm>
            <a:off x="3221953" y="5284844"/>
            <a:ext cx="8105900" cy="1200329"/>
          </a:xfrm>
          <a:prstGeom prst="rect">
            <a:avLst/>
          </a:prstGeom>
          <a:noFill/>
          <a:ln>
            <a:noFill/>
          </a:ln>
          <a:effectLst/>
          <a:extLst>
            <a:ext uri="{909E8E84-426E-40DD-AFC4-6F175D3DCCD1}">
              <a14:hiddenFill xmlns:a14="http://schemas.microsoft.com/office/drawing/2010/main">
                <a:gradFill rotWithShape="1">
                  <a:gsLst>
                    <a:gs pos="0">
                      <a:schemeClr val="accent2"/>
                    </a:gs>
                    <a:gs pos="100000">
                      <a:srgbClr val="A9CFF5"/>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scene3d>
              <a:camera prst="orthographicFront"/>
              <a:lightRig rig="threePt" dir="t"/>
            </a:scene3d>
            <a:sp3d extrusionH="57150">
              <a:bevelT w="38100" h="38100"/>
            </a:sp3d>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50000"/>
              </a:spcBef>
              <a:spcAft>
                <a:spcPts val="0"/>
              </a:spcAft>
              <a:buClrTx/>
              <a:buSzTx/>
              <a:buFont typeface="Arial" panose="020B0604020202020204" pitchFamily="34" charset="0"/>
              <a:buNone/>
              <a:tabLst/>
              <a:defRPr/>
            </a:pPr>
            <a:r>
              <a:rPr kumimoji="0" lang="en-US" altLang="zh-TW"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112</a:t>
            </a:r>
            <a:r>
              <a:rPr kumimoji="0" lang="zh-TW" altLang="en-US"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年</a:t>
            </a:r>
            <a:r>
              <a:rPr kumimoji="0" lang="en-US" altLang="zh-TW"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6</a:t>
            </a:r>
            <a:r>
              <a:rPr kumimoji="0" lang="zh-TW" altLang="en-US"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月</a:t>
            </a:r>
            <a:r>
              <a:rPr kumimoji="0" lang="en-US" altLang="zh-TW"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19</a:t>
            </a:r>
            <a:r>
              <a:rPr kumimoji="0" lang="zh-TW" altLang="en-US"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日 </a:t>
            </a:r>
            <a:r>
              <a:rPr kumimoji="0" lang="en-US" altLang="zh-TW"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15:00</a:t>
            </a:r>
            <a:r>
              <a:rPr kumimoji="0" lang="zh-TW" altLang="en-US"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前</a:t>
            </a:r>
            <a:r>
              <a:rPr kumimoji="0" lang="en-US" altLang="zh-TW"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
            </a:r>
            <a:br>
              <a:rPr kumimoji="0" lang="en-US" altLang="zh-TW" sz="3600" b="1" i="0" u="none" strike="noStrike" kern="1200" cap="none" spc="0" normalizeH="0" baseline="0" noProof="0" dirty="0">
                <a:ln>
                  <a:noFill/>
                </a:ln>
                <a:solidFill>
                  <a:srgbClr val="1D5253"/>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br>
            <a:r>
              <a:rPr kumimoji="0" lang="zh-TW" altLang="en-US" sz="3600" b="0"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rPr>
              <a:t>依錄取招生學校規定於期限內進行報到</a:t>
            </a:r>
            <a:endParaRPr kumimoji="0" lang="en-US" altLang="zh-TW" sz="3600" b="0" i="0" u="none" strike="noStrike" kern="1200" cap="none" spc="0" normalizeH="0" baseline="0" noProof="0" dirty="0">
              <a:ln>
                <a:noFill/>
              </a:ln>
              <a:solidFill>
                <a:srgbClr val="FF0000"/>
              </a:solidFill>
              <a:effectLst/>
              <a:uLnTx/>
              <a:uFillTx/>
              <a:latin typeface="Times New Roman" panose="02020603050405020304" pitchFamily="18" charset="0"/>
              <a:ea typeface="標楷體" panose="03000509000000000000" pitchFamily="65" charset="-120"/>
              <a:cs typeface="Times New Roman" panose="02020603050405020304" pitchFamily="18" charset="0"/>
            </a:endParaRPr>
          </a:p>
        </p:txBody>
      </p:sp>
      <p:sp>
        <p:nvSpPr>
          <p:cNvPr id="232456" name="AutoShape 9"/>
          <p:cNvSpPr>
            <a:spLocks noChangeArrowheads="1"/>
          </p:cNvSpPr>
          <p:nvPr/>
        </p:nvSpPr>
        <p:spPr bwMode="gray">
          <a:xfrm>
            <a:off x="2675481" y="2634104"/>
            <a:ext cx="490538" cy="476250"/>
          </a:xfrm>
          <a:prstGeom prst="rightArrow">
            <a:avLst>
              <a:gd name="adj1" fmla="val 50000"/>
              <a:gd name="adj2" fmla="val 52659"/>
            </a:avLst>
          </a:prstGeom>
          <a:solidFill>
            <a:srgbClr val="FFFFFF"/>
          </a:solidFill>
          <a:ln>
            <a:noFill/>
          </a:ln>
          <a:effectLst/>
          <a:scene3d>
            <a:camera prst="orthographicFront"/>
            <a:lightRig rig="threePt" dir="t"/>
          </a:scene3d>
          <a:sp3d>
            <a:bevelT/>
          </a:sp3d>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endParaRPr kumimoji="0" lang="zh-TW" altLang="en-US" sz="1350" b="0" i="0" u="none" strike="noStrike" kern="1200" cap="none" spc="0" normalizeH="0" baseline="0" noProof="0" dirty="0">
              <a:ln>
                <a:noFill/>
              </a:ln>
              <a:solidFill>
                <a:srgbClr val="1D5253"/>
              </a:solidFill>
              <a:effectLst/>
              <a:uLnTx/>
              <a:uFillTx/>
              <a:latin typeface="Arial" panose="020B0604020202020204" pitchFamily="34" charset="0"/>
              <a:ea typeface="標楷體" panose="03000509000000000000" pitchFamily="65" charset="-120"/>
              <a:cs typeface="+mn-cs"/>
            </a:endParaRPr>
          </a:p>
        </p:txBody>
      </p:sp>
      <p:sp>
        <p:nvSpPr>
          <p:cNvPr id="232457" name="AutoShape 10"/>
          <p:cNvSpPr>
            <a:spLocks noChangeArrowheads="1"/>
          </p:cNvSpPr>
          <p:nvPr/>
        </p:nvSpPr>
        <p:spPr bwMode="gray">
          <a:xfrm>
            <a:off x="2675481" y="4208047"/>
            <a:ext cx="490538" cy="476250"/>
          </a:xfrm>
          <a:prstGeom prst="rightArrow">
            <a:avLst>
              <a:gd name="adj1" fmla="val 50000"/>
              <a:gd name="adj2" fmla="val 52659"/>
            </a:avLst>
          </a:prstGeom>
          <a:solidFill>
            <a:srgbClr val="FFFFFF"/>
          </a:solidFill>
          <a:ln>
            <a:noFill/>
          </a:ln>
          <a:effectLst/>
          <a:scene3d>
            <a:camera prst="orthographicFront"/>
            <a:lightRig rig="threePt" dir="t"/>
          </a:scene3d>
          <a:sp3d>
            <a:bevelT/>
          </a:sp3d>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endParaRPr kumimoji="0" lang="zh-TW" altLang="en-US" sz="1350" b="0" i="0" u="none" strike="noStrike" kern="1200" cap="none" spc="0" normalizeH="0" baseline="0" noProof="0" dirty="0">
              <a:ln>
                <a:noFill/>
              </a:ln>
              <a:solidFill>
                <a:srgbClr val="1D5253"/>
              </a:solidFill>
              <a:effectLst/>
              <a:uLnTx/>
              <a:uFillTx/>
              <a:latin typeface="Arial" panose="020B0604020202020204" pitchFamily="34" charset="0"/>
              <a:ea typeface="標楷體" panose="03000509000000000000" pitchFamily="65" charset="-120"/>
              <a:cs typeface="+mn-cs"/>
            </a:endParaRPr>
          </a:p>
        </p:txBody>
      </p:sp>
      <p:sp>
        <p:nvSpPr>
          <p:cNvPr id="232458" name="AutoShape 11"/>
          <p:cNvSpPr>
            <a:spLocks noChangeArrowheads="1"/>
          </p:cNvSpPr>
          <p:nvPr/>
        </p:nvSpPr>
        <p:spPr bwMode="gray">
          <a:xfrm>
            <a:off x="2640551" y="5604995"/>
            <a:ext cx="490538" cy="475060"/>
          </a:xfrm>
          <a:prstGeom prst="rightArrow">
            <a:avLst>
              <a:gd name="adj1" fmla="val 50000"/>
              <a:gd name="adj2" fmla="val 52791"/>
            </a:avLst>
          </a:prstGeom>
          <a:solidFill>
            <a:srgbClr val="FFFFFF"/>
          </a:solidFill>
          <a:ln>
            <a:noFill/>
          </a:ln>
          <a:effectLst/>
          <a:scene3d>
            <a:camera prst="orthographicFront"/>
            <a:lightRig rig="threePt" dir="t"/>
          </a:scene3d>
          <a:sp3d>
            <a:bevelT/>
          </a:sp3d>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endParaRPr kumimoji="0" lang="zh-TW" altLang="en-US" sz="1350" b="0" i="0" u="none" strike="noStrike" kern="1200" cap="none" spc="0" normalizeH="0" baseline="0" noProof="0" dirty="0">
              <a:ln>
                <a:noFill/>
              </a:ln>
              <a:solidFill>
                <a:srgbClr val="1D5253"/>
              </a:solidFill>
              <a:effectLst/>
              <a:uLnTx/>
              <a:uFillTx/>
              <a:latin typeface="Arial" panose="020B0604020202020204" pitchFamily="34" charset="0"/>
              <a:ea typeface="標楷體" panose="03000509000000000000" pitchFamily="65" charset="-120"/>
              <a:cs typeface="+mn-cs"/>
            </a:endParaRPr>
          </a:p>
        </p:txBody>
      </p:sp>
      <p:grpSp>
        <p:nvGrpSpPr>
          <p:cNvPr id="2" name="群組 1">
            <a:extLst>
              <a:ext uri="{FF2B5EF4-FFF2-40B4-BE49-F238E27FC236}">
                <a16:creationId xmlns:a16="http://schemas.microsoft.com/office/drawing/2014/main" xmlns="" id="{8BEF8110-C69E-4FB4-8C37-89530C6D3A06}"/>
              </a:ext>
            </a:extLst>
          </p:cNvPr>
          <p:cNvGrpSpPr/>
          <p:nvPr/>
        </p:nvGrpSpPr>
        <p:grpSpPr>
          <a:xfrm>
            <a:off x="481938" y="1813762"/>
            <a:ext cx="2158612" cy="5044238"/>
            <a:chOff x="2516765" y="1783805"/>
            <a:chExt cx="2158612" cy="5044238"/>
          </a:xfrm>
        </p:grpSpPr>
        <p:grpSp>
          <p:nvGrpSpPr>
            <p:cNvPr id="232459" name="Group 13"/>
            <p:cNvGrpSpPr>
              <a:grpSpLocks/>
            </p:cNvGrpSpPr>
            <p:nvPr/>
          </p:nvGrpSpPr>
          <p:grpSpPr bwMode="auto">
            <a:xfrm>
              <a:off x="2524153" y="4817078"/>
              <a:ext cx="2140723" cy="2010965"/>
              <a:chOff x="471" y="272"/>
              <a:chExt cx="1161" cy="1539"/>
            </a:xfrm>
          </p:grpSpPr>
          <p:sp>
            <p:nvSpPr>
              <p:cNvPr id="232469" name="Oval 14"/>
              <p:cNvSpPr>
                <a:spLocks noChangeArrowheads="1"/>
              </p:cNvSpPr>
              <p:nvPr/>
            </p:nvSpPr>
            <p:spPr bwMode="ltGray">
              <a:xfrm>
                <a:off x="471" y="1438"/>
                <a:ext cx="1159" cy="362"/>
              </a:xfrm>
              <a:prstGeom prst="ellipse">
                <a:avLst/>
              </a:prstGeom>
              <a:gradFill rotWithShape="1">
                <a:gsLst>
                  <a:gs pos="0">
                    <a:srgbClr val="C1CF9D"/>
                  </a:gs>
                  <a:gs pos="50000">
                    <a:srgbClr val="E5EBD5"/>
                  </a:gs>
                  <a:gs pos="100000">
                    <a:srgbClr val="C1CF9D"/>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endParaRPr kumimoji="0" lang="zh-TW" altLang="en-US" sz="1350" b="0" i="0" u="none" strike="noStrike" kern="1200" cap="none" spc="0" normalizeH="0" baseline="0" noProof="0" dirty="0">
                  <a:ln>
                    <a:noFill/>
                  </a:ln>
                  <a:solidFill>
                    <a:srgbClr val="1D5253"/>
                  </a:solidFill>
                  <a:effectLst/>
                  <a:uLnTx/>
                  <a:uFillTx/>
                  <a:latin typeface="Arial" panose="020B0604020202020204" pitchFamily="34" charset="0"/>
                  <a:ea typeface="標楷體" panose="03000509000000000000" pitchFamily="65" charset="-120"/>
                  <a:cs typeface="+mn-cs"/>
                </a:endParaRPr>
              </a:p>
            </p:txBody>
          </p:sp>
          <p:sp>
            <p:nvSpPr>
              <p:cNvPr id="20495" name="AutoShape 15"/>
              <p:cNvSpPr>
                <a:spLocks noChangeArrowheads="1"/>
              </p:cNvSpPr>
              <p:nvPr/>
            </p:nvSpPr>
            <p:spPr bwMode="ltGray">
              <a:xfrm>
                <a:off x="473" y="272"/>
                <a:ext cx="1159" cy="1539"/>
              </a:xfrm>
              <a:prstGeom prst="can">
                <a:avLst>
                  <a:gd name="adj" fmla="val 33197"/>
                </a:avLst>
              </a:prstGeom>
              <a:gradFill rotWithShape="1">
                <a:gsLst>
                  <a:gs pos="0">
                    <a:schemeClr val="accent1">
                      <a:gamma/>
                      <a:shade val="46275"/>
                      <a:invGamma/>
                    </a:schemeClr>
                  </a:gs>
                  <a:gs pos="50000">
                    <a:schemeClr val="accent1">
                      <a:alpha val="50000"/>
                    </a:schemeClr>
                  </a:gs>
                  <a:gs pos="100000">
                    <a:schemeClr val="accent1">
                      <a:gamma/>
                      <a:shade val="46275"/>
                      <a:invGamma/>
                    </a:scheme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1D5253"/>
                  </a:solidFill>
                  <a:effectLst/>
                  <a:uLnTx/>
                  <a:uFillTx/>
                  <a:latin typeface="Century Schoolbook"/>
                  <a:ea typeface="標楷體" panose="03000509000000000000" pitchFamily="65" charset="-120"/>
                  <a:cs typeface="+mn-cs"/>
                </a:endParaRPr>
              </a:p>
            </p:txBody>
          </p:sp>
        </p:grpSp>
        <p:grpSp>
          <p:nvGrpSpPr>
            <p:cNvPr id="232460" name="Group 16"/>
            <p:cNvGrpSpPr>
              <a:grpSpLocks/>
            </p:cNvGrpSpPr>
            <p:nvPr/>
          </p:nvGrpSpPr>
          <p:grpSpPr bwMode="auto">
            <a:xfrm>
              <a:off x="2516765" y="2918836"/>
              <a:ext cx="2144417" cy="2554078"/>
              <a:chOff x="471" y="272"/>
              <a:chExt cx="1161" cy="1539"/>
            </a:xfrm>
          </p:grpSpPr>
          <p:sp>
            <p:nvSpPr>
              <p:cNvPr id="232467" name="Oval 17"/>
              <p:cNvSpPr>
                <a:spLocks noChangeArrowheads="1"/>
              </p:cNvSpPr>
              <p:nvPr/>
            </p:nvSpPr>
            <p:spPr bwMode="ltGray">
              <a:xfrm>
                <a:off x="471" y="1438"/>
                <a:ext cx="1159" cy="362"/>
              </a:xfrm>
              <a:prstGeom prst="ellipse">
                <a:avLst/>
              </a:prstGeom>
              <a:gradFill rotWithShape="1">
                <a:gsLst>
                  <a:gs pos="0">
                    <a:srgbClr val="C1CF9D"/>
                  </a:gs>
                  <a:gs pos="50000">
                    <a:srgbClr val="E5EBD5"/>
                  </a:gs>
                  <a:gs pos="100000">
                    <a:srgbClr val="C1CF9D"/>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endParaRPr kumimoji="0" lang="zh-TW" altLang="en-US" sz="1350" b="0" i="0" u="none" strike="noStrike" kern="1200" cap="none" spc="0" normalizeH="0" baseline="0" noProof="0" dirty="0">
                  <a:ln>
                    <a:noFill/>
                  </a:ln>
                  <a:solidFill>
                    <a:srgbClr val="1D5253"/>
                  </a:solidFill>
                  <a:effectLst/>
                  <a:uLnTx/>
                  <a:uFillTx/>
                  <a:latin typeface="Arial" panose="020B0604020202020204" pitchFamily="34" charset="0"/>
                  <a:ea typeface="標楷體" panose="03000509000000000000" pitchFamily="65" charset="-120"/>
                  <a:cs typeface="+mn-cs"/>
                </a:endParaRPr>
              </a:p>
            </p:txBody>
          </p:sp>
          <p:sp>
            <p:nvSpPr>
              <p:cNvPr id="20498" name="AutoShape 18"/>
              <p:cNvSpPr>
                <a:spLocks noChangeArrowheads="1"/>
              </p:cNvSpPr>
              <p:nvPr/>
            </p:nvSpPr>
            <p:spPr bwMode="ltGray">
              <a:xfrm>
                <a:off x="473" y="272"/>
                <a:ext cx="1159" cy="1539"/>
              </a:xfrm>
              <a:prstGeom prst="can">
                <a:avLst>
                  <a:gd name="adj" fmla="val 33197"/>
                </a:avLst>
              </a:prstGeom>
              <a:gradFill rotWithShape="1">
                <a:gsLst>
                  <a:gs pos="0">
                    <a:schemeClr val="folHlink">
                      <a:gamma/>
                      <a:shade val="46275"/>
                      <a:invGamma/>
                    </a:schemeClr>
                  </a:gs>
                  <a:gs pos="50000">
                    <a:schemeClr val="folHlink">
                      <a:alpha val="50000"/>
                    </a:schemeClr>
                  </a:gs>
                  <a:gs pos="100000">
                    <a:schemeClr val="folHlink">
                      <a:gamma/>
                      <a:shade val="46275"/>
                      <a:invGamma/>
                    </a:scheme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1D5253"/>
                  </a:solidFill>
                  <a:effectLst/>
                  <a:uLnTx/>
                  <a:uFillTx/>
                  <a:latin typeface="Century Schoolbook"/>
                  <a:ea typeface="標楷體" panose="03000509000000000000" pitchFamily="65" charset="-120"/>
                  <a:cs typeface="+mn-cs"/>
                </a:endParaRPr>
              </a:p>
            </p:txBody>
          </p:sp>
        </p:grpSp>
        <p:grpSp>
          <p:nvGrpSpPr>
            <p:cNvPr id="232461" name="Group 19"/>
            <p:cNvGrpSpPr>
              <a:grpSpLocks/>
            </p:cNvGrpSpPr>
            <p:nvPr/>
          </p:nvGrpSpPr>
          <p:grpSpPr bwMode="auto">
            <a:xfrm>
              <a:off x="2527262" y="1783805"/>
              <a:ext cx="2148115" cy="1983580"/>
              <a:chOff x="471" y="272"/>
              <a:chExt cx="1161" cy="1539"/>
            </a:xfrm>
          </p:grpSpPr>
          <p:sp>
            <p:nvSpPr>
              <p:cNvPr id="232465" name="Oval 20"/>
              <p:cNvSpPr>
                <a:spLocks noChangeArrowheads="1"/>
              </p:cNvSpPr>
              <p:nvPr/>
            </p:nvSpPr>
            <p:spPr bwMode="ltGray">
              <a:xfrm>
                <a:off x="471" y="1438"/>
                <a:ext cx="1159" cy="362"/>
              </a:xfrm>
              <a:prstGeom prst="ellipse">
                <a:avLst/>
              </a:prstGeom>
              <a:gradFill rotWithShape="1">
                <a:gsLst>
                  <a:gs pos="0">
                    <a:srgbClr val="C1CF9D"/>
                  </a:gs>
                  <a:gs pos="50000">
                    <a:srgbClr val="E5EBD5"/>
                  </a:gs>
                  <a:gs pos="100000">
                    <a:srgbClr val="C1CF9D"/>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endParaRPr kumimoji="0" lang="zh-TW" altLang="en-US" sz="1350" b="0" i="0" u="none" strike="noStrike" kern="1200" cap="none" spc="0" normalizeH="0" baseline="0" noProof="0" dirty="0">
                  <a:ln>
                    <a:noFill/>
                  </a:ln>
                  <a:solidFill>
                    <a:srgbClr val="1D5253"/>
                  </a:solidFill>
                  <a:effectLst/>
                  <a:uLnTx/>
                  <a:uFillTx/>
                  <a:latin typeface="Arial" panose="020B0604020202020204" pitchFamily="34" charset="0"/>
                  <a:ea typeface="標楷體" panose="03000509000000000000" pitchFamily="65" charset="-120"/>
                  <a:cs typeface="+mn-cs"/>
                </a:endParaRPr>
              </a:p>
            </p:txBody>
          </p:sp>
          <p:sp>
            <p:nvSpPr>
              <p:cNvPr id="20501" name="AutoShape 21"/>
              <p:cNvSpPr>
                <a:spLocks noChangeArrowheads="1"/>
              </p:cNvSpPr>
              <p:nvPr/>
            </p:nvSpPr>
            <p:spPr bwMode="ltGray">
              <a:xfrm>
                <a:off x="473" y="272"/>
                <a:ext cx="1159" cy="1539"/>
              </a:xfrm>
              <a:prstGeom prst="can">
                <a:avLst>
                  <a:gd name="adj" fmla="val 33197"/>
                </a:avLst>
              </a:prstGeom>
              <a:gradFill rotWithShape="1">
                <a:gsLst>
                  <a:gs pos="0">
                    <a:schemeClr val="accent2">
                      <a:gamma/>
                      <a:shade val="46275"/>
                      <a:invGamma/>
                    </a:schemeClr>
                  </a:gs>
                  <a:gs pos="50000">
                    <a:schemeClr val="accent2">
                      <a:alpha val="50000"/>
                    </a:schemeClr>
                  </a:gs>
                  <a:gs pos="100000">
                    <a:schemeClr val="accent2">
                      <a:gamma/>
                      <a:shade val="46275"/>
                      <a:invGamma/>
                    </a:scheme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1D5253"/>
                  </a:solidFill>
                  <a:effectLst/>
                  <a:uLnTx/>
                  <a:uFillTx/>
                  <a:latin typeface="Century Schoolbook"/>
                  <a:ea typeface="標楷體" panose="03000509000000000000" pitchFamily="65" charset="-120"/>
                  <a:cs typeface="+mn-cs"/>
                </a:endParaRPr>
              </a:p>
            </p:txBody>
          </p:sp>
        </p:grpSp>
        <p:sp>
          <p:nvSpPr>
            <p:cNvPr id="232462" name="Text Box 22"/>
            <p:cNvSpPr txBox="1">
              <a:spLocks noChangeArrowheads="1"/>
            </p:cNvSpPr>
            <p:nvPr/>
          </p:nvSpPr>
          <p:spPr bwMode="black">
            <a:xfrm>
              <a:off x="2909476" y="2918836"/>
              <a:ext cx="1695450" cy="461665"/>
            </a:xfrm>
            <a:prstGeom prst="rect">
              <a:avLst/>
            </a:prstGeom>
            <a:noFill/>
            <a:ln>
              <a:noFill/>
            </a:ln>
            <a:effectLst>
              <a:outerShdw dist="17961" dir="2700000" algn="ctr" rotWithShape="0">
                <a:srgbClr val="003300">
                  <a:alpha val="50000"/>
                </a:srgbClr>
              </a:outerShdw>
            </a:effectLst>
            <a:extLst>
              <a:ext uri="{909E8E84-426E-40DD-AFC4-6F175D3DCCD1}">
                <a14:hiddenFill xmlns:a14="http://schemas.microsoft.com/office/drawing/2010/main">
                  <a:gradFill rotWithShape="1">
                    <a:gsLst>
                      <a:gs pos="0">
                        <a:schemeClr val="accent2"/>
                      </a:gs>
                      <a:gs pos="100000">
                        <a:srgbClr val="A9CFF5"/>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Lst>
          </p:spPr>
          <p:txBody>
            <a:bodyPr>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auto" latinLnBrk="0" hangingPunct="1">
                <a:lnSpc>
                  <a:spcPct val="100000"/>
                </a:lnSpc>
                <a:spcBef>
                  <a:spcPct val="50000"/>
                </a:spcBef>
                <a:spcAft>
                  <a:spcPts val="0"/>
                </a:spcAft>
                <a:buClrTx/>
                <a:buSzTx/>
                <a:buFont typeface="Arial" panose="020B0604020202020204" pitchFamily="34" charset="0"/>
                <a:buNone/>
                <a:tabLst/>
                <a:defRPr/>
              </a:pPr>
              <a:r>
                <a:rPr kumimoji="0" lang="zh-TW"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報   名</a:t>
              </a:r>
              <a:endParaRPr kumimoji="0" lang="en-US"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Arial" panose="020B0604020202020204" pitchFamily="34" charset="0"/>
                <a:ea typeface="標楷體" panose="03000509000000000000" pitchFamily="65" charset="-120"/>
                <a:cs typeface="Arial" panose="020B0604020202020204" pitchFamily="34" charset="0"/>
              </a:endParaRPr>
            </a:p>
          </p:txBody>
        </p:sp>
        <p:sp>
          <p:nvSpPr>
            <p:cNvPr id="232463" name="Text Box 23"/>
            <p:cNvSpPr txBox="1">
              <a:spLocks noChangeArrowheads="1"/>
            </p:cNvSpPr>
            <p:nvPr/>
          </p:nvSpPr>
          <p:spPr bwMode="black">
            <a:xfrm>
              <a:off x="2527261" y="4226639"/>
              <a:ext cx="2011872" cy="830997"/>
            </a:xfrm>
            <a:prstGeom prst="rect">
              <a:avLst/>
            </a:prstGeom>
            <a:noFill/>
            <a:ln>
              <a:noFill/>
            </a:ln>
            <a:effectLst>
              <a:outerShdw dist="17961" dir="2700000" algn="ctr" rotWithShape="0">
                <a:srgbClr val="003300">
                  <a:alpha val="50000"/>
                </a:srgbClr>
              </a:outerShdw>
            </a:effectLst>
            <a:extLst>
              <a:ext uri="{909E8E84-426E-40DD-AFC4-6F175D3DCCD1}">
                <a14:hiddenFill xmlns:a14="http://schemas.microsoft.com/office/drawing/2010/main">
                  <a:gradFill rotWithShape="1">
                    <a:gsLst>
                      <a:gs pos="0">
                        <a:schemeClr val="accent2"/>
                      </a:gs>
                      <a:gs pos="100000">
                        <a:srgbClr val="A9CFF5"/>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Lst>
          </p:spPr>
          <p:txBody>
            <a:bodyPr wrap="square">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auto" latinLnBrk="0" hangingPunct="1">
                <a:lnSpc>
                  <a:spcPct val="100000"/>
                </a:lnSpc>
                <a:spcBef>
                  <a:spcPct val="50000"/>
                </a:spcBef>
                <a:spcAft>
                  <a:spcPts val="0"/>
                </a:spcAft>
                <a:buClrTx/>
                <a:buSzTx/>
                <a:buFont typeface="Arial" panose="020B0604020202020204" pitchFamily="34" charset="0"/>
                <a:buNone/>
                <a:tabLst/>
                <a:defRPr/>
              </a:pPr>
              <a:r>
                <a:rPr kumimoji="0" lang="zh-TW"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網路志願選填與放榜</a:t>
              </a:r>
              <a:endParaRPr kumimoji="0" lang="en-US"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232464" name="Text Box 24"/>
            <p:cNvSpPr txBox="1">
              <a:spLocks noChangeArrowheads="1"/>
            </p:cNvSpPr>
            <p:nvPr/>
          </p:nvSpPr>
          <p:spPr bwMode="black">
            <a:xfrm>
              <a:off x="2863923" y="5736967"/>
              <a:ext cx="1675210" cy="461665"/>
            </a:xfrm>
            <a:prstGeom prst="rect">
              <a:avLst/>
            </a:prstGeom>
            <a:noFill/>
            <a:ln>
              <a:noFill/>
            </a:ln>
            <a:effectLst>
              <a:outerShdw dist="17961" dir="2700000" algn="ctr" rotWithShape="0">
                <a:srgbClr val="003300">
                  <a:alpha val="50000"/>
                </a:srgbClr>
              </a:outerShdw>
            </a:effectLst>
            <a:extLst>
              <a:ext uri="{909E8E84-426E-40DD-AFC4-6F175D3DCCD1}">
                <a14:hiddenFill xmlns:a14="http://schemas.microsoft.com/office/drawing/2010/main">
                  <a:gradFill rotWithShape="1">
                    <a:gsLst>
                      <a:gs pos="0">
                        <a:schemeClr val="accent2"/>
                      </a:gs>
                      <a:gs pos="100000">
                        <a:srgbClr val="A9CFF5"/>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Lst>
          </p:spPr>
          <p:txBody>
            <a:bodyPr>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auto" latinLnBrk="0" hangingPunct="1">
                <a:lnSpc>
                  <a:spcPct val="100000"/>
                </a:lnSpc>
                <a:spcBef>
                  <a:spcPct val="50000"/>
                </a:spcBef>
                <a:spcAft>
                  <a:spcPts val="0"/>
                </a:spcAft>
                <a:buClrTx/>
                <a:buSzTx/>
                <a:buFont typeface="Arial" panose="020B0604020202020204" pitchFamily="34" charset="0"/>
                <a:buNone/>
                <a:tabLst/>
                <a:defRPr/>
              </a:pPr>
              <a:r>
                <a:rPr kumimoji="0" lang="zh-TW"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報到</a:t>
              </a:r>
              <a:endParaRPr kumimoji="0" lang="en-US"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grpSp>
      <p:pic>
        <p:nvPicPr>
          <p:cNvPr id="2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923735" y="758647"/>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691575" y="771237"/>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308315" y="771962"/>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75594078"/>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heel(1)">
                                      <p:cBhvr>
                                        <p:cTn id="7" dur="2000"/>
                                        <p:tgtEl>
                                          <p:spTgt spid="23"/>
                                        </p:tgtEl>
                                      </p:cBhvr>
                                    </p:animEffect>
                                  </p:childTnLst>
                                </p:cTn>
                              </p:par>
                              <p:par>
                                <p:cTn id="8" presetID="21" presetClass="entr" presetSubtype="1"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wheel(1)">
                                      <p:cBhvr>
                                        <p:cTn id="10" dur="2000"/>
                                        <p:tgtEl>
                                          <p:spTgt spid="24"/>
                                        </p:tgtEl>
                                      </p:cBhvr>
                                    </p:animEffect>
                                  </p:childTnLst>
                                </p:cTn>
                              </p:par>
                              <p:par>
                                <p:cTn id="11" presetID="21" presetClass="entr" presetSubtype="1" fill="hold" nodeType="with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heel(1)">
                                      <p:cBhvr>
                                        <p:cTn id="13" dur="2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showMasterSp="0">
  <p:cSld>
    <p:bg>
      <p:bgPr>
        <a:gradFill flip="none" rotWithShape="1">
          <a:gsLst>
            <a:gs pos="0">
              <a:schemeClr val="bg1"/>
            </a:gs>
            <a:gs pos="99000">
              <a:srgbClr val="66FFCC"/>
            </a:gs>
          </a:gsLst>
          <a:lin ang="5400000" scaled="1"/>
          <a:tileRect/>
        </a:gradFill>
        <a:effectLst/>
      </p:bgPr>
    </p:bg>
    <p:spTree>
      <p:nvGrpSpPr>
        <p:cNvPr id="1" name=""/>
        <p:cNvGrpSpPr/>
        <p:nvPr/>
      </p:nvGrpSpPr>
      <p:grpSpPr>
        <a:xfrm>
          <a:off x="0" y="0"/>
          <a:ext cx="0" cy="0"/>
          <a:chOff x="0" y="0"/>
          <a:chExt cx="0" cy="0"/>
        </a:xfrm>
      </p:grpSpPr>
      <p:graphicFrame>
        <p:nvGraphicFramePr>
          <p:cNvPr id="2" name="表格 1">
            <a:extLst>
              <a:ext uri="{FF2B5EF4-FFF2-40B4-BE49-F238E27FC236}">
                <a16:creationId xmlns:a16="http://schemas.microsoft.com/office/drawing/2014/main" xmlns="" id="{5519BA37-65E3-4D10-8A47-E93534CDD0B6}"/>
              </a:ext>
            </a:extLst>
          </p:cNvPr>
          <p:cNvGraphicFramePr>
            <a:graphicFrameLocks noGrp="1"/>
          </p:cNvGraphicFramePr>
          <p:nvPr>
            <p:extLst/>
          </p:nvPr>
        </p:nvGraphicFramePr>
        <p:xfrm>
          <a:off x="0" y="1828962"/>
          <a:ext cx="12192000" cy="5029035"/>
        </p:xfrm>
        <a:graphic>
          <a:graphicData uri="http://schemas.openxmlformats.org/drawingml/2006/table">
            <a:tbl>
              <a:tblPr firstRow="1" bandRow="1">
                <a:tableStyleId>{5940675A-B579-460E-94D1-54222C63F5DA}</a:tableStyleId>
              </a:tblPr>
              <a:tblGrid>
                <a:gridCol w="2148895">
                  <a:extLst>
                    <a:ext uri="{9D8B030D-6E8A-4147-A177-3AD203B41FA5}">
                      <a16:colId xmlns:a16="http://schemas.microsoft.com/office/drawing/2014/main" xmlns="" val="2027665305"/>
                    </a:ext>
                  </a:extLst>
                </a:gridCol>
                <a:gridCol w="2346927">
                  <a:extLst>
                    <a:ext uri="{9D8B030D-6E8A-4147-A177-3AD203B41FA5}">
                      <a16:colId xmlns:a16="http://schemas.microsoft.com/office/drawing/2014/main" xmlns="" val="3089967085"/>
                    </a:ext>
                  </a:extLst>
                </a:gridCol>
                <a:gridCol w="1813535">
                  <a:extLst>
                    <a:ext uri="{9D8B030D-6E8A-4147-A177-3AD203B41FA5}">
                      <a16:colId xmlns:a16="http://schemas.microsoft.com/office/drawing/2014/main" xmlns="" val="1821429047"/>
                    </a:ext>
                  </a:extLst>
                </a:gridCol>
                <a:gridCol w="1813535">
                  <a:extLst>
                    <a:ext uri="{9D8B030D-6E8A-4147-A177-3AD203B41FA5}">
                      <a16:colId xmlns:a16="http://schemas.microsoft.com/office/drawing/2014/main" xmlns="" val="1377890753"/>
                    </a:ext>
                  </a:extLst>
                </a:gridCol>
                <a:gridCol w="2453606">
                  <a:extLst>
                    <a:ext uri="{9D8B030D-6E8A-4147-A177-3AD203B41FA5}">
                      <a16:colId xmlns:a16="http://schemas.microsoft.com/office/drawing/2014/main" xmlns="" val="4286472599"/>
                    </a:ext>
                  </a:extLst>
                </a:gridCol>
                <a:gridCol w="1615502">
                  <a:extLst>
                    <a:ext uri="{9D8B030D-6E8A-4147-A177-3AD203B41FA5}">
                      <a16:colId xmlns:a16="http://schemas.microsoft.com/office/drawing/2014/main" xmlns="" val="3438582924"/>
                    </a:ext>
                  </a:extLst>
                </a:gridCol>
              </a:tblGrid>
              <a:tr h="870382">
                <a:tc>
                  <a:txBody>
                    <a:bodyPr/>
                    <a:lstStyle/>
                    <a:p>
                      <a:pPr algn="ct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主項目</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rgbClr val="4472AC"/>
                    </a:solidFill>
                  </a:tcPr>
                </a:tc>
                <a:tc>
                  <a:txBody>
                    <a:bodyPr/>
                    <a:lstStyle/>
                    <a:p>
                      <a:pPr algn="ct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分項目</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noFill/>
                  </a:tcPr>
                </a:tc>
                <a:tc>
                  <a:txBody>
                    <a:bodyPr/>
                    <a:lstStyle/>
                    <a:p>
                      <a:pPr algn="ct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單項</a:t>
                      </a:r>
                      <a:endParaRPr lang="en-US" altLang="zh-TW" sz="2400" dirty="0">
                        <a:latin typeface="標楷體" panose="03000509000000000000" pitchFamily="65" charset="-120"/>
                        <a:ea typeface="標楷體" panose="03000509000000000000" pitchFamily="65" charset="-120"/>
                        <a:cs typeface="Times New Roman" panose="02020603050405020304" pitchFamily="18" charset="0"/>
                      </a:endParaRPr>
                    </a:p>
                    <a:p>
                      <a:pPr algn="ct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積分上限</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noFill/>
                  </a:tcPr>
                </a:tc>
                <a:tc>
                  <a:txBody>
                    <a:bodyPr/>
                    <a:lstStyle/>
                    <a:p>
                      <a:pPr algn="ct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積分</a:t>
                      </a:r>
                      <a:endParaRPr lang="en-US" altLang="zh-TW" sz="2400" dirty="0">
                        <a:latin typeface="標楷體" panose="03000509000000000000" pitchFamily="65" charset="-120"/>
                        <a:ea typeface="標楷體" panose="03000509000000000000" pitchFamily="65" charset="-120"/>
                        <a:cs typeface="Times New Roman" panose="02020603050405020304" pitchFamily="18" charset="0"/>
                      </a:endParaRPr>
                    </a:p>
                    <a:p>
                      <a:pPr algn="ct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上限</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noFill/>
                  </a:tcPr>
                </a:tc>
                <a:tc>
                  <a:txBody>
                    <a:bodyPr/>
                    <a:lstStyle/>
                    <a:p>
                      <a:pPr algn="ct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主項目</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rgbClr val="4472AC"/>
                    </a:solidFill>
                  </a:tcPr>
                </a:tc>
                <a:tc>
                  <a:txBody>
                    <a:bodyPr/>
                    <a:lstStyle/>
                    <a:p>
                      <a:pPr algn="ct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積分上限</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noFill/>
                  </a:tcPr>
                </a:tc>
                <a:extLst>
                  <a:ext uri="{0D108BD9-81ED-4DB2-BD59-A6C34878D82A}">
                    <a16:rowId xmlns:a16="http://schemas.microsoft.com/office/drawing/2014/main" xmlns="" val="2913119649"/>
                  </a:ext>
                </a:extLst>
              </a:tr>
              <a:tr h="548059">
                <a:tc rowSpan="4">
                  <a:txBody>
                    <a:bodyPr/>
                    <a:lstStyle/>
                    <a:p>
                      <a:pPr algn="ctr"/>
                      <a:r>
                        <a:rPr lang="zh-TW" altLang="en-US" sz="2400" b="1" dirty="0">
                          <a:solidFill>
                            <a:srgbClr val="FFFF00"/>
                          </a:solidFill>
                          <a:latin typeface="標楷體" panose="03000509000000000000" pitchFamily="65" charset="-120"/>
                          <a:ea typeface="標楷體" panose="03000509000000000000" pitchFamily="65" charset="-120"/>
                          <a:cs typeface="Times New Roman" panose="02020603050405020304" pitchFamily="18" charset="0"/>
                        </a:rPr>
                        <a:t>多元學習</a:t>
                      </a:r>
                      <a:r>
                        <a:rPr lang="en-US" altLang="zh-TW" sz="2400" b="1" dirty="0">
                          <a:solidFill>
                            <a:srgbClr val="FFFF00"/>
                          </a:solidFill>
                          <a:latin typeface="標楷體" panose="03000509000000000000" pitchFamily="65" charset="-120"/>
                          <a:ea typeface="標楷體" panose="03000509000000000000" pitchFamily="65" charset="-120"/>
                          <a:cs typeface="Times New Roman" panose="02020603050405020304" pitchFamily="18" charset="0"/>
                        </a:rPr>
                        <a:t/>
                      </a:r>
                      <a:br>
                        <a:rPr lang="en-US" altLang="zh-TW" sz="2400" b="1" dirty="0">
                          <a:solidFill>
                            <a:srgbClr val="FFFF00"/>
                          </a:solidFill>
                          <a:latin typeface="標楷體" panose="03000509000000000000" pitchFamily="65" charset="-120"/>
                          <a:ea typeface="標楷體" panose="03000509000000000000" pitchFamily="65" charset="-120"/>
                          <a:cs typeface="Times New Roman" panose="02020603050405020304" pitchFamily="18" charset="0"/>
                        </a:rPr>
                      </a:br>
                      <a:r>
                        <a:rPr lang="zh-TW" altLang="en-US" sz="2400" b="1" dirty="0">
                          <a:solidFill>
                            <a:srgbClr val="FFFF00"/>
                          </a:solidFill>
                          <a:latin typeface="標楷體" panose="03000509000000000000" pitchFamily="65" charset="-120"/>
                          <a:ea typeface="標楷體" panose="03000509000000000000" pitchFamily="65" charset="-120"/>
                          <a:cs typeface="Times New Roman" panose="02020603050405020304" pitchFamily="18" charset="0"/>
                        </a:rPr>
                        <a:t>表現</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chemeClr val="accent5">
                        <a:lumMod val="60000"/>
                        <a:lumOff val="40000"/>
                      </a:schemeClr>
                    </a:solidFill>
                  </a:tcPr>
                </a:tc>
                <a:tc rowSpan="2">
                  <a:txBody>
                    <a:bodyPr/>
                    <a:lstStyle/>
                    <a:p>
                      <a:pPr algn="ct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競賽</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tc rowSpan="2">
                  <a:txBody>
                    <a:bodyPr/>
                    <a:lstStyle/>
                    <a:p>
                      <a:pPr algn="ctr"/>
                      <a:r>
                        <a:rPr lang="en-US" altLang="zh-TW" sz="2400" dirty="0">
                          <a:latin typeface="標楷體" panose="03000509000000000000" pitchFamily="65" charset="-120"/>
                          <a:ea typeface="標楷體" panose="03000509000000000000" pitchFamily="65" charset="-120"/>
                          <a:cs typeface="Times New Roman" panose="02020603050405020304" pitchFamily="18" charset="0"/>
                        </a:rPr>
                        <a:t>7</a:t>
                      </a: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tc rowSpan="4">
                  <a:txBody>
                    <a:bodyPr/>
                    <a:lstStyle/>
                    <a:p>
                      <a:pPr algn="ctr"/>
                      <a:r>
                        <a:rPr lang="en-US" altLang="zh-TW" sz="2400" dirty="0">
                          <a:latin typeface="標楷體" panose="03000509000000000000" pitchFamily="65" charset="-120"/>
                          <a:ea typeface="標楷體" panose="03000509000000000000" pitchFamily="65" charset="-120"/>
                          <a:cs typeface="Times New Roman" panose="02020603050405020304" pitchFamily="18" charset="0"/>
                        </a:rPr>
                        <a:t>15</a:t>
                      </a: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tc>
                  <a:txBody>
                    <a:bodyPr/>
                    <a:lstStyle/>
                    <a:p>
                      <a:pPr algn="ctr"/>
                      <a:r>
                        <a:rPr lang="zh-TW" altLang="en-US" sz="2400" b="1" dirty="0">
                          <a:solidFill>
                            <a:srgbClr val="FFFF00"/>
                          </a:solidFill>
                          <a:latin typeface="標楷體" panose="03000509000000000000" pitchFamily="65" charset="-120"/>
                          <a:ea typeface="標楷體" panose="03000509000000000000" pitchFamily="65" charset="-120"/>
                          <a:cs typeface="Times New Roman" panose="02020603050405020304" pitchFamily="18" charset="0"/>
                        </a:rPr>
                        <a:t>技藝優良</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chemeClr val="accent5">
                        <a:lumMod val="60000"/>
                        <a:lumOff val="40000"/>
                      </a:schemeClr>
                    </a:solidFill>
                  </a:tcPr>
                </a:tc>
                <a:tc>
                  <a:txBody>
                    <a:bodyPr/>
                    <a:lstStyle/>
                    <a:p>
                      <a:pPr algn="ctr"/>
                      <a:r>
                        <a:rPr lang="en-US" altLang="zh-TW" sz="2400" dirty="0">
                          <a:latin typeface="標楷體" panose="03000509000000000000" pitchFamily="65" charset="-120"/>
                          <a:ea typeface="標楷體" panose="03000509000000000000" pitchFamily="65" charset="-120"/>
                          <a:cs typeface="Times New Roman" panose="02020603050405020304" pitchFamily="18" charset="0"/>
                        </a:rPr>
                        <a:t>3</a:t>
                      </a: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extLst>
                  <a:ext uri="{0D108BD9-81ED-4DB2-BD59-A6C34878D82A}">
                    <a16:rowId xmlns:a16="http://schemas.microsoft.com/office/drawing/2014/main" xmlns="" val="1398400311"/>
                  </a:ext>
                </a:extLst>
              </a:tr>
              <a:tr h="240190">
                <a:tc vMerge="1">
                  <a:txBody>
                    <a:bodyPr/>
                    <a:lstStyle/>
                    <a:p>
                      <a:endParaRPr lang="zh-TW" altLang="en-US" sz="2800" dirty="0">
                        <a:latin typeface="Arial Unicode MS" pitchFamily="34" charset="-120"/>
                        <a:ea typeface="Arial Unicode MS" pitchFamily="34" charset="-120"/>
                        <a:cs typeface="Arial Unicode MS" pitchFamily="34" charset="-120"/>
                      </a:endParaRPr>
                    </a:p>
                  </a:txBody>
                  <a:tcPr anchor="ctr"/>
                </a:tc>
                <a:tc vMerge="1">
                  <a:txBody>
                    <a:bodyPr/>
                    <a:lstStyle/>
                    <a:p>
                      <a:endParaRPr lang="zh-TW" altLang="en-US" sz="2800" dirty="0">
                        <a:latin typeface="Arial Unicode MS" pitchFamily="34" charset="-120"/>
                        <a:ea typeface="Arial Unicode MS" pitchFamily="34" charset="-120"/>
                        <a:cs typeface="Arial Unicode MS" pitchFamily="34" charset="-120"/>
                      </a:endParaRPr>
                    </a:p>
                  </a:txBody>
                  <a:tcPr marT="45717" marB="45717"/>
                </a:tc>
                <a:tc vMerge="1">
                  <a:txBody>
                    <a:bodyPr/>
                    <a:lstStyle/>
                    <a:p>
                      <a:pPr algn="ctr"/>
                      <a:endParaRPr lang="zh-TW" altLang="en-US" sz="2800" dirty="0"/>
                    </a:p>
                  </a:txBody>
                  <a:tcPr marT="45717" marB="45717" anchor="ctr"/>
                </a:tc>
                <a:tc vMerge="1">
                  <a:txBody>
                    <a:bodyPr/>
                    <a:lstStyle/>
                    <a:p>
                      <a:pPr algn="ctr"/>
                      <a:endParaRPr lang="zh-TW" altLang="en-US" sz="2800" dirty="0"/>
                    </a:p>
                  </a:txBody>
                  <a:tcPr anchor="ctr"/>
                </a:tc>
                <a:tc rowSpan="2">
                  <a:txBody>
                    <a:bodyPr/>
                    <a:lstStyle/>
                    <a:p>
                      <a:pPr algn="ctr"/>
                      <a:r>
                        <a:rPr lang="zh-TW" altLang="en-US" sz="2400" b="1" dirty="0">
                          <a:solidFill>
                            <a:srgbClr val="FFFF00"/>
                          </a:solidFill>
                          <a:latin typeface="標楷體" panose="03000509000000000000" pitchFamily="65" charset="-120"/>
                          <a:ea typeface="標楷體" panose="03000509000000000000" pitchFamily="65" charset="-120"/>
                          <a:cs typeface="Times New Roman" panose="02020603050405020304" pitchFamily="18" charset="0"/>
                        </a:rPr>
                        <a:t>弱勢身分</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chemeClr val="accent5">
                        <a:lumMod val="60000"/>
                        <a:lumOff val="40000"/>
                      </a:schemeClr>
                    </a:solidFill>
                  </a:tcPr>
                </a:tc>
                <a:tc rowSpan="2">
                  <a:txBody>
                    <a:bodyPr/>
                    <a:lstStyle/>
                    <a:p>
                      <a:pPr algn="ctr"/>
                      <a:r>
                        <a:rPr lang="en-US" altLang="zh-TW" sz="2400" dirty="0">
                          <a:latin typeface="標楷體" panose="03000509000000000000" pitchFamily="65" charset="-120"/>
                          <a:ea typeface="標楷體" panose="03000509000000000000" pitchFamily="65" charset="-120"/>
                          <a:cs typeface="Times New Roman" panose="02020603050405020304" pitchFamily="18" charset="0"/>
                        </a:rPr>
                        <a:t>3</a:t>
                      </a: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extLst>
                  <a:ext uri="{0D108BD9-81ED-4DB2-BD59-A6C34878D82A}">
                    <a16:rowId xmlns:a16="http://schemas.microsoft.com/office/drawing/2014/main" xmlns="" val="64461900"/>
                  </a:ext>
                </a:extLst>
              </a:tr>
              <a:tr h="307869">
                <a:tc vMerge="1">
                  <a:txBody>
                    <a:bodyPr/>
                    <a:lstStyle/>
                    <a:p>
                      <a:endParaRPr lang="zh-TW" altLang="en-US"/>
                    </a:p>
                  </a:txBody>
                  <a:tcPr/>
                </a:tc>
                <a:tc rowSpan="2">
                  <a:txBody>
                    <a:bodyPr/>
                    <a:lstStyle/>
                    <a:p>
                      <a:pPr algn="ct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服務學習</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tc rowSpan="2">
                  <a:txBody>
                    <a:bodyPr/>
                    <a:lstStyle/>
                    <a:p>
                      <a:pPr algn="ctr"/>
                      <a:r>
                        <a:rPr lang="en-US" altLang="zh-TW" sz="2400" dirty="0">
                          <a:latin typeface="標楷體" panose="03000509000000000000" pitchFamily="65" charset="-120"/>
                          <a:ea typeface="標楷體" panose="03000509000000000000" pitchFamily="65" charset="-120"/>
                          <a:cs typeface="Times New Roman" panose="02020603050405020304" pitchFamily="18" charset="0"/>
                        </a:rPr>
                        <a:t>15</a:t>
                      </a: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xmlns="" val="1762248587"/>
                  </a:ext>
                </a:extLst>
              </a:tr>
              <a:tr h="548059">
                <a:tc vMerge="1">
                  <a:txBody>
                    <a:bodyPr/>
                    <a:lstStyle/>
                    <a:p>
                      <a:endParaRPr lang="zh-TW" altLang="en-US" sz="2800" dirty="0">
                        <a:latin typeface="Arial Unicode MS" pitchFamily="34" charset="-120"/>
                        <a:ea typeface="Arial Unicode MS" pitchFamily="34" charset="-120"/>
                        <a:cs typeface="Arial Unicode MS" pitchFamily="34" charset="-120"/>
                      </a:endParaRPr>
                    </a:p>
                  </a:txBody>
                  <a:tcPr anchor="ctr"/>
                </a:tc>
                <a:tc vMerge="1">
                  <a:txBody>
                    <a:bodyPr/>
                    <a:lstStyle/>
                    <a:p>
                      <a:endParaRPr lang="zh-TW" altLang="en-US" sz="2800" dirty="0">
                        <a:latin typeface="Arial Unicode MS" pitchFamily="34" charset="-120"/>
                        <a:ea typeface="Arial Unicode MS" pitchFamily="34" charset="-120"/>
                        <a:cs typeface="Arial Unicode MS" pitchFamily="34" charset="-120"/>
                      </a:endParaRPr>
                    </a:p>
                  </a:txBody>
                  <a:tcPr marT="45717" marB="45717"/>
                </a:tc>
                <a:tc vMerge="1">
                  <a:txBody>
                    <a:bodyPr/>
                    <a:lstStyle/>
                    <a:p>
                      <a:pPr algn="ctr"/>
                      <a:endParaRPr lang="zh-TW" altLang="en-US" sz="2800" dirty="0"/>
                    </a:p>
                  </a:txBody>
                  <a:tcPr marT="45717" marB="45717" anchor="ctr"/>
                </a:tc>
                <a:tc vMerge="1">
                  <a:txBody>
                    <a:bodyPr/>
                    <a:lstStyle/>
                    <a:p>
                      <a:pPr algn="ctr"/>
                      <a:endParaRPr lang="zh-TW" altLang="en-US" sz="2800" dirty="0"/>
                    </a:p>
                  </a:txBody>
                  <a:tcPr anchor="ctr"/>
                </a:tc>
                <a:tc>
                  <a:txBody>
                    <a:bodyPr/>
                    <a:lstStyle/>
                    <a:p>
                      <a:pPr algn="ctr"/>
                      <a:r>
                        <a:rPr lang="zh-TW" altLang="en-US" sz="2400" b="1" dirty="0">
                          <a:solidFill>
                            <a:srgbClr val="FFFF00"/>
                          </a:solidFill>
                          <a:latin typeface="標楷體" panose="03000509000000000000" pitchFamily="65" charset="-120"/>
                          <a:ea typeface="標楷體" panose="03000509000000000000" pitchFamily="65" charset="-120"/>
                          <a:cs typeface="Times New Roman" panose="02020603050405020304" pitchFamily="18" charset="0"/>
                        </a:rPr>
                        <a:t>均衡學習</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chemeClr val="accent5">
                        <a:lumMod val="60000"/>
                        <a:lumOff val="40000"/>
                      </a:schemeClr>
                    </a:solidFill>
                  </a:tcPr>
                </a:tc>
                <a:tc>
                  <a:txBody>
                    <a:bodyPr/>
                    <a:lstStyle/>
                    <a:p>
                      <a:pPr algn="ctr"/>
                      <a:r>
                        <a:rPr lang="en-US" altLang="zh-TW" sz="2400" dirty="0">
                          <a:latin typeface="標楷體" panose="03000509000000000000" pitchFamily="65" charset="-120"/>
                          <a:ea typeface="標楷體" panose="03000509000000000000" pitchFamily="65" charset="-120"/>
                          <a:cs typeface="Times New Roman" panose="02020603050405020304" pitchFamily="18" charset="0"/>
                        </a:rPr>
                        <a:t>21</a:t>
                      </a: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extLst>
                  <a:ext uri="{0D108BD9-81ED-4DB2-BD59-A6C34878D82A}">
                    <a16:rowId xmlns:a16="http://schemas.microsoft.com/office/drawing/2014/main" xmlns="" val="1570456069"/>
                  </a:ext>
                </a:extLst>
              </a:tr>
              <a:tr h="1644094">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2400" b="1" dirty="0">
                          <a:solidFill>
                            <a:srgbClr val="FFFF00"/>
                          </a:solidFill>
                          <a:latin typeface="標楷體" panose="03000509000000000000" pitchFamily="65" charset="-120"/>
                          <a:ea typeface="標楷體" panose="03000509000000000000" pitchFamily="65" charset="-120"/>
                          <a:cs typeface="Times New Roman" panose="02020603050405020304" pitchFamily="18" charset="0"/>
                        </a:rPr>
                        <a:t>國中</a:t>
                      </a:r>
                      <a:r>
                        <a:rPr lang="en-US" altLang="zh-TW" sz="2400" b="1" dirty="0">
                          <a:solidFill>
                            <a:srgbClr val="FFFF00"/>
                          </a:solidFill>
                          <a:latin typeface="標楷體" panose="03000509000000000000" pitchFamily="65" charset="-120"/>
                          <a:ea typeface="標楷體" panose="03000509000000000000" pitchFamily="65" charset="-120"/>
                          <a:cs typeface="Times New Roman" panose="02020603050405020304" pitchFamily="18" charset="0"/>
                        </a:rPr>
                        <a:t/>
                      </a:r>
                      <a:br>
                        <a:rPr lang="en-US" altLang="zh-TW" sz="2400" b="1" dirty="0">
                          <a:solidFill>
                            <a:srgbClr val="FFFF00"/>
                          </a:solidFill>
                          <a:latin typeface="標楷體" panose="03000509000000000000" pitchFamily="65" charset="-120"/>
                          <a:ea typeface="標楷體" panose="03000509000000000000" pitchFamily="65" charset="-120"/>
                          <a:cs typeface="Times New Roman" panose="02020603050405020304" pitchFamily="18" charset="0"/>
                        </a:rPr>
                      </a:br>
                      <a:r>
                        <a:rPr lang="zh-TW" altLang="en-US" sz="2400" b="1" dirty="0">
                          <a:solidFill>
                            <a:srgbClr val="FFFF00"/>
                          </a:solidFill>
                          <a:latin typeface="標楷體" panose="03000509000000000000" pitchFamily="65" charset="-120"/>
                          <a:ea typeface="標楷體" panose="03000509000000000000" pitchFamily="65" charset="-120"/>
                          <a:cs typeface="Times New Roman" panose="02020603050405020304" pitchFamily="18" charset="0"/>
                        </a:rPr>
                        <a:t>教育會考</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chemeClr val="accent5">
                        <a:lumMod val="60000"/>
                        <a:lumOff val="40000"/>
                      </a:schemeClr>
                    </a:solidFill>
                  </a:tcPr>
                </a:tc>
                <a:tc>
                  <a:txBody>
                    <a:bodyPr/>
                    <a:lstStyle/>
                    <a:p>
                      <a:pPr marL="87313" indent="0" algn="l"/>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國文、數學英語、自然社會</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tc>
                  <a:txBody>
                    <a:bodyPr/>
                    <a:lstStyle/>
                    <a:p>
                      <a:pPr algn="ct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各科</a:t>
                      </a:r>
                      <a:endParaRPr lang="en-US" altLang="zh-TW" sz="2400" dirty="0">
                        <a:latin typeface="標楷體" panose="03000509000000000000" pitchFamily="65" charset="-120"/>
                        <a:ea typeface="標楷體" panose="03000509000000000000" pitchFamily="65" charset="-120"/>
                        <a:cs typeface="Times New Roman" panose="02020603050405020304" pitchFamily="18" charset="0"/>
                      </a:endParaRPr>
                    </a:p>
                    <a:p>
                      <a:pPr algn="ctr"/>
                      <a:r>
                        <a:rPr lang="en-US" altLang="zh-TW" sz="2400" dirty="0">
                          <a:latin typeface="標楷體" panose="03000509000000000000" pitchFamily="65" charset="-120"/>
                          <a:ea typeface="標楷體" panose="03000509000000000000" pitchFamily="65" charset="-120"/>
                          <a:cs typeface="Times New Roman" panose="02020603050405020304" pitchFamily="18" charset="0"/>
                        </a:rPr>
                        <a:t>6.4</a:t>
                      </a: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tc>
                  <a:txBody>
                    <a:bodyPr/>
                    <a:lstStyle/>
                    <a:p>
                      <a:pPr algn="ctr"/>
                      <a:r>
                        <a:rPr lang="en-US" altLang="zh-TW" sz="2400" dirty="0">
                          <a:latin typeface="標楷體" panose="03000509000000000000" pitchFamily="65" charset="-120"/>
                          <a:ea typeface="標楷體" panose="03000509000000000000" pitchFamily="65" charset="-120"/>
                          <a:cs typeface="Times New Roman" panose="02020603050405020304" pitchFamily="18" charset="0"/>
                        </a:rPr>
                        <a:t>32</a:t>
                      </a: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tc>
                  <a:txBody>
                    <a:bodyPr/>
                    <a:lstStyle/>
                    <a:p>
                      <a:pPr algn="ctr"/>
                      <a:r>
                        <a:rPr lang="zh-TW" altLang="en-US" sz="2400" b="1" dirty="0">
                          <a:solidFill>
                            <a:srgbClr val="FFFF00"/>
                          </a:solidFill>
                          <a:latin typeface="標楷體" panose="03000509000000000000" pitchFamily="65" charset="-120"/>
                          <a:ea typeface="標楷體" panose="03000509000000000000" pitchFamily="65" charset="-120"/>
                          <a:cs typeface="Times New Roman" panose="02020603050405020304" pitchFamily="18" charset="0"/>
                        </a:rPr>
                        <a:t>志願序</a:t>
                      </a:r>
                      <a:r>
                        <a:rPr lang="en-US" altLang="zh-TW" sz="2400" b="1" dirty="0">
                          <a:solidFill>
                            <a:srgbClr val="FFFF00"/>
                          </a:solidFill>
                          <a:latin typeface="標楷體" panose="03000509000000000000" pitchFamily="65" charset="-120"/>
                          <a:ea typeface="標楷體" panose="03000509000000000000" pitchFamily="65" charset="-120"/>
                          <a:cs typeface="Times New Roman" panose="02020603050405020304" pitchFamily="18" charset="0"/>
                        </a:rPr>
                        <a:t>(1~30)</a:t>
                      </a:r>
                      <a:endParaRPr lang="zh-TW" altLang="en-US" sz="2400" b="1" dirty="0">
                        <a:solidFill>
                          <a:srgbClr val="FFFF00"/>
                        </a:solidFill>
                        <a:latin typeface="標楷體" panose="03000509000000000000" pitchFamily="65" charset="-120"/>
                        <a:ea typeface="標楷體" panose="03000509000000000000" pitchFamily="65" charset="-120"/>
                        <a:cs typeface="Times New Roman" panose="02020603050405020304" pitchFamily="18" charset="0"/>
                      </a:endParaRP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chemeClr val="accent5">
                        <a:lumMod val="60000"/>
                        <a:lumOff val="40000"/>
                      </a:schemeClr>
                    </a:solidFill>
                  </a:tcPr>
                </a:tc>
                <a:tc>
                  <a:txBody>
                    <a:bodyPr/>
                    <a:lstStyle/>
                    <a:p>
                      <a:pPr algn="ctr"/>
                      <a:r>
                        <a:rPr lang="en-US" altLang="zh-TW" sz="2400" dirty="0">
                          <a:latin typeface="標楷體" panose="03000509000000000000" pitchFamily="65" charset="-120"/>
                          <a:ea typeface="標楷體" panose="03000509000000000000" pitchFamily="65" charset="-120"/>
                          <a:cs typeface="Times New Roman" panose="02020603050405020304" pitchFamily="18" charset="0"/>
                        </a:rPr>
                        <a:t>26</a:t>
                      </a: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extLst>
                  <a:ext uri="{0D108BD9-81ED-4DB2-BD59-A6C34878D82A}">
                    <a16:rowId xmlns:a16="http://schemas.microsoft.com/office/drawing/2014/main" xmlns="" val="1440692496"/>
                  </a:ext>
                </a:extLst>
              </a:tr>
              <a:tr h="870382">
                <a:tc vMerge="1">
                  <a:txBody>
                    <a:bodyPr/>
                    <a:lstStyle/>
                    <a:p>
                      <a:endParaRPr lang="zh-TW" altLang="en-US" sz="2800" dirty="0">
                        <a:latin typeface="Arial Unicode MS" pitchFamily="34" charset="-120"/>
                        <a:ea typeface="Arial Unicode MS" pitchFamily="34" charset="-120"/>
                        <a:cs typeface="Arial Unicode MS" pitchFamily="34" charset="-120"/>
                      </a:endParaRPr>
                    </a:p>
                  </a:txBody>
                  <a:tcPr marT="45717" marB="45717" anchor="ctr"/>
                </a:tc>
                <a:tc>
                  <a:txBody>
                    <a:bodyPr/>
                    <a:lstStyle/>
                    <a:p>
                      <a:pPr algn="ct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寫作測驗</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tc>
                  <a:txBody>
                    <a:bodyPr/>
                    <a:lstStyle/>
                    <a:p>
                      <a:pPr algn="ctr"/>
                      <a:r>
                        <a:rPr lang="en-US" altLang="zh-TW" sz="2400" dirty="0">
                          <a:latin typeface="標楷體" panose="03000509000000000000" pitchFamily="65" charset="-120"/>
                          <a:ea typeface="標楷體" panose="03000509000000000000" pitchFamily="65" charset="-120"/>
                          <a:cs typeface="Times New Roman" panose="02020603050405020304" pitchFamily="18" charset="0"/>
                        </a:rPr>
                        <a:t>1</a:t>
                      </a: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tc>
                  <a:txBody>
                    <a:bodyPr/>
                    <a:lstStyle/>
                    <a:p>
                      <a:pPr algn="ctr"/>
                      <a:r>
                        <a:rPr lang="en-US" altLang="zh-TW" sz="2400" dirty="0">
                          <a:latin typeface="標楷體" panose="03000509000000000000" pitchFamily="65" charset="-120"/>
                          <a:ea typeface="標楷體" panose="03000509000000000000" pitchFamily="65" charset="-120"/>
                          <a:cs typeface="Times New Roman" panose="02020603050405020304" pitchFamily="18" charset="0"/>
                        </a:rPr>
                        <a:t>1</a:t>
                      </a: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tc>
                  <a:txBody>
                    <a:bodyPr/>
                    <a:lstStyle/>
                    <a:p>
                      <a:pPr algn="ctr"/>
                      <a:r>
                        <a:rPr lang="zh-TW" altLang="en-US" sz="2400" dirty="0">
                          <a:solidFill>
                            <a:schemeClr val="accent1"/>
                          </a:solidFill>
                          <a:latin typeface="標楷體" panose="03000509000000000000" pitchFamily="65" charset="-120"/>
                          <a:ea typeface="標楷體" panose="03000509000000000000" pitchFamily="65" charset="-120"/>
                          <a:cs typeface="Times New Roman" panose="02020603050405020304" pitchFamily="18" charset="0"/>
                        </a:rPr>
                        <a:t>總積分</a:t>
                      </a:r>
                      <a:r>
                        <a:rPr lang="en-US" altLang="zh-TW" sz="2400" dirty="0">
                          <a:solidFill>
                            <a:schemeClr val="accent1"/>
                          </a:solidFill>
                          <a:latin typeface="標楷體" panose="03000509000000000000" pitchFamily="65" charset="-120"/>
                          <a:ea typeface="標楷體" panose="03000509000000000000" pitchFamily="65" charset="-120"/>
                          <a:cs typeface="Times New Roman" panose="02020603050405020304" pitchFamily="18" charset="0"/>
                        </a:rPr>
                        <a:t/>
                      </a:r>
                      <a:br>
                        <a:rPr lang="en-US" altLang="zh-TW" sz="2400" dirty="0">
                          <a:solidFill>
                            <a:schemeClr val="accent1"/>
                          </a:solidFill>
                          <a:latin typeface="標楷體" panose="03000509000000000000" pitchFamily="65" charset="-120"/>
                          <a:ea typeface="標楷體" panose="03000509000000000000" pitchFamily="65" charset="-120"/>
                          <a:cs typeface="Times New Roman" panose="02020603050405020304" pitchFamily="18" charset="0"/>
                        </a:rPr>
                      </a:br>
                      <a:r>
                        <a:rPr lang="en-US" altLang="zh-TW" sz="2400" dirty="0">
                          <a:solidFill>
                            <a:schemeClr val="accent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dirty="0">
                          <a:solidFill>
                            <a:schemeClr val="accent1"/>
                          </a:solidFill>
                          <a:latin typeface="標楷體" panose="03000509000000000000" pitchFamily="65" charset="-120"/>
                          <a:ea typeface="標楷體" panose="03000509000000000000" pitchFamily="65" charset="-120"/>
                          <a:cs typeface="Times New Roman" panose="02020603050405020304" pitchFamily="18" charset="0"/>
                        </a:rPr>
                        <a:t>上限</a:t>
                      </a:r>
                      <a:r>
                        <a:rPr lang="en-US" altLang="zh-TW" sz="2400" dirty="0">
                          <a:solidFill>
                            <a:schemeClr val="accent1"/>
                          </a:solidFill>
                          <a:latin typeface="標楷體" panose="03000509000000000000" pitchFamily="65" charset="-120"/>
                          <a:ea typeface="標楷體" panose="03000509000000000000" pitchFamily="65" charset="-120"/>
                          <a:cs typeface="Times New Roman" panose="02020603050405020304" pitchFamily="18" charset="0"/>
                        </a:rPr>
                        <a:t>】</a:t>
                      </a:r>
                      <a:endParaRPr lang="zh-TW" altLang="en-US" sz="2400" dirty="0">
                        <a:solidFill>
                          <a:schemeClr val="accent1"/>
                        </a:solidFill>
                        <a:latin typeface="標楷體" panose="03000509000000000000" pitchFamily="65" charset="-120"/>
                        <a:ea typeface="標楷體" panose="03000509000000000000" pitchFamily="65" charset="-120"/>
                        <a:cs typeface="Times New Roman" panose="02020603050405020304" pitchFamily="18" charset="0"/>
                      </a:endParaRP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noFill/>
                  </a:tcPr>
                </a:tc>
                <a:tc>
                  <a:txBody>
                    <a:bodyPr/>
                    <a:lstStyle/>
                    <a:p>
                      <a:pPr algn="ctr"/>
                      <a:r>
                        <a:rPr lang="en-US" altLang="zh-TW" sz="2400" dirty="0">
                          <a:solidFill>
                            <a:schemeClr val="accent1"/>
                          </a:solidFill>
                          <a:latin typeface="標楷體" panose="03000509000000000000" pitchFamily="65" charset="-120"/>
                          <a:ea typeface="標楷體" panose="03000509000000000000" pitchFamily="65" charset="-120"/>
                          <a:cs typeface="Times New Roman" panose="02020603050405020304" pitchFamily="18" charset="0"/>
                        </a:rPr>
                        <a:t>101</a:t>
                      </a:r>
                      <a:r>
                        <a:rPr lang="zh-TW" altLang="en-US" sz="2400" dirty="0">
                          <a:solidFill>
                            <a:schemeClr val="accent1"/>
                          </a:solidFill>
                          <a:latin typeface="標楷體" panose="03000509000000000000" pitchFamily="65" charset="-120"/>
                          <a:ea typeface="標楷體" panose="03000509000000000000" pitchFamily="65" charset="-120"/>
                          <a:cs typeface="Times New Roman" panose="02020603050405020304" pitchFamily="18" charset="0"/>
                        </a:rPr>
                        <a:t>分</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noFill/>
                  </a:tcPr>
                </a:tc>
                <a:extLst>
                  <a:ext uri="{0D108BD9-81ED-4DB2-BD59-A6C34878D82A}">
                    <a16:rowId xmlns:a16="http://schemas.microsoft.com/office/drawing/2014/main" xmlns="" val="617679891"/>
                  </a:ext>
                </a:extLst>
              </a:tr>
            </a:tbl>
          </a:graphicData>
        </a:graphic>
      </p:graphicFrame>
      <p:pic>
        <p:nvPicPr>
          <p:cNvPr id="3" name="Picture 2">
            <a:extLst>
              <a:ext uri="{FF2B5EF4-FFF2-40B4-BE49-F238E27FC236}">
                <a16:creationId xmlns:a16="http://schemas.microsoft.com/office/drawing/2014/main" xmlns="" id="{D812E8C1-78AA-4E8B-B5C7-BF6B32290EE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348531" y="497843"/>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標題 3">
            <a:extLst>
              <a:ext uri="{FF2B5EF4-FFF2-40B4-BE49-F238E27FC236}">
                <a16:creationId xmlns:a16="http://schemas.microsoft.com/office/drawing/2014/main" xmlns="" id="{647BD969-2329-4870-9827-B15C71BC6809}"/>
              </a:ext>
            </a:extLst>
          </p:cNvPr>
          <p:cNvSpPr>
            <a:spLocks noGrp="1"/>
          </p:cNvSpPr>
          <p:nvPr>
            <p:ph type="title"/>
          </p:nvPr>
        </p:nvSpPr>
        <p:spPr>
          <a:xfrm>
            <a:off x="2133161" y="497843"/>
            <a:ext cx="3733015" cy="880844"/>
          </a:xfrm>
        </p:spPr>
        <p:txBody>
          <a:bodyPr>
            <a:normAutofit fontScale="90000"/>
            <a:scene3d>
              <a:camera prst="orthographicFront"/>
              <a:lightRig rig="threePt" dir="t"/>
            </a:scene3d>
            <a:sp3d extrusionH="57150">
              <a:bevelT w="38100" h="38100"/>
            </a:sp3d>
          </a:bodyPr>
          <a:lstStyle/>
          <a:p>
            <a:r>
              <a:rPr lang="en-US" altLang="zh-TW" sz="4000" b="1" dirty="0">
                <a:solidFill>
                  <a:prstClr val="black"/>
                </a:solidFill>
                <a:latin typeface="標楷體" panose="03000509000000000000" pitchFamily="65" charset="-120"/>
              </a:rPr>
              <a:t/>
            </a:r>
            <a:br>
              <a:rPr lang="en-US" altLang="zh-TW" sz="4000" b="1" dirty="0">
                <a:solidFill>
                  <a:prstClr val="black"/>
                </a:solidFill>
                <a:latin typeface="標楷體" panose="03000509000000000000" pitchFamily="65" charset="-120"/>
              </a:rPr>
            </a:br>
            <a:r>
              <a:rPr lang="zh-TW" altLang="en-US" sz="4900" dirty="0">
                <a:solidFill>
                  <a:srgbClr val="4A09ED"/>
                </a:solidFill>
              </a:rPr>
              <a:t>積分採計說明</a:t>
            </a:r>
            <a:endParaRPr lang="zh-TW" altLang="en-US" sz="4900" dirty="0"/>
          </a:p>
        </p:txBody>
      </p:sp>
      <p:pic>
        <p:nvPicPr>
          <p:cNvPr id="5" name="Picture 2">
            <a:extLst>
              <a:ext uri="{FF2B5EF4-FFF2-40B4-BE49-F238E27FC236}">
                <a16:creationId xmlns:a16="http://schemas.microsoft.com/office/drawing/2014/main" xmlns="" id="{3425AF48-4C0E-4F4E-B801-27817A893A6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675206" y="476226"/>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2">
            <a:extLst>
              <a:ext uri="{FF2B5EF4-FFF2-40B4-BE49-F238E27FC236}">
                <a16:creationId xmlns:a16="http://schemas.microsoft.com/office/drawing/2014/main" xmlns="" id="{E463EA77-D66C-4720-9604-E7BA5DCEFC79}"/>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66590" y="497843"/>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5650783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par>
                                <p:cTn id="8" presetID="21" presetClass="entr" presetSubtype="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heel(1)">
                                      <p:cBhvr>
                                        <p:cTn id="10" dur="2000"/>
                                        <p:tgtEl>
                                          <p:spTgt spid="5"/>
                                        </p:tgtEl>
                                      </p:cBhvr>
                                    </p:animEffect>
                                  </p:childTnLst>
                                </p:cTn>
                              </p:par>
                              <p:par>
                                <p:cTn id="11" presetID="21" presetClass="entr" presetSubtype="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heel(1)">
                                      <p:cBhvr>
                                        <p:cTn id="13"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49858" name="標題 1"/>
          <p:cNvSpPr>
            <a:spLocks noGrp="1"/>
          </p:cNvSpPr>
          <p:nvPr>
            <p:ph type="title" idx="4294967295"/>
          </p:nvPr>
        </p:nvSpPr>
        <p:spPr>
          <a:xfrm>
            <a:off x="0" y="903288"/>
            <a:ext cx="5657850" cy="574675"/>
          </a:xfrm>
        </p:spPr>
        <p:txBody>
          <a:bodyPr>
            <a:normAutofit fontScale="90000"/>
            <a:scene3d>
              <a:camera prst="orthographicFront"/>
              <a:lightRig rig="threePt" dir="t"/>
            </a:scene3d>
            <a:sp3d extrusionH="57150">
              <a:bevelT w="38100" h="38100"/>
            </a:sp3d>
          </a:bodyPr>
          <a:lstStyle/>
          <a:p>
            <a:pPr eaLnBrk="1" hangingPunct="1"/>
            <a:r>
              <a:rPr altLang="en-US" dirty="0" err="1">
                <a:solidFill>
                  <a:srgbClr val="7030A0"/>
                </a:solidFill>
                <a:latin typeface="標楷體" panose="03000509000000000000" pitchFamily="65" charset="-120"/>
                <a:ea typeface="標楷體" panose="03000509000000000000" pitchFamily="65" charset="-120"/>
              </a:rPr>
              <a:t>超額同分比序項目順序</a:t>
            </a:r>
            <a:endParaRPr altLang="en-US" dirty="0">
              <a:solidFill>
                <a:srgbClr val="7030A0"/>
              </a:solidFill>
              <a:latin typeface="標楷體" panose="03000509000000000000" pitchFamily="65" charset="-120"/>
              <a:ea typeface="標楷體" panose="03000509000000000000" pitchFamily="65" charset="-120"/>
            </a:endParaRPr>
          </a:p>
        </p:txBody>
      </p:sp>
      <p:sp>
        <p:nvSpPr>
          <p:cNvPr id="240659" name="文字方塊 4"/>
          <p:cNvSpPr txBox="1">
            <a:spLocks noChangeArrowheads="1"/>
          </p:cNvSpPr>
          <p:nvPr/>
        </p:nvSpPr>
        <p:spPr bwMode="auto">
          <a:xfrm>
            <a:off x="2850859" y="6096254"/>
            <a:ext cx="6522244" cy="761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新細明體" panose="02020500000000000000" pitchFamily="18" charset="-12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新細明體" panose="02020500000000000000" pitchFamily="18" charset="-12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新細明體" panose="02020500000000000000" pitchFamily="18" charset="-12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新細明體" panose="02020500000000000000" pitchFamily="18" charset="-120"/>
              </a:defRPr>
            </a:lvl9pPr>
          </a:lstStyle>
          <a:p>
            <a:pPr>
              <a:lnSpc>
                <a:spcPct val="100000"/>
              </a:lnSpc>
              <a:spcBef>
                <a:spcPct val="0"/>
              </a:spcBef>
              <a:buNone/>
              <a:defRPr/>
            </a:pPr>
            <a:r>
              <a:rPr lang="en-US" altLang="zh-TW" sz="1350" dirty="0">
                <a:solidFill>
                  <a:srgbClr val="000000"/>
                </a:solidFill>
                <a:latin typeface="標楷體" panose="03000509000000000000" pitchFamily="65" charset="-120"/>
                <a:ea typeface="標楷體" panose="03000509000000000000" pitchFamily="65" charset="-120"/>
              </a:rPr>
              <a:t>※</a:t>
            </a:r>
            <a:r>
              <a:rPr lang="zh-TW" altLang="en-US" sz="1350" dirty="0">
                <a:solidFill>
                  <a:srgbClr val="000000"/>
                </a:solidFill>
                <a:latin typeface="標楷體" panose="03000509000000000000" pitchFamily="65" charset="-120"/>
                <a:ea typeface="標楷體" panose="03000509000000000000" pitchFamily="65" charset="-120"/>
              </a:rPr>
              <a:t>此為同分之參酌比序之分發順位</a:t>
            </a:r>
            <a:endParaRPr lang="en-US" altLang="zh-TW" sz="1350" dirty="0">
              <a:solidFill>
                <a:srgbClr val="000000"/>
              </a:solidFill>
              <a:latin typeface="標楷體" panose="03000509000000000000" pitchFamily="65" charset="-120"/>
              <a:ea typeface="標楷體" panose="03000509000000000000" pitchFamily="65" charset="-120"/>
            </a:endParaRPr>
          </a:p>
          <a:p>
            <a:pPr marL="134541" indent="-134541">
              <a:lnSpc>
                <a:spcPct val="100000"/>
              </a:lnSpc>
              <a:spcBef>
                <a:spcPct val="0"/>
              </a:spcBef>
              <a:buNone/>
              <a:defRPr/>
            </a:pPr>
            <a:r>
              <a:rPr lang="en-US" altLang="zh-TW" sz="1350" dirty="0">
                <a:solidFill>
                  <a:srgbClr val="000000"/>
                </a:solidFill>
                <a:latin typeface="標楷體" panose="03000509000000000000" pitchFamily="65" charset="-120"/>
                <a:ea typeface="標楷體" panose="03000509000000000000" pitchFamily="65" charset="-120"/>
              </a:rPr>
              <a:t>※</a:t>
            </a:r>
            <a:r>
              <a:rPr lang="zh-TW" altLang="en-US" sz="1350" dirty="0">
                <a:solidFill>
                  <a:srgbClr val="000000"/>
                </a:solidFill>
                <a:latin typeface="標楷體" panose="03000509000000000000" pitchFamily="65" charset="-120"/>
                <a:ea typeface="標楷體" panose="03000509000000000000" pitchFamily="65" charset="-120"/>
              </a:rPr>
              <a:t>積分採計</a:t>
            </a:r>
            <a:r>
              <a:rPr lang="zh-TW" altLang="en-US" sz="1500" b="1" dirty="0">
                <a:solidFill>
                  <a:srgbClr val="FF0000"/>
                </a:solidFill>
                <a:latin typeface="標楷體" panose="03000509000000000000" pitchFamily="65" charset="-120"/>
                <a:ea typeface="標楷體" panose="03000509000000000000" pitchFamily="65" charset="-120"/>
              </a:rPr>
              <a:t>無論是否採計會考成績，但同分比序項目皆為一致標準，且均包含會考相關科目之比序</a:t>
            </a:r>
            <a:r>
              <a:rPr lang="zh-TW" altLang="en-US" sz="1200" dirty="0">
                <a:solidFill>
                  <a:srgbClr val="000000"/>
                </a:solidFill>
                <a:latin typeface="標楷體" panose="03000509000000000000" pitchFamily="65" charset="-120"/>
                <a:ea typeface="標楷體" panose="03000509000000000000" pitchFamily="65" charset="-120"/>
              </a:rPr>
              <a:t>。</a:t>
            </a:r>
          </a:p>
        </p:txBody>
      </p:sp>
      <p:grpSp>
        <p:nvGrpSpPr>
          <p:cNvPr id="249860" name="群組 36"/>
          <p:cNvGrpSpPr>
            <a:grpSpLocks/>
          </p:cNvGrpSpPr>
          <p:nvPr/>
        </p:nvGrpSpPr>
        <p:grpSpPr bwMode="auto">
          <a:xfrm>
            <a:off x="1524000" y="1751413"/>
            <a:ext cx="9017794" cy="3212755"/>
            <a:chOff x="-8352" y="1137916"/>
            <a:chExt cx="9303766" cy="4291518"/>
          </a:xfrm>
        </p:grpSpPr>
        <p:sp>
          <p:nvSpPr>
            <p:cNvPr id="20" name="箭號: 五邊形 19"/>
            <p:cNvSpPr/>
            <p:nvPr/>
          </p:nvSpPr>
          <p:spPr>
            <a:xfrm>
              <a:off x="1622189" y="3948215"/>
              <a:ext cx="1376513" cy="1435317"/>
            </a:xfrm>
            <a:prstGeom prst="homePlate">
              <a:avLst/>
            </a:prstGeom>
            <a:solidFill>
              <a:schemeClr val="accent6">
                <a:lumMod val="40000"/>
                <a:lumOff val="60000"/>
              </a:schemeClr>
            </a:solidFill>
            <a:ln w="28575">
              <a:solidFill>
                <a:schemeClr val="accent6">
                  <a:lumMod val="50000"/>
                </a:schemeClr>
              </a:solidFill>
            </a:ln>
            <a:effectLst>
              <a:outerShdw blurRad="50800" dist="38100" dir="8100000" algn="tr"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63104" algn="r">
                <a:defRPr/>
              </a:pPr>
              <a:endParaRPr lang="zh-TW" altLang="en-US" sz="1050" b="1" dirty="0">
                <a:solidFill>
                  <a:prstClr val="white"/>
                </a:solidFill>
                <a:latin typeface="Book Antiqua" panose="02040602050305030304" pitchFamily="18" charset="0"/>
                <a:ea typeface="標楷體" panose="03000509000000000000" pitchFamily="65" charset="-120"/>
              </a:endParaRPr>
            </a:p>
          </p:txBody>
        </p:sp>
        <p:grpSp>
          <p:nvGrpSpPr>
            <p:cNvPr id="249862" name="群組 35"/>
            <p:cNvGrpSpPr>
              <a:grpSpLocks/>
            </p:cNvGrpSpPr>
            <p:nvPr/>
          </p:nvGrpSpPr>
          <p:grpSpPr bwMode="auto">
            <a:xfrm>
              <a:off x="-8352" y="1137916"/>
              <a:ext cx="9303766" cy="4291518"/>
              <a:chOff x="-8352" y="1137916"/>
              <a:chExt cx="9303766" cy="4291518"/>
            </a:xfrm>
          </p:grpSpPr>
          <p:grpSp>
            <p:nvGrpSpPr>
              <p:cNvPr id="249863" name="群組 28"/>
              <p:cNvGrpSpPr>
                <a:grpSpLocks/>
              </p:cNvGrpSpPr>
              <p:nvPr/>
            </p:nvGrpSpPr>
            <p:grpSpPr bwMode="auto">
              <a:xfrm>
                <a:off x="2471595" y="1355436"/>
                <a:ext cx="1308243" cy="1413060"/>
                <a:chOff x="2326858" y="1552513"/>
                <a:chExt cx="1308243" cy="1413060"/>
              </a:xfrm>
            </p:grpSpPr>
            <p:sp>
              <p:nvSpPr>
                <p:cNvPr id="10" name="箭號: 五邊形 9"/>
                <p:cNvSpPr/>
                <p:nvPr/>
              </p:nvSpPr>
              <p:spPr>
                <a:xfrm>
                  <a:off x="2326858" y="1552513"/>
                  <a:ext cx="1308243" cy="1247963"/>
                </a:xfrm>
                <a:prstGeom prst="homePlate">
                  <a:avLst/>
                </a:prstGeom>
                <a:solidFill>
                  <a:schemeClr val="accent2">
                    <a:lumMod val="20000"/>
                    <a:lumOff val="80000"/>
                  </a:schemeClr>
                </a:solidFill>
                <a:ln w="28575">
                  <a:solidFill>
                    <a:srgbClr val="FF0000"/>
                  </a:solidFill>
                </a:ln>
                <a:effectLst>
                  <a:outerShdw blurRad="50800" dist="38100" dir="8100000" algn="tr"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lstStyle/>
                <a:p>
                  <a:pPr algn="ctr">
                    <a:lnSpc>
                      <a:spcPts val="4725"/>
                    </a:lnSpc>
                    <a:defRPr/>
                  </a:pPr>
                  <a:endParaRPr lang="zh-TW" altLang="en-US" sz="1200" b="1" dirty="0">
                    <a:solidFill>
                      <a:prstClr val="black"/>
                    </a:solidFill>
                    <a:latin typeface="Book Antiqua" panose="02040602050305030304" pitchFamily="18" charset="0"/>
                    <a:ea typeface="標楷體" panose="03000509000000000000" pitchFamily="65" charset="-120"/>
                  </a:endParaRPr>
                </a:p>
              </p:txBody>
            </p:sp>
            <p:sp>
              <p:nvSpPr>
                <p:cNvPr id="14" name="文字方塊 13"/>
                <p:cNvSpPr txBox="1"/>
                <p:nvPr/>
              </p:nvSpPr>
              <p:spPr>
                <a:xfrm>
                  <a:off x="2398132" y="1578042"/>
                  <a:ext cx="1129937" cy="1387531"/>
                </a:xfrm>
                <a:prstGeom prst="rect">
                  <a:avLst/>
                </a:prstGeom>
                <a:noFill/>
              </p:spPr>
              <p:txBody>
                <a:bodyPr>
                  <a:spAutoFit/>
                </a:bodyPr>
                <a:lstStyle/>
                <a:p>
                  <a:pPr algn="ctr">
                    <a:defRPr/>
                  </a:pPr>
                  <a:r>
                    <a:rPr lang="en-US" altLang="zh-TW" sz="1350" b="1" dirty="0">
                      <a:solidFill>
                        <a:srgbClr val="C00000"/>
                      </a:solidFill>
                      <a:effectLst>
                        <a:glow rad="127000">
                          <a:prstClr val="white"/>
                        </a:glow>
                      </a:effectLst>
                      <a:latin typeface="Book Antiqua" panose="02040602050305030304" pitchFamily="18" charset="0"/>
                      <a:ea typeface="標楷體" panose="03000509000000000000" pitchFamily="65" charset="-120"/>
                    </a:rPr>
                    <a:t>2</a:t>
                  </a:r>
                </a:p>
                <a:p>
                  <a:pPr algn="ctr">
                    <a:defRPr/>
                  </a:pPr>
                  <a:r>
                    <a:rPr lang="zh-TW" altLang="en-US" sz="1350" b="1" dirty="0">
                      <a:solidFill>
                        <a:srgbClr val="C00000"/>
                      </a:solidFill>
                      <a:effectLst>
                        <a:glow rad="127000">
                          <a:prstClr val="white"/>
                        </a:glow>
                      </a:effectLst>
                      <a:latin typeface="Book Antiqua" panose="02040602050305030304" pitchFamily="18" charset="0"/>
                      <a:ea typeface="標楷體" panose="03000509000000000000" pitchFamily="65" charset="-120"/>
                    </a:rPr>
                    <a:t>技藝優良</a:t>
                  </a:r>
                  <a:endParaRPr lang="en-US" altLang="zh-TW" sz="1350" b="1" dirty="0">
                    <a:solidFill>
                      <a:srgbClr val="C00000"/>
                    </a:solidFill>
                    <a:effectLst>
                      <a:glow rad="127000">
                        <a:prstClr val="white"/>
                      </a:glow>
                    </a:effectLst>
                    <a:latin typeface="Book Antiqua" panose="02040602050305030304" pitchFamily="18" charset="0"/>
                    <a:ea typeface="標楷體" panose="03000509000000000000" pitchFamily="65" charset="-120"/>
                  </a:endParaRPr>
                </a:p>
                <a:p>
                  <a:pPr indent="63104" algn="ctr">
                    <a:defRPr/>
                  </a:pPr>
                  <a:r>
                    <a:rPr lang="en-US" altLang="zh-TW" sz="1050" b="1" dirty="0">
                      <a:solidFill>
                        <a:prstClr val="black"/>
                      </a:solidFill>
                      <a:latin typeface="Book Antiqua" panose="02040602050305030304" pitchFamily="18" charset="0"/>
                      <a:ea typeface="標楷體" panose="03000509000000000000" pitchFamily="65" charset="-120"/>
                    </a:rPr>
                    <a:t>3</a:t>
                  </a:r>
                  <a:r>
                    <a:rPr lang="zh-TW" altLang="en-US" sz="1050" b="1" dirty="0">
                      <a:solidFill>
                        <a:prstClr val="black"/>
                      </a:solidFill>
                      <a:latin typeface="Book Antiqua" panose="02040602050305030304" pitchFamily="18" charset="0"/>
                      <a:ea typeface="標楷體" panose="03000509000000000000" pitchFamily="65" charset="-120"/>
                    </a:rPr>
                    <a:t>、</a:t>
                  </a:r>
                  <a:r>
                    <a:rPr lang="en-US" altLang="zh-TW" sz="1050" b="1" dirty="0">
                      <a:solidFill>
                        <a:prstClr val="black"/>
                      </a:solidFill>
                      <a:latin typeface="Book Antiqua" panose="02040602050305030304" pitchFamily="18" charset="0"/>
                      <a:ea typeface="標楷體" panose="03000509000000000000" pitchFamily="65" charset="-120"/>
                    </a:rPr>
                    <a:t>2.5</a:t>
                  </a:r>
                  <a:r>
                    <a:rPr lang="zh-TW" altLang="en-US" sz="1050" b="1" dirty="0">
                      <a:solidFill>
                        <a:prstClr val="black"/>
                      </a:solidFill>
                      <a:latin typeface="Book Antiqua" panose="02040602050305030304" pitchFamily="18" charset="0"/>
                      <a:ea typeface="標楷體" panose="03000509000000000000" pitchFamily="65" charset="-120"/>
                    </a:rPr>
                    <a:t>、</a:t>
                  </a:r>
                  <a:endParaRPr lang="en-US" altLang="zh-TW" sz="1050" b="1" dirty="0">
                    <a:solidFill>
                      <a:prstClr val="black"/>
                    </a:solidFill>
                    <a:latin typeface="Book Antiqua" panose="02040602050305030304" pitchFamily="18" charset="0"/>
                    <a:ea typeface="標楷體" panose="03000509000000000000" pitchFamily="65" charset="-120"/>
                  </a:endParaRPr>
                </a:p>
                <a:p>
                  <a:pPr indent="63104" algn="ctr">
                    <a:defRPr/>
                  </a:pPr>
                  <a:r>
                    <a:rPr lang="en-US" altLang="zh-TW" sz="1050" b="1" dirty="0">
                      <a:solidFill>
                        <a:prstClr val="black"/>
                      </a:solidFill>
                      <a:latin typeface="Book Antiqua" panose="02040602050305030304" pitchFamily="18" charset="0"/>
                      <a:ea typeface="標楷體" panose="03000509000000000000" pitchFamily="65" charset="-120"/>
                    </a:rPr>
                    <a:t>1.5</a:t>
                  </a:r>
                  <a:r>
                    <a:rPr lang="zh-TW" altLang="en-US" sz="1050" b="1" dirty="0">
                      <a:solidFill>
                        <a:prstClr val="black"/>
                      </a:solidFill>
                      <a:latin typeface="Book Antiqua" panose="02040602050305030304" pitchFamily="18" charset="0"/>
                      <a:ea typeface="標楷體" panose="03000509000000000000" pitchFamily="65" charset="-120"/>
                    </a:rPr>
                    <a:t>、</a:t>
                  </a:r>
                  <a:r>
                    <a:rPr lang="en-US" altLang="zh-TW" sz="1050" b="1" dirty="0">
                      <a:solidFill>
                        <a:prstClr val="black"/>
                      </a:solidFill>
                      <a:latin typeface="Book Antiqua" panose="02040602050305030304" pitchFamily="18" charset="0"/>
                      <a:ea typeface="標楷體" panose="03000509000000000000" pitchFamily="65" charset="-120"/>
                    </a:rPr>
                    <a:t>1</a:t>
                  </a:r>
                  <a:r>
                    <a:rPr lang="zh-TW" altLang="en-US" sz="1050" b="1" dirty="0">
                      <a:solidFill>
                        <a:prstClr val="black"/>
                      </a:solidFill>
                      <a:latin typeface="Book Antiqua" panose="02040602050305030304" pitchFamily="18" charset="0"/>
                      <a:ea typeface="標楷體" panose="03000509000000000000" pitchFamily="65" charset="-120"/>
                    </a:rPr>
                    <a:t>、</a:t>
                  </a:r>
                  <a:r>
                    <a:rPr lang="en-US" altLang="zh-TW" sz="1050" b="1" dirty="0">
                      <a:solidFill>
                        <a:prstClr val="black"/>
                      </a:solidFill>
                      <a:latin typeface="Book Antiqua" panose="02040602050305030304" pitchFamily="18" charset="0"/>
                      <a:ea typeface="標楷體" panose="03000509000000000000" pitchFamily="65" charset="-120"/>
                    </a:rPr>
                    <a:t>0</a:t>
                  </a:r>
                  <a:endParaRPr lang="zh-TW" altLang="en-US" sz="1050" b="1" dirty="0">
                    <a:solidFill>
                      <a:prstClr val="black"/>
                    </a:solidFill>
                    <a:latin typeface="Book Antiqua" panose="02040602050305030304" pitchFamily="18" charset="0"/>
                    <a:ea typeface="標楷體" panose="03000509000000000000" pitchFamily="65" charset="-120"/>
                  </a:endParaRPr>
                </a:p>
                <a:p>
                  <a:pPr>
                    <a:defRPr/>
                  </a:pPr>
                  <a:endParaRPr lang="zh-TW" altLang="en-US" sz="1350" dirty="0">
                    <a:solidFill>
                      <a:prstClr val="black"/>
                    </a:solidFill>
                    <a:latin typeface="Calibri"/>
                    <a:ea typeface="標楷體" panose="03000509000000000000" pitchFamily="65" charset="-120"/>
                  </a:endParaRPr>
                </a:p>
              </p:txBody>
            </p:sp>
          </p:grpSp>
          <p:grpSp>
            <p:nvGrpSpPr>
              <p:cNvPr id="249864" name="群組 34"/>
              <p:cNvGrpSpPr>
                <a:grpSpLocks/>
              </p:cNvGrpSpPr>
              <p:nvPr/>
            </p:nvGrpSpPr>
            <p:grpSpPr bwMode="auto">
              <a:xfrm>
                <a:off x="-8352" y="1137916"/>
                <a:ext cx="9303766" cy="4291518"/>
                <a:chOff x="-8352" y="1137916"/>
                <a:chExt cx="9303766" cy="4291518"/>
              </a:xfrm>
            </p:grpSpPr>
            <p:sp>
              <p:nvSpPr>
                <p:cNvPr id="22" name="箭號: 五邊形 12"/>
                <p:cNvSpPr/>
                <p:nvPr/>
              </p:nvSpPr>
              <p:spPr>
                <a:xfrm>
                  <a:off x="7999873" y="1750784"/>
                  <a:ext cx="1295541" cy="1227322"/>
                </a:xfrm>
                <a:prstGeom prst="homePlate">
                  <a:avLst/>
                </a:prstGeom>
                <a:solidFill>
                  <a:srgbClr val="EEB500"/>
                </a:solidFill>
                <a:ln w="28575">
                  <a:solidFill>
                    <a:schemeClr val="accent4">
                      <a:lumMod val="50000"/>
                    </a:schemeClr>
                  </a:solidFill>
                </a:ln>
                <a:effectLst>
                  <a:outerShdw blurRad="50800" dist="38100" dir="8100000" algn="tr"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endParaRPr lang="zh-TW" altLang="en-US" sz="1050" b="1" dirty="0">
                    <a:solidFill>
                      <a:prstClr val="black"/>
                    </a:solidFill>
                    <a:latin typeface="Book Antiqua" panose="02040602050305030304" pitchFamily="18" charset="0"/>
                    <a:ea typeface="標楷體" panose="03000509000000000000" pitchFamily="65" charset="-120"/>
                  </a:endParaRPr>
                </a:p>
              </p:txBody>
            </p:sp>
            <p:grpSp>
              <p:nvGrpSpPr>
                <p:cNvPr id="249866" name="群組 33"/>
                <p:cNvGrpSpPr>
                  <a:grpSpLocks/>
                </p:cNvGrpSpPr>
                <p:nvPr/>
              </p:nvGrpSpPr>
              <p:grpSpPr bwMode="auto">
                <a:xfrm>
                  <a:off x="-8352" y="1137916"/>
                  <a:ext cx="9257258" cy="4291518"/>
                  <a:chOff x="-164076" y="1579336"/>
                  <a:chExt cx="9257258" cy="4291518"/>
                </a:xfrm>
              </p:grpSpPr>
              <p:sp>
                <p:nvSpPr>
                  <p:cNvPr id="15" name="箭號: 五邊形 14"/>
                  <p:cNvSpPr/>
                  <p:nvPr/>
                </p:nvSpPr>
                <p:spPr>
                  <a:xfrm>
                    <a:off x="7614058" y="4127545"/>
                    <a:ext cx="1479124" cy="1435099"/>
                  </a:xfrm>
                  <a:prstGeom prst="homePlate">
                    <a:avLst/>
                  </a:prstGeom>
                  <a:solidFill>
                    <a:schemeClr val="accent1">
                      <a:lumMod val="60000"/>
                      <a:lumOff val="40000"/>
                    </a:schemeClr>
                  </a:solidFill>
                  <a:ln w="28575">
                    <a:solidFill>
                      <a:srgbClr val="0000FF"/>
                    </a:solidFill>
                  </a:ln>
                  <a:effectLst>
                    <a:outerShdw blurRad="50800" dist="38100" dir="8100000" algn="tr"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lstStyle/>
                  <a:p>
                    <a:pPr algn="ctr">
                      <a:lnSpc>
                        <a:spcPts val="3000"/>
                      </a:lnSpc>
                      <a:defRPr/>
                    </a:pPr>
                    <a:r>
                      <a:rPr lang="en-US" altLang="zh-TW"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rPr>
                      <a:t>14</a:t>
                    </a:r>
                    <a:r>
                      <a:rPr lang="zh-TW" altLang="en-US"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rPr>
                      <a:t>寫作</a:t>
                    </a:r>
                    <a:endParaRPr lang="en-US" altLang="zh-TW"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endParaRPr>
                  </a:p>
                  <a:p>
                    <a:pPr algn="ctr">
                      <a:defRPr/>
                    </a:pPr>
                    <a:r>
                      <a:rPr lang="zh-TW" altLang="en-US"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rPr>
                      <a:t>測驗</a:t>
                    </a:r>
                    <a:endParaRPr lang="en-US" altLang="zh-TW"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endParaRPr>
                  </a:p>
                  <a:p>
                    <a:pPr indent="63104" algn="ctr">
                      <a:defRPr/>
                    </a:pPr>
                    <a:r>
                      <a:rPr lang="en-US" altLang="zh-TW" sz="900" b="1" dirty="0">
                        <a:solidFill>
                          <a:prstClr val="black"/>
                        </a:solidFill>
                        <a:latin typeface="Book Antiqua" panose="02040602050305030304" pitchFamily="18" charset="0"/>
                        <a:ea typeface="標楷體" panose="03000509000000000000" pitchFamily="65" charset="-120"/>
                      </a:rPr>
                      <a:t>6&gt;5&gt;4&gt;</a:t>
                    </a:r>
                  </a:p>
                  <a:p>
                    <a:pPr indent="63104" algn="ctr">
                      <a:defRPr/>
                    </a:pPr>
                    <a:r>
                      <a:rPr lang="en-US" altLang="zh-TW" sz="900" b="1" dirty="0">
                        <a:solidFill>
                          <a:prstClr val="black"/>
                        </a:solidFill>
                        <a:latin typeface="Book Antiqua" panose="02040602050305030304" pitchFamily="18" charset="0"/>
                        <a:ea typeface="標楷體" panose="03000509000000000000" pitchFamily="65" charset="-120"/>
                      </a:rPr>
                      <a:t>3&gt;2&gt;1&gt;</a:t>
                    </a:r>
                    <a:r>
                      <a:rPr lang="zh-TW" altLang="en-US" sz="900" b="1" dirty="0">
                        <a:solidFill>
                          <a:prstClr val="black"/>
                        </a:solidFill>
                        <a:latin typeface="Book Antiqua" panose="02040602050305030304" pitchFamily="18" charset="0"/>
                        <a:ea typeface="標楷體" panose="03000509000000000000" pitchFamily="65" charset="-120"/>
                      </a:rPr>
                      <a:t>缺考</a:t>
                    </a:r>
                    <a:endParaRPr lang="zh-TW" altLang="en-US" sz="1350" b="1" dirty="0">
                      <a:solidFill>
                        <a:prstClr val="black"/>
                      </a:solidFill>
                      <a:latin typeface="Book Antiqua" panose="02040602050305030304" pitchFamily="18" charset="0"/>
                      <a:ea typeface="標楷體" panose="03000509000000000000" pitchFamily="65" charset="-120"/>
                    </a:endParaRPr>
                  </a:p>
                </p:txBody>
              </p:sp>
              <p:sp>
                <p:nvSpPr>
                  <p:cNvPr id="16" name="箭號: 五邊形 15"/>
                  <p:cNvSpPr/>
                  <p:nvPr/>
                </p:nvSpPr>
                <p:spPr>
                  <a:xfrm>
                    <a:off x="6326393" y="4305446"/>
                    <a:ext cx="1517897" cy="1435100"/>
                  </a:xfrm>
                  <a:prstGeom prst="homePlate">
                    <a:avLst/>
                  </a:prstGeom>
                  <a:solidFill>
                    <a:schemeClr val="accent5">
                      <a:lumMod val="60000"/>
                      <a:lumOff val="40000"/>
                    </a:schemeClr>
                  </a:solidFill>
                  <a:ln w="28575">
                    <a:solidFill>
                      <a:srgbClr val="0000FF"/>
                    </a:solidFill>
                  </a:ln>
                  <a:effectLst>
                    <a:outerShdw blurRad="50800" dist="38100" dir="8100000" algn="tr"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lstStyle/>
                  <a:p>
                    <a:pPr algn="ctr">
                      <a:lnSpc>
                        <a:spcPts val="4125"/>
                      </a:lnSpc>
                      <a:defRPr/>
                    </a:pPr>
                    <a:r>
                      <a:rPr lang="en-US" altLang="zh-TW"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rPr>
                      <a:t>13</a:t>
                    </a:r>
                    <a:r>
                      <a:rPr lang="zh-TW" altLang="en-US"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rPr>
                      <a:t>社會</a:t>
                    </a:r>
                    <a:endParaRPr lang="en-US" altLang="zh-TW"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endParaRPr>
                  </a:p>
                  <a:p>
                    <a:pPr algn="ctr">
                      <a:defRPr/>
                    </a:pPr>
                    <a:r>
                      <a:rPr lang="pt-BR" altLang="zh-TW" sz="900" b="1" dirty="0">
                        <a:solidFill>
                          <a:prstClr val="black"/>
                        </a:solidFill>
                        <a:latin typeface="Book Antiqua" panose="02040602050305030304" pitchFamily="18" charset="0"/>
                        <a:ea typeface="標楷體" panose="03000509000000000000" pitchFamily="65" charset="-120"/>
                      </a:rPr>
                      <a:t>A++&gt; A+&gt; A&gt; B++&gt; B+&gt; B&gt; C&gt;</a:t>
                    </a:r>
                  </a:p>
                  <a:p>
                    <a:pPr algn="ctr">
                      <a:defRPr/>
                    </a:pPr>
                    <a:r>
                      <a:rPr lang="zh-TW" altLang="pt-BR" sz="900" b="1" dirty="0">
                        <a:solidFill>
                          <a:prstClr val="black"/>
                        </a:solidFill>
                        <a:latin typeface="Book Antiqua" panose="02040602050305030304" pitchFamily="18" charset="0"/>
                        <a:ea typeface="標楷體" panose="03000509000000000000" pitchFamily="65" charset="-120"/>
                      </a:rPr>
                      <a:t>缺考</a:t>
                    </a:r>
                    <a:endParaRPr lang="zh-TW" altLang="en-US" sz="1350" b="1" dirty="0">
                      <a:solidFill>
                        <a:prstClr val="white"/>
                      </a:solidFill>
                      <a:latin typeface="Book Antiqua" panose="02040602050305030304" pitchFamily="18" charset="0"/>
                      <a:ea typeface="標楷體" panose="03000509000000000000" pitchFamily="65" charset="-120"/>
                    </a:endParaRPr>
                  </a:p>
                </p:txBody>
              </p:sp>
              <p:sp>
                <p:nvSpPr>
                  <p:cNvPr id="17" name="箭號: 五邊形 16"/>
                  <p:cNvSpPr/>
                  <p:nvPr/>
                </p:nvSpPr>
                <p:spPr>
                  <a:xfrm>
                    <a:off x="5099462" y="3702939"/>
                    <a:ext cx="1393032" cy="1435100"/>
                  </a:xfrm>
                  <a:prstGeom prst="homePlate">
                    <a:avLst/>
                  </a:prstGeom>
                  <a:solidFill>
                    <a:schemeClr val="accent5">
                      <a:lumMod val="40000"/>
                      <a:lumOff val="60000"/>
                    </a:schemeClr>
                  </a:solidFill>
                  <a:ln w="28575">
                    <a:solidFill>
                      <a:srgbClr val="0000FF"/>
                    </a:solidFill>
                  </a:ln>
                  <a:effectLst>
                    <a:outerShdw blurRad="50800" dist="38100" dir="8100000" algn="tr"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nchorCtr="1"/>
                  <a:lstStyle/>
                  <a:p>
                    <a:pPr algn="ctr">
                      <a:defRPr/>
                    </a:pPr>
                    <a:r>
                      <a:rPr lang="en-US" altLang="zh-TW"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rPr>
                      <a:t>12</a:t>
                    </a:r>
                  </a:p>
                  <a:p>
                    <a:pPr algn="ctr">
                      <a:defRPr/>
                    </a:pPr>
                    <a:r>
                      <a:rPr lang="zh-TW" altLang="en-US"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rPr>
                      <a:t>自然</a:t>
                    </a:r>
                    <a:endParaRPr lang="en-US" altLang="zh-TW"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endParaRPr>
                  </a:p>
                  <a:p>
                    <a:pPr algn="ctr">
                      <a:defRPr/>
                    </a:pPr>
                    <a:r>
                      <a:rPr lang="pt-BR" altLang="zh-TW" sz="900" b="1" dirty="0">
                        <a:solidFill>
                          <a:prstClr val="black"/>
                        </a:solidFill>
                        <a:latin typeface="Book Antiqua" panose="02040602050305030304" pitchFamily="18" charset="0"/>
                        <a:ea typeface="標楷體" panose="03000509000000000000" pitchFamily="65" charset="-120"/>
                      </a:rPr>
                      <a:t>A++&gt; A+&gt; A&gt; B++&gt; B+&gt; B&gt; C&gt;</a:t>
                    </a:r>
                    <a:r>
                      <a:rPr lang="zh-TW" altLang="pt-BR" sz="900" b="1" dirty="0">
                        <a:solidFill>
                          <a:prstClr val="black"/>
                        </a:solidFill>
                        <a:latin typeface="Book Antiqua" panose="02040602050305030304" pitchFamily="18" charset="0"/>
                        <a:ea typeface="標楷體" panose="03000509000000000000" pitchFamily="65" charset="-120"/>
                      </a:rPr>
                      <a:t>缺考</a:t>
                    </a:r>
                    <a:endParaRPr lang="zh-TW" altLang="en-US" sz="1350" b="1" dirty="0">
                      <a:solidFill>
                        <a:prstClr val="white"/>
                      </a:solidFill>
                      <a:latin typeface="Book Antiqua" panose="02040602050305030304" pitchFamily="18" charset="0"/>
                      <a:ea typeface="標楷體" panose="03000509000000000000" pitchFamily="65" charset="-120"/>
                    </a:endParaRPr>
                  </a:p>
                </p:txBody>
              </p:sp>
              <p:sp>
                <p:nvSpPr>
                  <p:cNvPr id="18" name="箭號: 五邊形 17"/>
                  <p:cNvSpPr/>
                  <p:nvPr/>
                </p:nvSpPr>
                <p:spPr>
                  <a:xfrm>
                    <a:off x="3882555" y="4305446"/>
                    <a:ext cx="1393031" cy="1435100"/>
                  </a:xfrm>
                  <a:prstGeom prst="homePlate">
                    <a:avLst/>
                  </a:prstGeom>
                  <a:solidFill>
                    <a:schemeClr val="accent5">
                      <a:lumMod val="20000"/>
                      <a:lumOff val="80000"/>
                    </a:schemeClr>
                  </a:solidFill>
                  <a:ln w="28575">
                    <a:solidFill>
                      <a:srgbClr val="0000FF"/>
                    </a:solidFill>
                  </a:ln>
                  <a:effectLst>
                    <a:outerShdw blurRad="50800" dist="38100" dir="8100000" algn="tr"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nchorCtr="1"/>
                  <a:lstStyle/>
                  <a:p>
                    <a:pPr algn="ctr">
                      <a:defRPr/>
                    </a:pPr>
                    <a:r>
                      <a:rPr lang="en-US" altLang="zh-TW"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rPr>
                      <a:t>11</a:t>
                    </a:r>
                  </a:p>
                  <a:p>
                    <a:pPr algn="ctr">
                      <a:defRPr/>
                    </a:pPr>
                    <a:r>
                      <a:rPr lang="zh-TW" altLang="en-US"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rPr>
                      <a:t>英語</a:t>
                    </a:r>
                    <a:endParaRPr lang="en-US" altLang="zh-TW"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endParaRPr>
                  </a:p>
                  <a:p>
                    <a:pPr marL="63104" algn="ctr">
                      <a:defRPr/>
                    </a:pPr>
                    <a:r>
                      <a:rPr lang="pt-BR" altLang="zh-TW" sz="900" b="1" dirty="0">
                        <a:solidFill>
                          <a:prstClr val="black"/>
                        </a:solidFill>
                        <a:latin typeface="Book Antiqua" panose="02040602050305030304" pitchFamily="18" charset="0"/>
                        <a:ea typeface="標楷體" panose="03000509000000000000" pitchFamily="65" charset="-120"/>
                      </a:rPr>
                      <a:t>A++&gt; A+&gt; A&gt; B++&gt; B+&gt; B&gt; C&gt;</a:t>
                    </a:r>
                    <a:r>
                      <a:rPr lang="zh-TW" altLang="pt-BR" sz="900" b="1" dirty="0">
                        <a:solidFill>
                          <a:prstClr val="black"/>
                        </a:solidFill>
                        <a:latin typeface="Book Antiqua" panose="02040602050305030304" pitchFamily="18" charset="0"/>
                        <a:ea typeface="標楷體" panose="03000509000000000000" pitchFamily="65" charset="-120"/>
                      </a:rPr>
                      <a:t>缺考</a:t>
                    </a:r>
                    <a:endParaRPr lang="zh-TW" altLang="en-US" sz="1350" b="1" dirty="0">
                      <a:solidFill>
                        <a:prstClr val="white"/>
                      </a:solidFill>
                      <a:latin typeface="Book Antiqua" panose="02040602050305030304" pitchFamily="18" charset="0"/>
                      <a:ea typeface="標楷體" panose="03000509000000000000" pitchFamily="65" charset="-120"/>
                    </a:endParaRPr>
                  </a:p>
                </p:txBody>
              </p:sp>
              <p:sp>
                <p:nvSpPr>
                  <p:cNvPr id="19" name="箭號: 五邊形 18"/>
                  <p:cNvSpPr/>
                  <p:nvPr/>
                </p:nvSpPr>
                <p:spPr>
                  <a:xfrm>
                    <a:off x="2746194" y="3803332"/>
                    <a:ext cx="1376363" cy="1435100"/>
                  </a:xfrm>
                  <a:prstGeom prst="homePlate">
                    <a:avLst/>
                  </a:prstGeom>
                  <a:solidFill>
                    <a:schemeClr val="accent6">
                      <a:lumMod val="60000"/>
                      <a:lumOff val="40000"/>
                    </a:schemeClr>
                  </a:solidFill>
                  <a:ln w="28575">
                    <a:solidFill>
                      <a:schemeClr val="accent6">
                        <a:lumMod val="50000"/>
                      </a:schemeClr>
                    </a:solidFill>
                  </a:ln>
                  <a:effectLst>
                    <a:outerShdw blurRad="50800" dist="38100" dir="8100000" algn="tr"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TW"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rPr>
                      <a:t>10</a:t>
                    </a:r>
                  </a:p>
                  <a:p>
                    <a:pPr algn="ctr">
                      <a:defRPr/>
                    </a:pPr>
                    <a:r>
                      <a:rPr lang="zh-TW" altLang="en-US"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rPr>
                      <a:t>數學</a:t>
                    </a:r>
                    <a:endParaRPr lang="en-US" altLang="zh-TW"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endParaRPr>
                  </a:p>
                  <a:p>
                    <a:pPr algn="ctr">
                      <a:defRPr/>
                    </a:pPr>
                    <a:r>
                      <a:rPr lang="pt-BR" altLang="zh-TW" sz="900" b="1" dirty="0">
                        <a:solidFill>
                          <a:prstClr val="black"/>
                        </a:solidFill>
                        <a:latin typeface="Book Antiqua" panose="02040602050305030304" pitchFamily="18" charset="0"/>
                        <a:ea typeface="標楷體" panose="03000509000000000000" pitchFamily="65" charset="-120"/>
                      </a:rPr>
                      <a:t>A++&gt; A+&gt; A&gt; B++&gt; B+&gt; B&gt; C&gt;</a:t>
                    </a:r>
                    <a:r>
                      <a:rPr lang="zh-TW" altLang="pt-BR" sz="900" b="1" dirty="0">
                        <a:solidFill>
                          <a:prstClr val="black"/>
                        </a:solidFill>
                        <a:latin typeface="Book Antiqua" panose="02040602050305030304" pitchFamily="18" charset="0"/>
                        <a:ea typeface="標楷體" panose="03000509000000000000" pitchFamily="65" charset="-120"/>
                      </a:rPr>
                      <a:t>缺考</a:t>
                    </a:r>
                    <a:endParaRPr lang="zh-TW" altLang="en-US" sz="900" b="1" dirty="0">
                      <a:solidFill>
                        <a:prstClr val="white"/>
                      </a:solidFill>
                      <a:latin typeface="Book Antiqua" panose="02040602050305030304" pitchFamily="18" charset="0"/>
                      <a:ea typeface="標楷體" panose="03000509000000000000" pitchFamily="65" charset="-120"/>
                    </a:endParaRPr>
                  </a:p>
                </p:txBody>
              </p:sp>
              <p:sp>
                <p:nvSpPr>
                  <p:cNvPr id="21" name="箭號: 五邊形 20"/>
                  <p:cNvSpPr/>
                  <p:nvPr/>
                </p:nvSpPr>
                <p:spPr>
                  <a:xfrm>
                    <a:off x="247587" y="3847316"/>
                    <a:ext cx="1447800" cy="1435100"/>
                  </a:xfrm>
                  <a:prstGeom prst="homePlate">
                    <a:avLst/>
                  </a:prstGeom>
                  <a:solidFill>
                    <a:schemeClr val="accent6">
                      <a:lumMod val="40000"/>
                      <a:lumOff val="60000"/>
                    </a:schemeClr>
                  </a:solidFill>
                  <a:ln w="28575">
                    <a:solidFill>
                      <a:schemeClr val="accent6">
                        <a:lumMod val="50000"/>
                      </a:schemeClr>
                    </a:solidFill>
                  </a:ln>
                  <a:effectLst>
                    <a:outerShdw blurRad="50800" dist="38100" dir="8100000" algn="tr"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TW"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rPr>
                      <a:t>8</a:t>
                    </a:r>
                    <a:r>
                      <a:rPr lang="zh-TW" altLang="en-US"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rPr>
                      <a:t>競賽</a:t>
                    </a:r>
                    <a:r>
                      <a:rPr lang="en-US" altLang="zh-TW" sz="2250"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rPr>
                      <a:t/>
                    </a:r>
                    <a:br>
                      <a:rPr lang="en-US" altLang="zh-TW" sz="2250"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rPr>
                    </a:br>
                    <a:r>
                      <a:rPr lang="en-US" altLang="zh-TW" sz="900" b="1" dirty="0">
                        <a:solidFill>
                          <a:prstClr val="black"/>
                        </a:solidFill>
                        <a:effectLst>
                          <a:glow rad="63500">
                            <a:prstClr val="white">
                              <a:alpha val="40000"/>
                            </a:prstClr>
                          </a:glow>
                        </a:effectLst>
                        <a:latin typeface="Book Antiqua" panose="02040602050305030304" pitchFamily="18" charset="0"/>
                        <a:ea typeface="標楷體" panose="03000509000000000000" pitchFamily="65" charset="-120"/>
                      </a:rPr>
                      <a:t>7</a:t>
                    </a:r>
                    <a:r>
                      <a:rPr lang="zh-TW" altLang="en-US" sz="900" b="1" dirty="0">
                        <a:solidFill>
                          <a:prstClr val="black"/>
                        </a:solidFill>
                        <a:effectLst>
                          <a:glow rad="63500">
                            <a:prstClr val="white">
                              <a:alpha val="40000"/>
                            </a:prstClr>
                          </a:glow>
                        </a:effectLst>
                        <a:latin typeface="Book Antiqua" panose="02040602050305030304" pitchFamily="18" charset="0"/>
                        <a:ea typeface="標楷體" panose="03000509000000000000" pitchFamily="65" charset="-120"/>
                      </a:rPr>
                      <a:t>、</a:t>
                    </a:r>
                    <a:r>
                      <a:rPr lang="en-US" altLang="zh-TW" sz="900" b="1" dirty="0">
                        <a:solidFill>
                          <a:prstClr val="black"/>
                        </a:solidFill>
                        <a:effectLst>
                          <a:glow rad="63500">
                            <a:prstClr val="white">
                              <a:alpha val="40000"/>
                            </a:prstClr>
                          </a:glow>
                        </a:effectLst>
                        <a:latin typeface="Book Antiqua" panose="02040602050305030304" pitchFamily="18" charset="0"/>
                        <a:ea typeface="標楷體" panose="03000509000000000000" pitchFamily="65" charset="-120"/>
                      </a:rPr>
                      <a:t>6</a:t>
                    </a:r>
                    <a:r>
                      <a:rPr lang="zh-TW" altLang="en-US" sz="900" b="1" dirty="0">
                        <a:solidFill>
                          <a:prstClr val="black"/>
                        </a:solidFill>
                        <a:effectLst>
                          <a:glow rad="63500">
                            <a:prstClr val="white">
                              <a:alpha val="40000"/>
                            </a:prstClr>
                          </a:glow>
                        </a:effectLst>
                        <a:latin typeface="Book Antiqua" panose="02040602050305030304" pitchFamily="18" charset="0"/>
                        <a:ea typeface="標楷體" panose="03000509000000000000" pitchFamily="65" charset="-120"/>
                      </a:rPr>
                      <a:t>、</a:t>
                    </a:r>
                    <a:r>
                      <a:rPr lang="en-US" altLang="zh-TW" sz="900" b="1" dirty="0">
                        <a:solidFill>
                          <a:prstClr val="black"/>
                        </a:solidFill>
                        <a:effectLst>
                          <a:glow rad="63500">
                            <a:prstClr val="white">
                              <a:alpha val="40000"/>
                            </a:prstClr>
                          </a:glow>
                        </a:effectLst>
                        <a:latin typeface="Book Antiqua" panose="02040602050305030304" pitchFamily="18" charset="0"/>
                        <a:ea typeface="標楷體" panose="03000509000000000000" pitchFamily="65" charset="-120"/>
                      </a:rPr>
                      <a:t>5</a:t>
                    </a:r>
                    <a:r>
                      <a:rPr lang="zh-TW" altLang="en-US" sz="900" b="1" dirty="0">
                        <a:solidFill>
                          <a:prstClr val="black"/>
                        </a:solidFill>
                        <a:effectLst>
                          <a:glow rad="63500">
                            <a:prstClr val="white">
                              <a:alpha val="40000"/>
                            </a:prstClr>
                          </a:glow>
                        </a:effectLst>
                        <a:latin typeface="Book Antiqua" panose="02040602050305030304" pitchFamily="18" charset="0"/>
                        <a:ea typeface="標楷體" panose="03000509000000000000" pitchFamily="65" charset="-120"/>
                      </a:rPr>
                      <a:t>、</a:t>
                    </a:r>
                    <a:r>
                      <a:rPr lang="en-US" altLang="zh-TW" sz="900" b="1" dirty="0">
                        <a:solidFill>
                          <a:prstClr val="black"/>
                        </a:solidFill>
                        <a:effectLst>
                          <a:glow rad="63500">
                            <a:prstClr val="white">
                              <a:alpha val="40000"/>
                            </a:prstClr>
                          </a:glow>
                        </a:effectLst>
                        <a:latin typeface="Book Antiqua" panose="02040602050305030304" pitchFamily="18" charset="0"/>
                        <a:ea typeface="標楷體" panose="03000509000000000000" pitchFamily="65" charset="-120"/>
                      </a:rPr>
                      <a:t>4</a:t>
                    </a:r>
                    <a:r>
                      <a:rPr lang="zh-TW" altLang="en-US" sz="900" b="1" dirty="0">
                        <a:solidFill>
                          <a:prstClr val="black"/>
                        </a:solidFill>
                        <a:effectLst>
                          <a:glow rad="63500">
                            <a:prstClr val="white">
                              <a:alpha val="40000"/>
                            </a:prstClr>
                          </a:glow>
                        </a:effectLst>
                        <a:latin typeface="Book Antiqua" panose="02040602050305030304" pitchFamily="18" charset="0"/>
                        <a:ea typeface="標楷體" panose="03000509000000000000" pitchFamily="65" charset="-120"/>
                      </a:rPr>
                      <a:t>、</a:t>
                    </a:r>
                    <a:r>
                      <a:rPr lang="en-US" altLang="zh-TW" sz="900" b="1" dirty="0">
                        <a:solidFill>
                          <a:prstClr val="black"/>
                        </a:solidFill>
                        <a:effectLst>
                          <a:glow rad="63500">
                            <a:prstClr val="white">
                              <a:alpha val="40000"/>
                            </a:prstClr>
                          </a:glow>
                        </a:effectLst>
                        <a:latin typeface="Book Antiqua" panose="02040602050305030304" pitchFamily="18" charset="0"/>
                        <a:ea typeface="標楷體" panose="03000509000000000000" pitchFamily="65" charset="-120"/>
                      </a:rPr>
                      <a:t>3</a:t>
                    </a:r>
                    <a:r>
                      <a:rPr lang="zh-TW" altLang="en-US" sz="900" b="1" dirty="0">
                        <a:solidFill>
                          <a:prstClr val="black"/>
                        </a:solidFill>
                        <a:effectLst>
                          <a:glow rad="63500">
                            <a:prstClr val="white">
                              <a:alpha val="40000"/>
                            </a:prstClr>
                          </a:glow>
                        </a:effectLst>
                        <a:latin typeface="Book Antiqua" panose="02040602050305030304" pitchFamily="18" charset="0"/>
                        <a:ea typeface="標楷體" panose="03000509000000000000" pitchFamily="65" charset="-120"/>
                      </a:rPr>
                      <a:t>、</a:t>
                    </a:r>
                    <a:r>
                      <a:rPr lang="en-US" altLang="zh-TW" sz="900" b="1" dirty="0">
                        <a:solidFill>
                          <a:prstClr val="black"/>
                        </a:solidFill>
                        <a:effectLst>
                          <a:glow rad="63500">
                            <a:prstClr val="white">
                              <a:alpha val="40000"/>
                            </a:prstClr>
                          </a:glow>
                        </a:effectLst>
                        <a:latin typeface="Book Antiqua" panose="02040602050305030304" pitchFamily="18" charset="0"/>
                        <a:ea typeface="標楷體" panose="03000509000000000000" pitchFamily="65" charset="-120"/>
                      </a:rPr>
                      <a:t>2</a:t>
                    </a:r>
                    <a:r>
                      <a:rPr lang="zh-TW" altLang="en-US" sz="900" b="1" dirty="0">
                        <a:solidFill>
                          <a:prstClr val="black"/>
                        </a:solidFill>
                        <a:effectLst>
                          <a:glow rad="63500">
                            <a:prstClr val="white">
                              <a:alpha val="40000"/>
                            </a:prstClr>
                          </a:glow>
                        </a:effectLst>
                        <a:latin typeface="Book Antiqua" panose="02040602050305030304" pitchFamily="18" charset="0"/>
                        <a:ea typeface="標楷體" panose="03000509000000000000" pitchFamily="65" charset="-120"/>
                      </a:rPr>
                      <a:t>、</a:t>
                    </a:r>
                    <a:r>
                      <a:rPr lang="en-US" altLang="zh-TW" sz="900" b="1" dirty="0">
                        <a:solidFill>
                          <a:prstClr val="black"/>
                        </a:solidFill>
                        <a:effectLst>
                          <a:glow rad="63500">
                            <a:prstClr val="white">
                              <a:alpha val="40000"/>
                            </a:prstClr>
                          </a:glow>
                        </a:effectLst>
                        <a:latin typeface="Book Antiqua" panose="02040602050305030304" pitchFamily="18" charset="0"/>
                        <a:ea typeface="標楷體" panose="03000509000000000000" pitchFamily="65" charset="-120"/>
                      </a:rPr>
                      <a:t>1</a:t>
                    </a:r>
                    <a:r>
                      <a:rPr lang="zh-TW" altLang="en-US" sz="900" b="1" dirty="0">
                        <a:solidFill>
                          <a:prstClr val="black"/>
                        </a:solidFill>
                        <a:effectLst>
                          <a:glow rad="63500">
                            <a:prstClr val="white">
                              <a:alpha val="40000"/>
                            </a:prstClr>
                          </a:glow>
                        </a:effectLst>
                        <a:latin typeface="Book Antiqua" panose="02040602050305030304" pitchFamily="18" charset="0"/>
                        <a:ea typeface="標楷體" panose="03000509000000000000" pitchFamily="65" charset="-120"/>
                      </a:rPr>
                      <a:t>、</a:t>
                    </a:r>
                    <a:r>
                      <a:rPr lang="en-US" altLang="zh-TW" sz="900" b="1" dirty="0">
                        <a:solidFill>
                          <a:prstClr val="black"/>
                        </a:solidFill>
                        <a:effectLst>
                          <a:glow rad="63500">
                            <a:prstClr val="white">
                              <a:alpha val="40000"/>
                            </a:prstClr>
                          </a:glow>
                        </a:effectLst>
                        <a:latin typeface="Book Antiqua" panose="02040602050305030304" pitchFamily="18" charset="0"/>
                        <a:ea typeface="標楷體" panose="03000509000000000000" pitchFamily="65" charset="-120"/>
                      </a:rPr>
                      <a:t>0</a:t>
                    </a:r>
                    <a:endParaRPr lang="zh-TW" altLang="en-US" sz="900" b="1" dirty="0">
                      <a:solidFill>
                        <a:prstClr val="black"/>
                      </a:solidFill>
                      <a:effectLst>
                        <a:glow rad="63500">
                          <a:prstClr val="white">
                            <a:alpha val="40000"/>
                          </a:prstClr>
                        </a:glow>
                      </a:effectLst>
                      <a:latin typeface="Book Antiqua" panose="02040602050305030304" pitchFamily="18" charset="0"/>
                      <a:ea typeface="標楷體" panose="03000509000000000000" pitchFamily="65" charset="-120"/>
                    </a:endParaRPr>
                  </a:p>
                </p:txBody>
              </p:sp>
              <p:grpSp>
                <p:nvGrpSpPr>
                  <p:cNvPr id="249873" name="群組 32"/>
                  <p:cNvGrpSpPr>
                    <a:grpSpLocks/>
                  </p:cNvGrpSpPr>
                  <p:nvPr/>
                </p:nvGrpSpPr>
                <p:grpSpPr bwMode="auto">
                  <a:xfrm>
                    <a:off x="-164076" y="1579336"/>
                    <a:ext cx="9189013" cy="1990822"/>
                    <a:chOff x="-164076" y="1530350"/>
                    <a:chExt cx="9189013" cy="1990822"/>
                  </a:xfrm>
                </p:grpSpPr>
                <p:grpSp>
                  <p:nvGrpSpPr>
                    <p:cNvPr id="249875" name="群組 2"/>
                    <p:cNvGrpSpPr>
                      <a:grpSpLocks/>
                    </p:cNvGrpSpPr>
                    <p:nvPr/>
                  </p:nvGrpSpPr>
                  <p:grpSpPr bwMode="auto">
                    <a:xfrm>
                      <a:off x="-164076" y="1552578"/>
                      <a:ext cx="1666077" cy="1282997"/>
                      <a:chOff x="-164076" y="1552578"/>
                      <a:chExt cx="1666077" cy="1282997"/>
                    </a:xfrm>
                  </p:grpSpPr>
                  <p:sp>
                    <p:nvSpPr>
                      <p:cNvPr id="7" name="箭號: 五邊形 6"/>
                      <p:cNvSpPr/>
                      <p:nvPr/>
                    </p:nvSpPr>
                    <p:spPr>
                      <a:xfrm>
                        <a:off x="229668" y="1552578"/>
                        <a:ext cx="1211394" cy="1147935"/>
                      </a:xfrm>
                      <a:prstGeom prst="homePlate">
                        <a:avLst/>
                      </a:prstGeom>
                      <a:solidFill>
                        <a:schemeClr val="accent2">
                          <a:lumMod val="20000"/>
                          <a:lumOff val="80000"/>
                        </a:schemeClr>
                      </a:solidFill>
                      <a:ln w="28575">
                        <a:solidFill>
                          <a:srgbClr val="FF0000"/>
                        </a:solidFill>
                      </a:ln>
                      <a:effectLst>
                        <a:outerShdw blurRad="50800" dist="38100" dir="8100000" algn="tr"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lstStyle/>
                      <a:p>
                        <a:pPr algn="ctr">
                          <a:spcBef>
                            <a:spcPts val="450"/>
                          </a:spcBef>
                          <a:defRPr/>
                        </a:pPr>
                        <a:endParaRPr lang="zh-TW" altLang="en-US" sz="1200" b="1" dirty="0">
                          <a:solidFill>
                            <a:prstClr val="black"/>
                          </a:solidFill>
                          <a:latin typeface="Book Antiqua" panose="02040602050305030304" pitchFamily="18" charset="0"/>
                          <a:ea typeface="標楷體" panose="03000509000000000000" pitchFamily="65" charset="-120"/>
                        </a:endParaRPr>
                      </a:p>
                    </p:txBody>
                  </p:sp>
                  <p:sp>
                    <p:nvSpPr>
                      <p:cNvPr id="4" name="文字方塊 3"/>
                      <p:cNvSpPr txBox="1"/>
                      <p:nvPr/>
                    </p:nvSpPr>
                    <p:spPr>
                      <a:xfrm>
                        <a:off x="-164076" y="1700050"/>
                        <a:ext cx="1666077" cy="1135525"/>
                      </a:xfrm>
                      <a:prstGeom prst="rect">
                        <a:avLst/>
                      </a:prstGeom>
                      <a:noFill/>
                    </p:spPr>
                    <p:txBody>
                      <a:bodyPr>
                        <a:spAutoFit/>
                      </a:bodyPr>
                      <a:lstStyle/>
                      <a:p>
                        <a:pPr algn="ctr">
                          <a:spcBef>
                            <a:spcPts val="450"/>
                          </a:spcBef>
                          <a:defRPr/>
                        </a:pPr>
                        <a:r>
                          <a:rPr lang="zh-TW" altLang="en-US" sz="1500" b="1" dirty="0">
                            <a:solidFill>
                              <a:srgbClr val="C00000"/>
                            </a:solidFill>
                            <a:effectLst>
                              <a:glow rad="101600">
                                <a:prstClr val="white">
                                  <a:alpha val="60000"/>
                                </a:prstClr>
                              </a:glow>
                            </a:effectLst>
                            <a:latin typeface="Book Antiqua" panose="02040602050305030304" pitchFamily="18" charset="0"/>
                            <a:ea typeface="標楷體" panose="03000509000000000000" pitchFamily="65" charset="-120"/>
                          </a:rPr>
                          <a:t>總積分</a:t>
                        </a:r>
                        <a:endParaRPr lang="en-US" altLang="zh-TW" sz="1500" b="1" dirty="0">
                          <a:solidFill>
                            <a:srgbClr val="C00000"/>
                          </a:solidFill>
                          <a:effectLst>
                            <a:glow rad="101600">
                              <a:prstClr val="white">
                                <a:alpha val="60000"/>
                              </a:prstClr>
                            </a:glow>
                          </a:effectLst>
                          <a:latin typeface="Book Antiqua" panose="02040602050305030304" pitchFamily="18" charset="0"/>
                          <a:ea typeface="標楷體" panose="03000509000000000000" pitchFamily="65" charset="-120"/>
                        </a:endParaRPr>
                      </a:p>
                      <a:p>
                        <a:pPr algn="ctr">
                          <a:lnSpc>
                            <a:spcPts val="2475"/>
                          </a:lnSpc>
                          <a:defRPr/>
                        </a:pPr>
                        <a:r>
                          <a:rPr lang="en-US" altLang="zh-TW" sz="1350" b="1" dirty="0">
                            <a:solidFill>
                              <a:prstClr val="black"/>
                            </a:solidFill>
                            <a:latin typeface="Book Antiqua" panose="02040602050305030304" pitchFamily="18" charset="0"/>
                            <a:ea typeface="標楷體" panose="03000509000000000000" pitchFamily="65" charset="-120"/>
                          </a:rPr>
                          <a:t>101</a:t>
                        </a:r>
                        <a:r>
                          <a:rPr lang="zh-TW" altLang="en-US" sz="1350" b="1" dirty="0">
                            <a:solidFill>
                              <a:prstClr val="black"/>
                            </a:solidFill>
                            <a:latin typeface="Book Antiqua" panose="02040602050305030304" pitchFamily="18" charset="0"/>
                            <a:ea typeface="標楷體" panose="03000509000000000000" pitchFamily="65" charset="-120"/>
                          </a:rPr>
                          <a:t>～</a:t>
                        </a:r>
                        <a:r>
                          <a:rPr lang="en-US" altLang="zh-TW" sz="1350" b="1" dirty="0">
                            <a:solidFill>
                              <a:prstClr val="black"/>
                            </a:solidFill>
                            <a:latin typeface="Book Antiqua" panose="02040602050305030304" pitchFamily="18" charset="0"/>
                            <a:ea typeface="標楷體" panose="03000509000000000000" pitchFamily="65" charset="-120"/>
                          </a:rPr>
                          <a:t>21</a:t>
                        </a:r>
                        <a:endParaRPr lang="zh-TW" altLang="en-US" sz="1350" b="1" dirty="0">
                          <a:solidFill>
                            <a:prstClr val="black"/>
                          </a:solidFill>
                          <a:latin typeface="Book Antiqua" panose="02040602050305030304" pitchFamily="18" charset="0"/>
                          <a:ea typeface="標楷體" panose="03000509000000000000" pitchFamily="65" charset="-120"/>
                        </a:endParaRPr>
                      </a:p>
                      <a:p>
                        <a:pPr>
                          <a:defRPr/>
                        </a:pPr>
                        <a:endParaRPr lang="zh-TW" altLang="en-US" sz="1350" dirty="0">
                          <a:solidFill>
                            <a:prstClr val="black"/>
                          </a:solidFill>
                          <a:latin typeface="Calibri"/>
                          <a:ea typeface="標楷體" panose="03000509000000000000" pitchFamily="65" charset="-120"/>
                        </a:endParaRPr>
                      </a:p>
                    </p:txBody>
                  </p:sp>
                </p:grpSp>
                <p:grpSp>
                  <p:nvGrpSpPr>
                    <p:cNvPr id="249876" name="群組 4"/>
                    <p:cNvGrpSpPr>
                      <a:grpSpLocks/>
                    </p:cNvGrpSpPr>
                    <p:nvPr/>
                  </p:nvGrpSpPr>
                  <p:grpSpPr bwMode="auto">
                    <a:xfrm>
                      <a:off x="1132164" y="2040014"/>
                      <a:ext cx="1396454" cy="1193980"/>
                      <a:chOff x="1132164" y="2040014"/>
                      <a:chExt cx="1396454" cy="1193980"/>
                    </a:xfrm>
                  </p:grpSpPr>
                  <p:sp>
                    <p:nvSpPr>
                      <p:cNvPr id="8" name="箭號: 五邊形 7"/>
                      <p:cNvSpPr/>
                      <p:nvPr/>
                    </p:nvSpPr>
                    <p:spPr>
                      <a:xfrm>
                        <a:off x="1248954" y="2040014"/>
                        <a:ext cx="1279664" cy="1193980"/>
                      </a:xfrm>
                      <a:prstGeom prst="homePlate">
                        <a:avLst/>
                      </a:prstGeom>
                      <a:solidFill>
                        <a:schemeClr val="accent2">
                          <a:lumMod val="20000"/>
                          <a:lumOff val="80000"/>
                        </a:schemeClr>
                      </a:solidFill>
                      <a:ln w="28575">
                        <a:solidFill>
                          <a:srgbClr val="FF0000"/>
                        </a:solidFill>
                      </a:ln>
                      <a:effectLst>
                        <a:outerShdw blurRad="50800" dist="38100" dir="8100000" algn="tr"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lstStyle/>
                      <a:p>
                        <a:pPr algn="ctr">
                          <a:lnSpc>
                            <a:spcPts val="4725"/>
                          </a:lnSpc>
                          <a:defRPr/>
                        </a:pPr>
                        <a:r>
                          <a:rPr lang="en-US" altLang="zh-TW" sz="1200" b="1" dirty="0">
                            <a:solidFill>
                              <a:prstClr val="black"/>
                            </a:solidFill>
                            <a:latin typeface="Book Antiqua" panose="02040602050305030304" pitchFamily="18" charset="0"/>
                            <a:ea typeface="標楷體" panose="03000509000000000000" pitchFamily="65" charset="-120"/>
                          </a:rPr>
                          <a:t>	</a:t>
                        </a:r>
                      </a:p>
                    </p:txBody>
                  </p:sp>
                  <p:sp>
                    <p:nvSpPr>
                      <p:cNvPr id="6" name="文字方塊 5"/>
                      <p:cNvSpPr txBox="1"/>
                      <p:nvPr/>
                    </p:nvSpPr>
                    <p:spPr>
                      <a:xfrm>
                        <a:off x="1132164" y="2066323"/>
                        <a:ext cx="1212929" cy="925020"/>
                      </a:xfrm>
                      <a:prstGeom prst="rect">
                        <a:avLst/>
                      </a:prstGeom>
                      <a:noFill/>
                    </p:spPr>
                    <p:txBody>
                      <a:bodyPr>
                        <a:spAutoFit/>
                      </a:bodyPr>
                      <a:lstStyle/>
                      <a:p>
                        <a:pPr algn="ctr">
                          <a:defRPr/>
                        </a:pPr>
                        <a:r>
                          <a:rPr lang="zh-TW" altLang="en-US" sz="1500" b="1" dirty="0">
                            <a:solidFill>
                              <a:srgbClr val="C00000"/>
                            </a:solidFill>
                            <a:latin typeface="Book Antiqua" panose="02040602050305030304" pitchFamily="18" charset="0"/>
                            <a:ea typeface="標楷體" panose="03000509000000000000" pitchFamily="65" charset="-120"/>
                          </a:rPr>
                          <a:t>  </a:t>
                        </a:r>
                        <a:r>
                          <a:rPr lang="en-US" altLang="zh-TW" sz="1500" b="1" dirty="0">
                            <a:solidFill>
                              <a:srgbClr val="C00000"/>
                            </a:solidFill>
                            <a:effectLst>
                              <a:glow rad="127000">
                                <a:prstClr val="white"/>
                              </a:glow>
                            </a:effectLst>
                            <a:latin typeface="Book Antiqua" panose="02040602050305030304" pitchFamily="18" charset="0"/>
                            <a:ea typeface="標楷體" panose="03000509000000000000" pitchFamily="65" charset="-120"/>
                          </a:rPr>
                          <a:t>1</a:t>
                        </a:r>
                      </a:p>
                      <a:p>
                        <a:pPr algn="r">
                          <a:defRPr/>
                        </a:pPr>
                        <a:r>
                          <a:rPr lang="zh-TW" altLang="en-US" sz="1500" b="1" dirty="0">
                            <a:solidFill>
                              <a:srgbClr val="C00000"/>
                            </a:solidFill>
                            <a:effectLst>
                              <a:glow rad="127000">
                                <a:prstClr val="white"/>
                              </a:glow>
                            </a:effectLst>
                            <a:latin typeface="Book Antiqua" panose="02040602050305030304" pitchFamily="18" charset="0"/>
                            <a:ea typeface="標楷體" panose="03000509000000000000" pitchFamily="65" charset="-120"/>
                          </a:rPr>
                          <a:t>均衡學習</a:t>
                        </a:r>
                        <a:endParaRPr lang="en-US" altLang="zh-TW" sz="1500" b="1" dirty="0">
                          <a:solidFill>
                            <a:srgbClr val="C00000"/>
                          </a:solidFill>
                          <a:effectLst>
                            <a:glow rad="127000">
                              <a:prstClr val="white"/>
                            </a:glow>
                          </a:effectLst>
                          <a:latin typeface="Book Antiqua" panose="02040602050305030304" pitchFamily="18" charset="0"/>
                          <a:ea typeface="標楷體" panose="03000509000000000000" pitchFamily="65" charset="-120"/>
                        </a:endParaRPr>
                      </a:p>
                      <a:p>
                        <a:pPr algn="ctr">
                          <a:defRPr/>
                        </a:pPr>
                        <a:r>
                          <a:rPr lang="en-US" altLang="zh-TW" sz="900" b="1" dirty="0">
                            <a:solidFill>
                              <a:prstClr val="black"/>
                            </a:solidFill>
                            <a:latin typeface="Book Antiqua" panose="02040602050305030304" pitchFamily="18" charset="0"/>
                            <a:ea typeface="標楷體" panose="03000509000000000000" pitchFamily="65" charset="-120"/>
                          </a:rPr>
                          <a:t>21</a:t>
                        </a:r>
                        <a:r>
                          <a:rPr lang="zh-TW" altLang="en-US" sz="900" b="1" dirty="0">
                            <a:solidFill>
                              <a:prstClr val="black"/>
                            </a:solidFill>
                            <a:latin typeface="Book Antiqua" panose="02040602050305030304" pitchFamily="18" charset="0"/>
                            <a:ea typeface="標楷體" panose="03000509000000000000" pitchFamily="65" charset="-120"/>
                          </a:rPr>
                          <a:t>、</a:t>
                        </a:r>
                        <a:r>
                          <a:rPr lang="en-US" altLang="zh-TW" sz="900" b="1" dirty="0">
                            <a:solidFill>
                              <a:prstClr val="black"/>
                            </a:solidFill>
                            <a:latin typeface="Book Antiqua" panose="02040602050305030304" pitchFamily="18" charset="0"/>
                            <a:ea typeface="標楷體" panose="03000509000000000000" pitchFamily="65" charset="-120"/>
                          </a:rPr>
                          <a:t>14</a:t>
                        </a:r>
                        <a:r>
                          <a:rPr lang="zh-TW" altLang="en-US" sz="900" b="1" dirty="0">
                            <a:solidFill>
                              <a:prstClr val="black"/>
                            </a:solidFill>
                            <a:latin typeface="Book Antiqua" panose="02040602050305030304" pitchFamily="18" charset="0"/>
                            <a:ea typeface="標楷體" panose="03000509000000000000" pitchFamily="65" charset="-120"/>
                          </a:rPr>
                          <a:t>、</a:t>
                        </a:r>
                        <a:r>
                          <a:rPr lang="en-US" altLang="zh-TW" sz="900" b="1" dirty="0">
                            <a:solidFill>
                              <a:prstClr val="black"/>
                            </a:solidFill>
                            <a:latin typeface="Book Antiqua" panose="02040602050305030304" pitchFamily="18" charset="0"/>
                            <a:ea typeface="標楷體" panose="03000509000000000000" pitchFamily="65" charset="-120"/>
                          </a:rPr>
                          <a:t>7</a:t>
                        </a:r>
                        <a:r>
                          <a:rPr lang="zh-TW" altLang="en-US" sz="900" b="1" dirty="0">
                            <a:solidFill>
                              <a:prstClr val="black"/>
                            </a:solidFill>
                            <a:latin typeface="Book Antiqua" panose="02040602050305030304" pitchFamily="18" charset="0"/>
                            <a:ea typeface="標楷體" panose="03000509000000000000" pitchFamily="65" charset="-120"/>
                          </a:rPr>
                          <a:t>、</a:t>
                        </a:r>
                        <a:r>
                          <a:rPr lang="en-US" altLang="zh-TW" sz="900" b="1" dirty="0">
                            <a:solidFill>
                              <a:prstClr val="black"/>
                            </a:solidFill>
                            <a:latin typeface="Book Antiqua" panose="02040602050305030304" pitchFamily="18" charset="0"/>
                            <a:ea typeface="標楷體" panose="03000509000000000000" pitchFamily="65" charset="-120"/>
                          </a:rPr>
                          <a:t>0</a:t>
                        </a:r>
                        <a:endParaRPr lang="zh-TW" altLang="en-US" sz="900" dirty="0">
                          <a:solidFill>
                            <a:prstClr val="black"/>
                          </a:solidFill>
                          <a:latin typeface="Calibri"/>
                          <a:ea typeface="標楷體" panose="03000509000000000000" pitchFamily="65" charset="-120"/>
                        </a:endParaRPr>
                      </a:p>
                    </p:txBody>
                  </p:sp>
                </p:grpSp>
                <p:grpSp>
                  <p:nvGrpSpPr>
                    <p:cNvPr id="249877" name="群組 29"/>
                    <p:cNvGrpSpPr>
                      <a:grpSpLocks/>
                    </p:cNvGrpSpPr>
                    <p:nvPr/>
                  </p:nvGrpSpPr>
                  <p:grpSpPr bwMode="auto">
                    <a:xfrm>
                      <a:off x="3406560" y="1546227"/>
                      <a:ext cx="2535557" cy="1847906"/>
                      <a:chOff x="3406560" y="1546227"/>
                      <a:chExt cx="2535557" cy="1847906"/>
                    </a:xfrm>
                  </p:grpSpPr>
                  <p:sp>
                    <p:nvSpPr>
                      <p:cNvPr id="11" name="箭號: 五邊形 10"/>
                      <p:cNvSpPr/>
                      <p:nvPr/>
                    </p:nvSpPr>
                    <p:spPr>
                      <a:xfrm>
                        <a:off x="4637049" y="1546227"/>
                        <a:ext cx="1305068" cy="1236849"/>
                      </a:xfrm>
                      <a:prstGeom prst="homePlate">
                        <a:avLst/>
                      </a:prstGeom>
                      <a:solidFill>
                        <a:schemeClr val="accent4">
                          <a:lumMod val="40000"/>
                          <a:lumOff val="60000"/>
                        </a:schemeClr>
                      </a:solidFill>
                      <a:ln w="28575">
                        <a:solidFill>
                          <a:schemeClr val="accent4">
                            <a:lumMod val="50000"/>
                          </a:schemeClr>
                        </a:solidFill>
                      </a:ln>
                      <a:effectLst>
                        <a:outerShdw blurRad="50800" dist="38100" dir="8100000" algn="tr"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endParaRPr lang="zh-TW" altLang="en-US" sz="1350" b="1" dirty="0">
                          <a:solidFill>
                            <a:prstClr val="black"/>
                          </a:solidFill>
                          <a:latin typeface="Book Antiqua" panose="02040602050305030304" pitchFamily="18" charset="0"/>
                          <a:ea typeface="標楷體" panose="03000509000000000000" pitchFamily="65" charset="-120"/>
                        </a:endParaRPr>
                      </a:p>
                    </p:txBody>
                  </p:sp>
                  <p:sp>
                    <p:nvSpPr>
                      <p:cNvPr id="9" name="箭號: 五邊形 8"/>
                      <p:cNvSpPr/>
                      <p:nvPr/>
                    </p:nvSpPr>
                    <p:spPr>
                      <a:xfrm>
                        <a:off x="3512977" y="1990794"/>
                        <a:ext cx="1290778" cy="1222559"/>
                      </a:xfrm>
                      <a:prstGeom prst="homePlate">
                        <a:avLst/>
                      </a:prstGeom>
                      <a:solidFill>
                        <a:schemeClr val="accent4">
                          <a:lumMod val="20000"/>
                          <a:lumOff val="80000"/>
                        </a:schemeClr>
                      </a:solidFill>
                      <a:ln w="28575">
                        <a:solidFill>
                          <a:schemeClr val="accent4">
                            <a:lumMod val="50000"/>
                          </a:schemeClr>
                        </a:solidFill>
                      </a:ln>
                      <a:effectLst>
                        <a:outerShdw blurRad="50800" dist="38100" dir="8100000" algn="tr"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endParaRPr lang="zh-TW" altLang="en-US" sz="1200" b="1" dirty="0">
                          <a:solidFill>
                            <a:prstClr val="black"/>
                          </a:solidFill>
                          <a:latin typeface="Book Antiqua" panose="02040602050305030304" pitchFamily="18" charset="0"/>
                          <a:ea typeface="標楷體" panose="03000509000000000000" pitchFamily="65" charset="-120"/>
                        </a:endParaRPr>
                      </a:p>
                    </p:txBody>
                  </p:sp>
                  <p:sp>
                    <p:nvSpPr>
                      <p:cNvPr id="23" name="文字方塊 22"/>
                      <p:cNvSpPr txBox="1"/>
                      <p:nvPr/>
                    </p:nvSpPr>
                    <p:spPr>
                      <a:xfrm>
                        <a:off x="3406560" y="2039711"/>
                        <a:ext cx="1217648" cy="1354422"/>
                      </a:xfrm>
                      <a:prstGeom prst="rect">
                        <a:avLst/>
                      </a:prstGeom>
                      <a:noFill/>
                    </p:spPr>
                    <p:txBody>
                      <a:bodyPr>
                        <a:spAutoFit/>
                      </a:bodyPr>
                      <a:lstStyle/>
                      <a:p>
                        <a:pPr algn="ctr">
                          <a:defRPr/>
                        </a:pPr>
                        <a:r>
                          <a:rPr lang="en-US" altLang="zh-TW" b="1" dirty="0">
                            <a:solidFill>
                              <a:srgbClr val="C00000"/>
                            </a:solidFill>
                            <a:effectLst>
                              <a:glow rad="127000">
                                <a:prstClr val="white"/>
                              </a:glow>
                            </a:effectLst>
                            <a:latin typeface="Book Antiqua" panose="02040602050305030304" pitchFamily="18" charset="0"/>
                            <a:ea typeface="標楷體" panose="03000509000000000000" pitchFamily="65" charset="-120"/>
                          </a:rPr>
                          <a:t>3</a:t>
                        </a:r>
                      </a:p>
                      <a:p>
                        <a:pPr algn="ctr">
                          <a:defRPr/>
                        </a:pPr>
                        <a:r>
                          <a:rPr lang="zh-TW" altLang="en-US" b="1" dirty="0">
                            <a:solidFill>
                              <a:srgbClr val="C00000"/>
                            </a:solidFill>
                            <a:effectLst>
                              <a:glow rad="127000">
                                <a:prstClr val="white"/>
                              </a:glow>
                            </a:effectLst>
                            <a:latin typeface="Book Antiqua" panose="02040602050305030304" pitchFamily="18" charset="0"/>
                            <a:ea typeface="標楷體" panose="03000509000000000000" pitchFamily="65" charset="-120"/>
                          </a:rPr>
                          <a:t>志願序</a:t>
                        </a:r>
                        <a:endParaRPr lang="en-US" altLang="zh-TW" b="1" dirty="0">
                          <a:solidFill>
                            <a:srgbClr val="C00000"/>
                          </a:solidFill>
                          <a:effectLst>
                            <a:glow rad="127000">
                              <a:prstClr val="white"/>
                            </a:glow>
                          </a:effectLst>
                          <a:latin typeface="Book Antiqua" panose="02040602050305030304" pitchFamily="18" charset="0"/>
                          <a:ea typeface="標楷體" panose="03000509000000000000" pitchFamily="65" charset="-120"/>
                        </a:endParaRPr>
                      </a:p>
                      <a:p>
                        <a:pPr algn="ctr">
                          <a:defRPr/>
                        </a:pPr>
                        <a:r>
                          <a:rPr lang="en-US" altLang="zh-TW" sz="1050" b="1" dirty="0">
                            <a:solidFill>
                              <a:prstClr val="black"/>
                            </a:solidFill>
                            <a:latin typeface="Book Antiqua" panose="02040602050305030304" pitchFamily="18" charset="0"/>
                            <a:ea typeface="標楷體" panose="03000509000000000000" pitchFamily="65" charset="-120"/>
                          </a:rPr>
                          <a:t>26</a:t>
                        </a:r>
                        <a:r>
                          <a:rPr lang="zh-TW" altLang="en-US" sz="1050" b="1" dirty="0">
                            <a:solidFill>
                              <a:prstClr val="black"/>
                            </a:solidFill>
                            <a:latin typeface="Book Antiqua" panose="02040602050305030304" pitchFamily="18" charset="0"/>
                            <a:ea typeface="標楷體" panose="03000509000000000000" pitchFamily="65" charset="-120"/>
                          </a:rPr>
                          <a:t>～</a:t>
                        </a:r>
                        <a:r>
                          <a:rPr lang="en-US" altLang="zh-TW" sz="1050" b="1" dirty="0">
                            <a:solidFill>
                              <a:prstClr val="black"/>
                            </a:solidFill>
                            <a:latin typeface="Book Antiqua" panose="02040602050305030304" pitchFamily="18" charset="0"/>
                            <a:ea typeface="標楷體" panose="03000509000000000000" pitchFamily="65" charset="-120"/>
                          </a:rPr>
                          <a:t>21</a:t>
                        </a:r>
                        <a:endParaRPr lang="zh-TW" altLang="en-US" sz="1050" b="1" dirty="0">
                          <a:solidFill>
                            <a:prstClr val="black"/>
                          </a:solidFill>
                          <a:latin typeface="Book Antiqua" panose="02040602050305030304" pitchFamily="18" charset="0"/>
                          <a:ea typeface="標楷體" panose="03000509000000000000" pitchFamily="65" charset="-120"/>
                        </a:endParaRPr>
                      </a:p>
                      <a:p>
                        <a:pPr>
                          <a:defRPr/>
                        </a:pPr>
                        <a:endParaRPr lang="zh-TW" altLang="en-US" sz="1350" dirty="0">
                          <a:solidFill>
                            <a:prstClr val="black"/>
                          </a:solidFill>
                          <a:latin typeface="Calibri"/>
                          <a:ea typeface="標楷體" panose="03000509000000000000" pitchFamily="65" charset="-120"/>
                        </a:endParaRPr>
                      </a:p>
                    </p:txBody>
                  </p:sp>
                  <p:sp>
                    <p:nvSpPr>
                      <p:cNvPr id="24" name="文字方塊 23"/>
                      <p:cNvSpPr txBox="1"/>
                      <p:nvPr/>
                    </p:nvSpPr>
                    <p:spPr>
                      <a:xfrm>
                        <a:off x="4557296" y="1687354"/>
                        <a:ext cx="1251075" cy="1200509"/>
                      </a:xfrm>
                      <a:prstGeom prst="rect">
                        <a:avLst/>
                      </a:prstGeom>
                      <a:noFill/>
                    </p:spPr>
                    <p:txBody>
                      <a:bodyPr>
                        <a:spAutoFit/>
                      </a:bodyPr>
                      <a:lstStyle/>
                      <a:p>
                        <a:pPr algn="ctr">
                          <a:defRPr/>
                        </a:pPr>
                        <a:r>
                          <a:rPr lang="en-US" altLang="zh-TW" sz="1500" b="1" dirty="0">
                            <a:solidFill>
                              <a:srgbClr val="C00000"/>
                            </a:solidFill>
                            <a:effectLst>
                              <a:glow rad="127000">
                                <a:prstClr val="white"/>
                              </a:glow>
                            </a:effectLst>
                            <a:latin typeface="Book Antiqua" panose="02040602050305030304" pitchFamily="18" charset="0"/>
                            <a:ea typeface="標楷體" panose="03000509000000000000" pitchFamily="65" charset="-120"/>
                          </a:rPr>
                          <a:t>4</a:t>
                        </a:r>
                      </a:p>
                      <a:p>
                        <a:pPr algn="ctr">
                          <a:defRPr/>
                        </a:pPr>
                        <a:r>
                          <a:rPr lang="zh-TW" altLang="en-US" sz="1350" b="1" dirty="0">
                            <a:solidFill>
                              <a:srgbClr val="C00000"/>
                            </a:solidFill>
                            <a:effectLst>
                              <a:glow rad="127000">
                                <a:prstClr val="white"/>
                              </a:glow>
                            </a:effectLst>
                            <a:latin typeface="Book Antiqua" panose="02040602050305030304" pitchFamily="18" charset="0"/>
                            <a:ea typeface="標楷體" panose="03000509000000000000" pitchFamily="65" charset="-120"/>
                          </a:rPr>
                          <a:t>弱勢身分</a:t>
                        </a:r>
                        <a:endParaRPr lang="en-US" altLang="zh-TW" sz="1350" b="1" dirty="0">
                          <a:solidFill>
                            <a:srgbClr val="C00000"/>
                          </a:solidFill>
                          <a:effectLst>
                            <a:glow rad="127000">
                              <a:prstClr val="white"/>
                            </a:glow>
                          </a:effectLst>
                          <a:latin typeface="Book Antiqua" panose="02040602050305030304" pitchFamily="18" charset="0"/>
                          <a:ea typeface="標楷體" panose="03000509000000000000" pitchFamily="65" charset="-120"/>
                        </a:endParaRPr>
                      </a:p>
                      <a:p>
                        <a:pPr algn="ctr">
                          <a:defRPr/>
                        </a:pPr>
                        <a:r>
                          <a:rPr lang="en-US" altLang="zh-TW" sz="1050" b="1" dirty="0">
                            <a:solidFill>
                              <a:prstClr val="black"/>
                            </a:solidFill>
                            <a:latin typeface="Book Antiqua" panose="02040602050305030304" pitchFamily="18" charset="0"/>
                            <a:ea typeface="標楷體" panose="03000509000000000000" pitchFamily="65" charset="-120"/>
                          </a:rPr>
                          <a:t>3</a:t>
                        </a:r>
                        <a:r>
                          <a:rPr lang="zh-TW" altLang="en-US" sz="1050" b="1" dirty="0">
                            <a:solidFill>
                              <a:prstClr val="black"/>
                            </a:solidFill>
                            <a:latin typeface="Book Antiqua" panose="02040602050305030304" pitchFamily="18" charset="0"/>
                            <a:ea typeface="標楷體" panose="03000509000000000000" pitchFamily="65" charset="-120"/>
                          </a:rPr>
                          <a:t>、</a:t>
                        </a:r>
                        <a:r>
                          <a:rPr lang="en-US" altLang="zh-TW" sz="1050" b="1" dirty="0">
                            <a:solidFill>
                              <a:prstClr val="black"/>
                            </a:solidFill>
                            <a:latin typeface="Book Antiqua" panose="02040602050305030304" pitchFamily="18" charset="0"/>
                            <a:ea typeface="標楷體" panose="03000509000000000000" pitchFamily="65" charset="-120"/>
                          </a:rPr>
                          <a:t>1.5</a:t>
                        </a:r>
                        <a:r>
                          <a:rPr lang="zh-TW" altLang="en-US" sz="1050" b="1" dirty="0">
                            <a:solidFill>
                              <a:prstClr val="black"/>
                            </a:solidFill>
                            <a:latin typeface="Book Antiqua" panose="02040602050305030304" pitchFamily="18" charset="0"/>
                            <a:ea typeface="標楷體" panose="03000509000000000000" pitchFamily="65" charset="-120"/>
                          </a:rPr>
                          <a:t>、</a:t>
                        </a:r>
                        <a:r>
                          <a:rPr lang="en-US" altLang="zh-TW" sz="1050" b="1" dirty="0">
                            <a:solidFill>
                              <a:prstClr val="black"/>
                            </a:solidFill>
                            <a:latin typeface="Book Antiqua" panose="02040602050305030304" pitchFamily="18" charset="0"/>
                            <a:ea typeface="標楷體" panose="03000509000000000000" pitchFamily="65" charset="-120"/>
                          </a:rPr>
                          <a:t>0</a:t>
                        </a:r>
                        <a:endParaRPr lang="zh-TW" altLang="en-US" sz="1050" b="1" dirty="0">
                          <a:solidFill>
                            <a:prstClr val="black"/>
                          </a:solidFill>
                          <a:latin typeface="Book Antiqua" panose="02040602050305030304" pitchFamily="18" charset="0"/>
                          <a:ea typeface="標楷體" panose="03000509000000000000" pitchFamily="65" charset="-120"/>
                        </a:endParaRPr>
                      </a:p>
                      <a:p>
                        <a:pPr>
                          <a:defRPr/>
                        </a:pPr>
                        <a:endParaRPr lang="zh-TW" altLang="en-US" sz="1350" dirty="0">
                          <a:solidFill>
                            <a:prstClr val="black"/>
                          </a:solidFill>
                          <a:latin typeface="Calibri"/>
                          <a:ea typeface="標楷體" panose="03000509000000000000" pitchFamily="65" charset="-120"/>
                        </a:endParaRPr>
                      </a:p>
                    </p:txBody>
                  </p:sp>
                </p:grpSp>
                <p:grpSp>
                  <p:nvGrpSpPr>
                    <p:cNvPr id="249878" name="群組 31"/>
                    <p:cNvGrpSpPr>
                      <a:grpSpLocks/>
                    </p:cNvGrpSpPr>
                    <p:nvPr/>
                  </p:nvGrpSpPr>
                  <p:grpSpPr bwMode="auto">
                    <a:xfrm>
                      <a:off x="5320361" y="1530350"/>
                      <a:ext cx="3704576" cy="1990822"/>
                      <a:chOff x="5320361" y="1530350"/>
                      <a:chExt cx="3704576" cy="1990822"/>
                    </a:xfrm>
                  </p:grpSpPr>
                  <p:sp>
                    <p:nvSpPr>
                      <p:cNvPr id="12" name="箭號: 五邊形 11"/>
                      <p:cNvSpPr/>
                      <p:nvPr/>
                    </p:nvSpPr>
                    <p:spPr>
                      <a:xfrm>
                        <a:off x="5776998" y="1982855"/>
                        <a:ext cx="1308243" cy="1240025"/>
                      </a:xfrm>
                      <a:prstGeom prst="homePlate">
                        <a:avLst/>
                      </a:prstGeom>
                      <a:solidFill>
                        <a:schemeClr val="accent4">
                          <a:lumMod val="60000"/>
                          <a:lumOff val="40000"/>
                        </a:schemeClr>
                      </a:solidFill>
                      <a:ln w="28575">
                        <a:solidFill>
                          <a:schemeClr val="accent4">
                            <a:lumMod val="50000"/>
                          </a:schemeClr>
                        </a:solidFill>
                      </a:ln>
                      <a:effectLst>
                        <a:outerShdw blurRad="50800" dist="38100" dir="8100000" algn="tr"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endParaRPr lang="zh-TW" altLang="en-US" sz="1350" b="1" dirty="0">
                          <a:solidFill>
                            <a:prstClr val="black"/>
                          </a:solidFill>
                          <a:latin typeface="Book Antiqua" panose="02040602050305030304" pitchFamily="18" charset="0"/>
                          <a:ea typeface="標楷體" panose="03000509000000000000" pitchFamily="65" charset="-120"/>
                        </a:endParaRPr>
                      </a:p>
                    </p:txBody>
                  </p:sp>
                  <p:sp>
                    <p:nvSpPr>
                      <p:cNvPr id="25" name="文字方塊 24"/>
                      <p:cNvSpPr txBox="1"/>
                      <p:nvPr/>
                    </p:nvSpPr>
                    <p:spPr>
                      <a:xfrm>
                        <a:off x="5320361" y="1986289"/>
                        <a:ext cx="1499738" cy="1418365"/>
                      </a:xfrm>
                      <a:prstGeom prst="rect">
                        <a:avLst/>
                      </a:prstGeom>
                      <a:noFill/>
                      <a:scene3d>
                        <a:camera prst="orthographicFront"/>
                        <a:lightRig rig="threePt" dir="t"/>
                      </a:scene3d>
                      <a:sp3d>
                        <a:bevelT/>
                      </a:sp3d>
                    </p:spPr>
                    <p:txBody>
                      <a:bodyPr>
                        <a:spAutoFit/>
                      </a:bodyPr>
                      <a:lstStyle/>
                      <a:p>
                        <a:pPr algn="ctr">
                          <a:defRPr/>
                        </a:pPr>
                        <a:r>
                          <a:rPr lang="en-US" altLang="zh-TW" b="1" dirty="0">
                            <a:solidFill>
                              <a:srgbClr val="C00000"/>
                            </a:solidFill>
                            <a:effectLst>
                              <a:glow rad="127000">
                                <a:prstClr val="white"/>
                              </a:glow>
                            </a:effectLst>
                            <a:latin typeface="Book Antiqua" panose="02040602050305030304" pitchFamily="18" charset="0"/>
                            <a:ea typeface="標楷體" panose="03000509000000000000" pitchFamily="65" charset="-120"/>
                          </a:rPr>
                          <a:t>5</a:t>
                        </a:r>
                      </a:p>
                      <a:p>
                        <a:pPr algn="ctr">
                          <a:defRPr/>
                        </a:pPr>
                        <a:r>
                          <a:rPr lang="zh-TW" altLang="en-US" b="1" dirty="0">
                            <a:solidFill>
                              <a:srgbClr val="C00000"/>
                            </a:solidFill>
                            <a:effectLst>
                              <a:glow rad="127000">
                                <a:prstClr val="white"/>
                              </a:glow>
                            </a:effectLst>
                            <a:latin typeface="Book Antiqua" panose="02040602050305030304" pitchFamily="18" charset="0"/>
                            <a:ea typeface="標楷體" panose="03000509000000000000" pitchFamily="65" charset="-120"/>
                          </a:rPr>
                          <a:t>　</a:t>
                        </a:r>
                        <a:r>
                          <a:rPr lang="zh-TW" altLang="en-US" sz="1350" b="1" dirty="0">
                            <a:solidFill>
                              <a:srgbClr val="C00000"/>
                            </a:solidFill>
                            <a:effectLst>
                              <a:glow rad="127000">
                                <a:prstClr val="white"/>
                              </a:glow>
                            </a:effectLst>
                            <a:latin typeface="Book Antiqua" panose="02040602050305030304" pitchFamily="18" charset="0"/>
                            <a:ea typeface="標楷體" panose="03000509000000000000" pitchFamily="65" charset="-120"/>
                          </a:rPr>
                          <a:t>多元學習</a:t>
                        </a:r>
                        <a:endParaRPr lang="en-US" altLang="zh-TW" sz="1350" b="1" dirty="0">
                          <a:solidFill>
                            <a:srgbClr val="C00000"/>
                          </a:solidFill>
                          <a:effectLst>
                            <a:glow rad="127000">
                              <a:prstClr val="white"/>
                            </a:glow>
                          </a:effectLst>
                          <a:latin typeface="Book Antiqua" panose="02040602050305030304" pitchFamily="18" charset="0"/>
                          <a:ea typeface="標楷體" panose="03000509000000000000" pitchFamily="65" charset="-120"/>
                        </a:endParaRPr>
                      </a:p>
                      <a:p>
                        <a:pPr algn="r">
                          <a:defRPr/>
                        </a:pPr>
                        <a:r>
                          <a:rPr lang="zh-TW" altLang="en-US" sz="1350" b="1" dirty="0">
                            <a:solidFill>
                              <a:srgbClr val="C00000"/>
                            </a:solidFill>
                            <a:effectLst>
                              <a:glow rad="127000">
                                <a:prstClr val="white"/>
                              </a:glow>
                            </a:effectLst>
                            <a:latin typeface="Book Antiqua" panose="02040602050305030304" pitchFamily="18" charset="0"/>
                            <a:ea typeface="標楷體" panose="03000509000000000000" pitchFamily="65" charset="-120"/>
                          </a:rPr>
                          <a:t>表現　</a:t>
                        </a:r>
                        <a:r>
                          <a:rPr lang="en-US" altLang="zh-TW" sz="1050" b="1" dirty="0">
                            <a:solidFill>
                              <a:prstClr val="black"/>
                            </a:solidFill>
                            <a:latin typeface="Book Antiqua" panose="02040602050305030304" pitchFamily="18" charset="0"/>
                            <a:ea typeface="標楷體" panose="03000509000000000000" pitchFamily="65" charset="-120"/>
                          </a:rPr>
                          <a:t>15</a:t>
                        </a:r>
                        <a:r>
                          <a:rPr lang="zh-TW" altLang="en-US" sz="1050" b="1" dirty="0">
                            <a:solidFill>
                              <a:prstClr val="black"/>
                            </a:solidFill>
                            <a:latin typeface="Book Antiqua" panose="02040602050305030304" pitchFamily="18" charset="0"/>
                            <a:ea typeface="標楷體" panose="03000509000000000000" pitchFamily="65" charset="-120"/>
                          </a:rPr>
                          <a:t>～</a:t>
                        </a:r>
                        <a:r>
                          <a:rPr lang="en-US" altLang="zh-TW" sz="1050" b="1" dirty="0">
                            <a:solidFill>
                              <a:prstClr val="black"/>
                            </a:solidFill>
                            <a:latin typeface="Book Antiqua" panose="02040602050305030304" pitchFamily="18" charset="0"/>
                            <a:ea typeface="標楷體" panose="03000509000000000000" pitchFamily="65" charset="-120"/>
                          </a:rPr>
                          <a:t>0</a:t>
                        </a:r>
                        <a:endParaRPr lang="zh-TW" altLang="en-US" sz="1050" b="1" dirty="0">
                          <a:solidFill>
                            <a:prstClr val="black"/>
                          </a:solidFill>
                          <a:latin typeface="Book Antiqua" panose="02040602050305030304" pitchFamily="18" charset="0"/>
                          <a:ea typeface="標楷體" panose="03000509000000000000" pitchFamily="65" charset="-120"/>
                        </a:endParaRPr>
                      </a:p>
                      <a:p>
                        <a:pPr>
                          <a:defRPr/>
                        </a:pPr>
                        <a:endParaRPr lang="zh-TW" altLang="en-US" sz="1350" dirty="0">
                          <a:solidFill>
                            <a:prstClr val="black"/>
                          </a:solidFill>
                          <a:latin typeface="Calibri"/>
                          <a:ea typeface="標楷體" panose="03000509000000000000" pitchFamily="65" charset="-120"/>
                        </a:endParaRPr>
                      </a:p>
                    </p:txBody>
                  </p:sp>
                  <p:sp>
                    <p:nvSpPr>
                      <p:cNvPr id="13" name="箭號: 五邊形 12"/>
                      <p:cNvSpPr/>
                      <p:nvPr/>
                    </p:nvSpPr>
                    <p:spPr>
                      <a:xfrm>
                        <a:off x="6835976" y="1530350"/>
                        <a:ext cx="1295541" cy="1227322"/>
                      </a:xfrm>
                      <a:prstGeom prst="homePlate">
                        <a:avLst/>
                      </a:prstGeom>
                      <a:solidFill>
                        <a:srgbClr val="FFC000"/>
                      </a:solidFill>
                      <a:ln w="28575">
                        <a:solidFill>
                          <a:schemeClr val="accent4">
                            <a:lumMod val="50000"/>
                          </a:schemeClr>
                        </a:solidFill>
                      </a:ln>
                      <a:effectLst>
                        <a:outerShdw blurRad="50800" dist="38100" dir="8100000" algn="tr"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endParaRPr lang="zh-TW" altLang="en-US" sz="1050" b="1" dirty="0">
                          <a:solidFill>
                            <a:prstClr val="black"/>
                          </a:solidFill>
                          <a:latin typeface="Book Antiqua" panose="02040602050305030304" pitchFamily="18" charset="0"/>
                          <a:ea typeface="標楷體" panose="03000509000000000000" pitchFamily="65" charset="-120"/>
                        </a:endParaRPr>
                      </a:p>
                    </p:txBody>
                  </p:sp>
                  <p:sp>
                    <p:nvSpPr>
                      <p:cNvPr id="26" name="文字方塊 25"/>
                      <p:cNvSpPr txBox="1"/>
                      <p:nvPr/>
                    </p:nvSpPr>
                    <p:spPr>
                      <a:xfrm>
                        <a:off x="6692558" y="1533489"/>
                        <a:ext cx="1407932" cy="955855"/>
                      </a:xfrm>
                      <a:prstGeom prst="rect">
                        <a:avLst/>
                      </a:prstGeom>
                      <a:noFill/>
                    </p:spPr>
                    <p:txBody>
                      <a:bodyPr wrap="square">
                        <a:spAutoFit/>
                      </a:bodyPr>
                      <a:lstStyle/>
                      <a:p>
                        <a:pPr algn="ctr">
                          <a:defRPr/>
                        </a:pPr>
                        <a:r>
                          <a:rPr lang="en-US" altLang="zh-TW" sz="1500" b="1" dirty="0">
                            <a:solidFill>
                              <a:srgbClr val="C00000"/>
                            </a:solidFill>
                            <a:effectLst>
                              <a:glow rad="127000">
                                <a:prstClr val="white"/>
                              </a:glow>
                            </a:effectLst>
                            <a:latin typeface="Book Antiqua" panose="02040602050305030304" pitchFamily="18" charset="0"/>
                            <a:ea typeface="標楷體" panose="03000509000000000000" pitchFamily="65" charset="-120"/>
                          </a:rPr>
                          <a:t>6</a:t>
                        </a:r>
                      </a:p>
                      <a:p>
                        <a:pPr algn="ctr">
                          <a:defRPr/>
                        </a:pPr>
                        <a:r>
                          <a:rPr lang="zh-TW" altLang="en-US" sz="1500" b="1" dirty="0">
                            <a:solidFill>
                              <a:srgbClr val="C00000"/>
                            </a:solidFill>
                            <a:effectLst>
                              <a:glow rad="127000">
                                <a:prstClr val="white"/>
                              </a:glow>
                            </a:effectLst>
                            <a:latin typeface="Book Antiqua" panose="02040602050305030304" pitchFamily="18" charset="0"/>
                            <a:ea typeface="標楷體" panose="03000509000000000000" pitchFamily="65" charset="-120"/>
                          </a:rPr>
                          <a:t> </a:t>
                        </a:r>
                        <a:r>
                          <a:rPr lang="zh-TW" altLang="en-US" sz="1200" b="1" dirty="0">
                            <a:solidFill>
                              <a:srgbClr val="C00000"/>
                            </a:solidFill>
                            <a:effectLst>
                              <a:glow rad="127000">
                                <a:prstClr val="white"/>
                              </a:glow>
                            </a:effectLst>
                            <a:latin typeface="Book Antiqua" panose="02040602050305030304" pitchFamily="18" charset="0"/>
                            <a:ea typeface="標楷體" panose="03000509000000000000" pitchFamily="65" charset="-120"/>
                          </a:rPr>
                          <a:t>會考</a:t>
                        </a:r>
                        <a:r>
                          <a:rPr lang="en-US" altLang="zh-TW" sz="1200" b="1" dirty="0">
                            <a:solidFill>
                              <a:srgbClr val="C00000"/>
                            </a:solidFill>
                            <a:effectLst>
                              <a:glow rad="127000">
                                <a:prstClr val="white"/>
                              </a:glow>
                            </a:effectLst>
                            <a:latin typeface="Book Antiqua" panose="02040602050305030304" pitchFamily="18" charset="0"/>
                            <a:ea typeface="標楷體" panose="03000509000000000000" pitchFamily="65" charset="-120"/>
                          </a:rPr>
                          <a:t>+</a:t>
                        </a:r>
                        <a:r>
                          <a:rPr lang="zh-TW" altLang="en-US" sz="1200" b="1" dirty="0">
                            <a:solidFill>
                              <a:srgbClr val="C00000"/>
                            </a:solidFill>
                            <a:effectLst>
                              <a:glow rad="127000">
                                <a:prstClr val="white"/>
                              </a:glow>
                            </a:effectLst>
                            <a:latin typeface="Book Antiqua" panose="02040602050305030304" pitchFamily="18" charset="0"/>
                            <a:ea typeface="標楷體" panose="03000509000000000000" pitchFamily="65" charset="-120"/>
                          </a:rPr>
                          <a:t>寫作測驗</a:t>
                        </a:r>
                        <a:r>
                          <a:rPr lang="en-US" altLang="zh-TW" sz="1050" b="1" i="1" dirty="0">
                            <a:solidFill>
                              <a:prstClr val="black"/>
                            </a:solidFill>
                            <a:latin typeface="Book Antiqua" panose="02040602050305030304" pitchFamily="18" charset="0"/>
                            <a:ea typeface="標楷體" panose="03000509000000000000" pitchFamily="65" charset="-120"/>
                          </a:rPr>
                          <a:t>33~0</a:t>
                        </a:r>
                        <a:endParaRPr lang="zh-TW" altLang="en-US" sz="1350" dirty="0">
                          <a:solidFill>
                            <a:prstClr val="black"/>
                          </a:solidFill>
                          <a:latin typeface="Calibri"/>
                          <a:ea typeface="標楷體" panose="03000509000000000000" pitchFamily="65" charset="-120"/>
                        </a:endParaRPr>
                      </a:p>
                    </p:txBody>
                  </p:sp>
                  <p:sp>
                    <p:nvSpPr>
                      <p:cNvPr id="27" name="文字方塊 26"/>
                      <p:cNvSpPr txBox="1"/>
                      <p:nvPr/>
                    </p:nvSpPr>
                    <p:spPr>
                      <a:xfrm>
                        <a:off x="7682304" y="2135968"/>
                        <a:ext cx="1342633" cy="1385204"/>
                      </a:xfrm>
                      <a:prstGeom prst="rect">
                        <a:avLst/>
                      </a:prstGeom>
                      <a:noFill/>
                    </p:spPr>
                    <p:txBody>
                      <a:bodyPr>
                        <a:spAutoFit/>
                      </a:bodyPr>
                      <a:lstStyle/>
                      <a:p>
                        <a:pPr algn="ctr">
                          <a:defRPr/>
                        </a:pPr>
                        <a:r>
                          <a:rPr lang="en-US" altLang="zh-TW" sz="1500" b="1" dirty="0">
                            <a:solidFill>
                              <a:srgbClr val="C00000"/>
                            </a:solidFill>
                            <a:effectLst>
                              <a:glow rad="127000">
                                <a:prstClr val="white"/>
                              </a:glow>
                            </a:effectLst>
                            <a:latin typeface="Book Antiqua" panose="02040602050305030304" pitchFamily="18" charset="0"/>
                            <a:ea typeface="標楷體" panose="03000509000000000000" pitchFamily="65" charset="-120"/>
                          </a:rPr>
                          <a:t>7</a:t>
                        </a:r>
                      </a:p>
                      <a:p>
                        <a:pPr algn="r">
                          <a:defRPr/>
                        </a:pPr>
                        <a:r>
                          <a:rPr lang="zh-TW" altLang="en-US" sz="1500" b="1" dirty="0">
                            <a:solidFill>
                              <a:srgbClr val="C00000"/>
                            </a:solidFill>
                            <a:effectLst>
                              <a:glow rad="127000">
                                <a:prstClr val="white"/>
                              </a:glow>
                            </a:effectLst>
                            <a:latin typeface="Book Antiqua" panose="02040602050305030304" pitchFamily="18" charset="0"/>
                            <a:ea typeface="標楷體" panose="03000509000000000000" pitchFamily="65" charset="-120"/>
                          </a:rPr>
                          <a:t>服務學習</a:t>
                        </a:r>
                        <a:endParaRPr lang="en-US" altLang="zh-TW" sz="1500" b="1" dirty="0">
                          <a:solidFill>
                            <a:srgbClr val="C00000"/>
                          </a:solidFill>
                          <a:effectLst>
                            <a:glow rad="127000">
                              <a:prstClr val="white"/>
                            </a:glow>
                          </a:effectLst>
                          <a:latin typeface="Book Antiqua" panose="02040602050305030304" pitchFamily="18" charset="0"/>
                          <a:ea typeface="標楷體" panose="03000509000000000000" pitchFamily="65" charset="-120"/>
                        </a:endParaRPr>
                      </a:p>
                      <a:p>
                        <a:pPr marL="63104" algn="ctr">
                          <a:defRPr/>
                        </a:pPr>
                        <a:r>
                          <a:rPr lang="en-US" altLang="zh-TW" sz="1050" b="1" i="1" dirty="0">
                            <a:solidFill>
                              <a:prstClr val="black"/>
                            </a:solidFill>
                            <a:latin typeface="Book Antiqua" panose="02040602050305030304" pitchFamily="18" charset="0"/>
                            <a:ea typeface="標楷體" panose="03000509000000000000" pitchFamily="65" charset="-120"/>
                          </a:rPr>
                          <a:t>15</a:t>
                        </a:r>
                        <a:r>
                          <a:rPr lang="zh-TW" altLang="en-US" sz="1050" b="1" dirty="0">
                            <a:solidFill>
                              <a:prstClr val="black"/>
                            </a:solidFill>
                            <a:latin typeface="Book Antiqua" panose="02040602050305030304" pitchFamily="18" charset="0"/>
                            <a:ea typeface="標楷體" panose="03000509000000000000" pitchFamily="65" charset="-120"/>
                          </a:rPr>
                          <a:t> ～</a:t>
                        </a:r>
                        <a:r>
                          <a:rPr lang="en-US" altLang="zh-TW" sz="1050" b="1" dirty="0">
                            <a:solidFill>
                              <a:prstClr val="black"/>
                            </a:solidFill>
                            <a:latin typeface="Book Antiqua" panose="02040602050305030304" pitchFamily="18" charset="0"/>
                            <a:ea typeface="標楷體" panose="03000509000000000000" pitchFamily="65" charset="-120"/>
                          </a:rPr>
                          <a:t>0</a:t>
                        </a:r>
                        <a:br>
                          <a:rPr lang="en-US" altLang="zh-TW" sz="1050" b="1" dirty="0">
                            <a:solidFill>
                              <a:prstClr val="black"/>
                            </a:solidFill>
                            <a:latin typeface="Book Antiqua" panose="02040602050305030304" pitchFamily="18" charset="0"/>
                            <a:ea typeface="標楷體" panose="03000509000000000000" pitchFamily="65" charset="-120"/>
                          </a:rPr>
                        </a:br>
                        <a:r>
                          <a:rPr lang="en-US" altLang="zh-TW" sz="1050" b="1" dirty="0">
                            <a:solidFill>
                              <a:prstClr val="black"/>
                            </a:solidFill>
                            <a:latin typeface="Book Antiqua" panose="02040602050305030304" pitchFamily="18" charset="0"/>
                            <a:ea typeface="標楷體" panose="03000509000000000000" pitchFamily="65" charset="-120"/>
                          </a:rPr>
                          <a:t>(</a:t>
                        </a:r>
                        <a:r>
                          <a:rPr lang="zh-TW" altLang="en-US" sz="1050" b="1" dirty="0">
                            <a:solidFill>
                              <a:prstClr val="black"/>
                            </a:solidFill>
                            <a:latin typeface="Book Antiqua" panose="02040602050305030304" pitchFamily="18" charset="0"/>
                            <a:ea typeface="標楷體" panose="03000509000000000000" pitchFamily="65" charset="-120"/>
                          </a:rPr>
                          <a:t>級距</a:t>
                        </a:r>
                        <a:r>
                          <a:rPr lang="en-US" altLang="zh-TW" sz="1050" b="1" dirty="0">
                            <a:solidFill>
                              <a:prstClr val="black"/>
                            </a:solidFill>
                            <a:latin typeface="Book Antiqua" panose="02040602050305030304" pitchFamily="18" charset="0"/>
                            <a:ea typeface="標楷體" panose="03000509000000000000" pitchFamily="65" charset="-120"/>
                          </a:rPr>
                          <a:t>0.25)</a:t>
                        </a:r>
                        <a:endParaRPr lang="zh-TW" altLang="en-US" sz="1050" b="1" dirty="0">
                          <a:solidFill>
                            <a:prstClr val="black"/>
                          </a:solidFill>
                          <a:latin typeface="Book Antiqua" panose="02040602050305030304" pitchFamily="18" charset="0"/>
                          <a:ea typeface="標楷體" panose="03000509000000000000" pitchFamily="65" charset="-120"/>
                        </a:endParaRPr>
                      </a:p>
                      <a:p>
                        <a:pPr>
                          <a:defRPr/>
                        </a:pPr>
                        <a:endParaRPr lang="zh-TW" altLang="en-US" sz="1050" dirty="0">
                          <a:solidFill>
                            <a:prstClr val="black"/>
                          </a:solidFill>
                          <a:latin typeface="Calibri"/>
                          <a:ea typeface="標楷體" panose="03000509000000000000" pitchFamily="65" charset="-120"/>
                        </a:endParaRPr>
                      </a:p>
                    </p:txBody>
                  </p:sp>
                </p:grpSp>
              </p:grpSp>
              <p:sp>
                <p:nvSpPr>
                  <p:cNvPr id="28" name="文字方塊 27"/>
                  <p:cNvSpPr txBox="1"/>
                  <p:nvPr/>
                </p:nvSpPr>
                <p:spPr>
                  <a:xfrm>
                    <a:off x="1490341" y="4544992"/>
                    <a:ext cx="1192621" cy="1325862"/>
                  </a:xfrm>
                  <a:prstGeom prst="rect">
                    <a:avLst/>
                  </a:prstGeom>
                  <a:noFill/>
                </p:spPr>
                <p:txBody>
                  <a:bodyPr>
                    <a:spAutoFit/>
                  </a:bodyPr>
                  <a:lstStyle/>
                  <a:p>
                    <a:pPr algn="ctr">
                      <a:defRPr/>
                    </a:pPr>
                    <a:r>
                      <a:rPr lang="en-US" altLang="zh-TW"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rPr>
                      <a:t>9</a:t>
                    </a:r>
                    <a:r>
                      <a:rPr lang="zh-TW" altLang="en-US" b="1" dirty="0">
                        <a:solidFill>
                          <a:srgbClr val="C00000"/>
                        </a:solidFill>
                        <a:effectLst>
                          <a:glow rad="63500">
                            <a:prstClr val="white">
                              <a:alpha val="40000"/>
                            </a:prstClr>
                          </a:glow>
                        </a:effectLst>
                        <a:latin typeface="Book Antiqua" panose="02040602050305030304" pitchFamily="18" charset="0"/>
                        <a:ea typeface="標楷體" panose="03000509000000000000" pitchFamily="65" charset="-120"/>
                      </a:rPr>
                      <a:t>國文</a:t>
                    </a:r>
                    <a:r>
                      <a:rPr lang="en-US" altLang="zh-TW" b="1" dirty="0">
                        <a:solidFill>
                          <a:srgbClr val="C00000"/>
                        </a:solidFill>
                        <a:latin typeface="Book Antiqua" panose="02040602050305030304" pitchFamily="18" charset="0"/>
                        <a:ea typeface="標楷體" panose="03000509000000000000" pitchFamily="65" charset="-120"/>
                      </a:rPr>
                      <a:t/>
                    </a:r>
                    <a:br>
                      <a:rPr lang="en-US" altLang="zh-TW" b="1" dirty="0">
                        <a:solidFill>
                          <a:srgbClr val="C00000"/>
                        </a:solidFill>
                        <a:latin typeface="Book Antiqua" panose="02040602050305030304" pitchFamily="18" charset="0"/>
                        <a:ea typeface="標楷體" panose="03000509000000000000" pitchFamily="65" charset="-120"/>
                      </a:rPr>
                    </a:br>
                    <a:r>
                      <a:rPr lang="pt-BR" altLang="zh-TW" sz="900" b="1" dirty="0">
                        <a:solidFill>
                          <a:prstClr val="black"/>
                        </a:solidFill>
                        <a:latin typeface="Book Antiqua" panose="02040602050305030304" pitchFamily="18" charset="0"/>
                        <a:ea typeface="標楷體" panose="03000509000000000000" pitchFamily="65" charset="-120"/>
                      </a:rPr>
                      <a:t>A++&gt; A+&gt; A&gt; B++&gt; B+&gt; B&gt; C&gt;</a:t>
                    </a:r>
                    <a:r>
                      <a:rPr lang="zh-TW" altLang="pt-BR" sz="900" b="1" dirty="0">
                        <a:solidFill>
                          <a:prstClr val="black"/>
                        </a:solidFill>
                        <a:latin typeface="Book Antiqua" panose="02040602050305030304" pitchFamily="18" charset="0"/>
                        <a:ea typeface="標楷體" panose="03000509000000000000" pitchFamily="65" charset="-120"/>
                      </a:rPr>
                      <a:t>缺考</a:t>
                    </a:r>
                    <a:endParaRPr lang="zh-TW" altLang="en-US" sz="900" b="1" dirty="0">
                      <a:solidFill>
                        <a:prstClr val="black"/>
                      </a:solidFill>
                      <a:latin typeface="Book Antiqua" panose="02040602050305030304" pitchFamily="18" charset="0"/>
                      <a:ea typeface="標楷體" panose="03000509000000000000" pitchFamily="65" charset="-120"/>
                    </a:endParaRPr>
                  </a:p>
                  <a:p>
                    <a:pPr>
                      <a:defRPr/>
                    </a:pPr>
                    <a:endParaRPr lang="zh-TW" altLang="en-US" sz="1350" dirty="0">
                      <a:solidFill>
                        <a:prstClr val="black"/>
                      </a:solidFill>
                      <a:latin typeface="Calibri"/>
                      <a:ea typeface="標楷體" panose="03000509000000000000" pitchFamily="65" charset="-120"/>
                    </a:endParaRPr>
                  </a:p>
                </p:txBody>
              </p:sp>
            </p:grpSp>
          </p:grpSp>
        </p:grpSp>
      </p:grpSp>
      <p:pic>
        <p:nvPicPr>
          <p:cNvPr id="38" name="Picture 2">
            <a:hlinkClick r:id="rId3" action="ppaction://hlinksldjump"/>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916479" y="390630"/>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9" name="Oval 83">
            <a:extLst>
              <a:ext uri="{FF2B5EF4-FFF2-40B4-BE49-F238E27FC236}">
                <a16:creationId xmlns:a16="http://schemas.microsoft.com/office/drawing/2014/main" xmlns="" id="{B43C524D-9D6A-4800-B4AC-49E079ABD482}"/>
              </a:ext>
            </a:extLst>
          </p:cNvPr>
          <p:cNvSpPr/>
          <p:nvPr/>
        </p:nvSpPr>
        <p:spPr>
          <a:xfrm>
            <a:off x="3453664" y="4999391"/>
            <a:ext cx="2313382" cy="1037535"/>
          </a:xfrm>
          <a:prstGeom prst="ellipse">
            <a:avLst/>
          </a:prstGeom>
          <a:solidFill>
            <a:srgbClr val="769BC9">
              <a:lumMod val="50000"/>
            </a:srgbClr>
          </a:solidFill>
          <a:ln w="38100" cap="flat" cmpd="sng" algn="ctr">
            <a:solidFill>
              <a:sysClr val="window" lastClr="FFFFFF"/>
            </a:solidFill>
            <a:prstDash val="solid"/>
            <a:miter lim="800000"/>
          </a:ln>
          <a:effectLst/>
          <a:scene3d>
            <a:camera prst="orthographicFront"/>
            <a:lightRig rig="threePt" dir="t"/>
          </a:scene3d>
          <a:sp3d>
            <a:bevelT/>
          </a:sp3d>
        </p:spPr>
        <p:txBody>
          <a:bodyPr rtlCol="0" anchor="ctr"/>
          <a:lstStyle/>
          <a:p>
            <a:pPr>
              <a:defRPr/>
            </a:pPr>
            <a:endParaRPr lang="en-US" altLang="zh-TW" kern="0" dirty="0">
              <a:solidFill>
                <a:prstClr val="white"/>
              </a:solidFill>
              <a:latin typeface="Calibri Light"/>
              <a:ea typeface="標楷體" panose="03000509000000000000" pitchFamily="65" charset="-120"/>
            </a:endParaRPr>
          </a:p>
          <a:p>
            <a:pPr algn="ctr">
              <a:defRPr/>
            </a:pPr>
            <a:r>
              <a:rPr lang="zh-TW" altLang="en-US" kern="0" dirty="0">
                <a:solidFill>
                  <a:prstClr val="white"/>
                </a:solidFill>
                <a:latin typeface="標楷體" panose="03000509000000000000" pitchFamily="65" charset="-120"/>
                <a:ea typeface="標楷體" panose="03000509000000000000" pitchFamily="65" charset="-120"/>
              </a:rPr>
              <a:t>增額人數</a:t>
            </a:r>
            <a:r>
              <a:rPr lang="en-US" altLang="zh-TW" b="1" kern="0" dirty="0">
                <a:solidFill>
                  <a:srgbClr val="FFFF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5%</a:t>
            </a:r>
            <a:r>
              <a:rPr lang="zh-TW" altLang="en-US" b="1" kern="0" dirty="0">
                <a:solidFill>
                  <a:prstClr val="white"/>
                </a:solidFill>
                <a:latin typeface="標楷體" panose="03000509000000000000" pitchFamily="65" charset="-120"/>
                <a:ea typeface="標楷體" panose="03000509000000000000" pitchFamily="65" charset="-120"/>
              </a:rPr>
              <a:t>內</a:t>
            </a:r>
            <a:endParaRPr lang="en-US" altLang="zh-TW" b="1" kern="0" dirty="0">
              <a:solidFill>
                <a:prstClr val="white"/>
              </a:solidFill>
              <a:latin typeface="標楷體" panose="03000509000000000000" pitchFamily="65" charset="-120"/>
              <a:ea typeface="標楷體" panose="03000509000000000000" pitchFamily="65" charset="-120"/>
            </a:endParaRPr>
          </a:p>
          <a:p>
            <a:pPr algn="ctr">
              <a:defRPr/>
            </a:pPr>
            <a:r>
              <a:rPr lang="zh-TW" altLang="en-US" kern="0" dirty="0">
                <a:solidFill>
                  <a:prstClr val="white"/>
                </a:solidFill>
                <a:latin typeface="標楷體" panose="03000509000000000000" pitchFamily="65" charset="-120"/>
                <a:ea typeface="標楷體" panose="03000509000000000000" pitchFamily="65" charset="-120"/>
              </a:rPr>
              <a:t>直接</a:t>
            </a:r>
            <a:r>
              <a:rPr lang="zh-TW" altLang="en-US" b="1" kern="0" dirty="0">
                <a:solidFill>
                  <a:prstClr val="white"/>
                </a:solidFill>
                <a:latin typeface="標楷體" panose="03000509000000000000" pitchFamily="65" charset="-120"/>
                <a:ea typeface="標楷體" panose="03000509000000000000" pitchFamily="65" charset="-120"/>
              </a:rPr>
              <a:t>增額錄取</a:t>
            </a:r>
          </a:p>
          <a:p>
            <a:pPr algn="ctr">
              <a:defRPr/>
            </a:pPr>
            <a:endParaRPr lang="en-US" kern="0" dirty="0">
              <a:solidFill>
                <a:prstClr val="white"/>
              </a:solidFill>
              <a:latin typeface="Calibri Light"/>
            </a:endParaRPr>
          </a:p>
        </p:txBody>
      </p:sp>
      <p:sp>
        <p:nvSpPr>
          <p:cNvPr id="40" name="Oval 84">
            <a:extLst>
              <a:ext uri="{FF2B5EF4-FFF2-40B4-BE49-F238E27FC236}">
                <a16:creationId xmlns:a16="http://schemas.microsoft.com/office/drawing/2014/main" xmlns="" id="{8B7889CE-3EDD-4248-BCBD-F71BDDFC34B8}"/>
              </a:ext>
            </a:extLst>
          </p:cNvPr>
          <p:cNvSpPr/>
          <p:nvPr/>
        </p:nvSpPr>
        <p:spPr>
          <a:xfrm>
            <a:off x="6565109" y="5100770"/>
            <a:ext cx="2610415" cy="1126191"/>
          </a:xfrm>
          <a:prstGeom prst="ellipse">
            <a:avLst/>
          </a:prstGeom>
          <a:solidFill>
            <a:srgbClr val="769BC9">
              <a:lumMod val="75000"/>
            </a:srgbClr>
          </a:solidFill>
          <a:ln w="38100" cap="flat" cmpd="sng" algn="ctr">
            <a:solidFill>
              <a:sysClr val="window" lastClr="FFFFFF"/>
            </a:solidFill>
            <a:prstDash val="solid"/>
            <a:miter lim="800000"/>
          </a:ln>
          <a:effectLst/>
          <a:scene3d>
            <a:camera prst="orthographicFront"/>
            <a:lightRig rig="threePt" dir="t"/>
          </a:scene3d>
          <a:sp3d>
            <a:bevelT/>
          </a:sp3d>
        </p:spPr>
        <p:txBody>
          <a:bodyPr rtlCol="0" anchor="ctr"/>
          <a:lstStyle/>
          <a:p>
            <a:pPr>
              <a:defRPr/>
            </a:pPr>
            <a:endParaRPr lang="en-US" altLang="zh-TW" kern="0" dirty="0">
              <a:solidFill>
                <a:prstClr val="white"/>
              </a:solidFill>
              <a:latin typeface="Calibri Light"/>
              <a:ea typeface="標楷體" panose="03000509000000000000" pitchFamily="65" charset="-120"/>
            </a:endParaRPr>
          </a:p>
          <a:p>
            <a:pPr algn="ctr">
              <a:defRPr/>
            </a:pPr>
            <a:r>
              <a:rPr lang="zh-TW" altLang="en-US" kern="0" dirty="0">
                <a:solidFill>
                  <a:prstClr val="white"/>
                </a:solidFill>
                <a:latin typeface="標楷體" panose="03000509000000000000" pitchFamily="65" charset="-120"/>
                <a:ea typeface="標楷體" panose="03000509000000000000" pitchFamily="65" charset="-120"/>
              </a:rPr>
              <a:t>增額人數</a:t>
            </a:r>
            <a:r>
              <a:rPr lang="zh-TW" altLang="en-US" b="1" kern="0" dirty="0">
                <a:solidFill>
                  <a:prstClr val="white"/>
                </a:solidFill>
                <a:latin typeface="標楷體" panose="03000509000000000000" pitchFamily="65" charset="-120"/>
                <a:ea typeface="標楷體" panose="03000509000000000000" pitchFamily="65" charset="-120"/>
              </a:rPr>
              <a:t>高於</a:t>
            </a:r>
            <a:r>
              <a:rPr lang="en-US" altLang="zh-TW" b="1" kern="0" dirty="0">
                <a:solidFill>
                  <a:prstClr val="white"/>
                </a:solidFill>
                <a:latin typeface="標楷體" panose="03000509000000000000" pitchFamily="65" charset="-120"/>
                <a:ea typeface="標楷體" panose="03000509000000000000" pitchFamily="65" charset="-120"/>
              </a:rPr>
              <a:t>5%</a:t>
            </a:r>
          </a:p>
          <a:p>
            <a:pPr algn="ctr">
              <a:defRPr/>
            </a:pPr>
            <a:r>
              <a:rPr lang="zh-TW" altLang="en-US" kern="0" dirty="0">
                <a:solidFill>
                  <a:prstClr val="white"/>
                </a:solidFill>
                <a:latin typeface="標楷體" panose="03000509000000000000" pitchFamily="65" charset="-120"/>
                <a:ea typeface="標楷體" panose="03000509000000000000" pitchFamily="65" charset="-120"/>
              </a:rPr>
              <a:t>依</a:t>
            </a:r>
            <a:r>
              <a:rPr lang="zh-TW" altLang="en-US" b="1" kern="0" dirty="0">
                <a:solidFill>
                  <a:srgbClr val="FFFF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志願順序</a:t>
            </a:r>
            <a:r>
              <a:rPr lang="zh-TW" altLang="en-US" kern="0" dirty="0">
                <a:solidFill>
                  <a:prstClr val="white"/>
                </a:solidFill>
                <a:latin typeface="標楷體" panose="03000509000000000000" pitchFamily="65" charset="-120"/>
                <a:ea typeface="標楷體" panose="03000509000000000000" pitchFamily="65" charset="-120"/>
              </a:rPr>
              <a:t>錄取</a:t>
            </a:r>
          </a:p>
          <a:p>
            <a:pPr algn="ctr">
              <a:defRPr/>
            </a:pPr>
            <a:endParaRPr lang="en-US" kern="0" dirty="0">
              <a:solidFill>
                <a:prstClr val="white"/>
              </a:solidFill>
              <a:latin typeface="Calibri Light"/>
            </a:endParaRPr>
          </a:p>
        </p:txBody>
      </p:sp>
    </p:spTree>
    <p:extLst>
      <p:ext uri="{BB962C8B-B14F-4D97-AF65-F5344CB8AC3E}">
        <p14:creationId xmlns:p14="http://schemas.microsoft.com/office/powerpoint/2010/main" val="2118710295"/>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heel(1)">
                                      <p:cBhvr>
                                        <p:cTn id="7" dur="20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 name="圓角矩形 9"/>
          <p:cNvSpPr/>
          <p:nvPr/>
        </p:nvSpPr>
        <p:spPr bwMode="auto">
          <a:xfrm>
            <a:off x="3459362" y="412049"/>
            <a:ext cx="6688475" cy="1294594"/>
          </a:xfrm>
          <a:prstGeom prst="roundRect">
            <a:avLst/>
          </a:prstGeom>
          <a:solidFill>
            <a:srgbClr val="A3DEDF"/>
          </a:solidFill>
          <a:scene3d>
            <a:camera prst="orthographicFront"/>
            <a:lightRig rig="threePt" dir="t"/>
          </a:scene3d>
          <a:sp3d>
            <a:bevelT w="381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sp>
      <p:sp>
        <p:nvSpPr>
          <p:cNvPr id="2" name="文字方塊 1"/>
          <p:cNvSpPr txBox="1"/>
          <p:nvPr/>
        </p:nvSpPr>
        <p:spPr>
          <a:xfrm>
            <a:off x="3459362" y="677363"/>
            <a:ext cx="6688475" cy="646331"/>
          </a:xfrm>
          <a:prstGeom prst="rect">
            <a:avLst/>
          </a:prstGeom>
          <a:noFill/>
        </p:spPr>
        <p:txBody>
          <a:bodyPr wrap="square" rtlCol="0">
            <a:spAutoFit/>
            <a:scene3d>
              <a:camera prst="orthographicFront"/>
              <a:lightRig rig="threePt" dir="t"/>
            </a:scene3d>
            <a:sp3d extrusionH="57150">
              <a:bevelT w="38100" h="38100"/>
            </a:sp3d>
          </a:bodyPr>
          <a:lstStyle/>
          <a:p>
            <a:pPr marL="0" marR="0" lvl="0" indent="0" algn="ctr" defTabSz="685783" rtl="0" eaLnBrk="1" fontAlgn="auto" latinLnBrk="0" hangingPunct="1">
              <a:lnSpc>
                <a:spcPct val="90000"/>
              </a:lnSpc>
              <a:spcBef>
                <a:spcPct val="0"/>
              </a:spcBef>
              <a:spcAft>
                <a:spcPts val="0"/>
              </a:spcAft>
              <a:buClrTx/>
              <a:buSzPct val="90000"/>
              <a:buFontTx/>
              <a:buNone/>
              <a:tabLst/>
              <a:defRPr/>
            </a:pPr>
            <a:r>
              <a:rPr kumimoji="0" lang="zh-TW" altLang="en-US" sz="4000" b="1" i="0" u="none" strike="noStrike" kern="1200" cap="none" spc="0" normalizeH="0" baseline="0" noProof="0" dirty="0">
                <a:ln>
                  <a:noFill/>
                </a:ln>
                <a:solidFill>
                  <a:srgbClr val="6600CC"/>
                </a:solidFill>
                <a:effectLst/>
                <a:uLnTx/>
                <a:uFillTx/>
                <a:latin typeface="標楷體" panose="03000509000000000000" pitchFamily="65" charset="-120"/>
                <a:ea typeface="標楷體" panose="03000509000000000000" pitchFamily="65" charset="-120"/>
                <a:cs typeface="+mn-cs"/>
              </a:rPr>
              <a:t>五專聯合免試入學管道介紹</a:t>
            </a:r>
          </a:p>
        </p:txBody>
      </p:sp>
      <p:grpSp>
        <p:nvGrpSpPr>
          <p:cNvPr id="15" name="群組 14">
            <a:extLst>
              <a:ext uri="{FF2B5EF4-FFF2-40B4-BE49-F238E27FC236}">
                <a16:creationId xmlns:a16="http://schemas.microsoft.com/office/drawing/2014/main" xmlns="" id="{EFDA5037-2CE9-4BDA-9DFF-4D3DE6ADD489}"/>
              </a:ext>
            </a:extLst>
          </p:cNvPr>
          <p:cNvGrpSpPr/>
          <p:nvPr/>
        </p:nvGrpSpPr>
        <p:grpSpPr>
          <a:xfrm>
            <a:off x="835269" y="1324552"/>
            <a:ext cx="10928107" cy="5503491"/>
            <a:chOff x="2516765" y="1783805"/>
            <a:chExt cx="8726548" cy="5044238"/>
          </a:xfrm>
        </p:grpSpPr>
        <p:sp>
          <p:nvSpPr>
            <p:cNvPr id="16" name="AutoShape 2">
              <a:extLst>
                <a:ext uri="{FF2B5EF4-FFF2-40B4-BE49-F238E27FC236}">
                  <a16:creationId xmlns:a16="http://schemas.microsoft.com/office/drawing/2014/main" xmlns="" id="{B11B64BF-4592-472E-B1F7-C59B74213518}"/>
                </a:ext>
              </a:extLst>
            </p:cNvPr>
            <p:cNvSpPr>
              <a:spLocks noChangeArrowheads="1"/>
            </p:cNvSpPr>
            <p:nvPr/>
          </p:nvSpPr>
          <p:spPr bwMode="gray">
            <a:xfrm>
              <a:off x="4522259" y="2083984"/>
              <a:ext cx="6721053" cy="1493847"/>
            </a:xfrm>
            <a:prstGeom prst="roundRect">
              <a:avLst>
                <a:gd name="adj" fmla="val 11505"/>
              </a:avLst>
            </a:prstGeom>
            <a:gradFill rotWithShape="1">
              <a:gsLst>
                <a:gs pos="0">
                  <a:schemeClr val="accent2"/>
                </a:gs>
                <a:gs pos="100000">
                  <a:schemeClr val="accent2">
                    <a:gamma/>
                    <a:tint val="0"/>
                    <a:invGamma/>
                  </a:schemeClr>
                </a:gs>
              </a:gsLst>
              <a:lin ang="0" scaled="1"/>
            </a:gradFill>
            <a:ln>
              <a:noFill/>
            </a:ln>
            <a:effectLst/>
            <a:scene3d>
              <a:camera prst="orthographicFront"/>
              <a:lightRig rig="threePt" dir="t"/>
            </a:scene3d>
            <a:sp3d>
              <a:bevelT w="203200" h="203200"/>
              <a:bevelB w="127000" h="203200"/>
            </a:sp3d>
            <a:extLst>
              <a:ext uri="{91240B29-F687-4F45-9708-019B960494DF}">
                <a14:hiddenLine xmlns:a14="http://schemas.microsoft.com/office/drawing/2010/main" w="6350" algn="ctr">
                  <a:solidFill>
                    <a:schemeClr val="tx1"/>
                  </a:solidFill>
                  <a:prstDash val="sysDot"/>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1D5253"/>
                </a:solidFill>
                <a:effectLst/>
                <a:uLnTx/>
                <a:uFillTx/>
                <a:latin typeface="Century Schoolbook"/>
                <a:ea typeface="標楷體" panose="03000509000000000000" pitchFamily="65" charset="-120"/>
                <a:cs typeface="+mn-cs"/>
              </a:endParaRPr>
            </a:p>
          </p:txBody>
        </p:sp>
        <p:sp>
          <p:nvSpPr>
            <p:cNvPr id="17" name="AutoShape 3">
              <a:extLst>
                <a:ext uri="{FF2B5EF4-FFF2-40B4-BE49-F238E27FC236}">
                  <a16:creationId xmlns:a16="http://schemas.microsoft.com/office/drawing/2014/main" xmlns="" id="{E6270031-C806-414D-9F28-7BD5D92E8E6A}"/>
                </a:ext>
              </a:extLst>
            </p:cNvPr>
            <p:cNvSpPr>
              <a:spLocks noChangeArrowheads="1"/>
            </p:cNvSpPr>
            <p:nvPr/>
          </p:nvSpPr>
          <p:spPr bwMode="ltGray">
            <a:xfrm>
              <a:off x="4539135" y="3550687"/>
              <a:ext cx="6704178" cy="1661627"/>
            </a:xfrm>
            <a:prstGeom prst="roundRect">
              <a:avLst>
                <a:gd name="adj" fmla="val 11505"/>
              </a:avLst>
            </a:prstGeom>
            <a:gradFill rotWithShape="1">
              <a:gsLst>
                <a:gs pos="0">
                  <a:schemeClr val="folHlink"/>
                </a:gs>
                <a:gs pos="100000">
                  <a:schemeClr val="folHlink">
                    <a:gamma/>
                    <a:tint val="0"/>
                    <a:invGamma/>
                  </a:schemeClr>
                </a:gs>
              </a:gsLst>
              <a:lin ang="0" scaled="1"/>
            </a:gradFill>
            <a:ln>
              <a:noFill/>
            </a:ln>
            <a:effectLst/>
            <a:scene3d>
              <a:camera prst="orthographicFront"/>
              <a:lightRig rig="threePt" dir="t"/>
            </a:scene3d>
            <a:sp3d>
              <a:bevelT w="203200" h="203200"/>
              <a:bevelB w="127000" h="203200"/>
            </a:sp3d>
            <a:extLst>
              <a:ext uri="{91240B29-F687-4F45-9708-019B960494DF}">
                <a14:hiddenLine xmlns:a14="http://schemas.microsoft.com/office/drawing/2010/main" w="6350" algn="ctr">
                  <a:solidFill>
                    <a:schemeClr val="tx1"/>
                  </a:solidFill>
                  <a:prstDash val="sysDot"/>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1D5253"/>
                </a:solidFill>
                <a:effectLst/>
                <a:uLnTx/>
                <a:uFillTx/>
                <a:latin typeface="Century Schoolbook"/>
                <a:ea typeface="標楷體" panose="03000509000000000000" pitchFamily="65" charset="-120"/>
                <a:cs typeface="+mn-cs"/>
              </a:endParaRPr>
            </a:p>
          </p:txBody>
        </p:sp>
        <p:sp>
          <p:nvSpPr>
            <p:cNvPr id="18" name="AutoShape 4">
              <a:extLst>
                <a:ext uri="{FF2B5EF4-FFF2-40B4-BE49-F238E27FC236}">
                  <a16:creationId xmlns:a16="http://schemas.microsoft.com/office/drawing/2014/main" xmlns="" id="{8C97C3B9-8D39-4A1C-82CA-0D2115D80AC3}"/>
                </a:ext>
              </a:extLst>
            </p:cNvPr>
            <p:cNvSpPr>
              <a:spLocks noChangeArrowheads="1"/>
            </p:cNvSpPr>
            <p:nvPr/>
          </p:nvSpPr>
          <p:spPr bwMode="gray">
            <a:xfrm>
              <a:off x="4573658" y="5188559"/>
              <a:ext cx="6669654" cy="1453651"/>
            </a:xfrm>
            <a:prstGeom prst="roundRect">
              <a:avLst>
                <a:gd name="adj" fmla="val 11505"/>
              </a:avLst>
            </a:prstGeom>
            <a:gradFill rotWithShape="1">
              <a:gsLst>
                <a:gs pos="0">
                  <a:schemeClr val="accent1"/>
                </a:gs>
                <a:gs pos="100000">
                  <a:schemeClr val="accent1">
                    <a:gamma/>
                    <a:tint val="0"/>
                    <a:invGamma/>
                  </a:schemeClr>
                </a:gs>
              </a:gsLst>
              <a:lin ang="0" scaled="1"/>
            </a:gradFill>
            <a:ln>
              <a:noFill/>
            </a:ln>
            <a:effectLst/>
            <a:scene3d>
              <a:camera prst="orthographicFront"/>
              <a:lightRig rig="threePt" dir="t"/>
            </a:scene3d>
            <a:sp3d>
              <a:bevelT w="203200" h="203200"/>
              <a:bevelB w="127000" h="203200"/>
            </a:sp3d>
            <a:extLst>
              <a:ext uri="{91240B29-F687-4F45-9708-019B960494DF}">
                <a14:hiddenLine xmlns:a14="http://schemas.microsoft.com/office/drawing/2010/main" w="6350" algn="ctr">
                  <a:solidFill>
                    <a:schemeClr val="tx1"/>
                  </a:solidFill>
                  <a:prstDash val="sysDot"/>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1D5253"/>
                </a:solidFill>
                <a:effectLst/>
                <a:uLnTx/>
                <a:uFillTx/>
                <a:latin typeface="Century Schoolbook"/>
                <a:ea typeface="標楷體" panose="03000509000000000000" pitchFamily="65" charset="-120"/>
                <a:cs typeface="+mn-cs"/>
              </a:endParaRPr>
            </a:p>
          </p:txBody>
        </p:sp>
        <p:sp>
          <p:nvSpPr>
            <p:cNvPr id="19" name="Text Box 6">
              <a:extLst>
                <a:ext uri="{FF2B5EF4-FFF2-40B4-BE49-F238E27FC236}">
                  <a16:creationId xmlns:a16="http://schemas.microsoft.com/office/drawing/2014/main" xmlns="" id="{1CD12D30-FBCC-4C44-84CC-8C438CC5D594}"/>
                </a:ext>
              </a:extLst>
            </p:cNvPr>
            <p:cNvSpPr txBox="1">
              <a:spLocks noChangeArrowheads="1"/>
            </p:cNvSpPr>
            <p:nvPr/>
          </p:nvSpPr>
          <p:spPr bwMode="gray">
            <a:xfrm>
              <a:off x="5138581" y="2566603"/>
              <a:ext cx="5710048" cy="535977"/>
            </a:xfrm>
            <a:prstGeom prst="rect">
              <a:avLst/>
            </a:prstGeom>
            <a:noFill/>
            <a:ln>
              <a:noFill/>
            </a:ln>
            <a:effectLst/>
            <a:extLst>
              <a:ext uri="{909E8E84-426E-40DD-AFC4-6F175D3DCCD1}">
                <a14:hiddenFill xmlns:a14="http://schemas.microsoft.com/office/drawing/2010/main">
                  <a:gradFill rotWithShape="1">
                    <a:gsLst>
                      <a:gs pos="0">
                        <a:schemeClr val="accent2"/>
                      </a:gs>
                      <a:gs pos="100000">
                        <a:srgbClr val="A9CFF5"/>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50000"/>
                </a:spcBef>
                <a:spcAft>
                  <a:spcPts val="0"/>
                </a:spcAft>
                <a:buClrTx/>
                <a:buSzTx/>
                <a:buFont typeface="Arial" panose="020B0604020202020204" pitchFamily="34" charset="0"/>
                <a:buNone/>
                <a:tabLst/>
                <a:defRPr/>
              </a:pPr>
              <a:r>
                <a:rPr kumimoji="0" lang="zh-TW" altLang="en-US" sz="3200" b="0" i="0" u="none" strike="noStrike" kern="1200" cap="none" spc="0" normalizeH="0" baseline="0" noProof="0" dirty="0">
                  <a:ln>
                    <a:noFill/>
                  </a:ln>
                  <a:solidFill>
                    <a:srgbClr val="1D5253"/>
                  </a:solidFill>
                  <a:effectLst/>
                  <a:uLnTx/>
                  <a:uFillTx/>
                  <a:latin typeface="標楷體" panose="03000509000000000000" pitchFamily="65" charset="-120"/>
                  <a:ea typeface="標楷體" panose="03000509000000000000" pitchFamily="65" charset="-120"/>
                  <a:cs typeface="Times New Roman" panose="02020603050405020304" pitchFamily="18" charset="0"/>
                </a:rPr>
                <a:t>公私立國民中學畢業生或具同等學力者</a:t>
              </a:r>
              <a:endParaRPr kumimoji="0" lang="en-US" altLang="zh-TW" sz="3200" b="1" i="0" u="none" strike="noStrike" kern="1200" cap="none" spc="0" normalizeH="0" baseline="0" noProof="0" dirty="0">
                <a:ln>
                  <a:noFill/>
                </a:ln>
                <a:solidFill>
                  <a:srgbClr val="000000"/>
                </a:solidFill>
                <a:effectLst/>
                <a:uLnTx/>
                <a:uFillTx/>
                <a:latin typeface="Arial" panose="020B0604020202020204" pitchFamily="34" charset="0"/>
                <a:ea typeface="標楷體" panose="03000509000000000000" pitchFamily="65" charset="-120"/>
                <a:cs typeface="Arial" panose="020B0604020202020204" pitchFamily="34" charset="0"/>
              </a:endParaRPr>
            </a:p>
          </p:txBody>
        </p:sp>
        <p:sp>
          <p:nvSpPr>
            <p:cNvPr id="20" name="Text Box 7">
              <a:extLst>
                <a:ext uri="{FF2B5EF4-FFF2-40B4-BE49-F238E27FC236}">
                  <a16:creationId xmlns:a16="http://schemas.microsoft.com/office/drawing/2014/main" xmlns="" id="{8554B9D7-6E39-4450-8B3D-CCA76E620356}"/>
                </a:ext>
              </a:extLst>
            </p:cNvPr>
            <p:cNvSpPr txBox="1">
              <a:spLocks noChangeArrowheads="1"/>
            </p:cNvSpPr>
            <p:nvPr/>
          </p:nvSpPr>
          <p:spPr bwMode="gray">
            <a:xfrm>
              <a:off x="5138581" y="3675734"/>
              <a:ext cx="5891761" cy="1438676"/>
            </a:xfrm>
            <a:prstGeom prst="rect">
              <a:avLst/>
            </a:prstGeom>
            <a:noFill/>
            <a:ln>
              <a:noFill/>
            </a:ln>
            <a:effectLst/>
            <a:extLst>
              <a:ext uri="{909E8E84-426E-40DD-AFC4-6F175D3DCCD1}">
                <a14:hiddenFill xmlns:a14="http://schemas.microsoft.com/office/drawing/2010/main">
                  <a:gradFill rotWithShape="1">
                    <a:gsLst>
                      <a:gs pos="0">
                        <a:schemeClr val="accent2"/>
                      </a:gs>
                      <a:gs pos="100000">
                        <a:srgbClr val="A9CFF5"/>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50000"/>
                </a:spcBef>
                <a:spcAft>
                  <a:spcPts val="0"/>
                </a:spcAft>
                <a:buClrTx/>
                <a:buSzTx/>
                <a:buFont typeface="Arial" panose="020B0604020202020204" pitchFamily="34" charset="0"/>
                <a:buNone/>
                <a:tabLst/>
                <a:defRPr/>
              </a:pPr>
              <a:r>
                <a:rPr kumimoji="0" lang="zh-TW" altLang="en-US" sz="3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北、中、南三區至多各擇一所申請</a:t>
              </a:r>
              <a:r>
                <a:rPr kumimoji="0" lang="en-US" altLang="zh-TW" sz="3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
              </a:r>
              <a:br>
                <a:rPr kumimoji="0" lang="en-US" altLang="zh-TW" sz="3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br>
              <a:r>
                <a:rPr kumimoji="0" lang="zh-TW" altLang="en-US" sz="3200" b="0"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rPr>
                <a:t>網路報名：</a:t>
              </a:r>
              <a:r>
                <a:rPr kumimoji="0" lang="en-US" altLang="zh-TW" sz="3200" b="0"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rPr>
                <a:t>6/21-6/30  </a:t>
              </a:r>
              <a:r>
                <a:rPr kumimoji="0" lang="zh-TW" altLang="en-US" sz="3200" b="0"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rPr>
                <a:t>現場報名：</a:t>
              </a:r>
              <a:r>
                <a:rPr kumimoji="0" lang="en-US" altLang="zh-TW" sz="3200" b="0"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rPr>
                <a:t>7/2-7/3</a:t>
              </a:r>
              <a:br>
                <a:rPr kumimoji="0" lang="en-US" altLang="zh-TW" sz="3200" b="0"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rPr>
              </a:br>
              <a:r>
                <a:rPr kumimoji="0" lang="en-US" altLang="zh-TW" sz="3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112</a:t>
              </a:r>
              <a:r>
                <a:rPr kumimoji="0" lang="zh-TW" altLang="en-US" sz="3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年</a:t>
              </a:r>
              <a:r>
                <a:rPr kumimoji="0" lang="en-US" altLang="zh-TW" sz="3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7</a:t>
              </a:r>
              <a:r>
                <a:rPr kumimoji="0" lang="zh-TW" altLang="en-US" sz="3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月</a:t>
              </a:r>
              <a:r>
                <a:rPr kumimoji="0" lang="en-US" altLang="zh-TW" sz="3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12</a:t>
              </a:r>
              <a:r>
                <a:rPr kumimoji="0" lang="zh-TW" altLang="en-US" sz="3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日現場登記分發</a:t>
              </a:r>
              <a:endParaRPr kumimoji="0" lang="en-US" altLang="zh-TW" sz="3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endParaRPr>
            </a:p>
          </p:txBody>
        </p:sp>
        <p:sp>
          <p:nvSpPr>
            <p:cNvPr id="21" name="Text Box 8">
              <a:extLst>
                <a:ext uri="{FF2B5EF4-FFF2-40B4-BE49-F238E27FC236}">
                  <a16:creationId xmlns:a16="http://schemas.microsoft.com/office/drawing/2014/main" xmlns="" id="{9345FA18-8B40-4A73-BABA-AD43969DEC6E}"/>
                </a:ext>
              </a:extLst>
            </p:cNvPr>
            <p:cNvSpPr txBox="1">
              <a:spLocks noChangeArrowheads="1"/>
            </p:cNvSpPr>
            <p:nvPr/>
          </p:nvSpPr>
          <p:spPr bwMode="gray">
            <a:xfrm>
              <a:off x="5138581" y="5388241"/>
              <a:ext cx="5063207" cy="987327"/>
            </a:xfrm>
            <a:prstGeom prst="rect">
              <a:avLst/>
            </a:prstGeom>
            <a:noFill/>
            <a:ln>
              <a:noFill/>
            </a:ln>
            <a:effectLst/>
            <a:extLst>
              <a:ext uri="{909E8E84-426E-40DD-AFC4-6F175D3DCCD1}">
                <a14:hiddenFill xmlns:a14="http://schemas.microsoft.com/office/drawing/2010/main">
                  <a:gradFill rotWithShape="1">
                    <a:gsLst>
                      <a:gs pos="0">
                        <a:schemeClr val="accent2"/>
                      </a:gs>
                      <a:gs pos="100000">
                        <a:srgbClr val="A9CFF5"/>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50000"/>
                </a:spcBef>
                <a:spcAft>
                  <a:spcPts val="0"/>
                </a:spcAft>
                <a:buClrTx/>
                <a:buSzTx/>
                <a:buFont typeface="Arial" panose="020B0604020202020204" pitchFamily="34" charset="0"/>
                <a:buNone/>
                <a:tabLst/>
                <a:defRPr/>
              </a:pPr>
              <a:r>
                <a:rPr kumimoji="0" lang="en-US" altLang="zh-TW" sz="3200" b="0"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rPr>
                <a:t>112</a:t>
              </a:r>
              <a:r>
                <a:rPr kumimoji="0" lang="zh-TW" altLang="en-US" sz="3200" b="0"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rPr>
                <a:t>學年度招生校數為</a:t>
              </a:r>
              <a:r>
                <a:rPr kumimoji="0" lang="en-US" altLang="zh-TW" sz="3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anose="02020603050405020304" pitchFamily="18" charset="0"/>
                  <a:ea typeface="標楷體" panose="03000509000000000000" pitchFamily="65" charset="-120"/>
                  <a:cs typeface="Times New Roman" panose="02020603050405020304" pitchFamily="18" charset="0"/>
                </a:rPr>
                <a:t>41</a:t>
              </a:r>
              <a:r>
                <a:rPr kumimoji="0" lang="zh-TW" altLang="en-US" sz="3200" b="0" i="0" u="none" strike="noStrike" kern="1200" cap="none" spc="0" normalizeH="0" baseline="0" noProof="0" dirty="0">
                  <a:ln>
                    <a:noFill/>
                  </a:ln>
                  <a:solidFill>
                    <a:srgbClr val="FF0000"/>
                  </a:solidFill>
                  <a:effectLst/>
                  <a:uLnTx/>
                  <a:uFillTx/>
                  <a:latin typeface="Times New Roman" panose="02020603050405020304" pitchFamily="18" charset="0"/>
                  <a:ea typeface="標楷體" panose="03000509000000000000" pitchFamily="65" charset="-120"/>
                  <a:cs typeface="Times New Roman" panose="02020603050405020304" pitchFamily="18" charset="0"/>
                </a:rPr>
                <a:t>校</a:t>
              </a:r>
              <a:r>
                <a:rPr kumimoji="0" lang="en-US" altLang="zh-TW" sz="3200" b="0" i="0" u="none" strike="noStrike" kern="1200" cap="none" spc="0" normalizeH="0" baseline="0" noProof="0" dirty="0">
                  <a:ln>
                    <a:noFill/>
                  </a:ln>
                  <a:solidFill>
                    <a:srgbClr val="FF0000"/>
                  </a:solidFill>
                  <a:effectLst/>
                  <a:uLnTx/>
                  <a:uFillTx/>
                  <a:latin typeface="Times New Roman" panose="02020603050405020304" pitchFamily="18" charset="0"/>
                  <a:ea typeface="標楷體" panose="03000509000000000000" pitchFamily="65" charset="-120"/>
                  <a:cs typeface="Times New Roman" panose="02020603050405020304" pitchFamily="18" charset="0"/>
                </a:rPr>
                <a:t/>
              </a:r>
              <a:br>
                <a:rPr kumimoji="0" lang="en-US" altLang="zh-TW" sz="3200" b="0" i="0" u="none" strike="noStrike" kern="1200" cap="none" spc="0" normalizeH="0" baseline="0" noProof="0" dirty="0">
                  <a:ln>
                    <a:noFill/>
                  </a:ln>
                  <a:solidFill>
                    <a:srgbClr val="FF0000"/>
                  </a:solidFill>
                  <a:effectLst/>
                  <a:uLnTx/>
                  <a:uFillTx/>
                  <a:latin typeface="Times New Roman" panose="02020603050405020304" pitchFamily="18" charset="0"/>
                  <a:ea typeface="標楷體" panose="03000509000000000000" pitchFamily="65" charset="-120"/>
                  <a:cs typeface="Times New Roman" panose="02020603050405020304" pitchFamily="18" charset="0"/>
                </a:rPr>
              </a:br>
              <a:r>
                <a:rPr kumimoji="0" lang="zh-TW" altLang="en-US" sz="3200" b="1"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rPr>
                <a:t>北區</a:t>
              </a:r>
              <a:r>
                <a:rPr kumimoji="0" lang="en-US" altLang="zh-TW" sz="3200" b="1"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rPr>
                <a:t>17</a:t>
              </a:r>
              <a:r>
                <a:rPr kumimoji="0" lang="zh-TW" altLang="en-US" sz="3200" b="1"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rPr>
                <a:t>所，中區</a:t>
              </a:r>
              <a:r>
                <a:rPr kumimoji="0" lang="en-US" altLang="zh-TW" sz="3200" b="1"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rPr>
                <a:t>5</a:t>
              </a:r>
              <a:r>
                <a:rPr kumimoji="0" lang="zh-TW" altLang="en-US" sz="3200" b="1"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rPr>
                <a:t>所，南區</a:t>
              </a:r>
              <a:r>
                <a:rPr kumimoji="0" lang="en-US" altLang="zh-TW" sz="3200" b="1"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rPr>
                <a:t>19</a:t>
              </a:r>
              <a:r>
                <a:rPr kumimoji="0" lang="zh-TW" altLang="en-US" sz="3200" b="1"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rPr>
                <a:t>所</a:t>
              </a:r>
              <a:endParaRPr kumimoji="0" lang="en-US" altLang="zh-TW" sz="3200" b="1" i="0" u="none" strike="noStrike" kern="1200" cap="none" spc="0" normalizeH="0" baseline="0" noProof="0" dirty="0">
                <a:ln>
                  <a:noFill/>
                </a:ln>
                <a:solidFill>
                  <a:srgbClr val="1D5253"/>
                </a:solidFill>
                <a:effectLst/>
                <a:uLnTx/>
                <a:uFillTx/>
                <a:latin typeface="Times New Roman" panose="02020603050405020304" pitchFamily="18" charset="0"/>
                <a:ea typeface="標楷體" panose="03000509000000000000" pitchFamily="65" charset="-120"/>
                <a:cs typeface="Times New Roman" panose="02020603050405020304" pitchFamily="18" charset="0"/>
              </a:endParaRPr>
            </a:p>
          </p:txBody>
        </p:sp>
        <p:sp>
          <p:nvSpPr>
            <p:cNvPr id="22" name="AutoShape 9">
              <a:extLst>
                <a:ext uri="{FF2B5EF4-FFF2-40B4-BE49-F238E27FC236}">
                  <a16:creationId xmlns:a16="http://schemas.microsoft.com/office/drawing/2014/main" xmlns="" id="{0D1C0EAF-9891-4C21-A35E-901BDD90D1B3}"/>
                </a:ext>
              </a:extLst>
            </p:cNvPr>
            <p:cNvSpPr>
              <a:spLocks noChangeArrowheads="1"/>
            </p:cNvSpPr>
            <p:nvPr/>
          </p:nvSpPr>
          <p:spPr bwMode="gray">
            <a:xfrm>
              <a:off x="4692253" y="2665810"/>
              <a:ext cx="490538" cy="476250"/>
            </a:xfrm>
            <a:prstGeom prst="rightArrow">
              <a:avLst>
                <a:gd name="adj1" fmla="val 50000"/>
                <a:gd name="adj2" fmla="val 52659"/>
              </a:avLst>
            </a:prstGeom>
            <a:solidFill>
              <a:srgbClr val="FFFFFF"/>
            </a:solidFill>
            <a:ln>
              <a:noFill/>
            </a:ln>
            <a:effectLst/>
            <a:scene3d>
              <a:camera prst="orthographicFront"/>
              <a:lightRig rig="threePt" dir="t"/>
            </a:scene3d>
            <a:sp3d>
              <a:bevelT/>
            </a:sp3d>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endParaRPr kumimoji="0" lang="zh-TW" altLang="en-US" sz="1350" b="0" i="0" u="none" strike="noStrike" kern="1200" cap="none" spc="0" normalizeH="0" baseline="0" noProof="0" dirty="0">
                <a:ln>
                  <a:noFill/>
                </a:ln>
                <a:solidFill>
                  <a:srgbClr val="1D5253"/>
                </a:solidFill>
                <a:effectLst/>
                <a:uLnTx/>
                <a:uFillTx/>
                <a:latin typeface="Arial" panose="020B0604020202020204" pitchFamily="34" charset="0"/>
                <a:ea typeface="標楷體" panose="03000509000000000000" pitchFamily="65" charset="-120"/>
                <a:cs typeface="+mn-cs"/>
              </a:endParaRPr>
            </a:p>
          </p:txBody>
        </p:sp>
        <p:sp>
          <p:nvSpPr>
            <p:cNvPr id="23" name="AutoShape 10">
              <a:extLst>
                <a:ext uri="{FF2B5EF4-FFF2-40B4-BE49-F238E27FC236}">
                  <a16:creationId xmlns:a16="http://schemas.microsoft.com/office/drawing/2014/main" xmlns="" id="{D8950C89-A3DD-45D0-8172-DB128758C894}"/>
                </a:ext>
              </a:extLst>
            </p:cNvPr>
            <p:cNvSpPr>
              <a:spLocks noChangeArrowheads="1"/>
            </p:cNvSpPr>
            <p:nvPr/>
          </p:nvSpPr>
          <p:spPr bwMode="gray">
            <a:xfrm>
              <a:off x="4664804" y="4161660"/>
              <a:ext cx="490538" cy="476250"/>
            </a:xfrm>
            <a:prstGeom prst="rightArrow">
              <a:avLst>
                <a:gd name="adj1" fmla="val 50000"/>
                <a:gd name="adj2" fmla="val 52659"/>
              </a:avLst>
            </a:prstGeom>
            <a:solidFill>
              <a:srgbClr val="FFFFFF"/>
            </a:solidFill>
            <a:ln>
              <a:noFill/>
            </a:ln>
            <a:effectLst/>
            <a:scene3d>
              <a:camera prst="orthographicFront"/>
              <a:lightRig rig="threePt" dir="t"/>
            </a:scene3d>
            <a:sp3d>
              <a:bevelT/>
            </a:sp3d>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endParaRPr kumimoji="0" lang="zh-TW" altLang="en-US" sz="1350" b="0" i="0" u="none" strike="noStrike" kern="1200" cap="none" spc="0" normalizeH="0" baseline="0" noProof="0" dirty="0">
                <a:ln>
                  <a:noFill/>
                </a:ln>
                <a:solidFill>
                  <a:srgbClr val="1D5253"/>
                </a:solidFill>
                <a:effectLst/>
                <a:uLnTx/>
                <a:uFillTx/>
                <a:latin typeface="Arial" panose="020B0604020202020204" pitchFamily="34" charset="0"/>
                <a:ea typeface="標楷體" panose="03000509000000000000" pitchFamily="65" charset="-120"/>
                <a:cs typeface="+mn-cs"/>
              </a:endParaRPr>
            </a:p>
          </p:txBody>
        </p:sp>
        <p:sp>
          <p:nvSpPr>
            <p:cNvPr id="24" name="AutoShape 11">
              <a:extLst>
                <a:ext uri="{FF2B5EF4-FFF2-40B4-BE49-F238E27FC236}">
                  <a16:creationId xmlns:a16="http://schemas.microsoft.com/office/drawing/2014/main" xmlns="" id="{BB7C5A54-578F-4977-B55B-BA63856BE968}"/>
                </a:ext>
              </a:extLst>
            </p:cNvPr>
            <p:cNvSpPr>
              <a:spLocks noChangeArrowheads="1"/>
            </p:cNvSpPr>
            <p:nvPr/>
          </p:nvSpPr>
          <p:spPr bwMode="gray">
            <a:xfrm>
              <a:off x="4668557" y="5644374"/>
              <a:ext cx="490538" cy="475060"/>
            </a:xfrm>
            <a:prstGeom prst="rightArrow">
              <a:avLst>
                <a:gd name="adj1" fmla="val 50000"/>
                <a:gd name="adj2" fmla="val 52791"/>
              </a:avLst>
            </a:prstGeom>
            <a:solidFill>
              <a:srgbClr val="FFFFFF"/>
            </a:solidFill>
            <a:ln>
              <a:noFill/>
            </a:ln>
            <a:effectLst/>
            <a:scene3d>
              <a:camera prst="orthographicFront"/>
              <a:lightRig rig="threePt" dir="t"/>
            </a:scene3d>
            <a:sp3d>
              <a:bevelT/>
            </a:sp3d>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endParaRPr kumimoji="0" lang="zh-TW" altLang="en-US" sz="1350" b="0" i="0" u="none" strike="noStrike" kern="1200" cap="none" spc="0" normalizeH="0" baseline="0" noProof="0" dirty="0">
                <a:ln>
                  <a:noFill/>
                </a:ln>
                <a:solidFill>
                  <a:srgbClr val="1D5253"/>
                </a:solidFill>
                <a:effectLst/>
                <a:uLnTx/>
                <a:uFillTx/>
                <a:latin typeface="Arial" panose="020B0604020202020204" pitchFamily="34" charset="0"/>
                <a:ea typeface="標楷體" panose="03000509000000000000" pitchFamily="65" charset="-120"/>
                <a:cs typeface="+mn-cs"/>
              </a:endParaRPr>
            </a:p>
          </p:txBody>
        </p:sp>
        <p:grpSp>
          <p:nvGrpSpPr>
            <p:cNvPr id="25" name="Group 13">
              <a:extLst>
                <a:ext uri="{FF2B5EF4-FFF2-40B4-BE49-F238E27FC236}">
                  <a16:creationId xmlns:a16="http://schemas.microsoft.com/office/drawing/2014/main" xmlns="" id="{58DDC544-BD41-4D89-A60B-36F5284A0433}"/>
                </a:ext>
              </a:extLst>
            </p:cNvPr>
            <p:cNvGrpSpPr>
              <a:grpSpLocks/>
            </p:cNvGrpSpPr>
            <p:nvPr/>
          </p:nvGrpSpPr>
          <p:grpSpPr bwMode="auto">
            <a:xfrm>
              <a:off x="2524153" y="4817078"/>
              <a:ext cx="2140723" cy="2010965"/>
              <a:chOff x="471" y="272"/>
              <a:chExt cx="1161" cy="1539"/>
            </a:xfrm>
          </p:grpSpPr>
          <p:sp>
            <p:nvSpPr>
              <p:cNvPr id="35" name="Oval 14">
                <a:extLst>
                  <a:ext uri="{FF2B5EF4-FFF2-40B4-BE49-F238E27FC236}">
                    <a16:creationId xmlns:a16="http://schemas.microsoft.com/office/drawing/2014/main" xmlns="" id="{75D2EDB2-D1ED-48D7-830B-731052D70486}"/>
                  </a:ext>
                </a:extLst>
              </p:cNvPr>
              <p:cNvSpPr>
                <a:spLocks noChangeArrowheads="1"/>
              </p:cNvSpPr>
              <p:nvPr/>
            </p:nvSpPr>
            <p:spPr bwMode="ltGray">
              <a:xfrm>
                <a:off x="471" y="1438"/>
                <a:ext cx="1159" cy="362"/>
              </a:xfrm>
              <a:prstGeom prst="ellipse">
                <a:avLst/>
              </a:prstGeom>
              <a:gradFill rotWithShape="1">
                <a:gsLst>
                  <a:gs pos="0">
                    <a:srgbClr val="C1CF9D"/>
                  </a:gs>
                  <a:gs pos="50000">
                    <a:srgbClr val="E5EBD5"/>
                  </a:gs>
                  <a:gs pos="100000">
                    <a:srgbClr val="C1CF9D"/>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endParaRPr kumimoji="0" lang="zh-TW" altLang="en-US" sz="1350" b="0" i="0" u="none" strike="noStrike" kern="1200" cap="none" spc="0" normalizeH="0" baseline="0" noProof="0" dirty="0">
                  <a:ln>
                    <a:noFill/>
                  </a:ln>
                  <a:solidFill>
                    <a:srgbClr val="1D5253"/>
                  </a:solidFill>
                  <a:effectLst/>
                  <a:uLnTx/>
                  <a:uFillTx/>
                  <a:latin typeface="Arial" panose="020B0604020202020204" pitchFamily="34" charset="0"/>
                  <a:ea typeface="標楷體" panose="03000509000000000000" pitchFamily="65" charset="-120"/>
                  <a:cs typeface="+mn-cs"/>
                </a:endParaRPr>
              </a:p>
            </p:txBody>
          </p:sp>
          <p:sp>
            <p:nvSpPr>
              <p:cNvPr id="36" name="AutoShape 15">
                <a:extLst>
                  <a:ext uri="{FF2B5EF4-FFF2-40B4-BE49-F238E27FC236}">
                    <a16:creationId xmlns:a16="http://schemas.microsoft.com/office/drawing/2014/main" xmlns="" id="{A8729ABC-A89D-4CEE-A723-BE837F310560}"/>
                  </a:ext>
                </a:extLst>
              </p:cNvPr>
              <p:cNvSpPr>
                <a:spLocks noChangeArrowheads="1"/>
              </p:cNvSpPr>
              <p:nvPr/>
            </p:nvSpPr>
            <p:spPr bwMode="ltGray">
              <a:xfrm>
                <a:off x="473" y="272"/>
                <a:ext cx="1159" cy="1539"/>
              </a:xfrm>
              <a:prstGeom prst="can">
                <a:avLst>
                  <a:gd name="adj" fmla="val 33197"/>
                </a:avLst>
              </a:prstGeom>
              <a:gradFill rotWithShape="1">
                <a:gsLst>
                  <a:gs pos="0">
                    <a:schemeClr val="accent1">
                      <a:gamma/>
                      <a:shade val="46275"/>
                      <a:invGamma/>
                    </a:schemeClr>
                  </a:gs>
                  <a:gs pos="50000">
                    <a:schemeClr val="accent1">
                      <a:alpha val="50000"/>
                    </a:schemeClr>
                  </a:gs>
                  <a:gs pos="100000">
                    <a:schemeClr val="accent1">
                      <a:gamma/>
                      <a:shade val="46275"/>
                      <a:invGamma/>
                    </a:scheme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1D5253"/>
                  </a:solidFill>
                  <a:effectLst/>
                  <a:uLnTx/>
                  <a:uFillTx/>
                  <a:latin typeface="Century Schoolbook"/>
                  <a:ea typeface="標楷體" panose="03000509000000000000" pitchFamily="65" charset="-120"/>
                  <a:cs typeface="+mn-cs"/>
                </a:endParaRPr>
              </a:p>
            </p:txBody>
          </p:sp>
        </p:grpSp>
        <p:grpSp>
          <p:nvGrpSpPr>
            <p:cNvPr id="26" name="Group 16">
              <a:extLst>
                <a:ext uri="{FF2B5EF4-FFF2-40B4-BE49-F238E27FC236}">
                  <a16:creationId xmlns:a16="http://schemas.microsoft.com/office/drawing/2014/main" xmlns="" id="{F69C8C84-D25C-4E04-88EB-51E287EBF7AE}"/>
                </a:ext>
              </a:extLst>
            </p:cNvPr>
            <p:cNvGrpSpPr>
              <a:grpSpLocks/>
            </p:cNvGrpSpPr>
            <p:nvPr/>
          </p:nvGrpSpPr>
          <p:grpSpPr bwMode="auto">
            <a:xfrm>
              <a:off x="2516765" y="2918836"/>
              <a:ext cx="2144417" cy="2554078"/>
              <a:chOff x="471" y="272"/>
              <a:chExt cx="1161" cy="1539"/>
            </a:xfrm>
          </p:grpSpPr>
          <p:sp>
            <p:nvSpPr>
              <p:cNvPr id="33" name="Oval 17">
                <a:extLst>
                  <a:ext uri="{FF2B5EF4-FFF2-40B4-BE49-F238E27FC236}">
                    <a16:creationId xmlns:a16="http://schemas.microsoft.com/office/drawing/2014/main" xmlns="" id="{94A2FCC8-B888-45D9-B955-169E04A127E9}"/>
                  </a:ext>
                </a:extLst>
              </p:cNvPr>
              <p:cNvSpPr>
                <a:spLocks noChangeArrowheads="1"/>
              </p:cNvSpPr>
              <p:nvPr/>
            </p:nvSpPr>
            <p:spPr bwMode="ltGray">
              <a:xfrm>
                <a:off x="471" y="1438"/>
                <a:ext cx="1159" cy="362"/>
              </a:xfrm>
              <a:prstGeom prst="ellipse">
                <a:avLst/>
              </a:prstGeom>
              <a:gradFill rotWithShape="1">
                <a:gsLst>
                  <a:gs pos="0">
                    <a:srgbClr val="C1CF9D"/>
                  </a:gs>
                  <a:gs pos="50000">
                    <a:srgbClr val="E5EBD5"/>
                  </a:gs>
                  <a:gs pos="100000">
                    <a:srgbClr val="C1CF9D"/>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endParaRPr kumimoji="0" lang="zh-TW" altLang="en-US" sz="1350" b="0" i="0" u="none" strike="noStrike" kern="1200" cap="none" spc="0" normalizeH="0" baseline="0" noProof="0" dirty="0">
                  <a:ln>
                    <a:noFill/>
                  </a:ln>
                  <a:solidFill>
                    <a:srgbClr val="1D5253"/>
                  </a:solidFill>
                  <a:effectLst/>
                  <a:uLnTx/>
                  <a:uFillTx/>
                  <a:latin typeface="Arial" panose="020B0604020202020204" pitchFamily="34" charset="0"/>
                  <a:ea typeface="標楷體" panose="03000509000000000000" pitchFamily="65" charset="-120"/>
                  <a:cs typeface="+mn-cs"/>
                </a:endParaRPr>
              </a:p>
            </p:txBody>
          </p:sp>
          <p:sp>
            <p:nvSpPr>
              <p:cNvPr id="34" name="AutoShape 18">
                <a:extLst>
                  <a:ext uri="{FF2B5EF4-FFF2-40B4-BE49-F238E27FC236}">
                    <a16:creationId xmlns:a16="http://schemas.microsoft.com/office/drawing/2014/main" xmlns="" id="{11576049-9A9F-4753-98F7-6BE233EA40AF}"/>
                  </a:ext>
                </a:extLst>
              </p:cNvPr>
              <p:cNvSpPr>
                <a:spLocks noChangeArrowheads="1"/>
              </p:cNvSpPr>
              <p:nvPr/>
            </p:nvSpPr>
            <p:spPr bwMode="ltGray">
              <a:xfrm>
                <a:off x="473" y="272"/>
                <a:ext cx="1159" cy="1539"/>
              </a:xfrm>
              <a:prstGeom prst="can">
                <a:avLst>
                  <a:gd name="adj" fmla="val 33197"/>
                </a:avLst>
              </a:prstGeom>
              <a:gradFill rotWithShape="1">
                <a:gsLst>
                  <a:gs pos="0">
                    <a:schemeClr val="folHlink">
                      <a:gamma/>
                      <a:shade val="46275"/>
                      <a:invGamma/>
                    </a:schemeClr>
                  </a:gs>
                  <a:gs pos="50000">
                    <a:schemeClr val="folHlink">
                      <a:alpha val="50000"/>
                    </a:schemeClr>
                  </a:gs>
                  <a:gs pos="100000">
                    <a:schemeClr val="folHlink">
                      <a:gamma/>
                      <a:shade val="46275"/>
                      <a:invGamma/>
                    </a:scheme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1D5253"/>
                  </a:solidFill>
                  <a:effectLst/>
                  <a:uLnTx/>
                  <a:uFillTx/>
                  <a:latin typeface="Century Schoolbook"/>
                  <a:ea typeface="標楷體" panose="03000509000000000000" pitchFamily="65" charset="-120"/>
                  <a:cs typeface="+mn-cs"/>
                </a:endParaRPr>
              </a:p>
            </p:txBody>
          </p:sp>
        </p:grpSp>
        <p:grpSp>
          <p:nvGrpSpPr>
            <p:cNvPr id="27" name="Group 19">
              <a:extLst>
                <a:ext uri="{FF2B5EF4-FFF2-40B4-BE49-F238E27FC236}">
                  <a16:creationId xmlns:a16="http://schemas.microsoft.com/office/drawing/2014/main" xmlns="" id="{1AE404E6-6FE8-473B-BCFA-C6B9E4CA6C00}"/>
                </a:ext>
              </a:extLst>
            </p:cNvPr>
            <p:cNvGrpSpPr>
              <a:grpSpLocks/>
            </p:cNvGrpSpPr>
            <p:nvPr/>
          </p:nvGrpSpPr>
          <p:grpSpPr bwMode="auto">
            <a:xfrm>
              <a:off x="2527262" y="1783805"/>
              <a:ext cx="2148115" cy="1983580"/>
              <a:chOff x="471" y="272"/>
              <a:chExt cx="1161" cy="1539"/>
            </a:xfrm>
          </p:grpSpPr>
          <p:sp>
            <p:nvSpPr>
              <p:cNvPr id="31" name="Oval 20">
                <a:extLst>
                  <a:ext uri="{FF2B5EF4-FFF2-40B4-BE49-F238E27FC236}">
                    <a16:creationId xmlns:a16="http://schemas.microsoft.com/office/drawing/2014/main" xmlns="" id="{68996B62-68A0-40C7-B850-E4DC24EACAAD}"/>
                  </a:ext>
                </a:extLst>
              </p:cNvPr>
              <p:cNvSpPr>
                <a:spLocks noChangeArrowheads="1"/>
              </p:cNvSpPr>
              <p:nvPr/>
            </p:nvSpPr>
            <p:spPr bwMode="ltGray">
              <a:xfrm>
                <a:off x="471" y="1438"/>
                <a:ext cx="1159" cy="362"/>
              </a:xfrm>
              <a:prstGeom prst="ellipse">
                <a:avLst/>
              </a:prstGeom>
              <a:gradFill rotWithShape="1">
                <a:gsLst>
                  <a:gs pos="0">
                    <a:srgbClr val="C1CF9D"/>
                  </a:gs>
                  <a:gs pos="50000">
                    <a:srgbClr val="E5EBD5"/>
                  </a:gs>
                  <a:gs pos="100000">
                    <a:srgbClr val="C1CF9D"/>
                  </a:gs>
                </a:gsLst>
                <a:lin ang="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endParaRPr kumimoji="0" lang="zh-TW" altLang="en-US" sz="1350" b="0" i="0" u="none" strike="noStrike" kern="1200" cap="none" spc="0" normalizeH="0" baseline="0" noProof="0" dirty="0">
                  <a:ln>
                    <a:noFill/>
                  </a:ln>
                  <a:solidFill>
                    <a:srgbClr val="1D5253"/>
                  </a:solidFill>
                  <a:effectLst/>
                  <a:uLnTx/>
                  <a:uFillTx/>
                  <a:latin typeface="Arial" panose="020B0604020202020204" pitchFamily="34" charset="0"/>
                  <a:ea typeface="標楷體" panose="03000509000000000000" pitchFamily="65" charset="-120"/>
                  <a:cs typeface="+mn-cs"/>
                </a:endParaRPr>
              </a:p>
            </p:txBody>
          </p:sp>
          <p:sp>
            <p:nvSpPr>
              <p:cNvPr id="32" name="AutoShape 21">
                <a:extLst>
                  <a:ext uri="{FF2B5EF4-FFF2-40B4-BE49-F238E27FC236}">
                    <a16:creationId xmlns:a16="http://schemas.microsoft.com/office/drawing/2014/main" xmlns="" id="{867D827F-D029-4583-A870-F6402E3F6813}"/>
                  </a:ext>
                </a:extLst>
              </p:cNvPr>
              <p:cNvSpPr>
                <a:spLocks noChangeArrowheads="1"/>
              </p:cNvSpPr>
              <p:nvPr/>
            </p:nvSpPr>
            <p:spPr bwMode="ltGray">
              <a:xfrm>
                <a:off x="473" y="272"/>
                <a:ext cx="1159" cy="1539"/>
              </a:xfrm>
              <a:prstGeom prst="can">
                <a:avLst>
                  <a:gd name="adj" fmla="val 33197"/>
                </a:avLst>
              </a:prstGeom>
              <a:gradFill rotWithShape="1">
                <a:gsLst>
                  <a:gs pos="0">
                    <a:schemeClr val="accent2">
                      <a:gamma/>
                      <a:shade val="46275"/>
                      <a:invGamma/>
                    </a:schemeClr>
                  </a:gs>
                  <a:gs pos="50000">
                    <a:schemeClr val="accent2">
                      <a:alpha val="50000"/>
                    </a:schemeClr>
                  </a:gs>
                  <a:gs pos="100000">
                    <a:schemeClr val="accent2">
                      <a:gamma/>
                      <a:shade val="46275"/>
                      <a:invGamma/>
                    </a:scheme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1D5253"/>
                  </a:solidFill>
                  <a:effectLst/>
                  <a:uLnTx/>
                  <a:uFillTx/>
                  <a:latin typeface="Century Schoolbook"/>
                  <a:ea typeface="標楷體" panose="03000509000000000000" pitchFamily="65" charset="-120"/>
                  <a:cs typeface="+mn-cs"/>
                </a:endParaRPr>
              </a:p>
            </p:txBody>
          </p:sp>
        </p:grpSp>
        <p:sp>
          <p:nvSpPr>
            <p:cNvPr id="28" name="Text Box 22">
              <a:extLst>
                <a:ext uri="{FF2B5EF4-FFF2-40B4-BE49-F238E27FC236}">
                  <a16:creationId xmlns:a16="http://schemas.microsoft.com/office/drawing/2014/main" xmlns="" id="{D8AA2DA9-0EB7-4145-988B-C472153BC427}"/>
                </a:ext>
              </a:extLst>
            </p:cNvPr>
            <p:cNvSpPr txBox="1">
              <a:spLocks noChangeArrowheads="1"/>
            </p:cNvSpPr>
            <p:nvPr/>
          </p:nvSpPr>
          <p:spPr bwMode="black">
            <a:xfrm>
              <a:off x="2586726" y="2770151"/>
              <a:ext cx="2025486" cy="648815"/>
            </a:xfrm>
            <a:prstGeom prst="rect">
              <a:avLst/>
            </a:prstGeom>
            <a:noFill/>
            <a:ln>
              <a:noFill/>
            </a:ln>
            <a:effectLst>
              <a:outerShdw dist="17961" dir="2700000" algn="ctr" rotWithShape="0">
                <a:srgbClr val="003300">
                  <a:alpha val="50000"/>
                </a:srgbClr>
              </a:outerShdw>
            </a:effectLst>
            <a:extLst>
              <a:ext uri="{909E8E84-426E-40DD-AFC4-6F175D3DCCD1}">
                <a14:hiddenFill xmlns:a14="http://schemas.microsoft.com/office/drawing/2010/main">
                  <a:gradFill rotWithShape="1">
                    <a:gsLst>
                      <a:gs pos="0">
                        <a:schemeClr val="accent2"/>
                      </a:gs>
                      <a:gs pos="100000">
                        <a:srgbClr val="A9CFF5"/>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Lst>
          </p:spPr>
          <p:txBody>
            <a:bodyPr wrap="square">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auto" latinLnBrk="0" hangingPunct="1">
                <a:lnSpc>
                  <a:spcPct val="100000"/>
                </a:lnSpc>
                <a:spcBef>
                  <a:spcPct val="50000"/>
                </a:spcBef>
                <a:spcAft>
                  <a:spcPts val="0"/>
                </a:spcAft>
                <a:buClrTx/>
                <a:buSzTx/>
                <a:buFont typeface="Arial" panose="020B0604020202020204" pitchFamily="34" charset="0"/>
                <a:buNone/>
                <a:tabLst/>
                <a:defRPr/>
              </a:pPr>
              <a:r>
                <a:rPr kumimoji="0" lang="zh-TW" altLang="en-US" sz="40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rPr>
                <a:t>招生對象</a:t>
              </a:r>
              <a:endParaRPr kumimoji="0" lang="en-US" altLang="zh-TW" sz="4000" b="1" i="0" u="none" strike="noStrike" kern="1200" cap="none" spc="0" normalizeH="0" baseline="0" noProof="0" dirty="0">
                <a:ln>
                  <a:noFill/>
                </a:ln>
                <a:solidFill>
                  <a:prstClr val="white"/>
                </a:solidFill>
                <a:effectLst/>
                <a:uLnTx/>
                <a:uFillTx/>
                <a:latin typeface="Arial" panose="020B0604020202020204" pitchFamily="34" charset="0"/>
                <a:ea typeface="標楷體" panose="03000509000000000000" pitchFamily="65" charset="-120"/>
                <a:cs typeface="Arial" panose="020B0604020202020204" pitchFamily="34" charset="0"/>
              </a:endParaRPr>
            </a:p>
          </p:txBody>
        </p:sp>
        <p:sp>
          <p:nvSpPr>
            <p:cNvPr id="29" name="Text Box 23">
              <a:extLst>
                <a:ext uri="{FF2B5EF4-FFF2-40B4-BE49-F238E27FC236}">
                  <a16:creationId xmlns:a16="http://schemas.microsoft.com/office/drawing/2014/main" xmlns="" id="{E3B6AA46-0857-4513-B8EB-BBE57613BFA7}"/>
                </a:ext>
              </a:extLst>
            </p:cNvPr>
            <p:cNvSpPr txBox="1">
              <a:spLocks noChangeArrowheads="1"/>
            </p:cNvSpPr>
            <p:nvPr/>
          </p:nvSpPr>
          <p:spPr bwMode="black">
            <a:xfrm>
              <a:off x="2640804" y="4226639"/>
              <a:ext cx="1898330" cy="648815"/>
            </a:xfrm>
            <a:prstGeom prst="rect">
              <a:avLst/>
            </a:prstGeom>
            <a:noFill/>
            <a:ln>
              <a:noFill/>
            </a:ln>
            <a:effectLst>
              <a:outerShdw dist="17961" dir="2700000" algn="ctr" rotWithShape="0">
                <a:srgbClr val="003300">
                  <a:alpha val="50000"/>
                </a:srgbClr>
              </a:outerShdw>
            </a:effectLst>
            <a:extLst>
              <a:ext uri="{909E8E84-426E-40DD-AFC4-6F175D3DCCD1}">
                <a14:hiddenFill xmlns:a14="http://schemas.microsoft.com/office/drawing/2010/main">
                  <a:gradFill rotWithShape="1">
                    <a:gsLst>
                      <a:gs pos="0">
                        <a:schemeClr val="accent2"/>
                      </a:gs>
                      <a:gs pos="100000">
                        <a:srgbClr val="A9CFF5"/>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Lst>
          </p:spPr>
          <p:txBody>
            <a:bodyPr wrap="square">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auto" latinLnBrk="0" hangingPunct="1">
                <a:lnSpc>
                  <a:spcPct val="100000"/>
                </a:lnSpc>
                <a:spcBef>
                  <a:spcPct val="50000"/>
                </a:spcBef>
                <a:spcAft>
                  <a:spcPts val="0"/>
                </a:spcAft>
                <a:buClrTx/>
                <a:buSzTx/>
                <a:buFont typeface="Arial" panose="020B0604020202020204" pitchFamily="34" charset="0"/>
                <a:buNone/>
                <a:tabLst/>
                <a:defRPr/>
              </a:pPr>
              <a:r>
                <a:rPr kumimoji="0" lang="zh-TW" altLang="en-US" sz="40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rPr>
                <a:t>辦理方式</a:t>
              </a:r>
              <a:endParaRPr kumimoji="0" lang="en-US" altLang="zh-TW" sz="40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sp>
          <p:nvSpPr>
            <p:cNvPr id="30" name="Text Box 24">
              <a:extLst>
                <a:ext uri="{FF2B5EF4-FFF2-40B4-BE49-F238E27FC236}">
                  <a16:creationId xmlns:a16="http://schemas.microsoft.com/office/drawing/2014/main" xmlns="" id="{16D44AA7-B2D9-44DB-9E01-A7A818B6DAD2}"/>
                </a:ext>
              </a:extLst>
            </p:cNvPr>
            <p:cNvSpPr txBox="1">
              <a:spLocks noChangeArrowheads="1"/>
            </p:cNvSpPr>
            <p:nvPr/>
          </p:nvSpPr>
          <p:spPr bwMode="black">
            <a:xfrm>
              <a:off x="2640805" y="5748892"/>
              <a:ext cx="1881455" cy="648815"/>
            </a:xfrm>
            <a:prstGeom prst="rect">
              <a:avLst/>
            </a:prstGeom>
            <a:noFill/>
            <a:ln>
              <a:noFill/>
            </a:ln>
            <a:effectLst>
              <a:outerShdw dist="17961" dir="2700000" algn="ctr" rotWithShape="0">
                <a:srgbClr val="003300">
                  <a:alpha val="50000"/>
                </a:srgbClr>
              </a:outerShdw>
            </a:effectLst>
            <a:extLst>
              <a:ext uri="{909E8E84-426E-40DD-AFC4-6F175D3DCCD1}">
                <a14:hiddenFill xmlns:a14="http://schemas.microsoft.com/office/drawing/2010/main">
                  <a:gradFill rotWithShape="1">
                    <a:gsLst>
                      <a:gs pos="0">
                        <a:schemeClr val="accent2"/>
                      </a:gs>
                      <a:gs pos="100000">
                        <a:srgbClr val="A9CFF5"/>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Lst>
          </p:spPr>
          <p:txBody>
            <a:bodyPr wrap="square">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auto" latinLnBrk="0" hangingPunct="1">
                <a:lnSpc>
                  <a:spcPct val="100000"/>
                </a:lnSpc>
                <a:spcBef>
                  <a:spcPct val="50000"/>
                </a:spcBef>
                <a:spcAft>
                  <a:spcPts val="0"/>
                </a:spcAft>
                <a:buClrTx/>
                <a:buSzTx/>
                <a:buFont typeface="Arial" panose="020B0604020202020204" pitchFamily="34" charset="0"/>
                <a:buNone/>
                <a:tabLst/>
                <a:defRPr/>
              </a:pPr>
              <a:r>
                <a:rPr kumimoji="0" lang="zh-TW" altLang="en-US" sz="40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rPr>
                <a:t>招生校數</a:t>
              </a:r>
              <a:endParaRPr kumimoji="0" lang="en-US" altLang="zh-TW" sz="40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grpSp>
      <p:pic>
        <p:nvPicPr>
          <p:cNvPr id="13" name="Picture 2">
            <a:extLst>
              <a:ext uri="{FF2B5EF4-FFF2-40B4-BE49-F238E27FC236}">
                <a16:creationId xmlns:a16="http://schemas.microsoft.com/office/drawing/2014/main" xmlns="" id="{416E127E-3C03-46F2-B363-7DE0F1B72D4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175664" y="499473"/>
            <a:ext cx="1271951" cy="1046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 name="Picture 2">
            <a:extLst>
              <a:ext uri="{FF2B5EF4-FFF2-40B4-BE49-F238E27FC236}">
                <a16:creationId xmlns:a16="http://schemas.microsoft.com/office/drawing/2014/main" xmlns="" id="{55D3ABCE-250E-4642-A0C1-E38DB976199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10656" y="499473"/>
            <a:ext cx="1271951" cy="1046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2">
            <a:extLst>
              <a:ext uri="{FF2B5EF4-FFF2-40B4-BE49-F238E27FC236}">
                <a16:creationId xmlns:a16="http://schemas.microsoft.com/office/drawing/2014/main" xmlns="" id="{82F537E2-85A1-4636-825E-68F351CA8F5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147837" y="604807"/>
            <a:ext cx="1271951" cy="1046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7276771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heel(1)">
                                      <p:cBhvr>
                                        <p:cTn id="7" dur="2000"/>
                                        <p:tgtEl>
                                          <p:spTgt spid="12"/>
                                        </p:tgtEl>
                                      </p:cBhvr>
                                    </p:animEffect>
                                  </p:childTnLst>
                                </p:cTn>
                              </p:par>
                              <p:par>
                                <p:cTn id="8" presetID="21" presetClass="entr" presetSubtype="1"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heel(1)">
                                      <p:cBhvr>
                                        <p:cTn id="10" dur="2000"/>
                                        <p:tgtEl>
                                          <p:spTgt spid="13"/>
                                        </p:tgtEl>
                                      </p:cBhvr>
                                    </p:animEffect>
                                  </p:childTnLst>
                                </p:cTn>
                              </p:par>
                              <p:par>
                                <p:cTn id="11" presetID="21" presetClass="entr" presetSubtype="1" fill="hold"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heel(1)">
                                      <p:cBhvr>
                                        <p:cTn id="13" dur="2000"/>
                                        <p:tgtEl>
                                          <p:spTgt spid="14"/>
                                        </p:tgtEl>
                                      </p:cBhvr>
                                    </p:animEffect>
                                  </p:childTnLst>
                                </p:cTn>
                              </p:par>
                              <p:par>
                                <p:cTn id="14" presetID="31"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p:cTn id="16" dur="1000" fill="hold"/>
                                        <p:tgtEl>
                                          <p:spTgt spid="2"/>
                                        </p:tgtEl>
                                        <p:attrNameLst>
                                          <p:attrName>ppt_w</p:attrName>
                                        </p:attrNameLst>
                                      </p:cBhvr>
                                      <p:tavLst>
                                        <p:tav tm="0">
                                          <p:val>
                                            <p:fltVal val="0"/>
                                          </p:val>
                                        </p:tav>
                                        <p:tav tm="100000">
                                          <p:val>
                                            <p:strVal val="#ppt_w"/>
                                          </p:val>
                                        </p:tav>
                                      </p:tavLst>
                                    </p:anim>
                                    <p:anim calcmode="lin" valueType="num">
                                      <p:cBhvr>
                                        <p:cTn id="17" dur="1000" fill="hold"/>
                                        <p:tgtEl>
                                          <p:spTgt spid="2"/>
                                        </p:tgtEl>
                                        <p:attrNameLst>
                                          <p:attrName>ppt_h</p:attrName>
                                        </p:attrNameLst>
                                      </p:cBhvr>
                                      <p:tavLst>
                                        <p:tav tm="0">
                                          <p:val>
                                            <p:fltVal val="0"/>
                                          </p:val>
                                        </p:tav>
                                        <p:tav tm="100000">
                                          <p:val>
                                            <p:strVal val="#ppt_h"/>
                                          </p:val>
                                        </p:tav>
                                      </p:tavLst>
                                    </p:anim>
                                    <p:anim calcmode="lin" valueType="num">
                                      <p:cBhvr>
                                        <p:cTn id="18" dur="1000" fill="hold"/>
                                        <p:tgtEl>
                                          <p:spTgt spid="2"/>
                                        </p:tgtEl>
                                        <p:attrNameLst>
                                          <p:attrName>style.rotation</p:attrName>
                                        </p:attrNameLst>
                                      </p:cBhvr>
                                      <p:tavLst>
                                        <p:tav tm="0">
                                          <p:val>
                                            <p:fltVal val="90"/>
                                          </p:val>
                                        </p:tav>
                                        <p:tav tm="100000">
                                          <p:val>
                                            <p:fltVal val="0"/>
                                          </p:val>
                                        </p:tav>
                                      </p:tavLst>
                                    </p:anim>
                                    <p:animEffect transition="in" filter="fade">
                                      <p:cBhvr>
                                        <p:cTn id="19" dur="1000"/>
                                        <p:tgtEl>
                                          <p:spTgt spid="2"/>
                                        </p:tgtEl>
                                      </p:cBhvr>
                                    </p:animEffect>
                                  </p:childTnLst>
                                </p:cTn>
                              </p:par>
                              <p:par>
                                <p:cTn id="20" presetID="31" presetClass="entr" presetSubtype="0" fill="hold" nodeType="with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1000" fill="hold"/>
                                        <p:tgtEl>
                                          <p:spTgt spid="10"/>
                                        </p:tgtEl>
                                        <p:attrNameLst>
                                          <p:attrName>ppt_w</p:attrName>
                                        </p:attrNameLst>
                                      </p:cBhvr>
                                      <p:tavLst>
                                        <p:tav tm="0">
                                          <p:val>
                                            <p:fltVal val="0"/>
                                          </p:val>
                                        </p:tav>
                                        <p:tav tm="100000">
                                          <p:val>
                                            <p:strVal val="#ppt_w"/>
                                          </p:val>
                                        </p:tav>
                                      </p:tavLst>
                                    </p:anim>
                                    <p:anim calcmode="lin" valueType="num">
                                      <p:cBhvr>
                                        <p:cTn id="23" dur="1000" fill="hold"/>
                                        <p:tgtEl>
                                          <p:spTgt spid="10"/>
                                        </p:tgtEl>
                                        <p:attrNameLst>
                                          <p:attrName>ppt_h</p:attrName>
                                        </p:attrNameLst>
                                      </p:cBhvr>
                                      <p:tavLst>
                                        <p:tav tm="0">
                                          <p:val>
                                            <p:fltVal val="0"/>
                                          </p:val>
                                        </p:tav>
                                        <p:tav tm="100000">
                                          <p:val>
                                            <p:strVal val="#ppt_h"/>
                                          </p:val>
                                        </p:tav>
                                      </p:tavLst>
                                    </p:anim>
                                    <p:anim calcmode="lin" valueType="num">
                                      <p:cBhvr>
                                        <p:cTn id="24" dur="1000" fill="hold"/>
                                        <p:tgtEl>
                                          <p:spTgt spid="10"/>
                                        </p:tgtEl>
                                        <p:attrNameLst>
                                          <p:attrName>style.rotation</p:attrName>
                                        </p:attrNameLst>
                                      </p:cBhvr>
                                      <p:tavLst>
                                        <p:tav tm="0">
                                          <p:val>
                                            <p:fltVal val="90"/>
                                          </p:val>
                                        </p:tav>
                                        <p:tav tm="100000">
                                          <p:val>
                                            <p:fltVal val="0"/>
                                          </p:val>
                                        </p:tav>
                                      </p:tavLst>
                                    </p:anim>
                                    <p:animEffect transition="in" filter="fade">
                                      <p:cBhvr>
                                        <p:cTn id="25" dur="1000"/>
                                        <p:tgtEl>
                                          <p:spTgt spid="10"/>
                                        </p:tgtEl>
                                      </p:cBhvr>
                                    </p:animEffect>
                                  </p:childTnLst>
                                </p:cTn>
                              </p:par>
                            </p:childTnLst>
                          </p:cTn>
                        </p:par>
                        <p:par>
                          <p:cTn id="26" fill="hold">
                            <p:stCondLst>
                              <p:cond delay="2000"/>
                            </p:stCondLst>
                            <p:childTnLst>
                              <p:par>
                                <p:cTn id="27" presetID="31" presetClass="entr" presetSubtype="0" fill="hold"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1000" fill="hold"/>
                                        <p:tgtEl>
                                          <p:spTgt spid="15"/>
                                        </p:tgtEl>
                                        <p:attrNameLst>
                                          <p:attrName>ppt_w</p:attrName>
                                        </p:attrNameLst>
                                      </p:cBhvr>
                                      <p:tavLst>
                                        <p:tav tm="0">
                                          <p:val>
                                            <p:fltVal val="0"/>
                                          </p:val>
                                        </p:tav>
                                        <p:tav tm="100000">
                                          <p:val>
                                            <p:strVal val="#ppt_w"/>
                                          </p:val>
                                        </p:tav>
                                      </p:tavLst>
                                    </p:anim>
                                    <p:anim calcmode="lin" valueType="num">
                                      <p:cBhvr>
                                        <p:cTn id="30" dur="1000" fill="hold"/>
                                        <p:tgtEl>
                                          <p:spTgt spid="15"/>
                                        </p:tgtEl>
                                        <p:attrNameLst>
                                          <p:attrName>ppt_h</p:attrName>
                                        </p:attrNameLst>
                                      </p:cBhvr>
                                      <p:tavLst>
                                        <p:tav tm="0">
                                          <p:val>
                                            <p:fltVal val="0"/>
                                          </p:val>
                                        </p:tav>
                                        <p:tav tm="100000">
                                          <p:val>
                                            <p:strVal val="#ppt_h"/>
                                          </p:val>
                                        </p:tav>
                                      </p:tavLst>
                                    </p:anim>
                                    <p:anim calcmode="lin" valueType="num">
                                      <p:cBhvr>
                                        <p:cTn id="31" dur="1000" fill="hold"/>
                                        <p:tgtEl>
                                          <p:spTgt spid="15"/>
                                        </p:tgtEl>
                                        <p:attrNameLst>
                                          <p:attrName>style.rotation</p:attrName>
                                        </p:attrNameLst>
                                      </p:cBhvr>
                                      <p:tavLst>
                                        <p:tav tm="0">
                                          <p:val>
                                            <p:fltVal val="90"/>
                                          </p:val>
                                        </p:tav>
                                        <p:tav tm="100000">
                                          <p:val>
                                            <p:fltVal val="0"/>
                                          </p:val>
                                        </p:tav>
                                      </p:tavLst>
                                    </p:anim>
                                    <p:animEffect transition="in" filter="fade">
                                      <p:cBhvr>
                                        <p:cTn id="32"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8.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bg1"/>
            </a:gs>
            <a:gs pos="100000">
              <a:srgbClr val="66FFCC"/>
            </a:gs>
          </a:gsLst>
          <a:lin ang="5400000" scaled="1"/>
        </a:gradFill>
        <a:effectLst/>
      </p:bgPr>
    </p:bg>
    <p:spTree>
      <p:nvGrpSpPr>
        <p:cNvPr id="1" name=""/>
        <p:cNvGrpSpPr/>
        <p:nvPr/>
      </p:nvGrpSpPr>
      <p:grpSpPr>
        <a:xfrm>
          <a:off x="0" y="0"/>
          <a:ext cx="0" cy="0"/>
          <a:chOff x="0" y="0"/>
          <a:chExt cx="0" cy="0"/>
        </a:xfrm>
      </p:grpSpPr>
      <p:sp>
        <p:nvSpPr>
          <p:cNvPr id="3" name="object 3"/>
          <p:cNvSpPr/>
          <p:nvPr/>
        </p:nvSpPr>
        <p:spPr>
          <a:xfrm>
            <a:off x="2165604" y="18665"/>
            <a:ext cx="5988052" cy="897349"/>
          </a:xfrm>
          <a:prstGeom prst="rect">
            <a:avLst/>
          </a:prstGeom>
          <a:solidFill>
            <a:srgbClr val="66FFFF"/>
          </a:solidFill>
          <a:scene3d>
            <a:camera prst="orthographicFront"/>
            <a:lightRig rig="threePt" dir="t"/>
          </a:scene3d>
          <a:sp3d>
            <a:bevelT w="381000" h="381000"/>
            <a:bevelB w="0" h="0"/>
          </a:sp3d>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新細明體" panose="02020500000000000000" pitchFamily="18" charset="-120"/>
              <a:cs typeface="+mn-cs"/>
            </a:endParaRPr>
          </a:p>
        </p:txBody>
      </p:sp>
      <p:sp>
        <p:nvSpPr>
          <p:cNvPr id="5" name="object 5"/>
          <p:cNvSpPr/>
          <p:nvPr/>
        </p:nvSpPr>
        <p:spPr>
          <a:xfrm>
            <a:off x="2234439" y="1056727"/>
            <a:ext cx="5919217" cy="1034809"/>
          </a:xfrm>
          <a:prstGeom prst="rect">
            <a:avLst/>
          </a:prstGeom>
          <a:blipFill>
            <a:blip r:embed="rId2" cstate="print"/>
            <a:stretch>
              <a:fillRect/>
            </a:stretch>
          </a:blipFill>
          <a:ln>
            <a:noFill/>
          </a:ln>
          <a:scene3d>
            <a:camera prst="orthographicFront"/>
            <a:lightRig rig="threePt" dir="t"/>
          </a:scene3d>
          <a:sp3d>
            <a:bevelT w="381000" h="254000"/>
          </a:sp3d>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新細明體" panose="02020500000000000000" pitchFamily="18" charset="-120"/>
              <a:cs typeface="+mn-cs"/>
            </a:endParaRPr>
          </a:p>
        </p:txBody>
      </p:sp>
      <p:sp>
        <p:nvSpPr>
          <p:cNvPr id="6" name="object 6"/>
          <p:cNvSpPr txBox="1"/>
          <p:nvPr/>
        </p:nvSpPr>
        <p:spPr>
          <a:xfrm>
            <a:off x="2627173" y="1162053"/>
            <a:ext cx="5207000" cy="757555"/>
          </a:xfrm>
          <a:prstGeom prst="rect">
            <a:avLst/>
          </a:prstGeom>
        </p:spPr>
        <p:txBody>
          <a:bodyPr vert="horz" wrap="square" lIns="0" tIns="12700" rIns="0" bIns="0" rtlCol="0">
            <a:spAutoFit/>
          </a:bodyPr>
          <a:lstStyle/>
          <a:p>
            <a:pPr marL="0" marR="0" lvl="0" indent="0" algn="ctr" defTabSz="914400" rtl="0" eaLnBrk="1" fontAlgn="auto" latinLnBrk="0" hangingPunct="1">
              <a:lnSpc>
                <a:spcPct val="100000"/>
              </a:lnSpc>
              <a:spcBef>
                <a:spcPts val="100"/>
              </a:spcBef>
              <a:spcAft>
                <a:spcPts val="0"/>
              </a:spcAft>
              <a:buClrTx/>
              <a:buSzTx/>
              <a:buFontTx/>
              <a:buNone/>
              <a:tabLst/>
              <a:defRPr/>
            </a:pPr>
            <a:r>
              <a:rPr kumimoji="0"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微軟正黑體"/>
              </a:rPr>
              <a:t>購買或下載五專聯合免試入學招生簡章</a:t>
            </a:r>
          </a:p>
          <a:p>
            <a:pPr marL="1905" marR="0" lvl="0" indent="0" algn="ctr" defTabSz="914400" rtl="0" eaLnBrk="1" fontAlgn="auto" latinLnBrk="0" hangingPunct="1">
              <a:lnSpc>
                <a:spcPct val="100000"/>
              </a:lnSpc>
              <a:spcBef>
                <a:spcPts val="0"/>
              </a:spcBef>
              <a:spcAft>
                <a:spcPts val="0"/>
              </a:spcAft>
              <a:buClrTx/>
              <a:buSzTx/>
              <a:buFontTx/>
              <a:buNone/>
              <a:tabLst/>
              <a:defRPr/>
            </a:pPr>
            <a:r>
              <a:rPr kumimoji="0" sz="2400" b="1" i="0" u="none" strike="noStrike" kern="1200" cap="none" spc="-10" normalizeH="0" baseline="0" noProof="0" dirty="0">
                <a:ln>
                  <a:noFill/>
                </a:ln>
                <a:solidFill>
                  <a:srgbClr val="FFFF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Times New Roman"/>
              </a:rPr>
              <a:t>(</a:t>
            </a:r>
            <a:r>
              <a:rPr kumimoji="0" sz="2400" b="1" i="0" u="none" strike="noStrike" kern="1200" cap="none" spc="-10" normalizeH="0" baseline="0" noProof="0" dirty="0" err="1">
                <a:ln>
                  <a:noFill/>
                </a:ln>
                <a:solidFill>
                  <a:srgbClr val="FFFF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Times New Roman"/>
              </a:rPr>
              <a:t>11</a:t>
            </a:r>
            <a:r>
              <a:rPr kumimoji="0" lang="en-US" sz="2400" b="1" i="0" u="none" strike="noStrike" kern="1200" cap="none" spc="-10" normalizeH="0" baseline="0" noProof="0" dirty="0" err="1">
                <a:ln>
                  <a:noFill/>
                </a:ln>
                <a:solidFill>
                  <a:srgbClr val="FFFF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Times New Roman"/>
              </a:rPr>
              <a:t>2</a:t>
            </a:r>
            <a:r>
              <a:rPr kumimoji="0" sz="2400" b="1" i="0" u="none" strike="noStrike" kern="1200" cap="none" spc="-10" normalizeH="0" baseline="0" noProof="0" dirty="0" err="1">
                <a:ln>
                  <a:noFill/>
                </a:ln>
                <a:solidFill>
                  <a:srgbClr val="FFFF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Times New Roman"/>
              </a:rPr>
              <a:t>.1.1</a:t>
            </a:r>
            <a:r>
              <a:rPr kumimoji="0" lang="en-US" altLang="zh-TW" sz="2400" b="1" i="0" u="none" strike="noStrike" kern="1200" cap="none" spc="-10" normalizeH="0" baseline="0" noProof="0" dirty="0" err="1">
                <a:ln>
                  <a:noFill/>
                </a:ln>
                <a:solidFill>
                  <a:srgbClr val="FFFF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Times New Roman"/>
              </a:rPr>
              <a:t>6</a:t>
            </a:r>
            <a:r>
              <a:rPr kumimoji="0" sz="2400" b="1" i="0" u="none" strike="noStrike" kern="1200" cap="none" spc="-5" normalizeH="0" baseline="0" noProof="0" dirty="0" err="1">
                <a:ln>
                  <a:noFill/>
                </a:ln>
                <a:solidFill>
                  <a:srgbClr val="FFFF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微軟正黑體"/>
              </a:rPr>
              <a:t>起</a:t>
            </a:r>
            <a:r>
              <a:rPr kumimoji="0"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Times New Roman"/>
              </a:rPr>
              <a:t>)</a:t>
            </a:r>
          </a:p>
        </p:txBody>
      </p:sp>
      <p:sp>
        <p:nvSpPr>
          <p:cNvPr id="7" name="object 7"/>
          <p:cNvSpPr/>
          <p:nvPr/>
        </p:nvSpPr>
        <p:spPr>
          <a:xfrm>
            <a:off x="2273806" y="2381645"/>
            <a:ext cx="5919217" cy="1132338"/>
          </a:xfrm>
          <a:prstGeom prst="rect">
            <a:avLst/>
          </a:prstGeom>
          <a:blipFill>
            <a:blip r:embed="rId3" cstate="print"/>
            <a:stretch>
              <a:fillRect/>
            </a:stretch>
          </a:blipFill>
          <a:scene3d>
            <a:camera prst="orthographicFront"/>
            <a:lightRig rig="threePt" dir="t"/>
          </a:scene3d>
          <a:sp3d>
            <a:bevelT w="381000" h="381000"/>
            <a:bevelB w="381000" h="457200"/>
          </a:sp3d>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新細明體" panose="02020500000000000000" pitchFamily="18" charset="-120"/>
              <a:cs typeface="+mn-cs"/>
            </a:endParaRPr>
          </a:p>
        </p:txBody>
      </p:sp>
      <p:sp>
        <p:nvSpPr>
          <p:cNvPr id="8" name="object 8"/>
          <p:cNvSpPr txBox="1"/>
          <p:nvPr/>
        </p:nvSpPr>
        <p:spPr>
          <a:xfrm>
            <a:off x="3143980" y="2467027"/>
            <a:ext cx="4252534" cy="843180"/>
          </a:xfrm>
          <a:prstGeom prst="rect">
            <a:avLst/>
          </a:prstGeom>
        </p:spPr>
        <p:txBody>
          <a:bodyPr vert="horz" wrap="square" lIns="0" tIns="12065" rIns="0" bIns="0" rtlCol="0">
            <a:spAutoFit/>
          </a:bodyPr>
          <a:lstStyle/>
          <a:p>
            <a:pPr marL="0" marR="0" lvl="0" indent="0" algn="ctr" defTabSz="914400" rtl="0" eaLnBrk="1" fontAlgn="auto" latinLnBrk="0" hangingPunct="1">
              <a:lnSpc>
                <a:spcPct val="100000"/>
              </a:lnSpc>
              <a:spcBef>
                <a:spcPts val="95"/>
              </a:spcBef>
              <a:spcAft>
                <a:spcPts val="0"/>
              </a:spcAft>
              <a:buClrTx/>
              <a:buSzTx/>
              <a:buFontTx/>
              <a:buNone/>
              <a:tabLst/>
              <a:defRPr/>
            </a:pPr>
            <a:r>
              <a:rPr kumimoji="0" sz="3400" b="0" i="0" u="none" strike="noStrike" kern="1200" cap="none" spc="-5" normalizeH="0" baseline="0" noProof="0" dirty="0" err="1">
                <a:ln>
                  <a:noFill/>
                </a:ln>
                <a:solidFill>
                  <a:srgbClr val="FFFF00"/>
                </a:solidFill>
                <a:effectLst/>
                <a:uLnTx/>
                <a:uFillTx/>
                <a:latin typeface="標楷體" panose="03000509000000000000" pitchFamily="65" charset="-120"/>
                <a:ea typeface="標楷體" panose="03000509000000000000" pitchFamily="65" charset="-120"/>
                <a:cs typeface="微軟正黑體"/>
              </a:rPr>
              <a:t>報名</a:t>
            </a:r>
            <a:r>
              <a:rPr kumimoji="0" lang="zh-TW" altLang="en-US" sz="1800" b="0" i="0" u="none" strike="noStrike" kern="1200" cap="none" spc="-5" normalizeH="0" baseline="0" noProof="0" dirty="0">
                <a:ln>
                  <a:noFill/>
                </a:ln>
                <a:solidFill>
                  <a:srgbClr val="FFFFFF"/>
                </a:solidFill>
                <a:effectLst/>
                <a:uLnTx/>
                <a:uFillTx/>
                <a:latin typeface="標楷體" panose="03000509000000000000" pitchFamily="65" charset="-120"/>
                <a:ea typeface="標楷體" panose="03000509000000000000" pitchFamily="65" charset="-120"/>
                <a:cs typeface="微軟正黑體"/>
              </a:rPr>
              <a:t>網路</a:t>
            </a:r>
            <a:r>
              <a:rPr kumimoji="0" lang="en-US" altLang="zh-TW" sz="1800" b="0" i="0" u="none" strike="noStrike" kern="1200" cap="none" spc="-5" normalizeH="0" baseline="0" noProof="0" dirty="0">
                <a:ln>
                  <a:noFill/>
                </a:ln>
                <a:solidFill>
                  <a:srgbClr val="FFFFFF"/>
                </a:solidFill>
                <a:effectLst/>
                <a:uLnTx/>
                <a:uFillTx/>
                <a:latin typeface="標楷體" panose="03000509000000000000" pitchFamily="65" charset="-120"/>
                <a:ea typeface="標楷體" panose="03000509000000000000" pitchFamily="65" charset="-120"/>
                <a:cs typeface="微軟正黑體"/>
              </a:rPr>
              <a:t>6/21-6/30</a:t>
            </a:r>
            <a:r>
              <a:rPr kumimoji="0" lang="zh-TW" altLang="en-US" sz="1800" b="0" i="0" u="none" strike="noStrike" kern="1200" cap="none" spc="-5" normalizeH="0" baseline="0" noProof="0" dirty="0">
                <a:ln>
                  <a:noFill/>
                </a:ln>
                <a:solidFill>
                  <a:srgbClr val="FFFFFF"/>
                </a:solidFill>
                <a:effectLst/>
                <a:uLnTx/>
                <a:uFillTx/>
                <a:latin typeface="標楷體" panose="03000509000000000000" pitchFamily="65" charset="-120"/>
                <a:ea typeface="標楷體" panose="03000509000000000000" pitchFamily="65" charset="-120"/>
                <a:cs typeface="微軟正黑體"/>
              </a:rPr>
              <a:t>；現場</a:t>
            </a:r>
            <a:r>
              <a:rPr kumimoji="0" lang="en-US" altLang="zh-TW" sz="1800" b="0" i="0" u="none" strike="noStrike" kern="1200" cap="none" spc="-5" normalizeH="0" baseline="0" noProof="0" dirty="0">
                <a:ln>
                  <a:noFill/>
                </a:ln>
                <a:solidFill>
                  <a:srgbClr val="FFFFFF"/>
                </a:solidFill>
                <a:effectLst/>
                <a:uLnTx/>
                <a:uFillTx/>
                <a:latin typeface="標楷體" panose="03000509000000000000" pitchFamily="65" charset="-120"/>
                <a:ea typeface="標楷體" panose="03000509000000000000" pitchFamily="65" charset="-120"/>
                <a:cs typeface="微軟正黑體"/>
              </a:rPr>
              <a:t>7/2-7/3</a:t>
            </a:r>
            <a:endParaRPr kumimoji="0" sz="18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微軟正黑體"/>
            </a:endParaRPr>
          </a:p>
          <a:p>
            <a:pPr marL="0" marR="0" lvl="0" indent="0" algn="ctr" defTabSz="914400" rtl="0" eaLnBrk="1" fontAlgn="auto" latinLnBrk="0" hangingPunct="1">
              <a:lnSpc>
                <a:spcPct val="100000"/>
              </a:lnSpc>
              <a:spcBef>
                <a:spcPts val="45"/>
              </a:spcBef>
              <a:spcAft>
                <a:spcPts val="0"/>
              </a:spcAft>
              <a:buClrTx/>
              <a:buSzTx/>
              <a:buFontTx/>
              <a:buNone/>
              <a:tabLst/>
              <a:defRPr/>
            </a:pPr>
            <a:r>
              <a:rPr kumimoji="0" sz="2000" b="0" i="0" u="none" strike="noStrike" kern="1200" cap="none" spc="0" normalizeH="0" baseline="0" noProof="0" dirty="0">
                <a:ln>
                  <a:noFill/>
                </a:ln>
                <a:solidFill>
                  <a:srgbClr val="FFFF00"/>
                </a:solidFill>
                <a:effectLst/>
                <a:uLnTx/>
                <a:uFillTx/>
                <a:latin typeface="標楷體" panose="03000509000000000000" pitchFamily="65" charset="-120"/>
                <a:ea typeface="標楷體" panose="03000509000000000000" pitchFamily="65" charset="-120"/>
                <a:cs typeface="微軟正黑體"/>
              </a:rPr>
              <a:t>各區限擇</a:t>
            </a:r>
            <a:r>
              <a:rPr kumimoji="0" sz="2000" b="0" i="0" u="none" strike="noStrike" kern="1200" cap="none" spc="0" normalizeH="0" baseline="0" noProof="0" dirty="0">
                <a:ln>
                  <a:noFill/>
                </a:ln>
                <a:solidFill>
                  <a:srgbClr val="FFFF00"/>
                </a:solidFill>
                <a:effectLst/>
                <a:uLnTx/>
                <a:uFillTx/>
                <a:latin typeface="標楷體" panose="03000509000000000000" pitchFamily="65" charset="-120"/>
                <a:ea typeface="標楷體" panose="03000509000000000000" pitchFamily="65" charset="-120"/>
                <a:cs typeface="Times New Roman"/>
              </a:rPr>
              <a:t>1</a:t>
            </a:r>
            <a:r>
              <a:rPr kumimoji="0" sz="2000" b="0" i="0" u="none" strike="noStrike" kern="1200" cap="none" spc="5" normalizeH="0" baseline="0" noProof="0" dirty="0">
                <a:ln>
                  <a:noFill/>
                </a:ln>
                <a:solidFill>
                  <a:srgbClr val="FFFF00"/>
                </a:solidFill>
                <a:effectLst/>
                <a:uLnTx/>
                <a:uFillTx/>
                <a:latin typeface="標楷體" panose="03000509000000000000" pitchFamily="65" charset="-120"/>
                <a:ea typeface="標楷體" panose="03000509000000000000" pitchFamily="65" charset="-120"/>
                <a:cs typeface="微軟正黑體"/>
              </a:rPr>
              <a:t>所</a:t>
            </a:r>
            <a:r>
              <a:rPr kumimoji="0" sz="2000" b="0" i="0" u="none" strike="noStrike" kern="1200" cap="none" spc="5" normalizeH="0" baseline="0" noProof="0" dirty="0">
                <a:ln>
                  <a:noFill/>
                </a:ln>
                <a:solidFill>
                  <a:srgbClr val="FFFFFF"/>
                </a:solidFill>
                <a:effectLst/>
                <a:uLnTx/>
                <a:uFillTx/>
                <a:latin typeface="標楷體" panose="03000509000000000000" pitchFamily="65" charset="-120"/>
                <a:ea typeface="標楷體" panose="03000509000000000000" pitchFamily="65" charset="-120"/>
                <a:cs typeface="微軟正黑體"/>
              </a:rPr>
              <a:t>五</a:t>
            </a:r>
            <a:r>
              <a:rPr kumimoji="0" sz="2000" b="0" i="0" u="none" strike="noStrike" kern="1200" cap="none" spc="-5" normalizeH="0" baseline="0" noProof="0" dirty="0">
                <a:ln>
                  <a:noFill/>
                </a:ln>
                <a:solidFill>
                  <a:srgbClr val="FFFFFF"/>
                </a:solidFill>
                <a:effectLst/>
                <a:uLnTx/>
                <a:uFillTx/>
                <a:latin typeface="標楷體" panose="03000509000000000000" pitchFamily="65" charset="-120"/>
                <a:ea typeface="標楷體" panose="03000509000000000000" pitchFamily="65" charset="-120"/>
                <a:cs typeface="微軟正黑體"/>
              </a:rPr>
              <a:t>專</a:t>
            </a:r>
            <a:r>
              <a:rPr kumimoji="0" sz="2000" b="0" i="0" u="none" strike="noStrike" kern="1200" cap="none" spc="5" normalizeH="0" baseline="0" noProof="0" dirty="0">
                <a:ln>
                  <a:noFill/>
                </a:ln>
                <a:solidFill>
                  <a:srgbClr val="FFFFFF"/>
                </a:solidFill>
                <a:effectLst/>
                <a:uLnTx/>
                <a:uFillTx/>
                <a:latin typeface="標楷體" panose="03000509000000000000" pitchFamily="65" charset="-120"/>
                <a:ea typeface="標楷體" panose="03000509000000000000" pitchFamily="65" charset="-120"/>
                <a:cs typeface="微軟正黑體"/>
              </a:rPr>
              <a:t>招</a:t>
            </a:r>
            <a:r>
              <a:rPr kumimoji="0" sz="2000" b="0" i="0" u="none" strike="noStrike" kern="1200" cap="none" spc="-15" normalizeH="0" baseline="0" noProof="0" dirty="0">
                <a:ln>
                  <a:noFill/>
                </a:ln>
                <a:solidFill>
                  <a:srgbClr val="FFFFFF"/>
                </a:solidFill>
                <a:effectLst/>
                <a:uLnTx/>
                <a:uFillTx/>
                <a:latin typeface="標楷體" panose="03000509000000000000" pitchFamily="65" charset="-120"/>
                <a:ea typeface="標楷體" panose="03000509000000000000" pitchFamily="65" charset="-120"/>
                <a:cs typeface="微軟正黑體"/>
              </a:rPr>
              <a:t>生</a:t>
            </a:r>
            <a:r>
              <a:rPr kumimoji="0" sz="2000" b="0" i="0" u="none" strike="noStrike" kern="1200" cap="none" spc="5" normalizeH="0" baseline="0" noProof="0" dirty="0">
                <a:ln>
                  <a:noFill/>
                </a:ln>
                <a:solidFill>
                  <a:srgbClr val="FFFFFF"/>
                </a:solidFill>
                <a:effectLst/>
                <a:uLnTx/>
                <a:uFillTx/>
                <a:latin typeface="標楷體" panose="03000509000000000000" pitchFamily="65" charset="-120"/>
                <a:ea typeface="標楷體" panose="03000509000000000000" pitchFamily="65" charset="-120"/>
                <a:cs typeface="微軟正黑體"/>
              </a:rPr>
              <a:t>學校</a:t>
            </a:r>
            <a:r>
              <a:rPr kumimoji="0" sz="2000" b="0" i="0" u="none" strike="noStrike" kern="1200" cap="none" spc="-20" normalizeH="0" baseline="0" noProof="0" dirty="0">
                <a:ln>
                  <a:noFill/>
                </a:ln>
                <a:solidFill>
                  <a:srgbClr val="FFFFFF"/>
                </a:solidFill>
                <a:effectLst/>
                <a:uLnTx/>
                <a:uFillTx/>
                <a:latin typeface="標楷體" panose="03000509000000000000" pitchFamily="65" charset="-120"/>
                <a:ea typeface="標楷體" panose="03000509000000000000" pitchFamily="65" charset="-120"/>
                <a:cs typeface="微軟正黑體"/>
              </a:rPr>
              <a:t>報</a:t>
            </a:r>
            <a:r>
              <a:rPr kumimoji="0" sz="2000" b="0" i="0" u="none" strike="noStrike" kern="1200" cap="none" spc="5" normalizeH="0" baseline="0" noProof="0" dirty="0">
                <a:ln>
                  <a:noFill/>
                </a:ln>
                <a:solidFill>
                  <a:srgbClr val="FFFFFF"/>
                </a:solidFill>
                <a:effectLst/>
                <a:uLnTx/>
                <a:uFillTx/>
                <a:latin typeface="標楷體" panose="03000509000000000000" pitchFamily="65" charset="-120"/>
                <a:ea typeface="標楷體" panose="03000509000000000000" pitchFamily="65" charset="-120"/>
                <a:cs typeface="微軟正黑體"/>
              </a:rPr>
              <a:t>名</a:t>
            </a:r>
            <a:endParaRPr kumimoji="0" sz="20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微軟正黑體"/>
            </a:endParaRPr>
          </a:p>
        </p:txBody>
      </p:sp>
      <p:grpSp>
        <p:nvGrpSpPr>
          <p:cNvPr id="9" name="object 9"/>
          <p:cNvGrpSpPr/>
          <p:nvPr/>
        </p:nvGrpSpPr>
        <p:grpSpPr>
          <a:xfrm>
            <a:off x="2269238" y="2060320"/>
            <a:ext cx="5923915" cy="2315210"/>
            <a:chOff x="745236" y="2060320"/>
            <a:chExt cx="5923915" cy="2315210"/>
          </a:xfrm>
        </p:grpSpPr>
        <p:sp>
          <p:nvSpPr>
            <p:cNvPr id="10" name="object 10"/>
            <p:cNvSpPr/>
            <p:nvPr/>
          </p:nvSpPr>
          <p:spPr>
            <a:xfrm>
              <a:off x="3670046" y="2060320"/>
              <a:ext cx="76835" cy="1729105"/>
            </a:xfrm>
            <a:custGeom>
              <a:avLst/>
              <a:gdLst/>
              <a:ahLst/>
              <a:cxnLst/>
              <a:rect l="l" t="t" r="r" b="b"/>
              <a:pathLst>
                <a:path w="76835" h="1729104">
                  <a:moveTo>
                    <a:pt x="76200" y="1652778"/>
                  </a:moveTo>
                  <a:lnTo>
                    <a:pt x="42887" y="1652841"/>
                  </a:lnTo>
                  <a:lnTo>
                    <a:pt x="42291" y="1422527"/>
                  </a:lnTo>
                  <a:lnTo>
                    <a:pt x="32766" y="1422527"/>
                  </a:lnTo>
                  <a:lnTo>
                    <a:pt x="33362" y="1652854"/>
                  </a:lnTo>
                  <a:lnTo>
                    <a:pt x="0" y="1652905"/>
                  </a:lnTo>
                  <a:lnTo>
                    <a:pt x="38354" y="1728978"/>
                  </a:lnTo>
                  <a:lnTo>
                    <a:pt x="69824" y="1665605"/>
                  </a:lnTo>
                  <a:lnTo>
                    <a:pt x="76200" y="1652778"/>
                  </a:lnTo>
                  <a:close/>
                </a:path>
                <a:path w="76835" h="1729104">
                  <a:moveTo>
                    <a:pt x="76454" y="230378"/>
                  </a:moveTo>
                  <a:lnTo>
                    <a:pt x="43053" y="230378"/>
                  </a:lnTo>
                  <a:lnTo>
                    <a:pt x="43053" y="0"/>
                  </a:lnTo>
                  <a:lnTo>
                    <a:pt x="33528" y="0"/>
                  </a:lnTo>
                  <a:lnTo>
                    <a:pt x="33528" y="230378"/>
                  </a:lnTo>
                  <a:lnTo>
                    <a:pt x="254" y="230378"/>
                  </a:lnTo>
                  <a:lnTo>
                    <a:pt x="38354" y="306578"/>
                  </a:lnTo>
                  <a:lnTo>
                    <a:pt x="70104" y="243078"/>
                  </a:lnTo>
                  <a:lnTo>
                    <a:pt x="76454" y="230378"/>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新細明體" panose="02020500000000000000" pitchFamily="18" charset="-120"/>
                <a:cs typeface="+mn-cs"/>
              </a:endParaRPr>
            </a:p>
          </p:txBody>
        </p:sp>
        <p:sp>
          <p:nvSpPr>
            <p:cNvPr id="11" name="object 11"/>
            <p:cNvSpPr/>
            <p:nvPr/>
          </p:nvSpPr>
          <p:spPr>
            <a:xfrm>
              <a:off x="745236" y="3779519"/>
              <a:ext cx="5923788" cy="595883"/>
            </a:xfrm>
            <a:prstGeom prst="rect">
              <a:avLst/>
            </a:prstGeom>
            <a:blipFill>
              <a:blip r:embed="rId4" cstate="print"/>
              <a:stretch>
                <a:fillRect/>
              </a:stretch>
            </a:blipFill>
            <a:scene3d>
              <a:camera prst="orthographicFront"/>
              <a:lightRig rig="threePt" dir="t"/>
            </a:scene3d>
            <a:sp3d>
              <a:bevelT w="254000" h="330200"/>
              <a:bevelB w="254000" h="330200"/>
            </a:sp3d>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新細明體" panose="02020500000000000000" pitchFamily="18" charset="-120"/>
                <a:cs typeface="+mn-cs"/>
              </a:endParaRPr>
            </a:p>
          </p:txBody>
        </p:sp>
      </p:grpSp>
      <p:sp>
        <p:nvSpPr>
          <p:cNvPr id="12" name="object 12"/>
          <p:cNvSpPr txBox="1"/>
          <p:nvPr/>
        </p:nvSpPr>
        <p:spPr>
          <a:xfrm>
            <a:off x="2549855" y="3884869"/>
            <a:ext cx="5361635" cy="320601"/>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微軟正黑體"/>
              </a:rPr>
              <a:t>各招生學校寄發現場登</a:t>
            </a:r>
            <a:r>
              <a:rPr kumimoji="0" sz="2000" b="0" i="0" u="none" strike="noStrike" kern="1200" cap="none" spc="-15"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微軟正黑體"/>
              </a:rPr>
              <a:t>記</a:t>
            </a:r>
            <a:r>
              <a:rPr kumimoji="0" sz="20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微軟正黑體"/>
              </a:rPr>
              <a:t>分發</a:t>
            </a:r>
            <a:r>
              <a:rPr kumimoji="0" sz="2000" b="0" i="0" u="none" strike="noStrike" kern="1200" cap="none" spc="-15"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微軟正黑體"/>
              </a:rPr>
              <a:t>通</a:t>
            </a:r>
            <a:r>
              <a:rPr kumimoji="0" sz="20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微軟正黑體"/>
              </a:rPr>
              <a:t>知</a:t>
            </a:r>
            <a:r>
              <a:rPr kumimoji="0" sz="2000" b="0" i="0" u="none" strike="noStrike" kern="1200" cap="none" spc="5"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微軟正黑體"/>
              </a:rPr>
              <a:t>單</a:t>
            </a:r>
            <a:r>
              <a:rPr kumimoji="0" sz="2000" b="0" i="0" u="none" strike="noStrike" kern="1200" cap="none" spc="-1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Times New Roman"/>
              </a:rPr>
              <a:t>(</a:t>
            </a:r>
            <a:r>
              <a:rPr kumimoji="0" sz="2000" b="0" i="0" u="none" strike="noStrike" kern="1200" cap="none" spc="-1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Times New Roman"/>
              </a:rPr>
              <a:t>11</a:t>
            </a:r>
            <a:r>
              <a:rPr kumimoji="0" lang="en-US" altLang="zh-TW" sz="2000" b="0" i="0" u="none" strike="noStrike" kern="1200" cap="none" spc="-1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Times New Roman"/>
              </a:rPr>
              <a:t>2</a:t>
            </a:r>
            <a:r>
              <a:rPr kumimoji="0" sz="2000" b="0" i="0" u="none" strike="noStrike" kern="1200" cap="none" spc="-1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Times New Roman"/>
              </a:rPr>
              <a:t>.7.</a:t>
            </a:r>
            <a:r>
              <a:rPr kumimoji="0" lang="en-US" altLang="zh-TW" sz="2000" b="0" i="0" u="none" strike="noStrike" kern="1200" cap="none" spc="-1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Times New Roman"/>
              </a:rPr>
              <a:t>7</a:t>
            </a:r>
            <a:r>
              <a:rPr kumimoji="0" sz="2000" b="0" i="0" u="none" strike="noStrike" kern="1200" cap="none" spc="-1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Times New Roman"/>
              </a:rPr>
              <a:t>)</a:t>
            </a:r>
            <a:endParaRPr kumimoji="0" sz="20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Times New Roman"/>
            </a:endParaRPr>
          </a:p>
        </p:txBody>
      </p:sp>
      <p:grpSp>
        <p:nvGrpSpPr>
          <p:cNvPr id="13" name="object 13"/>
          <p:cNvGrpSpPr/>
          <p:nvPr/>
        </p:nvGrpSpPr>
        <p:grpSpPr>
          <a:xfrm>
            <a:off x="2269238" y="4809888"/>
            <a:ext cx="5919470" cy="1529080"/>
            <a:chOff x="749806" y="4791444"/>
            <a:chExt cx="5919470" cy="1529080"/>
          </a:xfrm>
        </p:grpSpPr>
        <p:sp>
          <p:nvSpPr>
            <p:cNvPr id="14" name="object 14"/>
            <p:cNvSpPr/>
            <p:nvPr/>
          </p:nvSpPr>
          <p:spPr>
            <a:xfrm>
              <a:off x="749806" y="4791444"/>
              <a:ext cx="5919217" cy="592847"/>
            </a:xfrm>
            <a:prstGeom prst="rect">
              <a:avLst/>
            </a:prstGeom>
            <a:blipFill>
              <a:blip r:embed="rId5" cstate="print"/>
              <a:stretch>
                <a:fillRect/>
              </a:stretch>
            </a:blipFill>
            <a:scene3d>
              <a:camera prst="orthographicFront"/>
              <a:lightRig rig="threePt" dir="t"/>
            </a:scene3d>
            <a:sp3d>
              <a:bevelT w="254000" h="330200"/>
              <a:bevelB w="254000" h="330200"/>
            </a:sp3d>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新細明體" panose="02020500000000000000" pitchFamily="18" charset="-120"/>
                <a:cs typeface="+mn-cs"/>
              </a:endParaRPr>
            </a:p>
          </p:txBody>
        </p:sp>
        <p:sp>
          <p:nvSpPr>
            <p:cNvPr id="15" name="object 15"/>
            <p:cNvSpPr/>
            <p:nvPr/>
          </p:nvSpPr>
          <p:spPr>
            <a:xfrm>
              <a:off x="749806" y="5800330"/>
              <a:ext cx="5919217" cy="519697"/>
            </a:xfrm>
            <a:prstGeom prst="rect">
              <a:avLst/>
            </a:prstGeom>
            <a:blipFill>
              <a:blip r:embed="rId6" cstate="print"/>
              <a:stretch>
                <a:fillRect/>
              </a:stretch>
            </a:blipFill>
            <a:scene3d>
              <a:camera prst="orthographicFront"/>
              <a:lightRig rig="threePt" dir="t"/>
            </a:scene3d>
            <a:sp3d>
              <a:bevelT w="254000" h="330200"/>
            </a:sp3d>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新細明體" panose="02020500000000000000" pitchFamily="18" charset="-120"/>
                <a:cs typeface="+mn-cs"/>
              </a:endParaRPr>
            </a:p>
          </p:txBody>
        </p:sp>
      </p:grpSp>
      <p:sp>
        <p:nvSpPr>
          <p:cNvPr id="16" name="object 16"/>
          <p:cNvSpPr txBox="1"/>
          <p:nvPr/>
        </p:nvSpPr>
        <p:spPr>
          <a:xfrm>
            <a:off x="2515249" y="4922968"/>
            <a:ext cx="5488127" cy="1302921"/>
          </a:xfrm>
          <a:prstGeom prst="rect">
            <a:avLst/>
          </a:prstGeom>
        </p:spPr>
        <p:txBody>
          <a:bodyPr vert="horz" wrap="square" lIns="0" tIns="12700" rIns="0" bIns="0" rtlCol="0">
            <a:spAutoFit/>
          </a:bodyPr>
          <a:lstStyle/>
          <a:p>
            <a:pPr marL="0" marR="0" lvl="0" indent="0" algn="ctr" defTabSz="914400" rtl="0" eaLnBrk="1" fontAlgn="auto" latinLnBrk="0" hangingPunct="1">
              <a:lnSpc>
                <a:spcPct val="100000"/>
              </a:lnSpc>
              <a:spcBef>
                <a:spcPts val="100"/>
              </a:spcBef>
              <a:spcAft>
                <a:spcPts val="0"/>
              </a:spcAft>
              <a:buClrTx/>
              <a:buSzTx/>
              <a:buFontTx/>
              <a:buNone/>
              <a:tabLst/>
              <a:defRPr/>
            </a:pPr>
            <a:r>
              <a:rPr kumimoji="0" sz="2000" b="0" i="0" u="none" strike="noStrike" kern="1200" cap="none" spc="0" normalizeH="0" baseline="0" noProof="0" dirty="0" err="1">
                <a:ln>
                  <a:noFill/>
                </a:ln>
                <a:solidFill>
                  <a:prstClr val="black"/>
                </a:solidFill>
                <a:effectLst/>
                <a:uLnTx/>
                <a:uFillTx/>
                <a:latin typeface="標楷體" panose="03000509000000000000" pitchFamily="65" charset="-120"/>
                <a:ea typeface="標楷體" panose="03000509000000000000" pitchFamily="65" charset="-120"/>
                <a:cs typeface="微軟正黑體"/>
              </a:rPr>
              <a:t>依指定時間地點前往參</a:t>
            </a:r>
            <a:r>
              <a:rPr kumimoji="0" sz="2000" b="0" i="0" u="none" strike="noStrike" kern="1200" cap="none" spc="-15" normalizeH="0" baseline="0" noProof="0" dirty="0" err="1">
                <a:ln>
                  <a:noFill/>
                </a:ln>
                <a:solidFill>
                  <a:prstClr val="black"/>
                </a:solidFill>
                <a:effectLst/>
                <a:uLnTx/>
                <a:uFillTx/>
                <a:latin typeface="標楷體" panose="03000509000000000000" pitchFamily="65" charset="-120"/>
                <a:ea typeface="標楷體" panose="03000509000000000000" pitchFamily="65" charset="-120"/>
                <a:cs typeface="微軟正黑體"/>
              </a:rPr>
              <a:t>加</a:t>
            </a:r>
            <a:r>
              <a:rPr kumimoji="0" sz="2000" b="0" i="0" u="none" strike="noStrike" kern="1200" cap="none" spc="0" normalizeH="0" baseline="0" noProof="0" dirty="0" err="1">
                <a:ln>
                  <a:noFill/>
                </a:ln>
                <a:solidFill>
                  <a:prstClr val="black"/>
                </a:solidFill>
                <a:effectLst/>
                <a:uLnTx/>
                <a:uFillTx/>
                <a:latin typeface="標楷體" panose="03000509000000000000" pitchFamily="65" charset="-120"/>
                <a:ea typeface="標楷體" panose="03000509000000000000" pitchFamily="65" charset="-120"/>
                <a:cs typeface="微軟正黑體"/>
              </a:rPr>
              <a:t>現場</a:t>
            </a:r>
            <a:r>
              <a:rPr kumimoji="0" sz="2000" b="0" i="0" u="none" strike="noStrike" kern="1200" cap="none" spc="-15" normalizeH="0" baseline="0" noProof="0" dirty="0" err="1">
                <a:ln>
                  <a:noFill/>
                </a:ln>
                <a:solidFill>
                  <a:prstClr val="black"/>
                </a:solidFill>
                <a:effectLst/>
                <a:uLnTx/>
                <a:uFillTx/>
                <a:latin typeface="標楷體" panose="03000509000000000000" pitchFamily="65" charset="-120"/>
                <a:ea typeface="標楷體" panose="03000509000000000000" pitchFamily="65" charset="-120"/>
                <a:cs typeface="微軟正黑體"/>
              </a:rPr>
              <a:t>登</a:t>
            </a:r>
            <a:r>
              <a:rPr kumimoji="0" sz="2000" b="0" i="0" u="none" strike="noStrike" kern="1200" cap="none" spc="0" normalizeH="0" baseline="0" noProof="0" dirty="0" err="1">
                <a:ln>
                  <a:noFill/>
                </a:ln>
                <a:solidFill>
                  <a:prstClr val="black"/>
                </a:solidFill>
                <a:effectLst/>
                <a:uLnTx/>
                <a:uFillTx/>
                <a:latin typeface="標楷體" panose="03000509000000000000" pitchFamily="65" charset="-120"/>
                <a:ea typeface="標楷體" panose="03000509000000000000" pitchFamily="65" charset="-120"/>
                <a:cs typeface="微軟正黑體"/>
              </a:rPr>
              <a:t>記分</a:t>
            </a:r>
            <a:r>
              <a:rPr kumimoji="0" sz="2000" b="0" i="0" u="none" strike="noStrike" kern="1200" cap="none" spc="-1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Times New Roman"/>
              </a:rPr>
              <a:t>(</a:t>
            </a:r>
            <a:r>
              <a:rPr kumimoji="0" sz="2000" b="0" i="0" u="none" strike="noStrike" kern="1200" cap="none" spc="-1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Times New Roman"/>
              </a:rPr>
              <a:t>11</a:t>
            </a:r>
            <a:r>
              <a:rPr kumimoji="0" lang="en-US" altLang="zh-TW" sz="2000" b="0" i="0" u="none" strike="noStrike" kern="1200" cap="none" spc="-1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Times New Roman"/>
              </a:rPr>
              <a:t>2</a:t>
            </a:r>
            <a:r>
              <a:rPr kumimoji="0" sz="2000" b="0" i="0" u="none" strike="noStrike" kern="1200" cap="none" spc="-1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Times New Roman"/>
              </a:rPr>
              <a:t>.7.</a:t>
            </a:r>
            <a:r>
              <a:rPr kumimoji="0" lang="en-US" sz="2000" b="0" i="0" u="none" strike="noStrike" kern="1200" cap="none" spc="-1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Times New Roman"/>
              </a:rPr>
              <a:t>12</a:t>
            </a:r>
            <a:r>
              <a:rPr kumimoji="0" sz="2000" b="0" i="0" u="none" strike="noStrike" kern="1200" cap="none" spc="-1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Times New Roman"/>
              </a:rPr>
              <a:t>)</a:t>
            </a:r>
            <a:endParaRPr kumimoji="0" sz="20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Times New Roman"/>
            </a:endParaRPr>
          </a:p>
          <a:p>
            <a:pPr marL="785495" marR="0" lvl="0" indent="0" algn="ctr" defTabSz="914400" rtl="0" eaLnBrk="1" fontAlgn="auto" latinLnBrk="0" hangingPunct="1">
              <a:lnSpc>
                <a:spcPct val="100000"/>
              </a:lnSpc>
              <a:spcBef>
                <a:spcPts val="2000"/>
              </a:spcBef>
              <a:spcAft>
                <a:spcPts val="0"/>
              </a:spcAft>
              <a:buClrTx/>
              <a:buSzTx/>
              <a:buFontTx/>
              <a:buNone/>
              <a:tabLst/>
              <a:defRPr/>
            </a:pPr>
            <a:r>
              <a:rPr kumimoji="0" sz="18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微軟正黑體"/>
              </a:rPr>
              <a:t>錄取</a:t>
            </a:r>
          </a:p>
          <a:p>
            <a:pPr marL="0" marR="0" lvl="0" indent="0" algn="ctr" defTabSz="914400" rtl="0" eaLnBrk="1" fontAlgn="auto" latinLnBrk="0" hangingPunct="1">
              <a:lnSpc>
                <a:spcPct val="100000"/>
              </a:lnSpc>
              <a:spcBef>
                <a:spcPts val="1100"/>
              </a:spcBef>
              <a:spcAft>
                <a:spcPts val="0"/>
              </a:spcAft>
              <a:buClrTx/>
              <a:buSzTx/>
              <a:buFontTx/>
              <a:buNone/>
              <a:tabLst/>
              <a:defRPr/>
            </a:pPr>
            <a:r>
              <a:rPr kumimoji="0" sz="20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微軟正黑體"/>
              </a:rPr>
              <a:t>快樂的五專生</a:t>
            </a:r>
          </a:p>
        </p:txBody>
      </p:sp>
      <p:grpSp>
        <p:nvGrpSpPr>
          <p:cNvPr id="17" name="object 17"/>
          <p:cNvGrpSpPr/>
          <p:nvPr/>
        </p:nvGrpSpPr>
        <p:grpSpPr>
          <a:xfrm>
            <a:off x="5194047" y="4028508"/>
            <a:ext cx="4609591" cy="1773301"/>
            <a:chOff x="3670300" y="4032503"/>
            <a:chExt cx="4609591" cy="1773301"/>
          </a:xfrm>
        </p:grpSpPr>
        <p:sp>
          <p:nvSpPr>
            <p:cNvPr id="18" name="object 18"/>
            <p:cNvSpPr/>
            <p:nvPr/>
          </p:nvSpPr>
          <p:spPr>
            <a:xfrm>
              <a:off x="3670300" y="4365624"/>
              <a:ext cx="76200" cy="1440180"/>
            </a:xfrm>
            <a:custGeom>
              <a:avLst/>
              <a:gdLst/>
              <a:ahLst/>
              <a:cxnLst/>
              <a:rect l="l" t="t" r="r" b="b"/>
              <a:pathLst>
                <a:path w="76200" h="1440179">
                  <a:moveTo>
                    <a:pt x="76200" y="1363662"/>
                  </a:moveTo>
                  <a:lnTo>
                    <a:pt x="42799" y="1363662"/>
                  </a:lnTo>
                  <a:lnTo>
                    <a:pt x="42799" y="1007999"/>
                  </a:lnTo>
                  <a:lnTo>
                    <a:pt x="33274" y="1007999"/>
                  </a:lnTo>
                  <a:lnTo>
                    <a:pt x="33274" y="1363662"/>
                  </a:lnTo>
                  <a:lnTo>
                    <a:pt x="0" y="1363662"/>
                  </a:lnTo>
                  <a:lnTo>
                    <a:pt x="38100" y="1439862"/>
                  </a:lnTo>
                  <a:lnTo>
                    <a:pt x="69850" y="1376362"/>
                  </a:lnTo>
                  <a:lnTo>
                    <a:pt x="76200" y="1363662"/>
                  </a:lnTo>
                  <a:close/>
                </a:path>
                <a:path w="76200" h="1440179">
                  <a:moveTo>
                    <a:pt x="76200" y="355600"/>
                  </a:moveTo>
                  <a:lnTo>
                    <a:pt x="42799" y="355600"/>
                  </a:lnTo>
                  <a:lnTo>
                    <a:pt x="42799" y="0"/>
                  </a:lnTo>
                  <a:lnTo>
                    <a:pt x="33274" y="0"/>
                  </a:lnTo>
                  <a:lnTo>
                    <a:pt x="33274" y="355600"/>
                  </a:lnTo>
                  <a:lnTo>
                    <a:pt x="0" y="355600"/>
                  </a:lnTo>
                  <a:lnTo>
                    <a:pt x="38100" y="431800"/>
                  </a:lnTo>
                  <a:lnTo>
                    <a:pt x="69850" y="368300"/>
                  </a:lnTo>
                  <a:lnTo>
                    <a:pt x="76200" y="35560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新細明體" panose="02020500000000000000" pitchFamily="18" charset="-120"/>
                <a:cs typeface="+mn-cs"/>
              </a:endParaRPr>
            </a:p>
          </p:txBody>
        </p:sp>
        <p:sp>
          <p:nvSpPr>
            <p:cNvPr id="20" name="object 20"/>
            <p:cNvSpPr/>
            <p:nvPr/>
          </p:nvSpPr>
          <p:spPr>
            <a:xfrm>
              <a:off x="6722364" y="4032503"/>
              <a:ext cx="1557527" cy="1520952"/>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新細明體" panose="02020500000000000000" pitchFamily="18" charset="-120"/>
                <a:cs typeface="+mn-cs"/>
              </a:endParaRPr>
            </a:p>
          </p:txBody>
        </p:sp>
        <p:sp>
          <p:nvSpPr>
            <p:cNvPr id="21" name="object 21"/>
            <p:cNvSpPr/>
            <p:nvPr/>
          </p:nvSpPr>
          <p:spPr>
            <a:xfrm>
              <a:off x="6722364" y="4881372"/>
              <a:ext cx="1146048" cy="397763"/>
            </a:xfrm>
            <a:prstGeom prst="rect">
              <a:avLst/>
            </a:prstGeom>
            <a:blipFill>
              <a:blip r:embed="rId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新細明體" panose="02020500000000000000" pitchFamily="18" charset="-120"/>
                <a:cs typeface="+mn-cs"/>
              </a:endParaRPr>
            </a:p>
          </p:txBody>
        </p:sp>
      </p:grpSp>
      <p:sp>
        <p:nvSpPr>
          <p:cNvPr id="22" name="object 22"/>
          <p:cNvSpPr txBox="1"/>
          <p:nvPr/>
        </p:nvSpPr>
        <p:spPr>
          <a:xfrm>
            <a:off x="9611363" y="3855374"/>
            <a:ext cx="1557527" cy="700192"/>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900" b="0" i="0" u="none" strike="noStrike" kern="1200" cap="none" spc="0" normalizeH="0" baseline="0" noProof="0" dirty="0">
              <a:ln>
                <a:noFill/>
              </a:ln>
              <a:solidFill>
                <a:prstClr val="black"/>
              </a:solidFill>
              <a:effectLst/>
              <a:uLnTx/>
              <a:uFillTx/>
              <a:latin typeface="微軟正黑體"/>
              <a:ea typeface="新細明體" panose="02020500000000000000" pitchFamily="18" charset="-120"/>
              <a:cs typeface="微軟正黑體"/>
            </a:endParaRPr>
          </a:p>
          <a:p>
            <a:pPr marL="12700" marR="76200" lvl="0" indent="0" algn="l" defTabSz="914400" rtl="0" eaLnBrk="1" fontAlgn="auto" latinLnBrk="0" hangingPunct="1">
              <a:lnSpc>
                <a:spcPts val="2150"/>
              </a:lnSpc>
              <a:spcBef>
                <a:spcPts val="5"/>
              </a:spcBef>
              <a:spcAft>
                <a:spcPts val="0"/>
              </a:spcAft>
              <a:buClrTx/>
              <a:buSzTx/>
              <a:buFontTx/>
              <a:buNone/>
              <a:tabLst/>
              <a:defRPr/>
            </a:pPr>
            <a:r>
              <a:rPr kumimoji="0" sz="18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微軟正黑體"/>
              </a:rPr>
              <a:t>未獲通知</a:t>
            </a:r>
            <a:r>
              <a:rPr kumimoji="0" sz="18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微軟正黑體"/>
              </a:rPr>
              <a:t>參加 現場登記分發</a:t>
            </a:r>
          </a:p>
        </p:txBody>
      </p:sp>
      <p:sp>
        <p:nvSpPr>
          <p:cNvPr id="23" name="object 23"/>
          <p:cNvSpPr/>
          <p:nvPr/>
        </p:nvSpPr>
        <p:spPr>
          <a:xfrm>
            <a:off x="8671053" y="5531102"/>
            <a:ext cx="1621408" cy="1326896"/>
          </a:xfrm>
          <a:prstGeom prst="rect">
            <a:avLst/>
          </a:prstGeom>
          <a:blipFill>
            <a:blip r:embed="rId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新細明體" panose="02020500000000000000" pitchFamily="18" charset="-120"/>
              <a:cs typeface="+mn-cs"/>
            </a:endParaRPr>
          </a:p>
        </p:txBody>
      </p:sp>
      <p:sp>
        <p:nvSpPr>
          <p:cNvPr id="24" name="object 24"/>
          <p:cNvSpPr txBox="1"/>
          <p:nvPr/>
        </p:nvSpPr>
        <p:spPr>
          <a:xfrm>
            <a:off x="8274644" y="4828605"/>
            <a:ext cx="1764421" cy="1149033"/>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45"/>
              </a:spcBef>
              <a:spcAft>
                <a:spcPts val="0"/>
              </a:spcAft>
              <a:buClrTx/>
              <a:buSzTx/>
              <a:buFontTx/>
              <a:buNone/>
              <a:tabLst/>
              <a:defRPr/>
            </a:pPr>
            <a:endParaRPr kumimoji="0" sz="1150" b="0" i="0" u="none" strike="noStrike" kern="1200" cap="none" spc="0" normalizeH="0" baseline="0" noProof="0" dirty="0">
              <a:ln>
                <a:noFill/>
              </a:ln>
              <a:solidFill>
                <a:prstClr val="black"/>
              </a:solidFill>
              <a:effectLst/>
              <a:uLnTx/>
              <a:uFillTx/>
              <a:latin typeface="微軟正黑體"/>
              <a:ea typeface="新細明體" panose="02020500000000000000" pitchFamily="18" charset="-120"/>
              <a:cs typeface="微軟正黑體"/>
            </a:endParaRPr>
          </a:p>
          <a:p>
            <a:pPr marL="1270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5" normalizeH="0" baseline="0" noProof="0" dirty="0">
              <a:ln>
                <a:noFill/>
              </a:ln>
              <a:solidFill>
                <a:prstClr val="black"/>
              </a:solidFill>
              <a:effectLst/>
              <a:uLnTx/>
              <a:uFillTx/>
              <a:latin typeface="微軟正黑體"/>
              <a:ea typeface="新細明體" panose="02020500000000000000" pitchFamily="18" charset="-120"/>
              <a:cs typeface="微軟正黑體"/>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sz="1800" b="0" i="0" u="none" strike="noStrike" kern="1200" cap="none" spc="-5" normalizeH="0" baseline="0" noProof="0" dirty="0" err="1">
                <a:ln>
                  <a:noFill/>
                </a:ln>
                <a:solidFill>
                  <a:prstClr val="black"/>
                </a:solidFill>
                <a:effectLst/>
                <a:uLnTx/>
                <a:uFillTx/>
                <a:latin typeface="標楷體" panose="03000509000000000000" pitchFamily="65" charset="-120"/>
                <a:ea typeface="標楷體" panose="03000509000000000000" pitchFamily="65" charset="-120"/>
                <a:cs typeface="微軟正黑體"/>
              </a:rPr>
              <a:t>未錄取</a:t>
            </a:r>
            <a:endParaRPr kumimoji="0" sz="18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微軟正黑體"/>
            </a:endParaRPr>
          </a:p>
          <a:p>
            <a:pPr marL="0" marR="0" lvl="0" indent="0" algn="l" defTabSz="914400" rtl="0" eaLnBrk="1" fontAlgn="auto" latinLnBrk="0" hangingPunct="1">
              <a:lnSpc>
                <a:spcPct val="100000"/>
              </a:lnSpc>
              <a:spcBef>
                <a:spcPts val="85"/>
              </a:spcBef>
              <a:spcAft>
                <a:spcPts val="0"/>
              </a:spcAft>
              <a:buClrTx/>
              <a:buSzTx/>
              <a:buFontTx/>
              <a:buNone/>
              <a:tabLst/>
              <a:defRPr/>
            </a:pPr>
            <a:endParaRPr kumimoji="0" sz="1150" b="0" i="0" u="none" strike="noStrike" kern="1200" cap="none" spc="0" normalizeH="0" baseline="0" noProof="0" dirty="0">
              <a:ln>
                <a:noFill/>
              </a:ln>
              <a:solidFill>
                <a:prstClr val="black"/>
              </a:solidFill>
              <a:effectLst/>
              <a:uLnTx/>
              <a:uFillTx/>
              <a:latin typeface="微軟正黑體"/>
              <a:ea typeface="新細明體" panose="02020500000000000000" pitchFamily="18" charset="-120"/>
              <a:cs typeface="微軟正黑體"/>
            </a:endParaRPr>
          </a:p>
          <a:p>
            <a:pPr marL="685165" marR="0" lvl="0" indent="0" algn="l" defTabSz="914400" rtl="0" eaLnBrk="1" fontAlgn="auto" latinLnBrk="0" hangingPunct="1">
              <a:lnSpc>
                <a:spcPct val="100000"/>
              </a:lnSpc>
              <a:spcBef>
                <a:spcPts val="0"/>
              </a:spcBef>
              <a:spcAft>
                <a:spcPts val="0"/>
              </a:spcAft>
              <a:buClrTx/>
              <a:buSzTx/>
              <a:buFontTx/>
              <a:buNone/>
              <a:tabLst/>
              <a:defRPr/>
            </a:pPr>
            <a:r>
              <a:rPr kumimoji="0" sz="1400" b="0" i="0" u="none" strike="noStrike" kern="1200" cap="none" spc="0" normalizeH="0" baseline="0" noProof="0" dirty="0" err="1">
                <a:ln>
                  <a:noFill/>
                </a:ln>
                <a:solidFill>
                  <a:prstClr val="black"/>
                </a:solidFill>
                <a:effectLst/>
                <a:uLnTx/>
                <a:uFillTx/>
                <a:latin typeface="標楷體" panose="03000509000000000000" pitchFamily="65" charset="-120"/>
                <a:ea typeface="標楷體" panose="03000509000000000000" pitchFamily="65" charset="-120"/>
                <a:cs typeface="微軟正黑體"/>
              </a:rPr>
              <a:t>下一入學管道</a:t>
            </a:r>
            <a:endParaRPr kumimoji="0" sz="14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微軟正黑體"/>
            </a:endParaRPr>
          </a:p>
        </p:txBody>
      </p:sp>
      <p:sp>
        <p:nvSpPr>
          <p:cNvPr id="25" name="object 25"/>
          <p:cNvSpPr txBox="1">
            <a:spLocks noGrp="1"/>
          </p:cNvSpPr>
          <p:nvPr>
            <p:ph type="title"/>
          </p:nvPr>
        </p:nvSpPr>
        <p:spPr>
          <a:xfrm>
            <a:off x="2949753" y="145853"/>
            <a:ext cx="4224770" cy="504625"/>
          </a:xfrm>
          <a:prstGeom prst="rect">
            <a:avLst/>
          </a:prstGeom>
        </p:spPr>
        <p:txBody>
          <a:bodyPr vert="horz" wrap="square" lIns="0" tIns="12065" rIns="0" bIns="0" rtlCol="0" anchor="ctr">
            <a:spAutoFit/>
          </a:bodyPr>
          <a:lstStyle/>
          <a:p>
            <a:pPr marL="12700" algn="ctr">
              <a:spcBef>
                <a:spcPts val="95"/>
              </a:spcBef>
            </a:pPr>
            <a:r>
              <a:rPr spc="-5" dirty="0" err="1">
                <a:solidFill>
                  <a:srgbClr val="FF0000"/>
                </a:solidFill>
                <a:latin typeface="標楷體" panose="03000509000000000000" pitchFamily="65" charset="-120"/>
                <a:ea typeface="標楷體" panose="03000509000000000000" pitchFamily="65" charset="-120"/>
              </a:rPr>
              <a:t>五專聯合免試入學</a:t>
            </a:r>
            <a:r>
              <a:rPr dirty="0" err="1">
                <a:solidFill>
                  <a:srgbClr val="FF0000"/>
                </a:solidFill>
                <a:latin typeface="標楷體" panose="03000509000000000000" pitchFamily="65" charset="-120"/>
                <a:ea typeface="標楷體" panose="03000509000000000000" pitchFamily="65" charset="-120"/>
              </a:rPr>
              <a:t>流程</a:t>
            </a:r>
            <a:endParaRPr dirty="0">
              <a:solidFill>
                <a:srgbClr val="FF0000"/>
              </a:solidFill>
              <a:latin typeface="標楷體" panose="03000509000000000000" pitchFamily="65" charset="-120"/>
              <a:ea typeface="標楷體" panose="03000509000000000000" pitchFamily="65" charset="-120"/>
              <a:cs typeface="Times New Roman"/>
            </a:endParaRPr>
          </a:p>
        </p:txBody>
      </p:sp>
      <p:pic>
        <p:nvPicPr>
          <p:cNvPr id="28" name="圖片 27">
            <a:extLst>
              <a:ext uri="{FF2B5EF4-FFF2-40B4-BE49-F238E27FC236}">
                <a16:creationId xmlns:a16="http://schemas.microsoft.com/office/drawing/2014/main" xmlns="" id="{82B011F8-0A4F-4F50-BE72-828EC19A3B7D}"/>
              </a:ext>
            </a:extLst>
          </p:cNvPr>
          <p:cNvPicPr>
            <a:picLocks noChangeAspect="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225870" y="253651"/>
            <a:ext cx="1966130" cy="2057578"/>
          </a:xfrm>
          <a:prstGeom prst="rect">
            <a:avLst/>
          </a:prstGeom>
        </p:spPr>
      </p:pic>
      <p:pic>
        <p:nvPicPr>
          <p:cNvPr id="29" name="Picture 2">
            <a:extLst>
              <a:ext uri="{FF2B5EF4-FFF2-40B4-BE49-F238E27FC236}">
                <a16:creationId xmlns:a16="http://schemas.microsoft.com/office/drawing/2014/main" xmlns="" id="{2C8782B4-EAA4-4C21-BBAD-E2CA9E78D30A}"/>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81480" y="5549460"/>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41381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path" presetSubtype="0" accel="50000" decel="50000" fill="hold" nodeType="clickEffect">
                                  <p:stCondLst>
                                    <p:cond delay="0"/>
                                  </p:stCondLst>
                                  <p:childTnLst>
                                    <p:animMotion origin="layout" path="M -0.00391 0.0618 L -0.03489 0.15416 C -0.04114 0.1743 -0.05312 0.19097 -0.06706 0.19953 C -0.0832 0.20949 -0.09753 0.20856 -0.1095 0.19953 L -0.1651 0.16065 " pathEditMode="relative" rAng="20460000" ptsTypes="AAAAA">
                                      <p:cBhvr>
                                        <p:cTn id="6" dur="2000" fill="hold"/>
                                        <p:tgtEl>
                                          <p:spTgt spid="28"/>
                                        </p:tgtEl>
                                        <p:attrNameLst>
                                          <p:attrName>ppt_x</p:attrName>
                                          <p:attrName>ppt_y</p:attrName>
                                        </p:attrNameLst>
                                      </p:cBhvr>
                                      <p:rCtr x="-7214" y="9352"/>
                                    </p:animMotion>
                                  </p:childTnLst>
                                </p:cTn>
                              </p:par>
                              <p:par>
                                <p:cTn id="7" presetID="21" presetClass="entr" presetSubtype="1" fill="hold" nodeType="withEffect">
                                  <p:stCondLst>
                                    <p:cond delay="0"/>
                                  </p:stCondLst>
                                  <p:childTnLst>
                                    <p:set>
                                      <p:cBhvr>
                                        <p:cTn id="8" dur="1" fill="hold">
                                          <p:stCondLst>
                                            <p:cond delay="0"/>
                                          </p:stCondLst>
                                        </p:cTn>
                                        <p:tgtEl>
                                          <p:spTgt spid="29"/>
                                        </p:tgtEl>
                                        <p:attrNameLst>
                                          <p:attrName>style.visibility</p:attrName>
                                        </p:attrNameLst>
                                      </p:cBhvr>
                                      <p:to>
                                        <p:strVal val="visible"/>
                                      </p:to>
                                    </p:set>
                                    <p:animEffect transition="in" filter="wheel(1)">
                                      <p:cBhvr>
                                        <p:cTn id="9" dur="2000"/>
                                        <p:tgtEl>
                                          <p:spTgt spid="29"/>
                                        </p:tgtEl>
                                      </p:cBhvr>
                                    </p:animEffect>
                                  </p:childTnLst>
                                </p:cTn>
                              </p:par>
                            </p:childTnLst>
                          </p:cTn>
                        </p:par>
                      </p:childTnLst>
                    </p:cTn>
                  </p:par>
                  <p:par>
                    <p:cTn id="10" fill="hold">
                      <p:stCondLst>
                        <p:cond delay="indefinite"/>
                      </p:stCondLst>
                      <p:childTnLst>
                        <p:par>
                          <p:cTn id="11" fill="hold">
                            <p:stCondLst>
                              <p:cond delay="0"/>
                            </p:stCondLst>
                            <p:childTnLst>
                              <p:par>
                                <p:cTn id="12" presetID="0" presetClass="path" presetSubtype="0" accel="50000" decel="50000" fill="hold" grpId="0" nodeType="clickEffect">
                                  <p:stCondLst>
                                    <p:cond delay="0"/>
                                  </p:stCondLst>
                                  <p:childTnLst>
                                    <p:animMotion origin="layout" path="M 0.01485 0.02778 L 0.01485 0.02801 C 0.0155 0.03264 0.01615 0.0375 0.01654 0.04237 C 0.01927 0.07037 0.01719 0.10741 0.01654 0.13033 C 0.01563 0.16227 0.01511 0.12848 0.01407 0.14491 C 0.01394 0.14792 0.01407 0.15093 0.01407 0.15394 L 0.01576 0.14931 L 0.01576 0.14653 L 0.01654 0.13612 " pathEditMode="relative" rAng="0" ptsTypes="AAAAAAAAA">
                                      <p:cBhvr>
                                        <p:cTn id="13" dur="2000" fill="hold"/>
                                        <p:tgtEl>
                                          <p:spTgt spid="22"/>
                                        </p:tgtEl>
                                        <p:attrNameLst>
                                          <p:attrName>ppt_x</p:attrName>
                                          <p:attrName>ppt_y</p:attrName>
                                        </p:attrNameLst>
                                      </p:cBhvr>
                                      <p:rCtr x="104" y="629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1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xmlns="" id="{D812E8C1-78AA-4E8B-B5C7-BF6B32290EE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497468" y="530107"/>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標題 3">
            <a:extLst>
              <a:ext uri="{FF2B5EF4-FFF2-40B4-BE49-F238E27FC236}">
                <a16:creationId xmlns:a16="http://schemas.microsoft.com/office/drawing/2014/main" xmlns="" id="{647BD969-2329-4870-9827-B15C71BC6809}"/>
              </a:ext>
            </a:extLst>
          </p:cNvPr>
          <p:cNvSpPr>
            <a:spLocks noGrp="1"/>
          </p:cNvSpPr>
          <p:nvPr>
            <p:ph type="title"/>
          </p:nvPr>
        </p:nvSpPr>
        <p:spPr>
          <a:xfrm>
            <a:off x="2362985" y="530106"/>
            <a:ext cx="4098105" cy="848699"/>
          </a:xfrm>
        </p:spPr>
        <p:txBody>
          <a:bodyPr>
            <a:normAutofit fontScale="90000"/>
            <a:scene3d>
              <a:camera prst="orthographicFront"/>
              <a:lightRig rig="threePt" dir="t"/>
            </a:scene3d>
            <a:sp3d extrusionH="57150">
              <a:bevelT w="38100" h="38100"/>
            </a:sp3d>
          </a:bodyPr>
          <a:lstStyle/>
          <a:p>
            <a:r>
              <a:rPr lang="en-US" altLang="zh-TW" sz="4000" b="1" dirty="0">
                <a:solidFill>
                  <a:prstClr val="black"/>
                </a:solidFill>
                <a:latin typeface="標楷體" panose="03000509000000000000" pitchFamily="65" charset="-120"/>
              </a:rPr>
              <a:t/>
            </a:r>
            <a:br>
              <a:rPr lang="en-US" altLang="zh-TW" sz="4000" b="1" dirty="0">
                <a:solidFill>
                  <a:prstClr val="black"/>
                </a:solidFill>
                <a:latin typeface="標楷體" panose="03000509000000000000" pitchFamily="65" charset="-120"/>
              </a:rPr>
            </a:br>
            <a:r>
              <a:rPr lang="zh-TW" altLang="en-US" sz="4900" dirty="0">
                <a:solidFill>
                  <a:srgbClr val="4A09ED"/>
                </a:solidFill>
              </a:rPr>
              <a:t>積分採計說明</a:t>
            </a:r>
            <a:endParaRPr lang="zh-TW" altLang="en-US" sz="4900" dirty="0"/>
          </a:p>
        </p:txBody>
      </p:sp>
      <p:graphicFrame>
        <p:nvGraphicFramePr>
          <p:cNvPr id="5" name="表格 4">
            <a:extLst>
              <a:ext uri="{FF2B5EF4-FFF2-40B4-BE49-F238E27FC236}">
                <a16:creationId xmlns:a16="http://schemas.microsoft.com/office/drawing/2014/main" xmlns="" id="{262ADF06-886A-42D5-823F-7C34ECCB9FAE}"/>
              </a:ext>
            </a:extLst>
          </p:cNvPr>
          <p:cNvGraphicFramePr>
            <a:graphicFrameLocks noGrp="1"/>
          </p:cNvGraphicFramePr>
          <p:nvPr>
            <p:extLst/>
          </p:nvPr>
        </p:nvGraphicFramePr>
        <p:xfrm>
          <a:off x="0" y="1828966"/>
          <a:ext cx="12192001" cy="5029034"/>
        </p:xfrm>
        <a:graphic>
          <a:graphicData uri="http://schemas.openxmlformats.org/drawingml/2006/table">
            <a:tbl>
              <a:tblPr firstRow="1" bandRow="1">
                <a:tableStyleId>{5940675A-B579-460E-94D1-54222C63F5DA}</a:tableStyleId>
              </a:tblPr>
              <a:tblGrid>
                <a:gridCol w="2682351">
                  <a:extLst>
                    <a:ext uri="{9D8B030D-6E8A-4147-A177-3AD203B41FA5}">
                      <a16:colId xmlns:a16="http://schemas.microsoft.com/office/drawing/2014/main" xmlns="" val="2307924470"/>
                    </a:ext>
                  </a:extLst>
                </a:gridCol>
                <a:gridCol w="1856161">
                  <a:extLst>
                    <a:ext uri="{9D8B030D-6E8A-4147-A177-3AD203B41FA5}">
                      <a16:colId xmlns:a16="http://schemas.microsoft.com/office/drawing/2014/main" xmlns="" val="2419606648"/>
                    </a:ext>
                  </a:extLst>
                </a:gridCol>
                <a:gridCol w="2046862">
                  <a:extLst>
                    <a:ext uri="{9D8B030D-6E8A-4147-A177-3AD203B41FA5}">
                      <a16:colId xmlns:a16="http://schemas.microsoft.com/office/drawing/2014/main" xmlns="" val="2808718577"/>
                    </a:ext>
                  </a:extLst>
                </a:gridCol>
                <a:gridCol w="3254641">
                  <a:extLst>
                    <a:ext uri="{9D8B030D-6E8A-4147-A177-3AD203B41FA5}">
                      <a16:colId xmlns:a16="http://schemas.microsoft.com/office/drawing/2014/main" xmlns="" val="2849834688"/>
                    </a:ext>
                  </a:extLst>
                </a:gridCol>
                <a:gridCol w="2351986">
                  <a:extLst>
                    <a:ext uri="{9D8B030D-6E8A-4147-A177-3AD203B41FA5}">
                      <a16:colId xmlns:a16="http://schemas.microsoft.com/office/drawing/2014/main" xmlns="" val="2927301446"/>
                    </a:ext>
                  </a:extLst>
                </a:gridCol>
              </a:tblGrid>
              <a:tr h="1013089">
                <a:tc>
                  <a:txBody>
                    <a:bodyPr/>
                    <a:lstStyle/>
                    <a:p>
                      <a:pPr algn="ct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主項目</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rgbClr val="4472AC"/>
                    </a:solidFill>
                  </a:tcPr>
                </a:tc>
                <a:tc>
                  <a:txBody>
                    <a:bodyPr/>
                    <a:lstStyle/>
                    <a:p>
                      <a:pPr algn="ct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分項目</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noFill/>
                  </a:tcPr>
                </a:tc>
                <a:tc>
                  <a:txBody>
                    <a:bodyPr/>
                    <a:lstStyle/>
                    <a:p>
                      <a:pPr algn="ct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單項</a:t>
                      </a:r>
                      <a:endParaRPr lang="en-US" altLang="zh-TW" sz="2400" dirty="0">
                        <a:latin typeface="標楷體" panose="03000509000000000000" pitchFamily="65" charset="-120"/>
                        <a:ea typeface="標楷體" panose="03000509000000000000" pitchFamily="65" charset="-120"/>
                        <a:cs typeface="Times New Roman" panose="02020603050405020304" pitchFamily="18" charset="0"/>
                      </a:endParaRPr>
                    </a:p>
                    <a:p>
                      <a:pPr algn="ct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積分上限</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noFill/>
                  </a:tcPr>
                </a:tc>
                <a:tc>
                  <a:txBody>
                    <a:bodyPr/>
                    <a:lstStyle/>
                    <a:p>
                      <a:pPr algn="ct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主項目</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rgbClr val="4472AC"/>
                    </a:solidFill>
                  </a:tcPr>
                </a:tc>
                <a:tc>
                  <a:txBody>
                    <a:bodyPr/>
                    <a:lstStyle/>
                    <a:p>
                      <a:pPr algn="ct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積分上限</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noFill/>
                  </a:tcPr>
                </a:tc>
                <a:extLst>
                  <a:ext uri="{0D108BD9-81ED-4DB2-BD59-A6C34878D82A}">
                    <a16:rowId xmlns:a16="http://schemas.microsoft.com/office/drawing/2014/main" xmlns="" val="474297302"/>
                  </a:ext>
                </a:extLst>
              </a:tr>
              <a:tr h="638085">
                <a:tc rowSpan="8">
                  <a:txBody>
                    <a:bodyPr/>
                    <a:lstStyle/>
                    <a:p>
                      <a:pPr algn="ctr"/>
                      <a:r>
                        <a:rPr lang="zh-TW" altLang="en-US" sz="2400" b="1" dirty="0">
                          <a:solidFill>
                            <a:srgbClr val="FFFF00"/>
                          </a:solidFill>
                          <a:latin typeface="標楷體" panose="03000509000000000000" pitchFamily="65" charset="-120"/>
                          <a:ea typeface="標楷體" panose="03000509000000000000" pitchFamily="65" charset="-120"/>
                          <a:cs typeface="Times New Roman" panose="02020603050405020304" pitchFamily="18" charset="0"/>
                        </a:rPr>
                        <a:t>多元學習表現</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chemeClr val="accent5">
                        <a:lumMod val="60000"/>
                        <a:lumOff val="40000"/>
                      </a:schemeClr>
                    </a:solidFill>
                  </a:tcPr>
                </a:tc>
                <a:tc rowSpan="2">
                  <a:txBody>
                    <a:bodyPr/>
                    <a:lstStyle/>
                    <a:p>
                      <a:pPr algn="ct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競賽</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tc rowSpan="2">
                  <a:txBody>
                    <a:bodyPr/>
                    <a:lstStyle/>
                    <a:p>
                      <a:pPr algn="ctr"/>
                      <a:r>
                        <a:rPr lang="en-US" altLang="zh-TW" sz="2400" dirty="0">
                          <a:latin typeface="標楷體" panose="03000509000000000000" pitchFamily="65" charset="-120"/>
                          <a:ea typeface="標楷體" panose="03000509000000000000" pitchFamily="65" charset="-120"/>
                          <a:cs typeface="Times New Roman" panose="02020603050405020304" pitchFamily="18" charset="0"/>
                        </a:rPr>
                        <a:t>7</a:t>
                      </a: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tc>
                  <a:txBody>
                    <a:bodyPr/>
                    <a:lstStyle/>
                    <a:p>
                      <a:pPr algn="ctr"/>
                      <a:r>
                        <a:rPr lang="zh-TW" altLang="en-US" sz="2400" b="1" dirty="0">
                          <a:solidFill>
                            <a:srgbClr val="FFFF00"/>
                          </a:solidFill>
                          <a:latin typeface="標楷體" panose="03000509000000000000" pitchFamily="65" charset="-120"/>
                          <a:ea typeface="標楷體" panose="03000509000000000000" pitchFamily="65" charset="-120"/>
                          <a:cs typeface="Times New Roman" panose="02020603050405020304" pitchFamily="18" charset="0"/>
                        </a:rPr>
                        <a:t>技藝優良</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chemeClr val="accent5">
                        <a:lumMod val="60000"/>
                        <a:lumOff val="40000"/>
                      </a:schemeClr>
                    </a:solidFill>
                  </a:tcPr>
                </a:tc>
                <a:tc>
                  <a:txBody>
                    <a:bodyPr/>
                    <a:lstStyle/>
                    <a:p>
                      <a:pPr algn="ctr"/>
                      <a:r>
                        <a:rPr lang="en-US" altLang="zh-TW" sz="2400" dirty="0">
                          <a:latin typeface="標楷體" panose="03000509000000000000" pitchFamily="65" charset="-120"/>
                          <a:ea typeface="標楷體" panose="03000509000000000000" pitchFamily="65" charset="-120"/>
                          <a:cs typeface="Times New Roman" panose="02020603050405020304" pitchFamily="18" charset="0"/>
                        </a:rPr>
                        <a:t>3</a:t>
                      </a: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extLst>
                  <a:ext uri="{0D108BD9-81ED-4DB2-BD59-A6C34878D82A}">
                    <a16:rowId xmlns:a16="http://schemas.microsoft.com/office/drawing/2014/main" xmlns="" val="2291368100"/>
                  </a:ext>
                </a:extLst>
              </a:tr>
              <a:tr h="279645">
                <a:tc vMerge="1">
                  <a:txBody>
                    <a:bodyPr/>
                    <a:lstStyle/>
                    <a:p>
                      <a:endParaRPr lang="zh-TW" altLang="en-US" sz="2800" dirty="0">
                        <a:latin typeface="Arial Unicode MS" pitchFamily="34" charset="-120"/>
                        <a:ea typeface="Arial Unicode MS" pitchFamily="34" charset="-120"/>
                        <a:cs typeface="Arial Unicode MS" pitchFamily="34" charset="-120"/>
                      </a:endParaRPr>
                    </a:p>
                  </a:txBody>
                  <a:tcPr anchor="ctr"/>
                </a:tc>
                <a:tc vMerge="1">
                  <a:txBody>
                    <a:bodyPr/>
                    <a:lstStyle/>
                    <a:p>
                      <a:endParaRPr lang="zh-TW" altLang="en-US" sz="2800" dirty="0">
                        <a:latin typeface="Arial Unicode MS" pitchFamily="34" charset="-120"/>
                        <a:ea typeface="Arial Unicode MS" pitchFamily="34" charset="-120"/>
                        <a:cs typeface="Arial Unicode MS" pitchFamily="34" charset="-120"/>
                      </a:endParaRPr>
                    </a:p>
                  </a:txBody>
                  <a:tcPr marT="45717" marB="45717"/>
                </a:tc>
                <a:tc vMerge="1">
                  <a:txBody>
                    <a:bodyPr/>
                    <a:lstStyle/>
                    <a:p>
                      <a:pPr algn="ctr"/>
                      <a:endParaRPr lang="zh-TW" altLang="en-US" sz="2800" dirty="0"/>
                    </a:p>
                  </a:txBody>
                  <a:tcPr marT="45717" marB="45717" anchor="ctr"/>
                </a:tc>
                <a:tc rowSpan="2">
                  <a:txBody>
                    <a:bodyPr/>
                    <a:lstStyle/>
                    <a:p>
                      <a:pPr algn="ctr"/>
                      <a:r>
                        <a:rPr lang="zh-TW" altLang="en-US" sz="2400" b="1" dirty="0">
                          <a:solidFill>
                            <a:srgbClr val="FFFF00"/>
                          </a:solidFill>
                          <a:latin typeface="標楷體" panose="03000509000000000000" pitchFamily="65" charset="-120"/>
                          <a:ea typeface="標楷體" panose="03000509000000000000" pitchFamily="65" charset="-120"/>
                          <a:cs typeface="Times New Roman" panose="02020603050405020304" pitchFamily="18" charset="0"/>
                        </a:rPr>
                        <a:t>弱勢身分</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chemeClr val="accent5">
                        <a:lumMod val="60000"/>
                        <a:lumOff val="40000"/>
                      </a:schemeClr>
                    </a:solidFill>
                  </a:tcPr>
                </a:tc>
                <a:tc rowSpan="2">
                  <a:txBody>
                    <a:bodyPr/>
                    <a:lstStyle/>
                    <a:p>
                      <a:pPr algn="ctr"/>
                      <a:r>
                        <a:rPr lang="en-US" altLang="zh-TW" sz="2400" dirty="0">
                          <a:latin typeface="標楷體" panose="03000509000000000000" pitchFamily="65" charset="-120"/>
                          <a:ea typeface="標楷體" panose="03000509000000000000" pitchFamily="65" charset="-120"/>
                          <a:cs typeface="Times New Roman" panose="02020603050405020304" pitchFamily="18" charset="0"/>
                        </a:rPr>
                        <a:t>2</a:t>
                      </a: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extLst>
                  <a:ext uri="{0D108BD9-81ED-4DB2-BD59-A6C34878D82A}">
                    <a16:rowId xmlns:a16="http://schemas.microsoft.com/office/drawing/2014/main" xmlns="" val="1294542488"/>
                  </a:ext>
                </a:extLst>
              </a:tr>
              <a:tr h="358441">
                <a:tc vMerge="1">
                  <a:txBody>
                    <a:bodyPr/>
                    <a:lstStyle/>
                    <a:p>
                      <a:endParaRPr lang="zh-TW" altLang="en-US"/>
                    </a:p>
                  </a:txBody>
                  <a:tcPr/>
                </a:tc>
                <a:tc rowSpan="2">
                  <a:txBody>
                    <a:bodyPr/>
                    <a:lstStyle/>
                    <a:p>
                      <a:pPr algn="ct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服務學習</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tc rowSpan="2">
                  <a:txBody>
                    <a:bodyPr/>
                    <a:lstStyle/>
                    <a:p>
                      <a:pPr algn="ctr"/>
                      <a:r>
                        <a:rPr lang="en-US" altLang="zh-TW" sz="2400" dirty="0">
                          <a:latin typeface="標楷體" panose="03000509000000000000" pitchFamily="65" charset="-120"/>
                          <a:ea typeface="標楷體" panose="03000509000000000000" pitchFamily="65" charset="-120"/>
                          <a:cs typeface="Times New Roman" panose="02020603050405020304" pitchFamily="18" charset="0"/>
                        </a:rPr>
                        <a:t>15</a:t>
                      </a: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xmlns="" val="2689543751"/>
                  </a:ext>
                </a:extLst>
              </a:tr>
              <a:tr h="638085">
                <a:tc vMerge="1">
                  <a:txBody>
                    <a:bodyPr/>
                    <a:lstStyle/>
                    <a:p>
                      <a:endParaRPr lang="zh-TW" altLang="en-US" sz="2800" dirty="0">
                        <a:latin typeface="Arial Unicode MS" pitchFamily="34" charset="-120"/>
                        <a:ea typeface="Arial Unicode MS" pitchFamily="34" charset="-120"/>
                        <a:cs typeface="Arial Unicode MS" pitchFamily="34" charset="-120"/>
                      </a:endParaRPr>
                    </a:p>
                  </a:txBody>
                  <a:tcPr anchor="ctr"/>
                </a:tc>
                <a:tc vMerge="1">
                  <a:txBody>
                    <a:bodyPr/>
                    <a:lstStyle/>
                    <a:p>
                      <a:endParaRPr lang="zh-TW" altLang="en-US" sz="2800" dirty="0">
                        <a:latin typeface="Arial Unicode MS" pitchFamily="34" charset="-120"/>
                        <a:ea typeface="Arial Unicode MS" pitchFamily="34" charset="-120"/>
                        <a:cs typeface="Arial Unicode MS" pitchFamily="34" charset="-120"/>
                      </a:endParaRPr>
                    </a:p>
                  </a:txBody>
                  <a:tcPr marT="45717" marB="45717"/>
                </a:tc>
                <a:tc vMerge="1">
                  <a:txBody>
                    <a:bodyPr/>
                    <a:lstStyle/>
                    <a:p>
                      <a:pPr algn="ctr"/>
                      <a:endParaRPr lang="zh-TW" altLang="en-US" sz="2800" dirty="0"/>
                    </a:p>
                  </a:txBody>
                  <a:tcPr marT="45717" marB="45717" anchor="ctr"/>
                </a:tc>
                <a:tc>
                  <a:txBody>
                    <a:bodyPr/>
                    <a:lstStyle/>
                    <a:p>
                      <a:pPr algn="ctr"/>
                      <a:r>
                        <a:rPr lang="zh-TW" altLang="en-US" sz="2400" b="1" dirty="0">
                          <a:solidFill>
                            <a:srgbClr val="FFFF00"/>
                          </a:solidFill>
                          <a:latin typeface="標楷體" panose="03000509000000000000" pitchFamily="65" charset="-120"/>
                          <a:ea typeface="標楷體" panose="03000509000000000000" pitchFamily="65" charset="-120"/>
                          <a:cs typeface="Times New Roman" panose="02020603050405020304" pitchFamily="18" charset="0"/>
                        </a:rPr>
                        <a:t>均衡學習</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chemeClr val="accent5">
                        <a:lumMod val="60000"/>
                        <a:lumOff val="40000"/>
                      </a:schemeClr>
                    </a:solidFill>
                  </a:tcPr>
                </a:tc>
                <a:tc>
                  <a:txBody>
                    <a:bodyPr/>
                    <a:lstStyle/>
                    <a:p>
                      <a:pPr algn="ctr"/>
                      <a:r>
                        <a:rPr lang="en-US" altLang="zh-TW" sz="2400" dirty="0">
                          <a:latin typeface="標楷體" panose="03000509000000000000" pitchFamily="65" charset="-120"/>
                          <a:ea typeface="標楷體" panose="03000509000000000000" pitchFamily="65" charset="-120"/>
                          <a:cs typeface="Times New Roman" panose="02020603050405020304" pitchFamily="18" charset="0"/>
                        </a:rPr>
                        <a:t>3</a:t>
                      </a: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extLst>
                  <a:ext uri="{0D108BD9-81ED-4DB2-BD59-A6C34878D82A}">
                    <a16:rowId xmlns:a16="http://schemas.microsoft.com/office/drawing/2014/main" xmlns="" val="3631743973"/>
                  </a:ext>
                </a:extLst>
              </a:tr>
              <a:tr h="487868">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2400" dirty="0">
                        <a:latin typeface="微軟正黑體" panose="020B0604030504040204" pitchFamily="34" charset="-120"/>
                        <a:ea typeface="微軟正黑體" panose="020B0604030504040204" pitchFamily="34" charset="-120"/>
                        <a:cs typeface="Times New Roman" panose="02020603050405020304" pitchFamily="18" charset="0"/>
                      </a:endParaRP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rowSpan="3">
                  <a:txBody>
                    <a:bodyPr/>
                    <a:lstStyle/>
                    <a:p>
                      <a:pPr algn="ct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日常生活表現評量</a:t>
                      </a:r>
                    </a:p>
                  </a:txBody>
                  <a:tcPr marT="45703" marB="457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tc rowSpan="3">
                  <a:txBody>
                    <a:bodyPr/>
                    <a:lstStyle/>
                    <a:p>
                      <a:pPr algn="ctr"/>
                      <a:r>
                        <a:rPr lang="en-US" altLang="zh-TW" sz="2400" dirty="0">
                          <a:latin typeface="標楷體" panose="03000509000000000000" pitchFamily="65" charset="-120"/>
                          <a:ea typeface="標楷體" panose="03000509000000000000" pitchFamily="65" charset="-120"/>
                          <a:cs typeface="Times New Roman" panose="02020603050405020304" pitchFamily="18" charset="0"/>
                        </a:rPr>
                        <a:t>4</a:t>
                      </a: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a:t>
                      </a:r>
                    </a:p>
                  </a:txBody>
                  <a:tcPr marT="45703" marB="457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tc>
                  <a:txBody>
                    <a:bodyPr/>
                    <a:lstStyle/>
                    <a:p>
                      <a:pPr algn="ctr"/>
                      <a:r>
                        <a:rPr lang="zh-TW" altLang="en-US" sz="2400" b="1" dirty="0">
                          <a:solidFill>
                            <a:srgbClr val="FFFF00"/>
                          </a:solidFill>
                          <a:latin typeface="標楷體" panose="03000509000000000000" pitchFamily="65" charset="-120"/>
                          <a:ea typeface="標楷體" panose="03000509000000000000" pitchFamily="65" charset="-120"/>
                          <a:cs typeface="Times New Roman" panose="02020603050405020304" pitchFamily="18" charset="0"/>
                        </a:rPr>
                        <a:t>適性輔導</a:t>
                      </a:r>
                    </a:p>
                  </a:txBody>
                  <a:tcPr marT="45703" marB="457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chemeClr val="accent5">
                        <a:lumMod val="60000"/>
                        <a:lumOff val="40000"/>
                      </a:schemeClr>
                    </a:solidFill>
                  </a:tcPr>
                </a:tc>
                <a:tc>
                  <a:txBody>
                    <a:bodyPr/>
                    <a:lstStyle/>
                    <a:p>
                      <a:pPr algn="ctr"/>
                      <a:r>
                        <a:rPr lang="en-US" altLang="zh-TW" sz="2400" dirty="0">
                          <a:latin typeface="標楷體" panose="03000509000000000000" pitchFamily="65" charset="-120"/>
                          <a:ea typeface="標楷體" panose="03000509000000000000" pitchFamily="65" charset="-120"/>
                          <a:cs typeface="Times New Roman" panose="02020603050405020304" pitchFamily="18" charset="0"/>
                        </a:rPr>
                        <a:t>3</a:t>
                      </a: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a:t>
                      </a:r>
                    </a:p>
                  </a:txBody>
                  <a:tcPr marT="45703" marB="457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extLst>
                  <a:ext uri="{0D108BD9-81ED-4DB2-BD59-A6C34878D82A}">
                    <a16:rowId xmlns:a16="http://schemas.microsoft.com/office/drawing/2014/main" xmlns="" val="3803582517"/>
                  </a:ext>
                </a:extLst>
              </a:tr>
              <a:tr h="487868">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r>
                        <a:rPr lang="zh-TW" altLang="en-US" sz="2400" b="1" dirty="0">
                          <a:solidFill>
                            <a:srgbClr val="FFFF00"/>
                          </a:solidFill>
                          <a:latin typeface="標楷體" panose="03000509000000000000" pitchFamily="65" charset="-120"/>
                          <a:ea typeface="標楷體" panose="03000509000000000000" pitchFamily="65" charset="-120"/>
                          <a:cs typeface="Times New Roman" panose="02020603050405020304" pitchFamily="18" charset="0"/>
                        </a:rPr>
                        <a:t>國中教育會考</a:t>
                      </a:r>
                    </a:p>
                  </a:txBody>
                  <a:tcPr marT="45703" marB="457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chemeClr val="accent5">
                        <a:lumMod val="60000"/>
                        <a:lumOff val="40000"/>
                      </a:schemeClr>
                    </a:solidFill>
                  </a:tcPr>
                </a:tc>
                <a:tc>
                  <a:txBody>
                    <a:bodyPr/>
                    <a:lstStyle/>
                    <a:p>
                      <a:pPr algn="ctr"/>
                      <a:r>
                        <a:rPr lang="en-US" altLang="zh-TW" sz="2400" dirty="0">
                          <a:latin typeface="標楷體" panose="03000509000000000000" pitchFamily="65" charset="-120"/>
                          <a:ea typeface="標楷體" panose="03000509000000000000" pitchFamily="65" charset="-120"/>
                          <a:cs typeface="Times New Roman" panose="02020603050405020304" pitchFamily="18" charset="0"/>
                        </a:rPr>
                        <a:t>15</a:t>
                      </a: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a:t>
                      </a:r>
                    </a:p>
                  </a:txBody>
                  <a:tcPr marT="45703" marB="457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extLst>
                  <a:ext uri="{0D108BD9-81ED-4DB2-BD59-A6C34878D82A}">
                    <a16:rowId xmlns:a16="http://schemas.microsoft.com/office/drawing/2014/main" xmlns="" val="754383198"/>
                  </a:ext>
                </a:extLst>
              </a:tr>
              <a:tr h="487868">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r>
                        <a:rPr lang="zh-TW" altLang="en-US" sz="2400" b="1" dirty="0">
                          <a:solidFill>
                            <a:srgbClr val="FFFF00"/>
                          </a:solidFill>
                          <a:latin typeface="標楷體" panose="03000509000000000000" pitchFamily="65" charset="-120"/>
                          <a:ea typeface="標楷體" panose="03000509000000000000" pitchFamily="65" charset="-120"/>
                          <a:cs typeface="Times New Roman" panose="02020603050405020304" pitchFamily="18" charset="0"/>
                        </a:rPr>
                        <a:t>其他</a:t>
                      </a:r>
                    </a:p>
                  </a:txBody>
                  <a:tcPr marT="45703" marB="457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chemeClr val="accent5">
                        <a:lumMod val="60000"/>
                        <a:lumOff val="40000"/>
                      </a:schemeClr>
                    </a:solidFill>
                  </a:tcPr>
                </a:tc>
                <a:tc>
                  <a:txBody>
                    <a:bodyPr/>
                    <a:lstStyle/>
                    <a:p>
                      <a:pPr algn="ctr"/>
                      <a:r>
                        <a:rPr lang="en-US" altLang="zh-TW" sz="2400" dirty="0">
                          <a:latin typeface="標楷體" panose="03000509000000000000" pitchFamily="65" charset="-120"/>
                          <a:ea typeface="標楷體" panose="03000509000000000000" pitchFamily="65" charset="-120"/>
                          <a:cs typeface="Times New Roman" panose="02020603050405020304" pitchFamily="18" charset="0"/>
                        </a:rPr>
                        <a:t>5</a:t>
                      </a: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a:t>
                      </a:r>
                    </a:p>
                  </a:txBody>
                  <a:tcPr marT="45703" marB="457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extLst>
                  <a:ext uri="{0D108BD9-81ED-4DB2-BD59-A6C34878D82A}">
                    <a16:rowId xmlns:a16="http://schemas.microsoft.com/office/drawing/2014/main" xmlns="" val="362309528"/>
                  </a:ext>
                </a:extLst>
              </a:tr>
              <a:tr h="638085">
                <a:tc vMerge="1">
                  <a:txBody>
                    <a:bodyPr/>
                    <a:lstStyle/>
                    <a:p>
                      <a:endParaRPr lang="zh-TW" altLang="en-US" sz="2800" dirty="0">
                        <a:latin typeface="Arial Unicode MS" pitchFamily="34" charset="-120"/>
                        <a:ea typeface="Arial Unicode MS" pitchFamily="34" charset="-120"/>
                        <a:cs typeface="Arial Unicode MS" pitchFamily="34" charset="-120"/>
                      </a:endParaRPr>
                    </a:p>
                  </a:txBody>
                  <a:tcPr marT="45717" marB="45717" anchor="ctr"/>
                </a:tc>
                <a:tc>
                  <a:txBody>
                    <a:bodyPr/>
                    <a:lstStyle/>
                    <a:p>
                      <a:pPr algn="ct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體適能</a:t>
                      </a:r>
                    </a:p>
                  </a:txBody>
                  <a:tcPr marT="45703" marB="457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tc>
                  <a:txBody>
                    <a:bodyPr/>
                    <a:lstStyle/>
                    <a:p>
                      <a:pPr algn="ctr"/>
                      <a:r>
                        <a:rPr lang="en-US" altLang="zh-TW" sz="2400" dirty="0">
                          <a:latin typeface="標楷體" panose="03000509000000000000" pitchFamily="65" charset="-120"/>
                          <a:ea typeface="標楷體" panose="03000509000000000000" pitchFamily="65" charset="-120"/>
                          <a:cs typeface="Times New Roman" panose="02020603050405020304" pitchFamily="18" charset="0"/>
                        </a:rPr>
                        <a:t>6</a:t>
                      </a:r>
                      <a:r>
                        <a:rPr lang="zh-TW" altLang="en-US" sz="2400" dirty="0">
                          <a:latin typeface="標楷體" panose="03000509000000000000" pitchFamily="65" charset="-120"/>
                          <a:ea typeface="標楷體" panose="03000509000000000000" pitchFamily="65" charset="-120"/>
                          <a:cs typeface="Times New Roman" panose="02020603050405020304" pitchFamily="18" charset="0"/>
                        </a:rPr>
                        <a:t>分</a:t>
                      </a:r>
                    </a:p>
                  </a:txBody>
                  <a:tcPr marT="45703" marB="457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tcPr>
                </a:tc>
                <a:tc>
                  <a:txBody>
                    <a:bodyPr/>
                    <a:lstStyle/>
                    <a:p>
                      <a:pPr algn="ctr"/>
                      <a:r>
                        <a:rPr lang="zh-TW" altLang="en-US" sz="2400" dirty="0">
                          <a:solidFill>
                            <a:schemeClr val="accent1"/>
                          </a:solidFill>
                          <a:latin typeface="標楷體" panose="03000509000000000000" pitchFamily="65" charset="-120"/>
                          <a:ea typeface="標楷體" panose="03000509000000000000" pitchFamily="65" charset="-120"/>
                          <a:cs typeface="Times New Roman" panose="02020603050405020304" pitchFamily="18" charset="0"/>
                        </a:rPr>
                        <a:t>總積分</a:t>
                      </a:r>
                      <a:r>
                        <a:rPr lang="en-US" altLang="zh-TW" sz="2400" dirty="0">
                          <a:solidFill>
                            <a:schemeClr val="accent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dirty="0">
                          <a:solidFill>
                            <a:schemeClr val="accent1"/>
                          </a:solidFill>
                          <a:latin typeface="標楷體" panose="03000509000000000000" pitchFamily="65" charset="-120"/>
                          <a:ea typeface="標楷體" panose="03000509000000000000" pitchFamily="65" charset="-120"/>
                          <a:cs typeface="Times New Roman" panose="02020603050405020304" pitchFamily="18" charset="0"/>
                        </a:rPr>
                        <a:t>上限</a:t>
                      </a:r>
                      <a:r>
                        <a:rPr lang="en-US" altLang="zh-TW" sz="2400" dirty="0">
                          <a:solidFill>
                            <a:schemeClr val="accent1"/>
                          </a:solidFill>
                          <a:latin typeface="標楷體" panose="03000509000000000000" pitchFamily="65" charset="-120"/>
                          <a:ea typeface="標楷體" panose="03000509000000000000" pitchFamily="65" charset="-120"/>
                          <a:cs typeface="Times New Roman" panose="02020603050405020304" pitchFamily="18" charset="0"/>
                        </a:rPr>
                        <a:t>】</a:t>
                      </a:r>
                      <a:endParaRPr lang="zh-TW" altLang="en-US" sz="2400" dirty="0">
                        <a:solidFill>
                          <a:schemeClr val="accent1"/>
                        </a:solidFill>
                        <a:latin typeface="標楷體" panose="03000509000000000000" pitchFamily="65" charset="-120"/>
                        <a:ea typeface="標楷體" panose="03000509000000000000" pitchFamily="65" charset="-120"/>
                        <a:cs typeface="Times New Roman" panose="02020603050405020304" pitchFamily="18" charset="0"/>
                      </a:endParaRP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noFill/>
                  </a:tcPr>
                </a:tc>
                <a:tc>
                  <a:txBody>
                    <a:bodyPr/>
                    <a:lstStyle/>
                    <a:p>
                      <a:pPr algn="ctr"/>
                      <a:r>
                        <a:rPr lang="en-US" altLang="zh-TW" sz="2400" dirty="0">
                          <a:solidFill>
                            <a:schemeClr val="accent1"/>
                          </a:solidFill>
                          <a:latin typeface="標楷體" panose="03000509000000000000" pitchFamily="65" charset="-120"/>
                          <a:ea typeface="標楷體" panose="03000509000000000000" pitchFamily="65" charset="-120"/>
                          <a:cs typeface="Times New Roman" panose="02020603050405020304" pitchFamily="18" charset="0"/>
                        </a:rPr>
                        <a:t>50</a:t>
                      </a:r>
                      <a:r>
                        <a:rPr lang="zh-TW" altLang="en-US" sz="2400" dirty="0">
                          <a:solidFill>
                            <a:schemeClr val="accent1"/>
                          </a:solidFill>
                          <a:latin typeface="標楷體" panose="03000509000000000000" pitchFamily="65" charset="-120"/>
                          <a:ea typeface="標楷體" panose="03000509000000000000" pitchFamily="65" charset="-120"/>
                          <a:cs typeface="Times New Roman" panose="02020603050405020304" pitchFamily="18" charset="0"/>
                        </a:rPr>
                        <a:t>分</a:t>
                      </a:r>
                    </a:p>
                  </a:txBody>
                  <a:tcPr marT="45721" marB="4572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noFill/>
                  </a:tcPr>
                </a:tc>
                <a:extLst>
                  <a:ext uri="{0D108BD9-81ED-4DB2-BD59-A6C34878D82A}">
                    <a16:rowId xmlns:a16="http://schemas.microsoft.com/office/drawing/2014/main" xmlns="" val="1666018712"/>
                  </a:ext>
                </a:extLst>
              </a:tr>
            </a:tbl>
          </a:graphicData>
        </a:graphic>
      </p:graphicFrame>
      <p:pic>
        <p:nvPicPr>
          <p:cNvPr id="6" name="Picture 2">
            <a:extLst>
              <a:ext uri="{FF2B5EF4-FFF2-40B4-BE49-F238E27FC236}">
                <a16:creationId xmlns:a16="http://schemas.microsoft.com/office/drawing/2014/main" xmlns="" id="{8A438A71-0FF4-4DC4-9305-326329C12AD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879409" y="513977"/>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Picture 2">
            <a:extLst>
              <a:ext uri="{FF2B5EF4-FFF2-40B4-BE49-F238E27FC236}">
                <a16:creationId xmlns:a16="http://schemas.microsoft.com/office/drawing/2014/main" xmlns="" id="{95C673F3-B980-4EAE-8A2D-3E7AA57BAD0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61350" y="530106"/>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9349326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par>
                                <p:cTn id="8" presetID="21" presetClass="entr" presetSubtype="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heel(1)">
                                      <p:cBhvr>
                                        <p:cTn id="10" dur="2000"/>
                                        <p:tgtEl>
                                          <p:spTgt spid="6"/>
                                        </p:tgtEl>
                                      </p:cBhvr>
                                    </p:animEffect>
                                  </p:childTnLst>
                                </p:cTn>
                              </p:par>
                              <p:par>
                                <p:cTn id="11" presetID="21" presetClass="entr" presetSubtype="1"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heel(1)">
                                      <p:cBhvr>
                                        <p:cTn id="13"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173" name="直線接點 172">
            <a:extLst>
              <a:ext uri="{FF2B5EF4-FFF2-40B4-BE49-F238E27FC236}">
                <a16:creationId xmlns:a16="http://schemas.microsoft.com/office/drawing/2014/main" xmlns="" id="{1CC2A9B7-FCB2-524E-89EA-69507264CEB1}"/>
              </a:ext>
            </a:extLst>
          </p:cNvPr>
          <p:cNvCxnSpPr/>
          <p:nvPr/>
        </p:nvCxnSpPr>
        <p:spPr>
          <a:xfrm flipH="1" flipV="1">
            <a:off x="10191750" y="2752726"/>
            <a:ext cx="7938" cy="268289"/>
          </a:xfrm>
          <a:prstGeom prst="line">
            <a:avLst/>
          </a:prstGeom>
          <a:ln w="19050"/>
        </p:spPr>
        <p:style>
          <a:lnRef idx="1">
            <a:schemeClr val="dk1"/>
          </a:lnRef>
          <a:fillRef idx="0">
            <a:schemeClr val="dk1"/>
          </a:fillRef>
          <a:effectRef idx="0">
            <a:schemeClr val="dk1"/>
          </a:effectRef>
          <a:fontRef idx="minor">
            <a:schemeClr val="tx1"/>
          </a:fontRef>
        </p:style>
      </p:cxnSp>
      <p:cxnSp>
        <p:nvCxnSpPr>
          <p:cNvPr id="123" name="直線接點 35">
            <a:extLst>
              <a:ext uri="{FF2B5EF4-FFF2-40B4-BE49-F238E27FC236}">
                <a16:creationId xmlns:a16="http://schemas.microsoft.com/office/drawing/2014/main" xmlns="" id="{1BAF632A-C550-4341-BAB6-6A5B0F64ACA7}"/>
              </a:ext>
            </a:extLst>
          </p:cNvPr>
          <p:cNvCxnSpPr/>
          <p:nvPr/>
        </p:nvCxnSpPr>
        <p:spPr>
          <a:xfrm rot="5400000">
            <a:off x="3168651" y="4216401"/>
            <a:ext cx="455613" cy="633413"/>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124" name="直線接點 35">
            <a:extLst>
              <a:ext uri="{FF2B5EF4-FFF2-40B4-BE49-F238E27FC236}">
                <a16:creationId xmlns:a16="http://schemas.microsoft.com/office/drawing/2014/main" xmlns="" id="{B5D51725-A764-6849-BF72-3F225E890655}"/>
              </a:ext>
            </a:extLst>
          </p:cNvPr>
          <p:cNvCxnSpPr/>
          <p:nvPr/>
        </p:nvCxnSpPr>
        <p:spPr>
          <a:xfrm rot="5400000">
            <a:off x="2992438" y="4040188"/>
            <a:ext cx="455613" cy="985838"/>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125" name="直線接點 35">
            <a:extLst>
              <a:ext uri="{FF2B5EF4-FFF2-40B4-BE49-F238E27FC236}">
                <a16:creationId xmlns:a16="http://schemas.microsoft.com/office/drawing/2014/main" xmlns="" id="{4A3EE9E1-7A6E-2343-BA4D-83654B4284A9}"/>
              </a:ext>
            </a:extLst>
          </p:cNvPr>
          <p:cNvCxnSpPr/>
          <p:nvPr/>
        </p:nvCxnSpPr>
        <p:spPr>
          <a:xfrm rot="5400000">
            <a:off x="3344863" y="4392613"/>
            <a:ext cx="455613" cy="280988"/>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126" name="直線接點 35">
            <a:extLst>
              <a:ext uri="{FF2B5EF4-FFF2-40B4-BE49-F238E27FC236}">
                <a16:creationId xmlns:a16="http://schemas.microsoft.com/office/drawing/2014/main" xmlns="" id="{AD3B7814-F499-104A-A1BF-781B29F22983}"/>
              </a:ext>
            </a:extLst>
          </p:cNvPr>
          <p:cNvCxnSpPr/>
          <p:nvPr/>
        </p:nvCxnSpPr>
        <p:spPr>
          <a:xfrm rot="16200000" flipH="1">
            <a:off x="3521076" y="4497389"/>
            <a:ext cx="455613" cy="71437"/>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127" name="直線接點 35">
            <a:extLst>
              <a:ext uri="{FF2B5EF4-FFF2-40B4-BE49-F238E27FC236}">
                <a16:creationId xmlns:a16="http://schemas.microsoft.com/office/drawing/2014/main" xmlns="" id="{B498E29F-6786-6C44-91CC-E4FB9B28AA74}"/>
              </a:ext>
            </a:extLst>
          </p:cNvPr>
          <p:cNvCxnSpPr/>
          <p:nvPr/>
        </p:nvCxnSpPr>
        <p:spPr>
          <a:xfrm rot="16200000" flipH="1">
            <a:off x="3700463" y="4322763"/>
            <a:ext cx="455613" cy="420688"/>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sp>
        <p:nvSpPr>
          <p:cNvPr id="27" name="圓角矩形 26">
            <a:extLst>
              <a:ext uri="{FF2B5EF4-FFF2-40B4-BE49-F238E27FC236}">
                <a16:creationId xmlns:a16="http://schemas.microsoft.com/office/drawing/2014/main" xmlns="" id="{DD52FF38-B48B-7244-8478-1B0CBB0F38E8}"/>
              </a:ext>
            </a:extLst>
          </p:cNvPr>
          <p:cNvSpPr/>
          <p:nvPr/>
        </p:nvSpPr>
        <p:spPr>
          <a:xfrm>
            <a:off x="2251076" y="1782763"/>
            <a:ext cx="1985963" cy="792162"/>
          </a:xfrm>
          <a:prstGeom prst="roundRect">
            <a:avLst/>
          </a:prstGeom>
          <a:solidFill>
            <a:schemeClr val="accent1">
              <a:lumMod val="20000"/>
              <a:lumOff val="80000"/>
            </a:schemeClr>
          </a:solidFill>
          <a:ln>
            <a:solidFill>
              <a:srgbClr val="FF3399"/>
            </a:solidFill>
          </a:ln>
          <a:effectLst>
            <a:outerShdw blurRad="50800" dist="38100" dir="2700000" algn="tl" rotWithShape="0">
              <a:prstClr val="black">
                <a:alpha val="40000"/>
              </a:prstClr>
            </a:outerShdw>
          </a:effectLst>
          <a:scene3d>
            <a:camera prst="orthographicFront"/>
            <a:lightRig rig="threePt" dir="t"/>
          </a:scene3d>
          <a:sp3d>
            <a:bevelT w="254000" h="254000"/>
            <a:bevelB w="254000" h="254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3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特色招生</a:t>
            </a:r>
            <a:endParaRPr kumimoji="0" lang="ja-JP" altLang="en-US" sz="3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32" name="圓角矩形 31">
            <a:extLst>
              <a:ext uri="{FF2B5EF4-FFF2-40B4-BE49-F238E27FC236}">
                <a16:creationId xmlns:a16="http://schemas.microsoft.com/office/drawing/2014/main" xmlns="" id="{CF73D094-3703-604B-BAA6-0FD09D30F57E}"/>
              </a:ext>
            </a:extLst>
          </p:cNvPr>
          <p:cNvSpPr/>
          <p:nvPr/>
        </p:nvSpPr>
        <p:spPr>
          <a:xfrm>
            <a:off x="2813050" y="2997201"/>
            <a:ext cx="2217738" cy="627063"/>
          </a:xfrm>
          <a:prstGeom prst="roundRect">
            <a:avLst>
              <a:gd name="adj" fmla="val 20044"/>
            </a:avLst>
          </a:prstGeom>
          <a:solidFill>
            <a:schemeClr val="accent1">
              <a:lumMod val="20000"/>
              <a:lumOff val="80000"/>
            </a:schemeClr>
          </a:solidFill>
          <a:ln>
            <a:solidFill>
              <a:schemeClr val="bg2">
                <a:lumMod val="75000"/>
              </a:schemeClr>
            </a:solidFill>
          </a:ln>
          <a:effectLst>
            <a:outerShdw blurRad="50800" dist="38100" dir="2700000" algn="tl" rotWithShape="0">
              <a:prstClr val="black">
                <a:alpha val="40000"/>
              </a:prstClr>
            </a:outerShdw>
          </a:effectLst>
          <a:scene3d>
            <a:camera prst="orthographicFront"/>
            <a:lightRig rig="threePt" dir="t"/>
          </a:scene3d>
          <a:sp3d>
            <a:bevelT w="254000" h="254000"/>
            <a:bevelB w="254000" h="254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甄選入學</a:t>
            </a:r>
            <a:endParaRPr kumimoji="0" lang="ja-JP" altLang="en-US" sz="2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50" name="圓角矩形 49">
            <a:extLst>
              <a:ext uri="{FF2B5EF4-FFF2-40B4-BE49-F238E27FC236}">
                <a16:creationId xmlns:a16="http://schemas.microsoft.com/office/drawing/2014/main" xmlns="" id="{DA34B169-5C6C-2748-8A46-CF7273A1AA48}"/>
              </a:ext>
            </a:extLst>
          </p:cNvPr>
          <p:cNvSpPr/>
          <p:nvPr/>
        </p:nvSpPr>
        <p:spPr>
          <a:xfrm>
            <a:off x="10043467" y="2997200"/>
            <a:ext cx="333229" cy="2979738"/>
          </a:xfrm>
          <a:prstGeom prst="roundRect">
            <a:avLst/>
          </a:prstGeom>
          <a:solidFill>
            <a:schemeClr val="accent5">
              <a:lumMod val="60000"/>
              <a:lumOff val="4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86" name="圓角矩形 85">
            <a:extLst>
              <a:ext uri="{FF2B5EF4-FFF2-40B4-BE49-F238E27FC236}">
                <a16:creationId xmlns:a16="http://schemas.microsoft.com/office/drawing/2014/main" xmlns="" id="{4220A9FE-C2B2-C843-91FE-5C135BFFDF99}"/>
              </a:ext>
            </a:extLst>
          </p:cNvPr>
          <p:cNvSpPr/>
          <p:nvPr/>
        </p:nvSpPr>
        <p:spPr>
          <a:xfrm>
            <a:off x="1577513" y="4212433"/>
            <a:ext cx="287801" cy="1854200"/>
          </a:xfrm>
          <a:prstGeom prst="roundRect">
            <a:avLst/>
          </a:prstGeom>
          <a:solidFill>
            <a:schemeClr val="accent1">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w="1270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師大附中</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43" name="圓角矩形 42">
            <a:extLst>
              <a:ext uri="{FF2B5EF4-FFF2-40B4-BE49-F238E27FC236}">
                <a16:creationId xmlns:a16="http://schemas.microsoft.com/office/drawing/2014/main" xmlns="" id="{6B4B1F9A-FE89-E841-937F-6C3C46F3BE0D}"/>
              </a:ext>
            </a:extLst>
          </p:cNvPr>
          <p:cNvSpPr/>
          <p:nvPr/>
        </p:nvSpPr>
        <p:spPr>
          <a:xfrm>
            <a:off x="2697010" y="4233068"/>
            <a:ext cx="1430487" cy="330995"/>
          </a:xfrm>
          <a:prstGeom prst="roundRect">
            <a:avLst/>
          </a:prstGeom>
          <a:solidFill>
            <a:schemeClr val="accent1">
              <a:lumMod val="20000"/>
              <a:lumOff val="80000"/>
            </a:schemeClr>
          </a:solidFill>
          <a:ln>
            <a:solidFill>
              <a:schemeClr val="bg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1270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藝才班</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46" name="圓角矩形 45">
            <a:extLst>
              <a:ext uri="{FF2B5EF4-FFF2-40B4-BE49-F238E27FC236}">
                <a16:creationId xmlns:a16="http://schemas.microsoft.com/office/drawing/2014/main" xmlns="" id="{34948CA6-EAF5-9A40-AE7B-A6774652F4D9}"/>
              </a:ext>
            </a:extLst>
          </p:cNvPr>
          <p:cNvSpPr/>
          <p:nvPr/>
        </p:nvSpPr>
        <p:spPr>
          <a:xfrm>
            <a:off x="2632075" y="4657726"/>
            <a:ext cx="260350" cy="1325563"/>
          </a:xfrm>
          <a:prstGeom prst="roundRect">
            <a:avLst/>
          </a:prstGeom>
          <a:solidFill>
            <a:schemeClr val="accent1">
              <a:lumMod val="20000"/>
              <a:lumOff val="80000"/>
            </a:schemeClr>
          </a:solidFill>
          <a:ln>
            <a:solidFill>
              <a:schemeClr val="bg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1270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體育、體優</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47" name="圓角矩形 46">
            <a:extLst>
              <a:ext uri="{FF2B5EF4-FFF2-40B4-BE49-F238E27FC236}">
                <a16:creationId xmlns:a16="http://schemas.microsoft.com/office/drawing/2014/main" xmlns="" id="{2776EEC7-917C-0249-9057-D6B1C78D2E75}"/>
              </a:ext>
            </a:extLst>
          </p:cNvPr>
          <p:cNvSpPr/>
          <p:nvPr/>
        </p:nvSpPr>
        <p:spPr>
          <a:xfrm>
            <a:off x="6299272" y="1712913"/>
            <a:ext cx="3225800" cy="792162"/>
          </a:xfrm>
          <a:prstGeom prst="roundRect">
            <a:avLst/>
          </a:prstGeom>
          <a:solidFill>
            <a:schemeClr val="accent3">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254000" h="330200"/>
            <a:bevelB w="254000"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3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Segoe UI" panose="020B0502040204020203" pitchFamily="34" charset="0"/>
              </a:rPr>
              <a:t>免試入學</a:t>
            </a:r>
            <a:endParaRPr kumimoji="0" lang="ja-JP" altLang="en-US" sz="3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Segoe UI" panose="020B0502040204020203" pitchFamily="34" charset="0"/>
            </a:endParaRPr>
          </a:p>
        </p:txBody>
      </p:sp>
      <p:sp>
        <p:nvSpPr>
          <p:cNvPr id="48" name="圓角矩形 47">
            <a:extLst>
              <a:ext uri="{FF2B5EF4-FFF2-40B4-BE49-F238E27FC236}">
                <a16:creationId xmlns:a16="http://schemas.microsoft.com/office/drawing/2014/main" xmlns="" id="{B1F2FC05-EA49-F248-8D8B-07B64D9A0E14}"/>
              </a:ext>
            </a:extLst>
          </p:cNvPr>
          <p:cNvSpPr/>
          <p:nvPr/>
        </p:nvSpPr>
        <p:spPr>
          <a:xfrm>
            <a:off x="2403172" y="4206874"/>
            <a:ext cx="226368" cy="1854200"/>
          </a:xfrm>
          <a:prstGeom prst="roundRect">
            <a:avLst/>
          </a:prstGeom>
          <a:solidFill>
            <a:schemeClr val="accent1">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w="1270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海大附中</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51" name="圓角矩形 50">
            <a:extLst>
              <a:ext uri="{FF2B5EF4-FFF2-40B4-BE49-F238E27FC236}">
                <a16:creationId xmlns:a16="http://schemas.microsoft.com/office/drawing/2014/main" xmlns="" id="{516B6C39-915D-D245-8CF4-5BC67C2B1E15}"/>
              </a:ext>
            </a:extLst>
          </p:cNvPr>
          <p:cNvSpPr/>
          <p:nvPr/>
        </p:nvSpPr>
        <p:spPr>
          <a:xfrm>
            <a:off x="1631950" y="2997200"/>
            <a:ext cx="979488" cy="647700"/>
          </a:xfrm>
          <a:prstGeom prst="roundRect">
            <a:avLst/>
          </a:prstGeom>
          <a:solidFill>
            <a:schemeClr val="accent1">
              <a:lumMod val="20000"/>
              <a:lumOff val="80000"/>
            </a:schemeClr>
          </a:solidFill>
          <a:ln>
            <a:solidFill>
              <a:srgbClr val="FF3399"/>
            </a:solidFill>
          </a:ln>
          <a:effectLst>
            <a:outerShdw blurRad="50800" dist="38100" dir="2700000" algn="tl" rotWithShape="0">
              <a:prstClr val="black">
                <a:alpha val="40000"/>
              </a:prstClr>
            </a:outerShdw>
          </a:effectLst>
          <a:scene3d>
            <a:camera prst="orthographicFront"/>
            <a:lightRig rig="threePt" dir="t"/>
          </a:scene3d>
          <a:sp3d>
            <a:bevelT w="254000" h="330200"/>
            <a:bevelB w="330200" h="254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學科考試分發</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52" name="圓角矩形 51">
            <a:extLst>
              <a:ext uri="{FF2B5EF4-FFF2-40B4-BE49-F238E27FC236}">
                <a16:creationId xmlns:a16="http://schemas.microsoft.com/office/drawing/2014/main" xmlns="" id="{65D8C482-43C0-104B-A6DF-EB94221A3871}"/>
              </a:ext>
            </a:extLst>
          </p:cNvPr>
          <p:cNvSpPr/>
          <p:nvPr/>
        </p:nvSpPr>
        <p:spPr>
          <a:xfrm>
            <a:off x="2927648" y="4657726"/>
            <a:ext cx="260350" cy="1325563"/>
          </a:xfrm>
          <a:prstGeom prst="roundRect">
            <a:avLst/>
          </a:prstGeom>
          <a:solidFill>
            <a:schemeClr val="accent1">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音樂</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53" name="圓角矩形 52">
            <a:extLst>
              <a:ext uri="{FF2B5EF4-FFF2-40B4-BE49-F238E27FC236}">
                <a16:creationId xmlns:a16="http://schemas.microsoft.com/office/drawing/2014/main" xmlns="" id="{F302CADD-31D7-8F47-BCEA-E036B6513CBA}"/>
              </a:ext>
            </a:extLst>
          </p:cNvPr>
          <p:cNvSpPr/>
          <p:nvPr/>
        </p:nvSpPr>
        <p:spPr>
          <a:xfrm>
            <a:off x="3273723" y="4706145"/>
            <a:ext cx="258762" cy="1327150"/>
          </a:xfrm>
          <a:prstGeom prst="roundRect">
            <a:avLst/>
          </a:prstGeom>
          <a:solidFill>
            <a:schemeClr val="accent1">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美術</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54" name="圓角矩形 53">
            <a:extLst>
              <a:ext uri="{FF2B5EF4-FFF2-40B4-BE49-F238E27FC236}">
                <a16:creationId xmlns:a16="http://schemas.microsoft.com/office/drawing/2014/main" xmlns="" id="{73A38A65-7DDE-D840-9E83-EDAF61C03A56}"/>
              </a:ext>
            </a:extLst>
          </p:cNvPr>
          <p:cNvSpPr/>
          <p:nvPr/>
        </p:nvSpPr>
        <p:spPr>
          <a:xfrm>
            <a:off x="3603923" y="4657726"/>
            <a:ext cx="258762" cy="1325563"/>
          </a:xfrm>
          <a:prstGeom prst="roundRect">
            <a:avLst/>
          </a:prstGeom>
          <a:solidFill>
            <a:schemeClr val="accent1">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戲劇</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55" name="圓角矩形 54">
            <a:extLst>
              <a:ext uri="{FF2B5EF4-FFF2-40B4-BE49-F238E27FC236}">
                <a16:creationId xmlns:a16="http://schemas.microsoft.com/office/drawing/2014/main" xmlns="" id="{472DB2EF-25F9-BB43-B962-78534A20BB32}"/>
              </a:ext>
            </a:extLst>
          </p:cNvPr>
          <p:cNvSpPr/>
          <p:nvPr/>
        </p:nvSpPr>
        <p:spPr>
          <a:xfrm>
            <a:off x="3948411" y="4678363"/>
            <a:ext cx="258763" cy="1325562"/>
          </a:xfrm>
          <a:prstGeom prst="roundRect">
            <a:avLst/>
          </a:prstGeom>
          <a:solidFill>
            <a:schemeClr val="accent1">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舞蹈</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56" name="圓角矩形 55">
            <a:extLst>
              <a:ext uri="{FF2B5EF4-FFF2-40B4-BE49-F238E27FC236}">
                <a16:creationId xmlns:a16="http://schemas.microsoft.com/office/drawing/2014/main" xmlns="" id="{20E4DCB2-0376-AA48-B7EC-391B32E2A0C3}"/>
              </a:ext>
            </a:extLst>
          </p:cNvPr>
          <p:cNvSpPr/>
          <p:nvPr/>
        </p:nvSpPr>
        <p:spPr>
          <a:xfrm>
            <a:off x="4511825" y="4140200"/>
            <a:ext cx="258763" cy="1841500"/>
          </a:xfrm>
          <a:prstGeom prst="roundRect">
            <a:avLst/>
          </a:prstGeom>
          <a:solidFill>
            <a:schemeClr val="accent1">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職校專業群科</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57" name="圓角矩形 56">
            <a:extLst>
              <a:ext uri="{FF2B5EF4-FFF2-40B4-BE49-F238E27FC236}">
                <a16:creationId xmlns:a16="http://schemas.microsoft.com/office/drawing/2014/main" xmlns="" id="{6F1C61D7-0C64-7C40-A35A-129EE2CB2C9C}"/>
              </a:ext>
            </a:extLst>
          </p:cNvPr>
          <p:cNvSpPr/>
          <p:nvPr/>
        </p:nvSpPr>
        <p:spPr>
          <a:xfrm>
            <a:off x="5065862" y="4140201"/>
            <a:ext cx="258762" cy="1839913"/>
          </a:xfrm>
          <a:prstGeom prst="roundRect">
            <a:avLst/>
          </a:prstGeom>
          <a:solidFill>
            <a:schemeClr val="accent1">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科學班</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grpSp>
        <p:nvGrpSpPr>
          <p:cNvPr id="252953" name="群組 20">
            <a:extLst>
              <a:ext uri="{FF2B5EF4-FFF2-40B4-BE49-F238E27FC236}">
                <a16:creationId xmlns:a16="http://schemas.microsoft.com/office/drawing/2014/main" xmlns="" id="{7E44AA20-0776-9544-ACD5-0274E30306D1}"/>
              </a:ext>
            </a:extLst>
          </p:cNvPr>
          <p:cNvGrpSpPr>
            <a:grpSpLocks/>
          </p:cNvGrpSpPr>
          <p:nvPr/>
        </p:nvGrpSpPr>
        <p:grpSpPr bwMode="auto">
          <a:xfrm>
            <a:off x="8051874" y="2765425"/>
            <a:ext cx="565150" cy="3219450"/>
            <a:chOff x="6022975" y="2779713"/>
            <a:chExt cx="565150" cy="3219450"/>
          </a:xfrm>
        </p:grpSpPr>
        <p:cxnSp>
          <p:nvCxnSpPr>
            <p:cNvPr id="171" name="直線接點 170">
              <a:extLst>
                <a:ext uri="{FF2B5EF4-FFF2-40B4-BE49-F238E27FC236}">
                  <a16:creationId xmlns:a16="http://schemas.microsoft.com/office/drawing/2014/main" xmlns="" id="{E23F7BA1-E275-5845-8CD8-1F83692BDFC4}"/>
                </a:ext>
              </a:extLst>
            </p:cNvPr>
            <p:cNvCxnSpPr/>
            <p:nvPr/>
          </p:nvCxnSpPr>
          <p:spPr>
            <a:xfrm flipH="1" flipV="1">
              <a:off x="6226175" y="2779713"/>
              <a:ext cx="1587" cy="227013"/>
            </a:xfrm>
            <a:prstGeom prst="line">
              <a:avLst/>
            </a:prstGeom>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cxnSp>
          <p:nvCxnSpPr>
            <p:cNvPr id="158" name="直線接點 157">
              <a:extLst>
                <a:ext uri="{FF2B5EF4-FFF2-40B4-BE49-F238E27FC236}">
                  <a16:creationId xmlns:a16="http://schemas.microsoft.com/office/drawing/2014/main" xmlns="" id="{B7A32120-071C-654A-A559-D2CDAEEB46E2}"/>
                </a:ext>
              </a:extLst>
            </p:cNvPr>
            <p:cNvCxnSpPr/>
            <p:nvPr/>
          </p:nvCxnSpPr>
          <p:spPr>
            <a:xfrm flipV="1">
              <a:off x="6227762" y="3568701"/>
              <a:ext cx="9525" cy="520700"/>
            </a:xfrm>
            <a:prstGeom prst="line">
              <a:avLst/>
            </a:prstGeom>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sp>
          <p:nvSpPr>
            <p:cNvPr id="45" name="圓角矩形 44">
              <a:extLst>
                <a:ext uri="{FF2B5EF4-FFF2-40B4-BE49-F238E27FC236}">
                  <a16:creationId xmlns:a16="http://schemas.microsoft.com/office/drawing/2014/main" xmlns="" id="{AEC1EAF6-212E-6048-B857-37EB50D308EF}"/>
                </a:ext>
              </a:extLst>
            </p:cNvPr>
            <p:cNvSpPr/>
            <p:nvPr/>
          </p:nvSpPr>
          <p:spPr>
            <a:xfrm>
              <a:off x="6116637" y="4089401"/>
              <a:ext cx="255588" cy="1909762"/>
            </a:xfrm>
            <a:prstGeom prst="roundRect">
              <a:avLst/>
            </a:prstGeom>
            <a:solidFill>
              <a:schemeClr val="accent3">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私立高中附設國中部</a:t>
              </a:r>
              <a:endParaRPr kumimoji="0" lang="ja-JP" altLang="en-US" sz="1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69" name="圓角矩形 68">
              <a:extLst>
                <a:ext uri="{FF2B5EF4-FFF2-40B4-BE49-F238E27FC236}">
                  <a16:creationId xmlns:a16="http://schemas.microsoft.com/office/drawing/2014/main" xmlns="" id="{C553E110-B014-2444-BE25-52A2DD4D99ED}"/>
                </a:ext>
              </a:extLst>
            </p:cNvPr>
            <p:cNvSpPr/>
            <p:nvPr/>
          </p:nvSpPr>
          <p:spPr>
            <a:xfrm>
              <a:off x="6022975" y="3005138"/>
              <a:ext cx="565150" cy="615950"/>
            </a:xfrm>
            <a:prstGeom prst="roundRect">
              <a:avLst/>
            </a:prstGeom>
            <a:solidFill>
              <a:schemeClr val="accent3">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直升入學</a:t>
              </a:r>
              <a:endParaRPr kumimoji="0" lang="ja-JP" altLang="en-US" sz="1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grpSp>
      <p:grpSp>
        <p:nvGrpSpPr>
          <p:cNvPr id="252954" name="群組 1">
            <a:extLst>
              <a:ext uri="{FF2B5EF4-FFF2-40B4-BE49-F238E27FC236}">
                <a16:creationId xmlns:a16="http://schemas.microsoft.com/office/drawing/2014/main" xmlns="" id="{C2806C2A-E4DD-674D-8BD6-56163DFF8DE6}"/>
              </a:ext>
            </a:extLst>
          </p:cNvPr>
          <p:cNvGrpSpPr>
            <a:grpSpLocks/>
          </p:cNvGrpSpPr>
          <p:nvPr/>
        </p:nvGrpSpPr>
        <p:grpSpPr bwMode="auto">
          <a:xfrm>
            <a:off x="8686005" y="2780108"/>
            <a:ext cx="1243013" cy="3236913"/>
            <a:chOff x="6929388" y="2781300"/>
            <a:chExt cx="1243012" cy="3236913"/>
          </a:xfrm>
        </p:grpSpPr>
        <p:cxnSp>
          <p:nvCxnSpPr>
            <p:cNvPr id="172" name="直線接點 171">
              <a:extLst>
                <a:ext uri="{FF2B5EF4-FFF2-40B4-BE49-F238E27FC236}">
                  <a16:creationId xmlns:a16="http://schemas.microsoft.com/office/drawing/2014/main" xmlns="" id="{03B812E0-2924-6443-8EC7-6D4EFABEADAA}"/>
                </a:ext>
              </a:extLst>
            </p:cNvPr>
            <p:cNvCxnSpPr/>
            <p:nvPr/>
          </p:nvCxnSpPr>
          <p:spPr>
            <a:xfrm flipH="1" flipV="1">
              <a:off x="7521526" y="2781300"/>
              <a:ext cx="3175" cy="227013"/>
            </a:xfrm>
            <a:prstGeom prst="line">
              <a:avLst/>
            </a:prstGeom>
            <a:ln w="19050"/>
          </p:spPr>
          <p:style>
            <a:lnRef idx="1">
              <a:schemeClr val="dk1"/>
            </a:lnRef>
            <a:fillRef idx="0">
              <a:schemeClr val="dk1"/>
            </a:fillRef>
            <a:effectRef idx="0">
              <a:schemeClr val="dk1"/>
            </a:effectRef>
            <a:fontRef idx="minor">
              <a:schemeClr val="tx1"/>
            </a:fontRef>
          </p:style>
        </p:cxnSp>
        <p:cxnSp>
          <p:nvCxnSpPr>
            <p:cNvPr id="151" name="直線接點 150">
              <a:extLst>
                <a:ext uri="{FF2B5EF4-FFF2-40B4-BE49-F238E27FC236}">
                  <a16:creationId xmlns:a16="http://schemas.microsoft.com/office/drawing/2014/main" xmlns="" id="{6D5C9D68-CA6C-2444-86DA-AD2095E795A3}"/>
                </a:ext>
              </a:extLst>
            </p:cNvPr>
            <p:cNvCxnSpPr>
              <a:stCxn id="79" idx="0"/>
              <a:endCxn id="108" idx="2"/>
            </p:cNvCxnSpPr>
            <p:nvPr/>
          </p:nvCxnSpPr>
          <p:spPr>
            <a:xfrm flipH="1" flipV="1">
              <a:off x="7550101" y="3635375"/>
              <a:ext cx="1587" cy="312738"/>
            </a:xfrm>
            <a:prstGeom prst="line">
              <a:avLst/>
            </a:prstGeom>
            <a:ln w="19050"/>
          </p:spPr>
          <p:style>
            <a:lnRef idx="1">
              <a:schemeClr val="dk1"/>
            </a:lnRef>
            <a:fillRef idx="0">
              <a:schemeClr val="dk1"/>
            </a:fillRef>
            <a:effectRef idx="0">
              <a:schemeClr val="dk1"/>
            </a:effectRef>
            <a:fontRef idx="minor">
              <a:schemeClr val="tx1"/>
            </a:fontRef>
          </p:style>
        </p:cxnSp>
        <p:sp>
          <p:nvSpPr>
            <p:cNvPr id="108" name="圓角矩形 107">
              <a:extLst>
                <a:ext uri="{FF2B5EF4-FFF2-40B4-BE49-F238E27FC236}">
                  <a16:creationId xmlns:a16="http://schemas.microsoft.com/office/drawing/2014/main" xmlns="" id="{FAC1E10B-35D7-3F41-93BF-DC87E38C472F}"/>
                </a:ext>
              </a:extLst>
            </p:cNvPr>
            <p:cNvSpPr/>
            <p:nvPr/>
          </p:nvSpPr>
          <p:spPr>
            <a:xfrm>
              <a:off x="6953201" y="3016250"/>
              <a:ext cx="1193799" cy="619125"/>
            </a:xfrm>
            <a:prstGeom prst="roundRect">
              <a:avLst/>
            </a:prstGeom>
            <a:solidFill>
              <a:schemeClr val="accent3">
                <a:lumMod val="20000"/>
                <a:lumOff val="80000"/>
              </a:schemeClr>
            </a:solidFill>
            <a:ln>
              <a:solidFill>
                <a:schemeClr val="accent4">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分區免試</a:t>
              </a:r>
              <a:endParaRPr kumimoji="0" lang="ja-JP" altLang="en-US" sz="18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79" name="圓角矩形 78">
              <a:extLst>
                <a:ext uri="{FF2B5EF4-FFF2-40B4-BE49-F238E27FC236}">
                  <a16:creationId xmlns:a16="http://schemas.microsoft.com/office/drawing/2014/main" xmlns="" id="{219F9F64-3E6E-CA4D-9237-3EBCB56E567D}"/>
                </a:ext>
              </a:extLst>
            </p:cNvPr>
            <p:cNvSpPr/>
            <p:nvPr/>
          </p:nvSpPr>
          <p:spPr>
            <a:xfrm>
              <a:off x="6929388" y="3948113"/>
              <a:ext cx="1243012" cy="2070100"/>
            </a:xfrm>
            <a:prstGeom prst="roundRect">
              <a:avLst/>
            </a:prstGeom>
            <a:solidFill>
              <a:schemeClr val="accent3">
                <a:lumMod val="20000"/>
                <a:lumOff val="80000"/>
              </a:schemeClr>
            </a:solidFill>
            <a:ln>
              <a:solidFill>
                <a:schemeClr val="accent4">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桃連區、宜蘭區</a:t>
              </a:r>
              <a:r>
                <a:rPr kumimoji="0" lang="en-US" altLang="zh-TW" sz="1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a:t>
              </a:r>
              <a:endParaRPr kumimoji="0" lang="ja-JP" altLang="en-US" sz="1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1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a:t>
              </a:r>
              <a:r>
                <a:rPr kumimoji="0" lang="zh-TW" altLang="en-US" sz="1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共同就學區；</a:t>
              </a:r>
              <a:endParaRPr kumimoji="0" lang="en-US" altLang="zh-TW" sz="1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3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基北免試</a:t>
              </a:r>
              <a:endParaRPr kumimoji="0" lang="en-US" altLang="zh-TW" sz="3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grpSp>
      <p:cxnSp>
        <p:nvCxnSpPr>
          <p:cNvPr id="98" name="直線接點 35">
            <a:extLst>
              <a:ext uri="{FF2B5EF4-FFF2-40B4-BE49-F238E27FC236}">
                <a16:creationId xmlns:a16="http://schemas.microsoft.com/office/drawing/2014/main" xmlns="" id="{C3021ADF-C3E3-7F4D-A0E9-7DD6D7F486EC}"/>
              </a:ext>
            </a:extLst>
          </p:cNvPr>
          <p:cNvCxnSpPr/>
          <p:nvPr/>
        </p:nvCxnSpPr>
        <p:spPr>
          <a:xfrm rot="5400000">
            <a:off x="2374901" y="2295526"/>
            <a:ext cx="455612" cy="985837"/>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102" name="直線接點 35">
            <a:extLst>
              <a:ext uri="{FF2B5EF4-FFF2-40B4-BE49-F238E27FC236}">
                <a16:creationId xmlns:a16="http://schemas.microsoft.com/office/drawing/2014/main" xmlns="" id="{35265E0E-6C73-A84A-A242-D27A699300EE}"/>
              </a:ext>
            </a:extLst>
          </p:cNvPr>
          <p:cNvCxnSpPr/>
          <p:nvPr/>
        </p:nvCxnSpPr>
        <p:spPr>
          <a:xfrm rot="16200000" flipV="1">
            <a:off x="3256757" y="2399507"/>
            <a:ext cx="455612" cy="777875"/>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160" name="直線接點 159">
            <a:extLst>
              <a:ext uri="{FF2B5EF4-FFF2-40B4-BE49-F238E27FC236}">
                <a16:creationId xmlns:a16="http://schemas.microsoft.com/office/drawing/2014/main" xmlns="" id="{600B6C66-9DA6-C343-AC9C-D57D6F4B11CF}"/>
              </a:ext>
            </a:extLst>
          </p:cNvPr>
          <p:cNvCxnSpPr/>
          <p:nvPr/>
        </p:nvCxnSpPr>
        <p:spPr>
          <a:xfrm flipH="1" flipV="1">
            <a:off x="7956550" y="2544763"/>
            <a:ext cx="1588" cy="227012"/>
          </a:xfrm>
          <a:prstGeom prst="line">
            <a:avLst/>
          </a:prstGeom>
          <a:ln w="19050"/>
        </p:spPr>
        <p:style>
          <a:lnRef idx="1">
            <a:schemeClr val="dk1"/>
          </a:lnRef>
          <a:fillRef idx="0">
            <a:schemeClr val="dk1"/>
          </a:fillRef>
          <a:effectRef idx="0">
            <a:schemeClr val="dk1"/>
          </a:effectRef>
          <a:fontRef idx="minor">
            <a:schemeClr val="tx1"/>
          </a:fontRef>
        </p:style>
      </p:cxnSp>
      <p:grpSp>
        <p:nvGrpSpPr>
          <p:cNvPr id="252958" name="群組 4">
            <a:extLst>
              <a:ext uri="{FF2B5EF4-FFF2-40B4-BE49-F238E27FC236}">
                <a16:creationId xmlns:a16="http://schemas.microsoft.com/office/drawing/2014/main" xmlns="" id="{782507BD-644E-504B-B18D-52E261803CD6}"/>
              </a:ext>
            </a:extLst>
          </p:cNvPr>
          <p:cNvGrpSpPr>
            <a:grpSpLocks/>
          </p:cNvGrpSpPr>
          <p:nvPr/>
        </p:nvGrpSpPr>
        <p:grpSpPr bwMode="auto">
          <a:xfrm>
            <a:off x="6562799" y="2768601"/>
            <a:ext cx="901700" cy="3230563"/>
            <a:chOff x="4894436" y="2768600"/>
            <a:chExt cx="901700" cy="3230563"/>
          </a:xfrm>
          <a:solidFill>
            <a:schemeClr val="accent3">
              <a:lumMod val="20000"/>
              <a:lumOff val="80000"/>
            </a:schemeClr>
          </a:solidFill>
        </p:grpSpPr>
        <p:cxnSp>
          <p:nvCxnSpPr>
            <p:cNvPr id="142" name="直線接點 141">
              <a:extLst>
                <a:ext uri="{FF2B5EF4-FFF2-40B4-BE49-F238E27FC236}">
                  <a16:creationId xmlns:a16="http://schemas.microsoft.com/office/drawing/2014/main" xmlns="" id="{3D261B45-FD87-4A4F-980F-BD276118FCF6}"/>
                </a:ext>
              </a:extLst>
            </p:cNvPr>
            <p:cNvCxnSpPr/>
            <p:nvPr/>
          </p:nvCxnSpPr>
          <p:spPr>
            <a:xfrm flipH="1" flipV="1">
              <a:off x="5354811" y="3554413"/>
              <a:ext cx="9525" cy="450850"/>
            </a:xfrm>
            <a:prstGeom prst="line">
              <a:avLst/>
            </a:prstGeom>
            <a:grp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cxnSp>
          <p:nvCxnSpPr>
            <p:cNvPr id="137" name="直線接點 136">
              <a:extLst>
                <a:ext uri="{FF2B5EF4-FFF2-40B4-BE49-F238E27FC236}">
                  <a16:creationId xmlns:a16="http://schemas.microsoft.com/office/drawing/2014/main" xmlns="" id="{8BDBC6A0-6A2A-9C47-94F1-3808F4396AF3}"/>
                </a:ext>
              </a:extLst>
            </p:cNvPr>
            <p:cNvCxnSpPr/>
            <p:nvPr/>
          </p:nvCxnSpPr>
          <p:spPr>
            <a:xfrm flipH="1" flipV="1">
              <a:off x="5062711" y="3865563"/>
              <a:ext cx="0" cy="228600"/>
            </a:xfrm>
            <a:prstGeom prst="line">
              <a:avLst/>
            </a:prstGeom>
            <a:grp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cxnSp>
          <p:nvCxnSpPr>
            <p:cNvPr id="141" name="直線接點 140">
              <a:extLst>
                <a:ext uri="{FF2B5EF4-FFF2-40B4-BE49-F238E27FC236}">
                  <a16:creationId xmlns:a16="http://schemas.microsoft.com/office/drawing/2014/main" xmlns="" id="{850A64B8-2C6C-E74C-A8BE-D74AC9FFBA76}"/>
                </a:ext>
              </a:extLst>
            </p:cNvPr>
            <p:cNvCxnSpPr/>
            <p:nvPr/>
          </p:nvCxnSpPr>
          <p:spPr>
            <a:xfrm flipH="1" flipV="1">
              <a:off x="5648498" y="3863975"/>
              <a:ext cx="3175" cy="247650"/>
            </a:xfrm>
            <a:prstGeom prst="line">
              <a:avLst/>
            </a:prstGeom>
            <a:grp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cxnSp>
          <p:nvCxnSpPr>
            <p:cNvPr id="143" name="直線接點 142">
              <a:extLst>
                <a:ext uri="{FF2B5EF4-FFF2-40B4-BE49-F238E27FC236}">
                  <a16:creationId xmlns:a16="http://schemas.microsoft.com/office/drawing/2014/main" xmlns="" id="{858F0FA2-6165-DA41-B380-ED3EC0E30608}"/>
                </a:ext>
              </a:extLst>
            </p:cNvPr>
            <p:cNvCxnSpPr/>
            <p:nvPr/>
          </p:nvCxnSpPr>
          <p:spPr>
            <a:xfrm flipH="1" flipV="1">
              <a:off x="5075411" y="3860800"/>
              <a:ext cx="576262" cy="11113"/>
            </a:xfrm>
            <a:prstGeom prst="line">
              <a:avLst/>
            </a:prstGeom>
            <a:grp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grpSp>
          <p:nvGrpSpPr>
            <p:cNvPr id="252996" name="群組 3">
              <a:extLst>
                <a:ext uri="{FF2B5EF4-FFF2-40B4-BE49-F238E27FC236}">
                  <a16:creationId xmlns:a16="http://schemas.microsoft.com/office/drawing/2014/main" xmlns="" id="{2290A41D-90CF-FC45-BFF3-62024A3F629A}"/>
                </a:ext>
              </a:extLst>
            </p:cNvPr>
            <p:cNvGrpSpPr>
              <a:grpSpLocks/>
            </p:cNvGrpSpPr>
            <p:nvPr/>
          </p:nvGrpSpPr>
          <p:grpSpPr bwMode="auto">
            <a:xfrm>
              <a:off x="4894436" y="2768600"/>
              <a:ext cx="901700" cy="3230563"/>
              <a:chOff x="4894436" y="2768600"/>
              <a:chExt cx="901700" cy="3230563"/>
            </a:xfrm>
            <a:grpFill/>
          </p:grpSpPr>
          <p:sp>
            <p:nvSpPr>
              <p:cNvPr id="67" name="圓角矩形 66">
                <a:extLst>
                  <a:ext uri="{FF2B5EF4-FFF2-40B4-BE49-F238E27FC236}">
                    <a16:creationId xmlns:a16="http://schemas.microsoft.com/office/drawing/2014/main" xmlns="" id="{D117477C-F849-9E4D-8E05-1ADA84363B2B}"/>
                  </a:ext>
                </a:extLst>
              </p:cNvPr>
              <p:cNvSpPr/>
              <p:nvPr/>
            </p:nvSpPr>
            <p:spPr>
              <a:xfrm>
                <a:off x="4894436" y="2997200"/>
                <a:ext cx="850900" cy="623888"/>
              </a:xfrm>
              <a:prstGeom prst="roundRect">
                <a:avLst/>
              </a:prstGeom>
              <a:grp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優先免試</a:t>
                </a:r>
                <a:endParaRPr kumimoji="0" lang="ja-JP" altLang="en-US" sz="18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49" name="圓角矩形 48">
                <a:extLst>
                  <a:ext uri="{FF2B5EF4-FFF2-40B4-BE49-F238E27FC236}">
                    <a16:creationId xmlns:a16="http://schemas.microsoft.com/office/drawing/2014/main" xmlns="" id="{EA66E1EB-3FD8-A045-8D4A-DDFB573C7F3B}"/>
                  </a:ext>
                </a:extLst>
              </p:cNvPr>
              <p:cNvSpPr/>
              <p:nvPr/>
            </p:nvSpPr>
            <p:spPr>
              <a:xfrm>
                <a:off x="4945236" y="4076700"/>
                <a:ext cx="247650" cy="1901825"/>
              </a:xfrm>
              <a:prstGeom prst="roundRect">
                <a:avLst/>
              </a:prstGeom>
              <a:grp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新北公立優免</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grpSp>
            <p:nvGrpSpPr>
              <p:cNvPr id="252999" name="群組 8">
                <a:extLst>
                  <a:ext uri="{FF2B5EF4-FFF2-40B4-BE49-F238E27FC236}">
                    <a16:creationId xmlns:a16="http://schemas.microsoft.com/office/drawing/2014/main" xmlns="" id="{6EDCD059-A080-2C43-A17E-A676BE4D0BC3}"/>
                  </a:ext>
                </a:extLst>
              </p:cNvPr>
              <p:cNvGrpSpPr>
                <a:grpSpLocks/>
              </p:cNvGrpSpPr>
              <p:nvPr/>
            </p:nvGrpSpPr>
            <p:grpSpPr bwMode="auto">
              <a:xfrm>
                <a:off x="5238923" y="3859078"/>
                <a:ext cx="247650" cy="2119447"/>
                <a:chOff x="4789965" y="3852727"/>
                <a:chExt cx="247650" cy="2119447"/>
              </a:xfrm>
              <a:grpFill/>
            </p:grpSpPr>
            <p:cxnSp>
              <p:nvCxnSpPr>
                <p:cNvPr id="139" name="直線接點 138">
                  <a:extLst>
                    <a:ext uri="{FF2B5EF4-FFF2-40B4-BE49-F238E27FC236}">
                      <a16:creationId xmlns:a16="http://schemas.microsoft.com/office/drawing/2014/main" xmlns="" id="{AE6C5E7F-1B93-004D-84CA-8A5BDF6AE92D}"/>
                    </a:ext>
                  </a:extLst>
                </p:cNvPr>
                <p:cNvCxnSpPr>
                  <a:stCxn id="62" idx="0"/>
                </p:cNvCxnSpPr>
                <p:nvPr/>
              </p:nvCxnSpPr>
              <p:spPr>
                <a:xfrm flipV="1">
                  <a:off x="4913790" y="3852727"/>
                  <a:ext cx="2536" cy="217622"/>
                </a:xfrm>
                <a:prstGeom prst="line">
                  <a:avLst/>
                </a:prstGeom>
                <a:grp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sp>
              <p:nvSpPr>
                <p:cNvPr id="62" name="圓角矩形 61">
                  <a:extLst>
                    <a:ext uri="{FF2B5EF4-FFF2-40B4-BE49-F238E27FC236}">
                      <a16:creationId xmlns:a16="http://schemas.microsoft.com/office/drawing/2014/main" xmlns="" id="{132A3072-4401-D34C-953B-F6193C0A6EEA}"/>
                    </a:ext>
                  </a:extLst>
                </p:cNvPr>
                <p:cNvSpPr/>
                <p:nvPr/>
              </p:nvSpPr>
              <p:spPr>
                <a:xfrm>
                  <a:off x="4789965" y="4070349"/>
                  <a:ext cx="247650" cy="1901825"/>
                </a:xfrm>
                <a:prstGeom prst="roundRect">
                  <a:avLst/>
                </a:prstGeom>
                <a:grp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新北私立優免</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grpSp>
          <p:sp>
            <p:nvSpPr>
              <p:cNvPr id="68" name="圓角矩形 67">
                <a:extLst>
                  <a:ext uri="{FF2B5EF4-FFF2-40B4-BE49-F238E27FC236}">
                    <a16:creationId xmlns:a16="http://schemas.microsoft.com/office/drawing/2014/main" xmlns="" id="{F67CF7C3-1094-D14A-8A57-4189395B69C1}"/>
                  </a:ext>
                </a:extLst>
              </p:cNvPr>
              <p:cNvSpPr/>
              <p:nvPr/>
            </p:nvSpPr>
            <p:spPr>
              <a:xfrm>
                <a:off x="5548486" y="4097338"/>
                <a:ext cx="247650" cy="1901825"/>
              </a:xfrm>
              <a:prstGeom prst="roundRect">
                <a:avLst/>
              </a:prstGeom>
              <a:solidFill>
                <a:schemeClr val="accent5">
                  <a:lumMod val="60000"/>
                  <a:lumOff val="40000"/>
                </a:schemeClr>
              </a:solid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cxnSp>
            <p:nvCxnSpPr>
              <p:cNvPr id="166" name="直線接點 165">
                <a:extLst>
                  <a:ext uri="{FF2B5EF4-FFF2-40B4-BE49-F238E27FC236}">
                    <a16:creationId xmlns:a16="http://schemas.microsoft.com/office/drawing/2014/main" xmlns="" id="{674766E3-FEAC-C54A-BE0B-290AE9A2BD06}"/>
                  </a:ext>
                </a:extLst>
              </p:cNvPr>
              <p:cNvCxnSpPr/>
              <p:nvPr/>
            </p:nvCxnSpPr>
            <p:spPr>
              <a:xfrm flipH="1" flipV="1">
                <a:off x="5337348" y="2768600"/>
                <a:ext cx="1588" cy="225425"/>
              </a:xfrm>
              <a:prstGeom prst="line">
                <a:avLst/>
              </a:prstGeom>
              <a:grp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grpSp>
      </p:grpSp>
      <p:cxnSp>
        <p:nvCxnSpPr>
          <p:cNvPr id="168" name="直線接點 167">
            <a:extLst>
              <a:ext uri="{FF2B5EF4-FFF2-40B4-BE49-F238E27FC236}">
                <a16:creationId xmlns:a16="http://schemas.microsoft.com/office/drawing/2014/main" xmlns="" id="{978D52BB-4ACC-F548-AE4E-68749AE3DFC5}"/>
              </a:ext>
            </a:extLst>
          </p:cNvPr>
          <p:cNvCxnSpPr/>
          <p:nvPr/>
        </p:nvCxnSpPr>
        <p:spPr>
          <a:xfrm flipH="1">
            <a:off x="5904161" y="2757488"/>
            <a:ext cx="4292352" cy="11112"/>
          </a:xfrm>
          <a:prstGeom prst="line">
            <a:avLst/>
          </a:prstGeom>
          <a:ln w="19050"/>
        </p:spPr>
        <p:style>
          <a:lnRef idx="1">
            <a:schemeClr val="dk1"/>
          </a:lnRef>
          <a:fillRef idx="0">
            <a:schemeClr val="dk1"/>
          </a:fillRef>
          <a:effectRef idx="0">
            <a:schemeClr val="dk1"/>
          </a:effectRef>
          <a:fontRef idx="minor">
            <a:schemeClr val="tx1"/>
          </a:fontRef>
        </p:style>
      </p:cxnSp>
      <p:grpSp>
        <p:nvGrpSpPr>
          <p:cNvPr id="252962" name="群組 6">
            <a:extLst>
              <a:ext uri="{FF2B5EF4-FFF2-40B4-BE49-F238E27FC236}">
                <a16:creationId xmlns:a16="http://schemas.microsoft.com/office/drawing/2014/main" xmlns="" id="{846979CD-C312-C049-A0BC-72375023C958}"/>
              </a:ext>
            </a:extLst>
          </p:cNvPr>
          <p:cNvGrpSpPr>
            <a:grpSpLocks/>
          </p:cNvGrpSpPr>
          <p:nvPr/>
        </p:nvGrpSpPr>
        <p:grpSpPr bwMode="auto">
          <a:xfrm>
            <a:off x="1981201" y="166688"/>
            <a:ext cx="2601913" cy="762001"/>
            <a:chOff x="69230" y="-125613"/>
            <a:chExt cx="8229600" cy="1099835"/>
          </a:xfrm>
        </p:grpSpPr>
        <p:sp>
          <p:nvSpPr>
            <p:cNvPr id="71" name="圓角矩形 70">
              <a:extLst>
                <a:ext uri="{FF2B5EF4-FFF2-40B4-BE49-F238E27FC236}">
                  <a16:creationId xmlns:a16="http://schemas.microsoft.com/office/drawing/2014/main" xmlns="" id="{37589813-5ED0-254E-8B7E-53257905DB8D}"/>
                </a:ext>
              </a:extLst>
            </p:cNvPr>
            <p:cNvSpPr/>
            <p:nvPr/>
          </p:nvSpPr>
          <p:spPr>
            <a:xfrm>
              <a:off x="69230" y="9576"/>
              <a:ext cx="8229600" cy="964646"/>
            </a:xfrm>
            <a:prstGeom prst="roundRect">
              <a:avLst/>
            </a:prstGeom>
            <a:solidFill>
              <a:schemeClr val="bg1"/>
            </a:solidFill>
            <a:ln>
              <a:solidFill>
                <a:srgbClr val="FF3399"/>
              </a:solidFill>
            </a:ln>
            <a:scene3d>
              <a:camera prst="orthographicFront"/>
              <a:lightRig rig="threePt" dir="t"/>
            </a:scene3d>
            <a:sp3d>
              <a:bevelT w="254000" h="330200"/>
              <a:bevelB w="254000" h="3302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sp>
        <p:sp>
          <p:nvSpPr>
            <p:cNvPr id="72" name="圓角矩形 4">
              <a:extLst>
                <a:ext uri="{FF2B5EF4-FFF2-40B4-BE49-F238E27FC236}">
                  <a16:creationId xmlns:a16="http://schemas.microsoft.com/office/drawing/2014/main" xmlns="" id="{31D07B45-13B5-4246-B874-76AD5B7559EE}"/>
                </a:ext>
              </a:extLst>
            </p:cNvPr>
            <p:cNvSpPr/>
            <p:nvPr/>
          </p:nvSpPr>
          <p:spPr>
            <a:xfrm>
              <a:off x="260032" y="-125613"/>
              <a:ext cx="8038798" cy="1070047"/>
            </a:xfrm>
            <a:prstGeom prst="rect">
              <a:avLst/>
            </a:prstGeom>
          </p:spPr>
          <p:style>
            <a:lnRef idx="0">
              <a:scrgbClr r="0" g="0" b="0"/>
            </a:lnRef>
            <a:fillRef idx="0">
              <a:scrgbClr r="0" g="0" b="0"/>
            </a:fillRef>
            <a:effectRef idx="0">
              <a:scrgbClr r="0" g="0" b="0"/>
            </a:effectRef>
            <a:fontRef idx="minor">
              <a:schemeClr val="lt1"/>
            </a:fontRef>
          </p:style>
          <p:txBody>
            <a:bodyPr lIns="148590" tIns="148590" rIns="148590" bIns="148590" anchor="ctr"/>
            <a:lstStyle/>
            <a:p>
              <a:pPr marL="0" marR="0" lvl="0" indent="0" algn="ctr" defTabSz="1733550" rtl="0" eaLnBrk="1" fontAlgn="auto" latinLnBrk="0" hangingPunct="1">
                <a:lnSpc>
                  <a:spcPct val="100000"/>
                </a:lnSpc>
                <a:spcBef>
                  <a:spcPts val="0"/>
                </a:spcBef>
                <a:spcAft>
                  <a:spcPct val="35000"/>
                </a:spcAft>
                <a:buClrTx/>
                <a:buSzTx/>
                <a:buFontTx/>
                <a:buNone/>
                <a:tabLst/>
                <a:defRPr/>
              </a:pPr>
              <a:r>
                <a:rPr kumimoji="0" lang="zh-TW" altLang="en-US" sz="3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BiauKai"/>
                </a:rPr>
                <a:t>入學管道</a:t>
              </a:r>
            </a:p>
          </p:txBody>
        </p:sp>
      </p:grpSp>
      <p:grpSp>
        <p:nvGrpSpPr>
          <p:cNvPr id="252963" name="群組 25">
            <a:extLst>
              <a:ext uri="{FF2B5EF4-FFF2-40B4-BE49-F238E27FC236}">
                <a16:creationId xmlns:a16="http://schemas.microsoft.com/office/drawing/2014/main" xmlns="" id="{49C1575B-D6F7-614B-8039-F8705B7160B9}"/>
              </a:ext>
            </a:extLst>
          </p:cNvPr>
          <p:cNvGrpSpPr>
            <a:grpSpLocks/>
          </p:cNvGrpSpPr>
          <p:nvPr/>
        </p:nvGrpSpPr>
        <p:grpSpPr bwMode="auto">
          <a:xfrm>
            <a:off x="7464499" y="2767014"/>
            <a:ext cx="514350" cy="3209925"/>
            <a:chOff x="5635799" y="2781300"/>
            <a:chExt cx="514350" cy="3209925"/>
          </a:xfrm>
          <a:solidFill>
            <a:schemeClr val="accent3">
              <a:lumMod val="20000"/>
              <a:lumOff val="80000"/>
            </a:schemeClr>
          </a:solidFill>
        </p:grpSpPr>
        <p:cxnSp>
          <p:nvCxnSpPr>
            <p:cNvPr id="75" name="直線接點 74">
              <a:extLst>
                <a:ext uri="{FF2B5EF4-FFF2-40B4-BE49-F238E27FC236}">
                  <a16:creationId xmlns:a16="http://schemas.microsoft.com/office/drawing/2014/main" xmlns="" id="{5869C054-9CA2-1442-88A7-240581F1F5C8}"/>
                </a:ext>
              </a:extLst>
            </p:cNvPr>
            <p:cNvCxnSpPr/>
            <p:nvPr/>
          </p:nvCxnSpPr>
          <p:spPr>
            <a:xfrm flipV="1">
              <a:off x="5894561" y="3592512"/>
              <a:ext cx="9525" cy="520700"/>
            </a:xfrm>
            <a:prstGeom prst="line">
              <a:avLst/>
            </a:prstGeom>
            <a:grpFill/>
            <a:ln w="19050"/>
          </p:spPr>
          <p:style>
            <a:lnRef idx="1">
              <a:schemeClr val="dk1"/>
            </a:lnRef>
            <a:fillRef idx="0">
              <a:schemeClr val="dk1"/>
            </a:fillRef>
            <a:effectRef idx="0">
              <a:schemeClr val="dk1"/>
            </a:effectRef>
            <a:fontRef idx="minor">
              <a:schemeClr val="tx1"/>
            </a:fontRef>
          </p:style>
        </p:cxnSp>
        <p:sp>
          <p:nvSpPr>
            <p:cNvPr id="73" name="圓角矩形 72">
              <a:extLst>
                <a:ext uri="{FF2B5EF4-FFF2-40B4-BE49-F238E27FC236}">
                  <a16:creationId xmlns:a16="http://schemas.microsoft.com/office/drawing/2014/main" xmlns="" id="{046E0832-E75C-6847-8CE3-7FD18F537832}"/>
                </a:ext>
              </a:extLst>
            </p:cNvPr>
            <p:cNvSpPr/>
            <p:nvPr/>
          </p:nvSpPr>
          <p:spPr>
            <a:xfrm>
              <a:off x="5635799" y="3006725"/>
              <a:ext cx="514350" cy="628650"/>
            </a:xfrm>
            <a:prstGeom prst="roundRect">
              <a:avLst/>
            </a:prstGeom>
            <a:grp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1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原住民專班</a:t>
              </a:r>
              <a:endParaRPr kumimoji="0" lang="ja-JP" altLang="en-US" sz="11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cxnSp>
          <p:nvCxnSpPr>
            <p:cNvPr id="74" name="直線接點 73">
              <a:extLst>
                <a:ext uri="{FF2B5EF4-FFF2-40B4-BE49-F238E27FC236}">
                  <a16:creationId xmlns:a16="http://schemas.microsoft.com/office/drawing/2014/main" xmlns="" id="{3B2EE99E-0390-C44F-942B-E8B827A2DB81}"/>
                </a:ext>
              </a:extLst>
            </p:cNvPr>
            <p:cNvCxnSpPr/>
            <p:nvPr/>
          </p:nvCxnSpPr>
          <p:spPr>
            <a:xfrm flipH="1" flipV="1">
              <a:off x="5915199" y="2781300"/>
              <a:ext cx="3175" cy="227012"/>
            </a:xfrm>
            <a:prstGeom prst="line">
              <a:avLst/>
            </a:prstGeom>
            <a:grpFill/>
            <a:ln w="19050"/>
          </p:spPr>
          <p:style>
            <a:lnRef idx="1">
              <a:schemeClr val="dk1"/>
            </a:lnRef>
            <a:fillRef idx="0">
              <a:schemeClr val="dk1"/>
            </a:fillRef>
            <a:effectRef idx="0">
              <a:schemeClr val="dk1"/>
            </a:effectRef>
            <a:fontRef idx="minor">
              <a:schemeClr val="tx1"/>
            </a:fontRef>
          </p:style>
        </p:cxnSp>
        <p:sp>
          <p:nvSpPr>
            <p:cNvPr id="76" name="圓角矩形 75">
              <a:extLst>
                <a:ext uri="{FF2B5EF4-FFF2-40B4-BE49-F238E27FC236}">
                  <a16:creationId xmlns:a16="http://schemas.microsoft.com/office/drawing/2014/main" xmlns="" id="{D599AF91-F198-E345-BEFA-EBB19A006DBC}"/>
                </a:ext>
              </a:extLst>
            </p:cNvPr>
            <p:cNvSpPr/>
            <p:nvPr/>
          </p:nvSpPr>
          <p:spPr>
            <a:xfrm>
              <a:off x="5770736" y="4089400"/>
              <a:ext cx="247650" cy="1901825"/>
            </a:xfrm>
            <a:prstGeom prst="roundRect">
              <a:avLst/>
            </a:prstGeom>
            <a:grp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w="1270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金山、樹林高</a:t>
              </a:r>
              <a:endParaRPr kumimoji="0" lang="en-US" altLang="zh-TW"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中</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grpSp>
      <p:grpSp>
        <p:nvGrpSpPr>
          <p:cNvPr id="252965" name="群組 2">
            <a:extLst>
              <a:ext uri="{FF2B5EF4-FFF2-40B4-BE49-F238E27FC236}">
                <a16:creationId xmlns:a16="http://schemas.microsoft.com/office/drawing/2014/main" xmlns="" id="{2DA75C9B-AC51-014B-A19A-1AF1EE91144C}"/>
              </a:ext>
            </a:extLst>
          </p:cNvPr>
          <p:cNvGrpSpPr>
            <a:grpSpLocks/>
          </p:cNvGrpSpPr>
          <p:nvPr/>
        </p:nvGrpSpPr>
        <p:grpSpPr bwMode="auto">
          <a:xfrm>
            <a:off x="1820136" y="3644919"/>
            <a:ext cx="656364" cy="534988"/>
            <a:chOff x="296136" y="3644919"/>
            <a:chExt cx="656364" cy="534988"/>
          </a:xfrm>
        </p:grpSpPr>
        <p:cxnSp>
          <p:nvCxnSpPr>
            <p:cNvPr id="130" name="直線接點 35">
              <a:extLst>
                <a:ext uri="{FF2B5EF4-FFF2-40B4-BE49-F238E27FC236}">
                  <a16:creationId xmlns:a16="http://schemas.microsoft.com/office/drawing/2014/main" xmlns="" id="{E0F6C76E-B84B-3F4B-A745-F2163B7A5110}"/>
                </a:ext>
              </a:extLst>
            </p:cNvPr>
            <p:cNvCxnSpPr/>
            <p:nvPr/>
          </p:nvCxnSpPr>
          <p:spPr>
            <a:xfrm rot="5400000">
              <a:off x="163580" y="3777475"/>
              <a:ext cx="534988" cy="269875"/>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78" name="直線接點 77">
              <a:extLst>
                <a:ext uri="{FF2B5EF4-FFF2-40B4-BE49-F238E27FC236}">
                  <a16:creationId xmlns:a16="http://schemas.microsoft.com/office/drawing/2014/main" xmlns="" id="{54F24928-706B-8947-B55B-496A85814DE2}"/>
                </a:ext>
              </a:extLst>
            </p:cNvPr>
            <p:cNvCxnSpPr/>
            <p:nvPr/>
          </p:nvCxnSpPr>
          <p:spPr>
            <a:xfrm flipH="1">
              <a:off x="479425" y="3902075"/>
              <a:ext cx="473075"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88" name="直線接點 87">
              <a:extLst>
                <a:ext uri="{FF2B5EF4-FFF2-40B4-BE49-F238E27FC236}">
                  <a16:creationId xmlns:a16="http://schemas.microsoft.com/office/drawing/2014/main" xmlns="" id="{73823E48-3960-914E-B370-02DEE1F0462E}"/>
                </a:ext>
              </a:extLst>
            </p:cNvPr>
            <p:cNvCxnSpPr/>
            <p:nvPr/>
          </p:nvCxnSpPr>
          <p:spPr>
            <a:xfrm flipV="1">
              <a:off x="946150" y="3897313"/>
              <a:ext cx="0" cy="282575"/>
            </a:xfrm>
            <a:prstGeom prst="line">
              <a:avLst/>
            </a:prstGeom>
            <a:ln w="19050"/>
          </p:spPr>
          <p:style>
            <a:lnRef idx="1">
              <a:schemeClr val="dk1"/>
            </a:lnRef>
            <a:fillRef idx="0">
              <a:schemeClr val="dk1"/>
            </a:fillRef>
            <a:effectRef idx="0">
              <a:schemeClr val="dk1"/>
            </a:effectRef>
            <a:fontRef idx="minor">
              <a:schemeClr val="tx1"/>
            </a:fontRef>
          </p:style>
        </p:cxnSp>
      </p:grpSp>
      <p:grpSp>
        <p:nvGrpSpPr>
          <p:cNvPr id="2" name="群組 1"/>
          <p:cNvGrpSpPr/>
          <p:nvPr/>
        </p:nvGrpSpPr>
        <p:grpSpPr>
          <a:xfrm>
            <a:off x="5552243" y="2763044"/>
            <a:ext cx="1028109" cy="3259194"/>
            <a:chOff x="3832257" y="2778125"/>
            <a:chExt cx="1008045" cy="3259194"/>
          </a:xfrm>
        </p:grpSpPr>
        <p:cxnSp>
          <p:nvCxnSpPr>
            <p:cNvPr id="165" name="直線接點 164">
              <a:extLst>
                <a:ext uri="{FF2B5EF4-FFF2-40B4-BE49-F238E27FC236}">
                  <a16:creationId xmlns:a16="http://schemas.microsoft.com/office/drawing/2014/main" xmlns="" id="{3334F0D5-AAE7-B444-9ED0-1DCC5693E7C6}"/>
                </a:ext>
              </a:extLst>
            </p:cNvPr>
            <p:cNvCxnSpPr>
              <a:cxnSpLocks/>
            </p:cNvCxnSpPr>
            <p:nvPr/>
          </p:nvCxnSpPr>
          <p:spPr>
            <a:xfrm flipH="1" flipV="1">
              <a:off x="4200131" y="2778125"/>
              <a:ext cx="1588" cy="227013"/>
            </a:xfrm>
            <a:prstGeom prst="line">
              <a:avLst/>
            </a:prstGeom>
            <a:ln w="19050"/>
          </p:spPr>
          <p:style>
            <a:lnRef idx="1">
              <a:schemeClr val="dk1"/>
            </a:lnRef>
            <a:fillRef idx="0">
              <a:schemeClr val="dk1"/>
            </a:fillRef>
            <a:effectRef idx="0">
              <a:schemeClr val="dk1"/>
            </a:effectRef>
            <a:fontRef idx="minor">
              <a:schemeClr val="tx1"/>
            </a:fontRef>
          </p:style>
        </p:cxnSp>
        <p:sp>
          <p:nvSpPr>
            <p:cNvPr id="58" name="圓角矩形 57">
              <a:extLst>
                <a:ext uri="{FF2B5EF4-FFF2-40B4-BE49-F238E27FC236}">
                  <a16:creationId xmlns:a16="http://schemas.microsoft.com/office/drawing/2014/main" xmlns="" id="{1B4164DB-73F4-2F4E-A38D-B43E62C91D61}"/>
                </a:ext>
              </a:extLst>
            </p:cNvPr>
            <p:cNvSpPr/>
            <p:nvPr/>
          </p:nvSpPr>
          <p:spPr>
            <a:xfrm>
              <a:off x="3913415" y="3019426"/>
              <a:ext cx="790916" cy="673010"/>
            </a:xfrm>
            <a:prstGeom prst="roundRect">
              <a:avLst/>
            </a:prstGeom>
            <a:solidFill>
              <a:schemeClr val="accent3">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完全</a:t>
              </a:r>
              <a:endParaRPr kumimoji="0" lang="en-US" altLang="zh-TW" sz="18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免試</a:t>
              </a:r>
              <a:endParaRPr kumimoji="0" lang="ja-JP" altLang="en-US" sz="18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64" name="圓角矩形 63">
              <a:extLst>
                <a:ext uri="{FF2B5EF4-FFF2-40B4-BE49-F238E27FC236}">
                  <a16:creationId xmlns:a16="http://schemas.microsoft.com/office/drawing/2014/main" xmlns="" id="{E2F0BA51-0831-4A47-ADBC-16395443885B}"/>
                </a:ext>
              </a:extLst>
            </p:cNvPr>
            <p:cNvSpPr/>
            <p:nvPr/>
          </p:nvSpPr>
          <p:spPr>
            <a:xfrm>
              <a:off x="4597867" y="4138190"/>
              <a:ext cx="242435" cy="1867692"/>
            </a:xfrm>
            <a:prstGeom prst="roundRect">
              <a:avLst/>
            </a:prstGeom>
            <a:solidFill>
              <a:schemeClr val="accent3">
                <a:lumMod val="20000"/>
                <a:lumOff val="80000"/>
              </a:schemeClr>
            </a:solid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中華商海</a:t>
              </a:r>
              <a:endParaRPr kumimoji="0" lang="en-US" altLang="zh-TW"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65" name="圓角矩形 64">
              <a:extLst>
                <a:ext uri="{FF2B5EF4-FFF2-40B4-BE49-F238E27FC236}">
                  <a16:creationId xmlns:a16="http://schemas.microsoft.com/office/drawing/2014/main" xmlns="" id="{A06FBCC5-9CDE-EC47-BE27-5CC26E49560C}"/>
                </a:ext>
              </a:extLst>
            </p:cNvPr>
            <p:cNvSpPr/>
            <p:nvPr/>
          </p:nvSpPr>
          <p:spPr>
            <a:xfrm>
              <a:off x="3832257" y="4135494"/>
              <a:ext cx="238739" cy="1901825"/>
            </a:xfrm>
            <a:prstGeom prst="roundRect">
              <a:avLst/>
            </a:prstGeom>
            <a:solidFill>
              <a:schemeClr val="accent3">
                <a:lumMod val="20000"/>
                <a:lumOff val="80000"/>
              </a:schemeClr>
            </a:solid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金山高</a:t>
              </a:r>
              <a:endParaRPr kumimoji="0" lang="en-US" altLang="zh-TW"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中</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grpSp>
          <p:nvGrpSpPr>
            <p:cNvPr id="252968" name="群組 8">
              <a:extLst>
                <a:ext uri="{FF2B5EF4-FFF2-40B4-BE49-F238E27FC236}">
                  <a16:creationId xmlns:a16="http://schemas.microsoft.com/office/drawing/2014/main" xmlns="" id="{5B517177-EEFE-CB49-A56C-E08202255920}"/>
                </a:ext>
              </a:extLst>
            </p:cNvPr>
            <p:cNvGrpSpPr>
              <a:grpSpLocks/>
            </p:cNvGrpSpPr>
            <p:nvPr/>
          </p:nvGrpSpPr>
          <p:grpSpPr bwMode="auto">
            <a:xfrm>
              <a:off x="3970495" y="3692436"/>
              <a:ext cx="743762" cy="424774"/>
              <a:chOff x="3870077" y="3692546"/>
              <a:chExt cx="744141" cy="424663"/>
            </a:xfrm>
          </p:grpSpPr>
          <p:cxnSp>
            <p:nvCxnSpPr>
              <p:cNvPr id="89" name="直線接點 88">
                <a:extLst>
                  <a:ext uri="{FF2B5EF4-FFF2-40B4-BE49-F238E27FC236}">
                    <a16:creationId xmlns:a16="http://schemas.microsoft.com/office/drawing/2014/main" xmlns="" id="{0B0BAB2D-B443-BF4A-B037-D312AF6F5904}"/>
                  </a:ext>
                </a:extLst>
              </p:cNvPr>
              <p:cNvCxnSpPr>
                <a:cxnSpLocks/>
                <a:endCxn id="58" idx="2"/>
              </p:cNvCxnSpPr>
              <p:nvPr/>
            </p:nvCxnSpPr>
            <p:spPr>
              <a:xfrm flipV="1">
                <a:off x="4208627" y="3692546"/>
                <a:ext cx="0" cy="194508"/>
              </a:xfrm>
              <a:prstGeom prst="line">
                <a:avLst/>
              </a:prstGeom>
              <a:ln w="19050"/>
            </p:spPr>
            <p:style>
              <a:lnRef idx="1">
                <a:schemeClr val="dk1"/>
              </a:lnRef>
              <a:fillRef idx="0">
                <a:schemeClr val="dk1"/>
              </a:fillRef>
              <a:effectRef idx="0">
                <a:schemeClr val="dk1"/>
              </a:effectRef>
              <a:fontRef idx="minor">
                <a:schemeClr val="tx1"/>
              </a:fontRef>
            </p:style>
          </p:cxnSp>
          <p:cxnSp>
            <p:nvCxnSpPr>
              <p:cNvPr id="90" name="直線接點 89">
                <a:extLst>
                  <a:ext uri="{FF2B5EF4-FFF2-40B4-BE49-F238E27FC236}">
                    <a16:creationId xmlns:a16="http://schemas.microsoft.com/office/drawing/2014/main" xmlns="" id="{618F1443-4A94-4646-9EA5-35D1AD947AEB}"/>
                  </a:ext>
                </a:extLst>
              </p:cNvPr>
              <p:cNvCxnSpPr>
                <a:cxnSpLocks/>
              </p:cNvCxnSpPr>
              <p:nvPr/>
            </p:nvCxnSpPr>
            <p:spPr>
              <a:xfrm flipH="1">
                <a:off x="3891431" y="3882291"/>
                <a:ext cx="722662" cy="1"/>
              </a:xfrm>
              <a:prstGeom prst="line">
                <a:avLst/>
              </a:prstGeom>
              <a:ln w="19050"/>
            </p:spPr>
            <p:style>
              <a:lnRef idx="1">
                <a:schemeClr val="dk1"/>
              </a:lnRef>
              <a:fillRef idx="0">
                <a:schemeClr val="dk1"/>
              </a:fillRef>
              <a:effectRef idx="0">
                <a:schemeClr val="dk1"/>
              </a:effectRef>
              <a:fontRef idx="minor">
                <a:schemeClr val="tx1"/>
              </a:fontRef>
            </p:style>
          </p:cxnSp>
          <p:cxnSp>
            <p:nvCxnSpPr>
              <p:cNvPr id="91" name="直線接點 90">
                <a:extLst>
                  <a:ext uri="{FF2B5EF4-FFF2-40B4-BE49-F238E27FC236}">
                    <a16:creationId xmlns:a16="http://schemas.microsoft.com/office/drawing/2014/main" xmlns="" id="{619F2BE6-D2C4-3244-B1E9-29203A4E6F12}"/>
                  </a:ext>
                </a:extLst>
              </p:cNvPr>
              <p:cNvCxnSpPr/>
              <p:nvPr/>
            </p:nvCxnSpPr>
            <p:spPr>
              <a:xfrm flipH="1" flipV="1">
                <a:off x="3870077" y="3869624"/>
                <a:ext cx="3177" cy="247585"/>
              </a:xfrm>
              <a:prstGeom prst="line">
                <a:avLst/>
              </a:prstGeom>
              <a:ln w="19050"/>
            </p:spPr>
            <p:style>
              <a:lnRef idx="1">
                <a:schemeClr val="dk1"/>
              </a:lnRef>
              <a:fillRef idx="0">
                <a:schemeClr val="dk1"/>
              </a:fillRef>
              <a:effectRef idx="0">
                <a:schemeClr val="dk1"/>
              </a:effectRef>
              <a:fontRef idx="minor">
                <a:schemeClr val="tx1"/>
              </a:fontRef>
            </p:style>
          </p:cxnSp>
          <p:cxnSp>
            <p:nvCxnSpPr>
              <p:cNvPr id="92" name="直線接點 91">
                <a:extLst>
                  <a:ext uri="{FF2B5EF4-FFF2-40B4-BE49-F238E27FC236}">
                    <a16:creationId xmlns:a16="http://schemas.microsoft.com/office/drawing/2014/main" xmlns="" id="{374BD720-785E-5A45-8549-D1DA8138888E}"/>
                  </a:ext>
                </a:extLst>
              </p:cNvPr>
              <p:cNvCxnSpPr/>
              <p:nvPr/>
            </p:nvCxnSpPr>
            <p:spPr>
              <a:xfrm flipV="1">
                <a:off x="4606164" y="3860773"/>
                <a:ext cx="8054" cy="230128"/>
              </a:xfrm>
              <a:prstGeom prst="line">
                <a:avLst/>
              </a:prstGeom>
              <a:ln w="19050"/>
            </p:spPr>
            <p:style>
              <a:lnRef idx="1">
                <a:schemeClr val="dk1"/>
              </a:lnRef>
              <a:fillRef idx="0">
                <a:schemeClr val="dk1"/>
              </a:fillRef>
              <a:effectRef idx="0">
                <a:schemeClr val="dk1"/>
              </a:effectRef>
              <a:fontRef idx="minor">
                <a:schemeClr val="tx1"/>
              </a:fontRef>
            </p:style>
          </p:cxnSp>
        </p:grpSp>
      </p:grpSp>
      <p:grpSp>
        <p:nvGrpSpPr>
          <p:cNvPr id="252969" name="群組 3">
            <a:extLst>
              <a:ext uri="{FF2B5EF4-FFF2-40B4-BE49-F238E27FC236}">
                <a16:creationId xmlns:a16="http://schemas.microsoft.com/office/drawing/2014/main" xmlns="" id="{DF8AC353-6E66-1540-ABA4-978FF664E749}"/>
              </a:ext>
            </a:extLst>
          </p:cNvPr>
          <p:cNvGrpSpPr>
            <a:grpSpLocks/>
          </p:cNvGrpSpPr>
          <p:nvPr/>
        </p:nvGrpSpPr>
        <p:grpSpPr bwMode="auto">
          <a:xfrm>
            <a:off x="3463991" y="3626853"/>
            <a:ext cx="1755930" cy="658018"/>
            <a:chOff x="1896911" y="3763737"/>
            <a:chExt cx="1755930" cy="529178"/>
          </a:xfrm>
        </p:grpSpPr>
        <p:cxnSp>
          <p:nvCxnSpPr>
            <p:cNvPr id="80" name="直線接點 35">
              <a:extLst>
                <a:ext uri="{FF2B5EF4-FFF2-40B4-BE49-F238E27FC236}">
                  <a16:creationId xmlns:a16="http://schemas.microsoft.com/office/drawing/2014/main" xmlns="" id="{D477F95E-3788-4242-9B18-983BE8690CA8}"/>
                </a:ext>
              </a:extLst>
            </p:cNvPr>
            <p:cNvCxnSpPr/>
            <p:nvPr/>
          </p:nvCxnSpPr>
          <p:spPr>
            <a:xfrm rot="5400000">
              <a:off x="1843025" y="3817623"/>
              <a:ext cx="529178" cy="421406"/>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77" name="直線接點 76">
              <a:extLst>
                <a:ext uri="{FF2B5EF4-FFF2-40B4-BE49-F238E27FC236}">
                  <a16:creationId xmlns:a16="http://schemas.microsoft.com/office/drawing/2014/main" xmlns="" id="{4A8DAF02-9345-6544-9019-3C82E53E0842}"/>
                </a:ext>
              </a:extLst>
            </p:cNvPr>
            <p:cNvCxnSpPr/>
            <p:nvPr/>
          </p:nvCxnSpPr>
          <p:spPr>
            <a:xfrm flipH="1">
              <a:off x="2263617" y="4017348"/>
              <a:ext cx="1389224" cy="7152"/>
            </a:xfrm>
            <a:prstGeom prst="line">
              <a:avLst/>
            </a:prstGeom>
            <a:ln w="19050"/>
          </p:spPr>
          <p:style>
            <a:lnRef idx="1">
              <a:schemeClr val="dk1"/>
            </a:lnRef>
            <a:fillRef idx="0">
              <a:schemeClr val="dk1"/>
            </a:fillRef>
            <a:effectRef idx="0">
              <a:schemeClr val="dk1"/>
            </a:effectRef>
            <a:fontRef idx="minor">
              <a:schemeClr val="tx1"/>
            </a:fontRef>
          </p:style>
        </p:cxnSp>
        <p:cxnSp>
          <p:nvCxnSpPr>
            <p:cNvPr id="81" name="直線接點 80">
              <a:extLst>
                <a:ext uri="{FF2B5EF4-FFF2-40B4-BE49-F238E27FC236}">
                  <a16:creationId xmlns:a16="http://schemas.microsoft.com/office/drawing/2014/main" xmlns="" id="{EB8DC3FD-AC56-D84E-910F-158D7C7DD5AC}"/>
                </a:ext>
              </a:extLst>
            </p:cNvPr>
            <p:cNvCxnSpPr>
              <a:stCxn id="56" idx="0"/>
            </p:cNvCxnSpPr>
            <p:nvPr/>
          </p:nvCxnSpPr>
          <p:spPr>
            <a:xfrm flipH="1" flipV="1">
              <a:off x="3069760" y="4023932"/>
              <a:ext cx="4366" cy="152639"/>
            </a:xfrm>
            <a:prstGeom prst="line">
              <a:avLst/>
            </a:prstGeom>
            <a:ln w="19050"/>
          </p:spPr>
          <p:style>
            <a:lnRef idx="1">
              <a:schemeClr val="dk1"/>
            </a:lnRef>
            <a:fillRef idx="0">
              <a:schemeClr val="dk1"/>
            </a:fillRef>
            <a:effectRef idx="0">
              <a:schemeClr val="dk1"/>
            </a:effectRef>
            <a:fontRef idx="minor">
              <a:schemeClr val="tx1"/>
            </a:fontRef>
          </p:style>
        </p:cxnSp>
        <p:cxnSp>
          <p:nvCxnSpPr>
            <p:cNvPr id="82" name="直線接點 81">
              <a:extLst>
                <a:ext uri="{FF2B5EF4-FFF2-40B4-BE49-F238E27FC236}">
                  <a16:creationId xmlns:a16="http://schemas.microsoft.com/office/drawing/2014/main" xmlns="" id="{FE33766B-1FD8-2B4E-A85D-48070A6D6811}"/>
                </a:ext>
              </a:extLst>
            </p:cNvPr>
            <p:cNvCxnSpPr/>
            <p:nvPr/>
          </p:nvCxnSpPr>
          <p:spPr>
            <a:xfrm flipH="1" flipV="1">
              <a:off x="3340780" y="4028326"/>
              <a:ext cx="4084" cy="158490"/>
            </a:xfrm>
            <a:prstGeom prst="line">
              <a:avLst/>
            </a:prstGeom>
            <a:ln w="19050"/>
          </p:spPr>
          <p:style>
            <a:lnRef idx="1">
              <a:schemeClr val="dk1"/>
            </a:lnRef>
            <a:fillRef idx="0">
              <a:schemeClr val="dk1"/>
            </a:fillRef>
            <a:effectRef idx="0">
              <a:schemeClr val="dk1"/>
            </a:effectRef>
            <a:fontRef idx="minor">
              <a:schemeClr val="tx1"/>
            </a:fontRef>
          </p:style>
        </p:cxnSp>
        <p:cxnSp>
          <p:nvCxnSpPr>
            <p:cNvPr id="95" name="直線接點 94">
              <a:extLst>
                <a:ext uri="{FF2B5EF4-FFF2-40B4-BE49-F238E27FC236}">
                  <a16:creationId xmlns:a16="http://schemas.microsoft.com/office/drawing/2014/main" xmlns="" id="{51703104-964F-614F-94F2-DFA2A9815417}"/>
                </a:ext>
              </a:extLst>
            </p:cNvPr>
            <p:cNvCxnSpPr>
              <a:stCxn id="57" idx="0"/>
            </p:cNvCxnSpPr>
            <p:nvPr/>
          </p:nvCxnSpPr>
          <p:spPr>
            <a:xfrm flipV="1">
              <a:off x="3628163" y="4020923"/>
              <a:ext cx="0" cy="155647"/>
            </a:xfrm>
            <a:prstGeom prst="line">
              <a:avLst/>
            </a:prstGeom>
            <a:ln w="19050"/>
          </p:spPr>
          <p:style>
            <a:lnRef idx="1">
              <a:schemeClr val="dk1"/>
            </a:lnRef>
            <a:fillRef idx="0">
              <a:schemeClr val="dk1"/>
            </a:fillRef>
            <a:effectRef idx="0">
              <a:schemeClr val="dk1"/>
            </a:effectRef>
            <a:fontRef idx="minor">
              <a:schemeClr val="tx1"/>
            </a:fontRef>
          </p:style>
        </p:cxnSp>
        <p:cxnSp>
          <p:nvCxnSpPr>
            <p:cNvPr id="99" name="直線接點 98">
              <a:extLst>
                <a:ext uri="{FF2B5EF4-FFF2-40B4-BE49-F238E27FC236}">
                  <a16:creationId xmlns:a16="http://schemas.microsoft.com/office/drawing/2014/main" xmlns="" id="{51703104-964F-614F-94F2-DFA2A9815417}"/>
                </a:ext>
              </a:extLst>
            </p:cNvPr>
            <p:cNvCxnSpPr/>
            <p:nvPr/>
          </p:nvCxnSpPr>
          <p:spPr>
            <a:xfrm flipV="1">
              <a:off x="2856846" y="4023932"/>
              <a:ext cx="2233" cy="155731"/>
            </a:xfrm>
            <a:prstGeom prst="line">
              <a:avLst/>
            </a:prstGeom>
            <a:ln w="19050"/>
          </p:spPr>
          <p:style>
            <a:lnRef idx="1">
              <a:schemeClr val="dk1"/>
            </a:lnRef>
            <a:fillRef idx="0">
              <a:schemeClr val="dk1"/>
            </a:fillRef>
            <a:effectRef idx="0">
              <a:schemeClr val="dk1"/>
            </a:effectRef>
            <a:fontRef idx="minor">
              <a:schemeClr val="tx1"/>
            </a:fontRef>
          </p:style>
        </p:cxnSp>
      </p:grpSp>
      <p:sp>
        <p:nvSpPr>
          <p:cNvPr id="96" name="圓角矩形 95">
            <a:extLst>
              <a:ext uri="{FF2B5EF4-FFF2-40B4-BE49-F238E27FC236}">
                <a16:creationId xmlns:a16="http://schemas.microsoft.com/office/drawing/2014/main" xmlns="" id="{4EB23E4D-BE7B-9E42-8E3A-27C5BCE303C4}"/>
              </a:ext>
            </a:extLst>
          </p:cNvPr>
          <p:cNvSpPr/>
          <p:nvPr/>
        </p:nvSpPr>
        <p:spPr>
          <a:xfrm>
            <a:off x="4786462" y="4140201"/>
            <a:ext cx="258762" cy="1839913"/>
          </a:xfrm>
          <a:prstGeom prst="roundRect">
            <a:avLst/>
          </a:prstGeom>
          <a:solidFill>
            <a:schemeClr val="accent1">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TW" altLang="en-US" sz="1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產特、技優、實用</a:t>
            </a:r>
            <a:endParaRPr kumimoji="0" lang="ja-JP" altLang="en-US" sz="1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97" name="圓角矩形 96">
            <a:extLst>
              <a:ext uri="{FF2B5EF4-FFF2-40B4-BE49-F238E27FC236}">
                <a16:creationId xmlns:a16="http://schemas.microsoft.com/office/drawing/2014/main" xmlns="" id="{6F1C61D7-0C64-7C40-A35A-129EE2CB2C9C}"/>
              </a:ext>
            </a:extLst>
          </p:cNvPr>
          <p:cNvSpPr/>
          <p:nvPr/>
        </p:nvSpPr>
        <p:spPr>
          <a:xfrm>
            <a:off x="4243537" y="4140201"/>
            <a:ext cx="258762" cy="1839913"/>
          </a:xfrm>
          <a:prstGeom prst="roundRect">
            <a:avLst/>
          </a:prstGeom>
          <a:solidFill>
            <a:schemeClr val="accent5">
              <a:lumMod val="60000"/>
              <a:lumOff val="4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119" name="圓角矩形 118">
            <a:extLst>
              <a:ext uri="{FF2B5EF4-FFF2-40B4-BE49-F238E27FC236}">
                <a16:creationId xmlns:a16="http://schemas.microsoft.com/office/drawing/2014/main" xmlns="" id="{B1F2FC05-EA49-F248-8D8B-07B64D9A0E14}"/>
              </a:ext>
            </a:extLst>
          </p:cNvPr>
          <p:cNvSpPr/>
          <p:nvPr/>
        </p:nvSpPr>
        <p:spPr>
          <a:xfrm>
            <a:off x="1881188" y="4225922"/>
            <a:ext cx="217578" cy="1828712"/>
          </a:xfrm>
          <a:prstGeom prst="roundRect">
            <a:avLst/>
          </a:prstGeom>
          <a:solidFill>
            <a:schemeClr val="accent1">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中正高中</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120" name="圓角矩形 119">
            <a:extLst>
              <a:ext uri="{FF2B5EF4-FFF2-40B4-BE49-F238E27FC236}">
                <a16:creationId xmlns:a16="http://schemas.microsoft.com/office/drawing/2014/main" xmlns="" id="{B1F2FC05-EA49-F248-8D8B-07B64D9A0E14}"/>
              </a:ext>
            </a:extLst>
          </p:cNvPr>
          <p:cNvSpPr/>
          <p:nvPr/>
        </p:nvSpPr>
        <p:spPr>
          <a:xfrm>
            <a:off x="2133659" y="4218192"/>
            <a:ext cx="219527" cy="1854200"/>
          </a:xfrm>
          <a:prstGeom prst="roundRect">
            <a:avLst/>
          </a:prstGeom>
          <a:solidFill>
            <a:schemeClr val="accent1">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w="1270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西松高中</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83" name="文字方塊 82"/>
          <p:cNvSpPr txBox="1"/>
          <p:nvPr/>
        </p:nvSpPr>
        <p:spPr>
          <a:xfrm>
            <a:off x="1405763" y="1017635"/>
            <a:ext cx="4111261" cy="5233096"/>
          </a:xfrm>
          <a:prstGeom prst="rect">
            <a:avLst/>
          </a:prstGeom>
          <a:noFill/>
          <a:ln w="76200">
            <a:solidFill>
              <a:srgbClr val="FF0000"/>
            </a:solidFill>
          </a:ln>
          <a:scene3d>
            <a:camera prst="orthographicFront"/>
            <a:lightRig rig="threePt" dir="t"/>
          </a:scene3d>
          <a:sp3d>
            <a:bevelT/>
          </a:sp3d>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black"/>
              </a:solidFill>
              <a:effectLst/>
              <a:uLnTx/>
              <a:uFillTx/>
              <a:latin typeface="Calibri" panose="020F0502020204030204"/>
              <a:ea typeface="標楷體" panose="03000509000000000000" pitchFamily="65" charset="-120"/>
              <a:cs typeface="+mn-cs"/>
            </a:endParaRPr>
          </a:p>
        </p:txBody>
      </p:sp>
      <p:pic>
        <p:nvPicPr>
          <p:cNvPr id="8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96682" y="37599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858439" y="37599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3" name="圓角矩形 63">
            <a:extLst>
              <a:ext uri="{FF2B5EF4-FFF2-40B4-BE49-F238E27FC236}">
                <a16:creationId xmlns:a16="http://schemas.microsoft.com/office/drawing/2014/main" xmlns="" id="{F134C648-8867-4B57-BD7C-43B52E82F0B6}"/>
              </a:ext>
            </a:extLst>
          </p:cNvPr>
          <p:cNvSpPr/>
          <p:nvPr/>
        </p:nvSpPr>
        <p:spPr>
          <a:xfrm>
            <a:off x="5822066" y="4126310"/>
            <a:ext cx="243490" cy="1867692"/>
          </a:xfrm>
          <a:prstGeom prst="roundRect">
            <a:avLst/>
          </a:prstGeom>
          <a:solidFill>
            <a:schemeClr val="accent3">
              <a:lumMod val="20000"/>
              <a:lumOff val="80000"/>
            </a:schemeClr>
          </a:solid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雙溪高</a:t>
            </a:r>
            <a:endParaRPr kumimoji="0" lang="en-US" altLang="zh-TW"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中</a:t>
            </a:r>
            <a:endParaRPr kumimoji="0" lang="en-US" altLang="zh-TW"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94" name="圓角矩形 63">
            <a:extLst>
              <a:ext uri="{FF2B5EF4-FFF2-40B4-BE49-F238E27FC236}">
                <a16:creationId xmlns:a16="http://schemas.microsoft.com/office/drawing/2014/main" xmlns="" id="{64DC1F85-86BC-465D-AC33-E32194785878}"/>
              </a:ext>
            </a:extLst>
          </p:cNvPr>
          <p:cNvSpPr/>
          <p:nvPr/>
        </p:nvSpPr>
        <p:spPr>
          <a:xfrm>
            <a:off x="6064004" y="4131471"/>
            <a:ext cx="257605" cy="1867692"/>
          </a:xfrm>
          <a:prstGeom prst="roundRect">
            <a:avLst/>
          </a:prstGeom>
          <a:solidFill>
            <a:schemeClr val="accent3">
              <a:lumMod val="20000"/>
              <a:lumOff val="80000"/>
            </a:schemeClr>
          </a:solid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能仁智光</a:t>
            </a:r>
            <a:endParaRPr kumimoji="0" lang="en-US" altLang="zh-TW"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Tree>
    <p:extLst>
      <p:ext uri="{BB962C8B-B14F-4D97-AF65-F5344CB8AC3E}">
        <p14:creationId xmlns:p14="http://schemas.microsoft.com/office/powerpoint/2010/main" val="266558347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heel(1)">
                                      <p:cBhvr>
                                        <p:cTn id="7" dur="2000"/>
                                        <p:tgtEl>
                                          <p:spTgt spid="84"/>
                                        </p:tgtEl>
                                      </p:cBhvr>
                                    </p:animEffect>
                                  </p:childTnLst>
                                </p:cTn>
                              </p:par>
                              <p:par>
                                <p:cTn id="8" presetID="21" presetClass="entr" presetSubtype="1" fill="hold" nodeType="withEffect">
                                  <p:stCondLst>
                                    <p:cond delay="0"/>
                                  </p:stCondLst>
                                  <p:childTnLst>
                                    <p:set>
                                      <p:cBhvr>
                                        <p:cTn id="9" dur="1" fill="hold">
                                          <p:stCondLst>
                                            <p:cond delay="0"/>
                                          </p:stCondLst>
                                        </p:cTn>
                                        <p:tgtEl>
                                          <p:spTgt spid="85"/>
                                        </p:tgtEl>
                                        <p:attrNameLst>
                                          <p:attrName>style.visibility</p:attrName>
                                        </p:attrNameLst>
                                      </p:cBhvr>
                                      <p:to>
                                        <p:strVal val="visible"/>
                                      </p:to>
                                    </p:set>
                                    <p:animEffect transition="in" filter="wheel(1)">
                                      <p:cBhvr>
                                        <p:cTn id="10" dur="2000"/>
                                        <p:tgtEl>
                                          <p:spTgt spid="85"/>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83"/>
                                        </p:tgtEl>
                                        <p:attrNameLst>
                                          <p:attrName>style.visibility</p:attrName>
                                        </p:attrNameLst>
                                      </p:cBhvr>
                                      <p:to>
                                        <p:strVal val="visible"/>
                                      </p:to>
                                    </p:set>
                                    <p:anim calcmode="lin" valueType="num">
                                      <p:cBhvr>
                                        <p:cTn id="13" dur="1000" fill="hold"/>
                                        <p:tgtEl>
                                          <p:spTgt spid="83"/>
                                        </p:tgtEl>
                                        <p:attrNameLst>
                                          <p:attrName>ppt_w</p:attrName>
                                        </p:attrNameLst>
                                      </p:cBhvr>
                                      <p:tavLst>
                                        <p:tav tm="0">
                                          <p:val>
                                            <p:fltVal val="0"/>
                                          </p:val>
                                        </p:tav>
                                        <p:tav tm="100000">
                                          <p:val>
                                            <p:strVal val="#ppt_w"/>
                                          </p:val>
                                        </p:tav>
                                      </p:tavLst>
                                    </p:anim>
                                    <p:anim calcmode="lin" valueType="num">
                                      <p:cBhvr>
                                        <p:cTn id="14" dur="1000" fill="hold"/>
                                        <p:tgtEl>
                                          <p:spTgt spid="83"/>
                                        </p:tgtEl>
                                        <p:attrNameLst>
                                          <p:attrName>ppt_h</p:attrName>
                                        </p:attrNameLst>
                                      </p:cBhvr>
                                      <p:tavLst>
                                        <p:tav tm="0">
                                          <p:val>
                                            <p:fltVal val="0"/>
                                          </p:val>
                                        </p:tav>
                                        <p:tav tm="100000">
                                          <p:val>
                                            <p:strVal val="#ppt_h"/>
                                          </p:val>
                                        </p:tav>
                                      </p:tavLst>
                                    </p:anim>
                                    <p:anim calcmode="lin" valueType="num">
                                      <p:cBhvr>
                                        <p:cTn id="15" dur="1000" fill="hold"/>
                                        <p:tgtEl>
                                          <p:spTgt spid="83"/>
                                        </p:tgtEl>
                                        <p:attrNameLst>
                                          <p:attrName>style.rotation</p:attrName>
                                        </p:attrNameLst>
                                      </p:cBhvr>
                                      <p:tavLst>
                                        <p:tav tm="0">
                                          <p:val>
                                            <p:fltVal val="90"/>
                                          </p:val>
                                        </p:tav>
                                        <p:tav tm="100000">
                                          <p:val>
                                            <p:fltVal val="0"/>
                                          </p:val>
                                        </p:tav>
                                      </p:tavLst>
                                    </p:anim>
                                    <p:animEffect transition="in" filter="fade">
                                      <p:cBhvr>
                                        <p:cTn id="16" dur="10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Lst>
  </p:timing>
</p:sld>
</file>

<file path=ppt/slides/slide110.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51906" name="矩形 1"/>
          <p:cNvSpPr>
            <a:spLocks noChangeArrowheads="1"/>
          </p:cNvSpPr>
          <p:nvPr/>
        </p:nvSpPr>
        <p:spPr bwMode="auto">
          <a:xfrm>
            <a:off x="257175" y="1073874"/>
            <a:ext cx="12192000" cy="5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ts val="450"/>
              </a:spcBef>
              <a:buNone/>
            </a:pPr>
            <a:r>
              <a:rPr lang="zh-TW" altLang="en-US" sz="2800" dirty="0">
                <a:solidFill>
                  <a:srgbClr val="0000FF"/>
                </a:solidFill>
                <a:latin typeface="標楷體" panose="03000509000000000000" pitchFamily="65" charset="-120"/>
                <a:ea typeface="標楷體" panose="03000509000000000000" pitchFamily="65" charset="-120"/>
              </a:rPr>
              <a:t>一、招生對象：</a:t>
            </a:r>
            <a:r>
              <a:rPr lang="zh-TW" altLang="en-US" sz="2800" dirty="0">
                <a:solidFill>
                  <a:srgbClr val="000000"/>
                </a:solidFill>
                <a:latin typeface="標楷體" panose="03000509000000000000" pitchFamily="65" charset="-120"/>
                <a:ea typeface="標楷體" panose="03000509000000000000" pitchFamily="65" charset="-120"/>
              </a:rPr>
              <a:t>全體國中畢業生或具同等學力者</a:t>
            </a:r>
            <a:endParaRPr lang="en-US" altLang="zh-TW" sz="2800" dirty="0">
              <a:solidFill>
                <a:srgbClr val="000000"/>
              </a:solidFill>
              <a:latin typeface="標楷體" panose="03000509000000000000" pitchFamily="65" charset="-120"/>
              <a:ea typeface="標楷體" panose="03000509000000000000" pitchFamily="65" charset="-120"/>
            </a:endParaRPr>
          </a:p>
          <a:p>
            <a:pPr>
              <a:spcBef>
                <a:spcPts val="450"/>
              </a:spcBef>
              <a:buNone/>
            </a:pPr>
            <a:r>
              <a:rPr lang="zh-TW" altLang="en-US" sz="2800" dirty="0">
                <a:solidFill>
                  <a:srgbClr val="0000FF"/>
                </a:solidFill>
                <a:latin typeface="標楷體" panose="03000509000000000000" pitchFamily="65" charset="-120"/>
                <a:ea typeface="標楷體" panose="03000509000000000000" pitchFamily="65" charset="-120"/>
              </a:rPr>
              <a:t>二、招生學校：</a:t>
            </a:r>
            <a:r>
              <a:rPr lang="zh-TW" altLang="en-US" sz="2800" dirty="0">
                <a:solidFill>
                  <a:srgbClr val="000000"/>
                </a:solidFill>
                <a:latin typeface="標楷體" panose="03000509000000000000" pitchFamily="65" charset="-120"/>
                <a:ea typeface="標楷體" panose="03000509000000000000" pitchFamily="65" charset="-120"/>
              </a:rPr>
              <a:t>北、中、南區五年制專科學校</a:t>
            </a:r>
            <a:endParaRPr lang="en-US" altLang="zh-TW" sz="2800" dirty="0">
              <a:solidFill>
                <a:srgbClr val="000000"/>
              </a:solidFill>
              <a:latin typeface="標楷體" panose="03000509000000000000" pitchFamily="65" charset="-120"/>
              <a:ea typeface="標楷體" panose="03000509000000000000" pitchFamily="65" charset="-120"/>
            </a:endParaRPr>
          </a:p>
          <a:p>
            <a:pPr>
              <a:spcBef>
                <a:spcPts val="450"/>
              </a:spcBef>
              <a:buNone/>
            </a:pPr>
            <a:r>
              <a:rPr lang="zh-TW" altLang="en-US" sz="2800" dirty="0">
                <a:solidFill>
                  <a:srgbClr val="0000FF"/>
                </a:solidFill>
                <a:latin typeface="標楷體" panose="03000509000000000000" pitchFamily="65" charset="-120"/>
                <a:ea typeface="標楷體" panose="03000509000000000000" pitchFamily="65" charset="-120"/>
              </a:rPr>
              <a:t>三、招生原則：</a:t>
            </a:r>
            <a:endParaRPr lang="en-US" altLang="zh-TW" sz="2800" dirty="0">
              <a:solidFill>
                <a:srgbClr val="0000FF"/>
              </a:solidFill>
              <a:latin typeface="標楷體" panose="03000509000000000000" pitchFamily="65" charset="-120"/>
              <a:ea typeface="標楷體" panose="03000509000000000000" pitchFamily="65" charset="-120"/>
            </a:endParaRPr>
          </a:p>
          <a:p>
            <a:pPr>
              <a:spcBef>
                <a:spcPts val="450"/>
              </a:spcBef>
              <a:buNone/>
            </a:pPr>
            <a:r>
              <a:rPr lang="en-US" altLang="zh-TW" sz="2800" dirty="0">
                <a:solidFill>
                  <a:srgbClr val="000000"/>
                </a:solidFill>
                <a:latin typeface="標楷體" panose="03000509000000000000" pitchFamily="65" charset="-120"/>
                <a:ea typeface="標楷體" panose="03000509000000000000" pitchFamily="65" charset="-120"/>
              </a:rPr>
              <a:t>(</a:t>
            </a:r>
            <a:r>
              <a:rPr lang="zh-TW" altLang="en-US" sz="2800" dirty="0">
                <a:solidFill>
                  <a:srgbClr val="000000"/>
                </a:solidFill>
                <a:latin typeface="標楷體" panose="03000509000000000000" pitchFamily="65" charset="-120"/>
                <a:ea typeface="標楷體" panose="03000509000000000000" pitchFamily="65" charset="-120"/>
              </a:rPr>
              <a:t>一</a:t>
            </a:r>
            <a:r>
              <a:rPr lang="en-US" altLang="zh-TW" sz="2800" dirty="0">
                <a:solidFill>
                  <a:srgbClr val="000000"/>
                </a:solidFill>
                <a:latin typeface="標楷體" panose="03000509000000000000" pitchFamily="65" charset="-120"/>
                <a:ea typeface="標楷體" panose="03000509000000000000" pitchFamily="65" charset="-120"/>
              </a:rPr>
              <a:t>)</a:t>
            </a:r>
            <a:r>
              <a:rPr lang="zh-TW" altLang="en-US" sz="2800" dirty="0">
                <a:solidFill>
                  <a:srgbClr val="000000"/>
                </a:solidFill>
                <a:latin typeface="標楷體" panose="03000509000000000000" pitchFamily="65" charset="-120"/>
                <a:ea typeface="標楷體" panose="03000509000000000000" pitchFamily="65" charset="-120"/>
              </a:rPr>
              <a:t>各五專招生學校得訂定採計之比序項目，並</a:t>
            </a:r>
            <a:r>
              <a:rPr lang="zh-TW" altLang="en-US" sz="2800" b="1" dirty="0">
                <a:solidFill>
                  <a:srgbClr val="C00000"/>
                </a:solidFill>
                <a:latin typeface="標楷體" panose="03000509000000000000" pitchFamily="65" charset="-120"/>
                <a:ea typeface="標楷體" panose="03000509000000000000" pitchFamily="65" charset="-120"/>
              </a:rPr>
              <a:t>以積分方式作為分發依據。</a:t>
            </a:r>
          </a:p>
          <a:p>
            <a:pPr>
              <a:spcBef>
                <a:spcPts val="450"/>
              </a:spcBef>
              <a:buNone/>
            </a:pPr>
            <a:r>
              <a:rPr lang="en-US" altLang="zh-TW" sz="2800" dirty="0">
                <a:solidFill>
                  <a:srgbClr val="000000"/>
                </a:solidFill>
                <a:latin typeface="標楷體" panose="03000509000000000000" pitchFamily="65" charset="-120"/>
                <a:ea typeface="標楷體" panose="03000509000000000000" pitchFamily="65" charset="-120"/>
              </a:rPr>
              <a:t>(</a:t>
            </a:r>
            <a:r>
              <a:rPr lang="zh-TW" altLang="en-US" sz="2800" dirty="0">
                <a:solidFill>
                  <a:srgbClr val="000000"/>
                </a:solidFill>
                <a:latin typeface="標楷體" panose="03000509000000000000" pitchFamily="65" charset="-120"/>
                <a:ea typeface="標楷體" panose="03000509000000000000" pitchFamily="65" charset="-120"/>
              </a:rPr>
              <a:t>二</a:t>
            </a:r>
            <a:r>
              <a:rPr lang="en-US" altLang="zh-TW" sz="2800" dirty="0">
                <a:solidFill>
                  <a:srgbClr val="000000"/>
                </a:solidFill>
                <a:latin typeface="標楷體" panose="03000509000000000000" pitchFamily="65" charset="-120"/>
                <a:ea typeface="標楷體" panose="03000509000000000000" pitchFamily="65" charset="-120"/>
              </a:rPr>
              <a:t>)</a:t>
            </a:r>
            <a:r>
              <a:rPr lang="zh-TW" altLang="en-US" sz="2800" dirty="0">
                <a:solidFill>
                  <a:srgbClr val="000000"/>
                </a:solidFill>
                <a:latin typeface="標楷體" panose="03000509000000000000" pitchFamily="65" charset="-120"/>
                <a:ea typeface="標楷體" panose="03000509000000000000" pitchFamily="65" charset="-120"/>
              </a:rPr>
              <a:t>參加免試入學學生</a:t>
            </a:r>
            <a:r>
              <a:rPr lang="zh-TW" altLang="en-US" sz="2800" b="1" dirty="0">
                <a:solidFill>
                  <a:srgbClr val="C00000"/>
                </a:solidFill>
                <a:latin typeface="標楷體" panose="03000509000000000000" pitchFamily="65" charset="-120"/>
                <a:ea typeface="標楷體" panose="03000509000000000000" pitchFamily="65" charset="-120"/>
              </a:rPr>
              <a:t>得同時報名北、中、南各一所五專招生學校，</a:t>
            </a:r>
            <a:r>
              <a:rPr lang="zh-TW" altLang="en-US" sz="2800" dirty="0">
                <a:solidFill>
                  <a:srgbClr val="000000"/>
                </a:solidFill>
                <a:latin typeface="標楷體" panose="03000509000000000000" pitchFamily="65" charset="-120"/>
                <a:ea typeface="標楷體" panose="03000509000000000000" pitchFamily="65" charset="-120"/>
              </a:rPr>
              <a:t>惟應</a:t>
            </a:r>
            <a:r>
              <a:rPr lang="en-US" altLang="zh-TW" sz="2800" dirty="0">
                <a:solidFill>
                  <a:srgbClr val="000000"/>
                </a:solidFill>
                <a:latin typeface="標楷體" panose="03000509000000000000" pitchFamily="65" charset="-120"/>
                <a:ea typeface="標楷體" panose="03000509000000000000" pitchFamily="65" charset="-120"/>
              </a:rPr>
              <a:t/>
            </a:r>
            <a:br>
              <a:rPr lang="en-US" altLang="zh-TW" sz="2800" dirty="0">
                <a:solidFill>
                  <a:srgbClr val="000000"/>
                </a:solidFill>
                <a:latin typeface="標楷體" panose="03000509000000000000" pitchFamily="65" charset="-120"/>
                <a:ea typeface="標楷體" panose="03000509000000000000" pitchFamily="65" charset="-120"/>
              </a:rPr>
            </a:br>
            <a:r>
              <a:rPr lang="zh-TW" altLang="en-US" sz="2800" dirty="0">
                <a:solidFill>
                  <a:srgbClr val="000000"/>
                </a:solidFill>
                <a:latin typeface="標楷體" panose="03000509000000000000" pitchFamily="65" charset="-120"/>
                <a:ea typeface="標楷體" panose="03000509000000000000" pitchFamily="65" charset="-120"/>
              </a:rPr>
              <a:t>    僅得</a:t>
            </a:r>
            <a:r>
              <a:rPr lang="zh-TW" altLang="en-US" sz="2800" b="1" dirty="0">
                <a:solidFill>
                  <a:srgbClr val="C00000"/>
                </a:solidFill>
                <a:latin typeface="標楷體" panose="03000509000000000000" pitchFamily="65" charset="-120"/>
                <a:ea typeface="標楷體" panose="03000509000000000000" pitchFamily="65" charset="-120"/>
              </a:rPr>
              <a:t>擇</a:t>
            </a:r>
            <a:r>
              <a:rPr lang="zh-TW" altLang="en-US" sz="2800" dirty="0">
                <a:solidFill>
                  <a:srgbClr val="000000"/>
                </a:solidFill>
                <a:latin typeface="標楷體" panose="03000509000000000000" pitchFamily="65" charset="-120"/>
                <a:ea typeface="標楷體" panose="03000509000000000000" pitchFamily="65" charset="-120"/>
              </a:rPr>
              <a:t>其中</a:t>
            </a:r>
            <a:r>
              <a:rPr lang="zh-TW" altLang="en-US" sz="2800" b="1" dirty="0">
                <a:solidFill>
                  <a:srgbClr val="C00000"/>
                </a:solidFill>
                <a:latin typeface="標楷體" panose="03000509000000000000" pitchFamily="65" charset="-120"/>
                <a:ea typeface="標楷體" panose="03000509000000000000" pitchFamily="65" charset="-120"/>
              </a:rPr>
              <a:t>一</a:t>
            </a:r>
            <a:r>
              <a:rPr lang="zh-TW" altLang="en-US" sz="2800" dirty="0">
                <a:solidFill>
                  <a:srgbClr val="000000"/>
                </a:solidFill>
                <a:latin typeface="標楷體" panose="03000509000000000000" pitchFamily="65" charset="-120"/>
                <a:ea typeface="標楷體" panose="03000509000000000000" pitchFamily="65" charset="-120"/>
              </a:rPr>
              <a:t>所五專招生學校參加現場登記分發報到。</a:t>
            </a:r>
            <a:r>
              <a:rPr lang="en-US" altLang="zh-TW" sz="2800" dirty="0">
                <a:solidFill>
                  <a:srgbClr val="000000"/>
                </a:solidFill>
                <a:latin typeface="標楷體" panose="03000509000000000000" pitchFamily="65" charset="-120"/>
                <a:ea typeface="標楷體" panose="03000509000000000000" pitchFamily="65" charset="-120"/>
              </a:rPr>
              <a:t/>
            </a:r>
            <a:br>
              <a:rPr lang="en-US" altLang="zh-TW" sz="2800" dirty="0">
                <a:solidFill>
                  <a:srgbClr val="000000"/>
                </a:solidFill>
                <a:latin typeface="標楷體" panose="03000509000000000000" pitchFamily="65" charset="-120"/>
                <a:ea typeface="標楷體" panose="03000509000000000000" pitchFamily="65" charset="-120"/>
              </a:rPr>
            </a:br>
            <a:r>
              <a:rPr lang="zh-TW" altLang="en-US" sz="2800" dirty="0">
                <a:solidFill>
                  <a:srgbClr val="000000"/>
                </a:solidFill>
                <a:latin typeface="標楷體" panose="03000509000000000000" pitchFamily="65" charset="-120"/>
                <a:ea typeface="標楷體" panose="03000509000000000000" pitchFamily="65" charset="-120"/>
              </a:rPr>
              <a:t>    </a:t>
            </a:r>
            <a:r>
              <a:rPr lang="en-US" altLang="zh-TW" sz="2800" b="1" dirty="0">
                <a:solidFill>
                  <a:srgbClr val="FF0000"/>
                </a:solidFill>
                <a:latin typeface="標楷體" panose="03000509000000000000" pitchFamily="65" charset="-120"/>
                <a:ea typeface="標楷體" panose="03000509000000000000" pitchFamily="65" charset="-120"/>
              </a:rPr>
              <a:t>112</a:t>
            </a:r>
            <a:r>
              <a:rPr lang="zh-TW" altLang="en-US" sz="2800" b="1" dirty="0">
                <a:solidFill>
                  <a:srgbClr val="FF0000"/>
                </a:solidFill>
                <a:latin typeface="標楷體" panose="03000509000000000000" pitchFamily="65" charset="-120"/>
                <a:ea typeface="標楷體" panose="03000509000000000000" pitchFamily="65" charset="-120"/>
              </a:rPr>
              <a:t>學年度招生校數為</a:t>
            </a:r>
            <a:r>
              <a:rPr lang="en-US" altLang="zh-TW" sz="2800" b="1" dirty="0">
                <a:solidFill>
                  <a:srgbClr val="FF0000"/>
                </a:solidFill>
                <a:latin typeface="標楷體" panose="03000509000000000000" pitchFamily="65" charset="-120"/>
                <a:ea typeface="標楷體" panose="03000509000000000000" pitchFamily="65" charset="-120"/>
              </a:rPr>
              <a:t>41</a:t>
            </a:r>
            <a:r>
              <a:rPr lang="zh-TW" altLang="en-US" sz="2800" b="1" dirty="0">
                <a:solidFill>
                  <a:srgbClr val="FF0000"/>
                </a:solidFill>
                <a:latin typeface="標楷體" panose="03000509000000000000" pitchFamily="65" charset="-120"/>
                <a:ea typeface="標楷體" panose="03000509000000000000" pitchFamily="65" charset="-120"/>
              </a:rPr>
              <a:t>校。</a:t>
            </a:r>
            <a:endParaRPr lang="en-US" altLang="zh-TW" sz="2800" b="1" dirty="0">
              <a:solidFill>
                <a:srgbClr val="FF0000"/>
              </a:solidFill>
              <a:latin typeface="標楷體" panose="03000509000000000000" pitchFamily="65" charset="-120"/>
              <a:ea typeface="標楷體" panose="03000509000000000000" pitchFamily="65" charset="-120"/>
            </a:endParaRPr>
          </a:p>
          <a:p>
            <a:pPr>
              <a:spcBef>
                <a:spcPts val="450"/>
              </a:spcBef>
              <a:buNone/>
            </a:pPr>
            <a:r>
              <a:rPr lang="en-US" altLang="zh-TW" sz="2800" dirty="0">
                <a:solidFill>
                  <a:srgbClr val="000000"/>
                </a:solidFill>
                <a:latin typeface="標楷體" panose="03000509000000000000" pitchFamily="65" charset="-120"/>
                <a:ea typeface="標楷體" panose="03000509000000000000" pitchFamily="65" charset="-120"/>
              </a:rPr>
              <a:t>(</a:t>
            </a:r>
            <a:r>
              <a:rPr lang="zh-TW" altLang="en-US" sz="2800" dirty="0">
                <a:solidFill>
                  <a:srgbClr val="000000"/>
                </a:solidFill>
                <a:latin typeface="標楷體" panose="03000509000000000000" pitchFamily="65" charset="-120"/>
                <a:ea typeface="標楷體" panose="03000509000000000000" pitchFamily="65" charset="-120"/>
              </a:rPr>
              <a:t>三</a:t>
            </a:r>
            <a:r>
              <a:rPr lang="en-US" altLang="zh-TW" sz="2800" dirty="0">
                <a:solidFill>
                  <a:srgbClr val="000000"/>
                </a:solidFill>
                <a:latin typeface="標楷體" panose="03000509000000000000" pitchFamily="65" charset="-120"/>
                <a:ea typeface="標楷體" panose="03000509000000000000" pitchFamily="65" charset="-120"/>
              </a:rPr>
              <a:t>)</a:t>
            </a:r>
            <a:r>
              <a:rPr lang="zh-TW" altLang="en-US" sz="2800" dirty="0">
                <a:solidFill>
                  <a:srgbClr val="000000"/>
                </a:solidFill>
                <a:latin typeface="標楷體" panose="03000509000000000000" pitchFamily="65" charset="-120"/>
                <a:ea typeface="標楷體" panose="03000509000000000000" pitchFamily="65" charset="-120"/>
              </a:rPr>
              <a:t>其學生登記人數，未超過主管機關核定學校各科之招生名額，則全額</a:t>
            </a:r>
            <a:r>
              <a:rPr lang="en-US" altLang="zh-TW" sz="2800" dirty="0">
                <a:solidFill>
                  <a:srgbClr val="000000"/>
                </a:solidFill>
                <a:latin typeface="標楷體" panose="03000509000000000000" pitchFamily="65" charset="-120"/>
                <a:ea typeface="標楷體" panose="03000509000000000000" pitchFamily="65" charset="-120"/>
              </a:rPr>
              <a:t/>
            </a:r>
            <a:br>
              <a:rPr lang="en-US" altLang="zh-TW" sz="2800" dirty="0">
                <a:solidFill>
                  <a:srgbClr val="000000"/>
                </a:solidFill>
                <a:latin typeface="標楷體" panose="03000509000000000000" pitchFamily="65" charset="-120"/>
                <a:ea typeface="標楷體" panose="03000509000000000000" pitchFamily="65" charset="-120"/>
              </a:rPr>
            </a:br>
            <a:r>
              <a:rPr lang="zh-TW" altLang="en-US" sz="2800" dirty="0">
                <a:solidFill>
                  <a:srgbClr val="000000"/>
                </a:solidFill>
                <a:latin typeface="標楷體" panose="03000509000000000000" pitchFamily="65" charset="-120"/>
                <a:ea typeface="標楷體" panose="03000509000000000000" pitchFamily="65" charset="-120"/>
              </a:rPr>
              <a:t>    錄取；若超過主管機關核定學校之招生名額，即依據各校所訂定之比</a:t>
            </a:r>
            <a:r>
              <a:rPr lang="en-US" altLang="zh-TW" sz="2800" dirty="0">
                <a:solidFill>
                  <a:srgbClr val="000000"/>
                </a:solidFill>
                <a:latin typeface="標楷體" panose="03000509000000000000" pitchFamily="65" charset="-120"/>
                <a:ea typeface="標楷體" panose="03000509000000000000" pitchFamily="65" charset="-120"/>
              </a:rPr>
              <a:t/>
            </a:r>
            <a:br>
              <a:rPr lang="en-US" altLang="zh-TW" sz="2800" dirty="0">
                <a:solidFill>
                  <a:srgbClr val="000000"/>
                </a:solidFill>
                <a:latin typeface="標楷體" panose="03000509000000000000" pitchFamily="65" charset="-120"/>
                <a:ea typeface="標楷體" panose="03000509000000000000" pitchFamily="65" charset="-120"/>
              </a:rPr>
            </a:br>
            <a:r>
              <a:rPr lang="zh-TW" altLang="en-US" sz="2800" dirty="0">
                <a:solidFill>
                  <a:srgbClr val="000000"/>
                </a:solidFill>
                <a:latin typeface="標楷體" panose="03000509000000000000" pitchFamily="65" charset="-120"/>
                <a:ea typeface="標楷體" panose="03000509000000000000" pitchFamily="65" charset="-120"/>
              </a:rPr>
              <a:t>    序項目進行比序，積分高者優先取得分發資格。</a:t>
            </a:r>
          </a:p>
          <a:p>
            <a:pPr>
              <a:spcBef>
                <a:spcPts val="450"/>
              </a:spcBef>
              <a:buNone/>
            </a:pPr>
            <a:r>
              <a:rPr lang="en-US" altLang="zh-TW" sz="2800" dirty="0">
                <a:solidFill>
                  <a:srgbClr val="000000"/>
                </a:solidFill>
                <a:latin typeface="標楷體" panose="03000509000000000000" pitchFamily="65" charset="-120"/>
                <a:ea typeface="標楷體" panose="03000509000000000000" pitchFamily="65" charset="-120"/>
              </a:rPr>
              <a:t>(</a:t>
            </a:r>
            <a:r>
              <a:rPr lang="zh-TW" altLang="en-US" sz="2800" dirty="0">
                <a:solidFill>
                  <a:srgbClr val="000000"/>
                </a:solidFill>
                <a:latin typeface="標楷體" panose="03000509000000000000" pitchFamily="65" charset="-120"/>
                <a:ea typeface="標楷體" panose="03000509000000000000" pitchFamily="65" charset="-120"/>
              </a:rPr>
              <a:t>四</a:t>
            </a:r>
            <a:r>
              <a:rPr lang="en-US" altLang="zh-TW" sz="2800" dirty="0">
                <a:solidFill>
                  <a:srgbClr val="000000"/>
                </a:solidFill>
                <a:latin typeface="標楷體" panose="03000509000000000000" pitchFamily="65" charset="-120"/>
                <a:ea typeface="標楷體" panose="03000509000000000000" pitchFamily="65" charset="-120"/>
              </a:rPr>
              <a:t>)</a:t>
            </a:r>
            <a:r>
              <a:rPr lang="zh-TW" altLang="en-US" sz="2800" dirty="0">
                <a:solidFill>
                  <a:srgbClr val="000000"/>
                </a:solidFill>
                <a:latin typeface="標楷體" panose="03000509000000000000" pitchFamily="65" charset="-120"/>
                <a:ea typeface="標楷體" panose="03000509000000000000" pitchFamily="65" charset="-120"/>
              </a:rPr>
              <a:t>另如學生積分完全相同並經同分比序順序後仍同分，且名額不足分配</a:t>
            </a:r>
            <a:r>
              <a:rPr lang="en-US" altLang="zh-TW" sz="2800" dirty="0">
                <a:solidFill>
                  <a:srgbClr val="000000"/>
                </a:solidFill>
                <a:latin typeface="標楷體" panose="03000509000000000000" pitchFamily="65" charset="-120"/>
                <a:ea typeface="標楷體" panose="03000509000000000000" pitchFamily="65" charset="-120"/>
              </a:rPr>
              <a:t/>
            </a:r>
            <a:br>
              <a:rPr lang="en-US" altLang="zh-TW" sz="2800" dirty="0">
                <a:solidFill>
                  <a:srgbClr val="000000"/>
                </a:solidFill>
                <a:latin typeface="標楷體" panose="03000509000000000000" pitchFamily="65" charset="-120"/>
                <a:ea typeface="標楷體" panose="03000509000000000000" pitchFamily="65" charset="-120"/>
              </a:rPr>
            </a:br>
            <a:r>
              <a:rPr lang="zh-TW" altLang="en-US" sz="2800" dirty="0">
                <a:solidFill>
                  <a:srgbClr val="000000"/>
                </a:solidFill>
                <a:latin typeface="標楷體" panose="03000509000000000000" pitchFamily="65" charset="-120"/>
                <a:ea typeface="標楷體" panose="03000509000000000000" pitchFamily="65" charset="-120"/>
              </a:rPr>
              <a:t>    時，不予抽籤，逕報主管機關核准，增加名額。</a:t>
            </a:r>
            <a:endParaRPr lang="en-US" altLang="zh-TW" sz="2800" dirty="0">
              <a:solidFill>
                <a:srgbClr val="0000FF"/>
              </a:solidFill>
              <a:latin typeface="標楷體" panose="03000509000000000000" pitchFamily="65" charset="-120"/>
              <a:ea typeface="標楷體" panose="03000509000000000000" pitchFamily="65" charset="-120"/>
            </a:endParaRPr>
          </a:p>
        </p:txBody>
      </p:sp>
      <p:sp>
        <p:nvSpPr>
          <p:cNvPr id="6" name="標題 2"/>
          <p:cNvSpPr txBox="1">
            <a:spLocks/>
          </p:cNvSpPr>
          <p:nvPr/>
        </p:nvSpPr>
        <p:spPr bwMode="auto">
          <a:xfrm>
            <a:off x="2909599" y="0"/>
            <a:ext cx="6372802" cy="1038225"/>
          </a:xfrm>
          <a:prstGeom prst="rect">
            <a:avLst/>
          </a:prstGeom>
          <a:solidFill>
            <a:srgbClr val="3F8626"/>
          </a:solidFill>
          <a:ln w="28575" cap="flat">
            <a:noFill/>
            <a:prstDash val="sysDot"/>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254000" h="254000"/>
          </a:sp3d>
        </p:spPr>
        <p:txBody>
          <a:bodyPr anchor="ctr"/>
          <a:lst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ea typeface="標楷體" pitchFamily="65" charset="-120"/>
              </a:defRPr>
            </a:lvl2pPr>
            <a:lvl3pPr algn="ctr" rtl="0" eaLnBrk="0" fontAlgn="base" hangingPunct="0">
              <a:spcBef>
                <a:spcPct val="0"/>
              </a:spcBef>
              <a:spcAft>
                <a:spcPct val="0"/>
              </a:spcAft>
              <a:defRPr sz="4400">
                <a:solidFill>
                  <a:schemeClr val="tx1"/>
                </a:solidFill>
                <a:latin typeface="Calibri" pitchFamily="34" charset="0"/>
                <a:ea typeface="標楷體" pitchFamily="65" charset="-120"/>
              </a:defRPr>
            </a:lvl3pPr>
            <a:lvl4pPr algn="ctr" rtl="0" eaLnBrk="0" fontAlgn="base" hangingPunct="0">
              <a:spcBef>
                <a:spcPct val="0"/>
              </a:spcBef>
              <a:spcAft>
                <a:spcPct val="0"/>
              </a:spcAft>
              <a:defRPr sz="4400">
                <a:solidFill>
                  <a:schemeClr val="tx1"/>
                </a:solidFill>
                <a:latin typeface="Calibri" pitchFamily="34" charset="0"/>
                <a:ea typeface="標楷體" pitchFamily="65" charset="-120"/>
              </a:defRPr>
            </a:lvl4pPr>
            <a:lvl5pPr algn="ctr" rtl="0" eaLnBrk="0" fontAlgn="base" hangingPunct="0">
              <a:spcBef>
                <a:spcPct val="0"/>
              </a:spcBef>
              <a:spcAft>
                <a:spcPct val="0"/>
              </a:spcAft>
              <a:defRPr sz="4400">
                <a:solidFill>
                  <a:schemeClr val="tx1"/>
                </a:solidFill>
                <a:latin typeface="Calibri" pitchFamily="34" charset="0"/>
                <a:ea typeface="標楷體" pitchFamily="65" charset="-120"/>
              </a:defRPr>
            </a:lvl5pPr>
            <a:lvl6pPr marL="457200" algn="ctr" rtl="0" eaLnBrk="0" fontAlgn="base" hangingPunct="0">
              <a:spcBef>
                <a:spcPct val="0"/>
              </a:spcBef>
              <a:spcAft>
                <a:spcPct val="0"/>
              </a:spcAft>
              <a:defRPr sz="4400">
                <a:solidFill>
                  <a:schemeClr val="tx1"/>
                </a:solidFill>
                <a:latin typeface="Calibri" pitchFamily="34" charset="0"/>
                <a:ea typeface="標楷體" pitchFamily="65" charset="-120"/>
              </a:defRPr>
            </a:lvl6pPr>
            <a:lvl7pPr marL="914400" algn="ctr" rtl="0" eaLnBrk="0" fontAlgn="base" hangingPunct="0">
              <a:spcBef>
                <a:spcPct val="0"/>
              </a:spcBef>
              <a:spcAft>
                <a:spcPct val="0"/>
              </a:spcAft>
              <a:defRPr sz="4400">
                <a:solidFill>
                  <a:schemeClr val="tx1"/>
                </a:solidFill>
                <a:latin typeface="Calibri" pitchFamily="34" charset="0"/>
                <a:ea typeface="標楷體" pitchFamily="65" charset="-120"/>
              </a:defRPr>
            </a:lvl7pPr>
            <a:lvl8pPr marL="1371600" algn="ctr" rtl="0" eaLnBrk="0" fontAlgn="base" hangingPunct="0">
              <a:spcBef>
                <a:spcPct val="0"/>
              </a:spcBef>
              <a:spcAft>
                <a:spcPct val="0"/>
              </a:spcAft>
              <a:defRPr sz="4400">
                <a:solidFill>
                  <a:schemeClr val="tx1"/>
                </a:solidFill>
                <a:latin typeface="Calibri" pitchFamily="34" charset="0"/>
                <a:ea typeface="標楷體" pitchFamily="65" charset="-120"/>
              </a:defRPr>
            </a:lvl8pPr>
            <a:lvl9pPr marL="1828800" algn="ctr" rtl="0" eaLnBrk="0" fontAlgn="base" hangingPunct="0">
              <a:spcBef>
                <a:spcPct val="0"/>
              </a:spcBef>
              <a:spcAft>
                <a:spcPct val="0"/>
              </a:spcAft>
              <a:defRPr sz="4400">
                <a:solidFill>
                  <a:schemeClr val="tx1"/>
                </a:solidFill>
                <a:latin typeface="Calibri" pitchFamily="34" charset="0"/>
                <a:ea typeface="標楷體" pitchFamily="65" charset="-120"/>
              </a:defRPr>
            </a:lvl9pPr>
          </a:lstStyle>
          <a:p>
            <a:pPr defTabSz="933450" eaLnBrk="1" hangingPunct="1">
              <a:lnSpc>
                <a:spcPct val="90000"/>
              </a:lnSpc>
              <a:defRPr/>
            </a:pPr>
            <a:r>
              <a:rPr lang="zh-TW" altLang="en-US" sz="3200" b="1" dirty="0">
                <a:solidFill>
                  <a:srgbClr val="FFFFFF"/>
                </a:solidFill>
                <a:effectLst>
                  <a:outerShdw blurRad="38100" dist="38100" dir="2700000" algn="tl">
                    <a:srgbClr val="000000">
                      <a:alpha val="43137"/>
                    </a:srgbClr>
                  </a:outerShdw>
                </a:effectLst>
                <a:latin typeface="標楷體" pitchFamily="65" charset="-120"/>
                <a:ea typeface="標楷體" pitchFamily="65" charset="-120"/>
              </a:rPr>
              <a:t>五專聯合免試入學</a:t>
            </a:r>
          </a:p>
        </p:txBody>
      </p:sp>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202515" y="-35649"/>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902414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矩形 1"/>
          <p:cNvSpPr/>
          <p:nvPr/>
        </p:nvSpPr>
        <p:spPr>
          <a:xfrm>
            <a:off x="1524001" y="106411"/>
            <a:ext cx="9059779" cy="3385542"/>
          </a:xfrm>
          <a:prstGeom prst="rect">
            <a:avLst/>
          </a:prstGeom>
        </p:spPr>
        <p:txBody>
          <a:bodyPr wrap="square">
            <a:spAutoFit/>
            <a:scene3d>
              <a:camera prst="orthographicFront"/>
              <a:lightRig rig="threePt" dir="t"/>
            </a:scene3d>
            <a:sp3d extrusionH="57150">
              <a:bevelT w="38100" h="38100"/>
            </a:sp3d>
          </a:bodyPr>
          <a:lstStyle/>
          <a:p>
            <a:pPr fontAlgn="ctr">
              <a:defRPr/>
            </a:pPr>
            <a:r>
              <a:rPr lang="zh-TW" altLang="en-US" sz="2800" b="1" dirty="0">
                <a:solidFill>
                  <a:srgbClr val="1D5253"/>
                </a:solidFill>
                <a:latin typeface="標楷體" panose="03000509000000000000" pitchFamily="65" charset="-120"/>
                <a:ea typeface="標楷體" panose="03000509000000000000" pitchFamily="65" charset="-120"/>
              </a:rPr>
              <a:t>總積分</a:t>
            </a:r>
            <a:r>
              <a:rPr lang="en-US" altLang="zh-TW" sz="2800" b="1" dirty="0">
                <a:solidFill>
                  <a:srgbClr val="1D5253"/>
                </a:solidFill>
                <a:latin typeface="標楷體" panose="03000509000000000000" pitchFamily="65" charset="-120"/>
                <a:ea typeface="標楷體" panose="03000509000000000000" pitchFamily="65" charset="-120"/>
              </a:rPr>
              <a:t>(</a:t>
            </a:r>
            <a:r>
              <a:rPr lang="en-US" altLang="zh-TW" sz="2800" b="1" dirty="0">
                <a:solidFill>
                  <a:srgbClr val="FF0000"/>
                </a:solidFill>
                <a:latin typeface="標楷體" panose="03000509000000000000" pitchFamily="65" charset="-120"/>
                <a:ea typeface="標楷體" panose="03000509000000000000" pitchFamily="65" charset="-120"/>
              </a:rPr>
              <a:t>50</a:t>
            </a:r>
            <a:r>
              <a:rPr lang="en-US" altLang="zh-TW" sz="2800" b="1" dirty="0">
                <a:solidFill>
                  <a:srgbClr val="1D5253"/>
                </a:solidFill>
                <a:latin typeface="標楷體" panose="03000509000000000000" pitchFamily="65" charset="-120"/>
                <a:ea typeface="標楷體" panose="03000509000000000000" pitchFamily="65" charset="-120"/>
              </a:rPr>
              <a:t>)</a:t>
            </a:r>
            <a:endParaRPr lang="en-US" altLang="zh-TW" dirty="0">
              <a:solidFill>
                <a:srgbClr val="1D5253"/>
              </a:solidFill>
              <a:latin typeface="標楷體" panose="03000509000000000000" pitchFamily="65" charset="-120"/>
              <a:ea typeface="標楷體" panose="03000509000000000000" pitchFamily="65" charset="-120"/>
            </a:endParaRPr>
          </a:p>
          <a:p>
            <a:pPr algn="ctr" fontAlgn="ctr">
              <a:defRPr/>
            </a:pPr>
            <a:r>
              <a:rPr lang="zh-TW" altLang="zh-TW" sz="1600" b="1" dirty="0">
                <a:solidFill>
                  <a:srgbClr val="FF0000"/>
                </a:solidFill>
                <a:latin typeface="標楷體" panose="03000509000000000000" pitchFamily="65" charset="-120"/>
                <a:ea typeface="標楷體" panose="03000509000000000000" pitchFamily="65" charset="-120"/>
              </a:rPr>
              <a:t>均衡學習</a:t>
            </a:r>
            <a:r>
              <a:rPr lang="en-US" altLang="zh-TW" sz="1600" b="1" dirty="0">
                <a:solidFill>
                  <a:srgbClr val="FF0000"/>
                </a:solidFill>
                <a:latin typeface="標楷體" panose="03000509000000000000" pitchFamily="65" charset="-120"/>
                <a:ea typeface="標楷體" panose="03000509000000000000" pitchFamily="65" charset="-120"/>
              </a:rPr>
              <a:t>(6)+</a:t>
            </a:r>
            <a:r>
              <a:rPr lang="zh-TW" altLang="zh-TW" sz="1600" b="1" dirty="0">
                <a:solidFill>
                  <a:srgbClr val="FF0000"/>
                </a:solidFill>
                <a:latin typeface="標楷體" panose="03000509000000000000" pitchFamily="65" charset="-120"/>
                <a:ea typeface="標楷體" panose="03000509000000000000" pitchFamily="65" charset="-120"/>
              </a:rPr>
              <a:t>技藝優良</a:t>
            </a:r>
            <a:r>
              <a:rPr lang="en-US" altLang="zh-TW" sz="1600" b="1" dirty="0">
                <a:solidFill>
                  <a:srgbClr val="FF0000"/>
                </a:solidFill>
                <a:latin typeface="標楷體" panose="03000509000000000000" pitchFamily="65" charset="-120"/>
                <a:ea typeface="標楷體" panose="03000509000000000000" pitchFamily="65" charset="-120"/>
              </a:rPr>
              <a:t>(3)+</a:t>
            </a:r>
            <a:r>
              <a:rPr lang="zh-TW" altLang="en-US" sz="1600" b="1" dirty="0">
                <a:solidFill>
                  <a:srgbClr val="FF0000"/>
                </a:solidFill>
                <a:latin typeface="標楷體" panose="03000509000000000000" pitchFamily="65" charset="-120"/>
                <a:ea typeface="標楷體" panose="03000509000000000000" pitchFamily="65" charset="-120"/>
              </a:rPr>
              <a:t>其他</a:t>
            </a:r>
            <a:r>
              <a:rPr lang="en-US" altLang="zh-TW" sz="1600" b="1" dirty="0">
                <a:solidFill>
                  <a:srgbClr val="FF0000"/>
                </a:solidFill>
                <a:latin typeface="標楷體" panose="03000509000000000000" pitchFamily="65" charset="-120"/>
                <a:ea typeface="標楷體" panose="03000509000000000000" pitchFamily="65" charset="-120"/>
              </a:rPr>
              <a:t>(5)+</a:t>
            </a:r>
            <a:r>
              <a:rPr lang="zh-TW" altLang="en-US" sz="1600" b="1" dirty="0">
                <a:solidFill>
                  <a:srgbClr val="FF0000"/>
                </a:solidFill>
                <a:latin typeface="標楷體" panose="03000509000000000000" pitchFamily="65" charset="-120"/>
                <a:ea typeface="標楷體" panose="03000509000000000000" pitchFamily="65" charset="-120"/>
              </a:rPr>
              <a:t>適性輔導</a:t>
            </a:r>
            <a:r>
              <a:rPr lang="en-US" altLang="zh-TW" sz="1600" b="1" dirty="0">
                <a:solidFill>
                  <a:srgbClr val="FF0000"/>
                </a:solidFill>
                <a:latin typeface="標楷體" panose="03000509000000000000" pitchFamily="65" charset="-120"/>
                <a:ea typeface="標楷體" panose="03000509000000000000" pitchFamily="65" charset="-120"/>
              </a:rPr>
              <a:t>(3)+</a:t>
            </a:r>
            <a:r>
              <a:rPr lang="zh-TW" altLang="zh-TW" sz="1600" b="1" dirty="0">
                <a:solidFill>
                  <a:srgbClr val="FF0000"/>
                </a:solidFill>
                <a:latin typeface="標楷體" panose="03000509000000000000" pitchFamily="65" charset="-120"/>
                <a:ea typeface="標楷體" panose="03000509000000000000" pitchFamily="65" charset="-120"/>
              </a:rPr>
              <a:t>弱勢身分</a:t>
            </a:r>
            <a:r>
              <a:rPr lang="en-US" altLang="zh-TW" sz="1600" b="1" dirty="0">
                <a:solidFill>
                  <a:srgbClr val="FF0000"/>
                </a:solidFill>
                <a:latin typeface="標楷體" panose="03000509000000000000" pitchFamily="65" charset="-120"/>
                <a:ea typeface="標楷體" panose="03000509000000000000" pitchFamily="65" charset="-120"/>
              </a:rPr>
              <a:t>(2)+</a:t>
            </a:r>
            <a:r>
              <a:rPr lang="zh-TW" altLang="zh-TW" sz="1600" b="1" dirty="0">
                <a:solidFill>
                  <a:srgbClr val="FF0000"/>
                </a:solidFill>
                <a:latin typeface="標楷體" panose="03000509000000000000" pitchFamily="65" charset="-120"/>
                <a:ea typeface="標楷體" panose="03000509000000000000" pitchFamily="65" charset="-120"/>
              </a:rPr>
              <a:t>教育會考</a:t>
            </a:r>
            <a:r>
              <a:rPr lang="en-US" altLang="zh-TW" sz="1600" b="1" dirty="0">
                <a:solidFill>
                  <a:srgbClr val="FF0000"/>
                </a:solidFill>
                <a:latin typeface="標楷體" panose="03000509000000000000" pitchFamily="65" charset="-120"/>
                <a:ea typeface="標楷體" panose="03000509000000000000" pitchFamily="65" charset="-120"/>
              </a:rPr>
              <a:t>(15)+</a:t>
            </a:r>
            <a:r>
              <a:rPr lang="zh-TW" altLang="zh-TW" sz="1600" b="1" dirty="0">
                <a:solidFill>
                  <a:srgbClr val="FF0000"/>
                </a:solidFill>
                <a:latin typeface="標楷體" panose="03000509000000000000" pitchFamily="65" charset="-120"/>
                <a:ea typeface="標楷體" panose="03000509000000000000" pitchFamily="65" charset="-120"/>
              </a:rPr>
              <a:t>多元學習表現</a:t>
            </a:r>
            <a:r>
              <a:rPr lang="en-US" altLang="zh-TW" sz="1600" b="1" dirty="0">
                <a:solidFill>
                  <a:srgbClr val="FF0000"/>
                </a:solidFill>
                <a:latin typeface="標楷體" panose="03000509000000000000" pitchFamily="65" charset="-120"/>
                <a:ea typeface="標楷體" panose="03000509000000000000" pitchFamily="65" charset="-120"/>
              </a:rPr>
              <a:t>(16)</a:t>
            </a:r>
          </a:p>
          <a:p>
            <a:pPr fontAlgn="ctr">
              <a:defRPr/>
            </a:pPr>
            <a:r>
              <a:rPr lang="zh-TW" altLang="en-US" sz="2000" b="1" dirty="0">
                <a:solidFill>
                  <a:srgbClr val="1D5253"/>
                </a:solidFill>
                <a:latin typeface="標楷體" panose="03000509000000000000" pitchFamily="65" charset="-120"/>
                <a:ea typeface="標楷體" panose="03000509000000000000" pitchFamily="65" charset="-120"/>
              </a:rPr>
              <a:t>均衡學習</a:t>
            </a:r>
            <a:r>
              <a:rPr lang="en-US" altLang="zh-TW" sz="2000" b="1" dirty="0">
                <a:solidFill>
                  <a:srgbClr val="1D5253"/>
                </a:solidFill>
                <a:latin typeface="標楷體" panose="03000509000000000000" pitchFamily="65" charset="-120"/>
                <a:ea typeface="標楷體" panose="03000509000000000000" pitchFamily="65" charset="-120"/>
              </a:rPr>
              <a:t>(6)</a:t>
            </a:r>
          </a:p>
          <a:p>
            <a:pPr fontAlgn="ctr">
              <a:defRPr/>
            </a:pPr>
            <a:r>
              <a:rPr lang="zh-TW" altLang="en-US" sz="2000" dirty="0">
                <a:solidFill>
                  <a:srgbClr val="1D5253"/>
                </a:solidFill>
                <a:latin typeface="標楷體" panose="03000509000000000000" pitchFamily="65" charset="-120"/>
                <a:ea typeface="標楷體" panose="03000509000000000000" pitchFamily="65" charset="-120"/>
              </a:rPr>
              <a:t>   </a:t>
            </a:r>
            <a:r>
              <a:rPr lang="zh-TW" altLang="en-US" dirty="0">
                <a:solidFill>
                  <a:srgbClr val="1D5253"/>
                </a:solidFill>
                <a:latin typeface="標楷體" panose="03000509000000000000" pitchFamily="65" charset="-120"/>
                <a:ea typeface="標楷體" panose="03000509000000000000" pitchFamily="65" charset="-120"/>
              </a:rPr>
              <a:t> 三領域：健體、藝文、綜合</a:t>
            </a:r>
            <a:r>
              <a:rPr lang="en-US" altLang="zh-TW" dirty="0">
                <a:solidFill>
                  <a:srgbClr val="1D5253"/>
                </a:solidFill>
                <a:latin typeface="標楷體" panose="03000509000000000000" pitchFamily="65" charset="-120"/>
                <a:ea typeface="標楷體" panose="03000509000000000000" pitchFamily="65" charset="-120"/>
              </a:rPr>
              <a:t>2</a:t>
            </a:r>
            <a:r>
              <a:rPr lang="zh-TW" altLang="en-US" dirty="0">
                <a:solidFill>
                  <a:srgbClr val="1D5253"/>
                </a:solidFill>
                <a:latin typeface="標楷體" panose="03000509000000000000" pitchFamily="65" charset="-120"/>
                <a:ea typeface="標楷體" panose="03000509000000000000" pitchFamily="65" charset="-120"/>
              </a:rPr>
              <a:t>分</a:t>
            </a:r>
            <a:r>
              <a:rPr lang="en-US" altLang="zh-TW" dirty="0">
                <a:solidFill>
                  <a:srgbClr val="1D5253"/>
                </a:solidFill>
                <a:latin typeface="標楷體" panose="03000509000000000000" pitchFamily="65" charset="-120"/>
                <a:ea typeface="標楷體" panose="03000509000000000000" pitchFamily="65" charset="-120"/>
              </a:rPr>
              <a:t>/</a:t>
            </a:r>
            <a:r>
              <a:rPr lang="zh-TW" altLang="en-US" dirty="0">
                <a:solidFill>
                  <a:srgbClr val="1D5253"/>
                </a:solidFill>
                <a:latin typeface="標楷體" panose="03000509000000000000" pitchFamily="65" charset="-120"/>
                <a:ea typeface="標楷體" panose="03000509000000000000" pitchFamily="65" charset="-120"/>
              </a:rPr>
              <a:t>領域 </a:t>
            </a:r>
            <a:r>
              <a:rPr lang="en-US" altLang="zh-TW" dirty="0">
                <a:solidFill>
                  <a:srgbClr val="1D5253"/>
                </a:solidFill>
                <a:latin typeface="標楷體" panose="03000509000000000000" pitchFamily="65" charset="-120"/>
                <a:ea typeface="標楷體" panose="03000509000000000000" pitchFamily="65" charset="-120"/>
              </a:rPr>
              <a:t>(</a:t>
            </a:r>
            <a:r>
              <a:rPr lang="zh-TW" altLang="en-US" dirty="0">
                <a:solidFill>
                  <a:srgbClr val="1D5253"/>
                </a:solidFill>
                <a:latin typeface="標楷體" panose="03000509000000000000" pitchFamily="65" charset="-120"/>
                <a:ea typeface="標楷體" panose="03000509000000000000" pitchFamily="65" charset="-120"/>
              </a:rPr>
              <a:t>五學期平均成績及格</a:t>
            </a:r>
            <a:r>
              <a:rPr lang="en-US" altLang="zh-TW" dirty="0">
                <a:solidFill>
                  <a:srgbClr val="1D5253"/>
                </a:solidFill>
                <a:latin typeface="標楷體" panose="03000509000000000000" pitchFamily="65" charset="-120"/>
                <a:ea typeface="標楷體" panose="03000509000000000000" pitchFamily="65" charset="-120"/>
              </a:rPr>
              <a:t>)</a:t>
            </a:r>
          </a:p>
          <a:p>
            <a:pPr fontAlgn="ctr">
              <a:defRPr/>
            </a:pPr>
            <a:r>
              <a:rPr lang="zh-TW" altLang="en-US" sz="2000" b="1" dirty="0">
                <a:solidFill>
                  <a:srgbClr val="1D5253"/>
                </a:solidFill>
                <a:latin typeface="標楷體" panose="03000509000000000000" pitchFamily="65" charset="-120"/>
                <a:ea typeface="標楷體" panose="03000509000000000000" pitchFamily="65" charset="-120"/>
              </a:rPr>
              <a:t>技藝優良</a:t>
            </a:r>
            <a:r>
              <a:rPr lang="en-US" altLang="zh-TW" sz="2000" b="1" dirty="0">
                <a:solidFill>
                  <a:srgbClr val="1D5253"/>
                </a:solidFill>
                <a:latin typeface="標楷體" panose="03000509000000000000" pitchFamily="65" charset="-120"/>
                <a:ea typeface="標楷體" panose="03000509000000000000" pitchFamily="65" charset="-120"/>
              </a:rPr>
              <a:t>(3)</a:t>
            </a:r>
            <a:r>
              <a:rPr lang="zh-TW" altLang="en-US" dirty="0">
                <a:solidFill>
                  <a:srgbClr val="1D5253"/>
                </a:solidFill>
                <a:latin typeface="標楷體" panose="03000509000000000000" pitchFamily="65" charset="-120"/>
                <a:ea typeface="標楷體" panose="03000509000000000000" pitchFamily="65" charset="-120"/>
              </a:rPr>
              <a:t>採計技藝教育課程平均總成績</a:t>
            </a:r>
            <a:r>
              <a:rPr lang="en-US" altLang="zh-TW" dirty="0">
                <a:solidFill>
                  <a:srgbClr val="1D5253"/>
                </a:solidFill>
                <a:latin typeface="標楷體" panose="03000509000000000000" pitchFamily="65" charset="-120"/>
                <a:ea typeface="標楷體" panose="03000509000000000000" pitchFamily="65" charset="-120"/>
              </a:rPr>
              <a:t>(112</a:t>
            </a:r>
            <a:r>
              <a:rPr lang="zh-TW" altLang="en-US" dirty="0">
                <a:solidFill>
                  <a:srgbClr val="1D5253"/>
                </a:solidFill>
                <a:latin typeface="標楷體" panose="03000509000000000000" pitchFamily="65" charset="-120"/>
                <a:ea typeface="標楷體" panose="03000509000000000000" pitchFamily="65" charset="-120"/>
              </a:rPr>
              <a:t>年</a:t>
            </a:r>
            <a:r>
              <a:rPr lang="en-US" altLang="zh-TW" dirty="0">
                <a:solidFill>
                  <a:srgbClr val="1D5253"/>
                </a:solidFill>
                <a:latin typeface="標楷體" panose="03000509000000000000" pitchFamily="65" charset="-120"/>
                <a:ea typeface="標楷體" panose="03000509000000000000" pitchFamily="65" charset="-120"/>
              </a:rPr>
              <a:t>5</a:t>
            </a:r>
            <a:r>
              <a:rPr lang="zh-TW" altLang="en-US" dirty="0">
                <a:solidFill>
                  <a:srgbClr val="1D5253"/>
                </a:solidFill>
                <a:latin typeface="標楷體" panose="03000509000000000000" pitchFamily="65" charset="-120"/>
                <a:ea typeface="標楷體" panose="03000509000000000000" pitchFamily="65" charset="-120"/>
              </a:rPr>
              <a:t>月</a:t>
            </a:r>
            <a:r>
              <a:rPr lang="en-US" altLang="zh-TW" dirty="0">
                <a:solidFill>
                  <a:srgbClr val="1D5253"/>
                </a:solidFill>
                <a:latin typeface="標楷體" panose="03000509000000000000" pitchFamily="65" charset="-120"/>
                <a:ea typeface="標楷體" panose="03000509000000000000" pitchFamily="65" charset="-120"/>
              </a:rPr>
              <a:t>14</a:t>
            </a:r>
            <a:r>
              <a:rPr lang="zh-TW" altLang="en-US" dirty="0">
                <a:solidFill>
                  <a:srgbClr val="1D5253"/>
                </a:solidFill>
                <a:latin typeface="標楷體" panose="03000509000000000000" pitchFamily="65" charset="-120"/>
                <a:ea typeface="標楷體" panose="03000509000000000000" pitchFamily="65" charset="-120"/>
              </a:rPr>
              <a:t>日前取得為限</a:t>
            </a:r>
            <a:r>
              <a:rPr lang="en-US" altLang="zh-TW" dirty="0">
                <a:solidFill>
                  <a:srgbClr val="1D5253"/>
                </a:solidFill>
                <a:latin typeface="標楷體" panose="03000509000000000000" pitchFamily="65" charset="-120"/>
                <a:ea typeface="標楷體" panose="03000509000000000000" pitchFamily="65" charset="-120"/>
              </a:rPr>
              <a:t>)</a:t>
            </a:r>
            <a:r>
              <a:rPr lang="zh-TW" altLang="en-US" dirty="0">
                <a:solidFill>
                  <a:srgbClr val="1D5253"/>
                </a:solidFill>
                <a:latin typeface="標楷體" panose="03000509000000000000" pitchFamily="65" charset="-120"/>
                <a:ea typeface="標楷體" panose="03000509000000000000" pitchFamily="65" charset="-120"/>
              </a:rPr>
              <a:t>：</a:t>
            </a:r>
            <a:endParaRPr lang="en-US" altLang="zh-TW" dirty="0">
              <a:solidFill>
                <a:srgbClr val="1D5253"/>
              </a:solidFill>
              <a:latin typeface="標楷體" panose="03000509000000000000" pitchFamily="65" charset="-120"/>
              <a:ea typeface="標楷體" panose="03000509000000000000" pitchFamily="65" charset="-120"/>
            </a:endParaRPr>
          </a:p>
          <a:p>
            <a:pPr fontAlgn="ctr">
              <a:defRPr/>
            </a:pPr>
            <a:r>
              <a:rPr lang="zh-TW" altLang="en-US" dirty="0">
                <a:solidFill>
                  <a:srgbClr val="1D5253"/>
                </a:solidFill>
                <a:latin typeface="標楷體" panose="03000509000000000000" pitchFamily="65" charset="-120"/>
                <a:ea typeface="標楷體" panose="03000509000000000000" pitchFamily="65" charset="-120"/>
              </a:rPr>
              <a:t>     </a:t>
            </a:r>
            <a:r>
              <a:rPr lang="en-US" altLang="zh-TW" dirty="0">
                <a:solidFill>
                  <a:srgbClr val="1D5253"/>
                </a:solidFill>
                <a:latin typeface="標楷體" panose="03000509000000000000" pitchFamily="65" charset="-120"/>
                <a:ea typeface="標楷體" panose="03000509000000000000" pitchFamily="65" charset="-120"/>
              </a:rPr>
              <a:t>90</a:t>
            </a:r>
            <a:r>
              <a:rPr lang="zh-TW" altLang="en-US" dirty="0">
                <a:solidFill>
                  <a:srgbClr val="1D5253"/>
                </a:solidFill>
                <a:latin typeface="標楷體" panose="03000509000000000000" pitchFamily="65" charset="-120"/>
                <a:ea typeface="標楷體" panose="03000509000000000000" pitchFamily="65" charset="-120"/>
              </a:rPr>
              <a:t>分以上：</a:t>
            </a:r>
            <a:r>
              <a:rPr lang="en-US" altLang="zh-TW" dirty="0">
                <a:solidFill>
                  <a:srgbClr val="1D5253"/>
                </a:solidFill>
                <a:latin typeface="標楷體" panose="03000509000000000000" pitchFamily="65" charset="-120"/>
                <a:ea typeface="標楷體" panose="03000509000000000000" pitchFamily="65" charset="-120"/>
              </a:rPr>
              <a:t>3</a:t>
            </a:r>
            <a:r>
              <a:rPr lang="zh-TW" altLang="en-US" dirty="0">
                <a:solidFill>
                  <a:srgbClr val="1D5253"/>
                </a:solidFill>
                <a:latin typeface="標楷體" panose="03000509000000000000" pitchFamily="65" charset="-120"/>
                <a:ea typeface="標楷體" panose="03000509000000000000" pitchFamily="65" charset="-120"/>
              </a:rPr>
              <a:t>分、</a:t>
            </a:r>
            <a:r>
              <a:rPr lang="en-US" altLang="zh-TW" dirty="0">
                <a:solidFill>
                  <a:srgbClr val="1D5253"/>
                </a:solidFill>
                <a:latin typeface="標楷體" panose="03000509000000000000" pitchFamily="65" charset="-120"/>
                <a:ea typeface="標楷體" panose="03000509000000000000" pitchFamily="65" charset="-120"/>
              </a:rPr>
              <a:t>80</a:t>
            </a:r>
            <a:r>
              <a:rPr lang="zh-TW" altLang="en-US" dirty="0">
                <a:solidFill>
                  <a:srgbClr val="1D5253"/>
                </a:solidFill>
                <a:latin typeface="標楷體" panose="03000509000000000000" pitchFamily="65" charset="-120"/>
                <a:ea typeface="標楷體" panose="03000509000000000000" pitchFamily="65" charset="-120"/>
              </a:rPr>
              <a:t>分</a:t>
            </a:r>
            <a:r>
              <a:rPr lang="en-US" altLang="zh-TW" dirty="0">
                <a:solidFill>
                  <a:srgbClr val="1D5253"/>
                </a:solidFill>
                <a:latin typeface="標楷體" panose="03000509000000000000" pitchFamily="65" charset="-120"/>
                <a:ea typeface="標楷體" panose="03000509000000000000" pitchFamily="65" charset="-120"/>
              </a:rPr>
              <a:t>-90</a:t>
            </a:r>
            <a:r>
              <a:rPr lang="zh-TW" altLang="en-US" dirty="0">
                <a:solidFill>
                  <a:srgbClr val="1D5253"/>
                </a:solidFill>
                <a:latin typeface="標楷體" panose="03000509000000000000" pitchFamily="65" charset="-120"/>
                <a:ea typeface="標楷體" panose="03000509000000000000" pitchFamily="65" charset="-120"/>
              </a:rPr>
              <a:t>分：</a:t>
            </a:r>
            <a:r>
              <a:rPr lang="en-US" altLang="zh-TW" dirty="0">
                <a:solidFill>
                  <a:srgbClr val="1D5253"/>
                </a:solidFill>
                <a:latin typeface="標楷體" panose="03000509000000000000" pitchFamily="65" charset="-120"/>
                <a:ea typeface="標楷體" panose="03000509000000000000" pitchFamily="65" charset="-120"/>
              </a:rPr>
              <a:t>2</a:t>
            </a:r>
            <a:r>
              <a:rPr lang="zh-TW" altLang="en-US" dirty="0">
                <a:solidFill>
                  <a:srgbClr val="1D5253"/>
                </a:solidFill>
                <a:latin typeface="標楷體" panose="03000509000000000000" pitchFamily="65" charset="-120"/>
                <a:ea typeface="標楷體" panose="03000509000000000000" pitchFamily="65" charset="-120"/>
              </a:rPr>
              <a:t>分、</a:t>
            </a:r>
            <a:r>
              <a:rPr lang="en-US" altLang="zh-TW" dirty="0">
                <a:solidFill>
                  <a:srgbClr val="1D5253"/>
                </a:solidFill>
                <a:latin typeface="標楷體" panose="03000509000000000000" pitchFamily="65" charset="-120"/>
                <a:ea typeface="標楷體" panose="03000509000000000000" pitchFamily="65" charset="-120"/>
              </a:rPr>
              <a:t>60</a:t>
            </a:r>
            <a:r>
              <a:rPr lang="zh-TW" altLang="en-US" dirty="0">
                <a:solidFill>
                  <a:srgbClr val="1D5253"/>
                </a:solidFill>
                <a:latin typeface="標楷體" panose="03000509000000000000" pitchFamily="65" charset="-120"/>
                <a:ea typeface="標楷體" panose="03000509000000000000" pitchFamily="65" charset="-120"/>
              </a:rPr>
              <a:t>分</a:t>
            </a:r>
            <a:r>
              <a:rPr lang="en-US" altLang="zh-TW" dirty="0">
                <a:solidFill>
                  <a:srgbClr val="1D5253"/>
                </a:solidFill>
                <a:latin typeface="標楷體" panose="03000509000000000000" pitchFamily="65" charset="-120"/>
                <a:ea typeface="標楷體" panose="03000509000000000000" pitchFamily="65" charset="-120"/>
              </a:rPr>
              <a:t>-80</a:t>
            </a:r>
            <a:r>
              <a:rPr lang="zh-TW" altLang="en-US" dirty="0">
                <a:solidFill>
                  <a:srgbClr val="1D5253"/>
                </a:solidFill>
                <a:latin typeface="標楷體" panose="03000509000000000000" pitchFamily="65" charset="-120"/>
                <a:ea typeface="標楷體" panose="03000509000000000000" pitchFamily="65" charset="-120"/>
              </a:rPr>
              <a:t>分：</a:t>
            </a:r>
            <a:r>
              <a:rPr lang="en-US" altLang="zh-TW" dirty="0">
                <a:solidFill>
                  <a:srgbClr val="1D5253"/>
                </a:solidFill>
                <a:latin typeface="標楷體" panose="03000509000000000000" pitchFamily="65" charset="-120"/>
                <a:ea typeface="標楷體" panose="03000509000000000000" pitchFamily="65" charset="-120"/>
              </a:rPr>
              <a:t>1.0</a:t>
            </a:r>
            <a:r>
              <a:rPr lang="zh-TW" altLang="en-US" dirty="0">
                <a:solidFill>
                  <a:srgbClr val="1D5253"/>
                </a:solidFill>
                <a:latin typeface="標楷體" panose="03000509000000000000" pitchFamily="65" charset="-120"/>
                <a:ea typeface="標楷體" panose="03000509000000000000" pitchFamily="65" charset="-120"/>
              </a:rPr>
              <a:t>分</a:t>
            </a:r>
            <a:endParaRPr lang="en-US" altLang="zh-TW" dirty="0">
              <a:solidFill>
                <a:srgbClr val="1D5253"/>
              </a:solidFill>
              <a:latin typeface="標楷體" panose="03000509000000000000" pitchFamily="65" charset="-120"/>
              <a:ea typeface="標楷體" panose="03000509000000000000" pitchFamily="65" charset="-120"/>
            </a:endParaRPr>
          </a:p>
          <a:p>
            <a:pPr fontAlgn="ctr">
              <a:defRPr/>
            </a:pPr>
            <a:r>
              <a:rPr lang="zh-TW" altLang="en-US" sz="2000" b="1" dirty="0">
                <a:solidFill>
                  <a:srgbClr val="1D5253"/>
                </a:solidFill>
                <a:latin typeface="標楷體" panose="03000509000000000000" pitchFamily="65" charset="-120"/>
                <a:ea typeface="標楷體" panose="03000509000000000000" pitchFamily="65" charset="-120"/>
              </a:rPr>
              <a:t>其他</a:t>
            </a:r>
            <a:r>
              <a:rPr lang="en-US" altLang="zh-TW" sz="2000" b="1" dirty="0">
                <a:solidFill>
                  <a:srgbClr val="1D5253"/>
                </a:solidFill>
                <a:latin typeface="標楷體" panose="03000509000000000000" pitchFamily="65" charset="-120"/>
                <a:ea typeface="標楷體" panose="03000509000000000000" pitchFamily="65" charset="-120"/>
              </a:rPr>
              <a:t>(5)</a:t>
            </a:r>
          </a:p>
          <a:p>
            <a:pPr marL="628650" indent="-628650" fontAlgn="base">
              <a:spcBef>
                <a:spcPct val="0"/>
              </a:spcBef>
              <a:spcAft>
                <a:spcPct val="0"/>
              </a:spcAft>
              <a:defRPr/>
            </a:pPr>
            <a:r>
              <a:rPr lang="zh-TW" altLang="en-US" dirty="0">
                <a:solidFill>
                  <a:srgbClr val="1D5253"/>
                </a:solidFill>
                <a:latin typeface="標楷體" panose="03000509000000000000" pitchFamily="65" charset="-120"/>
                <a:ea typeface="標楷體" panose="03000509000000000000" pitchFamily="65" charset="-120"/>
              </a:rPr>
              <a:t>      </a:t>
            </a:r>
            <a:r>
              <a:rPr lang="zh-TW" altLang="zh-TW" dirty="0">
                <a:solidFill>
                  <a:srgbClr val="1D5253"/>
                </a:solidFill>
                <a:latin typeface="標楷體" panose="03000509000000000000" pitchFamily="65" charset="-120"/>
                <a:ea typeface="標楷體" panose="03000509000000000000" pitchFamily="65" charset="-120"/>
              </a:rPr>
              <a:t>此項積分比序項目授權</a:t>
            </a:r>
            <a:r>
              <a:rPr lang="zh-TW" altLang="zh-TW" dirty="0">
                <a:solidFill>
                  <a:srgbClr val="8B4A90"/>
                </a:solidFill>
                <a:latin typeface="標楷體" panose="03000509000000000000" pitchFamily="65" charset="-120"/>
                <a:ea typeface="標楷體" panose="03000509000000000000" pitchFamily="65" charset="-120"/>
              </a:rPr>
              <a:t>各五專</a:t>
            </a:r>
            <a:r>
              <a:rPr lang="zh-TW" altLang="zh-TW" dirty="0">
                <a:solidFill>
                  <a:srgbClr val="1D5253"/>
                </a:solidFill>
                <a:latin typeface="標楷體" panose="03000509000000000000" pitchFamily="65" charset="-120"/>
                <a:ea typeface="標楷體" panose="03000509000000000000" pitchFamily="65" charset="-120"/>
              </a:rPr>
              <a:t>學校</a:t>
            </a:r>
            <a:r>
              <a:rPr lang="zh-TW" altLang="zh-TW" dirty="0">
                <a:solidFill>
                  <a:srgbClr val="8B4A90"/>
                </a:solidFill>
                <a:latin typeface="標楷體" panose="03000509000000000000" pitchFamily="65" charset="-120"/>
                <a:ea typeface="標楷體" panose="03000509000000000000" pitchFamily="65" charset="-120"/>
              </a:rPr>
              <a:t>訂定</a:t>
            </a:r>
            <a:r>
              <a:rPr lang="zh-TW" altLang="zh-TW" dirty="0">
                <a:solidFill>
                  <a:srgbClr val="1D5253"/>
                </a:solidFill>
                <a:latin typeface="標楷體" panose="03000509000000000000" pitchFamily="65" charset="-120"/>
                <a:ea typeface="標楷體" panose="03000509000000000000" pitchFamily="65" charset="-120"/>
              </a:rPr>
              <a:t>之，並評估其操作及國中學生取得本項目</a:t>
            </a:r>
            <a:endParaRPr lang="en-US" altLang="zh-TW" dirty="0">
              <a:solidFill>
                <a:srgbClr val="1D5253"/>
              </a:solidFill>
              <a:latin typeface="標楷體" panose="03000509000000000000" pitchFamily="65" charset="-120"/>
              <a:ea typeface="標楷體" panose="03000509000000000000" pitchFamily="65" charset="-120"/>
            </a:endParaRPr>
          </a:p>
          <a:p>
            <a:pPr marL="628650" indent="-628650" fontAlgn="base">
              <a:spcBef>
                <a:spcPct val="0"/>
              </a:spcBef>
              <a:spcAft>
                <a:spcPct val="0"/>
              </a:spcAft>
              <a:defRPr/>
            </a:pPr>
            <a:r>
              <a:rPr lang="zh-TW" altLang="en-US" dirty="0">
                <a:solidFill>
                  <a:srgbClr val="1D5253"/>
                </a:solidFill>
                <a:latin typeface="標楷體" panose="03000509000000000000" pitchFamily="65" charset="-120"/>
                <a:ea typeface="標楷體" panose="03000509000000000000" pitchFamily="65" charset="-120"/>
              </a:rPr>
              <a:t>      </a:t>
            </a:r>
            <a:r>
              <a:rPr lang="zh-TW" altLang="zh-TW" dirty="0">
                <a:solidFill>
                  <a:srgbClr val="1D5253"/>
                </a:solidFill>
                <a:latin typeface="標楷體" panose="03000509000000000000" pitchFamily="65" charset="-120"/>
                <a:ea typeface="標楷體" panose="03000509000000000000" pitchFamily="65" charset="-120"/>
              </a:rPr>
              <a:t>之可能性，且其性質</a:t>
            </a:r>
            <a:r>
              <a:rPr lang="zh-TW" altLang="zh-TW" dirty="0">
                <a:solidFill>
                  <a:srgbClr val="8B4A90"/>
                </a:solidFill>
                <a:latin typeface="標楷體" panose="03000509000000000000" pitchFamily="65" charset="-120"/>
                <a:ea typeface="標楷體" panose="03000509000000000000" pitchFamily="65" charset="-120"/>
              </a:rPr>
              <a:t>不能</a:t>
            </a:r>
            <a:r>
              <a:rPr lang="zh-TW" altLang="zh-TW" dirty="0">
                <a:solidFill>
                  <a:srgbClr val="1D5253"/>
                </a:solidFill>
                <a:latin typeface="標楷體" panose="03000509000000000000" pitchFamily="65" charset="-120"/>
                <a:ea typeface="標楷體" panose="03000509000000000000" pitchFamily="65" charset="-120"/>
              </a:rPr>
              <a:t>與</a:t>
            </a:r>
            <a:r>
              <a:rPr lang="zh-TW" altLang="en-US" dirty="0">
                <a:solidFill>
                  <a:srgbClr val="1D5253"/>
                </a:solidFill>
                <a:latin typeface="標楷體" panose="03000509000000000000" pitchFamily="65" charset="-120"/>
                <a:ea typeface="標楷體" panose="03000509000000000000" pitchFamily="65" charset="-120"/>
              </a:rPr>
              <a:t>其他</a:t>
            </a:r>
            <a:r>
              <a:rPr lang="zh-TW" altLang="zh-TW" dirty="0">
                <a:solidFill>
                  <a:srgbClr val="1D5253"/>
                </a:solidFill>
                <a:latin typeface="標楷體" panose="03000509000000000000" pitchFamily="65" charset="-120"/>
                <a:ea typeface="標楷體" panose="03000509000000000000" pitchFamily="65" charset="-120"/>
              </a:rPr>
              <a:t>比序項目相同。如技術士證、英語檢定等。</a:t>
            </a:r>
          </a:p>
          <a:p>
            <a:pPr marL="628650" indent="-628650" fontAlgn="base">
              <a:spcBef>
                <a:spcPct val="0"/>
              </a:spcBef>
              <a:spcAft>
                <a:spcPct val="0"/>
              </a:spcAft>
              <a:defRPr/>
            </a:pPr>
            <a:r>
              <a:rPr lang="en-US" altLang="zh-TW" dirty="0">
                <a:solidFill>
                  <a:srgbClr val="1D5253"/>
                </a:solidFill>
                <a:latin typeface="標楷體" panose="03000509000000000000" pitchFamily="65" charset="-120"/>
                <a:ea typeface="標楷體" panose="03000509000000000000" pitchFamily="65" charset="-120"/>
              </a:rPr>
              <a:t>      </a:t>
            </a:r>
            <a:r>
              <a:rPr lang="zh-TW" altLang="zh-TW" dirty="0">
                <a:solidFill>
                  <a:srgbClr val="1D5253"/>
                </a:solidFill>
                <a:latin typeface="標楷體" panose="03000509000000000000" pitchFamily="65" charset="-120"/>
                <a:ea typeface="標楷體" panose="03000509000000000000" pitchFamily="65" charset="-120"/>
              </a:rPr>
              <a:t>此比序項目至少應分為</a:t>
            </a:r>
            <a:r>
              <a:rPr lang="en-US" altLang="zh-TW" dirty="0">
                <a:solidFill>
                  <a:srgbClr val="8B4A90"/>
                </a:solidFill>
                <a:latin typeface="標楷體" panose="03000509000000000000" pitchFamily="65" charset="-120"/>
                <a:ea typeface="標楷體" panose="03000509000000000000" pitchFamily="65" charset="-120"/>
              </a:rPr>
              <a:t>3</a:t>
            </a:r>
            <a:r>
              <a:rPr lang="zh-TW" altLang="zh-TW" dirty="0">
                <a:solidFill>
                  <a:srgbClr val="1D5253"/>
                </a:solidFill>
                <a:latin typeface="標楷體" panose="03000509000000000000" pitchFamily="65" charset="-120"/>
                <a:ea typeface="標楷體" panose="03000509000000000000" pitchFamily="65" charset="-120"/>
              </a:rPr>
              <a:t>個層級，積分上限為</a:t>
            </a:r>
            <a:r>
              <a:rPr lang="en-US" altLang="zh-TW" dirty="0">
                <a:solidFill>
                  <a:srgbClr val="8B4A90"/>
                </a:solidFill>
                <a:latin typeface="標楷體" panose="03000509000000000000" pitchFamily="65" charset="-120"/>
                <a:ea typeface="標楷體" panose="03000509000000000000" pitchFamily="65" charset="-120"/>
              </a:rPr>
              <a:t>5</a:t>
            </a:r>
            <a:r>
              <a:rPr lang="zh-TW" altLang="zh-TW" dirty="0">
                <a:solidFill>
                  <a:srgbClr val="1D5253"/>
                </a:solidFill>
                <a:latin typeface="標楷體" panose="03000509000000000000" pitchFamily="65" charset="-120"/>
                <a:ea typeface="標楷體" panose="03000509000000000000" pitchFamily="65" charset="-120"/>
              </a:rPr>
              <a:t>分，其佔總分比重不得超過</a:t>
            </a:r>
            <a:r>
              <a:rPr lang="en-US" altLang="zh-TW" dirty="0">
                <a:solidFill>
                  <a:srgbClr val="8B4A90"/>
                </a:solidFill>
                <a:latin typeface="標楷體" panose="03000509000000000000" pitchFamily="65" charset="-120"/>
                <a:ea typeface="標楷體" panose="03000509000000000000" pitchFamily="65" charset="-120"/>
              </a:rPr>
              <a:t>1/10</a:t>
            </a:r>
            <a:r>
              <a:rPr lang="zh-TW" altLang="zh-TW" dirty="0">
                <a:solidFill>
                  <a:srgbClr val="1D5253"/>
                </a:solidFill>
                <a:latin typeface="標楷體" panose="03000509000000000000" pitchFamily="65" charset="-120"/>
                <a:ea typeface="標楷體" panose="03000509000000000000" pitchFamily="65" charset="-120"/>
              </a:rPr>
              <a:t>，</a:t>
            </a:r>
            <a:endParaRPr lang="en-US" altLang="zh-TW" dirty="0">
              <a:solidFill>
                <a:srgbClr val="1D5253"/>
              </a:solidFill>
              <a:latin typeface="標楷體" panose="03000509000000000000" pitchFamily="65" charset="-120"/>
              <a:ea typeface="標楷體" panose="03000509000000000000" pitchFamily="65" charset="-120"/>
            </a:endParaRPr>
          </a:p>
          <a:p>
            <a:pPr marL="628650" indent="-628650" fontAlgn="base">
              <a:spcBef>
                <a:spcPct val="0"/>
              </a:spcBef>
              <a:spcAft>
                <a:spcPct val="0"/>
              </a:spcAft>
              <a:defRPr/>
            </a:pPr>
            <a:r>
              <a:rPr lang="zh-TW" altLang="en-US" dirty="0">
                <a:solidFill>
                  <a:srgbClr val="1D5253"/>
                </a:solidFill>
                <a:latin typeface="標楷體" panose="03000509000000000000" pitchFamily="65" charset="-120"/>
                <a:ea typeface="標楷體" panose="03000509000000000000" pitchFamily="65" charset="-120"/>
              </a:rPr>
              <a:t>      </a:t>
            </a:r>
            <a:r>
              <a:rPr lang="zh-TW" altLang="zh-TW" dirty="0">
                <a:solidFill>
                  <a:srgbClr val="1D5253"/>
                </a:solidFill>
                <a:latin typeface="標楷體" panose="03000509000000000000" pitchFamily="65" charset="-120"/>
                <a:ea typeface="標楷體" panose="03000509000000000000" pitchFamily="65" charset="-120"/>
              </a:rPr>
              <a:t>若有加權計分時亦同。</a:t>
            </a:r>
            <a:endParaRPr lang="en-US" altLang="zh-TW" dirty="0">
              <a:solidFill>
                <a:srgbClr val="1D5253"/>
              </a:solidFill>
              <a:latin typeface="標楷體" panose="03000509000000000000" pitchFamily="65" charset="-120"/>
              <a:ea typeface="標楷體" panose="03000509000000000000" pitchFamily="65" charset="-120"/>
            </a:endParaRPr>
          </a:p>
        </p:txBody>
      </p:sp>
      <p:sp>
        <p:nvSpPr>
          <p:cNvPr id="3" name="矩形 2"/>
          <p:cNvSpPr/>
          <p:nvPr/>
        </p:nvSpPr>
        <p:spPr>
          <a:xfrm>
            <a:off x="1524001" y="3491953"/>
            <a:ext cx="9228221" cy="2887970"/>
          </a:xfrm>
          <a:prstGeom prst="rect">
            <a:avLst/>
          </a:prstGeom>
        </p:spPr>
        <p:txBody>
          <a:bodyPr wrap="square">
            <a:spAutoFit/>
            <a:scene3d>
              <a:camera prst="orthographicFront"/>
              <a:lightRig rig="threePt" dir="t"/>
            </a:scene3d>
            <a:sp3d extrusionH="57150">
              <a:bevelT w="38100" h="38100"/>
            </a:sp3d>
          </a:bodyPr>
          <a:lstStyle/>
          <a:p>
            <a:pPr fontAlgn="ctr">
              <a:spcBef>
                <a:spcPts val="100"/>
              </a:spcBef>
              <a:spcAft>
                <a:spcPts val="100"/>
              </a:spcAft>
              <a:defRPr/>
            </a:pPr>
            <a:r>
              <a:rPr lang="zh-TW" altLang="en-US" sz="2000" b="1" dirty="0">
                <a:solidFill>
                  <a:srgbClr val="1D5253"/>
                </a:solidFill>
                <a:latin typeface="標楷體" panose="03000509000000000000" pitchFamily="65" charset="-120"/>
                <a:ea typeface="標楷體" panose="03000509000000000000" pitchFamily="65" charset="-120"/>
              </a:rPr>
              <a:t>適性輔導</a:t>
            </a:r>
            <a:r>
              <a:rPr lang="en-US" altLang="zh-TW" sz="2000" b="1" dirty="0">
                <a:solidFill>
                  <a:srgbClr val="1D5253"/>
                </a:solidFill>
                <a:latin typeface="標楷體" panose="03000509000000000000" pitchFamily="65" charset="-120"/>
                <a:ea typeface="標楷體" panose="03000509000000000000" pitchFamily="65" charset="-120"/>
              </a:rPr>
              <a:t>(3)</a:t>
            </a:r>
          </a:p>
          <a:p>
            <a:pPr fontAlgn="ctr">
              <a:spcBef>
                <a:spcPts val="100"/>
              </a:spcBef>
              <a:spcAft>
                <a:spcPts val="100"/>
              </a:spcAft>
              <a:defRPr/>
            </a:pPr>
            <a:r>
              <a:rPr lang="zh-TW" altLang="en-US" b="1" dirty="0">
                <a:solidFill>
                  <a:srgbClr val="1D5253"/>
                </a:solidFill>
                <a:latin typeface="標楷體" panose="03000509000000000000" pitchFamily="65" charset="-120"/>
                <a:ea typeface="標楷體" panose="03000509000000000000" pitchFamily="65" charset="-120"/>
              </a:rPr>
              <a:t>      生涯發展規劃書中「家長意見」、「導師意見」、「輔導教師意見」</a:t>
            </a:r>
            <a:r>
              <a:rPr lang="en-US" altLang="zh-TW" b="1" dirty="0">
                <a:solidFill>
                  <a:srgbClr val="1D5253"/>
                </a:solidFill>
                <a:latin typeface="標楷體" panose="03000509000000000000" pitchFamily="65" charset="-120"/>
                <a:ea typeface="標楷體" panose="03000509000000000000" pitchFamily="65" charset="-120"/>
              </a:rPr>
              <a:t>3</a:t>
            </a:r>
            <a:r>
              <a:rPr lang="zh-TW" altLang="en-US" b="1" dirty="0">
                <a:solidFill>
                  <a:srgbClr val="1D5253"/>
                </a:solidFill>
                <a:latin typeface="標楷體" panose="03000509000000000000" pitchFamily="65" charset="-120"/>
                <a:ea typeface="標楷體" panose="03000509000000000000" pitchFamily="65" charset="-120"/>
              </a:rPr>
              <a:t>者</a:t>
            </a:r>
            <a:r>
              <a:rPr lang="en-US" altLang="zh-TW" b="1" dirty="0">
                <a:solidFill>
                  <a:srgbClr val="1D5253"/>
                </a:solidFill>
                <a:latin typeface="標楷體" panose="03000509000000000000" pitchFamily="65" charset="-120"/>
                <a:ea typeface="標楷體" panose="03000509000000000000" pitchFamily="65" charset="-120"/>
              </a:rPr>
              <a:t/>
            </a:r>
            <a:br>
              <a:rPr lang="en-US" altLang="zh-TW" b="1" dirty="0">
                <a:solidFill>
                  <a:srgbClr val="1D5253"/>
                </a:solidFill>
                <a:latin typeface="標楷體" panose="03000509000000000000" pitchFamily="65" charset="-120"/>
                <a:ea typeface="標楷體" panose="03000509000000000000" pitchFamily="65" charset="-120"/>
              </a:rPr>
            </a:br>
            <a:r>
              <a:rPr lang="en-US" altLang="zh-TW" b="1" dirty="0">
                <a:solidFill>
                  <a:srgbClr val="1D5253"/>
                </a:solidFill>
                <a:latin typeface="標楷體" panose="03000509000000000000" pitchFamily="65" charset="-120"/>
                <a:ea typeface="標楷體" panose="03000509000000000000" pitchFamily="65" charset="-120"/>
              </a:rPr>
              <a:t>      </a:t>
            </a:r>
            <a:r>
              <a:rPr lang="zh-TW" altLang="en-US" b="1" dirty="0">
                <a:solidFill>
                  <a:srgbClr val="FF0000"/>
                </a:solidFill>
                <a:latin typeface="標楷體" panose="03000509000000000000" pitchFamily="65" charset="-120"/>
                <a:ea typeface="標楷體" panose="03000509000000000000" pitchFamily="65" charset="-120"/>
              </a:rPr>
              <a:t>勾選五專</a:t>
            </a:r>
            <a:r>
              <a:rPr lang="zh-TW" altLang="en-US" b="1" dirty="0">
                <a:solidFill>
                  <a:srgbClr val="1D5253"/>
                </a:solidFill>
                <a:latin typeface="標楷體" panose="03000509000000000000" pitchFamily="65" charset="-120"/>
                <a:ea typeface="標楷體" panose="03000509000000000000" pitchFamily="65" charset="-120"/>
              </a:rPr>
              <a:t>者</a:t>
            </a:r>
            <a:r>
              <a:rPr lang="zh-TW" altLang="en-US" b="1" dirty="0">
                <a:solidFill>
                  <a:srgbClr val="FF0000"/>
                </a:solidFill>
                <a:latin typeface="標楷體" panose="03000509000000000000" pitchFamily="65" charset="-120"/>
                <a:ea typeface="標楷體" panose="03000509000000000000" pitchFamily="65" charset="-120"/>
              </a:rPr>
              <a:t>一項得</a:t>
            </a:r>
            <a:r>
              <a:rPr lang="en-US" altLang="zh-TW" b="1" dirty="0">
                <a:solidFill>
                  <a:srgbClr val="FF0000"/>
                </a:solidFill>
                <a:latin typeface="標楷體" panose="03000509000000000000" pitchFamily="65" charset="-120"/>
                <a:ea typeface="標楷體" panose="03000509000000000000" pitchFamily="65" charset="-120"/>
              </a:rPr>
              <a:t>1</a:t>
            </a:r>
            <a:r>
              <a:rPr lang="zh-TW" altLang="en-US" b="1" dirty="0">
                <a:solidFill>
                  <a:srgbClr val="FF0000"/>
                </a:solidFill>
                <a:latin typeface="標楷體" panose="03000509000000000000" pitchFamily="65" charset="-120"/>
                <a:ea typeface="標楷體" panose="03000509000000000000" pitchFamily="65" charset="-120"/>
              </a:rPr>
              <a:t>分</a:t>
            </a:r>
            <a:endParaRPr lang="en-US" altLang="zh-TW" b="1" dirty="0">
              <a:solidFill>
                <a:srgbClr val="FF0000"/>
              </a:solidFill>
              <a:latin typeface="標楷體" panose="03000509000000000000" pitchFamily="65" charset="-120"/>
              <a:ea typeface="標楷體" panose="03000509000000000000" pitchFamily="65" charset="-120"/>
            </a:endParaRPr>
          </a:p>
          <a:p>
            <a:pPr fontAlgn="ctr">
              <a:spcBef>
                <a:spcPts val="100"/>
              </a:spcBef>
              <a:spcAft>
                <a:spcPts val="100"/>
              </a:spcAft>
              <a:defRPr/>
            </a:pPr>
            <a:r>
              <a:rPr lang="zh-TW" altLang="en-US" sz="2000" b="1" dirty="0">
                <a:solidFill>
                  <a:srgbClr val="1D5253"/>
                </a:solidFill>
                <a:latin typeface="標楷體" panose="03000509000000000000" pitchFamily="65" charset="-120"/>
                <a:ea typeface="標楷體" panose="03000509000000000000" pitchFamily="65" charset="-120"/>
              </a:rPr>
              <a:t>弱勢身分</a:t>
            </a:r>
            <a:r>
              <a:rPr lang="en-US" altLang="zh-TW" sz="2000" b="1" dirty="0">
                <a:solidFill>
                  <a:srgbClr val="1D5253"/>
                </a:solidFill>
                <a:latin typeface="標楷體" panose="03000509000000000000" pitchFamily="65" charset="-120"/>
                <a:ea typeface="標楷體" panose="03000509000000000000" pitchFamily="65" charset="-120"/>
              </a:rPr>
              <a:t>(2)</a:t>
            </a:r>
          </a:p>
          <a:p>
            <a:pPr fontAlgn="ctr">
              <a:spcBef>
                <a:spcPts val="100"/>
              </a:spcBef>
              <a:spcAft>
                <a:spcPts val="100"/>
              </a:spcAft>
              <a:defRPr/>
            </a:pPr>
            <a:r>
              <a:rPr lang="zh-TW" altLang="en-US" sz="2000" dirty="0">
                <a:solidFill>
                  <a:srgbClr val="1D5253"/>
                </a:solidFill>
                <a:latin typeface="標楷體" panose="03000509000000000000" pitchFamily="65" charset="-120"/>
                <a:ea typeface="標楷體" panose="03000509000000000000" pitchFamily="65" charset="-120"/>
              </a:rPr>
              <a:t>  </a:t>
            </a:r>
            <a:r>
              <a:rPr lang="zh-TW" altLang="en-US" dirty="0">
                <a:solidFill>
                  <a:srgbClr val="1D5253"/>
                </a:solidFill>
                <a:latin typeface="標楷體" panose="03000509000000000000" pitchFamily="65" charset="-120"/>
                <a:ea typeface="標楷體" panose="03000509000000000000" pitchFamily="65" charset="-120"/>
              </a:rPr>
              <a:t>  低收入戶、中低收入戶、支領失業給付、特殊境遇家庭：</a:t>
            </a:r>
            <a:r>
              <a:rPr lang="en-US" altLang="zh-TW" dirty="0">
                <a:solidFill>
                  <a:srgbClr val="1D5253"/>
                </a:solidFill>
                <a:latin typeface="標楷體" panose="03000509000000000000" pitchFamily="65" charset="-120"/>
                <a:ea typeface="標楷體" panose="03000509000000000000" pitchFamily="65" charset="-120"/>
              </a:rPr>
              <a:t>2</a:t>
            </a:r>
            <a:r>
              <a:rPr lang="zh-TW" altLang="en-US" dirty="0">
                <a:solidFill>
                  <a:srgbClr val="1D5253"/>
                </a:solidFill>
                <a:latin typeface="標楷體" panose="03000509000000000000" pitchFamily="65" charset="-120"/>
                <a:ea typeface="標楷體" panose="03000509000000000000" pitchFamily="65" charset="-120"/>
              </a:rPr>
              <a:t>分</a:t>
            </a:r>
            <a:endParaRPr lang="en-US" altLang="zh-TW" dirty="0">
              <a:solidFill>
                <a:srgbClr val="1D5253"/>
              </a:solidFill>
              <a:latin typeface="標楷體" panose="03000509000000000000" pitchFamily="65" charset="-120"/>
              <a:ea typeface="標楷體" panose="03000509000000000000" pitchFamily="65" charset="-120"/>
            </a:endParaRPr>
          </a:p>
          <a:p>
            <a:pPr fontAlgn="ctr">
              <a:spcBef>
                <a:spcPts val="100"/>
              </a:spcBef>
              <a:spcAft>
                <a:spcPts val="100"/>
              </a:spcAft>
              <a:defRPr/>
            </a:pPr>
            <a:r>
              <a:rPr lang="zh-TW" altLang="en-US" dirty="0">
                <a:solidFill>
                  <a:srgbClr val="1D5253"/>
                </a:solidFill>
                <a:latin typeface="標楷體" panose="03000509000000000000" pitchFamily="65" charset="-120"/>
                <a:ea typeface="標楷體" panose="03000509000000000000" pitchFamily="65" charset="-120"/>
              </a:rPr>
              <a:t>     </a:t>
            </a:r>
            <a:r>
              <a:rPr lang="en-US" altLang="zh-TW" dirty="0">
                <a:solidFill>
                  <a:srgbClr val="1D5253"/>
                </a:solidFill>
                <a:latin typeface="標楷體" panose="03000509000000000000" pitchFamily="65" charset="-120"/>
                <a:ea typeface="標楷體" panose="03000509000000000000" pitchFamily="65" charset="-120"/>
              </a:rPr>
              <a:t>(2</a:t>
            </a:r>
            <a:r>
              <a:rPr lang="zh-TW" altLang="zh-TW" dirty="0">
                <a:solidFill>
                  <a:srgbClr val="1D5253"/>
                </a:solidFill>
                <a:latin typeface="標楷體" panose="03000509000000000000" pitchFamily="65" charset="-120"/>
                <a:ea typeface="標楷體" panose="03000509000000000000" pitchFamily="65" charset="-120"/>
              </a:rPr>
              <a:t>種以上資格者僅得</a:t>
            </a:r>
            <a:r>
              <a:rPr lang="zh-TW" altLang="zh-TW" dirty="0">
                <a:solidFill>
                  <a:srgbClr val="8B4A90"/>
                </a:solidFill>
                <a:latin typeface="標楷體" panose="03000509000000000000" pitchFamily="65" charset="-120"/>
                <a:ea typeface="標楷體" panose="03000509000000000000" pitchFamily="65" charset="-120"/>
              </a:rPr>
              <a:t>擇一</a:t>
            </a:r>
            <a:r>
              <a:rPr lang="zh-TW" altLang="zh-TW" dirty="0">
                <a:solidFill>
                  <a:srgbClr val="1D5253"/>
                </a:solidFill>
                <a:latin typeface="標楷體" panose="03000509000000000000" pitchFamily="65" charset="-120"/>
                <a:ea typeface="標楷體" panose="03000509000000000000" pitchFamily="65" charset="-120"/>
              </a:rPr>
              <a:t>計分</a:t>
            </a:r>
            <a:r>
              <a:rPr lang="en-US" altLang="zh-TW" dirty="0">
                <a:solidFill>
                  <a:srgbClr val="1D5253"/>
                </a:solidFill>
                <a:latin typeface="標楷體" panose="03000509000000000000" pitchFamily="65" charset="-120"/>
                <a:ea typeface="標楷體" panose="03000509000000000000" pitchFamily="65" charset="-120"/>
              </a:rPr>
              <a:t>)</a:t>
            </a:r>
          </a:p>
          <a:p>
            <a:pPr fontAlgn="ctr">
              <a:spcBef>
                <a:spcPts val="100"/>
              </a:spcBef>
              <a:spcAft>
                <a:spcPts val="100"/>
              </a:spcAft>
              <a:defRPr/>
            </a:pPr>
            <a:r>
              <a:rPr lang="zh-TW" altLang="en-US" sz="2000" b="1" dirty="0">
                <a:solidFill>
                  <a:srgbClr val="1D5253"/>
                </a:solidFill>
                <a:latin typeface="標楷體" panose="03000509000000000000" pitchFamily="65" charset="-120"/>
                <a:ea typeface="標楷體" panose="03000509000000000000" pitchFamily="65" charset="-120"/>
              </a:rPr>
              <a:t>教育會考</a:t>
            </a:r>
            <a:r>
              <a:rPr lang="en-US" altLang="zh-TW" sz="2000" b="1" dirty="0">
                <a:solidFill>
                  <a:srgbClr val="1D5253"/>
                </a:solidFill>
                <a:latin typeface="標楷體" panose="03000509000000000000" pitchFamily="65" charset="-120"/>
                <a:ea typeface="標楷體" panose="03000509000000000000" pitchFamily="65" charset="-120"/>
              </a:rPr>
              <a:t>(15):</a:t>
            </a:r>
            <a:r>
              <a:rPr lang="zh-TW" altLang="en-US" sz="2000" b="1" dirty="0">
                <a:solidFill>
                  <a:srgbClr val="1D5253"/>
                </a:solidFill>
                <a:latin typeface="標楷體" panose="03000509000000000000" pitchFamily="65" charset="-120"/>
                <a:ea typeface="標楷體" panose="03000509000000000000" pitchFamily="65" charset="-120"/>
              </a:rPr>
              <a:t>須以</a:t>
            </a:r>
            <a:r>
              <a:rPr lang="en-US" altLang="zh-TW" sz="2000" b="1" dirty="0">
                <a:solidFill>
                  <a:srgbClr val="1D5253"/>
                </a:solidFill>
                <a:latin typeface="標楷體" panose="03000509000000000000" pitchFamily="65" charset="-120"/>
                <a:ea typeface="標楷體" panose="03000509000000000000" pitchFamily="65" charset="-120"/>
              </a:rPr>
              <a:t>112</a:t>
            </a:r>
            <a:r>
              <a:rPr lang="zh-TW" altLang="en-US" sz="2000" b="1" dirty="0">
                <a:solidFill>
                  <a:srgbClr val="1D5253"/>
                </a:solidFill>
                <a:latin typeface="標楷體" panose="03000509000000000000" pitchFamily="65" charset="-120"/>
                <a:ea typeface="標楷體" panose="03000509000000000000" pitchFamily="65" charset="-120"/>
              </a:rPr>
              <a:t>年度取得之成績為準</a:t>
            </a:r>
            <a:endParaRPr lang="en-US" altLang="zh-TW" sz="2000" b="1" dirty="0">
              <a:solidFill>
                <a:srgbClr val="1D5253"/>
              </a:solidFill>
              <a:latin typeface="標楷體" panose="03000509000000000000" pitchFamily="65" charset="-120"/>
              <a:ea typeface="標楷體" panose="03000509000000000000" pitchFamily="65" charset="-120"/>
            </a:endParaRPr>
          </a:p>
          <a:p>
            <a:pPr marL="76200" indent="-76200">
              <a:spcBef>
                <a:spcPts val="100"/>
              </a:spcBef>
              <a:spcAft>
                <a:spcPts val="100"/>
              </a:spcAft>
              <a:defRPr/>
            </a:pPr>
            <a:r>
              <a:rPr lang="zh-TW" altLang="en-US" kern="100" dirty="0">
                <a:solidFill>
                  <a:srgbClr val="1D5253"/>
                </a:solidFill>
                <a:latin typeface="標楷體" panose="03000509000000000000" pitchFamily="65" charset="-120"/>
                <a:ea typeface="標楷體" panose="03000509000000000000" pitchFamily="65" charset="-120"/>
              </a:rPr>
              <a:t>    五科</a:t>
            </a:r>
            <a:r>
              <a:rPr lang="zh-TW" altLang="en-US" dirty="0">
                <a:solidFill>
                  <a:srgbClr val="1D5253"/>
                </a:solidFill>
                <a:latin typeface="標楷體" panose="03000509000000000000" pitchFamily="65" charset="-120"/>
                <a:ea typeface="標楷體" panose="03000509000000000000" pitchFamily="65" charset="-120"/>
              </a:rPr>
              <a:t>：</a:t>
            </a:r>
            <a:r>
              <a:rPr lang="en-US" altLang="zh-TW" kern="100" dirty="0">
                <a:solidFill>
                  <a:srgbClr val="1D5253"/>
                </a:solidFill>
                <a:latin typeface="標楷體" panose="03000509000000000000" pitchFamily="65" charset="-120"/>
                <a:ea typeface="標楷體" panose="03000509000000000000" pitchFamily="65" charset="-120"/>
              </a:rPr>
              <a:t>A++</a:t>
            </a:r>
            <a:r>
              <a:rPr lang="zh-TW" altLang="en-US" dirty="0">
                <a:solidFill>
                  <a:srgbClr val="1D5253"/>
                </a:solidFill>
                <a:latin typeface="標楷體" panose="03000509000000000000" pitchFamily="65" charset="-120"/>
                <a:ea typeface="標楷體" panose="03000509000000000000" pitchFamily="65" charset="-120"/>
              </a:rPr>
              <a:t>、</a:t>
            </a:r>
            <a:r>
              <a:rPr lang="en-US" altLang="zh-TW" kern="100" dirty="0">
                <a:solidFill>
                  <a:srgbClr val="1D5253"/>
                </a:solidFill>
                <a:latin typeface="標楷體" panose="03000509000000000000" pitchFamily="65" charset="-120"/>
                <a:ea typeface="標楷體" panose="03000509000000000000" pitchFamily="65" charset="-120"/>
              </a:rPr>
              <a:t>A+</a:t>
            </a:r>
            <a:r>
              <a:rPr lang="zh-TW" altLang="en-US" dirty="0">
                <a:solidFill>
                  <a:srgbClr val="1D5253"/>
                </a:solidFill>
                <a:latin typeface="標楷體" panose="03000509000000000000" pitchFamily="65" charset="-120"/>
                <a:ea typeface="標楷體" panose="03000509000000000000" pitchFamily="65" charset="-120"/>
              </a:rPr>
              <a:t>、</a:t>
            </a:r>
            <a:r>
              <a:rPr lang="en-US" altLang="zh-TW" kern="100" dirty="0">
                <a:solidFill>
                  <a:srgbClr val="1D5253"/>
                </a:solidFill>
                <a:latin typeface="標楷體" panose="03000509000000000000" pitchFamily="65" charset="-120"/>
                <a:ea typeface="標楷體" panose="03000509000000000000" pitchFamily="65" charset="-120"/>
              </a:rPr>
              <a:t>A</a:t>
            </a:r>
            <a:r>
              <a:rPr lang="zh-TW" altLang="en-US" kern="100" dirty="0">
                <a:solidFill>
                  <a:srgbClr val="1D5253"/>
                </a:solidFill>
                <a:latin typeface="標楷體" panose="03000509000000000000" pitchFamily="65" charset="-120"/>
                <a:ea typeface="標楷體" panose="03000509000000000000" pitchFamily="65" charset="-120"/>
              </a:rPr>
              <a:t> </a:t>
            </a:r>
            <a:r>
              <a:rPr lang="en-US" altLang="zh-TW" dirty="0">
                <a:solidFill>
                  <a:srgbClr val="1D5253"/>
                </a:solidFill>
                <a:latin typeface="標楷體" panose="03000509000000000000" pitchFamily="65" charset="-120"/>
                <a:ea typeface="標楷體" panose="03000509000000000000" pitchFamily="65" charset="-120"/>
              </a:rPr>
              <a:t>:</a:t>
            </a:r>
            <a:r>
              <a:rPr lang="zh-TW" altLang="en-US" dirty="0">
                <a:solidFill>
                  <a:srgbClr val="1D5253"/>
                </a:solidFill>
                <a:latin typeface="標楷體" panose="03000509000000000000" pitchFamily="65" charset="-120"/>
                <a:ea typeface="標楷體" panose="03000509000000000000" pitchFamily="65" charset="-120"/>
              </a:rPr>
              <a:t> </a:t>
            </a:r>
            <a:r>
              <a:rPr lang="en-US" altLang="zh-TW" kern="100" dirty="0">
                <a:solidFill>
                  <a:srgbClr val="1D5253"/>
                </a:solidFill>
                <a:latin typeface="標楷體" panose="03000509000000000000" pitchFamily="65" charset="-120"/>
                <a:ea typeface="標楷體" panose="03000509000000000000" pitchFamily="65" charset="-120"/>
              </a:rPr>
              <a:t>3</a:t>
            </a:r>
            <a:r>
              <a:rPr lang="zh-TW" altLang="en-US" kern="100" dirty="0">
                <a:solidFill>
                  <a:srgbClr val="1D5253"/>
                </a:solidFill>
                <a:latin typeface="標楷體" panose="03000509000000000000" pitchFamily="65" charset="-120"/>
                <a:ea typeface="標楷體" panose="03000509000000000000" pitchFamily="65" charset="-120"/>
              </a:rPr>
              <a:t>分</a:t>
            </a:r>
            <a:r>
              <a:rPr lang="en-US" altLang="zh-TW" kern="100" dirty="0">
                <a:solidFill>
                  <a:srgbClr val="1D5253"/>
                </a:solidFill>
                <a:latin typeface="標楷體" panose="03000509000000000000" pitchFamily="65" charset="-120"/>
                <a:ea typeface="標楷體" panose="03000509000000000000" pitchFamily="65" charset="-120"/>
              </a:rPr>
              <a:t>B++</a:t>
            </a:r>
            <a:r>
              <a:rPr lang="zh-TW" altLang="en-US" dirty="0">
                <a:solidFill>
                  <a:srgbClr val="1D5253"/>
                </a:solidFill>
                <a:latin typeface="標楷體" panose="03000509000000000000" pitchFamily="65" charset="-120"/>
                <a:ea typeface="標楷體" panose="03000509000000000000" pitchFamily="65" charset="-120"/>
              </a:rPr>
              <a:t>、</a:t>
            </a:r>
            <a:r>
              <a:rPr lang="en-US" altLang="zh-TW" kern="100" dirty="0">
                <a:solidFill>
                  <a:srgbClr val="1D5253"/>
                </a:solidFill>
                <a:latin typeface="標楷體" panose="03000509000000000000" pitchFamily="65" charset="-120"/>
                <a:ea typeface="標楷體" panose="03000509000000000000" pitchFamily="65" charset="-120"/>
              </a:rPr>
              <a:t>B+</a:t>
            </a:r>
            <a:r>
              <a:rPr lang="zh-TW" altLang="en-US" dirty="0">
                <a:solidFill>
                  <a:srgbClr val="1D5253"/>
                </a:solidFill>
                <a:latin typeface="標楷體" panose="03000509000000000000" pitchFamily="65" charset="-120"/>
                <a:ea typeface="標楷體" panose="03000509000000000000" pitchFamily="65" charset="-120"/>
              </a:rPr>
              <a:t>、</a:t>
            </a:r>
            <a:r>
              <a:rPr lang="en-US" altLang="zh-TW" kern="100" dirty="0">
                <a:solidFill>
                  <a:srgbClr val="1D5253"/>
                </a:solidFill>
                <a:latin typeface="標楷體" panose="03000509000000000000" pitchFamily="65" charset="-120"/>
                <a:ea typeface="標楷體" panose="03000509000000000000" pitchFamily="65" charset="-120"/>
              </a:rPr>
              <a:t>B</a:t>
            </a:r>
            <a:r>
              <a:rPr lang="zh-TW" altLang="en-US" kern="100" dirty="0">
                <a:solidFill>
                  <a:srgbClr val="1D5253"/>
                </a:solidFill>
                <a:latin typeface="標楷體" panose="03000509000000000000" pitchFamily="65" charset="-120"/>
                <a:ea typeface="標楷體" panose="03000509000000000000" pitchFamily="65" charset="-120"/>
              </a:rPr>
              <a:t> </a:t>
            </a:r>
            <a:r>
              <a:rPr lang="en-US" altLang="zh-TW" dirty="0">
                <a:solidFill>
                  <a:srgbClr val="1D5253"/>
                </a:solidFill>
                <a:latin typeface="標楷體" panose="03000509000000000000" pitchFamily="65" charset="-120"/>
                <a:ea typeface="標楷體" panose="03000509000000000000" pitchFamily="65" charset="-120"/>
              </a:rPr>
              <a:t>:</a:t>
            </a:r>
            <a:r>
              <a:rPr lang="zh-TW" altLang="en-US" dirty="0">
                <a:solidFill>
                  <a:srgbClr val="1D5253"/>
                </a:solidFill>
                <a:latin typeface="標楷體" panose="03000509000000000000" pitchFamily="65" charset="-120"/>
                <a:ea typeface="標楷體" panose="03000509000000000000" pitchFamily="65" charset="-120"/>
              </a:rPr>
              <a:t> </a:t>
            </a:r>
            <a:r>
              <a:rPr lang="en-US" altLang="zh-TW" kern="100" dirty="0">
                <a:solidFill>
                  <a:srgbClr val="1D5253"/>
                </a:solidFill>
                <a:latin typeface="標楷體" panose="03000509000000000000" pitchFamily="65" charset="-120"/>
                <a:ea typeface="標楷體" panose="03000509000000000000" pitchFamily="65" charset="-120"/>
              </a:rPr>
              <a:t>2</a:t>
            </a:r>
            <a:r>
              <a:rPr lang="zh-TW" altLang="en-US" kern="100" dirty="0">
                <a:solidFill>
                  <a:srgbClr val="1D5253"/>
                </a:solidFill>
                <a:latin typeface="標楷體" panose="03000509000000000000" pitchFamily="65" charset="-120"/>
                <a:ea typeface="標楷體" panose="03000509000000000000" pitchFamily="65" charset="-120"/>
              </a:rPr>
              <a:t>分</a:t>
            </a:r>
            <a:r>
              <a:rPr lang="en-US" altLang="zh-TW" kern="100" dirty="0">
                <a:solidFill>
                  <a:srgbClr val="1D5253"/>
                </a:solidFill>
                <a:latin typeface="標楷體" panose="03000509000000000000" pitchFamily="65" charset="-120"/>
                <a:ea typeface="標楷體" panose="03000509000000000000" pitchFamily="65" charset="-120"/>
              </a:rPr>
              <a:t>C</a:t>
            </a:r>
            <a:r>
              <a:rPr lang="zh-TW" altLang="en-US" kern="100" dirty="0">
                <a:solidFill>
                  <a:srgbClr val="1D5253"/>
                </a:solidFill>
                <a:latin typeface="標楷體" panose="03000509000000000000" pitchFamily="65" charset="-120"/>
                <a:ea typeface="標楷體" panose="03000509000000000000" pitchFamily="65" charset="-120"/>
              </a:rPr>
              <a:t> </a:t>
            </a:r>
            <a:r>
              <a:rPr lang="en-US" altLang="zh-TW" dirty="0">
                <a:solidFill>
                  <a:srgbClr val="1D5253"/>
                </a:solidFill>
                <a:latin typeface="標楷體" panose="03000509000000000000" pitchFamily="65" charset="-120"/>
                <a:ea typeface="標楷體" panose="03000509000000000000" pitchFamily="65" charset="-120"/>
              </a:rPr>
              <a:t>:</a:t>
            </a:r>
            <a:r>
              <a:rPr lang="zh-TW" altLang="en-US" dirty="0">
                <a:solidFill>
                  <a:srgbClr val="1D5253"/>
                </a:solidFill>
                <a:latin typeface="標楷體" panose="03000509000000000000" pitchFamily="65" charset="-120"/>
                <a:ea typeface="標楷體" panose="03000509000000000000" pitchFamily="65" charset="-120"/>
              </a:rPr>
              <a:t> </a:t>
            </a:r>
            <a:r>
              <a:rPr lang="en-US" altLang="zh-TW" kern="100" dirty="0">
                <a:solidFill>
                  <a:srgbClr val="1D5253"/>
                </a:solidFill>
                <a:latin typeface="標楷體" panose="03000509000000000000" pitchFamily="65" charset="-120"/>
                <a:ea typeface="標楷體" panose="03000509000000000000" pitchFamily="65" charset="-120"/>
              </a:rPr>
              <a:t>1</a:t>
            </a:r>
            <a:r>
              <a:rPr lang="zh-TW" altLang="en-US" kern="100" dirty="0">
                <a:solidFill>
                  <a:srgbClr val="1D5253"/>
                </a:solidFill>
                <a:latin typeface="標楷體" panose="03000509000000000000" pitchFamily="65" charset="-120"/>
                <a:ea typeface="標楷體" panose="03000509000000000000" pitchFamily="65" charset="-120"/>
              </a:rPr>
              <a:t>分</a:t>
            </a:r>
            <a:endParaRPr lang="en-US" altLang="zh-TW" kern="100" dirty="0">
              <a:solidFill>
                <a:srgbClr val="1D5253"/>
              </a:solidFill>
              <a:latin typeface="標楷體" panose="03000509000000000000" pitchFamily="65" charset="-120"/>
              <a:ea typeface="標楷體" panose="03000509000000000000" pitchFamily="65" charset="-120"/>
            </a:endParaRPr>
          </a:p>
          <a:p>
            <a:pPr marL="76200" indent="-76200">
              <a:spcBef>
                <a:spcPts val="100"/>
              </a:spcBef>
              <a:spcAft>
                <a:spcPts val="100"/>
              </a:spcAft>
              <a:defRPr/>
            </a:pPr>
            <a:r>
              <a:rPr lang="zh-TW" altLang="en-US" kern="100" dirty="0">
                <a:solidFill>
                  <a:srgbClr val="1D5253"/>
                </a:solidFill>
                <a:latin typeface="標楷體" panose="03000509000000000000" pitchFamily="65" charset="-120"/>
                <a:ea typeface="標楷體" panose="03000509000000000000" pitchFamily="65" charset="-120"/>
              </a:rPr>
              <a:t>    </a:t>
            </a:r>
            <a:r>
              <a:rPr lang="en-US" altLang="zh-TW" dirty="0">
                <a:solidFill>
                  <a:srgbClr val="1D5253"/>
                </a:solidFill>
                <a:latin typeface="標楷體" panose="03000509000000000000" pitchFamily="65" charset="-120"/>
                <a:ea typeface="標楷體" panose="03000509000000000000" pitchFamily="65" charset="-120"/>
              </a:rPr>
              <a:t>(</a:t>
            </a:r>
            <a:r>
              <a:rPr lang="zh-TW" altLang="en-US" dirty="0">
                <a:solidFill>
                  <a:srgbClr val="1D5253"/>
                </a:solidFill>
                <a:latin typeface="標楷體" panose="03000509000000000000" pitchFamily="65" charset="-120"/>
                <a:ea typeface="標楷體" panose="03000509000000000000" pitchFamily="65" charset="-120"/>
              </a:rPr>
              <a:t>積分相同時得依國、英、數、自、社及寫作之積分作為比序項目</a:t>
            </a:r>
            <a:r>
              <a:rPr lang="en-US" altLang="zh-TW" dirty="0">
                <a:solidFill>
                  <a:srgbClr val="1D5253"/>
                </a:solidFill>
                <a:latin typeface="標楷體" panose="03000509000000000000" pitchFamily="65" charset="-120"/>
                <a:ea typeface="標楷體" panose="03000509000000000000" pitchFamily="65" charset="-120"/>
              </a:rPr>
              <a:t>)</a:t>
            </a:r>
            <a:endParaRPr lang="en-US" altLang="zh-TW" kern="100" dirty="0">
              <a:solidFill>
                <a:srgbClr val="1D5253"/>
              </a:solidFill>
              <a:latin typeface="標楷體" panose="03000509000000000000" pitchFamily="65" charset="-120"/>
              <a:ea typeface="標楷體" panose="03000509000000000000" pitchFamily="65" charset="-120"/>
            </a:endParaRPr>
          </a:p>
        </p:txBody>
      </p:sp>
      <p:pic>
        <p:nvPicPr>
          <p:cNvPr id="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831817" y="5391363"/>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矩形 4"/>
          <p:cNvSpPr/>
          <p:nvPr/>
        </p:nvSpPr>
        <p:spPr>
          <a:xfrm>
            <a:off x="1860062" y="3720124"/>
            <a:ext cx="8723717" cy="816734"/>
          </a:xfrm>
          <a:prstGeom prst="rect">
            <a:avLst/>
          </a:prstGeom>
          <a:noFill/>
          <a:ln w="76200">
            <a:solidFill>
              <a:srgbClr val="FF0066"/>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ea typeface="標楷體" panose="03000509000000000000" pitchFamily="65" charset="-120"/>
            </a:endParaRPr>
          </a:p>
        </p:txBody>
      </p:sp>
    </p:spTree>
    <p:extLst>
      <p:ext uri="{BB962C8B-B14F-4D97-AF65-F5344CB8AC3E}">
        <p14:creationId xmlns:p14="http://schemas.microsoft.com/office/powerpoint/2010/main" val="3497053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par>
                                <p:cTn id="8" presetID="31"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 calcmode="lin" valueType="num">
                                      <p:cBhvr>
                                        <p:cTn id="10" dur="1000" fill="hold"/>
                                        <p:tgtEl>
                                          <p:spTgt spid="5"/>
                                        </p:tgtEl>
                                        <p:attrNameLst>
                                          <p:attrName>ppt_w</p:attrName>
                                        </p:attrNameLst>
                                      </p:cBhvr>
                                      <p:tavLst>
                                        <p:tav tm="0">
                                          <p:val>
                                            <p:fltVal val="0"/>
                                          </p:val>
                                        </p:tav>
                                        <p:tav tm="100000">
                                          <p:val>
                                            <p:strVal val="#ppt_w"/>
                                          </p:val>
                                        </p:tav>
                                      </p:tavLst>
                                    </p:anim>
                                    <p:anim calcmode="lin" valueType="num">
                                      <p:cBhvr>
                                        <p:cTn id="11" dur="1000" fill="hold"/>
                                        <p:tgtEl>
                                          <p:spTgt spid="5"/>
                                        </p:tgtEl>
                                        <p:attrNameLst>
                                          <p:attrName>ppt_h</p:attrName>
                                        </p:attrNameLst>
                                      </p:cBhvr>
                                      <p:tavLst>
                                        <p:tav tm="0">
                                          <p:val>
                                            <p:fltVal val="0"/>
                                          </p:val>
                                        </p:tav>
                                        <p:tav tm="100000">
                                          <p:val>
                                            <p:strVal val="#ppt_h"/>
                                          </p:val>
                                        </p:tav>
                                      </p:tavLst>
                                    </p:anim>
                                    <p:anim calcmode="lin" valueType="num">
                                      <p:cBhvr>
                                        <p:cTn id="12" dur="1000" fill="hold"/>
                                        <p:tgtEl>
                                          <p:spTgt spid="5"/>
                                        </p:tgtEl>
                                        <p:attrNameLst>
                                          <p:attrName>style.rotation</p:attrName>
                                        </p:attrNameLst>
                                      </p:cBhvr>
                                      <p:tavLst>
                                        <p:tav tm="0">
                                          <p:val>
                                            <p:fltVal val="90"/>
                                          </p:val>
                                        </p:tav>
                                        <p:tav tm="100000">
                                          <p:val>
                                            <p:fltVal val="0"/>
                                          </p:val>
                                        </p:tav>
                                      </p:tavLst>
                                    </p:anim>
                                    <p:animEffect transition="in" filter="fade">
                                      <p:cBhvr>
                                        <p:cTn id="13"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2.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矩形 1"/>
          <p:cNvSpPr/>
          <p:nvPr/>
        </p:nvSpPr>
        <p:spPr>
          <a:xfrm>
            <a:off x="1524000" y="104992"/>
            <a:ext cx="9144000" cy="2157001"/>
          </a:xfrm>
          <a:prstGeom prst="rect">
            <a:avLst/>
          </a:prstGeom>
        </p:spPr>
        <p:txBody>
          <a:bodyPr wrap="square">
            <a:spAutoFit/>
          </a:bodyPr>
          <a:lstStyle/>
          <a:p>
            <a:pPr>
              <a:spcBef>
                <a:spcPts val="100"/>
              </a:spcBef>
              <a:spcAft>
                <a:spcPts val="100"/>
              </a:spcAft>
              <a:defRPr/>
            </a:pPr>
            <a:r>
              <a:rPr lang="zh-TW" altLang="zh-TW" sz="2000" b="1" dirty="0">
                <a:solidFill>
                  <a:srgbClr val="1D5253"/>
                </a:solidFill>
                <a:latin typeface="標楷體" panose="03000509000000000000" pitchFamily="65" charset="-120"/>
                <a:ea typeface="標楷體" panose="03000509000000000000" pitchFamily="65" charset="-120"/>
              </a:rPr>
              <a:t>多元學習表現</a:t>
            </a:r>
            <a:r>
              <a:rPr lang="en-US" altLang="zh-TW" sz="2000" b="1" dirty="0">
                <a:solidFill>
                  <a:srgbClr val="1D5253"/>
                </a:solidFill>
                <a:latin typeface="標楷體" panose="03000509000000000000" pitchFamily="65" charset="-120"/>
                <a:ea typeface="標楷體" panose="03000509000000000000" pitchFamily="65" charset="-120"/>
              </a:rPr>
              <a:t>(</a:t>
            </a:r>
            <a:r>
              <a:rPr lang="en-US" altLang="zh-TW" sz="2000" b="1" dirty="0">
                <a:solidFill>
                  <a:srgbClr val="8B4A90"/>
                </a:solidFill>
                <a:latin typeface="標楷體" panose="03000509000000000000" pitchFamily="65" charset="-120"/>
                <a:ea typeface="標楷體" panose="03000509000000000000" pitchFamily="65" charset="-120"/>
              </a:rPr>
              <a:t>16</a:t>
            </a:r>
            <a:r>
              <a:rPr lang="en-US" altLang="zh-TW" sz="2000" b="1" dirty="0">
                <a:solidFill>
                  <a:srgbClr val="1D5253"/>
                </a:solidFill>
                <a:latin typeface="標楷體" panose="03000509000000000000" pitchFamily="65" charset="-120"/>
                <a:ea typeface="標楷體" panose="03000509000000000000" pitchFamily="65" charset="-120"/>
              </a:rPr>
              <a:t>)</a:t>
            </a:r>
          </a:p>
          <a:p>
            <a:pPr>
              <a:spcBef>
                <a:spcPts val="100"/>
              </a:spcBef>
              <a:spcAft>
                <a:spcPts val="100"/>
              </a:spcAft>
              <a:defRPr/>
            </a:pPr>
            <a:endParaRPr lang="en-US" altLang="zh-TW" sz="2000" b="1" dirty="0">
              <a:solidFill>
                <a:srgbClr val="1D5253"/>
              </a:solidFill>
              <a:latin typeface="標楷體" panose="03000509000000000000" pitchFamily="65" charset="-120"/>
              <a:ea typeface="標楷體" panose="03000509000000000000" pitchFamily="65" charset="-120"/>
            </a:endParaRPr>
          </a:p>
          <a:p>
            <a:pPr>
              <a:spcBef>
                <a:spcPts val="100"/>
              </a:spcBef>
              <a:spcAft>
                <a:spcPts val="100"/>
              </a:spcAft>
              <a:defRPr/>
            </a:pPr>
            <a:r>
              <a:rPr lang="zh-TW" altLang="en-US" dirty="0">
                <a:solidFill>
                  <a:srgbClr val="1D5253"/>
                </a:solidFill>
                <a:latin typeface="標楷體" panose="03000509000000000000" pitchFamily="65" charset="-120"/>
                <a:ea typeface="標楷體" panose="03000509000000000000" pitchFamily="65" charset="-120"/>
              </a:rPr>
              <a:t>競賽</a:t>
            </a:r>
            <a:r>
              <a:rPr lang="en-US" altLang="zh-TW" dirty="0">
                <a:solidFill>
                  <a:srgbClr val="1D5253"/>
                </a:solidFill>
                <a:latin typeface="標楷體" panose="03000509000000000000" pitchFamily="65" charset="-120"/>
                <a:ea typeface="標楷體" panose="03000509000000000000" pitchFamily="65" charset="-120"/>
              </a:rPr>
              <a:t>(7)</a:t>
            </a:r>
            <a:r>
              <a:rPr lang="zh-TW" altLang="en-US" dirty="0">
                <a:solidFill>
                  <a:srgbClr val="1D5253"/>
                </a:solidFill>
                <a:latin typeface="標楷體" panose="03000509000000000000" pitchFamily="65" charset="-120"/>
                <a:ea typeface="標楷體" panose="03000509000000000000" pitchFamily="65" charset="-120"/>
              </a:rPr>
              <a:t>：</a:t>
            </a:r>
            <a:r>
              <a:rPr lang="zh-TW" altLang="zh-TW" dirty="0">
                <a:solidFill>
                  <a:srgbClr val="1D5253"/>
                </a:solidFill>
                <a:latin typeface="標楷體" panose="03000509000000000000" pitchFamily="65" charset="-120"/>
                <a:ea typeface="標楷體" panose="03000509000000000000" pitchFamily="65" charset="-120"/>
              </a:rPr>
              <a:t>全國第一名得</a:t>
            </a:r>
            <a:r>
              <a:rPr lang="en-US" altLang="zh-TW" dirty="0">
                <a:solidFill>
                  <a:srgbClr val="1D5253"/>
                </a:solidFill>
                <a:latin typeface="標楷體" panose="03000509000000000000" pitchFamily="65" charset="-120"/>
                <a:ea typeface="標楷體" panose="03000509000000000000" pitchFamily="65" charset="-120"/>
              </a:rPr>
              <a:t>6</a:t>
            </a:r>
            <a:r>
              <a:rPr lang="zh-TW" altLang="zh-TW" dirty="0">
                <a:solidFill>
                  <a:srgbClr val="1D5253"/>
                </a:solidFill>
                <a:latin typeface="標楷體" panose="03000509000000000000" pitchFamily="65" charset="-120"/>
                <a:ea typeface="標楷體" panose="03000509000000000000" pitchFamily="65" charset="-120"/>
              </a:rPr>
              <a:t>分、第二名得</a:t>
            </a:r>
            <a:r>
              <a:rPr lang="en-US" altLang="zh-TW" dirty="0">
                <a:solidFill>
                  <a:srgbClr val="1D5253"/>
                </a:solidFill>
                <a:latin typeface="標楷體" panose="03000509000000000000" pitchFamily="65" charset="-120"/>
                <a:ea typeface="標楷體" panose="03000509000000000000" pitchFamily="65" charset="-120"/>
              </a:rPr>
              <a:t>5</a:t>
            </a:r>
            <a:r>
              <a:rPr lang="zh-TW" altLang="zh-TW" dirty="0">
                <a:solidFill>
                  <a:srgbClr val="1D5253"/>
                </a:solidFill>
                <a:latin typeface="標楷體" panose="03000509000000000000" pitchFamily="65" charset="-120"/>
                <a:ea typeface="標楷體" panose="03000509000000000000" pitchFamily="65" charset="-120"/>
              </a:rPr>
              <a:t>分、第三名得</a:t>
            </a:r>
            <a:r>
              <a:rPr lang="en-US" altLang="zh-TW" dirty="0">
                <a:solidFill>
                  <a:srgbClr val="1D5253"/>
                </a:solidFill>
                <a:latin typeface="標楷體" panose="03000509000000000000" pitchFamily="65" charset="-120"/>
                <a:ea typeface="標楷體" panose="03000509000000000000" pitchFamily="65" charset="-120"/>
              </a:rPr>
              <a:t>4</a:t>
            </a:r>
            <a:r>
              <a:rPr lang="zh-TW" altLang="zh-TW" dirty="0">
                <a:solidFill>
                  <a:srgbClr val="1D5253"/>
                </a:solidFill>
                <a:latin typeface="標楷體" panose="03000509000000000000" pitchFamily="65" charset="-120"/>
                <a:ea typeface="標楷體" panose="03000509000000000000" pitchFamily="65" charset="-120"/>
              </a:rPr>
              <a:t>分</a:t>
            </a:r>
            <a:endParaRPr lang="en-US" altLang="zh-TW" dirty="0">
              <a:solidFill>
                <a:srgbClr val="1D5253"/>
              </a:solidFill>
              <a:latin typeface="標楷體" panose="03000509000000000000" pitchFamily="65" charset="-120"/>
              <a:ea typeface="標楷體" panose="03000509000000000000" pitchFamily="65" charset="-120"/>
            </a:endParaRPr>
          </a:p>
          <a:p>
            <a:pPr fontAlgn="base">
              <a:defRPr/>
            </a:pPr>
            <a:r>
              <a:rPr lang="zh-TW" altLang="en-US" dirty="0">
                <a:solidFill>
                  <a:srgbClr val="1D5253"/>
                </a:solidFill>
                <a:latin typeface="標楷體" panose="03000509000000000000" pitchFamily="65" charset="-120"/>
                <a:ea typeface="標楷體" panose="03000509000000000000" pitchFamily="65" charset="-120"/>
              </a:rPr>
              <a:t>         </a:t>
            </a:r>
            <a:r>
              <a:rPr lang="zh-TW" altLang="zh-TW" dirty="0">
                <a:solidFill>
                  <a:srgbClr val="1D5253"/>
                </a:solidFill>
                <a:latin typeface="標楷體" panose="03000509000000000000" pitchFamily="65" charset="-120"/>
                <a:ea typeface="標楷體" panose="03000509000000000000" pitchFamily="65" charset="-120"/>
              </a:rPr>
              <a:t>全國四至六名與區域及縣（市）第一名得</a:t>
            </a:r>
            <a:r>
              <a:rPr lang="en-US" altLang="zh-TW" dirty="0">
                <a:solidFill>
                  <a:srgbClr val="1D5253"/>
                </a:solidFill>
                <a:latin typeface="標楷體" panose="03000509000000000000" pitchFamily="65" charset="-120"/>
                <a:ea typeface="標楷體" panose="03000509000000000000" pitchFamily="65" charset="-120"/>
              </a:rPr>
              <a:t>3</a:t>
            </a:r>
            <a:r>
              <a:rPr lang="zh-TW" altLang="zh-TW" dirty="0">
                <a:solidFill>
                  <a:srgbClr val="1D5253"/>
                </a:solidFill>
                <a:latin typeface="標楷體" panose="03000509000000000000" pitchFamily="65" charset="-120"/>
                <a:ea typeface="標楷體" panose="03000509000000000000" pitchFamily="65" charset="-120"/>
              </a:rPr>
              <a:t>分</a:t>
            </a:r>
            <a:endParaRPr lang="en-US" altLang="zh-TW" dirty="0">
              <a:solidFill>
                <a:srgbClr val="1D5253"/>
              </a:solidFill>
              <a:latin typeface="標楷體" panose="03000509000000000000" pitchFamily="65" charset="-120"/>
              <a:ea typeface="標楷體" panose="03000509000000000000" pitchFamily="65" charset="-120"/>
            </a:endParaRPr>
          </a:p>
          <a:p>
            <a:pPr fontAlgn="base">
              <a:defRPr/>
            </a:pPr>
            <a:r>
              <a:rPr lang="zh-TW" altLang="en-US" dirty="0">
                <a:solidFill>
                  <a:srgbClr val="1D5253"/>
                </a:solidFill>
                <a:latin typeface="標楷體" panose="03000509000000000000" pitchFamily="65" charset="-120"/>
                <a:ea typeface="標楷體" panose="03000509000000000000" pitchFamily="65" charset="-120"/>
              </a:rPr>
              <a:t>                       </a:t>
            </a:r>
            <a:r>
              <a:rPr lang="zh-TW" altLang="zh-TW" dirty="0">
                <a:solidFill>
                  <a:srgbClr val="1D5253"/>
                </a:solidFill>
                <a:latin typeface="標楷體" panose="03000509000000000000" pitchFamily="65" charset="-120"/>
                <a:ea typeface="標楷體" panose="03000509000000000000" pitchFamily="65" charset="-120"/>
              </a:rPr>
              <a:t>區域及縣（市）第二名得</a:t>
            </a:r>
            <a:r>
              <a:rPr lang="en-US" altLang="zh-TW" dirty="0">
                <a:solidFill>
                  <a:srgbClr val="1D5253"/>
                </a:solidFill>
                <a:latin typeface="標楷體" panose="03000509000000000000" pitchFamily="65" charset="-120"/>
                <a:ea typeface="標楷體" panose="03000509000000000000" pitchFamily="65" charset="-120"/>
              </a:rPr>
              <a:t>2</a:t>
            </a:r>
            <a:r>
              <a:rPr lang="zh-TW" altLang="zh-TW" dirty="0">
                <a:solidFill>
                  <a:srgbClr val="1D5253"/>
                </a:solidFill>
                <a:latin typeface="標楷體" panose="03000509000000000000" pitchFamily="65" charset="-120"/>
                <a:ea typeface="標楷體" panose="03000509000000000000" pitchFamily="65" charset="-120"/>
              </a:rPr>
              <a:t>分</a:t>
            </a:r>
            <a:endParaRPr lang="en-US" altLang="zh-TW" dirty="0">
              <a:solidFill>
                <a:srgbClr val="1D5253"/>
              </a:solidFill>
              <a:latin typeface="標楷體" panose="03000509000000000000" pitchFamily="65" charset="-120"/>
              <a:ea typeface="標楷體" panose="03000509000000000000" pitchFamily="65" charset="-120"/>
            </a:endParaRPr>
          </a:p>
          <a:p>
            <a:pPr fontAlgn="base">
              <a:defRPr/>
            </a:pPr>
            <a:r>
              <a:rPr lang="zh-TW" altLang="en-US" dirty="0">
                <a:solidFill>
                  <a:srgbClr val="1D5253"/>
                </a:solidFill>
                <a:latin typeface="標楷體" panose="03000509000000000000" pitchFamily="65" charset="-120"/>
                <a:ea typeface="標楷體" panose="03000509000000000000" pitchFamily="65" charset="-120"/>
              </a:rPr>
              <a:t>                       </a:t>
            </a:r>
            <a:r>
              <a:rPr lang="zh-TW" altLang="zh-TW" dirty="0">
                <a:solidFill>
                  <a:srgbClr val="1D5253"/>
                </a:solidFill>
                <a:latin typeface="標楷體" panose="03000509000000000000" pitchFamily="65" charset="-120"/>
                <a:ea typeface="標楷體" panose="03000509000000000000" pitchFamily="65" charset="-120"/>
              </a:rPr>
              <a:t>區域及縣（市）第三名得</a:t>
            </a:r>
            <a:r>
              <a:rPr lang="en-US" altLang="zh-TW" dirty="0">
                <a:solidFill>
                  <a:srgbClr val="1D5253"/>
                </a:solidFill>
                <a:latin typeface="標楷體" panose="03000509000000000000" pitchFamily="65" charset="-120"/>
                <a:ea typeface="標楷體" panose="03000509000000000000" pitchFamily="65" charset="-120"/>
              </a:rPr>
              <a:t>1</a:t>
            </a:r>
            <a:r>
              <a:rPr lang="zh-TW" altLang="zh-TW" dirty="0">
                <a:solidFill>
                  <a:srgbClr val="1D5253"/>
                </a:solidFill>
                <a:latin typeface="標楷體" panose="03000509000000000000" pitchFamily="65" charset="-120"/>
                <a:ea typeface="標楷體" panose="03000509000000000000" pitchFamily="65" charset="-120"/>
              </a:rPr>
              <a:t>分</a:t>
            </a:r>
            <a:endParaRPr lang="en-US" altLang="zh-TW" dirty="0">
              <a:solidFill>
                <a:srgbClr val="1D5253"/>
              </a:solidFill>
              <a:latin typeface="標楷體" panose="03000509000000000000" pitchFamily="65" charset="-120"/>
              <a:ea typeface="標楷體" panose="03000509000000000000" pitchFamily="65" charset="-120"/>
            </a:endParaRPr>
          </a:p>
          <a:p>
            <a:pPr fontAlgn="base">
              <a:defRPr/>
            </a:pPr>
            <a:r>
              <a:rPr lang="zh-TW" altLang="en-US" dirty="0">
                <a:solidFill>
                  <a:srgbClr val="1D5253"/>
                </a:solidFill>
                <a:latin typeface="標楷體" panose="03000509000000000000" pitchFamily="65" charset="-120"/>
                <a:ea typeface="標楷體" panose="03000509000000000000" pitchFamily="65" charset="-120"/>
              </a:rPr>
              <a:t>         國際科技展覽及國際運動會第一名得</a:t>
            </a:r>
            <a:r>
              <a:rPr lang="en-US" altLang="zh-TW" dirty="0">
                <a:solidFill>
                  <a:srgbClr val="1D5253"/>
                </a:solidFill>
                <a:latin typeface="標楷體" panose="03000509000000000000" pitchFamily="65" charset="-120"/>
                <a:ea typeface="標楷體" panose="03000509000000000000" pitchFamily="65" charset="-120"/>
              </a:rPr>
              <a:t>7</a:t>
            </a:r>
            <a:r>
              <a:rPr lang="zh-TW" altLang="en-US" dirty="0">
                <a:solidFill>
                  <a:srgbClr val="1D5253"/>
                </a:solidFill>
                <a:latin typeface="標楷體" panose="03000509000000000000" pitchFamily="65" charset="-120"/>
                <a:ea typeface="標楷體" panose="03000509000000000000" pitchFamily="65" charset="-120"/>
              </a:rPr>
              <a:t>分、第二名得</a:t>
            </a:r>
            <a:r>
              <a:rPr lang="en-US" altLang="zh-TW" dirty="0">
                <a:solidFill>
                  <a:srgbClr val="1D5253"/>
                </a:solidFill>
                <a:latin typeface="標楷體" panose="03000509000000000000" pitchFamily="65" charset="-120"/>
                <a:ea typeface="標楷體" panose="03000509000000000000" pitchFamily="65" charset="-120"/>
              </a:rPr>
              <a:t>6</a:t>
            </a:r>
            <a:r>
              <a:rPr lang="zh-TW" altLang="en-US" dirty="0">
                <a:solidFill>
                  <a:srgbClr val="1D5253"/>
                </a:solidFill>
                <a:latin typeface="標楷體" panose="03000509000000000000" pitchFamily="65" charset="-120"/>
                <a:ea typeface="標楷體" panose="03000509000000000000" pitchFamily="65" charset="-120"/>
              </a:rPr>
              <a:t>分、第三名得</a:t>
            </a:r>
            <a:r>
              <a:rPr lang="en-US" altLang="zh-TW" dirty="0">
                <a:solidFill>
                  <a:srgbClr val="1D5253"/>
                </a:solidFill>
                <a:latin typeface="標楷體" panose="03000509000000000000" pitchFamily="65" charset="-120"/>
                <a:ea typeface="標楷體" panose="03000509000000000000" pitchFamily="65" charset="-120"/>
              </a:rPr>
              <a:t>5</a:t>
            </a:r>
            <a:r>
              <a:rPr lang="zh-TW" altLang="en-US" dirty="0">
                <a:solidFill>
                  <a:srgbClr val="1D5253"/>
                </a:solidFill>
                <a:latin typeface="標楷體" panose="03000509000000000000" pitchFamily="65" charset="-120"/>
                <a:ea typeface="標楷體" panose="03000509000000000000" pitchFamily="65" charset="-120"/>
              </a:rPr>
              <a:t>分</a:t>
            </a:r>
          </a:p>
        </p:txBody>
      </p:sp>
      <p:sp>
        <p:nvSpPr>
          <p:cNvPr id="3" name="矩形 2"/>
          <p:cNvSpPr/>
          <p:nvPr/>
        </p:nvSpPr>
        <p:spPr>
          <a:xfrm>
            <a:off x="1524000" y="2348089"/>
            <a:ext cx="9144000" cy="4062651"/>
          </a:xfrm>
          <a:prstGeom prst="rect">
            <a:avLst/>
          </a:prstGeom>
        </p:spPr>
        <p:txBody>
          <a:bodyPr wrap="square">
            <a:spAutoFit/>
          </a:bodyPr>
          <a:lstStyle/>
          <a:p>
            <a:pPr fontAlgn="base">
              <a:defRPr/>
            </a:pPr>
            <a:r>
              <a:rPr lang="zh-TW" altLang="en-US" dirty="0">
                <a:solidFill>
                  <a:srgbClr val="1D5253"/>
                </a:solidFill>
                <a:latin typeface="標楷體" panose="03000509000000000000" pitchFamily="65" charset="-120"/>
                <a:ea typeface="標楷體" panose="03000509000000000000" pitchFamily="65" charset="-120"/>
              </a:rPr>
              <a:t>服務學習</a:t>
            </a:r>
            <a:r>
              <a:rPr lang="en-US" altLang="zh-TW" dirty="0">
                <a:solidFill>
                  <a:srgbClr val="1D5253"/>
                </a:solidFill>
                <a:latin typeface="標楷體" panose="03000509000000000000" pitchFamily="65" charset="-120"/>
                <a:ea typeface="標楷體" panose="03000509000000000000" pitchFamily="65" charset="-120"/>
              </a:rPr>
              <a:t>(7)</a:t>
            </a:r>
            <a:r>
              <a:rPr lang="zh-TW" altLang="en-US" dirty="0">
                <a:solidFill>
                  <a:srgbClr val="1D5253"/>
                </a:solidFill>
                <a:latin typeface="標楷體" panose="03000509000000000000" pitchFamily="65" charset="-120"/>
                <a:ea typeface="標楷體" panose="03000509000000000000" pitchFamily="65" charset="-120"/>
              </a:rPr>
              <a:t>：擔任班級幹部、小老師或社團幹部任滿一學期得</a:t>
            </a:r>
            <a:r>
              <a:rPr lang="en-US" altLang="zh-TW" dirty="0">
                <a:solidFill>
                  <a:srgbClr val="1D5253"/>
                </a:solidFill>
                <a:latin typeface="標楷體" panose="03000509000000000000" pitchFamily="65" charset="-120"/>
                <a:ea typeface="標楷體" panose="03000509000000000000" pitchFamily="65" charset="-120"/>
              </a:rPr>
              <a:t>1</a:t>
            </a:r>
            <a:r>
              <a:rPr lang="zh-TW" altLang="en-US" dirty="0">
                <a:solidFill>
                  <a:srgbClr val="1D5253"/>
                </a:solidFill>
                <a:latin typeface="標楷體" panose="03000509000000000000" pitchFamily="65" charset="-120"/>
                <a:ea typeface="標楷體" panose="03000509000000000000" pitchFamily="65" charset="-120"/>
              </a:rPr>
              <a:t>分，一學期同時擔任</a:t>
            </a:r>
            <a:endParaRPr lang="en-US" altLang="zh-TW" dirty="0">
              <a:solidFill>
                <a:srgbClr val="1D5253"/>
              </a:solidFill>
              <a:latin typeface="標楷體" panose="03000509000000000000" pitchFamily="65" charset="-120"/>
              <a:ea typeface="標楷體" panose="03000509000000000000" pitchFamily="65" charset="-120"/>
            </a:endParaRPr>
          </a:p>
          <a:p>
            <a:pPr fontAlgn="base">
              <a:defRPr/>
            </a:pPr>
            <a:r>
              <a:rPr lang="zh-TW" altLang="en-US" dirty="0">
                <a:solidFill>
                  <a:srgbClr val="1D5253"/>
                </a:solidFill>
                <a:latin typeface="標楷體" panose="03000509000000000000" pitchFamily="65" charset="-120"/>
                <a:ea typeface="標楷體" panose="03000509000000000000" pitchFamily="65" charset="-120"/>
              </a:rPr>
              <a:t>             仍以</a:t>
            </a:r>
            <a:r>
              <a:rPr lang="en-US" altLang="zh-TW" dirty="0">
                <a:solidFill>
                  <a:srgbClr val="1D5253"/>
                </a:solidFill>
                <a:latin typeface="標楷體" panose="03000509000000000000" pitchFamily="65" charset="-120"/>
                <a:ea typeface="標楷體" panose="03000509000000000000" pitchFamily="65" charset="-120"/>
              </a:rPr>
              <a:t>1</a:t>
            </a:r>
            <a:r>
              <a:rPr lang="zh-TW" altLang="en-US" dirty="0">
                <a:solidFill>
                  <a:srgbClr val="1D5253"/>
                </a:solidFill>
                <a:latin typeface="標楷體" panose="03000509000000000000" pitchFamily="65" charset="-120"/>
                <a:ea typeface="標楷體" panose="03000509000000000000" pitchFamily="65" charset="-120"/>
              </a:rPr>
              <a:t>分採計</a:t>
            </a:r>
          </a:p>
          <a:p>
            <a:pPr marL="3175" fontAlgn="base">
              <a:spcAft>
                <a:spcPct val="0"/>
              </a:spcAft>
              <a:defRPr/>
            </a:pPr>
            <a:r>
              <a:rPr lang="en-US" altLang="zh-TW" dirty="0">
                <a:solidFill>
                  <a:srgbClr val="1D5253"/>
                </a:solidFill>
                <a:latin typeface="標楷體" panose="03000509000000000000" pitchFamily="65" charset="-120"/>
                <a:ea typeface="標楷體" panose="03000509000000000000" pitchFamily="65" charset="-120"/>
              </a:rPr>
              <a:t>             </a:t>
            </a:r>
            <a:r>
              <a:rPr lang="zh-TW" altLang="en-US" dirty="0">
                <a:solidFill>
                  <a:srgbClr val="1D5253"/>
                </a:solidFill>
                <a:latin typeface="標楷體" panose="03000509000000000000" pitchFamily="65" charset="-120"/>
                <a:ea typeface="標楷體" panose="03000509000000000000" pitchFamily="65" charset="-120"/>
              </a:rPr>
              <a:t>參加校內服務學習課程及活動、校外參加志工服務或社區服務滿</a:t>
            </a:r>
            <a:r>
              <a:rPr lang="en-US" altLang="zh-TW" dirty="0">
                <a:solidFill>
                  <a:srgbClr val="1D5253"/>
                </a:solidFill>
                <a:latin typeface="標楷體" panose="03000509000000000000" pitchFamily="65" charset="-120"/>
                <a:ea typeface="標楷體" panose="03000509000000000000" pitchFamily="65" charset="-120"/>
              </a:rPr>
              <a:t>8</a:t>
            </a:r>
            <a:r>
              <a:rPr lang="zh-TW" altLang="en-US" dirty="0">
                <a:solidFill>
                  <a:srgbClr val="1D5253"/>
                </a:solidFill>
                <a:latin typeface="標楷體" panose="03000509000000000000" pitchFamily="65" charset="-120"/>
                <a:ea typeface="標楷體" panose="03000509000000000000" pitchFamily="65" charset="-120"/>
              </a:rPr>
              <a:t>小時</a:t>
            </a:r>
            <a:endParaRPr lang="en-US" altLang="zh-TW" dirty="0">
              <a:solidFill>
                <a:srgbClr val="1D5253"/>
              </a:solidFill>
              <a:latin typeface="標楷體" panose="03000509000000000000" pitchFamily="65" charset="-120"/>
              <a:ea typeface="標楷體" panose="03000509000000000000" pitchFamily="65" charset="-120"/>
            </a:endParaRPr>
          </a:p>
          <a:p>
            <a:pPr marL="3175" fontAlgn="base">
              <a:spcAft>
                <a:spcPct val="0"/>
              </a:spcAft>
              <a:defRPr/>
            </a:pPr>
            <a:r>
              <a:rPr lang="zh-TW" altLang="en-US" dirty="0">
                <a:solidFill>
                  <a:srgbClr val="1D5253"/>
                </a:solidFill>
                <a:latin typeface="標楷體" panose="03000509000000000000" pitchFamily="65" charset="-120"/>
                <a:ea typeface="標楷體" panose="03000509000000000000" pitchFamily="65" charset="-120"/>
              </a:rPr>
              <a:t>             得</a:t>
            </a:r>
            <a:r>
              <a:rPr lang="en-US" altLang="zh-TW" dirty="0">
                <a:solidFill>
                  <a:srgbClr val="1D5253"/>
                </a:solidFill>
                <a:latin typeface="標楷體" panose="03000509000000000000" pitchFamily="65" charset="-120"/>
                <a:ea typeface="標楷體" panose="03000509000000000000" pitchFamily="65" charset="-120"/>
              </a:rPr>
              <a:t>1</a:t>
            </a:r>
            <a:r>
              <a:rPr lang="zh-TW" altLang="en-US" dirty="0">
                <a:solidFill>
                  <a:srgbClr val="1D5253"/>
                </a:solidFill>
                <a:latin typeface="標楷體" panose="03000509000000000000" pitchFamily="65" charset="-120"/>
                <a:ea typeface="標楷體" panose="03000509000000000000" pitchFamily="65" charset="-120"/>
              </a:rPr>
              <a:t> 分</a:t>
            </a:r>
            <a:r>
              <a:rPr lang="en-US" altLang="zh-TW" dirty="0">
                <a:solidFill>
                  <a:srgbClr val="1D5253"/>
                </a:solidFill>
                <a:latin typeface="標楷體" panose="03000509000000000000" pitchFamily="65" charset="-120"/>
                <a:ea typeface="標楷體" panose="03000509000000000000" pitchFamily="65" charset="-120"/>
              </a:rPr>
              <a:t>(</a:t>
            </a:r>
            <a:r>
              <a:rPr lang="zh-TW" altLang="en-US" dirty="0">
                <a:solidFill>
                  <a:srgbClr val="1D5253"/>
                </a:solidFill>
                <a:latin typeface="標楷體" panose="03000509000000000000" pitchFamily="65" charset="-120"/>
                <a:ea typeface="標楷體" panose="03000509000000000000" pitchFamily="65" charset="-120"/>
              </a:rPr>
              <a:t>班級幹部除副班長、副社長，其餘副級幹部皆不採計</a:t>
            </a:r>
            <a:r>
              <a:rPr lang="en-US" altLang="zh-TW" dirty="0">
                <a:solidFill>
                  <a:srgbClr val="1D5253"/>
                </a:solidFill>
                <a:latin typeface="標楷體" panose="03000509000000000000" pitchFamily="65" charset="-120"/>
                <a:ea typeface="標楷體" panose="03000509000000000000" pitchFamily="65" charset="-120"/>
              </a:rPr>
              <a:t>)</a:t>
            </a:r>
          </a:p>
          <a:p>
            <a:pPr marL="3175" fontAlgn="base">
              <a:spcAft>
                <a:spcPct val="0"/>
              </a:spcAft>
              <a:defRPr/>
            </a:pPr>
            <a:endParaRPr lang="en-US" altLang="zh-TW" dirty="0">
              <a:solidFill>
                <a:srgbClr val="1D5253"/>
              </a:solidFill>
              <a:latin typeface="標楷體" panose="03000509000000000000" pitchFamily="65" charset="-120"/>
              <a:ea typeface="標楷體" panose="03000509000000000000" pitchFamily="65" charset="-120"/>
            </a:endParaRPr>
          </a:p>
          <a:p>
            <a:pPr fontAlgn="ctr">
              <a:defRPr/>
            </a:pPr>
            <a:r>
              <a:rPr lang="zh-TW" altLang="en-US" dirty="0">
                <a:solidFill>
                  <a:srgbClr val="1D5253"/>
                </a:solidFill>
                <a:latin typeface="標楷體" panose="03000509000000000000" pitchFamily="65" charset="-120"/>
                <a:ea typeface="標楷體" panose="03000509000000000000" pitchFamily="65" charset="-120"/>
              </a:rPr>
              <a:t>日常生活表現評量</a:t>
            </a:r>
            <a:r>
              <a:rPr lang="en-US" altLang="zh-TW" dirty="0">
                <a:solidFill>
                  <a:srgbClr val="1D5253"/>
                </a:solidFill>
                <a:latin typeface="標楷體" panose="03000509000000000000" pitchFamily="65" charset="-120"/>
                <a:ea typeface="標楷體" panose="03000509000000000000" pitchFamily="65" charset="-120"/>
              </a:rPr>
              <a:t>(4)</a:t>
            </a:r>
            <a:r>
              <a:rPr lang="zh-TW" altLang="en-US" dirty="0">
                <a:solidFill>
                  <a:srgbClr val="1D5253"/>
                </a:solidFill>
                <a:latin typeface="標楷體" panose="03000509000000000000" pitchFamily="65" charset="-120"/>
                <a:ea typeface="標楷體" panose="03000509000000000000" pitchFamily="65" charset="-120"/>
              </a:rPr>
              <a:t>：</a:t>
            </a:r>
            <a:r>
              <a:rPr lang="zh-TW" altLang="zh-TW" b="1" dirty="0">
                <a:solidFill>
                  <a:srgbClr val="1D5253"/>
                </a:solidFill>
                <a:latin typeface="標楷體" panose="03000509000000000000" pitchFamily="65" charset="-120"/>
                <a:ea typeface="標楷體" panose="03000509000000000000" pitchFamily="65" charset="-120"/>
              </a:rPr>
              <a:t>無記小過以上處分紀錄，並經獎懲相抵後</a:t>
            </a:r>
            <a:endParaRPr lang="en-US" altLang="zh-TW" b="1" dirty="0">
              <a:solidFill>
                <a:srgbClr val="1D5253"/>
              </a:solidFill>
              <a:latin typeface="標楷體" panose="03000509000000000000" pitchFamily="65" charset="-120"/>
              <a:ea typeface="標楷體" panose="03000509000000000000" pitchFamily="65" charset="-120"/>
            </a:endParaRPr>
          </a:p>
          <a:p>
            <a:pPr fontAlgn="ctr">
              <a:defRPr/>
            </a:pPr>
            <a:r>
              <a:rPr lang="zh-TW" altLang="en-US" dirty="0">
                <a:solidFill>
                  <a:srgbClr val="1D5253"/>
                </a:solidFill>
                <a:latin typeface="標楷體" panose="03000509000000000000" pitchFamily="65" charset="-120"/>
                <a:ea typeface="標楷體" panose="03000509000000000000" pitchFamily="65" charset="-120"/>
              </a:rPr>
              <a:t>                                          </a:t>
            </a:r>
            <a:r>
              <a:rPr lang="en-US" altLang="zh-TW" dirty="0">
                <a:solidFill>
                  <a:srgbClr val="1D5253"/>
                </a:solidFill>
                <a:latin typeface="標楷體" panose="03000509000000000000" pitchFamily="65" charset="-120"/>
                <a:ea typeface="標楷體" panose="03000509000000000000" pitchFamily="65" charset="-120"/>
              </a:rPr>
              <a:t>1</a:t>
            </a:r>
            <a:r>
              <a:rPr lang="zh-TW" altLang="zh-TW" dirty="0">
                <a:solidFill>
                  <a:srgbClr val="1D5253"/>
                </a:solidFill>
                <a:latin typeface="標楷體" panose="03000509000000000000" pitchFamily="65" charset="-120"/>
                <a:ea typeface="標楷體" panose="03000509000000000000" pitchFamily="65" charset="-120"/>
              </a:rPr>
              <a:t>次大功（含以上）者得</a:t>
            </a:r>
            <a:r>
              <a:rPr lang="en-US" altLang="zh-TW" dirty="0">
                <a:solidFill>
                  <a:srgbClr val="1D5253"/>
                </a:solidFill>
                <a:latin typeface="標楷體" panose="03000509000000000000" pitchFamily="65" charset="-120"/>
                <a:ea typeface="標楷體" panose="03000509000000000000" pitchFamily="65" charset="-120"/>
              </a:rPr>
              <a:t>4</a:t>
            </a:r>
            <a:r>
              <a:rPr lang="zh-TW" altLang="zh-TW" dirty="0">
                <a:solidFill>
                  <a:srgbClr val="1D5253"/>
                </a:solidFill>
                <a:latin typeface="標楷體" panose="03000509000000000000" pitchFamily="65" charset="-120"/>
                <a:ea typeface="標楷體" panose="03000509000000000000" pitchFamily="65" charset="-120"/>
              </a:rPr>
              <a:t>分</a:t>
            </a:r>
            <a:endParaRPr lang="en-US" altLang="zh-TW" dirty="0">
              <a:solidFill>
                <a:srgbClr val="1D5253"/>
              </a:solidFill>
              <a:latin typeface="標楷體" panose="03000509000000000000" pitchFamily="65" charset="-120"/>
              <a:ea typeface="標楷體" panose="03000509000000000000" pitchFamily="65" charset="-120"/>
            </a:endParaRPr>
          </a:p>
          <a:p>
            <a:pPr fontAlgn="ctr">
              <a:defRPr/>
            </a:pPr>
            <a:r>
              <a:rPr lang="zh-TW" altLang="en-US" dirty="0">
                <a:solidFill>
                  <a:srgbClr val="1D5253"/>
                </a:solidFill>
                <a:latin typeface="標楷體" panose="03000509000000000000" pitchFamily="65" charset="-120"/>
                <a:ea typeface="標楷體" panose="03000509000000000000" pitchFamily="65" charset="-120"/>
              </a:rPr>
              <a:t>                                          </a:t>
            </a:r>
            <a:r>
              <a:rPr lang="en-US" altLang="zh-TW" dirty="0">
                <a:solidFill>
                  <a:srgbClr val="1D5253"/>
                </a:solidFill>
                <a:latin typeface="標楷體" panose="03000509000000000000" pitchFamily="65" charset="-120"/>
                <a:ea typeface="標楷體" panose="03000509000000000000" pitchFamily="65" charset="-120"/>
              </a:rPr>
              <a:t>1</a:t>
            </a:r>
            <a:r>
              <a:rPr lang="zh-TW" altLang="zh-TW" dirty="0">
                <a:solidFill>
                  <a:srgbClr val="1D5253"/>
                </a:solidFill>
                <a:latin typeface="標楷體" panose="03000509000000000000" pitchFamily="65" charset="-120"/>
                <a:ea typeface="標楷體" panose="03000509000000000000" pitchFamily="65" charset="-120"/>
              </a:rPr>
              <a:t>次小功（含以上）者得</a:t>
            </a:r>
            <a:r>
              <a:rPr lang="en-US" altLang="zh-TW" dirty="0">
                <a:solidFill>
                  <a:srgbClr val="1D5253"/>
                </a:solidFill>
                <a:latin typeface="標楷體" panose="03000509000000000000" pitchFamily="65" charset="-120"/>
                <a:ea typeface="標楷體" panose="03000509000000000000" pitchFamily="65" charset="-120"/>
              </a:rPr>
              <a:t>3</a:t>
            </a:r>
            <a:r>
              <a:rPr lang="zh-TW" altLang="zh-TW" dirty="0">
                <a:solidFill>
                  <a:srgbClr val="1D5253"/>
                </a:solidFill>
                <a:latin typeface="標楷體" panose="03000509000000000000" pitchFamily="65" charset="-120"/>
                <a:ea typeface="標楷體" panose="03000509000000000000" pitchFamily="65" charset="-120"/>
              </a:rPr>
              <a:t>分</a:t>
            </a:r>
            <a:endParaRPr lang="en-US" altLang="zh-TW" dirty="0">
              <a:solidFill>
                <a:srgbClr val="1D5253"/>
              </a:solidFill>
              <a:latin typeface="標楷體" panose="03000509000000000000" pitchFamily="65" charset="-120"/>
              <a:ea typeface="標楷體" panose="03000509000000000000" pitchFamily="65" charset="-120"/>
            </a:endParaRPr>
          </a:p>
          <a:p>
            <a:pPr fontAlgn="ctr">
              <a:defRPr/>
            </a:pPr>
            <a:r>
              <a:rPr lang="zh-TW" altLang="en-US" dirty="0">
                <a:solidFill>
                  <a:srgbClr val="1D5253"/>
                </a:solidFill>
                <a:latin typeface="標楷體" panose="03000509000000000000" pitchFamily="65" charset="-120"/>
                <a:ea typeface="標楷體" panose="03000509000000000000" pitchFamily="65" charset="-120"/>
              </a:rPr>
              <a:t>                                          </a:t>
            </a:r>
            <a:r>
              <a:rPr lang="en-US" altLang="zh-TW" dirty="0">
                <a:solidFill>
                  <a:srgbClr val="1D5253"/>
                </a:solidFill>
                <a:latin typeface="標楷體" panose="03000509000000000000" pitchFamily="65" charset="-120"/>
                <a:ea typeface="標楷體" panose="03000509000000000000" pitchFamily="65" charset="-120"/>
              </a:rPr>
              <a:t>1</a:t>
            </a:r>
            <a:r>
              <a:rPr lang="zh-TW" altLang="zh-TW" dirty="0">
                <a:solidFill>
                  <a:srgbClr val="1D5253"/>
                </a:solidFill>
                <a:latin typeface="標楷體" panose="03000509000000000000" pitchFamily="65" charset="-120"/>
                <a:ea typeface="標楷體" panose="03000509000000000000" pitchFamily="65" charset="-120"/>
              </a:rPr>
              <a:t>次嘉獎（含以上）者得</a:t>
            </a:r>
            <a:r>
              <a:rPr lang="en-US" altLang="zh-TW" dirty="0">
                <a:solidFill>
                  <a:srgbClr val="1D5253"/>
                </a:solidFill>
                <a:latin typeface="標楷體" panose="03000509000000000000" pitchFamily="65" charset="-120"/>
                <a:ea typeface="標楷體" panose="03000509000000000000" pitchFamily="65" charset="-120"/>
              </a:rPr>
              <a:t>2</a:t>
            </a:r>
            <a:r>
              <a:rPr lang="zh-TW" altLang="en-US" dirty="0">
                <a:solidFill>
                  <a:srgbClr val="1D5253"/>
                </a:solidFill>
                <a:latin typeface="標楷體" panose="03000509000000000000" pitchFamily="65" charset="-120"/>
                <a:ea typeface="標楷體" panose="03000509000000000000" pitchFamily="65" charset="-120"/>
              </a:rPr>
              <a:t>分</a:t>
            </a:r>
            <a:endParaRPr lang="en-US" altLang="zh-TW" dirty="0">
              <a:solidFill>
                <a:srgbClr val="1D5253"/>
              </a:solidFill>
              <a:latin typeface="標楷體" panose="03000509000000000000" pitchFamily="65" charset="-120"/>
              <a:ea typeface="標楷體" panose="03000509000000000000" pitchFamily="65" charset="-120"/>
            </a:endParaRPr>
          </a:p>
          <a:p>
            <a:pPr fontAlgn="ctr">
              <a:defRPr/>
            </a:pPr>
            <a:r>
              <a:rPr lang="zh-TW" altLang="en-US" dirty="0">
                <a:solidFill>
                  <a:srgbClr val="1D5253"/>
                </a:solidFill>
                <a:latin typeface="標楷體" panose="03000509000000000000" pitchFamily="65" charset="-120"/>
                <a:ea typeface="標楷體" panose="03000509000000000000" pitchFamily="65" charset="-120"/>
              </a:rPr>
              <a:t>                                          </a:t>
            </a:r>
            <a:r>
              <a:rPr lang="zh-TW" altLang="zh-TW" dirty="0">
                <a:solidFill>
                  <a:srgbClr val="1D5253"/>
                </a:solidFill>
                <a:latin typeface="標楷體" panose="03000509000000000000" pitchFamily="65" charset="-120"/>
                <a:ea typeface="標楷體" panose="03000509000000000000" pitchFamily="65" charset="-120"/>
              </a:rPr>
              <a:t>無任何懲處紀錄者得</a:t>
            </a:r>
            <a:r>
              <a:rPr lang="en-US" altLang="zh-TW" dirty="0">
                <a:solidFill>
                  <a:srgbClr val="1D5253"/>
                </a:solidFill>
                <a:latin typeface="標楷體" panose="03000509000000000000" pitchFamily="65" charset="-120"/>
                <a:ea typeface="標楷體" panose="03000509000000000000" pitchFamily="65" charset="-120"/>
              </a:rPr>
              <a:t>1</a:t>
            </a:r>
            <a:r>
              <a:rPr lang="zh-TW" altLang="zh-TW" dirty="0">
                <a:solidFill>
                  <a:srgbClr val="1D5253"/>
                </a:solidFill>
                <a:latin typeface="標楷體" panose="03000509000000000000" pitchFamily="65" charset="-120"/>
                <a:ea typeface="標楷體" panose="03000509000000000000" pitchFamily="65" charset="-120"/>
              </a:rPr>
              <a:t>分</a:t>
            </a:r>
            <a:endParaRPr lang="en-US" altLang="zh-TW" dirty="0">
              <a:solidFill>
                <a:srgbClr val="1D5253"/>
              </a:solidFill>
              <a:latin typeface="標楷體" panose="03000509000000000000" pitchFamily="65" charset="-120"/>
              <a:ea typeface="標楷體" panose="03000509000000000000" pitchFamily="65" charset="-120"/>
            </a:endParaRPr>
          </a:p>
          <a:p>
            <a:pPr fontAlgn="base">
              <a:defRPr/>
            </a:pPr>
            <a:r>
              <a:rPr lang="zh-TW" altLang="en-US" dirty="0">
                <a:solidFill>
                  <a:srgbClr val="1D5253"/>
                </a:solidFill>
                <a:latin typeface="標楷體" panose="03000509000000000000" pitchFamily="65" charset="-120"/>
                <a:ea typeface="標楷體" panose="03000509000000000000" pitchFamily="65" charset="-120"/>
              </a:rPr>
              <a:t>體適能</a:t>
            </a:r>
            <a:r>
              <a:rPr lang="en-US" altLang="zh-TW" dirty="0">
                <a:solidFill>
                  <a:srgbClr val="1D5253"/>
                </a:solidFill>
                <a:latin typeface="標楷體" panose="03000509000000000000" pitchFamily="65" charset="-120"/>
                <a:ea typeface="標楷體" panose="03000509000000000000" pitchFamily="65" charset="-120"/>
              </a:rPr>
              <a:t>(6)</a:t>
            </a:r>
            <a:r>
              <a:rPr lang="zh-TW" altLang="en-US" dirty="0">
                <a:solidFill>
                  <a:srgbClr val="1D5253"/>
                </a:solidFill>
                <a:latin typeface="標楷體" panose="03000509000000000000" pitchFamily="65" charset="-120"/>
                <a:ea typeface="標楷體" panose="03000509000000000000" pitchFamily="65" charset="-120"/>
              </a:rPr>
              <a:t>：</a:t>
            </a:r>
            <a:r>
              <a:rPr lang="zh-TW" altLang="zh-TW" dirty="0">
                <a:solidFill>
                  <a:srgbClr val="1D5253"/>
                </a:solidFill>
                <a:latin typeface="標楷體" panose="03000509000000000000" pitchFamily="65" charset="-120"/>
                <a:ea typeface="標楷體" panose="03000509000000000000" pitchFamily="65" charset="-120"/>
              </a:rPr>
              <a:t>體適能檢測成績達門檻標準者</a:t>
            </a:r>
            <a:r>
              <a:rPr lang="en-US" altLang="zh-TW" dirty="0">
                <a:solidFill>
                  <a:srgbClr val="1D5253"/>
                </a:solidFill>
                <a:latin typeface="標楷體" panose="03000509000000000000" pitchFamily="65" charset="-120"/>
                <a:ea typeface="標楷體" panose="03000509000000000000" pitchFamily="65" charset="-120"/>
              </a:rPr>
              <a:t>1</a:t>
            </a:r>
            <a:r>
              <a:rPr lang="zh-TW" altLang="en-US" dirty="0">
                <a:solidFill>
                  <a:srgbClr val="1D5253"/>
                </a:solidFill>
                <a:latin typeface="標楷體" panose="03000509000000000000" pitchFamily="65" charset="-120"/>
                <a:ea typeface="標楷體" panose="03000509000000000000" pitchFamily="65" charset="-120"/>
              </a:rPr>
              <a:t>項</a:t>
            </a:r>
            <a:r>
              <a:rPr lang="zh-TW" altLang="zh-TW" dirty="0">
                <a:solidFill>
                  <a:srgbClr val="1D5253"/>
                </a:solidFill>
                <a:latin typeface="標楷體" panose="03000509000000000000" pitchFamily="65" charset="-120"/>
                <a:ea typeface="標楷體" panose="03000509000000000000" pitchFamily="65" charset="-120"/>
              </a:rPr>
              <a:t>得</a:t>
            </a:r>
            <a:r>
              <a:rPr lang="en-US" altLang="zh-TW" dirty="0">
                <a:solidFill>
                  <a:srgbClr val="1D5253"/>
                </a:solidFill>
                <a:latin typeface="標楷體" panose="03000509000000000000" pitchFamily="65" charset="-120"/>
                <a:ea typeface="標楷體" panose="03000509000000000000" pitchFamily="65" charset="-120"/>
              </a:rPr>
              <a:t>2</a:t>
            </a:r>
            <a:r>
              <a:rPr lang="zh-TW" altLang="zh-TW" dirty="0">
                <a:solidFill>
                  <a:srgbClr val="1D5253"/>
                </a:solidFill>
                <a:latin typeface="標楷體" panose="03000509000000000000" pitchFamily="65" charset="-120"/>
                <a:ea typeface="標楷體" panose="03000509000000000000" pitchFamily="65" charset="-120"/>
              </a:rPr>
              <a:t>分</a:t>
            </a:r>
            <a:endParaRPr lang="en-US" altLang="zh-TW" dirty="0">
              <a:solidFill>
                <a:srgbClr val="1D5253"/>
              </a:solidFill>
              <a:latin typeface="標楷體" panose="03000509000000000000" pitchFamily="65" charset="-120"/>
              <a:ea typeface="標楷體" panose="03000509000000000000" pitchFamily="65" charset="-120"/>
            </a:endParaRPr>
          </a:p>
          <a:p>
            <a:pPr indent="3175" fontAlgn="base">
              <a:spcAft>
                <a:spcPct val="0"/>
              </a:spcAft>
              <a:defRPr/>
            </a:pPr>
            <a:r>
              <a:rPr lang="zh-TW" altLang="en-US" dirty="0">
                <a:solidFill>
                  <a:srgbClr val="1D5253"/>
                </a:solidFill>
                <a:latin typeface="標楷體" panose="03000509000000000000" pitchFamily="65" charset="-120"/>
                <a:ea typeface="標楷體" panose="03000509000000000000" pitchFamily="65" charset="-120"/>
              </a:rPr>
              <a:t>              </a:t>
            </a:r>
            <a:r>
              <a:rPr lang="en-US" altLang="zh-TW" dirty="0">
                <a:solidFill>
                  <a:srgbClr val="1D5253"/>
                </a:solidFill>
                <a:latin typeface="標楷體" panose="03000509000000000000" pitchFamily="65" charset="-120"/>
                <a:ea typeface="標楷體" panose="03000509000000000000" pitchFamily="65" charset="-120"/>
              </a:rPr>
              <a:t>1.</a:t>
            </a:r>
            <a:r>
              <a:rPr lang="zh-TW" altLang="en-US" sz="1400" dirty="0">
                <a:solidFill>
                  <a:srgbClr val="1D5253"/>
                </a:solidFill>
                <a:latin typeface="標楷體" panose="03000509000000000000" pitchFamily="65" charset="-120"/>
                <a:ea typeface="標楷體" panose="03000509000000000000" pitchFamily="65" charset="-120"/>
              </a:rPr>
              <a:t>體適能檢測項目：一分鐘屈膝仰臥起坐、坐姿體前彎、立定跳遠、</a:t>
            </a:r>
            <a:r>
              <a:rPr lang="en-US" altLang="zh-TW" sz="1400" dirty="0">
                <a:solidFill>
                  <a:srgbClr val="1D5253"/>
                </a:solidFill>
                <a:latin typeface="標楷體" panose="03000509000000000000" pitchFamily="65" charset="-120"/>
                <a:ea typeface="標楷體" panose="03000509000000000000" pitchFamily="65" charset="-120"/>
              </a:rPr>
              <a:t>800/1600</a:t>
            </a:r>
            <a:r>
              <a:rPr lang="zh-TW" altLang="en-US" sz="1400" dirty="0">
                <a:solidFill>
                  <a:srgbClr val="1D5253"/>
                </a:solidFill>
                <a:latin typeface="標楷體" panose="03000509000000000000" pitchFamily="65" charset="-120"/>
                <a:ea typeface="標楷體" panose="03000509000000000000" pitchFamily="65" charset="-120"/>
              </a:rPr>
              <a:t>公尺跑走等</a:t>
            </a:r>
            <a:r>
              <a:rPr lang="en-US" altLang="zh-TW" sz="1400" dirty="0">
                <a:solidFill>
                  <a:srgbClr val="1D5253"/>
                </a:solidFill>
                <a:latin typeface="標楷體" panose="03000509000000000000" pitchFamily="65" charset="-120"/>
                <a:ea typeface="標楷體" panose="03000509000000000000" pitchFamily="65" charset="-120"/>
              </a:rPr>
              <a:t>4</a:t>
            </a:r>
            <a:r>
              <a:rPr lang="zh-TW" altLang="en-US" sz="1400" dirty="0">
                <a:solidFill>
                  <a:srgbClr val="1D5253"/>
                </a:solidFill>
                <a:latin typeface="標楷體" panose="03000509000000000000" pitchFamily="65" charset="-120"/>
                <a:ea typeface="標楷體" panose="03000509000000000000" pitchFamily="65" charset="-120"/>
              </a:rPr>
              <a:t>項</a:t>
            </a:r>
          </a:p>
          <a:p>
            <a:pPr marL="717550" indent="-177800" fontAlgn="base">
              <a:spcAft>
                <a:spcPct val="0"/>
              </a:spcAft>
              <a:defRPr/>
            </a:pPr>
            <a:r>
              <a:rPr lang="zh-TW" altLang="en-US" sz="1400" dirty="0">
                <a:solidFill>
                  <a:srgbClr val="1D5253"/>
                </a:solidFill>
                <a:latin typeface="標楷體" panose="03000509000000000000" pitchFamily="65" charset="-120"/>
                <a:ea typeface="標楷體" panose="03000509000000000000" pitchFamily="65" charset="-120"/>
              </a:rPr>
              <a:t>            </a:t>
            </a:r>
            <a:r>
              <a:rPr lang="en-US" altLang="zh-TW" sz="1400" dirty="0">
                <a:solidFill>
                  <a:srgbClr val="1D5253"/>
                </a:solidFill>
                <a:latin typeface="標楷體" panose="03000509000000000000" pitchFamily="65" charset="-120"/>
                <a:ea typeface="標楷體" panose="03000509000000000000" pitchFamily="65" charset="-120"/>
              </a:rPr>
              <a:t>2.</a:t>
            </a:r>
            <a:r>
              <a:rPr lang="zh-TW" altLang="en-US" sz="1400" dirty="0">
                <a:solidFill>
                  <a:srgbClr val="1D5253"/>
                </a:solidFill>
                <a:latin typeface="標楷體" panose="03000509000000000000" pitchFamily="65" charset="-120"/>
                <a:ea typeface="標楷體" panose="03000509000000000000" pitchFamily="65" charset="-120"/>
              </a:rPr>
              <a:t>持有各級主管機關特殊教育學生鑑定或就學輔導會鑑定為身心障礙學生之證明、身心障礙手</a:t>
            </a:r>
            <a:endParaRPr lang="en-US" altLang="zh-TW" sz="1400" dirty="0">
              <a:solidFill>
                <a:srgbClr val="1D5253"/>
              </a:solidFill>
              <a:latin typeface="標楷體" panose="03000509000000000000" pitchFamily="65" charset="-120"/>
              <a:ea typeface="標楷體" panose="03000509000000000000" pitchFamily="65" charset="-120"/>
            </a:endParaRPr>
          </a:p>
          <a:p>
            <a:pPr marL="717550" indent="-177800" fontAlgn="base">
              <a:spcAft>
                <a:spcPct val="0"/>
              </a:spcAft>
              <a:defRPr/>
            </a:pPr>
            <a:r>
              <a:rPr lang="zh-TW" altLang="en-US" sz="1400" dirty="0">
                <a:solidFill>
                  <a:srgbClr val="1D5253"/>
                </a:solidFill>
                <a:latin typeface="標楷體" panose="03000509000000000000" pitchFamily="65" charset="-120"/>
                <a:ea typeface="標楷體" panose="03000509000000000000" pitchFamily="65" charset="-120"/>
              </a:rPr>
              <a:t>                冊（證明）者或持有公立醫院證明為重大傷病、體弱學生，比照</a:t>
            </a:r>
            <a:r>
              <a:rPr lang="en-US" altLang="zh-TW" sz="1400" dirty="0">
                <a:solidFill>
                  <a:srgbClr val="1D5253"/>
                </a:solidFill>
                <a:latin typeface="標楷體" panose="03000509000000000000" pitchFamily="65" charset="-120"/>
                <a:ea typeface="標楷體" panose="03000509000000000000" pitchFamily="65" charset="-120"/>
              </a:rPr>
              <a:t>3</a:t>
            </a:r>
            <a:r>
              <a:rPr lang="zh-TW" altLang="en-US" sz="1400" dirty="0">
                <a:solidFill>
                  <a:srgbClr val="1D5253"/>
                </a:solidFill>
                <a:latin typeface="標楷體" panose="03000509000000000000" pitchFamily="65" charset="-120"/>
                <a:ea typeface="標楷體" panose="03000509000000000000" pitchFamily="65" charset="-120"/>
              </a:rPr>
              <a:t>項達門檻標準者得</a:t>
            </a:r>
            <a:r>
              <a:rPr lang="en-US" altLang="zh-TW" sz="1400" dirty="0">
                <a:solidFill>
                  <a:srgbClr val="1D5253"/>
                </a:solidFill>
                <a:latin typeface="標楷體" panose="03000509000000000000" pitchFamily="65" charset="-120"/>
                <a:ea typeface="標楷體" panose="03000509000000000000" pitchFamily="65" charset="-120"/>
              </a:rPr>
              <a:t>6</a:t>
            </a:r>
            <a:r>
              <a:rPr lang="zh-TW" altLang="en-US" sz="1400" dirty="0">
                <a:solidFill>
                  <a:srgbClr val="1D5253"/>
                </a:solidFill>
                <a:latin typeface="標楷體" panose="03000509000000000000" pitchFamily="65" charset="-120"/>
                <a:ea typeface="標楷體" panose="03000509000000000000" pitchFamily="65" charset="-120"/>
              </a:rPr>
              <a:t>分。</a:t>
            </a:r>
            <a:endParaRPr lang="en-US" altLang="zh-TW" sz="1400" dirty="0">
              <a:solidFill>
                <a:srgbClr val="1D5253"/>
              </a:solidFill>
              <a:latin typeface="標楷體" panose="03000509000000000000" pitchFamily="65" charset="-120"/>
              <a:ea typeface="標楷體" panose="03000509000000000000" pitchFamily="65" charset="-120"/>
            </a:endParaRPr>
          </a:p>
          <a:p>
            <a:pPr marL="717550" indent="-177800" fontAlgn="base">
              <a:spcAft>
                <a:spcPct val="0"/>
              </a:spcAft>
              <a:defRPr/>
            </a:pPr>
            <a:r>
              <a:rPr lang="zh-TW" altLang="en-US" sz="1400" dirty="0">
                <a:solidFill>
                  <a:srgbClr val="1D5253"/>
                </a:solidFill>
                <a:latin typeface="標楷體" panose="03000509000000000000" pitchFamily="65" charset="-120"/>
                <a:ea typeface="標楷體" panose="03000509000000000000" pitchFamily="65" charset="-120"/>
              </a:rPr>
              <a:t>            </a:t>
            </a:r>
            <a:r>
              <a:rPr lang="en-US" altLang="zh-TW" sz="1400" dirty="0">
                <a:solidFill>
                  <a:srgbClr val="1D5253"/>
                </a:solidFill>
                <a:latin typeface="標楷體" panose="03000509000000000000" pitchFamily="65" charset="-120"/>
                <a:ea typeface="標楷體" panose="03000509000000000000" pitchFamily="65" charset="-120"/>
              </a:rPr>
              <a:t>3.</a:t>
            </a:r>
            <a:r>
              <a:rPr lang="zh-TW" altLang="en-US" sz="1400" b="1" dirty="0">
                <a:solidFill>
                  <a:srgbClr val="1D5253"/>
                </a:solidFill>
                <a:latin typeface="標楷體" panose="03000509000000000000" pitchFamily="65" charset="-120"/>
                <a:ea typeface="標楷體" panose="03000509000000000000" pitchFamily="65" charset="-120"/>
              </a:rPr>
              <a:t>體適能應擇一次檢測成績完整使用。</a:t>
            </a:r>
            <a:endParaRPr lang="zh-TW" altLang="zh-TW" sz="1400" b="1" dirty="0">
              <a:solidFill>
                <a:srgbClr val="1D5253"/>
              </a:solidFill>
              <a:latin typeface="標楷體" panose="03000509000000000000" pitchFamily="65" charset="-120"/>
              <a:ea typeface="標楷體" panose="03000509000000000000" pitchFamily="65" charset="-120"/>
            </a:endParaRPr>
          </a:p>
        </p:txBody>
      </p:sp>
      <p:pic>
        <p:nvPicPr>
          <p:cNvPr id="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127959" y="434352"/>
            <a:ext cx="1321917" cy="10874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6080904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123853" y="5513116"/>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05794" y="5513117"/>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845585" y="5513117"/>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185376" y="5513117"/>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525167" y="5513117"/>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886033" y="5526883"/>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圓角矩形 9"/>
          <p:cNvSpPr/>
          <p:nvPr/>
        </p:nvSpPr>
        <p:spPr bwMode="auto">
          <a:xfrm>
            <a:off x="1886033" y="857253"/>
            <a:ext cx="6820389" cy="3684602"/>
          </a:xfrm>
          <a:prstGeom prst="roundRect">
            <a:avLst/>
          </a:prstGeom>
          <a:solidFill>
            <a:srgbClr val="A3DEDF"/>
          </a:solidFill>
          <a:scene3d>
            <a:camera prst="orthographicFront"/>
            <a:lightRig rig="threePt" dir="t"/>
          </a:scene3d>
          <a:sp3d>
            <a:bevelT w="381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sp>
      <p:sp>
        <p:nvSpPr>
          <p:cNvPr id="2" name="文字方塊 1"/>
          <p:cNvSpPr txBox="1"/>
          <p:nvPr/>
        </p:nvSpPr>
        <p:spPr>
          <a:xfrm>
            <a:off x="1886033" y="1268393"/>
            <a:ext cx="6688475" cy="3139321"/>
          </a:xfrm>
          <a:prstGeom prst="rect">
            <a:avLst/>
          </a:prstGeom>
          <a:noFill/>
        </p:spPr>
        <p:txBody>
          <a:bodyPr wrap="square" rtlCol="0">
            <a:spAutoFit/>
            <a:scene3d>
              <a:camera prst="orthographicFront"/>
              <a:lightRig rig="threePt" dir="t"/>
            </a:scene3d>
            <a:sp3d extrusionH="57150">
              <a:bevelT w="38100" h="38100"/>
            </a:sp3d>
          </a:bodyPr>
          <a:lstStyle/>
          <a:p>
            <a:pPr marL="0" marR="0" lvl="0" indent="0" algn="ctr" defTabSz="685783" rtl="0" eaLnBrk="1" fontAlgn="auto" latinLnBrk="0" hangingPunct="1">
              <a:lnSpc>
                <a:spcPct val="90000"/>
              </a:lnSpc>
              <a:spcBef>
                <a:spcPct val="0"/>
              </a:spcBef>
              <a:spcAft>
                <a:spcPts val="0"/>
              </a:spcAft>
              <a:buClrTx/>
              <a:buSzPct val="90000"/>
              <a:buFontTx/>
              <a:buNone/>
              <a:tabLst/>
              <a:defRPr/>
            </a:pPr>
            <a:r>
              <a:rPr kumimoji="0" lang="zh-TW" altLang="en-US" sz="6000" b="1" i="0" u="none" strike="noStrike" kern="1200" cap="none" spc="0" normalizeH="0" baseline="0" noProof="0" dirty="0">
                <a:ln>
                  <a:noFill/>
                </a:ln>
                <a:solidFill>
                  <a:srgbClr val="6600CC"/>
                </a:solidFill>
                <a:effectLst/>
                <a:uLnTx/>
                <a:uFillTx/>
                <a:latin typeface="標楷體" panose="03000509000000000000" pitchFamily="65" charset="-120"/>
                <a:ea typeface="標楷體" panose="03000509000000000000" pitchFamily="65" charset="-120"/>
                <a:cs typeface="+mn-cs"/>
              </a:rPr>
              <a:t>超級比一比</a:t>
            </a:r>
            <a:r>
              <a:rPr kumimoji="0" lang="en-US" altLang="zh-TW" sz="4000" b="1" i="0" u="none" strike="noStrike" kern="1200" cap="none" spc="0" normalizeH="0" baseline="0" noProof="0" dirty="0">
                <a:ln>
                  <a:noFill/>
                </a:ln>
                <a:solidFill>
                  <a:srgbClr val="6600CC"/>
                </a:solidFill>
                <a:effectLst/>
                <a:uLnTx/>
                <a:uFillTx/>
                <a:latin typeface="標楷體" panose="03000509000000000000" pitchFamily="65" charset="-120"/>
                <a:ea typeface="標楷體" panose="03000509000000000000" pitchFamily="65" charset="-120"/>
                <a:cs typeface="+mn-cs"/>
              </a:rPr>
              <a:t/>
            </a:r>
            <a:br>
              <a:rPr kumimoji="0" lang="en-US" altLang="zh-TW" sz="4000" b="1" i="0" u="none" strike="noStrike" kern="1200" cap="none" spc="0" normalizeH="0" baseline="0" noProof="0" dirty="0">
                <a:ln>
                  <a:noFill/>
                </a:ln>
                <a:solidFill>
                  <a:srgbClr val="6600CC"/>
                </a:solidFill>
                <a:effectLst/>
                <a:uLnTx/>
                <a:uFillTx/>
                <a:latin typeface="標楷體" panose="03000509000000000000" pitchFamily="65" charset="-120"/>
                <a:ea typeface="標楷體" panose="03000509000000000000" pitchFamily="65" charset="-120"/>
                <a:cs typeface="+mn-cs"/>
              </a:rPr>
            </a:br>
            <a:r>
              <a:rPr kumimoji="0" lang="en-US" altLang="zh-TW" sz="4000" b="1" i="0" u="none" strike="noStrike" kern="1200" cap="none" spc="0" normalizeH="0" baseline="0" noProof="0" dirty="0">
                <a:ln>
                  <a:noFill/>
                </a:ln>
                <a:solidFill>
                  <a:srgbClr val="6600CC"/>
                </a:solidFill>
                <a:effectLst/>
                <a:uLnTx/>
                <a:uFillTx/>
                <a:latin typeface="標楷體" panose="03000509000000000000" pitchFamily="65" charset="-120"/>
                <a:ea typeface="標楷體" panose="03000509000000000000" pitchFamily="65" charset="-120"/>
                <a:cs typeface="+mn-cs"/>
              </a:rPr>
              <a:t/>
            </a:r>
            <a:br>
              <a:rPr kumimoji="0" lang="en-US" altLang="zh-TW" sz="4000" b="1" i="0" u="none" strike="noStrike" kern="1200" cap="none" spc="0" normalizeH="0" baseline="0" noProof="0" dirty="0">
                <a:ln>
                  <a:noFill/>
                </a:ln>
                <a:solidFill>
                  <a:srgbClr val="6600CC"/>
                </a:solidFill>
                <a:effectLst/>
                <a:uLnTx/>
                <a:uFillTx/>
                <a:latin typeface="標楷體" panose="03000509000000000000" pitchFamily="65" charset="-120"/>
                <a:ea typeface="標楷體" panose="03000509000000000000" pitchFamily="65" charset="-120"/>
                <a:cs typeface="+mn-cs"/>
              </a:rPr>
            </a:br>
            <a:r>
              <a:rPr kumimoji="0" lang="zh-TW" altLang="en-US" sz="4000" b="1" i="0" u="none" strike="noStrike" kern="1200" cap="none" spc="0" normalizeH="0" baseline="0" noProof="0" dirty="0">
                <a:ln>
                  <a:noFill/>
                </a:ln>
                <a:solidFill>
                  <a:srgbClr val="6600CC"/>
                </a:solidFill>
                <a:effectLst/>
                <a:uLnTx/>
                <a:uFillTx/>
                <a:latin typeface="標楷體" panose="03000509000000000000" pitchFamily="65" charset="-120"/>
                <a:ea typeface="標楷體" panose="03000509000000000000" pitchFamily="65" charset="-120"/>
                <a:cs typeface="+mn-cs"/>
              </a:rPr>
              <a:t>五專聯合免試入學</a:t>
            </a:r>
            <a:r>
              <a:rPr kumimoji="0" lang="en-US" altLang="zh-TW" sz="4000" b="1" i="0" u="none" strike="noStrike" kern="1200" cap="none" spc="0" normalizeH="0" baseline="0" noProof="0" dirty="0">
                <a:ln>
                  <a:noFill/>
                </a:ln>
                <a:solidFill>
                  <a:srgbClr val="6600CC"/>
                </a:solidFill>
                <a:effectLst/>
                <a:uLnTx/>
                <a:uFillTx/>
                <a:latin typeface="標楷體" panose="03000509000000000000" pitchFamily="65" charset="-120"/>
                <a:ea typeface="標楷體" panose="03000509000000000000" pitchFamily="65" charset="-120"/>
                <a:cs typeface="+mn-cs"/>
              </a:rPr>
              <a:t/>
            </a:r>
            <a:br>
              <a:rPr kumimoji="0" lang="en-US" altLang="zh-TW" sz="4000" b="1" i="0" u="none" strike="noStrike" kern="1200" cap="none" spc="0" normalizeH="0" baseline="0" noProof="0" dirty="0">
                <a:ln>
                  <a:noFill/>
                </a:ln>
                <a:solidFill>
                  <a:srgbClr val="6600CC"/>
                </a:solidFill>
                <a:effectLst/>
                <a:uLnTx/>
                <a:uFillTx/>
                <a:latin typeface="標楷體" panose="03000509000000000000" pitchFamily="65" charset="-120"/>
                <a:ea typeface="標楷體" panose="03000509000000000000" pitchFamily="65" charset="-120"/>
                <a:cs typeface="+mn-cs"/>
              </a:rPr>
            </a:br>
            <a:r>
              <a:rPr kumimoji="0" lang="en-US" altLang="zh-TW" sz="4000" b="1" i="0" u="none" strike="noStrike" kern="1200" cap="none" spc="0" normalizeH="0" baseline="0" noProof="0" dirty="0" err="1">
                <a:ln>
                  <a:noFill/>
                </a:ln>
                <a:solidFill>
                  <a:srgbClr val="6600CC"/>
                </a:solidFill>
                <a:effectLst/>
                <a:uLnTx/>
                <a:uFillTx/>
                <a:latin typeface="標楷體" panose="03000509000000000000" pitchFamily="65" charset="-120"/>
                <a:ea typeface="標楷體" panose="03000509000000000000" pitchFamily="65" charset="-120"/>
                <a:cs typeface="+mn-cs"/>
              </a:rPr>
              <a:t>V.S</a:t>
            </a:r>
            <a:r>
              <a:rPr kumimoji="0" lang="en-US" altLang="zh-TW" sz="4000" b="1" i="0" u="none" strike="noStrike" kern="1200" cap="none" spc="0" normalizeH="0" baseline="0" noProof="0" dirty="0">
                <a:ln>
                  <a:noFill/>
                </a:ln>
                <a:solidFill>
                  <a:srgbClr val="6600CC"/>
                </a:solidFill>
                <a:effectLst/>
                <a:uLnTx/>
                <a:uFillTx/>
                <a:latin typeface="標楷體" panose="03000509000000000000" pitchFamily="65" charset="-120"/>
                <a:ea typeface="標楷體" panose="03000509000000000000" pitchFamily="65" charset="-120"/>
                <a:cs typeface="+mn-cs"/>
              </a:rPr>
              <a:t/>
            </a:r>
            <a:br>
              <a:rPr kumimoji="0" lang="en-US" altLang="zh-TW" sz="4000" b="1" i="0" u="none" strike="noStrike" kern="1200" cap="none" spc="0" normalizeH="0" baseline="0" noProof="0" dirty="0">
                <a:ln>
                  <a:noFill/>
                </a:ln>
                <a:solidFill>
                  <a:srgbClr val="6600CC"/>
                </a:solidFill>
                <a:effectLst/>
                <a:uLnTx/>
                <a:uFillTx/>
                <a:latin typeface="標楷體" panose="03000509000000000000" pitchFamily="65" charset="-120"/>
                <a:ea typeface="標楷體" panose="03000509000000000000" pitchFamily="65" charset="-120"/>
                <a:cs typeface="+mn-cs"/>
              </a:rPr>
            </a:br>
            <a:r>
              <a:rPr kumimoji="0" lang="zh-TW" altLang="en-US" sz="4000" b="1" i="0" u="none" strike="noStrike" kern="1200" cap="none" spc="0" normalizeH="0" baseline="0" noProof="0" dirty="0">
                <a:ln>
                  <a:noFill/>
                </a:ln>
                <a:solidFill>
                  <a:srgbClr val="6600CC"/>
                </a:solidFill>
                <a:effectLst/>
                <a:uLnTx/>
                <a:uFillTx/>
                <a:latin typeface="標楷體" panose="03000509000000000000" pitchFamily="65" charset="-120"/>
                <a:ea typeface="標楷體" panose="03000509000000000000" pitchFamily="65" charset="-120"/>
                <a:cs typeface="+mn-cs"/>
              </a:rPr>
              <a:t>五專優先免試入學</a:t>
            </a:r>
          </a:p>
        </p:txBody>
      </p:sp>
      <p:pic>
        <p:nvPicPr>
          <p:cNvPr id="11" name="Picture 2">
            <a:extLst>
              <a:ext uri="{FF2B5EF4-FFF2-40B4-BE49-F238E27FC236}">
                <a16:creationId xmlns:a16="http://schemas.microsoft.com/office/drawing/2014/main" xmlns="" id="{E075647C-A9C2-450F-83B1-796BC3DA466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67974" y="5526883"/>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5031925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par>
                                <p:cTn id="8" presetID="21" presetClass="entr" presetSubtype="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heel(1)">
                                      <p:cBhvr>
                                        <p:cTn id="10" dur="2000"/>
                                        <p:tgtEl>
                                          <p:spTgt spid="5"/>
                                        </p:tgtEl>
                                      </p:cBhvr>
                                    </p:animEffect>
                                  </p:childTnLst>
                                </p:cTn>
                              </p:par>
                              <p:par>
                                <p:cTn id="11" presetID="21" presetClass="entr" presetSubtype="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heel(1)">
                                      <p:cBhvr>
                                        <p:cTn id="13" dur="2000"/>
                                        <p:tgtEl>
                                          <p:spTgt spid="6"/>
                                        </p:tgtEl>
                                      </p:cBhvr>
                                    </p:animEffect>
                                  </p:childTnLst>
                                </p:cTn>
                              </p:par>
                              <p:par>
                                <p:cTn id="14" presetID="21" presetClass="entr" presetSubtype="1"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heel(1)">
                                      <p:cBhvr>
                                        <p:cTn id="16" dur="2000"/>
                                        <p:tgtEl>
                                          <p:spTgt spid="7"/>
                                        </p:tgtEl>
                                      </p:cBhvr>
                                    </p:animEffect>
                                  </p:childTnLst>
                                </p:cTn>
                              </p:par>
                              <p:par>
                                <p:cTn id="17" presetID="21" presetClass="entr" presetSubtype="1"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heel(1)">
                                      <p:cBhvr>
                                        <p:cTn id="19" dur="2000"/>
                                        <p:tgtEl>
                                          <p:spTgt spid="8"/>
                                        </p:tgtEl>
                                      </p:cBhvr>
                                    </p:animEffect>
                                  </p:childTnLst>
                                </p:cTn>
                              </p:par>
                              <p:par>
                                <p:cTn id="20" presetID="21" presetClass="entr" presetSubtype="1" fill="hold"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heel(1)">
                                      <p:cBhvr>
                                        <p:cTn id="22" dur="2000"/>
                                        <p:tgtEl>
                                          <p:spTgt spid="9"/>
                                        </p:tgtEl>
                                      </p:cBhvr>
                                    </p:animEffect>
                                  </p:childTnLst>
                                </p:cTn>
                              </p:par>
                              <p:par>
                                <p:cTn id="23" presetID="21" presetClass="entr" presetSubtype="1" fill="hold"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heel(1)">
                                      <p:cBhvr>
                                        <p:cTn id="25"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100000">
              <a:srgbClr val="66FFCC"/>
            </a:gs>
          </a:gsLst>
          <a:lin ang="5400000" scaled="1"/>
        </a:gradFill>
        <a:effectLst/>
      </p:bgPr>
    </p:bg>
    <p:spTree>
      <p:nvGrpSpPr>
        <p:cNvPr id="1" name=""/>
        <p:cNvGrpSpPr/>
        <p:nvPr/>
      </p:nvGrpSpPr>
      <p:grpSpPr>
        <a:xfrm>
          <a:off x="0" y="0"/>
          <a:ext cx="0" cy="0"/>
          <a:chOff x="0" y="0"/>
          <a:chExt cx="0" cy="0"/>
        </a:xfrm>
      </p:grpSpPr>
      <p:graphicFrame>
        <p:nvGraphicFramePr>
          <p:cNvPr id="5" name="object 5"/>
          <p:cNvGraphicFramePr>
            <a:graphicFrameLocks noGrp="1"/>
          </p:cNvGraphicFramePr>
          <p:nvPr>
            <p:extLst>
              <p:ext uri="{D42A27DB-BD31-4B8C-83A1-F6EECF244321}">
                <p14:modId xmlns:p14="http://schemas.microsoft.com/office/powerpoint/2010/main" val="3767330976"/>
              </p:ext>
            </p:extLst>
          </p:nvPr>
        </p:nvGraphicFramePr>
        <p:xfrm>
          <a:off x="0" y="-46096"/>
          <a:ext cx="12192000" cy="6904095"/>
        </p:xfrm>
        <a:graphic>
          <a:graphicData uri="http://schemas.openxmlformats.org/drawingml/2006/table">
            <a:tbl>
              <a:tblPr firstRow="1" bandRow="1">
                <a:tableStyleId>{69CF1AB2-1976-4502-BF36-3FF5EA218861}</a:tableStyleId>
              </a:tblPr>
              <a:tblGrid>
                <a:gridCol w="2184408">
                  <a:extLst>
                    <a:ext uri="{9D8B030D-6E8A-4147-A177-3AD203B41FA5}">
                      <a16:colId xmlns:a16="http://schemas.microsoft.com/office/drawing/2014/main" xmlns="" val="20000"/>
                    </a:ext>
                  </a:extLst>
                </a:gridCol>
                <a:gridCol w="5281517">
                  <a:extLst>
                    <a:ext uri="{9D8B030D-6E8A-4147-A177-3AD203B41FA5}">
                      <a16:colId xmlns:a16="http://schemas.microsoft.com/office/drawing/2014/main" xmlns="" val="20001"/>
                    </a:ext>
                  </a:extLst>
                </a:gridCol>
                <a:gridCol w="4726075">
                  <a:extLst>
                    <a:ext uri="{9D8B030D-6E8A-4147-A177-3AD203B41FA5}">
                      <a16:colId xmlns:a16="http://schemas.microsoft.com/office/drawing/2014/main" xmlns="" val="20002"/>
                    </a:ext>
                  </a:extLst>
                </a:gridCol>
              </a:tblGrid>
              <a:tr h="497995">
                <a:tc>
                  <a:txBody>
                    <a:bodyPr/>
                    <a:lstStyle/>
                    <a:p>
                      <a:pPr marL="635" algn="ctr">
                        <a:lnSpc>
                          <a:spcPct val="100000"/>
                        </a:lnSpc>
                        <a:spcBef>
                          <a:spcPts val="630"/>
                        </a:spcBef>
                      </a:pPr>
                      <a:r>
                        <a:rPr sz="1800" spc="20" dirty="0">
                          <a:latin typeface="標楷體" panose="03000509000000000000" pitchFamily="65" charset="-120"/>
                          <a:ea typeface="標楷體" panose="03000509000000000000" pitchFamily="65" charset="-120"/>
                        </a:rPr>
                        <a:t>項目</a:t>
                      </a:r>
                      <a:endParaRPr sz="1800" b="1" dirty="0">
                        <a:latin typeface="標楷體" panose="03000509000000000000" pitchFamily="65" charset="-120"/>
                        <a:ea typeface="標楷體" panose="03000509000000000000" pitchFamily="65" charset="-120"/>
                        <a:cs typeface="微軟正黑體"/>
                      </a:endParaRPr>
                    </a:p>
                  </a:txBody>
                  <a:tcPr marL="0" marR="0" marT="80010" marB="0" anchor="ctr"/>
                </a:tc>
                <a:tc>
                  <a:txBody>
                    <a:bodyPr/>
                    <a:lstStyle/>
                    <a:p>
                      <a:pPr algn="ctr">
                        <a:lnSpc>
                          <a:spcPct val="100000"/>
                        </a:lnSpc>
                        <a:spcBef>
                          <a:spcPts val="630"/>
                        </a:spcBef>
                      </a:pPr>
                      <a:r>
                        <a:rPr sz="1800" spc="20" dirty="0">
                          <a:latin typeface="標楷體" panose="03000509000000000000" pitchFamily="65" charset="-120"/>
                          <a:ea typeface="標楷體" panose="03000509000000000000" pitchFamily="65" charset="-120"/>
                        </a:rPr>
                        <a:t>五專優先免</a:t>
                      </a:r>
                      <a:r>
                        <a:rPr sz="1800" spc="10" dirty="0">
                          <a:latin typeface="標楷體" panose="03000509000000000000" pitchFamily="65" charset="-120"/>
                          <a:ea typeface="標楷體" panose="03000509000000000000" pitchFamily="65" charset="-120"/>
                        </a:rPr>
                        <a:t>試入</a:t>
                      </a:r>
                      <a:r>
                        <a:rPr sz="1800" dirty="0">
                          <a:latin typeface="標楷體" panose="03000509000000000000" pitchFamily="65" charset="-120"/>
                          <a:ea typeface="標楷體" panose="03000509000000000000" pitchFamily="65" charset="-120"/>
                        </a:rPr>
                        <a:t>學</a:t>
                      </a:r>
                      <a:endParaRPr sz="1800" b="1" dirty="0">
                        <a:latin typeface="標楷體" panose="03000509000000000000" pitchFamily="65" charset="-120"/>
                        <a:ea typeface="標楷體" panose="03000509000000000000" pitchFamily="65" charset="-120"/>
                        <a:cs typeface="微軟正黑體"/>
                      </a:endParaRPr>
                    </a:p>
                  </a:txBody>
                  <a:tcPr marL="0" marR="0" marT="80010" marB="0" anchor="ctr"/>
                </a:tc>
                <a:tc>
                  <a:txBody>
                    <a:bodyPr/>
                    <a:lstStyle/>
                    <a:p>
                      <a:pPr marL="311150">
                        <a:lnSpc>
                          <a:spcPct val="100000"/>
                        </a:lnSpc>
                        <a:spcBef>
                          <a:spcPts val="630"/>
                        </a:spcBef>
                      </a:pPr>
                      <a:r>
                        <a:rPr sz="1800" spc="20" dirty="0">
                          <a:latin typeface="標楷體" panose="03000509000000000000" pitchFamily="65" charset="-120"/>
                          <a:ea typeface="標楷體" panose="03000509000000000000" pitchFamily="65" charset="-120"/>
                        </a:rPr>
                        <a:t>北、中、</a:t>
                      </a:r>
                      <a:r>
                        <a:rPr sz="1800" spc="25" dirty="0">
                          <a:latin typeface="標楷體" panose="03000509000000000000" pitchFamily="65" charset="-120"/>
                          <a:ea typeface="標楷體" panose="03000509000000000000" pitchFamily="65" charset="-120"/>
                        </a:rPr>
                        <a:t>南</a:t>
                      </a:r>
                      <a:r>
                        <a:rPr sz="1800" spc="10" dirty="0">
                          <a:latin typeface="標楷體" panose="03000509000000000000" pitchFamily="65" charset="-120"/>
                          <a:ea typeface="標楷體" panose="03000509000000000000" pitchFamily="65" charset="-120"/>
                        </a:rPr>
                        <a:t>區五</a:t>
                      </a:r>
                      <a:r>
                        <a:rPr sz="1800" spc="20" dirty="0">
                          <a:latin typeface="標楷體" panose="03000509000000000000" pitchFamily="65" charset="-120"/>
                          <a:ea typeface="標楷體" panose="03000509000000000000" pitchFamily="65" charset="-120"/>
                        </a:rPr>
                        <a:t>專</a:t>
                      </a:r>
                      <a:r>
                        <a:rPr sz="1800" spc="10" dirty="0">
                          <a:latin typeface="標楷體" panose="03000509000000000000" pitchFamily="65" charset="-120"/>
                          <a:ea typeface="標楷體" panose="03000509000000000000" pitchFamily="65" charset="-120"/>
                        </a:rPr>
                        <a:t>聯合</a:t>
                      </a:r>
                      <a:r>
                        <a:rPr sz="1800" spc="20" dirty="0">
                          <a:latin typeface="標楷體" panose="03000509000000000000" pitchFamily="65" charset="-120"/>
                          <a:ea typeface="標楷體" panose="03000509000000000000" pitchFamily="65" charset="-120"/>
                        </a:rPr>
                        <a:t>免</a:t>
                      </a:r>
                      <a:r>
                        <a:rPr sz="1800" spc="10" dirty="0">
                          <a:latin typeface="標楷體" panose="03000509000000000000" pitchFamily="65" charset="-120"/>
                          <a:ea typeface="標楷體" panose="03000509000000000000" pitchFamily="65" charset="-120"/>
                        </a:rPr>
                        <a:t>試入</a:t>
                      </a:r>
                      <a:r>
                        <a:rPr sz="1800" dirty="0">
                          <a:latin typeface="標楷體" panose="03000509000000000000" pitchFamily="65" charset="-120"/>
                          <a:ea typeface="標楷體" panose="03000509000000000000" pitchFamily="65" charset="-120"/>
                        </a:rPr>
                        <a:t>學</a:t>
                      </a:r>
                      <a:endParaRPr sz="1800" b="1" dirty="0">
                        <a:latin typeface="標楷體" panose="03000509000000000000" pitchFamily="65" charset="-120"/>
                        <a:ea typeface="標楷體" panose="03000509000000000000" pitchFamily="65" charset="-120"/>
                        <a:cs typeface="微軟正黑體"/>
                      </a:endParaRPr>
                    </a:p>
                  </a:txBody>
                  <a:tcPr marL="0" marR="0" marT="80010" marB="0" anchor="ctr"/>
                </a:tc>
                <a:extLst>
                  <a:ext uri="{0D108BD9-81ED-4DB2-BD59-A6C34878D82A}">
                    <a16:rowId xmlns:a16="http://schemas.microsoft.com/office/drawing/2014/main" xmlns="" val="10000"/>
                  </a:ext>
                </a:extLst>
              </a:tr>
              <a:tr h="476644">
                <a:tc>
                  <a:txBody>
                    <a:bodyPr/>
                    <a:lstStyle/>
                    <a:p>
                      <a:pPr marL="53975" algn="ctr">
                        <a:lnSpc>
                          <a:spcPct val="100000"/>
                        </a:lnSpc>
                        <a:spcBef>
                          <a:spcPts val="930"/>
                        </a:spcBef>
                      </a:pPr>
                      <a:r>
                        <a:rPr sz="1800" spc="25" dirty="0">
                          <a:latin typeface="標楷體" panose="03000509000000000000" pitchFamily="65" charset="-120"/>
                          <a:ea typeface="標楷體" panose="03000509000000000000" pitchFamily="65" charset="-120"/>
                        </a:rPr>
                        <a:t>報名資格</a:t>
                      </a:r>
                      <a:endParaRPr sz="1800" dirty="0">
                        <a:latin typeface="標楷體" panose="03000509000000000000" pitchFamily="65" charset="-120"/>
                        <a:ea typeface="標楷體" panose="03000509000000000000" pitchFamily="65" charset="-120"/>
                        <a:cs typeface="微軟正黑體"/>
                      </a:endParaRPr>
                    </a:p>
                  </a:txBody>
                  <a:tcPr marL="0" marR="0" marT="118110" marB="0" anchor="ctr"/>
                </a:tc>
                <a:tc>
                  <a:txBody>
                    <a:bodyPr/>
                    <a:lstStyle/>
                    <a:p>
                      <a:pPr marL="54610" marR="182880">
                        <a:lnSpc>
                          <a:spcPct val="100000"/>
                        </a:lnSpc>
                        <a:spcBef>
                          <a:spcPts val="90"/>
                        </a:spcBef>
                      </a:pPr>
                      <a:r>
                        <a:rPr sz="1800" spc="20" dirty="0" err="1">
                          <a:latin typeface="標楷體" panose="03000509000000000000" pitchFamily="65" charset="-120"/>
                          <a:ea typeface="標楷體" panose="03000509000000000000" pitchFamily="65" charset="-120"/>
                        </a:rPr>
                        <a:t>應屆、非應</a:t>
                      </a:r>
                      <a:r>
                        <a:rPr sz="1800" spc="10" dirty="0" err="1">
                          <a:latin typeface="標楷體" panose="03000509000000000000" pitchFamily="65" charset="-120"/>
                          <a:ea typeface="標楷體" panose="03000509000000000000" pitchFamily="65" charset="-120"/>
                        </a:rPr>
                        <a:t>屆畢</a:t>
                      </a:r>
                      <a:r>
                        <a:rPr sz="1800" spc="20" dirty="0" err="1">
                          <a:latin typeface="標楷體" panose="03000509000000000000" pitchFamily="65" charset="-120"/>
                          <a:ea typeface="標楷體" panose="03000509000000000000" pitchFamily="65" charset="-120"/>
                        </a:rPr>
                        <a:t>業</a:t>
                      </a:r>
                      <a:r>
                        <a:rPr sz="1800" spc="10" dirty="0" err="1">
                          <a:latin typeface="標楷體" panose="03000509000000000000" pitchFamily="65" charset="-120"/>
                          <a:ea typeface="標楷體" panose="03000509000000000000" pitchFamily="65" charset="-120"/>
                        </a:rPr>
                        <a:t>生、同</a:t>
                      </a:r>
                      <a:r>
                        <a:rPr sz="1800" spc="20" dirty="0" err="1">
                          <a:latin typeface="標楷體" panose="03000509000000000000" pitchFamily="65" charset="-120"/>
                          <a:ea typeface="標楷體" panose="03000509000000000000" pitchFamily="65" charset="-120"/>
                        </a:rPr>
                        <a:t>等</a:t>
                      </a:r>
                      <a:r>
                        <a:rPr sz="1800" spc="10" dirty="0" err="1">
                          <a:latin typeface="標楷體" panose="03000509000000000000" pitchFamily="65" charset="-120"/>
                          <a:ea typeface="標楷體" panose="03000509000000000000" pitchFamily="65" charset="-120"/>
                        </a:rPr>
                        <a:t>學力</a:t>
                      </a:r>
                      <a:r>
                        <a:rPr sz="1800" spc="20" dirty="0" err="1">
                          <a:latin typeface="標楷體" panose="03000509000000000000" pitchFamily="65" charset="-120"/>
                          <a:ea typeface="標楷體" panose="03000509000000000000" pitchFamily="65" charset="-120"/>
                        </a:rPr>
                        <a:t>資</a:t>
                      </a:r>
                      <a:r>
                        <a:rPr sz="1800" spc="10" dirty="0" err="1">
                          <a:latin typeface="標楷體" panose="03000509000000000000" pitchFamily="65" charset="-120"/>
                          <a:ea typeface="標楷體" panose="03000509000000000000" pitchFamily="65" charset="-120"/>
                        </a:rPr>
                        <a:t>格者</a:t>
                      </a:r>
                      <a:r>
                        <a:rPr sz="1800" spc="20" dirty="0" err="1">
                          <a:latin typeface="標楷體" panose="03000509000000000000" pitchFamily="65" charset="-120"/>
                          <a:ea typeface="標楷體" panose="03000509000000000000" pitchFamily="65" charset="-120"/>
                        </a:rPr>
                        <a:t>皆</a:t>
                      </a:r>
                      <a:r>
                        <a:rPr sz="1800" dirty="0" err="1">
                          <a:latin typeface="標楷體" panose="03000509000000000000" pitchFamily="65" charset="-120"/>
                          <a:ea typeface="標楷體" panose="03000509000000000000" pitchFamily="65" charset="-120"/>
                        </a:rPr>
                        <a:t>可</a:t>
                      </a:r>
                      <a:r>
                        <a:rPr sz="1800" spc="20" dirty="0" err="1">
                          <a:latin typeface="標楷體" panose="03000509000000000000" pitchFamily="65" charset="-120"/>
                          <a:ea typeface="標楷體" panose="03000509000000000000" pitchFamily="65" charset="-120"/>
                        </a:rPr>
                        <a:t>報名</a:t>
                      </a:r>
                      <a:endParaRPr sz="1800" dirty="0">
                        <a:latin typeface="標楷體" panose="03000509000000000000" pitchFamily="65" charset="-120"/>
                        <a:ea typeface="標楷體" panose="03000509000000000000" pitchFamily="65" charset="-120"/>
                        <a:cs typeface="微軟正黑體"/>
                      </a:endParaRPr>
                    </a:p>
                  </a:txBody>
                  <a:tcPr marL="0" marR="0" marT="11430" marB="0" anchor="ctr"/>
                </a:tc>
                <a:tc>
                  <a:txBody>
                    <a:bodyPr/>
                    <a:lstStyle/>
                    <a:p>
                      <a:pPr marL="55244">
                        <a:lnSpc>
                          <a:spcPct val="100000"/>
                        </a:lnSpc>
                        <a:spcBef>
                          <a:spcPts val="930"/>
                        </a:spcBef>
                      </a:pPr>
                      <a:r>
                        <a:rPr sz="1800" spc="20" dirty="0">
                          <a:latin typeface="標楷體" panose="03000509000000000000" pitchFamily="65" charset="-120"/>
                          <a:ea typeface="標楷體" panose="03000509000000000000" pitchFamily="65" charset="-120"/>
                        </a:rPr>
                        <a:t>同左</a:t>
                      </a:r>
                      <a:endParaRPr sz="1800">
                        <a:latin typeface="標楷體" panose="03000509000000000000" pitchFamily="65" charset="-120"/>
                        <a:ea typeface="標楷體" panose="03000509000000000000" pitchFamily="65" charset="-120"/>
                        <a:cs typeface="微軟正黑體"/>
                      </a:endParaRPr>
                    </a:p>
                  </a:txBody>
                  <a:tcPr marL="0" marR="0" marT="118110" marB="0" anchor="ctr"/>
                </a:tc>
                <a:extLst>
                  <a:ext uri="{0D108BD9-81ED-4DB2-BD59-A6C34878D82A}">
                    <a16:rowId xmlns:a16="http://schemas.microsoft.com/office/drawing/2014/main" xmlns="" val="10001"/>
                  </a:ext>
                </a:extLst>
              </a:tr>
              <a:tr h="401561">
                <a:tc>
                  <a:txBody>
                    <a:bodyPr/>
                    <a:lstStyle/>
                    <a:p>
                      <a:pPr marL="55244" marR="88265" algn="ctr">
                        <a:lnSpc>
                          <a:spcPct val="100000"/>
                        </a:lnSpc>
                        <a:spcBef>
                          <a:spcPts val="90"/>
                        </a:spcBef>
                      </a:pPr>
                      <a:r>
                        <a:rPr lang="zh-TW" altLang="en-US" sz="1800" spc="20" dirty="0">
                          <a:solidFill>
                            <a:schemeClr val="dk1"/>
                          </a:solidFill>
                          <a:latin typeface="標楷體" panose="03000509000000000000" pitchFamily="65" charset="-120"/>
                          <a:ea typeface="標楷體" panose="03000509000000000000" pitchFamily="65" charset="-120"/>
                          <a:cs typeface="+mn-cs"/>
                        </a:rPr>
                        <a:t>招生名額</a:t>
                      </a:r>
                    </a:p>
                  </a:txBody>
                  <a:tcPr marL="0" marR="0" marT="118110" marB="0" anchor="ctr"/>
                </a:tc>
                <a:tc>
                  <a:txBody>
                    <a:bodyPr/>
                    <a:lstStyle/>
                    <a:p>
                      <a:pPr marL="55244" marR="88265">
                        <a:lnSpc>
                          <a:spcPct val="100000"/>
                        </a:lnSpc>
                        <a:spcBef>
                          <a:spcPts val="90"/>
                        </a:spcBef>
                      </a:pPr>
                      <a:r>
                        <a:rPr lang="zh-TW" altLang="en-US" sz="1800" spc="20" dirty="0">
                          <a:solidFill>
                            <a:schemeClr val="dk1"/>
                          </a:solidFill>
                          <a:latin typeface="標楷體" panose="03000509000000000000" pitchFamily="65" charset="-120"/>
                          <a:ea typeface="標楷體" panose="03000509000000000000" pitchFamily="65" charset="-120"/>
                          <a:cs typeface="+mn-cs"/>
                        </a:rPr>
                        <a:t>簡</a:t>
                      </a:r>
                      <a:r>
                        <a:rPr sz="1800" spc="20" dirty="0" err="1">
                          <a:solidFill>
                            <a:schemeClr val="dk1"/>
                          </a:solidFill>
                          <a:latin typeface="標楷體" panose="03000509000000000000" pitchFamily="65" charset="-120"/>
                          <a:ea typeface="標楷體" panose="03000509000000000000" pitchFamily="65" charset="-120"/>
                          <a:cs typeface="+mn-cs"/>
                        </a:rPr>
                        <a:t>章名</a:t>
                      </a:r>
                      <a:r>
                        <a:rPr lang="zh-TW" altLang="en-US" sz="1800" spc="20" dirty="0">
                          <a:solidFill>
                            <a:schemeClr val="dk1"/>
                          </a:solidFill>
                          <a:latin typeface="標楷體" panose="03000509000000000000" pitchFamily="65" charset="-120"/>
                          <a:ea typeface="標楷體" panose="03000509000000000000" pitchFamily="65" charset="-120"/>
                          <a:cs typeface="+mn-cs"/>
                        </a:rPr>
                        <a:t>額</a:t>
                      </a:r>
                      <a:endParaRPr sz="1800" spc="20" dirty="0">
                        <a:solidFill>
                          <a:schemeClr val="dk1"/>
                        </a:solidFill>
                        <a:latin typeface="標楷體" panose="03000509000000000000" pitchFamily="65" charset="-120"/>
                        <a:ea typeface="標楷體" panose="03000509000000000000" pitchFamily="65" charset="-120"/>
                        <a:cs typeface="+mn-cs"/>
                      </a:endParaRPr>
                    </a:p>
                  </a:txBody>
                  <a:tcPr marL="0" marR="0" marT="118110" marB="0" anchor="ctr"/>
                </a:tc>
                <a:tc>
                  <a:txBody>
                    <a:bodyPr/>
                    <a:lstStyle/>
                    <a:p>
                      <a:pPr marL="55244" marR="88265">
                        <a:lnSpc>
                          <a:spcPct val="100000"/>
                        </a:lnSpc>
                        <a:spcBef>
                          <a:spcPts val="90"/>
                        </a:spcBef>
                      </a:pPr>
                      <a:r>
                        <a:rPr sz="1800" spc="20" dirty="0" err="1">
                          <a:latin typeface="標楷體" panose="03000509000000000000" pitchFamily="65" charset="-120"/>
                          <a:ea typeface="標楷體" panose="03000509000000000000" pitchFamily="65" charset="-120"/>
                        </a:rPr>
                        <a:t>各區簡章及</a:t>
                      </a:r>
                      <a:r>
                        <a:rPr sz="1800" spc="15" dirty="0" err="1">
                          <a:latin typeface="標楷體" panose="03000509000000000000" pitchFamily="65" charset="-120"/>
                          <a:ea typeface="標楷體" panose="03000509000000000000" pitchFamily="65" charset="-120"/>
                        </a:rPr>
                        <a:t>11</a:t>
                      </a:r>
                      <a:r>
                        <a:rPr lang="en-US" altLang="zh-TW" sz="1800" spc="15" dirty="0" err="1">
                          <a:latin typeface="標楷體" panose="03000509000000000000" pitchFamily="65" charset="-120"/>
                          <a:ea typeface="標楷體" panose="03000509000000000000" pitchFamily="65" charset="-120"/>
                        </a:rPr>
                        <a:t>2</a:t>
                      </a:r>
                      <a:r>
                        <a:rPr sz="1800" spc="10" dirty="0" err="1">
                          <a:latin typeface="標楷體" panose="03000509000000000000" pitchFamily="65" charset="-120"/>
                          <a:ea typeface="標楷體" panose="03000509000000000000" pitchFamily="65" charset="-120"/>
                        </a:rPr>
                        <a:t>年</a:t>
                      </a:r>
                      <a:r>
                        <a:rPr sz="1800" spc="25" dirty="0" err="1">
                          <a:latin typeface="標楷體" panose="03000509000000000000" pitchFamily="65" charset="-120"/>
                          <a:ea typeface="標楷體" panose="03000509000000000000" pitchFamily="65" charset="-120"/>
                        </a:rPr>
                        <a:t>6</a:t>
                      </a:r>
                      <a:r>
                        <a:rPr sz="1800" spc="10" dirty="0" err="1">
                          <a:latin typeface="標楷體" panose="03000509000000000000" pitchFamily="65" charset="-120"/>
                          <a:ea typeface="標楷體" panose="03000509000000000000" pitchFamily="65" charset="-120"/>
                        </a:rPr>
                        <a:t>月</a:t>
                      </a:r>
                      <a:r>
                        <a:rPr lang="en-US" altLang="zh-TW" sz="1800" spc="20" dirty="0" err="1">
                          <a:latin typeface="標楷體" panose="03000509000000000000" pitchFamily="65" charset="-120"/>
                          <a:ea typeface="標楷體" panose="03000509000000000000" pitchFamily="65" charset="-120"/>
                        </a:rPr>
                        <a:t>21</a:t>
                      </a:r>
                      <a:r>
                        <a:rPr sz="1800" spc="10" dirty="0" err="1">
                          <a:latin typeface="標楷體" panose="03000509000000000000" pitchFamily="65" charset="-120"/>
                          <a:ea typeface="標楷體" panose="03000509000000000000" pitchFamily="65" charset="-120"/>
                        </a:rPr>
                        <a:t>日</a:t>
                      </a:r>
                      <a:r>
                        <a:rPr sz="1800" spc="20" dirty="0" err="1">
                          <a:latin typeface="標楷體" panose="03000509000000000000" pitchFamily="65" charset="-120"/>
                          <a:ea typeface="標楷體" panose="03000509000000000000" pitchFamily="65" charset="-120"/>
                        </a:rPr>
                        <a:t>網</a:t>
                      </a:r>
                      <a:r>
                        <a:rPr sz="1800" spc="10" dirty="0" err="1">
                          <a:latin typeface="標楷體" panose="03000509000000000000" pitchFamily="65" charset="-120"/>
                          <a:ea typeface="標楷體" panose="03000509000000000000" pitchFamily="65" charset="-120"/>
                        </a:rPr>
                        <a:t>路公</a:t>
                      </a:r>
                      <a:r>
                        <a:rPr sz="1800" spc="20" dirty="0" err="1">
                          <a:latin typeface="標楷體" panose="03000509000000000000" pitchFamily="65" charset="-120"/>
                          <a:ea typeface="標楷體" panose="03000509000000000000" pitchFamily="65" charset="-120"/>
                        </a:rPr>
                        <a:t>告</a:t>
                      </a:r>
                      <a:r>
                        <a:rPr sz="1800" dirty="0" err="1">
                          <a:latin typeface="標楷體" panose="03000509000000000000" pitchFamily="65" charset="-120"/>
                          <a:ea typeface="標楷體" panose="03000509000000000000" pitchFamily="65" charset="-120"/>
                        </a:rPr>
                        <a:t>實</a:t>
                      </a:r>
                      <a:r>
                        <a:rPr sz="1800" spc="20" dirty="0" err="1">
                          <a:latin typeface="標楷體" panose="03000509000000000000" pitchFamily="65" charset="-120"/>
                          <a:ea typeface="標楷體" panose="03000509000000000000" pitchFamily="65" charset="-120"/>
                        </a:rPr>
                        <a:t>際名額</a:t>
                      </a:r>
                      <a:endParaRPr sz="1800" dirty="0">
                        <a:latin typeface="標楷體" panose="03000509000000000000" pitchFamily="65" charset="-120"/>
                        <a:ea typeface="標楷體" panose="03000509000000000000" pitchFamily="65" charset="-120"/>
                        <a:cs typeface="微軟正黑體"/>
                      </a:endParaRPr>
                    </a:p>
                  </a:txBody>
                  <a:tcPr marL="0" marR="0" marT="11430" marB="0" anchor="ctr"/>
                </a:tc>
                <a:extLst>
                  <a:ext uri="{0D108BD9-81ED-4DB2-BD59-A6C34878D82A}">
                    <a16:rowId xmlns:a16="http://schemas.microsoft.com/office/drawing/2014/main" xmlns="" val="10002"/>
                  </a:ext>
                </a:extLst>
              </a:tr>
              <a:tr h="283952">
                <a:tc>
                  <a:txBody>
                    <a:bodyPr/>
                    <a:lstStyle/>
                    <a:p>
                      <a:pPr marL="53975" algn="ctr">
                        <a:lnSpc>
                          <a:spcPct val="100000"/>
                        </a:lnSpc>
                        <a:spcBef>
                          <a:spcPts val="25"/>
                        </a:spcBef>
                      </a:pPr>
                      <a:r>
                        <a:rPr sz="1800" spc="25" dirty="0">
                          <a:latin typeface="標楷體" panose="03000509000000000000" pitchFamily="65" charset="-120"/>
                          <a:ea typeface="標楷體" panose="03000509000000000000" pitchFamily="65" charset="-120"/>
                        </a:rPr>
                        <a:t>辦理時間</a:t>
                      </a:r>
                      <a:endParaRPr sz="1800" dirty="0">
                        <a:latin typeface="標楷體" panose="03000509000000000000" pitchFamily="65" charset="-120"/>
                        <a:ea typeface="標楷體" panose="03000509000000000000" pitchFamily="65" charset="-120"/>
                        <a:cs typeface="微軟正黑體"/>
                      </a:endParaRPr>
                    </a:p>
                  </a:txBody>
                  <a:tcPr marL="0" marR="0" marT="3175" marB="0" anchor="ctr"/>
                </a:tc>
                <a:tc>
                  <a:txBody>
                    <a:bodyPr/>
                    <a:lstStyle/>
                    <a:p>
                      <a:pPr marL="54610">
                        <a:lnSpc>
                          <a:spcPct val="100000"/>
                        </a:lnSpc>
                        <a:spcBef>
                          <a:spcPts val="25"/>
                        </a:spcBef>
                      </a:pPr>
                      <a:r>
                        <a:rPr sz="1800" spc="25" dirty="0">
                          <a:latin typeface="標楷體" panose="03000509000000000000" pitchFamily="65" charset="-120"/>
                          <a:ea typeface="標楷體" panose="03000509000000000000" pitchFamily="65" charset="-120"/>
                        </a:rPr>
                        <a:t>5</a:t>
                      </a:r>
                      <a:r>
                        <a:rPr sz="1800" spc="20" dirty="0">
                          <a:latin typeface="標楷體" panose="03000509000000000000" pitchFamily="65" charset="-120"/>
                          <a:ea typeface="標楷體" panose="03000509000000000000" pitchFamily="65" charset="-120"/>
                        </a:rPr>
                        <a:t>月下旬至</a:t>
                      </a:r>
                      <a:r>
                        <a:rPr sz="1800" spc="10" dirty="0">
                          <a:latin typeface="標楷體" panose="03000509000000000000" pitchFamily="65" charset="-120"/>
                          <a:ea typeface="標楷體" panose="03000509000000000000" pitchFamily="65" charset="-120"/>
                        </a:rPr>
                        <a:t>6月</a:t>
                      </a:r>
                      <a:r>
                        <a:rPr sz="1800" spc="20" dirty="0">
                          <a:latin typeface="標楷體" panose="03000509000000000000" pitchFamily="65" charset="-120"/>
                          <a:ea typeface="標楷體" panose="03000509000000000000" pitchFamily="65" charset="-120"/>
                        </a:rPr>
                        <a:t>中</a:t>
                      </a:r>
                      <a:r>
                        <a:rPr sz="1800" dirty="0">
                          <a:latin typeface="標楷體" panose="03000509000000000000" pitchFamily="65" charset="-120"/>
                          <a:ea typeface="標楷體" panose="03000509000000000000" pitchFamily="65" charset="-120"/>
                        </a:rPr>
                        <a:t>旬</a:t>
                      </a:r>
                      <a:endParaRPr sz="1800" dirty="0">
                        <a:latin typeface="標楷體" panose="03000509000000000000" pitchFamily="65" charset="-120"/>
                        <a:ea typeface="標楷體" panose="03000509000000000000" pitchFamily="65" charset="-120"/>
                        <a:cs typeface="微軟正黑體"/>
                      </a:endParaRPr>
                    </a:p>
                  </a:txBody>
                  <a:tcPr marL="0" marR="0" marT="3175" marB="0" anchor="ctr"/>
                </a:tc>
                <a:tc>
                  <a:txBody>
                    <a:bodyPr/>
                    <a:lstStyle/>
                    <a:p>
                      <a:pPr marL="55244">
                        <a:lnSpc>
                          <a:spcPct val="100000"/>
                        </a:lnSpc>
                        <a:spcBef>
                          <a:spcPts val="25"/>
                        </a:spcBef>
                      </a:pPr>
                      <a:r>
                        <a:rPr sz="1800" spc="25" dirty="0">
                          <a:latin typeface="標楷體" panose="03000509000000000000" pitchFamily="65" charset="-120"/>
                          <a:ea typeface="標楷體" panose="03000509000000000000" pitchFamily="65" charset="-120"/>
                        </a:rPr>
                        <a:t>6</a:t>
                      </a:r>
                      <a:r>
                        <a:rPr sz="1800" spc="20" dirty="0">
                          <a:latin typeface="標楷體" panose="03000509000000000000" pitchFamily="65" charset="-120"/>
                          <a:ea typeface="標楷體" panose="03000509000000000000" pitchFamily="65" charset="-120"/>
                        </a:rPr>
                        <a:t>月下旬至</a:t>
                      </a:r>
                      <a:r>
                        <a:rPr sz="1800" spc="10" dirty="0">
                          <a:latin typeface="標楷體" panose="03000509000000000000" pitchFamily="65" charset="-120"/>
                          <a:ea typeface="標楷體" panose="03000509000000000000" pitchFamily="65" charset="-120"/>
                        </a:rPr>
                        <a:t>7月</a:t>
                      </a:r>
                      <a:r>
                        <a:rPr sz="1800" spc="20" dirty="0">
                          <a:latin typeface="標楷體" panose="03000509000000000000" pitchFamily="65" charset="-120"/>
                          <a:ea typeface="標楷體" panose="03000509000000000000" pitchFamily="65" charset="-120"/>
                        </a:rPr>
                        <a:t>中</a:t>
                      </a:r>
                      <a:r>
                        <a:rPr sz="1800" dirty="0">
                          <a:latin typeface="標楷體" panose="03000509000000000000" pitchFamily="65" charset="-120"/>
                          <a:ea typeface="標楷體" panose="03000509000000000000" pitchFamily="65" charset="-120"/>
                        </a:rPr>
                        <a:t>旬</a:t>
                      </a:r>
                      <a:endParaRPr sz="1800">
                        <a:latin typeface="標楷體" panose="03000509000000000000" pitchFamily="65" charset="-120"/>
                        <a:ea typeface="標楷體" panose="03000509000000000000" pitchFamily="65" charset="-120"/>
                        <a:cs typeface="微軟正黑體"/>
                      </a:endParaRPr>
                    </a:p>
                  </a:txBody>
                  <a:tcPr marL="0" marR="0" marT="3175" marB="0" anchor="ctr"/>
                </a:tc>
                <a:extLst>
                  <a:ext uri="{0D108BD9-81ED-4DB2-BD59-A6C34878D82A}">
                    <a16:rowId xmlns:a16="http://schemas.microsoft.com/office/drawing/2014/main" xmlns="" val="10003"/>
                  </a:ext>
                </a:extLst>
              </a:tr>
              <a:tr h="925269">
                <a:tc>
                  <a:txBody>
                    <a:bodyPr/>
                    <a:lstStyle/>
                    <a:p>
                      <a:pPr marL="53975" algn="ctr">
                        <a:lnSpc>
                          <a:spcPct val="100000"/>
                        </a:lnSpc>
                        <a:spcBef>
                          <a:spcPts val="1265"/>
                        </a:spcBef>
                      </a:pPr>
                      <a:r>
                        <a:rPr sz="1800" spc="25" dirty="0">
                          <a:latin typeface="標楷體" panose="03000509000000000000" pitchFamily="65" charset="-120"/>
                          <a:ea typeface="標楷體" panose="03000509000000000000" pitchFamily="65" charset="-120"/>
                        </a:rPr>
                        <a:t>同時間進行</a:t>
                      </a:r>
                      <a:r>
                        <a:rPr sz="1800" spc="15" dirty="0">
                          <a:latin typeface="標楷體" panose="03000509000000000000" pitchFamily="65" charset="-120"/>
                          <a:ea typeface="標楷體" panose="03000509000000000000" pitchFamily="65" charset="-120"/>
                        </a:rPr>
                        <a:t>之其</a:t>
                      </a:r>
                      <a:r>
                        <a:rPr sz="1800" spc="5" dirty="0">
                          <a:latin typeface="標楷體" panose="03000509000000000000" pitchFamily="65" charset="-120"/>
                          <a:ea typeface="標楷體" panose="03000509000000000000" pitchFamily="65" charset="-120"/>
                        </a:rPr>
                        <a:t>他</a:t>
                      </a:r>
                      <a:endParaRPr sz="1800" dirty="0">
                        <a:latin typeface="標楷體" panose="03000509000000000000" pitchFamily="65" charset="-120"/>
                        <a:ea typeface="標楷體" panose="03000509000000000000" pitchFamily="65" charset="-120"/>
                      </a:endParaRPr>
                    </a:p>
                    <a:p>
                      <a:pPr marL="53975" algn="ctr">
                        <a:lnSpc>
                          <a:spcPct val="100000"/>
                        </a:lnSpc>
                      </a:pPr>
                      <a:r>
                        <a:rPr sz="1800" spc="25" dirty="0">
                          <a:latin typeface="標楷體" panose="03000509000000000000" pitchFamily="65" charset="-120"/>
                          <a:ea typeface="標楷體" panose="03000509000000000000" pitchFamily="65" charset="-120"/>
                        </a:rPr>
                        <a:t>入學管道</a:t>
                      </a:r>
                      <a:endParaRPr sz="1800" dirty="0">
                        <a:latin typeface="標楷體" panose="03000509000000000000" pitchFamily="65" charset="-120"/>
                        <a:ea typeface="標楷體" panose="03000509000000000000" pitchFamily="65" charset="-120"/>
                        <a:cs typeface="微軟正黑體"/>
                      </a:endParaRPr>
                    </a:p>
                  </a:txBody>
                  <a:tcPr marL="0" marR="0" marT="160655" marB="0" anchor="ctr"/>
                </a:tc>
                <a:tc>
                  <a:txBody>
                    <a:bodyPr/>
                    <a:lstStyle/>
                    <a:p>
                      <a:pPr marL="54610" marR="182880" algn="just">
                        <a:lnSpc>
                          <a:spcPct val="100000"/>
                        </a:lnSpc>
                        <a:spcBef>
                          <a:spcPts val="420"/>
                        </a:spcBef>
                      </a:pPr>
                      <a:r>
                        <a:rPr sz="1800" spc="20" dirty="0" err="1">
                          <a:latin typeface="標楷體" panose="03000509000000000000" pitchFamily="65" charset="-120"/>
                          <a:ea typeface="標楷體" panose="03000509000000000000" pitchFamily="65" charset="-120"/>
                        </a:rPr>
                        <a:t>高級中等學</a:t>
                      </a:r>
                      <a:r>
                        <a:rPr sz="1800" spc="10" dirty="0" err="1">
                          <a:latin typeface="標楷體" panose="03000509000000000000" pitchFamily="65" charset="-120"/>
                          <a:ea typeface="標楷體" panose="03000509000000000000" pitchFamily="65" charset="-120"/>
                        </a:rPr>
                        <a:t>校各</a:t>
                      </a:r>
                      <a:r>
                        <a:rPr sz="1800" spc="20" dirty="0" err="1">
                          <a:latin typeface="標楷體" panose="03000509000000000000" pitchFamily="65" charset="-120"/>
                          <a:ea typeface="標楷體" panose="03000509000000000000" pitchFamily="65" charset="-120"/>
                        </a:rPr>
                        <a:t>就</a:t>
                      </a:r>
                      <a:r>
                        <a:rPr sz="1800" spc="10" dirty="0" err="1">
                          <a:latin typeface="標楷體" panose="03000509000000000000" pitchFamily="65" charset="-120"/>
                          <a:ea typeface="標楷體" panose="03000509000000000000" pitchFamily="65" charset="-120"/>
                        </a:rPr>
                        <a:t>學區</a:t>
                      </a:r>
                      <a:r>
                        <a:rPr sz="1800" spc="20" dirty="0" err="1">
                          <a:latin typeface="標楷體" panose="03000509000000000000" pitchFamily="65" charset="-120"/>
                          <a:ea typeface="標楷體" panose="03000509000000000000" pitchFamily="65" charset="-120"/>
                        </a:rPr>
                        <a:t>優</a:t>
                      </a:r>
                      <a:r>
                        <a:rPr sz="1800" spc="10" dirty="0" err="1">
                          <a:latin typeface="標楷體" panose="03000509000000000000" pitchFamily="65" charset="-120"/>
                          <a:ea typeface="標楷體" panose="03000509000000000000" pitchFamily="65" charset="-120"/>
                        </a:rPr>
                        <a:t>先免</a:t>
                      </a:r>
                      <a:r>
                        <a:rPr sz="1800" spc="20" dirty="0" err="1">
                          <a:latin typeface="標楷體" panose="03000509000000000000" pitchFamily="65" charset="-120"/>
                          <a:ea typeface="標楷體" panose="03000509000000000000" pitchFamily="65" charset="-120"/>
                        </a:rPr>
                        <a:t>試</a:t>
                      </a:r>
                      <a:r>
                        <a:rPr sz="1800" spc="10" dirty="0" err="1">
                          <a:latin typeface="標楷體" panose="03000509000000000000" pitchFamily="65" charset="-120"/>
                          <a:ea typeface="標楷體" panose="03000509000000000000" pitchFamily="65" charset="-120"/>
                        </a:rPr>
                        <a:t>入學</a:t>
                      </a:r>
                      <a:r>
                        <a:rPr sz="1800" spc="20" dirty="0" err="1">
                          <a:latin typeface="標楷體" panose="03000509000000000000" pitchFamily="65" charset="-120"/>
                          <a:ea typeface="標楷體" panose="03000509000000000000" pitchFamily="65" charset="-120"/>
                        </a:rPr>
                        <a:t>、</a:t>
                      </a:r>
                      <a:r>
                        <a:rPr sz="1800" spc="10" dirty="0" err="1">
                          <a:latin typeface="標楷體" panose="03000509000000000000" pitchFamily="65" charset="-120"/>
                          <a:ea typeface="標楷體" panose="03000509000000000000" pitchFamily="65" charset="-120"/>
                        </a:rPr>
                        <a:t>技優</a:t>
                      </a:r>
                      <a:r>
                        <a:rPr sz="1800" spc="20" dirty="0" err="1">
                          <a:latin typeface="標楷體" panose="03000509000000000000" pitchFamily="65" charset="-120"/>
                          <a:ea typeface="標楷體" panose="03000509000000000000" pitchFamily="65" charset="-120"/>
                        </a:rPr>
                        <a:t>甄</a:t>
                      </a:r>
                      <a:r>
                        <a:rPr sz="1800" dirty="0" err="1">
                          <a:latin typeface="標楷體" panose="03000509000000000000" pitchFamily="65" charset="-120"/>
                          <a:ea typeface="標楷體" panose="03000509000000000000" pitchFamily="65" charset="-120"/>
                        </a:rPr>
                        <a:t>審</a:t>
                      </a:r>
                      <a:r>
                        <a:rPr sz="1800" spc="20" dirty="0" err="1">
                          <a:latin typeface="標楷體" panose="03000509000000000000" pitchFamily="65" charset="-120"/>
                          <a:ea typeface="標楷體" panose="03000509000000000000" pitchFamily="65" charset="-120"/>
                        </a:rPr>
                        <a:t>入學、直升</a:t>
                      </a:r>
                      <a:r>
                        <a:rPr sz="1800" spc="10" dirty="0" err="1">
                          <a:latin typeface="標楷體" panose="03000509000000000000" pitchFamily="65" charset="-120"/>
                          <a:ea typeface="標楷體" panose="03000509000000000000" pitchFamily="65" charset="-120"/>
                        </a:rPr>
                        <a:t>入學</a:t>
                      </a:r>
                      <a:r>
                        <a:rPr sz="1800" spc="20" dirty="0" err="1">
                          <a:latin typeface="標楷體" panose="03000509000000000000" pitchFamily="65" charset="-120"/>
                          <a:ea typeface="標楷體" panose="03000509000000000000" pitchFamily="65" charset="-120"/>
                        </a:rPr>
                        <a:t>、</a:t>
                      </a:r>
                      <a:r>
                        <a:rPr sz="1800" spc="10" dirty="0" err="1">
                          <a:latin typeface="標楷體" panose="03000509000000000000" pitchFamily="65" charset="-120"/>
                          <a:ea typeface="標楷體" panose="03000509000000000000" pitchFamily="65" charset="-120"/>
                        </a:rPr>
                        <a:t>實用</a:t>
                      </a:r>
                      <a:r>
                        <a:rPr sz="1800" spc="20" dirty="0" err="1">
                          <a:latin typeface="標楷體" panose="03000509000000000000" pitchFamily="65" charset="-120"/>
                          <a:ea typeface="標楷體" panose="03000509000000000000" pitchFamily="65" charset="-120"/>
                        </a:rPr>
                        <a:t>技</a:t>
                      </a:r>
                      <a:r>
                        <a:rPr sz="1800" spc="10" dirty="0" err="1">
                          <a:latin typeface="標楷體" panose="03000509000000000000" pitchFamily="65" charset="-120"/>
                          <a:ea typeface="標楷體" panose="03000509000000000000" pitchFamily="65" charset="-120"/>
                        </a:rPr>
                        <a:t>能學</a:t>
                      </a:r>
                      <a:r>
                        <a:rPr sz="1800" spc="20" dirty="0" err="1">
                          <a:latin typeface="標楷體" panose="03000509000000000000" pitchFamily="65" charset="-120"/>
                          <a:ea typeface="標楷體" panose="03000509000000000000" pitchFamily="65" charset="-120"/>
                        </a:rPr>
                        <a:t>程</a:t>
                      </a:r>
                      <a:r>
                        <a:rPr sz="1800" spc="10" dirty="0" err="1">
                          <a:latin typeface="標楷體" panose="03000509000000000000" pitchFamily="65" charset="-120"/>
                          <a:ea typeface="標楷體" panose="03000509000000000000" pitchFamily="65" charset="-120"/>
                        </a:rPr>
                        <a:t>輔導</a:t>
                      </a:r>
                      <a:r>
                        <a:rPr sz="1800" spc="20" dirty="0" err="1">
                          <a:latin typeface="標楷體" panose="03000509000000000000" pitchFamily="65" charset="-120"/>
                          <a:ea typeface="標楷體" panose="03000509000000000000" pitchFamily="65" charset="-120"/>
                        </a:rPr>
                        <a:t>分</a:t>
                      </a:r>
                      <a:r>
                        <a:rPr sz="1800" spc="10" dirty="0" err="1">
                          <a:latin typeface="標楷體" panose="03000509000000000000" pitchFamily="65" charset="-120"/>
                          <a:ea typeface="標楷體" panose="03000509000000000000" pitchFamily="65" charset="-120"/>
                        </a:rPr>
                        <a:t>發、</a:t>
                      </a:r>
                      <a:r>
                        <a:rPr sz="1800" spc="20" dirty="0" err="1">
                          <a:latin typeface="標楷體" panose="03000509000000000000" pitchFamily="65" charset="-120"/>
                          <a:ea typeface="標楷體" panose="03000509000000000000" pitchFamily="65" charset="-120"/>
                        </a:rPr>
                        <a:t>特</a:t>
                      </a:r>
                      <a:r>
                        <a:rPr sz="1800" dirty="0" err="1">
                          <a:latin typeface="標楷體" panose="03000509000000000000" pitchFamily="65" charset="-120"/>
                          <a:ea typeface="標楷體" panose="03000509000000000000" pitchFamily="65" charset="-120"/>
                        </a:rPr>
                        <a:t>色</a:t>
                      </a:r>
                      <a:r>
                        <a:rPr sz="1800" spc="20" dirty="0" err="1">
                          <a:latin typeface="標楷體" panose="03000509000000000000" pitchFamily="65" charset="-120"/>
                          <a:ea typeface="標楷體" panose="03000509000000000000" pitchFamily="65" charset="-120"/>
                        </a:rPr>
                        <a:t>招生專業群</a:t>
                      </a:r>
                      <a:r>
                        <a:rPr sz="1800" spc="10" dirty="0" err="1">
                          <a:latin typeface="標楷體" panose="03000509000000000000" pitchFamily="65" charset="-120"/>
                          <a:ea typeface="標楷體" panose="03000509000000000000" pitchFamily="65" charset="-120"/>
                        </a:rPr>
                        <a:t>科甄</a:t>
                      </a:r>
                      <a:r>
                        <a:rPr sz="1800" spc="30" dirty="0" err="1">
                          <a:latin typeface="標楷體" panose="03000509000000000000" pitchFamily="65" charset="-120"/>
                          <a:ea typeface="標楷體" panose="03000509000000000000" pitchFamily="65" charset="-120"/>
                        </a:rPr>
                        <a:t>選</a:t>
                      </a:r>
                      <a:r>
                        <a:rPr sz="1800" spc="10" dirty="0" err="1">
                          <a:latin typeface="標楷體" panose="03000509000000000000" pitchFamily="65" charset="-120"/>
                          <a:ea typeface="標楷體" panose="03000509000000000000" pitchFamily="65" charset="-120"/>
                        </a:rPr>
                        <a:t>入學</a:t>
                      </a:r>
                      <a:endParaRPr sz="1800" dirty="0">
                        <a:latin typeface="標楷體" panose="03000509000000000000" pitchFamily="65" charset="-120"/>
                        <a:ea typeface="標楷體" panose="03000509000000000000" pitchFamily="65" charset="-120"/>
                        <a:cs typeface="微軟正黑體"/>
                      </a:endParaRPr>
                    </a:p>
                  </a:txBody>
                  <a:tcPr marL="0" marR="0" marT="53340" marB="0" anchor="ctr"/>
                </a:tc>
                <a:tc>
                  <a:txBody>
                    <a:bodyPr/>
                    <a:lstStyle/>
                    <a:p>
                      <a:pPr marL="55244">
                        <a:lnSpc>
                          <a:spcPct val="100000"/>
                        </a:lnSpc>
                        <a:spcBef>
                          <a:spcPts val="1265"/>
                        </a:spcBef>
                      </a:pPr>
                      <a:r>
                        <a:rPr sz="1800" spc="20" dirty="0" err="1">
                          <a:latin typeface="標楷體" panose="03000509000000000000" pitchFamily="65" charset="-120"/>
                          <a:ea typeface="標楷體" panose="03000509000000000000" pitchFamily="65" charset="-120"/>
                        </a:rPr>
                        <a:t>高級中等學</a:t>
                      </a:r>
                      <a:r>
                        <a:rPr sz="1800" spc="10" dirty="0" err="1">
                          <a:latin typeface="標楷體" panose="03000509000000000000" pitchFamily="65" charset="-120"/>
                          <a:ea typeface="標楷體" panose="03000509000000000000" pitchFamily="65" charset="-120"/>
                        </a:rPr>
                        <a:t>校各</a:t>
                      </a:r>
                      <a:r>
                        <a:rPr sz="1800" spc="20" dirty="0" err="1">
                          <a:latin typeface="標楷體" panose="03000509000000000000" pitchFamily="65" charset="-120"/>
                          <a:ea typeface="標楷體" panose="03000509000000000000" pitchFamily="65" charset="-120"/>
                        </a:rPr>
                        <a:t>就</a:t>
                      </a:r>
                      <a:r>
                        <a:rPr sz="1800" spc="10" dirty="0" err="1">
                          <a:latin typeface="標楷體" panose="03000509000000000000" pitchFamily="65" charset="-120"/>
                          <a:ea typeface="標楷體" panose="03000509000000000000" pitchFamily="65" charset="-120"/>
                        </a:rPr>
                        <a:t>學區</a:t>
                      </a:r>
                      <a:r>
                        <a:rPr sz="1800" spc="20" dirty="0" err="1">
                          <a:latin typeface="標楷體" panose="03000509000000000000" pitchFamily="65" charset="-120"/>
                          <a:ea typeface="標楷體" panose="03000509000000000000" pitchFamily="65" charset="-120"/>
                        </a:rPr>
                        <a:t>免</a:t>
                      </a:r>
                      <a:r>
                        <a:rPr sz="1800" spc="10" dirty="0" err="1">
                          <a:latin typeface="標楷體" panose="03000509000000000000" pitchFamily="65" charset="-120"/>
                          <a:ea typeface="標楷體" panose="03000509000000000000" pitchFamily="65" charset="-120"/>
                        </a:rPr>
                        <a:t>試入</a:t>
                      </a:r>
                      <a:r>
                        <a:rPr sz="1800" spc="20" dirty="0" err="1">
                          <a:latin typeface="標楷體" panose="03000509000000000000" pitchFamily="65" charset="-120"/>
                          <a:ea typeface="標楷體" panose="03000509000000000000" pitchFamily="65" charset="-120"/>
                        </a:rPr>
                        <a:t>學</a:t>
                      </a:r>
                      <a:r>
                        <a:rPr sz="1800" spc="10" dirty="0">
                          <a:latin typeface="標楷體" panose="03000509000000000000" pitchFamily="65" charset="-120"/>
                          <a:ea typeface="標楷體" panose="03000509000000000000" pitchFamily="65" charset="-120"/>
                        </a:rPr>
                        <a:t>、</a:t>
                      </a:r>
                      <a:r>
                        <a:rPr lang="en-US" altLang="zh-TW" sz="1800" spc="10" dirty="0">
                          <a:latin typeface="標楷體" panose="03000509000000000000" pitchFamily="65" charset="-120"/>
                          <a:ea typeface="標楷體" panose="03000509000000000000" pitchFamily="65" charset="-120"/>
                        </a:rPr>
                        <a:t/>
                      </a:r>
                      <a:br>
                        <a:rPr lang="en-US" altLang="zh-TW" sz="1800" spc="10" dirty="0">
                          <a:latin typeface="標楷體" panose="03000509000000000000" pitchFamily="65" charset="-120"/>
                          <a:ea typeface="標楷體" panose="03000509000000000000" pitchFamily="65" charset="-120"/>
                        </a:rPr>
                      </a:br>
                      <a:r>
                        <a:rPr sz="1800" spc="5" dirty="0" err="1">
                          <a:latin typeface="標楷體" panose="03000509000000000000" pitchFamily="65" charset="-120"/>
                          <a:ea typeface="標楷體" panose="03000509000000000000" pitchFamily="65" charset="-120"/>
                        </a:rPr>
                        <a:t>特</a:t>
                      </a:r>
                      <a:r>
                        <a:rPr sz="1800" spc="20" dirty="0" err="1">
                          <a:latin typeface="標楷體" panose="03000509000000000000" pitchFamily="65" charset="-120"/>
                          <a:ea typeface="標楷體" panose="03000509000000000000" pitchFamily="65" charset="-120"/>
                        </a:rPr>
                        <a:t>色招生考試</a:t>
                      </a:r>
                      <a:r>
                        <a:rPr sz="1800" spc="10" dirty="0" err="1">
                          <a:latin typeface="標楷體" panose="03000509000000000000" pitchFamily="65" charset="-120"/>
                          <a:ea typeface="標楷體" panose="03000509000000000000" pitchFamily="65" charset="-120"/>
                        </a:rPr>
                        <a:t>分</a:t>
                      </a:r>
                      <a:r>
                        <a:rPr sz="1800" spc="20" dirty="0" err="1">
                          <a:latin typeface="標楷體" panose="03000509000000000000" pitchFamily="65" charset="-120"/>
                          <a:ea typeface="標楷體" panose="03000509000000000000" pitchFamily="65" charset="-120"/>
                        </a:rPr>
                        <a:t>發入學</a:t>
                      </a:r>
                      <a:endParaRPr sz="1800" dirty="0">
                        <a:latin typeface="標楷體" panose="03000509000000000000" pitchFamily="65" charset="-120"/>
                        <a:ea typeface="標楷體" panose="03000509000000000000" pitchFamily="65" charset="-120"/>
                        <a:cs typeface="微軟正黑體"/>
                      </a:endParaRPr>
                    </a:p>
                  </a:txBody>
                  <a:tcPr marL="0" marR="0" marT="160655" marB="0" anchor="ctr"/>
                </a:tc>
                <a:extLst>
                  <a:ext uri="{0D108BD9-81ED-4DB2-BD59-A6C34878D82A}">
                    <a16:rowId xmlns:a16="http://schemas.microsoft.com/office/drawing/2014/main" xmlns="" val="10004"/>
                  </a:ext>
                </a:extLst>
              </a:tr>
              <a:tr h="573751">
                <a:tc>
                  <a:txBody>
                    <a:bodyPr/>
                    <a:lstStyle/>
                    <a:p>
                      <a:pPr marL="53975" algn="ctr">
                        <a:lnSpc>
                          <a:spcPct val="100000"/>
                        </a:lnSpc>
                        <a:spcBef>
                          <a:spcPts val="935"/>
                        </a:spcBef>
                      </a:pPr>
                      <a:r>
                        <a:rPr sz="1800" spc="25" dirty="0">
                          <a:latin typeface="標楷體" panose="03000509000000000000" pitchFamily="65" charset="-120"/>
                          <a:ea typeface="標楷體" panose="03000509000000000000" pitchFamily="65" charset="-120"/>
                        </a:rPr>
                        <a:t>報名方式</a:t>
                      </a:r>
                      <a:endParaRPr sz="1800" dirty="0">
                        <a:latin typeface="標楷體" panose="03000509000000000000" pitchFamily="65" charset="-120"/>
                        <a:ea typeface="標楷體" panose="03000509000000000000" pitchFamily="65" charset="-120"/>
                        <a:cs typeface="微軟正黑體"/>
                      </a:endParaRPr>
                    </a:p>
                  </a:txBody>
                  <a:tcPr marL="0" marR="0" marT="118745" marB="0" anchor="ctr"/>
                </a:tc>
                <a:tc>
                  <a:txBody>
                    <a:bodyPr/>
                    <a:lstStyle/>
                    <a:p>
                      <a:pPr marL="54610">
                        <a:lnSpc>
                          <a:spcPct val="100000"/>
                        </a:lnSpc>
                        <a:spcBef>
                          <a:spcPts val="935"/>
                        </a:spcBef>
                      </a:pPr>
                      <a:r>
                        <a:rPr sz="1800" spc="20" dirty="0">
                          <a:latin typeface="標楷體" panose="03000509000000000000" pitchFamily="65" charset="-120"/>
                          <a:ea typeface="標楷體" panose="03000509000000000000" pitchFamily="65" charset="-120"/>
                        </a:rPr>
                        <a:t>國中集體報</a:t>
                      </a:r>
                      <a:r>
                        <a:rPr sz="1800" spc="10" dirty="0">
                          <a:latin typeface="標楷體" panose="03000509000000000000" pitchFamily="65" charset="-120"/>
                          <a:ea typeface="標楷體" panose="03000509000000000000" pitchFamily="65" charset="-120"/>
                        </a:rPr>
                        <a:t>名、</a:t>
                      </a:r>
                      <a:r>
                        <a:rPr sz="1800" spc="20" dirty="0">
                          <a:latin typeface="標楷體" panose="03000509000000000000" pitchFamily="65" charset="-120"/>
                          <a:ea typeface="標楷體" panose="03000509000000000000" pitchFamily="65" charset="-120"/>
                        </a:rPr>
                        <a:t>個</a:t>
                      </a:r>
                      <a:r>
                        <a:rPr sz="1800" spc="10" dirty="0">
                          <a:latin typeface="標楷體" panose="03000509000000000000" pitchFamily="65" charset="-120"/>
                          <a:ea typeface="標楷體" panose="03000509000000000000" pitchFamily="65" charset="-120"/>
                        </a:rPr>
                        <a:t>別網</a:t>
                      </a:r>
                      <a:r>
                        <a:rPr sz="1800" spc="30" dirty="0">
                          <a:latin typeface="標楷體" panose="03000509000000000000" pitchFamily="65" charset="-120"/>
                          <a:ea typeface="標楷體" panose="03000509000000000000" pitchFamily="65" charset="-120"/>
                        </a:rPr>
                        <a:t>路</a:t>
                      </a:r>
                      <a:r>
                        <a:rPr sz="1800" spc="10" dirty="0">
                          <a:latin typeface="標楷體" panose="03000509000000000000" pitchFamily="65" charset="-120"/>
                          <a:ea typeface="標楷體" panose="03000509000000000000" pitchFamily="65" charset="-120"/>
                        </a:rPr>
                        <a:t>報名</a:t>
                      </a:r>
                      <a:endParaRPr sz="1800" dirty="0">
                        <a:latin typeface="標楷體" panose="03000509000000000000" pitchFamily="65" charset="-120"/>
                        <a:ea typeface="標楷體" panose="03000509000000000000" pitchFamily="65" charset="-120"/>
                        <a:cs typeface="微軟正黑體"/>
                      </a:endParaRPr>
                    </a:p>
                  </a:txBody>
                  <a:tcPr marL="0" marR="0" marT="118745" marB="0" anchor="ctr"/>
                </a:tc>
                <a:tc>
                  <a:txBody>
                    <a:bodyPr/>
                    <a:lstStyle/>
                    <a:p>
                      <a:pPr marL="55244">
                        <a:lnSpc>
                          <a:spcPct val="100000"/>
                        </a:lnSpc>
                        <a:spcBef>
                          <a:spcPts val="95"/>
                        </a:spcBef>
                      </a:pPr>
                      <a:r>
                        <a:rPr sz="1800" spc="20" dirty="0">
                          <a:latin typeface="標楷體" panose="03000509000000000000" pitchFamily="65" charset="-120"/>
                          <a:ea typeface="標楷體" panose="03000509000000000000" pitchFamily="65" charset="-120"/>
                        </a:rPr>
                        <a:t>國中集體報名</a:t>
                      </a:r>
                      <a:endParaRPr sz="1800" dirty="0">
                        <a:latin typeface="標楷體" panose="03000509000000000000" pitchFamily="65" charset="-120"/>
                        <a:ea typeface="標楷體" panose="03000509000000000000" pitchFamily="65" charset="-120"/>
                      </a:endParaRPr>
                    </a:p>
                    <a:p>
                      <a:pPr marL="55244">
                        <a:lnSpc>
                          <a:spcPct val="100000"/>
                        </a:lnSpc>
                      </a:pPr>
                      <a:r>
                        <a:rPr sz="1800" spc="20" dirty="0">
                          <a:latin typeface="標楷體" panose="03000509000000000000" pitchFamily="65" charset="-120"/>
                          <a:ea typeface="標楷體" panose="03000509000000000000" pitchFamily="65" charset="-120"/>
                        </a:rPr>
                        <a:t>個別通訊、</a:t>
                      </a:r>
                      <a:r>
                        <a:rPr sz="1800" spc="10" dirty="0">
                          <a:latin typeface="標楷體" panose="03000509000000000000" pitchFamily="65" charset="-120"/>
                          <a:ea typeface="標楷體" panose="03000509000000000000" pitchFamily="65" charset="-120"/>
                        </a:rPr>
                        <a:t>網路</a:t>
                      </a:r>
                      <a:r>
                        <a:rPr sz="1800" spc="25" dirty="0">
                          <a:latin typeface="標楷體" panose="03000509000000000000" pitchFamily="65" charset="-120"/>
                          <a:ea typeface="標楷體" panose="03000509000000000000" pitchFamily="65" charset="-120"/>
                        </a:rPr>
                        <a:t>、</a:t>
                      </a:r>
                      <a:r>
                        <a:rPr sz="1800" spc="10" dirty="0">
                          <a:latin typeface="標楷體" panose="03000509000000000000" pitchFamily="65" charset="-120"/>
                          <a:ea typeface="標楷體" panose="03000509000000000000" pitchFamily="65" charset="-120"/>
                        </a:rPr>
                        <a:t>現場</a:t>
                      </a:r>
                      <a:r>
                        <a:rPr sz="1800" spc="20" dirty="0">
                          <a:latin typeface="標楷體" panose="03000509000000000000" pitchFamily="65" charset="-120"/>
                          <a:ea typeface="標楷體" panose="03000509000000000000" pitchFamily="65" charset="-120"/>
                        </a:rPr>
                        <a:t>報</a:t>
                      </a:r>
                      <a:r>
                        <a:rPr sz="1800" dirty="0">
                          <a:latin typeface="標楷體" panose="03000509000000000000" pitchFamily="65" charset="-120"/>
                          <a:ea typeface="標楷體" panose="03000509000000000000" pitchFamily="65" charset="-120"/>
                        </a:rPr>
                        <a:t>名</a:t>
                      </a:r>
                      <a:endParaRPr sz="1800" dirty="0">
                        <a:latin typeface="標楷體" panose="03000509000000000000" pitchFamily="65" charset="-120"/>
                        <a:ea typeface="標楷體" panose="03000509000000000000" pitchFamily="65" charset="-120"/>
                        <a:cs typeface="微軟正黑體"/>
                      </a:endParaRPr>
                    </a:p>
                  </a:txBody>
                  <a:tcPr marL="0" marR="0" marT="12065" marB="0" anchor="ctr"/>
                </a:tc>
                <a:extLst>
                  <a:ext uri="{0D108BD9-81ED-4DB2-BD59-A6C34878D82A}">
                    <a16:rowId xmlns:a16="http://schemas.microsoft.com/office/drawing/2014/main" xmlns="" val="10005"/>
                  </a:ext>
                </a:extLst>
              </a:tr>
              <a:tr h="573751">
                <a:tc>
                  <a:txBody>
                    <a:bodyPr/>
                    <a:lstStyle/>
                    <a:p>
                      <a:pPr marL="53975" algn="ctr">
                        <a:lnSpc>
                          <a:spcPct val="100000"/>
                        </a:lnSpc>
                        <a:spcBef>
                          <a:spcPts val="935"/>
                        </a:spcBef>
                      </a:pPr>
                      <a:r>
                        <a:rPr sz="1800" spc="25" dirty="0">
                          <a:latin typeface="標楷體" panose="03000509000000000000" pitchFamily="65" charset="-120"/>
                          <a:ea typeface="標楷體" panose="03000509000000000000" pitchFamily="65" charset="-120"/>
                        </a:rPr>
                        <a:t>積分證明單</a:t>
                      </a:r>
                      <a:endParaRPr sz="1800" dirty="0">
                        <a:latin typeface="標楷體" panose="03000509000000000000" pitchFamily="65" charset="-120"/>
                        <a:ea typeface="標楷體" panose="03000509000000000000" pitchFamily="65" charset="-120"/>
                        <a:cs typeface="微軟正黑體"/>
                      </a:endParaRPr>
                    </a:p>
                  </a:txBody>
                  <a:tcPr marL="0" marR="0" marT="118745" marB="0" anchor="ctr"/>
                </a:tc>
                <a:tc>
                  <a:txBody>
                    <a:bodyPr/>
                    <a:lstStyle/>
                    <a:p>
                      <a:pPr marL="54610" marR="180340">
                        <a:lnSpc>
                          <a:spcPct val="100000"/>
                        </a:lnSpc>
                        <a:spcBef>
                          <a:spcPts val="95"/>
                        </a:spcBef>
                      </a:pPr>
                      <a:r>
                        <a:rPr sz="1800" spc="20" dirty="0" err="1">
                          <a:latin typeface="標楷體" panose="03000509000000000000" pitchFamily="65" charset="-120"/>
                          <a:ea typeface="標楷體" panose="03000509000000000000" pitchFamily="65" charset="-120"/>
                        </a:rPr>
                        <a:t>五專入學專</a:t>
                      </a:r>
                      <a:r>
                        <a:rPr sz="1800" spc="10" dirty="0" err="1">
                          <a:latin typeface="標楷體" panose="03000509000000000000" pitchFamily="65" charset="-120"/>
                          <a:ea typeface="標楷體" panose="03000509000000000000" pitchFamily="65" charset="-120"/>
                        </a:rPr>
                        <a:t>用「</a:t>
                      </a:r>
                      <a:r>
                        <a:rPr sz="1800" spc="20" dirty="0" err="1">
                          <a:latin typeface="標楷體" panose="03000509000000000000" pitchFamily="65" charset="-120"/>
                          <a:ea typeface="標楷體" panose="03000509000000000000" pitchFamily="65" charset="-120"/>
                        </a:rPr>
                        <a:t>優</a:t>
                      </a:r>
                      <a:r>
                        <a:rPr sz="1800" spc="10" dirty="0" err="1">
                          <a:latin typeface="標楷體" panose="03000509000000000000" pitchFamily="65" charset="-120"/>
                          <a:ea typeface="標楷體" panose="03000509000000000000" pitchFamily="65" charset="-120"/>
                        </a:rPr>
                        <a:t>先免</a:t>
                      </a:r>
                      <a:r>
                        <a:rPr sz="1800" spc="20" dirty="0" err="1">
                          <a:latin typeface="標楷體" panose="03000509000000000000" pitchFamily="65" charset="-120"/>
                          <a:ea typeface="標楷體" panose="03000509000000000000" pitchFamily="65" charset="-120"/>
                        </a:rPr>
                        <a:t>試</a:t>
                      </a:r>
                      <a:r>
                        <a:rPr sz="1800" spc="10" dirty="0" err="1">
                          <a:latin typeface="標楷體" panose="03000509000000000000" pitchFamily="65" charset="-120"/>
                          <a:ea typeface="標楷體" panose="03000509000000000000" pitchFamily="65" charset="-120"/>
                        </a:rPr>
                        <a:t>入</a:t>
                      </a:r>
                      <a:r>
                        <a:rPr sz="1800" spc="20" dirty="0" err="1">
                          <a:latin typeface="標楷體" panose="03000509000000000000" pitchFamily="65" charset="-120"/>
                          <a:ea typeface="標楷體" panose="03000509000000000000" pitchFamily="65" charset="-120"/>
                        </a:rPr>
                        <a:t>學」</a:t>
                      </a:r>
                      <a:r>
                        <a:rPr sz="1800" spc="10" dirty="0" err="1">
                          <a:latin typeface="標楷體" panose="03000509000000000000" pitchFamily="65" charset="-120"/>
                          <a:ea typeface="標楷體" panose="03000509000000000000" pitchFamily="65" charset="-120"/>
                        </a:rPr>
                        <a:t>超額</a:t>
                      </a:r>
                      <a:r>
                        <a:rPr sz="1800" spc="20" dirty="0" err="1">
                          <a:latin typeface="標楷體" panose="03000509000000000000" pitchFamily="65" charset="-120"/>
                          <a:ea typeface="標楷體" panose="03000509000000000000" pitchFamily="65" charset="-120"/>
                        </a:rPr>
                        <a:t>比</a:t>
                      </a:r>
                      <a:r>
                        <a:rPr sz="1800" spc="10" dirty="0" err="1">
                          <a:latin typeface="標楷體" panose="03000509000000000000" pitchFamily="65" charset="-120"/>
                          <a:ea typeface="標楷體" panose="03000509000000000000" pitchFamily="65" charset="-120"/>
                        </a:rPr>
                        <a:t>序項</a:t>
                      </a:r>
                      <a:r>
                        <a:rPr sz="1800" spc="20" dirty="0" err="1">
                          <a:latin typeface="標楷體" panose="03000509000000000000" pitchFamily="65" charset="-120"/>
                          <a:ea typeface="標楷體" panose="03000509000000000000" pitchFamily="65" charset="-120"/>
                        </a:rPr>
                        <a:t>目</a:t>
                      </a:r>
                      <a:r>
                        <a:rPr sz="1800" dirty="0" err="1">
                          <a:latin typeface="標楷體" panose="03000509000000000000" pitchFamily="65" charset="-120"/>
                          <a:ea typeface="標楷體" panose="03000509000000000000" pitchFamily="65" charset="-120"/>
                        </a:rPr>
                        <a:t>積</a:t>
                      </a:r>
                      <a:r>
                        <a:rPr sz="1800" spc="20" dirty="0" err="1">
                          <a:latin typeface="標楷體" panose="03000509000000000000" pitchFamily="65" charset="-120"/>
                          <a:ea typeface="標楷體" panose="03000509000000000000" pitchFamily="65" charset="-120"/>
                        </a:rPr>
                        <a:t>分證明單</a:t>
                      </a:r>
                      <a:endParaRPr sz="1800" dirty="0">
                        <a:latin typeface="標楷體" panose="03000509000000000000" pitchFamily="65" charset="-120"/>
                        <a:ea typeface="標楷體" panose="03000509000000000000" pitchFamily="65" charset="-120"/>
                        <a:cs typeface="微軟正黑體"/>
                      </a:endParaRPr>
                    </a:p>
                  </a:txBody>
                  <a:tcPr marL="0" marR="0" marT="12065" marB="0" anchor="ctr"/>
                </a:tc>
                <a:tc>
                  <a:txBody>
                    <a:bodyPr/>
                    <a:lstStyle/>
                    <a:p>
                      <a:pPr marL="55244" marR="199390">
                        <a:lnSpc>
                          <a:spcPct val="100000"/>
                        </a:lnSpc>
                        <a:spcBef>
                          <a:spcPts val="95"/>
                        </a:spcBef>
                      </a:pPr>
                      <a:r>
                        <a:rPr sz="1800" spc="20" dirty="0" err="1">
                          <a:latin typeface="標楷體" panose="03000509000000000000" pitchFamily="65" charset="-120"/>
                          <a:ea typeface="標楷體" panose="03000509000000000000" pitchFamily="65" charset="-120"/>
                        </a:rPr>
                        <a:t>五專入學專</a:t>
                      </a:r>
                      <a:r>
                        <a:rPr sz="1800" spc="10" dirty="0" err="1">
                          <a:latin typeface="標楷體" panose="03000509000000000000" pitchFamily="65" charset="-120"/>
                          <a:ea typeface="標楷體" panose="03000509000000000000" pitchFamily="65" charset="-120"/>
                        </a:rPr>
                        <a:t>用「</a:t>
                      </a:r>
                      <a:r>
                        <a:rPr sz="1800" spc="20" dirty="0" err="1">
                          <a:latin typeface="標楷體" panose="03000509000000000000" pitchFamily="65" charset="-120"/>
                          <a:ea typeface="標楷體" panose="03000509000000000000" pitchFamily="65" charset="-120"/>
                        </a:rPr>
                        <a:t>聯</a:t>
                      </a:r>
                      <a:r>
                        <a:rPr sz="1800" spc="10" dirty="0" err="1">
                          <a:latin typeface="標楷體" panose="03000509000000000000" pitchFamily="65" charset="-120"/>
                          <a:ea typeface="標楷體" panose="03000509000000000000" pitchFamily="65" charset="-120"/>
                        </a:rPr>
                        <a:t>合免</a:t>
                      </a:r>
                      <a:r>
                        <a:rPr sz="1800" spc="20" dirty="0" err="1">
                          <a:latin typeface="標楷體" panose="03000509000000000000" pitchFamily="65" charset="-120"/>
                          <a:ea typeface="標楷體" panose="03000509000000000000" pitchFamily="65" charset="-120"/>
                        </a:rPr>
                        <a:t>試</a:t>
                      </a:r>
                      <a:r>
                        <a:rPr sz="1800" spc="10" dirty="0" err="1">
                          <a:latin typeface="標楷體" panose="03000509000000000000" pitchFamily="65" charset="-120"/>
                          <a:ea typeface="標楷體" panose="03000509000000000000" pitchFamily="65" charset="-120"/>
                        </a:rPr>
                        <a:t>入</a:t>
                      </a:r>
                      <a:r>
                        <a:rPr sz="1800" spc="20" dirty="0" err="1">
                          <a:latin typeface="標楷體" panose="03000509000000000000" pitchFamily="65" charset="-120"/>
                          <a:ea typeface="標楷體" panose="03000509000000000000" pitchFamily="65" charset="-120"/>
                        </a:rPr>
                        <a:t>學」</a:t>
                      </a:r>
                      <a:r>
                        <a:rPr sz="1800" spc="10" dirty="0" err="1">
                          <a:latin typeface="標楷體" panose="03000509000000000000" pitchFamily="65" charset="-120"/>
                          <a:ea typeface="標楷體" panose="03000509000000000000" pitchFamily="65" charset="-120"/>
                        </a:rPr>
                        <a:t>超額</a:t>
                      </a:r>
                      <a:r>
                        <a:rPr sz="1800" spc="20" dirty="0" err="1">
                          <a:latin typeface="標楷體" panose="03000509000000000000" pitchFamily="65" charset="-120"/>
                          <a:ea typeface="標楷體" panose="03000509000000000000" pitchFamily="65" charset="-120"/>
                        </a:rPr>
                        <a:t>比序項目積</a:t>
                      </a:r>
                      <a:r>
                        <a:rPr sz="1800" spc="10" dirty="0" err="1">
                          <a:latin typeface="標楷體" panose="03000509000000000000" pitchFamily="65" charset="-120"/>
                          <a:ea typeface="標楷體" panose="03000509000000000000" pitchFamily="65" charset="-120"/>
                        </a:rPr>
                        <a:t>分證</a:t>
                      </a:r>
                      <a:r>
                        <a:rPr sz="1800" spc="20" dirty="0" err="1">
                          <a:latin typeface="標楷體" panose="03000509000000000000" pitchFamily="65" charset="-120"/>
                          <a:ea typeface="標楷體" panose="03000509000000000000" pitchFamily="65" charset="-120"/>
                        </a:rPr>
                        <a:t>明</a:t>
                      </a:r>
                      <a:r>
                        <a:rPr sz="1800" dirty="0" err="1">
                          <a:latin typeface="標楷體" panose="03000509000000000000" pitchFamily="65" charset="-120"/>
                          <a:ea typeface="標楷體" panose="03000509000000000000" pitchFamily="65" charset="-120"/>
                        </a:rPr>
                        <a:t>單</a:t>
                      </a:r>
                      <a:endParaRPr sz="1800" dirty="0">
                        <a:latin typeface="標楷體" panose="03000509000000000000" pitchFamily="65" charset="-120"/>
                        <a:ea typeface="標楷體" panose="03000509000000000000" pitchFamily="65" charset="-120"/>
                        <a:cs typeface="微軟正黑體"/>
                      </a:endParaRPr>
                    </a:p>
                  </a:txBody>
                  <a:tcPr marL="0" marR="0" marT="12065" marB="0" anchor="ctr"/>
                </a:tc>
                <a:extLst>
                  <a:ext uri="{0D108BD9-81ED-4DB2-BD59-A6C34878D82A}">
                    <a16:rowId xmlns:a16="http://schemas.microsoft.com/office/drawing/2014/main" xmlns="" val="10006"/>
                  </a:ext>
                </a:extLst>
              </a:tr>
              <a:tr h="573751">
                <a:tc>
                  <a:txBody>
                    <a:bodyPr/>
                    <a:lstStyle/>
                    <a:p>
                      <a:pPr marL="53975" algn="ctr">
                        <a:lnSpc>
                          <a:spcPct val="100000"/>
                        </a:lnSpc>
                        <a:spcBef>
                          <a:spcPts val="935"/>
                        </a:spcBef>
                      </a:pPr>
                      <a:r>
                        <a:rPr sz="1800" spc="25" dirty="0">
                          <a:latin typeface="標楷體" panose="03000509000000000000" pitchFamily="65" charset="-120"/>
                          <a:ea typeface="標楷體" panose="03000509000000000000" pitchFamily="65" charset="-120"/>
                        </a:rPr>
                        <a:t>積分採計權重</a:t>
                      </a:r>
                      <a:endParaRPr sz="1800" dirty="0">
                        <a:latin typeface="標楷體" panose="03000509000000000000" pitchFamily="65" charset="-120"/>
                        <a:ea typeface="標楷體" panose="03000509000000000000" pitchFamily="65" charset="-120"/>
                        <a:cs typeface="微軟正黑體"/>
                      </a:endParaRPr>
                    </a:p>
                  </a:txBody>
                  <a:tcPr marL="0" marR="0" marT="118745" marB="0" anchor="ctr"/>
                </a:tc>
                <a:tc>
                  <a:txBody>
                    <a:bodyPr/>
                    <a:lstStyle/>
                    <a:p>
                      <a:pPr marL="54610">
                        <a:lnSpc>
                          <a:spcPct val="100000"/>
                        </a:lnSpc>
                        <a:spcBef>
                          <a:spcPts val="935"/>
                        </a:spcBef>
                      </a:pPr>
                      <a:r>
                        <a:rPr sz="1800" spc="20" dirty="0">
                          <a:latin typeface="標楷體" panose="03000509000000000000" pitchFamily="65" charset="-120"/>
                          <a:ea typeface="標楷體" panose="03000509000000000000" pitchFamily="65" charset="-120"/>
                        </a:rPr>
                        <a:t>各積分採計</a:t>
                      </a:r>
                      <a:r>
                        <a:rPr sz="1800" spc="10" dirty="0">
                          <a:latin typeface="標楷體" panose="03000509000000000000" pitchFamily="65" charset="-120"/>
                          <a:ea typeface="標楷體" panose="03000509000000000000" pitchFamily="65" charset="-120"/>
                        </a:rPr>
                        <a:t>項目</a:t>
                      </a:r>
                      <a:r>
                        <a:rPr sz="1800" spc="20" dirty="0">
                          <a:latin typeface="標楷體" panose="03000509000000000000" pitchFamily="65" charset="-120"/>
                          <a:ea typeface="標楷體" panose="03000509000000000000" pitchFamily="65" charset="-120"/>
                        </a:rPr>
                        <a:t>皆</a:t>
                      </a:r>
                      <a:r>
                        <a:rPr sz="1800" spc="10" dirty="0">
                          <a:latin typeface="標楷體" panose="03000509000000000000" pitchFamily="65" charset="-120"/>
                          <a:ea typeface="標楷體" panose="03000509000000000000" pitchFamily="65" charset="-120"/>
                        </a:rPr>
                        <a:t>以原</a:t>
                      </a:r>
                      <a:r>
                        <a:rPr sz="1800" spc="20" dirty="0">
                          <a:latin typeface="標楷體" panose="03000509000000000000" pitchFamily="65" charset="-120"/>
                          <a:ea typeface="標楷體" panose="03000509000000000000" pitchFamily="65" charset="-120"/>
                        </a:rPr>
                        <a:t>始</a:t>
                      </a:r>
                      <a:r>
                        <a:rPr sz="1800" spc="10" dirty="0">
                          <a:latin typeface="標楷體" panose="03000509000000000000" pitchFamily="65" charset="-120"/>
                          <a:ea typeface="標楷體" panose="03000509000000000000" pitchFamily="65" charset="-120"/>
                        </a:rPr>
                        <a:t>積分</a:t>
                      </a:r>
                      <a:r>
                        <a:rPr sz="1800" spc="20" dirty="0">
                          <a:latin typeface="標楷體" panose="03000509000000000000" pitchFamily="65" charset="-120"/>
                          <a:ea typeface="標楷體" panose="03000509000000000000" pitchFamily="65" charset="-120"/>
                        </a:rPr>
                        <a:t>加</a:t>
                      </a:r>
                      <a:r>
                        <a:rPr sz="1800" spc="10" dirty="0">
                          <a:latin typeface="標楷體" panose="03000509000000000000" pitchFamily="65" charset="-120"/>
                          <a:ea typeface="標楷體" panose="03000509000000000000" pitchFamily="65" charset="-120"/>
                        </a:rPr>
                        <a:t>總</a:t>
                      </a:r>
                      <a:r>
                        <a:rPr sz="1800" spc="30" dirty="0">
                          <a:latin typeface="標楷體" panose="03000509000000000000" pitchFamily="65" charset="-120"/>
                          <a:ea typeface="標楷體" panose="03000509000000000000" pitchFamily="65" charset="-120"/>
                        </a:rPr>
                        <a:t>，</a:t>
                      </a:r>
                      <a:r>
                        <a:rPr sz="1800" spc="20" dirty="0">
                          <a:latin typeface="標楷體" panose="03000509000000000000" pitchFamily="65" charset="-120"/>
                          <a:ea typeface="標楷體" panose="03000509000000000000" pitchFamily="65" charset="-120"/>
                        </a:rPr>
                        <a:t>無</a:t>
                      </a:r>
                      <a:r>
                        <a:rPr sz="1800" spc="10" dirty="0">
                          <a:latin typeface="標楷體" panose="03000509000000000000" pitchFamily="65" charset="-120"/>
                          <a:ea typeface="標楷體" panose="03000509000000000000" pitchFamily="65" charset="-120"/>
                        </a:rPr>
                        <a:t>加權</a:t>
                      </a:r>
                      <a:r>
                        <a:rPr sz="1800" spc="20" dirty="0">
                          <a:latin typeface="標楷體" panose="03000509000000000000" pitchFamily="65" charset="-120"/>
                          <a:ea typeface="標楷體" panose="03000509000000000000" pitchFamily="65" charset="-120"/>
                        </a:rPr>
                        <a:t>權</a:t>
                      </a:r>
                      <a:r>
                        <a:rPr sz="1800" dirty="0">
                          <a:latin typeface="標楷體" panose="03000509000000000000" pitchFamily="65" charset="-120"/>
                          <a:ea typeface="標楷體" panose="03000509000000000000" pitchFamily="65" charset="-120"/>
                        </a:rPr>
                        <a:t>重</a:t>
                      </a:r>
                      <a:endParaRPr sz="1800" dirty="0">
                        <a:latin typeface="標楷體" panose="03000509000000000000" pitchFamily="65" charset="-120"/>
                        <a:ea typeface="標楷體" panose="03000509000000000000" pitchFamily="65" charset="-120"/>
                        <a:cs typeface="微軟正黑體"/>
                      </a:endParaRPr>
                    </a:p>
                  </a:txBody>
                  <a:tcPr marL="0" marR="0" marT="118745" marB="0" anchor="ctr"/>
                </a:tc>
                <a:tc>
                  <a:txBody>
                    <a:bodyPr/>
                    <a:lstStyle/>
                    <a:p>
                      <a:pPr marL="55244">
                        <a:lnSpc>
                          <a:spcPct val="100000"/>
                        </a:lnSpc>
                        <a:spcBef>
                          <a:spcPts val="95"/>
                        </a:spcBef>
                      </a:pPr>
                      <a:r>
                        <a:rPr sz="1800" spc="20" dirty="0">
                          <a:latin typeface="標楷體" panose="03000509000000000000" pitchFamily="65" charset="-120"/>
                          <a:ea typeface="標楷體" panose="03000509000000000000" pitchFamily="65" charset="-120"/>
                        </a:rPr>
                        <a:t>各招生學校</a:t>
                      </a:r>
                      <a:r>
                        <a:rPr sz="1800" spc="10" dirty="0">
                          <a:latin typeface="標楷體" panose="03000509000000000000" pitchFamily="65" charset="-120"/>
                          <a:ea typeface="標楷體" panose="03000509000000000000" pitchFamily="65" charset="-120"/>
                        </a:rPr>
                        <a:t>可加</a:t>
                      </a:r>
                      <a:r>
                        <a:rPr sz="1800" spc="20" dirty="0">
                          <a:latin typeface="標楷體" panose="03000509000000000000" pitchFamily="65" charset="-120"/>
                          <a:ea typeface="標楷體" panose="03000509000000000000" pitchFamily="65" charset="-120"/>
                        </a:rPr>
                        <a:t>權</a:t>
                      </a:r>
                      <a:r>
                        <a:rPr sz="1800" spc="10" dirty="0">
                          <a:latin typeface="標楷體" panose="03000509000000000000" pitchFamily="65" charset="-120"/>
                          <a:ea typeface="標楷體" panose="03000509000000000000" pitchFamily="65" charset="-120"/>
                        </a:rPr>
                        <a:t>採計</a:t>
                      </a:r>
                      <a:r>
                        <a:rPr sz="1800" spc="20" dirty="0">
                          <a:latin typeface="標楷體" panose="03000509000000000000" pitchFamily="65" charset="-120"/>
                          <a:ea typeface="標楷體" panose="03000509000000000000" pitchFamily="65" charset="-120"/>
                        </a:rPr>
                        <a:t>部</a:t>
                      </a:r>
                      <a:r>
                        <a:rPr sz="1800" spc="10" dirty="0">
                          <a:latin typeface="標楷體" panose="03000509000000000000" pitchFamily="65" charset="-120"/>
                          <a:ea typeface="標楷體" panose="03000509000000000000" pitchFamily="65" charset="-120"/>
                        </a:rPr>
                        <a:t>分</a:t>
                      </a:r>
                      <a:r>
                        <a:rPr sz="1800" spc="25" dirty="0">
                          <a:latin typeface="標楷體" panose="03000509000000000000" pitchFamily="65" charset="-120"/>
                          <a:ea typeface="標楷體" panose="03000509000000000000" pitchFamily="65" charset="-120"/>
                        </a:rPr>
                        <a:t>主</a:t>
                      </a:r>
                      <a:r>
                        <a:rPr sz="1800" spc="20" dirty="0">
                          <a:latin typeface="標楷體" panose="03000509000000000000" pitchFamily="65" charset="-120"/>
                          <a:ea typeface="標楷體" panose="03000509000000000000" pitchFamily="65" charset="-120"/>
                        </a:rPr>
                        <a:t>項</a:t>
                      </a:r>
                      <a:r>
                        <a:rPr sz="1800" spc="10" dirty="0">
                          <a:latin typeface="標楷體" panose="03000509000000000000" pitchFamily="65" charset="-120"/>
                          <a:ea typeface="標楷體" panose="03000509000000000000" pitchFamily="65" charset="-120"/>
                        </a:rPr>
                        <a:t>目</a:t>
                      </a:r>
                      <a:r>
                        <a:rPr sz="1800" dirty="0">
                          <a:latin typeface="標楷體" panose="03000509000000000000" pitchFamily="65" charset="-120"/>
                          <a:ea typeface="標楷體" panose="03000509000000000000" pitchFamily="65" charset="-120"/>
                        </a:rPr>
                        <a:t>至</a:t>
                      </a:r>
                    </a:p>
                    <a:p>
                      <a:pPr marL="55244">
                        <a:lnSpc>
                          <a:spcPct val="100000"/>
                        </a:lnSpc>
                      </a:pPr>
                      <a:r>
                        <a:rPr sz="1800" spc="25" dirty="0">
                          <a:latin typeface="標楷體" panose="03000509000000000000" pitchFamily="65" charset="-120"/>
                          <a:ea typeface="標楷體" panose="03000509000000000000" pitchFamily="65" charset="-120"/>
                        </a:rPr>
                        <a:t>多</a:t>
                      </a:r>
                      <a:r>
                        <a:rPr sz="1800" spc="20" dirty="0">
                          <a:latin typeface="標楷體" panose="03000509000000000000" pitchFamily="65" charset="-120"/>
                          <a:ea typeface="標楷體" panose="03000509000000000000" pitchFamily="65" charset="-120"/>
                        </a:rPr>
                        <a:t>3</a:t>
                      </a:r>
                      <a:r>
                        <a:rPr sz="1800" spc="25" dirty="0">
                          <a:latin typeface="標楷體" panose="03000509000000000000" pitchFamily="65" charset="-120"/>
                          <a:ea typeface="標楷體" panose="03000509000000000000" pitchFamily="65" charset="-120"/>
                        </a:rPr>
                        <a:t>項，</a:t>
                      </a:r>
                      <a:r>
                        <a:rPr sz="1800" spc="20" dirty="0">
                          <a:latin typeface="標楷體" panose="03000509000000000000" pitchFamily="65" charset="-120"/>
                          <a:ea typeface="標楷體" panose="03000509000000000000" pitchFamily="65" charset="-120"/>
                        </a:rPr>
                        <a:t>加</a:t>
                      </a:r>
                      <a:r>
                        <a:rPr sz="1800" spc="10" dirty="0">
                          <a:latin typeface="標楷體" panose="03000509000000000000" pitchFamily="65" charset="-120"/>
                          <a:ea typeface="標楷體" panose="03000509000000000000" pitchFamily="65" charset="-120"/>
                        </a:rPr>
                        <a:t>權權</a:t>
                      </a:r>
                      <a:r>
                        <a:rPr sz="1800" spc="20" dirty="0">
                          <a:latin typeface="標楷體" panose="03000509000000000000" pitchFamily="65" charset="-120"/>
                          <a:ea typeface="標楷體" panose="03000509000000000000" pitchFamily="65" charset="-120"/>
                        </a:rPr>
                        <a:t>重以1.5</a:t>
                      </a:r>
                      <a:r>
                        <a:rPr sz="1800" spc="10" dirty="0">
                          <a:latin typeface="標楷體" panose="03000509000000000000" pitchFamily="65" charset="-120"/>
                          <a:ea typeface="標楷體" panose="03000509000000000000" pitchFamily="65" charset="-120"/>
                        </a:rPr>
                        <a:t>倍為</a:t>
                      </a:r>
                      <a:r>
                        <a:rPr sz="1800" spc="25" dirty="0">
                          <a:latin typeface="標楷體" panose="03000509000000000000" pitchFamily="65" charset="-120"/>
                          <a:ea typeface="標楷體" panose="03000509000000000000" pitchFamily="65" charset="-120"/>
                        </a:rPr>
                        <a:t>上限</a:t>
                      </a:r>
                      <a:endParaRPr sz="1800" dirty="0">
                        <a:latin typeface="標楷體" panose="03000509000000000000" pitchFamily="65" charset="-120"/>
                        <a:ea typeface="標楷體" panose="03000509000000000000" pitchFamily="65" charset="-120"/>
                        <a:cs typeface="微軟正黑體"/>
                      </a:endParaRPr>
                    </a:p>
                  </a:txBody>
                  <a:tcPr marL="0" marR="0" marT="12065" marB="0" anchor="ctr"/>
                </a:tc>
                <a:extLst>
                  <a:ext uri="{0D108BD9-81ED-4DB2-BD59-A6C34878D82A}">
                    <a16:rowId xmlns:a16="http://schemas.microsoft.com/office/drawing/2014/main" xmlns="" val="10007"/>
                  </a:ext>
                </a:extLst>
              </a:tr>
              <a:tr h="987148">
                <a:tc>
                  <a:txBody>
                    <a:bodyPr/>
                    <a:lstStyle/>
                    <a:p>
                      <a:pPr algn="ctr">
                        <a:lnSpc>
                          <a:spcPct val="100000"/>
                        </a:lnSpc>
                        <a:spcBef>
                          <a:spcPts val="5"/>
                        </a:spcBef>
                      </a:pPr>
                      <a:endParaRPr sz="1800" dirty="0">
                        <a:latin typeface="標楷體" panose="03000509000000000000" pitchFamily="65" charset="-120"/>
                        <a:ea typeface="標楷體" panose="03000509000000000000" pitchFamily="65" charset="-120"/>
                      </a:endParaRPr>
                    </a:p>
                    <a:p>
                      <a:pPr marL="53975" algn="ctr">
                        <a:lnSpc>
                          <a:spcPct val="100000"/>
                        </a:lnSpc>
                      </a:pPr>
                      <a:r>
                        <a:rPr sz="1800" spc="25" dirty="0">
                          <a:latin typeface="標楷體" panose="03000509000000000000" pitchFamily="65" charset="-120"/>
                          <a:ea typeface="標楷體" panose="03000509000000000000" pitchFamily="65" charset="-120"/>
                        </a:rPr>
                        <a:t>會考成績</a:t>
                      </a:r>
                      <a:endParaRPr sz="1800" dirty="0">
                        <a:latin typeface="標楷體" panose="03000509000000000000" pitchFamily="65" charset="-120"/>
                        <a:ea typeface="標楷體" panose="03000509000000000000" pitchFamily="65" charset="-120"/>
                        <a:cs typeface="微軟正黑體"/>
                      </a:endParaRPr>
                    </a:p>
                  </a:txBody>
                  <a:tcPr marL="0" marR="0" marT="635" marB="0" anchor="ctr"/>
                </a:tc>
                <a:tc>
                  <a:txBody>
                    <a:bodyPr/>
                    <a:lstStyle/>
                    <a:p>
                      <a:pPr marL="54610" marR="179705" algn="just">
                        <a:lnSpc>
                          <a:spcPct val="100000"/>
                        </a:lnSpc>
                        <a:spcBef>
                          <a:spcPts val="625"/>
                        </a:spcBef>
                      </a:pPr>
                      <a:r>
                        <a:rPr sz="1800" spc="20" dirty="0">
                          <a:latin typeface="標楷體" panose="03000509000000000000" pitchFamily="65" charset="-120"/>
                          <a:ea typeface="標楷體" panose="03000509000000000000" pitchFamily="65" charset="-120"/>
                        </a:rPr>
                        <a:t>國立學校、</a:t>
                      </a:r>
                      <a:r>
                        <a:rPr sz="1800" spc="10" dirty="0">
                          <a:latin typeface="標楷體" panose="03000509000000000000" pitchFamily="65" charset="-120"/>
                          <a:ea typeface="標楷體" panose="03000509000000000000" pitchFamily="65" charset="-120"/>
                        </a:rPr>
                        <a:t>護理</a:t>
                      </a:r>
                      <a:r>
                        <a:rPr sz="1800" spc="20" dirty="0">
                          <a:latin typeface="標楷體" panose="03000509000000000000" pitchFamily="65" charset="-120"/>
                          <a:ea typeface="標楷體" panose="03000509000000000000" pitchFamily="65" charset="-120"/>
                        </a:rPr>
                        <a:t>科</a:t>
                      </a:r>
                      <a:r>
                        <a:rPr sz="1800" spc="10" dirty="0">
                          <a:latin typeface="標楷體" panose="03000509000000000000" pitchFamily="65" charset="-120"/>
                          <a:ea typeface="標楷體" panose="03000509000000000000" pitchFamily="65" charset="-120"/>
                        </a:rPr>
                        <a:t>及護</a:t>
                      </a:r>
                      <a:r>
                        <a:rPr sz="1800" spc="20" dirty="0">
                          <a:latin typeface="標楷體" panose="03000509000000000000" pitchFamily="65" charset="-120"/>
                          <a:ea typeface="標楷體" panose="03000509000000000000" pitchFamily="65" charset="-120"/>
                        </a:rPr>
                        <a:t>理</a:t>
                      </a:r>
                      <a:r>
                        <a:rPr sz="1800" spc="10" dirty="0">
                          <a:latin typeface="標楷體" panose="03000509000000000000" pitchFamily="65" charset="-120"/>
                          <a:ea typeface="標楷體" panose="03000509000000000000" pitchFamily="65" charset="-120"/>
                        </a:rPr>
                        <a:t>助產</a:t>
                      </a:r>
                      <a:r>
                        <a:rPr sz="1800" spc="30" dirty="0">
                          <a:latin typeface="標楷體" panose="03000509000000000000" pitchFamily="65" charset="-120"/>
                          <a:ea typeface="標楷體" panose="03000509000000000000" pitchFamily="65" charset="-120"/>
                        </a:rPr>
                        <a:t>科</a:t>
                      </a:r>
                      <a:r>
                        <a:rPr sz="1800" spc="10" dirty="0">
                          <a:latin typeface="標楷體" panose="03000509000000000000" pitchFamily="65" charset="-120"/>
                          <a:ea typeface="標楷體" panose="03000509000000000000" pitchFamily="65" charset="-120"/>
                        </a:rPr>
                        <a:t>必採</a:t>
                      </a:r>
                      <a:r>
                        <a:rPr sz="1800" spc="20" dirty="0">
                          <a:latin typeface="標楷體" panose="03000509000000000000" pitchFamily="65" charset="-120"/>
                          <a:ea typeface="標楷體" panose="03000509000000000000" pitchFamily="65" charset="-120"/>
                        </a:rPr>
                        <a:t>計</a:t>
                      </a:r>
                      <a:r>
                        <a:rPr sz="1800" spc="10" dirty="0">
                          <a:latin typeface="標楷體" panose="03000509000000000000" pitchFamily="65" charset="-120"/>
                          <a:ea typeface="標楷體" panose="03000509000000000000" pitchFamily="65" charset="-120"/>
                        </a:rPr>
                        <a:t>國中</a:t>
                      </a:r>
                      <a:r>
                        <a:rPr sz="1800" spc="20" dirty="0">
                          <a:latin typeface="標楷體" panose="03000509000000000000" pitchFamily="65" charset="-120"/>
                          <a:ea typeface="標楷體" panose="03000509000000000000" pitchFamily="65" charset="-120"/>
                        </a:rPr>
                        <a:t>教</a:t>
                      </a:r>
                      <a:r>
                        <a:rPr sz="1800" dirty="0">
                          <a:latin typeface="標楷體" panose="03000509000000000000" pitchFamily="65" charset="-120"/>
                          <a:ea typeface="標楷體" panose="03000509000000000000" pitchFamily="65" charset="-120"/>
                        </a:rPr>
                        <a:t>育 </a:t>
                      </a:r>
                      <a:r>
                        <a:rPr sz="1800" spc="20" dirty="0">
                          <a:latin typeface="標楷體" panose="03000509000000000000" pitchFamily="65" charset="-120"/>
                          <a:ea typeface="標楷體" panose="03000509000000000000" pitchFamily="65" charset="-120"/>
                        </a:rPr>
                        <a:t>會考成績，</a:t>
                      </a:r>
                      <a:r>
                        <a:rPr sz="1800" spc="10" dirty="0">
                          <a:latin typeface="標楷體" panose="03000509000000000000" pitchFamily="65" charset="-120"/>
                          <a:ea typeface="標楷體" panose="03000509000000000000" pitchFamily="65" charset="-120"/>
                        </a:rPr>
                        <a:t>但無</a:t>
                      </a:r>
                      <a:r>
                        <a:rPr sz="1800" spc="20" dirty="0">
                          <a:latin typeface="標楷體" panose="03000509000000000000" pitchFamily="65" charset="-120"/>
                          <a:ea typeface="標楷體" panose="03000509000000000000" pitchFamily="65" charset="-120"/>
                        </a:rPr>
                        <a:t>會</a:t>
                      </a:r>
                      <a:r>
                        <a:rPr sz="1800" spc="10" dirty="0">
                          <a:latin typeface="標楷體" panose="03000509000000000000" pitchFamily="65" charset="-120"/>
                          <a:ea typeface="標楷體" panose="03000509000000000000" pitchFamily="65" charset="-120"/>
                        </a:rPr>
                        <a:t>考成</a:t>
                      </a:r>
                      <a:r>
                        <a:rPr sz="1800" spc="20" dirty="0">
                          <a:latin typeface="標楷體" panose="03000509000000000000" pitchFamily="65" charset="-120"/>
                          <a:ea typeface="標楷體" panose="03000509000000000000" pitchFamily="65" charset="-120"/>
                        </a:rPr>
                        <a:t>績</a:t>
                      </a:r>
                      <a:r>
                        <a:rPr sz="1800" spc="10" dirty="0">
                          <a:latin typeface="標楷體" panose="03000509000000000000" pitchFamily="65" charset="-120"/>
                          <a:ea typeface="標楷體" panose="03000509000000000000" pitchFamily="65" charset="-120"/>
                        </a:rPr>
                        <a:t>亦可</a:t>
                      </a:r>
                      <a:r>
                        <a:rPr sz="1800" spc="20" dirty="0">
                          <a:latin typeface="標楷體" panose="03000509000000000000" pitchFamily="65" charset="-120"/>
                          <a:ea typeface="標楷體" panose="03000509000000000000" pitchFamily="65" charset="-120"/>
                        </a:rPr>
                        <a:t>報名</a:t>
                      </a:r>
                      <a:r>
                        <a:rPr sz="1800" spc="10" dirty="0">
                          <a:latin typeface="標楷體" panose="03000509000000000000" pitchFamily="65" charset="-120"/>
                          <a:ea typeface="標楷體" panose="03000509000000000000" pitchFamily="65" charset="-120"/>
                        </a:rPr>
                        <a:t>；</a:t>
                      </a:r>
                      <a:r>
                        <a:rPr sz="1800" spc="20" dirty="0">
                          <a:latin typeface="標楷體" panose="03000509000000000000" pitchFamily="65" charset="-120"/>
                          <a:ea typeface="標楷體" panose="03000509000000000000" pitchFamily="65" charset="-120"/>
                        </a:rPr>
                        <a:t>其</a:t>
                      </a:r>
                      <a:r>
                        <a:rPr sz="1800" spc="10" dirty="0">
                          <a:latin typeface="標楷體" panose="03000509000000000000" pitchFamily="65" charset="-120"/>
                          <a:ea typeface="標楷體" panose="03000509000000000000" pitchFamily="65" charset="-120"/>
                        </a:rPr>
                        <a:t>餘由</a:t>
                      </a:r>
                      <a:r>
                        <a:rPr sz="1800" spc="20" dirty="0">
                          <a:latin typeface="標楷體" panose="03000509000000000000" pitchFamily="65" charset="-120"/>
                          <a:ea typeface="標楷體" panose="03000509000000000000" pitchFamily="65" charset="-120"/>
                        </a:rPr>
                        <a:t>各</a:t>
                      </a:r>
                      <a:r>
                        <a:rPr sz="1800" dirty="0">
                          <a:latin typeface="標楷體" panose="03000509000000000000" pitchFamily="65" charset="-120"/>
                          <a:ea typeface="標楷體" panose="03000509000000000000" pitchFamily="65" charset="-120"/>
                        </a:rPr>
                        <a:t>校 </a:t>
                      </a:r>
                      <a:r>
                        <a:rPr sz="1800" spc="20" dirty="0">
                          <a:latin typeface="標楷體" panose="03000509000000000000" pitchFamily="65" charset="-120"/>
                          <a:ea typeface="標楷體" panose="03000509000000000000" pitchFamily="65" charset="-120"/>
                        </a:rPr>
                        <a:t>訂定是否採</a:t>
                      </a:r>
                      <a:r>
                        <a:rPr sz="1800" spc="10" dirty="0">
                          <a:latin typeface="標楷體" panose="03000509000000000000" pitchFamily="65" charset="-120"/>
                          <a:ea typeface="標楷體" panose="03000509000000000000" pitchFamily="65" charset="-120"/>
                        </a:rPr>
                        <a:t>計國</a:t>
                      </a:r>
                      <a:r>
                        <a:rPr sz="1800" spc="20" dirty="0">
                          <a:latin typeface="標楷體" panose="03000509000000000000" pitchFamily="65" charset="-120"/>
                          <a:ea typeface="標楷體" panose="03000509000000000000" pitchFamily="65" charset="-120"/>
                        </a:rPr>
                        <a:t>中</a:t>
                      </a:r>
                      <a:r>
                        <a:rPr sz="1800" spc="10" dirty="0">
                          <a:latin typeface="標楷體" panose="03000509000000000000" pitchFamily="65" charset="-120"/>
                          <a:ea typeface="標楷體" panose="03000509000000000000" pitchFamily="65" charset="-120"/>
                        </a:rPr>
                        <a:t>教育</a:t>
                      </a:r>
                      <a:r>
                        <a:rPr sz="1800" spc="20" dirty="0">
                          <a:latin typeface="標楷體" panose="03000509000000000000" pitchFamily="65" charset="-120"/>
                          <a:ea typeface="標楷體" panose="03000509000000000000" pitchFamily="65" charset="-120"/>
                        </a:rPr>
                        <a:t>會</a:t>
                      </a:r>
                      <a:r>
                        <a:rPr sz="1800" spc="25" dirty="0">
                          <a:latin typeface="標楷體" panose="03000509000000000000" pitchFamily="65" charset="-120"/>
                          <a:ea typeface="標楷體" panose="03000509000000000000" pitchFamily="65" charset="-120"/>
                        </a:rPr>
                        <a:t>考</a:t>
                      </a:r>
                      <a:r>
                        <a:rPr sz="1800" spc="10" dirty="0">
                          <a:latin typeface="標楷體" panose="03000509000000000000" pitchFamily="65" charset="-120"/>
                          <a:ea typeface="標楷體" panose="03000509000000000000" pitchFamily="65" charset="-120"/>
                        </a:rPr>
                        <a:t>成績</a:t>
                      </a:r>
                      <a:endParaRPr sz="1800" dirty="0">
                        <a:latin typeface="標楷體" panose="03000509000000000000" pitchFamily="65" charset="-120"/>
                        <a:ea typeface="標楷體" panose="03000509000000000000" pitchFamily="65" charset="-120"/>
                        <a:cs typeface="微軟正黑體"/>
                      </a:endParaRPr>
                    </a:p>
                  </a:txBody>
                  <a:tcPr marL="0" marR="0" marT="79375" marB="0" anchor="ctr"/>
                </a:tc>
                <a:tc>
                  <a:txBody>
                    <a:bodyPr/>
                    <a:lstStyle/>
                    <a:p>
                      <a:pPr marL="55244" marR="201930">
                        <a:lnSpc>
                          <a:spcPct val="100000"/>
                        </a:lnSpc>
                        <a:spcBef>
                          <a:spcPts val="1465"/>
                        </a:spcBef>
                      </a:pPr>
                      <a:r>
                        <a:rPr sz="1800" spc="20" dirty="0">
                          <a:latin typeface="標楷體" panose="03000509000000000000" pitchFamily="65" charset="-120"/>
                          <a:ea typeface="標楷體" panose="03000509000000000000" pitchFamily="65" charset="-120"/>
                        </a:rPr>
                        <a:t>各招生學校</a:t>
                      </a:r>
                      <a:r>
                        <a:rPr sz="1800" spc="10" dirty="0">
                          <a:latin typeface="標楷體" panose="03000509000000000000" pitchFamily="65" charset="-120"/>
                          <a:ea typeface="標楷體" panose="03000509000000000000" pitchFamily="65" charset="-120"/>
                        </a:rPr>
                        <a:t>皆有</a:t>
                      </a:r>
                      <a:r>
                        <a:rPr sz="1800" spc="20" dirty="0">
                          <a:latin typeface="標楷體" panose="03000509000000000000" pitchFamily="65" charset="-120"/>
                          <a:ea typeface="標楷體" panose="03000509000000000000" pitchFamily="65" charset="-120"/>
                        </a:rPr>
                        <a:t>採</a:t>
                      </a:r>
                      <a:r>
                        <a:rPr sz="1800" spc="10" dirty="0">
                          <a:latin typeface="標楷體" panose="03000509000000000000" pitchFamily="65" charset="-120"/>
                          <a:ea typeface="標楷體" panose="03000509000000000000" pitchFamily="65" charset="-120"/>
                        </a:rPr>
                        <a:t>計國</a:t>
                      </a:r>
                      <a:r>
                        <a:rPr sz="1800" spc="20" dirty="0">
                          <a:latin typeface="標楷體" panose="03000509000000000000" pitchFamily="65" charset="-120"/>
                          <a:ea typeface="標楷體" panose="03000509000000000000" pitchFamily="65" charset="-120"/>
                        </a:rPr>
                        <a:t>中</a:t>
                      </a:r>
                      <a:r>
                        <a:rPr sz="1800" spc="10" dirty="0">
                          <a:latin typeface="標楷體" panose="03000509000000000000" pitchFamily="65" charset="-120"/>
                          <a:ea typeface="標楷體" panose="03000509000000000000" pitchFamily="65" charset="-120"/>
                        </a:rPr>
                        <a:t>教育</a:t>
                      </a:r>
                      <a:r>
                        <a:rPr sz="1800" spc="20" dirty="0">
                          <a:latin typeface="標楷體" panose="03000509000000000000" pitchFamily="65" charset="-120"/>
                          <a:ea typeface="標楷體" panose="03000509000000000000" pitchFamily="65" charset="-120"/>
                        </a:rPr>
                        <a:t>會</a:t>
                      </a:r>
                      <a:r>
                        <a:rPr sz="1800" spc="10" dirty="0">
                          <a:latin typeface="標楷體" panose="03000509000000000000" pitchFamily="65" charset="-120"/>
                          <a:ea typeface="標楷體" panose="03000509000000000000" pitchFamily="65" charset="-120"/>
                        </a:rPr>
                        <a:t>考</a:t>
                      </a:r>
                      <a:r>
                        <a:rPr sz="1800" dirty="0">
                          <a:latin typeface="標楷體" panose="03000509000000000000" pitchFamily="65" charset="-120"/>
                          <a:ea typeface="標楷體" panose="03000509000000000000" pitchFamily="65" charset="-120"/>
                        </a:rPr>
                        <a:t>成 績</a:t>
                      </a:r>
                      <a:endParaRPr sz="1800" dirty="0">
                        <a:latin typeface="標楷體" panose="03000509000000000000" pitchFamily="65" charset="-120"/>
                        <a:ea typeface="標楷體" panose="03000509000000000000" pitchFamily="65" charset="-120"/>
                        <a:cs typeface="微軟正黑體"/>
                      </a:endParaRPr>
                    </a:p>
                  </a:txBody>
                  <a:tcPr marL="0" marR="0" marT="186055" marB="0" anchor="ctr"/>
                </a:tc>
                <a:extLst>
                  <a:ext uri="{0D108BD9-81ED-4DB2-BD59-A6C34878D82A}">
                    <a16:rowId xmlns:a16="http://schemas.microsoft.com/office/drawing/2014/main" xmlns="" val="10008"/>
                  </a:ext>
                </a:extLst>
              </a:tr>
              <a:tr h="562186">
                <a:tc>
                  <a:txBody>
                    <a:bodyPr/>
                    <a:lstStyle/>
                    <a:p>
                      <a:pPr marL="53975" algn="ctr">
                        <a:lnSpc>
                          <a:spcPct val="100000"/>
                        </a:lnSpc>
                        <a:spcBef>
                          <a:spcPts val="935"/>
                        </a:spcBef>
                      </a:pPr>
                      <a:r>
                        <a:rPr sz="1800" spc="25" dirty="0">
                          <a:latin typeface="標楷體" panose="03000509000000000000" pitchFamily="65" charset="-120"/>
                          <a:ea typeface="標楷體" panose="03000509000000000000" pitchFamily="65" charset="-120"/>
                        </a:rPr>
                        <a:t>同分比序項</a:t>
                      </a:r>
                      <a:r>
                        <a:rPr sz="1800" spc="10" dirty="0">
                          <a:latin typeface="標楷體" panose="03000509000000000000" pitchFamily="65" charset="-120"/>
                          <a:ea typeface="標楷體" panose="03000509000000000000" pitchFamily="65" charset="-120"/>
                        </a:rPr>
                        <a:t>目順</a:t>
                      </a:r>
                      <a:r>
                        <a:rPr sz="1800" dirty="0">
                          <a:latin typeface="標楷體" panose="03000509000000000000" pitchFamily="65" charset="-120"/>
                          <a:ea typeface="標楷體" panose="03000509000000000000" pitchFamily="65" charset="-120"/>
                        </a:rPr>
                        <a:t>序</a:t>
                      </a:r>
                      <a:endParaRPr sz="1800" dirty="0">
                        <a:latin typeface="標楷體" panose="03000509000000000000" pitchFamily="65" charset="-120"/>
                        <a:ea typeface="標楷體" panose="03000509000000000000" pitchFamily="65" charset="-120"/>
                        <a:cs typeface="微軟正黑體"/>
                      </a:endParaRPr>
                    </a:p>
                  </a:txBody>
                  <a:tcPr marL="0" marR="0" marT="118745" marB="0" anchor="ctr"/>
                </a:tc>
                <a:tc>
                  <a:txBody>
                    <a:bodyPr/>
                    <a:lstStyle/>
                    <a:p>
                      <a:pPr marL="54610">
                        <a:lnSpc>
                          <a:spcPct val="100000"/>
                        </a:lnSpc>
                        <a:spcBef>
                          <a:spcPts val="935"/>
                        </a:spcBef>
                      </a:pPr>
                      <a:r>
                        <a:rPr sz="1800" spc="20" dirty="0">
                          <a:solidFill>
                            <a:srgbClr val="FF0000"/>
                          </a:solidFill>
                          <a:latin typeface="標楷體" panose="03000509000000000000" pitchFamily="65" charset="-120"/>
                          <a:ea typeface="標楷體" panose="03000509000000000000" pitchFamily="65" charset="-120"/>
                        </a:rPr>
                        <a:t>由招生委員</a:t>
                      </a:r>
                      <a:r>
                        <a:rPr sz="1800" spc="10" dirty="0">
                          <a:solidFill>
                            <a:srgbClr val="FF0000"/>
                          </a:solidFill>
                          <a:latin typeface="標楷體" panose="03000509000000000000" pitchFamily="65" charset="-120"/>
                          <a:ea typeface="標楷體" panose="03000509000000000000" pitchFamily="65" charset="-120"/>
                        </a:rPr>
                        <a:t>會統</a:t>
                      </a:r>
                      <a:r>
                        <a:rPr sz="1800" spc="20" dirty="0">
                          <a:solidFill>
                            <a:srgbClr val="FF0000"/>
                          </a:solidFill>
                          <a:latin typeface="標楷體" panose="03000509000000000000" pitchFamily="65" charset="-120"/>
                          <a:ea typeface="標楷體" panose="03000509000000000000" pitchFamily="65" charset="-120"/>
                        </a:rPr>
                        <a:t>一</a:t>
                      </a:r>
                      <a:r>
                        <a:rPr sz="1800" spc="10" dirty="0">
                          <a:solidFill>
                            <a:srgbClr val="FF0000"/>
                          </a:solidFill>
                          <a:latin typeface="標楷體" panose="03000509000000000000" pitchFamily="65" charset="-120"/>
                          <a:ea typeface="標楷體" panose="03000509000000000000" pitchFamily="65" charset="-120"/>
                        </a:rPr>
                        <a:t>訂</a:t>
                      </a:r>
                      <a:r>
                        <a:rPr sz="1800" dirty="0">
                          <a:solidFill>
                            <a:srgbClr val="FF0000"/>
                          </a:solidFill>
                          <a:latin typeface="標楷體" panose="03000509000000000000" pitchFamily="65" charset="-120"/>
                          <a:ea typeface="標楷體" panose="03000509000000000000" pitchFamily="65" charset="-120"/>
                        </a:rPr>
                        <a:t>定</a:t>
                      </a:r>
                      <a:endParaRPr sz="1800" dirty="0">
                        <a:solidFill>
                          <a:srgbClr val="FF0000"/>
                        </a:solidFill>
                        <a:latin typeface="標楷體" panose="03000509000000000000" pitchFamily="65" charset="-120"/>
                        <a:ea typeface="標楷體" panose="03000509000000000000" pitchFamily="65" charset="-120"/>
                        <a:cs typeface="微軟正黑體"/>
                      </a:endParaRPr>
                    </a:p>
                  </a:txBody>
                  <a:tcPr marL="0" marR="0" marT="118745" marB="0" anchor="ctr"/>
                </a:tc>
                <a:tc>
                  <a:txBody>
                    <a:bodyPr/>
                    <a:lstStyle/>
                    <a:p>
                      <a:pPr marL="55244">
                        <a:lnSpc>
                          <a:spcPct val="100000"/>
                        </a:lnSpc>
                        <a:spcBef>
                          <a:spcPts val="935"/>
                        </a:spcBef>
                      </a:pPr>
                      <a:r>
                        <a:rPr sz="1800" spc="20" dirty="0">
                          <a:solidFill>
                            <a:srgbClr val="FF0000"/>
                          </a:solidFill>
                          <a:latin typeface="標楷體" panose="03000509000000000000" pitchFamily="65" charset="-120"/>
                          <a:ea typeface="標楷體" panose="03000509000000000000" pitchFamily="65" charset="-120"/>
                        </a:rPr>
                        <a:t>各校自訂</a:t>
                      </a:r>
                      <a:endParaRPr sz="1800" dirty="0">
                        <a:solidFill>
                          <a:srgbClr val="FF0000"/>
                        </a:solidFill>
                        <a:latin typeface="標楷體" panose="03000509000000000000" pitchFamily="65" charset="-120"/>
                        <a:ea typeface="標楷體" panose="03000509000000000000" pitchFamily="65" charset="-120"/>
                        <a:cs typeface="微軟正黑體"/>
                      </a:endParaRPr>
                    </a:p>
                  </a:txBody>
                  <a:tcPr marL="0" marR="0" marT="118745" marB="0" anchor="ctr"/>
                </a:tc>
                <a:extLst>
                  <a:ext uri="{0D108BD9-81ED-4DB2-BD59-A6C34878D82A}">
                    <a16:rowId xmlns:a16="http://schemas.microsoft.com/office/drawing/2014/main" xmlns="" val="10009"/>
                  </a:ext>
                </a:extLst>
              </a:tr>
              <a:tr h="376066">
                <a:tc>
                  <a:txBody>
                    <a:bodyPr/>
                    <a:lstStyle/>
                    <a:p>
                      <a:pPr marL="53975" algn="ctr">
                        <a:lnSpc>
                          <a:spcPct val="100000"/>
                        </a:lnSpc>
                        <a:spcBef>
                          <a:spcPts val="30"/>
                        </a:spcBef>
                      </a:pPr>
                      <a:r>
                        <a:rPr sz="1800" spc="25" dirty="0">
                          <a:latin typeface="標楷體" panose="03000509000000000000" pitchFamily="65" charset="-120"/>
                          <a:ea typeface="標楷體" panose="03000509000000000000" pitchFamily="65" charset="-120"/>
                        </a:rPr>
                        <a:t>志願選擇</a:t>
                      </a:r>
                      <a:endParaRPr sz="1800" dirty="0">
                        <a:latin typeface="標楷體" panose="03000509000000000000" pitchFamily="65" charset="-120"/>
                        <a:ea typeface="標楷體" panose="03000509000000000000" pitchFamily="65" charset="-120"/>
                        <a:cs typeface="微軟正黑體"/>
                      </a:endParaRPr>
                    </a:p>
                  </a:txBody>
                  <a:tcPr marL="0" marR="0" marT="3810" marB="0" anchor="ctr"/>
                </a:tc>
                <a:tc>
                  <a:txBody>
                    <a:bodyPr/>
                    <a:lstStyle/>
                    <a:p>
                      <a:pPr marL="54610">
                        <a:lnSpc>
                          <a:spcPts val="1680"/>
                        </a:lnSpc>
                        <a:spcBef>
                          <a:spcPts val="30"/>
                        </a:spcBef>
                      </a:pPr>
                      <a:r>
                        <a:rPr sz="1800" spc="20" dirty="0">
                          <a:solidFill>
                            <a:srgbClr val="FF0000"/>
                          </a:solidFill>
                          <a:latin typeface="標楷體" panose="03000509000000000000" pitchFamily="65" charset="-120"/>
                          <a:ea typeface="標楷體" panose="03000509000000000000" pitchFamily="65" charset="-120"/>
                        </a:rPr>
                        <a:t>不限學校、</a:t>
                      </a:r>
                      <a:r>
                        <a:rPr sz="1800" spc="10" dirty="0">
                          <a:solidFill>
                            <a:srgbClr val="FF0000"/>
                          </a:solidFill>
                          <a:latin typeface="標楷體" panose="03000509000000000000" pitchFamily="65" charset="-120"/>
                          <a:ea typeface="標楷體" panose="03000509000000000000" pitchFamily="65" charset="-120"/>
                        </a:rPr>
                        <a:t>地區</a:t>
                      </a:r>
                      <a:r>
                        <a:rPr sz="1800" spc="20" dirty="0">
                          <a:solidFill>
                            <a:srgbClr val="FF0000"/>
                          </a:solidFill>
                          <a:latin typeface="標楷體" panose="03000509000000000000" pitchFamily="65" charset="-120"/>
                          <a:ea typeface="標楷體" panose="03000509000000000000" pitchFamily="65" charset="-120"/>
                        </a:rPr>
                        <a:t>、</a:t>
                      </a:r>
                      <a:r>
                        <a:rPr sz="1800" spc="10" dirty="0">
                          <a:solidFill>
                            <a:srgbClr val="FF0000"/>
                          </a:solidFill>
                          <a:latin typeface="標楷體" panose="03000509000000000000" pitchFamily="65" charset="-120"/>
                          <a:ea typeface="標楷體" panose="03000509000000000000" pitchFamily="65" charset="-120"/>
                        </a:rPr>
                        <a:t>科組</a:t>
                      </a:r>
                      <a:r>
                        <a:rPr sz="1800" spc="20" dirty="0">
                          <a:solidFill>
                            <a:srgbClr val="FF0000"/>
                          </a:solidFill>
                          <a:latin typeface="標楷體" panose="03000509000000000000" pitchFamily="65" charset="-120"/>
                          <a:ea typeface="標楷體" panose="03000509000000000000" pitchFamily="65" charset="-120"/>
                        </a:rPr>
                        <a:t>，</a:t>
                      </a:r>
                      <a:r>
                        <a:rPr sz="1800" spc="10" dirty="0">
                          <a:solidFill>
                            <a:srgbClr val="FF0000"/>
                          </a:solidFill>
                          <a:latin typeface="標楷體" panose="03000509000000000000" pitchFamily="65" charset="-120"/>
                          <a:ea typeface="標楷體" panose="03000509000000000000" pitchFamily="65" charset="-120"/>
                        </a:rPr>
                        <a:t>至</a:t>
                      </a:r>
                      <a:r>
                        <a:rPr sz="1800" spc="25" dirty="0">
                          <a:solidFill>
                            <a:srgbClr val="FF0000"/>
                          </a:solidFill>
                          <a:latin typeface="標楷體" panose="03000509000000000000" pitchFamily="65" charset="-120"/>
                          <a:ea typeface="標楷體" panose="03000509000000000000" pitchFamily="65" charset="-120"/>
                        </a:rPr>
                        <a:t>多</a:t>
                      </a:r>
                      <a:r>
                        <a:rPr sz="1800" spc="15" dirty="0">
                          <a:solidFill>
                            <a:srgbClr val="FF0000"/>
                          </a:solidFill>
                          <a:latin typeface="標楷體" panose="03000509000000000000" pitchFamily="65" charset="-120"/>
                          <a:ea typeface="標楷體" panose="03000509000000000000" pitchFamily="65" charset="-120"/>
                        </a:rPr>
                        <a:t>30</a:t>
                      </a:r>
                      <a:r>
                        <a:rPr sz="1800" spc="10" dirty="0">
                          <a:solidFill>
                            <a:srgbClr val="FF0000"/>
                          </a:solidFill>
                          <a:latin typeface="標楷體" panose="03000509000000000000" pitchFamily="65" charset="-120"/>
                          <a:ea typeface="標楷體" panose="03000509000000000000" pitchFamily="65" charset="-120"/>
                        </a:rPr>
                        <a:t>個</a:t>
                      </a:r>
                      <a:r>
                        <a:rPr sz="1800" spc="20" dirty="0">
                          <a:solidFill>
                            <a:srgbClr val="FF0000"/>
                          </a:solidFill>
                          <a:latin typeface="標楷體" panose="03000509000000000000" pitchFamily="65" charset="-120"/>
                          <a:ea typeface="標楷體" panose="03000509000000000000" pitchFamily="65" charset="-120"/>
                        </a:rPr>
                        <a:t>志願</a:t>
                      </a:r>
                      <a:endParaRPr sz="1800" dirty="0">
                        <a:solidFill>
                          <a:srgbClr val="FF0000"/>
                        </a:solidFill>
                        <a:latin typeface="標楷體" panose="03000509000000000000" pitchFamily="65" charset="-120"/>
                        <a:ea typeface="標楷體" panose="03000509000000000000" pitchFamily="65" charset="-120"/>
                        <a:cs typeface="微軟正黑體"/>
                      </a:endParaRPr>
                    </a:p>
                  </a:txBody>
                  <a:tcPr marL="0" marR="0" marT="3810" marB="0" anchor="ctr"/>
                </a:tc>
                <a:tc>
                  <a:txBody>
                    <a:bodyPr/>
                    <a:lstStyle/>
                    <a:p>
                      <a:pPr marL="55244">
                        <a:lnSpc>
                          <a:spcPts val="1680"/>
                        </a:lnSpc>
                        <a:spcBef>
                          <a:spcPts val="30"/>
                        </a:spcBef>
                      </a:pPr>
                      <a:r>
                        <a:rPr sz="1800" spc="20" dirty="0">
                          <a:solidFill>
                            <a:srgbClr val="FF0000"/>
                          </a:solidFill>
                          <a:latin typeface="標楷體" panose="03000509000000000000" pitchFamily="65" charset="-120"/>
                          <a:ea typeface="標楷體" panose="03000509000000000000" pitchFamily="65" charset="-120"/>
                        </a:rPr>
                        <a:t>各區限擇</a:t>
                      </a:r>
                      <a:r>
                        <a:rPr sz="1800" spc="25" dirty="0">
                          <a:solidFill>
                            <a:srgbClr val="FF0000"/>
                          </a:solidFill>
                          <a:latin typeface="標楷體" panose="03000509000000000000" pitchFamily="65" charset="-120"/>
                          <a:ea typeface="標楷體" panose="03000509000000000000" pitchFamily="65" charset="-120"/>
                        </a:rPr>
                        <a:t>1</a:t>
                      </a:r>
                      <a:r>
                        <a:rPr sz="1800" spc="10" dirty="0">
                          <a:solidFill>
                            <a:srgbClr val="FF0000"/>
                          </a:solidFill>
                          <a:latin typeface="標楷體" panose="03000509000000000000" pitchFamily="65" charset="-120"/>
                          <a:ea typeface="標楷體" panose="03000509000000000000" pitchFamily="65" charset="-120"/>
                        </a:rPr>
                        <a:t>所五</a:t>
                      </a:r>
                      <a:r>
                        <a:rPr sz="1800" spc="20" dirty="0">
                          <a:solidFill>
                            <a:srgbClr val="FF0000"/>
                          </a:solidFill>
                          <a:latin typeface="標楷體" panose="03000509000000000000" pitchFamily="65" charset="-120"/>
                          <a:ea typeface="標楷體" panose="03000509000000000000" pitchFamily="65" charset="-120"/>
                        </a:rPr>
                        <a:t>專</a:t>
                      </a:r>
                      <a:r>
                        <a:rPr sz="1800" spc="10" dirty="0">
                          <a:solidFill>
                            <a:srgbClr val="FF0000"/>
                          </a:solidFill>
                          <a:latin typeface="標楷體" panose="03000509000000000000" pitchFamily="65" charset="-120"/>
                          <a:ea typeface="標楷體" panose="03000509000000000000" pitchFamily="65" charset="-120"/>
                        </a:rPr>
                        <a:t>學</a:t>
                      </a:r>
                      <a:r>
                        <a:rPr sz="1800" dirty="0">
                          <a:solidFill>
                            <a:srgbClr val="FF0000"/>
                          </a:solidFill>
                          <a:latin typeface="標楷體" panose="03000509000000000000" pitchFamily="65" charset="-120"/>
                          <a:ea typeface="標楷體" panose="03000509000000000000" pitchFamily="65" charset="-120"/>
                        </a:rPr>
                        <a:t>校</a:t>
                      </a:r>
                      <a:r>
                        <a:rPr sz="1800" spc="-5" dirty="0">
                          <a:solidFill>
                            <a:srgbClr val="FF0000"/>
                          </a:solidFill>
                          <a:latin typeface="標楷體" panose="03000509000000000000" pitchFamily="65" charset="-120"/>
                          <a:ea typeface="標楷體" panose="03000509000000000000" pitchFamily="65" charset="-120"/>
                        </a:rPr>
                        <a:t> </a:t>
                      </a:r>
                      <a:r>
                        <a:rPr sz="1800" spc="30" dirty="0">
                          <a:solidFill>
                            <a:srgbClr val="FF0000"/>
                          </a:solidFill>
                          <a:latin typeface="標楷體" panose="03000509000000000000" pitchFamily="65" charset="-120"/>
                          <a:ea typeface="標楷體" panose="03000509000000000000" pitchFamily="65" charset="-120"/>
                        </a:rPr>
                        <a:t>(</a:t>
                      </a:r>
                      <a:r>
                        <a:rPr sz="1800" spc="20" dirty="0">
                          <a:solidFill>
                            <a:srgbClr val="FF0000"/>
                          </a:solidFill>
                          <a:latin typeface="標楷體" panose="03000509000000000000" pitchFamily="65" charset="-120"/>
                          <a:ea typeface="標楷體" panose="03000509000000000000" pitchFamily="65" charset="-120"/>
                        </a:rPr>
                        <a:t>一區一校</a:t>
                      </a:r>
                      <a:r>
                        <a:rPr sz="1800" dirty="0">
                          <a:solidFill>
                            <a:srgbClr val="FF0000"/>
                          </a:solidFill>
                          <a:latin typeface="標楷體" panose="03000509000000000000" pitchFamily="65" charset="-120"/>
                          <a:ea typeface="標楷體" panose="03000509000000000000" pitchFamily="65" charset="-120"/>
                        </a:rPr>
                        <a:t>)</a:t>
                      </a:r>
                      <a:endParaRPr sz="1800" dirty="0">
                        <a:solidFill>
                          <a:srgbClr val="FF0000"/>
                        </a:solidFill>
                        <a:latin typeface="標楷體" panose="03000509000000000000" pitchFamily="65" charset="-120"/>
                        <a:ea typeface="標楷體" panose="03000509000000000000" pitchFamily="65" charset="-120"/>
                        <a:cs typeface="微軟正黑體"/>
                      </a:endParaRPr>
                    </a:p>
                  </a:txBody>
                  <a:tcPr marL="0" marR="0" marT="3810" marB="0" anchor="ctr"/>
                </a:tc>
                <a:extLst>
                  <a:ext uri="{0D108BD9-81ED-4DB2-BD59-A6C34878D82A}">
                    <a16:rowId xmlns:a16="http://schemas.microsoft.com/office/drawing/2014/main" xmlns="" val="10010"/>
                  </a:ext>
                </a:extLst>
              </a:tr>
              <a:tr h="672021">
                <a:tc>
                  <a:txBody>
                    <a:bodyPr/>
                    <a:lstStyle/>
                    <a:p>
                      <a:pPr marL="53975" algn="ctr">
                        <a:lnSpc>
                          <a:spcPct val="100000"/>
                        </a:lnSpc>
                        <a:spcBef>
                          <a:spcPts val="1295"/>
                        </a:spcBef>
                      </a:pPr>
                      <a:r>
                        <a:rPr sz="1800" spc="25" dirty="0">
                          <a:latin typeface="標楷體" panose="03000509000000000000" pitchFamily="65" charset="-120"/>
                          <a:ea typeface="標楷體" panose="03000509000000000000" pitchFamily="65" charset="-120"/>
                        </a:rPr>
                        <a:t>錄取方式</a:t>
                      </a:r>
                      <a:endParaRPr sz="1800" dirty="0">
                        <a:latin typeface="標楷體" panose="03000509000000000000" pitchFamily="65" charset="-120"/>
                        <a:ea typeface="標楷體" panose="03000509000000000000" pitchFamily="65" charset="-120"/>
                        <a:cs typeface="微軟正黑體"/>
                      </a:endParaRPr>
                    </a:p>
                  </a:txBody>
                  <a:tcPr marL="0" marR="0" marT="164465" marB="0" anchor="ctr"/>
                </a:tc>
                <a:tc>
                  <a:txBody>
                    <a:bodyPr/>
                    <a:lstStyle/>
                    <a:p>
                      <a:pPr marL="54610" marR="177165">
                        <a:lnSpc>
                          <a:spcPct val="100000"/>
                        </a:lnSpc>
                        <a:spcBef>
                          <a:spcPts val="450"/>
                        </a:spcBef>
                      </a:pPr>
                      <a:r>
                        <a:rPr sz="1800" spc="20" dirty="0">
                          <a:latin typeface="標楷體" panose="03000509000000000000" pitchFamily="65" charset="-120"/>
                          <a:ea typeface="標楷體" panose="03000509000000000000" pitchFamily="65" charset="-120"/>
                        </a:rPr>
                        <a:t>採</a:t>
                      </a:r>
                      <a:r>
                        <a:rPr sz="1800" spc="20" dirty="0">
                          <a:solidFill>
                            <a:srgbClr val="FF0000"/>
                          </a:solidFill>
                          <a:latin typeface="標楷體" panose="03000509000000000000" pitchFamily="65" charset="-120"/>
                          <a:ea typeface="標楷體" panose="03000509000000000000" pitchFamily="65" charset="-120"/>
                        </a:rPr>
                        <a:t>網路選填</a:t>
                      </a:r>
                      <a:r>
                        <a:rPr sz="1800" spc="10" dirty="0">
                          <a:solidFill>
                            <a:srgbClr val="FF0000"/>
                          </a:solidFill>
                          <a:latin typeface="標楷體" panose="03000509000000000000" pitchFamily="65" charset="-120"/>
                          <a:ea typeface="標楷體" panose="03000509000000000000" pitchFamily="65" charset="-120"/>
                        </a:rPr>
                        <a:t>志</a:t>
                      </a:r>
                      <a:r>
                        <a:rPr sz="1800" spc="15" dirty="0">
                          <a:solidFill>
                            <a:srgbClr val="FF0000"/>
                          </a:solidFill>
                          <a:latin typeface="標楷體" panose="03000509000000000000" pitchFamily="65" charset="-120"/>
                          <a:ea typeface="標楷體" panose="03000509000000000000" pitchFamily="65" charset="-120"/>
                        </a:rPr>
                        <a:t>願</a:t>
                      </a:r>
                      <a:r>
                        <a:rPr sz="1800" spc="20" dirty="0">
                          <a:latin typeface="標楷體" panose="03000509000000000000" pitchFamily="65" charset="-120"/>
                          <a:ea typeface="標楷體" panose="03000509000000000000" pitchFamily="65" charset="-120"/>
                        </a:rPr>
                        <a:t>，</a:t>
                      </a:r>
                      <a:r>
                        <a:rPr sz="1800" spc="10" dirty="0">
                          <a:latin typeface="標楷體" panose="03000509000000000000" pitchFamily="65" charset="-120"/>
                          <a:ea typeface="標楷體" panose="03000509000000000000" pitchFamily="65" charset="-120"/>
                        </a:rPr>
                        <a:t>由招</a:t>
                      </a:r>
                      <a:r>
                        <a:rPr sz="1800" spc="20" dirty="0">
                          <a:latin typeface="標楷體" panose="03000509000000000000" pitchFamily="65" charset="-120"/>
                          <a:ea typeface="標楷體" panose="03000509000000000000" pitchFamily="65" charset="-120"/>
                        </a:rPr>
                        <a:t>生</a:t>
                      </a:r>
                      <a:r>
                        <a:rPr sz="1800" spc="10" dirty="0">
                          <a:latin typeface="標楷體" panose="03000509000000000000" pitchFamily="65" charset="-120"/>
                          <a:ea typeface="標楷體" panose="03000509000000000000" pitchFamily="65" charset="-120"/>
                        </a:rPr>
                        <a:t>委員</a:t>
                      </a:r>
                      <a:r>
                        <a:rPr sz="1800" spc="20" dirty="0">
                          <a:latin typeface="標楷體" panose="03000509000000000000" pitchFamily="65" charset="-120"/>
                          <a:ea typeface="標楷體" panose="03000509000000000000" pitchFamily="65" charset="-120"/>
                        </a:rPr>
                        <a:t>會</a:t>
                      </a:r>
                      <a:r>
                        <a:rPr sz="1800" spc="10" dirty="0">
                          <a:latin typeface="標楷體" panose="03000509000000000000" pitchFamily="65" charset="-120"/>
                          <a:ea typeface="標楷體" panose="03000509000000000000" pitchFamily="65" charset="-120"/>
                        </a:rPr>
                        <a:t>進行</a:t>
                      </a:r>
                      <a:r>
                        <a:rPr sz="1800" spc="20" dirty="0">
                          <a:latin typeface="標楷體" panose="03000509000000000000" pitchFamily="65" charset="-120"/>
                          <a:ea typeface="標楷體" panose="03000509000000000000" pitchFamily="65" charset="-120"/>
                        </a:rPr>
                        <a:t>志</a:t>
                      </a:r>
                      <a:r>
                        <a:rPr sz="1800" spc="10" dirty="0">
                          <a:latin typeface="標楷體" panose="03000509000000000000" pitchFamily="65" charset="-120"/>
                          <a:ea typeface="標楷體" panose="03000509000000000000" pitchFamily="65" charset="-120"/>
                        </a:rPr>
                        <a:t>願</a:t>
                      </a:r>
                      <a:r>
                        <a:rPr sz="1800" spc="25" dirty="0">
                          <a:latin typeface="標楷體" panose="03000509000000000000" pitchFamily="65" charset="-120"/>
                          <a:ea typeface="標楷體" panose="03000509000000000000" pitchFamily="65" charset="-120"/>
                        </a:rPr>
                        <a:t>序</a:t>
                      </a:r>
                      <a:r>
                        <a:rPr sz="1800" spc="20" dirty="0">
                          <a:latin typeface="標楷體" panose="03000509000000000000" pitchFamily="65" charset="-120"/>
                          <a:ea typeface="標楷體" panose="03000509000000000000" pitchFamily="65" charset="-120"/>
                        </a:rPr>
                        <a:t>統一 </a:t>
                      </a:r>
                      <a:r>
                        <a:rPr sz="1800" spc="20" dirty="0">
                          <a:solidFill>
                            <a:srgbClr val="FF0000"/>
                          </a:solidFill>
                          <a:latin typeface="標楷體" panose="03000509000000000000" pitchFamily="65" charset="-120"/>
                          <a:ea typeface="標楷體" panose="03000509000000000000" pitchFamily="65" charset="-120"/>
                        </a:rPr>
                        <a:t>電腦分發</a:t>
                      </a:r>
                      <a:r>
                        <a:rPr sz="1800" spc="20" dirty="0">
                          <a:latin typeface="標楷體" panose="03000509000000000000" pitchFamily="65" charset="-120"/>
                          <a:ea typeface="標楷體" panose="03000509000000000000" pitchFamily="65" charset="-120"/>
                        </a:rPr>
                        <a:t>，</a:t>
                      </a:r>
                      <a:r>
                        <a:rPr sz="1800" spc="10" dirty="0">
                          <a:latin typeface="標楷體" panose="03000509000000000000" pitchFamily="65" charset="-120"/>
                          <a:ea typeface="標楷體" panose="03000509000000000000" pitchFamily="65" charset="-120"/>
                        </a:rPr>
                        <a:t>並公</a:t>
                      </a:r>
                      <a:r>
                        <a:rPr sz="1800" spc="20" dirty="0">
                          <a:latin typeface="標楷體" panose="03000509000000000000" pitchFamily="65" charset="-120"/>
                          <a:ea typeface="標楷體" panose="03000509000000000000" pitchFamily="65" charset="-120"/>
                        </a:rPr>
                        <a:t>告</a:t>
                      </a:r>
                      <a:r>
                        <a:rPr sz="1800" spc="10" dirty="0">
                          <a:latin typeface="標楷體" panose="03000509000000000000" pitchFamily="65" charset="-120"/>
                          <a:ea typeface="標楷體" panose="03000509000000000000" pitchFamily="65" charset="-120"/>
                        </a:rPr>
                        <a:t>錄取</a:t>
                      </a:r>
                      <a:r>
                        <a:rPr sz="1800" spc="30" dirty="0">
                          <a:latin typeface="標楷體" panose="03000509000000000000" pitchFamily="65" charset="-120"/>
                          <a:ea typeface="標楷體" panose="03000509000000000000" pitchFamily="65" charset="-120"/>
                        </a:rPr>
                        <a:t>榜</a:t>
                      </a:r>
                      <a:r>
                        <a:rPr sz="1800" dirty="0">
                          <a:latin typeface="標楷體" panose="03000509000000000000" pitchFamily="65" charset="-120"/>
                          <a:ea typeface="標楷體" panose="03000509000000000000" pitchFamily="65" charset="-120"/>
                        </a:rPr>
                        <a:t>單</a:t>
                      </a:r>
                      <a:endParaRPr sz="1800" dirty="0">
                        <a:latin typeface="標楷體" panose="03000509000000000000" pitchFamily="65" charset="-120"/>
                        <a:ea typeface="標楷體" panose="03000509000000000000" pitchFamily="65" charset="-120"/>
                        <a:cs typeface="微軟正黑體"/>
                      </a:endParaRPr>
                    </a:p>
                  </a:txBody>
                  <a:tcPr marL="0" marR="0" marT="57150" marB="0" anchor="ctr"/>
                </a:tc>
                <a:tc>
                  <a:txBody>
                    <a:bodyPr/>
                    <a:lstStyle/>
                    <a:p>
                      <a:pPr marL="55244">
                        <a:lnSpc>
                          <a:spcPct val="100000"/>
                        </a:lnSpc>
                        <a:spcBef>
                          <a:spcPts val="1295"/>
                        </a:spcBef>
                      </a:pPr>
                      <a:r>
                        <a:rPr sz="1800" spc="25" dirty="0">
                          <a:solidFill>
                            <a:srgbClr val="FF0000"/>
                          </a:solidFill>
                          <a:latin typeface="標楷體" panose="03000509000000000000" pitchFamily="65" charset="-120"/>
                          <a:ea typeface="標楷體" panose="03000509000000000000" pitchFamily="65" charset="-120"/>
                        </a:rPr>
                        <a:t>採</a:t>
                      </a:r>
                      <a:r>
                        <a:rPr sz="1800" spc="20" dirty="0">
                          <a:solidFill>
                            <a:srgbClr val="FF0000"/>
                          </a:solidFill>
                          <a:latin typeface="標楷體" panose="03000509000000000000" pitchFamily="65" charset="-120"/>
                          <a:ea typeface="標楷體" panose="03000509000000000000" pitchFamily="65" charset="-120"/>
                        </a:rPr>
                        <a:t>現場登記</a:t>
                      </a:r>
                      <a:r>
                        <a:rPr sz="1800" spc="10" dirty="0">
                          <a:solidFill>
                            <a:srgbClr val="FF0000"/>
                          </a:solidFill>
                          <a:latin typeface="標楷體" panose="03000509000000000000" pitchFamily="65" charset="-120"/>
                          <a:ea typeface="標楷體" panose="03000509000000000000" pitchFamily="65" charset="-120"/>
                        </a:rPr>
                        <a:t>分發</a:t>
                      </a:r>
                      <a:r>
                        <a:rPr sz="1800" spc="20" dirty="0">
                          <a:solidFill>
                            <a:srgbClr val="FF0000"/>
                          </a:solidFill>
                          <a:latin typeface="標楷體" panose="03000509000000000000" pitchFamily="65" charset="-120"/>
                          <a:ea typeface="標楷體" panose="03000509000000000000" pitchFamily="65" charset="-120"/>
                        </a:rPr>
                        <a:t>報</a:t>
                      </a:r>
                      <a:r>
                        <a:rPr sz="1800" spc="25" dirty="0">
                          <a:solidFill>
                            <a:srgbClr val="FF0000"/>
                          </a:solidFill>
                          <a:latin typeface="標楷體" panose="03000509000000000000" pitchFamily="65" charset="-120"/>
                          <a:ea typeface="標楷體" panose="03000509000000000000" pitchFamily="65" charset="-120"/>
                        </a:rPr>
                        <a:t>到</a:t>
                      </a:r>
                      <a:r>
                        <a:rPr sz="1800" spc="10" dirty="0">
                          <a:solidFill>
                            <a:srgbClr val="FF0000"/>
                          </a:solidFill>
                          <a:latin typeface="標楷體" panose="03000509000000000000" pitchFamily="65" charset="-120"/>
                          <a:ea typeface="標楷體" panose="03000509000000000000" pitchFamily="65" charset="-120"/>
                        </a:rPr>
                        <a:t>方</a:t>
                      </a:r>
                      <a:r>
                        <a:rPr sz="1800" spc="25" dirty="0">
                          <a:solidFill>
                            <a:srgbClr val="FF0000"/>
                          </a:solidFill>
                          <a:latin typeface="標楷體" panose="03000509000000000000" pitchFamily="65" charset="-120"/>
                          <a:ea typeface="標楷體" panose="03000509000000000000" pitchFamily="65" charset="-120"/>
                        </a:rPr>
                        <a:t>式</a:t>
                      </a:r>
                      <a:r>
                        <a:rPr sz="1800" spc="10" dirty="0">
                          <a:solidFill>
                            <a:srgbClr val="FF0000"/>
                          </a:solidFill>
                          <a:latin typeface="標楷體" panose="03000509000000000000" pitchFamily="65" charset="-120"/>
                          <a:ea typeface="標楷體" panose="03000509000000000000" pitchFamily="65" charset="-120"/>
                        </a:rPr>
                        <a:t>辦理</a:t>
                      </a:r>
                      <a:endParaRPr sz="1800" dirty="0">
                        <a:solidFill>
                          <a:srgbClr val="FF0000"/>
                        </a:solidFill>
                        <a:latin typeface="標楷體" panose="03000509000000000000" pitchFamily="65" charset="-120"/>
                        <a:ea typeface="標楷體" panose="03000509000000000000" pitchFamily="65" charset="-120"/>
                        <a:cs typeface="微軟正黑體"/>
                      </a:endParaRPr>
                    </a:p>
                  </a:txBody>
                  <a:tcPr marL="0" marR="0" marT="164465" marB="0" anchor="ctr"/>
                </a:tc>
                <a:extLst>
                  <a:ext uri="{0D108BD9-81ED-4DB2-BD59-A6C34878D82A}">
                    <a16:rowId xmlns:a16="http://schemas.microsoft.com/office/drawing/2014/main" xmlns="" val="10011"/>
                  </a:ext>
                </a:extLst>
              </a:tr>
            </a:tbl>
          </a:graphicData>
        </a:graphic>
      </p:graphicFrame>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38100" marR="0" lvl="0" indent="0" algn="l" defTabSz="914400" rtl="0" eaLnBrk="1" fontAlgn="auto" latinLnBrk="0" hangingPunct="1">
              <a:lnSpc>
                <a:spcPts val="1240"/>
              </a:lnSpc>
              <a:spcBef>
                <a:spcPts val="0"/>
              </a:spcBef>
              <a:spcAft>
                <a:spcPts val="0"/>
              </a:spcAft>
              <a:buClrTx/>
              <a:buSzTx/>
              <a:buFontTx/>
              <a:buNone/>
              <a:tabLst/>
              <a:defRPr/>
            </a:pPr>
            <a:fld id="{81D60167-4931-47E6-BA6A-407CBD079E47}" type="slidenum">
              <a:rPr kumimoji="0" sz="1200" b="0" i="0" u="none" strike="noStrike" kern="1200" cap="none" spc="0" normalizeH="0" baseline="0" noProof="0" dirty="0">
                <a:ln>
                  <a:noFill/>
                </a:ln>
                <a:solidFill>
                  <a:srgbClr val="888888"/>
                </a:solidFill>
                <a:effectLst/>
                <a:uLnTx/>
                <a:uFillTx/>
                <a:latin typeface="Calibri"/>
                <a:ea typeface="新細明體" panose="02020500000000000000" pitchFamily="18" charset="-120"/>
                <a:cs typeface="Calibri"/>
              </a:rPr>
              <a:pPr marL="38100" marR="0" lvl="0" indent="0" algn="l" defTabSz="914400" rtl="0" eaLnBrk="1" fontAlgn="auto" latinLnBrk="0" hangingPunct="1">
                <a:lnSpc>
                  <a:spcPts val="1240"/>
                </a:lnSpc>
                <a:spcBef>
                  <a:spcPts val="0"/>
                </a:spcBef>
                <a:spcAft>
                  <a:spcPts val="0"/>
                </a:spcAft>
                <a:buClrTx/>
                <a:buSzTx/>
                <a:buFontTx/>
                <a:buNone/>
                <a:tabLst/>
                <a:defRPr/>
              </a:pPr>
              <a:t>114</a:t>
            </a:fld>
            <a:endParaRPr kumimoji="0" sz="1200" b="0" i="0" u="none" strike="noStrike" kern="1200" cap="none" spc="0" normalizeH="0" baseline="0" noProof="0" dirty="0">
              <a:ln>
                <a:noFill/>
              </a:ln>
              <a:solidFill>
                <a:srgbClr val="888888"/>
              </a:solidFill>
              <a:effectLst/>
              <a:uLnTx/>
              <a:uFillTx/>
              <a:latin typeface="Calibri"/>
              <a:ea typeface="新細明體" panose="02020500000000000000" pitchFamily="18" charset="-120"/>
              <a:cs typeface="Calibri"/>
            </a:endParaRPr>
          </a:p>
        </p:txBody>
      </p:sp>
    </p:spTree>
    <p:extLst>
      <p:ext uri="{BB962C8B-B14F-4D97-AF65-F5344CB8AC3E}">
        <p14:creationId xmlns:p14="http://schemas.microsoft.com/office/powerpoint/2010/main" val="2544408571"/>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100000">
              <a:srgbClr val="66FFCC"/>
            </a:gs>
          </a:gsLst>
          <a:lin ang="5400000" scaled="1"/>
        </a:gradFill>
        <a:effectLst/>
      </p:bgPr>
    </p:bg>
    <p:spTree>
      <p:nvGrpSpPr>
        <p:cNvPr id="1" name=""/>
        <p:cNvGrpSpPr/>
        <p:nvPr/>
      </p:nvGrpSpPr>
      <p:grpSpPr>
        <a:xfrm>
          <a:off x="0" y="0"/>
          <a:ext cx="0" cy="0"/>
          <a:chOff x="0" y="0"/>
          <a:chExt cx="0" cy="0"/>
        </a:xfrm>
      </p:grpSpPr>
      <p:graphicFrame>
        <p:nvGraphicFramePr>
          <p:cNvPr id="5" name="object 5"/>
          <p:cNvGraphicFramePr>
            <a:graphicFrameLocks noGrp="1"/>
          </p:cNvGraphicFramePr>
          <p:nvPr>
            <p:extLst/>
          </p:nvPr>
        </p:nvGraphicFramePr>
        <p:xfrm>
          <a:off x="0" y="0"/>
          <a:ext cx="12191999" cy="6858000"/>
        </p:xfrm>
        <a:graphic>
          <a:graphicData uri="http://schemas.openxmlformats.org/drawingml/2006/table">
            <a:tbl>
              <a:tblPr firstRow="1" bandRow="1">
                <a:tableStyleId>{69CF1AB2-1976-4502-BF36-3FF5EA218861}</a:tableStyleId>
              </a:tblPr>
              <a:tblGrid>
                <a:gridCol w="906896">
                  <a:extLst>
                    <a:ext uri="{9D8B030D-6E8A-4147-A177-3AD203B41FA5}">
                      <a16:colId xmlns:a16="http://schemas.microsoft.com/office/drawing/2014/main" xmlns="" val="20000"/>
                    </a:ext>
                  </a:extLst>
                </a:gridCol>
                <a:gridCol w="1430241">
                  <a:extLst>
                    <a:ext uri="{9D8B030D-6E8A-4147-A177-3AD203B41FA5}">
                      <a16:colId xmlns:a16="http://schemas.microsoft.com/office/drawing/2014/main" xmlns="" val="20001"/>
                    </a:ext>
                  </a:extLst>
                </a:gridCol>
                <a:gridCol w="4064896">
                  <a:extLst>
                    <a:ext uri="{9D8B030D-6E8A-4147-A177-3AD203B41FA5}">
                      <a16:colId xmlns:a16="http://schemas.microsoft.com/office/drawing/2014/main" xmlns="" val="20002"/>
                    </a:ext>
                  </a:extLst>
                </a:gridCol>
                <a:gridCol w="613858">
                  <a:extLst>
                    <a:ext uri="{9D8B030D-6E8A-4147-A177-3AD203B41FA5}">
                      <a16:colId xmlns:a16="http://schemas.microsoft.com/office/drawing/2014/main" xmlns="" val="20003"/>
                    </a:ext>
                  </a:extLst>
                </a:gridCol>
                <a:gridCol w="600414">
                  <a:extLst>
                    <a:ext uri="{9D8B030D-6E8A-4147-A177-3AD203B41FA5}">
                      <a16:colId xmlns:a16="http://schemas.microsoft.com/office/drawing/2014/main" xmlns="" val="20004"/>
                    </a:ext>
                  </a:extLst>
                </a:gridCol>
                <a:gridCol w="3616825">
                  <a:extLst>
                    <a:ext uri="{9D8B030D-6E8A-4147-A177-3AD203B41FA5}">
                      <a16:colId xmlns:a16="http://schemas.microsoft.com/office/drawing/2014/main" xmlns="" val="20005"/>
                    </a:ext>
                  </a:extLst>
                </a:gridCol>
                <a:gridCol w="458824">
                  <a:extLst>
                    <a:ext uri="{9D8B030D-6E8A-4147-A177-3AD203B41FA5}">
                      <a16:colId xmlns:a16="http://schemas.microsoft.com/office/drawing/2014/main" xmlns="" val="20006"/>
                    </a:ext>
                  </a:extLst>
                </a:gridCol>
                <a:gridCol w="500045">
                  <a:extLst>
                    <a:ext uri="{9D8B030D-6E8A-4147-A177-3AD203B41FA5}">
                      <a16:colId xmlns:a16="http://schemas.microsoft.com/office/drawing/2014/main" xmlns="" val="20007"/>
                    </a:ext>
                  </a:extLst>
                </a:gridCol>
              </a:tblGrid>
              <a:tr h="491385">
                <a:tc rowSpan="2" gridSpan="2">
                  <a:txBody>
                    <a:bodyPr/>
                    <a:lstStyle/>
                    <a:p>
                      <a:pPr>
                        <a:lnSpc>
                          <a:spcPct val="100000"/>
                        </a:lnSpc>
                        <a:spcBef>
                          <a:spcPts val="10"/>
                        </a:spcBef>
                      </a:pPr>
                      <a:endParaRPr sz="1800" dirty="0">
                        <a:latin typeface="標楷體" panose="03000509000000000000" pitchFamily="65" charset="-120"/>
                        <a:ea typeface="標楷體" panose="03000509000000000000" pitchFamily="65" charset="-120"/>
                      </a:endParaRPr>
                    </a:p>
                    <a:p>
                      <a:pPr marL="132715" algn="ctr">
                        <a:lnSpc>
                          <a:spcPct val="100000"/>
                        </a:lnSpc>
                        <a:spcBef>
                          <a:spcPts val="5"/>
                        </a:spcBef>
                      </a:pPr>
                      <a:r>
                        <a:rPr sz="1800" spc="20" dirty="0">
                          <a:latin typeface="標楷體" panose="03000509000000000000" pitchFamily="65" charset="-120"/>
                          <a:ea typeface="標楷體" panose="03000509000000000000" pitchFamily="65" charset="-120"/>
                        </a:rPr>
                        <a:t>超額比序項目</a:t>
                      </a:r>
                      <a:endParaRPr sz="1800" dirty="0">
                        <a:latin typeface="標楷體" panose="03000509000000000000" pitchFamily="65" charset="-120"/>
                        <a:ea typeface="標楷體" panose="03000509000000000000" pitchFamily="65" charset="-120"/>
                        <a:cs typeface="微軟正黑體"/>
                      </a:endParaRPr>
                    </a:p>
                  </a:txBody>
                  <a:tcPr marL="0" marR="0" marT="1270" marB="0" anchor="ctr"/>
                </a:tc>
                <a:tc rowSpan="2" hMerge="1">
                  <a:txBody>
                    <a:bodyPr/>
                    <a:lstStyle/>
                    <a:p>
                      <a:endParaRPr/>
                    </a:p>
                  </a:txBody>
                  <a:tcPr marL="0" marR="0" marT="0" marB="0"/>
                </a:tc>
                <a:tc gridSpan="3">
                  <a:txBody>
                    <a:bodyPr/>
                    <a:lstStyle/>
                    <a:p>
                      <a:pPr marL="945515" algn="ctr">
                        <a:lnSpc>
                          <a:spcPct val="100000"/>
                        </a:lnSpc>
                        <a:spcBef>
                          <a:spcPts val="575"/>
                        </a:spcBef>
                      </a:pPr>
                      <a:r>
                        <a:rPr sz="1800" spc="20" dirty="0">
                          <a:latin typeface="標楷體" panose="03000509000000000000" pitchFamily="65" charset="-120"/>
                          <a:ea typeface="標楷體" panose="03000509000000000000" pitchFamily="65" charset="-120"/>
                        </a:rPr>
                        <a:t>五專優先免試入學</a:t>
                      </a:r>
                      <a:endParaRPr sz="1800" dirty="0">
                        <a:latin typeface="標楷體" panose="03000509000000000000" pitchFamily="65" charset="-120"/>
                        <a:ea typeface="標楷體" panose="03000509000000000000" pitchFamily="65" charset="-120"/>
                        <a:cs typeface="微軟正黑體"/>
                      </a:endParaRPr>
                    </a:p>
                  </a:txBody>
                  <a:tcPr marL="0" marR="0" marT="73025" marB="0" anchor="ctr"/>
                </a:tc>
                <a:tc hMerge="1">
                  <a:txBody>
                    <a:bodyPr/>
                    <a:lstStyle/>
                    <a:p>
                      <a:endParaRPr/>
                    </a:p>
                  </a:txBody>
                  <a:tcPr marL="0" marR="0" marT="0" marB="0"/>
                </a:tc>
                <a:tc hMerge="1">
                  <a:txBody>
                    <a:bodyPr/>
                    <a:lstStyle/>
                    <a:p>
                      <a:endParaRPr/>
                    </a:p>
                  </a:txBody>
                  <a:tcPr marL="0" marR="0" marT="0" marB="0"/>
                </a:tc>
                <a:tc gridSpan="3">
                  <a:txBody>
                    <a:bodyPr/>
                    <a:lstStyle/>
                    <a:p>
                      <a:pPr marL="462280" algn="ctr">
                        <a:lnSpc>
                          <a:spcPct val="100000"/>
                        </a:lnSpc>
                        <a:spcBef>
                          <a:spcPts val="575"/>
                        </a:spcBef>
                      </a:pPr>
                      <a:r>
                        <a:rPr sz="1800" spc="20" dirty="0">
                          <a:latin typeface="標楷體" panose="03000509000000000000" pitchFamily="65" charset="-120"/>
                          <a:ea typeface="標楷體" panose="03000509000000000000" pitchFamily="65" charset="-120"/>
                        </a:rPr>
                        <a:t>各區五專聯合免試入學</a:t>
                      </a:r>
                      <a:endParaRPr sz="1800" dirty="0">
                        <a:latin typeface="標楷體" panose="03000509000000000000" pitchFamily="65" charset="-120"/>
                        <a:ea typeface="標楷體" panose="03000509000000000000" pitchFamily="65" charset="-120"/>
                        <a:cs typeface="微軟正黑體"/>
                      </a:endParaRPr>
                    </a:p>
                  </a:txBody>
                  <a:tcPr marL="0" marR="0" marT="73025" marB="0" anchor="ctr"/>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xmlns="" val="10000"/>
                  </a:ext>
                </a:extLst>
              </a:tr>
              <a:tr h="480346">
                <a:tc gridSpan="2" vMerge="1">
                  <a:txBody>
                    <a:bodyPr/>
                    <a:lstStyle/>
                    <a:p>
                      <a:endParaRPr/>
                    </a:p>
                  </a:txBody>
                  <a:tcPr marL="0" marR="0" marT="1270" marB="0">
                    <a:lnL w="12700">
                      <a:solidFill>
                        <a:srgbClr val="FFFFFF"/>
                      </a:solidFill>
                      <a:prstDash val="solid"/>
                    </a:lnL>
                    <a:lnR w="38100">
                      <a:solidFill>
                        <a:srgbClr val="FFFFFF"/>
                      </a:solidFill>
                      <a:prstDash val="solid"/>
                    </a:lnR>
                    <a:lnT w="12700">
                      <a:solidFill>
                        <a:srgbClr val="FFFFFF"/>
                      </a:solidFill>
                      <a:prstDash val="solid"/>
                    </a:lnT>
                    <a:lnB w="38100">
                      <a:solidFill>
                        <a:srgbClr val="FFFFFF"/>
                      </a:solidFill>
                      <a:prstDash val="solid"/>
                    </a:lnB>
                    <a:solidFill>
                      <a:srgbClr val="4F81BC"/>
                    </a:solidFill>
                  </a:tcPr>
                </a:tc>
                <a:tc hMerge="1" vMerge="1">
                  <a:txBody>
                    <a:bodyPr/>
                    <a:lstStyle/>
                    <a:p>
                      <a:endParaRPr/>
                    </a:p>
                  </a:txBody>
                  <a:tcPr marL="0" marR="0" marT="0" marB="0"/>
                </a:tc>
                <a:tc>
                  <a:txBody>
                    <a:bodyPr/>
                    <a:lstStyle/>
                    <a:p>
                      <a:pPr marL="896619">
                        <a:lnSpc>
                          <a:spcPct val="100000"/>
                        </a:lnSpc>
                        <a:spcBef>
                          <a:spcPts val="800"/>
                        </a:spcBef>
                      </a:pPr>
                      <a:r>
                        <a:rPr sz="1800" spc="25" dirty="0">
                          <a:latin typeface="標楷體" panose="03000509000000000000" pitchFamily="65" charset="-120"/>
                          <a:ea typeface="標楷體" panose="03000509000000000000" pitchFamily="65" charset="-120"/>
                        </a:rPr>
                        <a:t>採計說明比較</a:t>
                      </a:r>
                      <a:endParaRPr sz="1800" dirty="0">
                        <a:latin typeface="標楷體" panose="03000509000000000000" pitchFamily="65" charset="-120"/>
                        <a:ea typeface="標楷體" panose="03000509000000000000" pitchFamily="65" charset="-120"/>
                        <a:cs typeface="微軟正黑體"/>
                      </a:endParaRPr>
                    </a:p>
                  </a:txBody>
                  <a:tcPr marL="0" marR="0" marT="101600" marB="0" anchor="ctr"/>
                </a:tc>
                <a:tc gridSpan="2">
                  <a:txBody>
                    <a:bodyPr/>
                    <a:lstStyle/>
                    <a:p>
                      <a:pPr marL="250825" marR="242570">
                        <a:lnSpc>
                          <a:spcPts val="1680"/>
                        </a:lnSpc>
                        <a:spcBef>
                          <a:spcPts val="10"/>
                        </a:spcBef>
                      </a:pPr>
                      <a:r>
                        <a:rPr lang="zh-TW" altLang="en-US" sz="1800" dirty="0">
                          <a:latin typeface="標楷體" panose="03000509000000000000" pitchFamily="65" charset="-120"/>
                          <a:ea typeface="標楷體" panose="03000509000000000000" pitchFamily="65" charset="-120"/>
                        </a:rPr>
                        <a:t>積分</a:t>
                      </a:r>
                      <a:r>
                        <a:rPr lang="en-US" altLang="zh-TW" sz="1800" dirty="0">
                          <a:latin typeface="標楷體" panose="03000509000000000000" pitchFamily="65" charset="-120"/>
                          <a:ea typeface="標楷體" panose="03000509000000000000" pitchFamily="65" charset="-120"/>
                        </a:rPr>
                        <a:t/>
                      </a:r>
                      <a:br>
                        <a:rPr lang="en-US" altLang="zh-TW" sz="1800" dirty="0">
                          <a:latin typeface="標楷體" panose="03000509000000000000" pitchFamily="65" charset="-120"/>
                          <a:ea typeface="標楷體" panose="03000509000000000000" pitchFamily="65" charset="-120"/>
                        </a:rPr>
                      </a:br>
                      <a:r>
                        <a:rPr lang="zh-TW" altLang="en-US" sz="1800" dirty="0">
                          <a:latin typeface="標楷體" panose="03000509000000000000" pitchFamily="65" charset="-120"/>
                          <a:ea typeface="標楷體" panose="03000509000000000000" pitchFamily="65" charset="-120"/>
                        </a:rPr>
                        <a:t>上限</a:t>
                      </a:r>
                      <a:endParaRPr sz="1800" dirty="0">
                        <a:latin typeface="標楷體" panose="03000509000000000000" pitchFamily="65" charset="-120"/>
                        <a:ea typeface="標楷體" panose="03000509000000000000" pitchFamily="65" charset="-120"/>
                        <a:cs typeface="微軟正黑體"/>
                      </a:endParaRPr>
                    </a:p>
                  </a:txBody>
                  <a:tcPr marL="0" marR="0" marT="1270" marB="0" anchor="ctr"/>
                </a:tc>
                <a:tc hMerge="1">
                  <a:txBody>
                    <a:bodyPr/>
                    <a:lstStyle/>
                    <a:p>
                      <a:endParaRPr/>
                    </a:p>
                  </a:txBody>
                  <a:tcPr marL="0" marR="0" marT="0" marB="0"/>
                </a:tc>
                <a:tc>
                  <a:txBody>
                    <a:bodyPr/>
                    <a:lstStyle/>
                    <a:p>
                      <a:pPr marL="737235">
                        <a:lnSpc>
                          <a:spcPct val="100000"/>
                        </a:lnSpc>
                        <a:spcBef>
                          <a:spcPts val="800"/>
                        </a:spcBef>
                      </a:pPr>
                      <a:r>
                        <a:rPr sz="1800" spc="25" dirty="0">
                          <a:latin typeface="標楷體" panose="03000509000000000000" pitchFamily="65" charset="-120"/>
                          <a:ea typeface="標楷體" panose="03000509000000000000" pitchFamily="65" charset="-120"/>
                        </a:rPr>
                        <a:t>採計說明比較</a:t>
                      </a:r>
                      <a:endParaRPr sz="1800" dirty="0">
                        <a:latin typeface="標楷體" panose="03000509000000000000" pitchFamily="65" charset="-120"/>
                        <a:ea typeface="標楷體" panose="03000509000000000000" pitchFamily="65" charset="-120"/>
                        <a:cs typeface="微軟正黑體"/>
                      </a:endParaRPr>
                    </a:p>
                  </a:txBody>
                  <a:tcPr marL="0" marR="0" marT="101600" marB="0" anchor="ctr"/>
                </a:tc>
                <a:tc gridSpan="2">
                  <a:txBody>
                    <a:bodyPr/>
                    <a:lstStyle/>
                    <a:p>
                      <a:pPr marL="160020" marR="149860">
                        <a:lnSpc>
                          <a:spcPts val="1680"/>
                        </a:lnSpc>
                        <a:spcBef>
                          <a:spcPts val="10"/>
                        </a:spcBef>
                      </a:pPr>
                      <a:r>
                        <a:rPr sz="1800" spc="20" dirty="0">
                          <a:latin typeface="標楷體" panose="03000509000000000000" pitchFamily="65" charset="-120"/>
                          <a:ea typeface="標楷體" panose="03000509000000000000" pitchFamily="65" charset="-120"/>
                        </a:rPr>
                        <a:t>積分 上限</a:t>
                      </a:r>
                      <a:endParaRPr sz="1800">
                        <a:latin typeface="標楷體" panose="03000509000000000000" pitchFamily="65" charset="-120"/>
                        <a:ea typeface="標楷體" panose="03000509000000000000" pitchFamily="65" charset="-120"/>
                        <a:cs typeface="微軟正黑體"/>
                      </a:endParaRPr>
                    </a:p>
                  </a:txBody>
                  <a:tcPr marL="0" marR="0" marT="1270" marB="0" anchor="ctr"/>
                </a:tc>
                <a:tc hMerge="1">
                  <a:txBody>
                    <a:bodyPr/>
                    <a:lstStyle/>
                    <a:p>
                      <a:endParaRPr/>
                    </a:p>
                  </a:txBody>
                  <a:tcPr marL="0" marR="0" marT="0" marB="0"/>
                </a:tc>
                <a:extLst>
                  <a:ext uri="{0D108BD9-81ED-4DB2-BD59-A6C34878D82A}">
                    <a16:rowId xmlns:a16="http://schemas.microsoft.com/office/drawing/2014/main" xmlns="" val="10001"/>
                  </a:ext>
                </a:extLst>
              </a:tr>
              <a:tr h="979017">
                <a:tc rowSpan="4">
                  <a:txBody>
                    <a:bodyPr/>
                    <a:lstStyle/>
                    <a:p>
                      <a:pPr>
                        <a:lnSpc>
                          <a:spcPct val="100000"/>
                        </a:lnSpc>
                      </a:pPr>
                      <a:endParaRPr sz="1800" dirty="0">
                        <a:latin typeface="標楷體" panose="03000509000000000000" pitchFamily="65" charset="-120"/>
                        <a:ea typeface="標楷體" panose="03000509000000000000" pitchFamily="65" charset="-120"/>
                      </a:endParaRPr>
                    </a:p>
                    <a:p>
                      <a:pPr>
                        <a:lnSpc>
                          <a:spcPct val="100000"/>
                        </a:lnSpc>
                      </a:pPr>
                      <a:endParaRPr sz="1800" dirty="0">
                        <a:latin typeface="標楷體" panose="03000509000000000000" pitchFamily="65" charset="-120"/>
                        <a:ea typeface="標楷體" panose="03000509000000000000" pitchFamily="65" charset="-120"/>
                      </a:endParaRPr>
                    </a:p>
                    <a:p>
                      <a:pPr>
                        <a:lnSpc>
                          <a:spcPct val="100000"/>
                        </a:lnSpc>
                        <a:spcBef>
                          <a:spcPts val="45"/>
                        </a:spcBef>
                      </a:pPr>
                      <a:endParaRPr sz="1800" dirty="0">
                        <a:latin typeface="標楷體" panose="03000509000000000000" pitchFamily="65" charset="-120"/>
                        <a:ea typeface="標楷體" panose="03000509000000000000" pitchFamily="65" charset="-120"/>
                      </a:endParaRPr>
                    </a:p>
                    <a:p>
                      <a:pPr marL="40640" marR="135890" algn="ctr">
                        <a:lnSpc>
                          <a:spcPct val="100000"/>
                        </a:lnSpc>
                      </a:pPr>
                      <a:r>
                        <a:rPr sz="1800" spc="20" dirty="0" err="1">
                          <a:latin typeface="標楷體" panose="03000509000000000000" pitchFamily="65" charset="-120"/>
                          <a:ea typeface="標楷體" panose="03000509000000000000" pitchFamily="65" charset="-120"/>
                        </a:rPr>
                        <a:t>多元</a:t>
                      </a:r>
                      <a:r>
                        <a:rPr sz="1800" spc="20" dirty="0">
                          <a:latin typeface="標楷體" panose="03000509000000000000" pitchFamily="65" charset="-120"/>
                          <a:ea typeface="標楷體" panose="03000509000000000000" pitchFamily="65" charset="-120"/>
                        </a:rPr>
                        <a:t> </a:t>
                      </a:r>
                      <a:r>
                        <a:rPr sz="1800" spc="20" dirty="0" err="1">
                          <a:latin typeface="標楷體" panose="03000509000000000000" pitchFamily="65" charset="-120"/>
                          <a:ea typeface="標楷體" panose="03000509000000000000" pitchFamily="65" charset="-120"/>
                        </a:rPr>
                        <a:t>學習</a:t>
                      </a:r>
                      <a:r>
                        <a:rPr sz="1800" spc="20" dirty="0">
                          <a:latin typeface="標楷體" panose="03000509000000000000" pitchFamily="65" charset="-120"/>
                          <a:ea typeface="標楷體" panose="03000509000000000000" pitchFamily="65" charset="-120"/>
                        </a:rPr>
                        <a:t> </a:t>
                      </a:r>
                      <a:r>
                        <a:rPr sz="1800" spc="20" dirty="0" err="1">
                          <a:latin typeface="標楷體" panose="03000509000000000000" pitchFamily="65" charset="-120"/>
                          <a:ea typeface="標楷體" panose="03000509000000000000" pitchFamily="65" charset="-120"/>
                        </a:rPr>
                        <a:t>表現</a:t>
                      </a:r>
                      <a:endParaRPr sz="1800" dirty="0">
                        <a:latin typeface="標楷體" panose="03000509000000000000" pitchFamily="65" charset="-120"/>
                        <a:ea typeface="標楷體" panose="03000509000000000000" pitchFamily="65" charset="-120"/>
                        <a:cs typeface="微軟正黑體"/>
                      </a:endParaRPr>
                    </a:p>
                  </a:txBody>
                  <a:tcPr marL="0" marR="0" marT="0" marB="0" anchor="ctr"/>
                </a:tc>
                <a:tc>
                  <a:txBody>
                    <a:bodyPr/>
                    <a:lstStyle/>
                    <a:p>
                      <a:pPr algn="ctr">
                        <a:lnSpc>
                          <a:spcPct val="100000"/>
                        </a:lnSpc>
                        <a:spcBef>
                          <a:spcPts val="20"/>
                        </a:spcBef>
                      </a:pPr>
                      <a:endParaRPr sz="1800" dirty="0">
                        <a:latin typeface="標楷體" panose="03000509000000000000" pitchFamily="65" charset="-120"/>
                        <a:ea typeface="標楷體" panose="03000509000000000000" pitchFamily="65" charset="-120"/>
                      </a:endParaRPr>
                    </a:p>
                    <a:p>
                      <a:pPr marL="40640" algn="ctr">
                        <a:lnSpc>
                          <a:spcPct val="100000"/>
                        </a:lnSpc>
                      </a:pPr>
                      <a:r>
                        <a:rPr sz="1800" spc="25" dirty="0">
                          <a:latin typeface="標楷體" panose="03000509000000000000" pitchFamily="65" charset="-120"/>
                          <a:ea typeface="標楷體" panose="03000509000000000000" pitchFamily="65" charset="-120"/>
                        </a:rPr>
                        <a:t>競賽</a:t>
                      </a:r>
                      <a:endParaRPr sz="1800" dirty="0">
                        <a:latin typeface="標楷體" panose="03000509000000000000" pitchFamily="65" charset="-120"/>
                        <a:ea typeface="標楷體" panose="03000509000000000000" pitchFamily="65" charset="-120"/>
                        <a:cs typeface="微軟正黑體"/>
                      </a:endParaRPr>
                    </a:p>
                  </a:txBody>
                  <a:tcPr marL="0" marR="0" marT="2540" marB="0" anchor="ctr"/>
                </a:tc>
                <a:tc>
                  <a:txBody>
                    <a:bodyPr/>
                    <a:lstStyle/>
                    <a:p>
                      <a:pPr marL="41275" marR="152400" algn="just">
                        <a:lnSpc>
                          <a:spcPct val="100000"/>
                        </a:lnSpc>
                        <a:spcBef>
                          <a:spcPts val="459"/>
                        </a:spcBef>
                      </a:pPr>
                      <a:r>
                        <a:rPr sz="1800" spc="25" dirty="0" err="1">
                          <a:latin typeface="標楷體" panose="03000509000000000000" pitchFamily="65" charset="-120"/>
                          <a:ea typeface="標楷體" panose="03000509000000000000" pitchFamily="65" charset="-120"/>
                        </a:rPr>
                        <a:t>採計簡章所列之國際競性賽及全國性競賽，以及縣市政府主</a:t>
                      </a:r>
                      <a:r>
                        <a:rPr sz="1800" spc="20" dirty="0" err="1">
                          <a:latin typeface="標楷體" panose="03000509000000000000" pitchFamily="65" charset="-120"/>
                          <a:ea typeface="標楷體" panose="03000509000000000000" pitchFamily="65" charset="-120"/>
                        </a:rPr>
                        <a:t>辦之區域及縣市競賽獲獎</a:t>
                      </a:r>
                      <a:r>
                        <a:rPr sz="1800" spc="20" dirty="0">
                          <a:latin typeface="標楷體" panose="03000509000000000000" pitchFamily="65" charset="-120"/>
                          <a:ea typeface="標楷體" panose="03000509000000000000" pitchFamily="65" charset="-120"/>
                        </a:rPr>
                        <a:t>。</a:t>
                      </a:r>
                      <a:endParaRPr sz="1800" dirty="0">
                        <a:latin typeface="標楷體" panose="03000509000000000000" pitchFamily="65" charset="-120"/>
                        <a:ea typeface="標楷體" panose="03000509000000000000" pitchFamily="65" charset="-120"/>
                        <a:cs typeface="微軟正黑體"/>
                      </a:endParaRPr>
                    </a:p>
                  </a:txBody>
                  <a:tcPr marL="0" marR="0" marT="58419" marB="0" anchor="ctr"/>
                </a:tc>
                <a:tc>
                  <a:txBody>
                    <a:bodyPr/>
                    <a:lstStyle/>
                    <a:p>
                      <a:pPr>
                        <a:lnSpc>
                          <a:spcPct val="100000"/>
                        </a:lnSpc>
                        <a:spcBef>
                          <a:spcPts val="20"/>
                        </a:spcBef>
                      </a:pPr>
                      <a:endParaRPr sz="1800" dirty="0">
                        <a:latin typeface="標楷體" panose="03000509000000000000" pitchFamily="65" charset="-120"/>
                        <a:ea typeface="標楷體" panose="03000509000000000000" pitchFamily="65" charset="-120"/>
                      </a:endParaRPr>
                    </a:p>
                    <a:p>
                      <a:pPr algn="ctr">
                        <a:lnSpc>
                          <a:spcPct val="100000"/>
                        </a:lnSpc>
                      </a:pPr>
                      <a:r>
                        <a:rPr sz="1800" dirty="0">
                          <a:latin typeface="標楷體" panose="03000509000000000000" pitchFamily="65" charset="-120"/>
                          <a:ea typeface="標楷體" panose="03000509000000000000" pitchFamily="65" charset="-120"/>
                        </a:rPr>
                        <a:t>7</a:t>
                      </a:r>
                      <a:endParaRPr sz="1800" dirty="0">
                        <a:latin typeface="標楷體" panose="03000509000000000000" pitchFamily="65" charset="-120"/>
                        <a:ea typeface="標楷體" panose="03000509000000000000" pitchFamily="65" charset="-120"/>
                        <a:cs typeface="微軟正黑體"/>
                      </a:endParaRPr>
                    </a:p>
                  </a:txBody>
                  <a:tcPr marL="0" marR="0" marT="2540" marB="0" anchor="ctr"/>
                </a:tc>
                <a:tc rowSpan="2">
                  <a:txBody>
                    <a:bodyPr/>
                    <a:lstStyle/>
                    <a:p>
                      <a:pPr>
                        <a:lnSpc>
                          <a:spcPct val="100000"/>
                        </a:lnSpc>
                      </a:pPr>
                      <a:endParaRPr sz="1800" dirty="0">
                        <a:latin typeface="標楷體" panose="03000509000000000000" pitchFamily="65" charset="-120"/>
                        <a:ea typeface="標楷體" panose="03000509000000000000" pitchFamily="65" charset="-120"/>
                      </a:endParaRPr>
                    </a:p>
                    <a:p>
                      <a:pPr>
                        <a:lnSpc>
                          <a:spcPct val="100000"/>
                        </a:lnSpc>
                      </a:pPr>
                      <a:endParaRPr sz="1800" dirty="0">
                        <a:latin typeface="標楷體" panose="03000509000000000000" pitchFamily="65" charset="-120"/>
                        <a:ea typeface="標楷體" panose="03000509000000000000" pitchFamily="65" charset="-120"/>
                      </a:endParaRPr>
                    </a:p>
                    <a:p>
                      <a:pPr>
                        <a:lnSpc>
                          <a:spcPct val="100000"/>
                        </a:lnSpc>
                        <a:spcBef>
                          <a:spcPts val="5"/>
                        </a:spcBef>
                      </a:pPr>
                      <a:endParaRPr sz="1800" dirty="0">
                        <a:latin typeface="標楷體" panose="03000509000000000000" pitchFamily="65" charset="-120"/>
                        <a:ea typeface="標楷體" panose="03000509000000000000" pitchFamily="65" charset="-120"/>
                      </a:endParaRPr>
                    </a:p>
                    <a:p>
                      <a:pPr marL="80010">
                        <a:lnSpc>
                          <a:spcPct val="100000"/>
                        </a:lnSpc>
                        <a:spcBef>
                          <a:spcPts val="5"/>
                        </a:spcBef>
                      </a:pPr>
                      <a:r>
                        <a:rPr sz="1800" spc="20" dirty="0">
                          <a:latin typeface="標楷體" panose="03000509000000000000" pitchFamily="65" charset="-120"/>
                          <a:ea typeface="標楷體" panose="03000509000000000000" pitchFamily="65" charset="-120"/>
                        </a:rPr>
                        <a:t>15</a:t>
                      </a:r>
                      <a:endParaRPr sz="1800" dirty="0">
                        <a:latin typeface="標楷體" panose="03000509000000000000" pitchFamily="65" charset="-120"/>
                        <a:ea typeface="標楷體" panose="03000509000000000000" pitchFamily="65" charset="-120"/>
                        <a:cs typeface="微軟正黑體"/>
                      </a:endParaRPr>
                    </a:p>
                  </a:txBody>
                  <a:tcPr marL="0" marR="0" marT="0" marB="0" anchor="ctr"/>
                </a:tc>
                <a:tc>
                  <a:txBody>
                    <a:bodyPr/>
                    <a:lstStyle/>
                    <a:p>
                      <a:pPr marL="41910" marR="165100" algn="just">
                        <a:lnSpc>
                          <a:spcPts val="1680"/>
                        </a:lnSpc>
                        <a:spcBef>
                          <a:spcPts val="45"/>
                        </a:spcBef>
                      </a:pPr>
                      <a:r>
                        <a:rPr sz="1800" spc="20" dirty="0" err="1">
                          <a:latin typeface="標楷體" panose="03000509000000000000" pitchFamily="65" charset="-120"/>
                          <a:ea typeface="標楷體" panose="03000509000000000000" pitchFamily="65" charset="-120"/>
                        </a:rPr>
                        <a:t>採計簡章所</a:t>
                      </a:r>
                      <a:r>
                        <a:rPr sz="1800" spc="10" dirty="0" err="1">
                          <a:latin typeface="標楷體" panose="03000509000000000000" pitchFamily="65" charset="-120"/>
                          <a:ea typeface="標楷體" panose="03000509000000000000" pitchFamily="65" charset="-120"/>
                        </a:rPr>
                        <a:t>列之</a:t>
                      </a:r>
                      <a:r>
                        <a:rPr sz="1800" spc="20" dirty="0" err="1">
                          <a:latin typeface="標楷體" panose="03000509000000000000" pitchFamily="65" charset="-120"/>
                          <a:ea typeface="標楷體" panose="03000509000000000000" pitchFamily="65" charset="-120"/>
                        </a:rPr>
                        <a:t>國</a:t>
                      </a:r>
                      <a:r>
                        <a:rPr sz="1800" spc="10" dirty="0" err="1">
                          <a:latin typeface="標楷體" panose="03000509000000000000" pitchFamily="65" charset="-120"/>
                          <a:ea typeface="標楷體" panose="03000509000000000000" pitchFamily="65" charset="-120"/>
                        </a:rPr>
                        <a:t>際競</a:t>
                      </a:r>
                      <a:r>
                        <a:rPr sz="1800" spc="20" dirty="0" err="1">
                          <a:latin typeface="標楷體" panose="03000509000000000000" pitchFamily="65" charset="-120"/>
                          <a:ea typeface="標楷體" panose="03000509000000000000" pitchFamily="65" charset="-120"/>
                        </a:rPr>
                        <a:t>性</a:t>
                      </a:r>
                      <a:r>
                        <a:rPr sz="1800" spc="10" dirty="0" err="1">
                          <a:latin typeface="標楷體" panose="03000509000000000000" pitchFamily="65" charset="-120"/>
                          <a:ea typeface="標楷體" panose="03000509000000000000" pitchFamily="65" charset="-120"/>
                        </a:rPr>
                        <a:t>賽</a:t>
                      </a:r>
                      <a:r>
                        <a:rPr sz="1800" dirty="0" err="1">
                          <a:latin typeface="標楷體" panose="03000509000000000000" pitchFamily="65" charset="-120"/>
                          <a:ea typeface="標楷體" panose="03000509000000000000" pitchFamily="65" charset="-120"/>
                        </a:rPr>
                        <a:t>及</a:t>
                      </a:r>
                      <a:r>
                        <a:rPr sz="1800" spc="20" dirty="0" err="1">
                          <a:latin typeface="標楷體" panose="03000509000000000000" pitchFamily="65" charset="-120"/>
                          <a:ea typeface="標楷體" panose="03000509000000000000" pitchFamily="65" charset="-120"/>
                        </a:rPr>
                        <a:t>全國性競賽</a:t>
                      </a:r>
                      <a:r>
                        <a:rPr sz="1800" spc="10" dirty="0" err="1">
                          <a:latin typeface="標楷體" panose="03000509000000000000" pitchFamily="65" charset="-120"/>
                          <a:ea typeface="標楷體" panose="03000509000000000000" pitchFamily="65" charset="-120"/>
                        </a:rPr>
                        <a:t>，以</a:t>
                      </a:r>
                      <a:r>
                        <a:rPr sz="1800" spc="20" dirty="0" err="1">
                          <a:latin typeface="標楷體" panose="03000509000000000000" pitchFamily="65" charset="-120"/>
                          <a:ea typeface="標楷體" panose="03000509000000000000" pitchFamily="65" charset="-120"/>
                        </a:rPr>
                        <a:t>及</a:t>
                      </a:r>
                      <a:r>
                        <a:rPr sz="1800" spc="10" dirty="0" err="1">
                          <a:latin typeface="標楷體" panose="03000509000000000000" pitchFamily="65" charset="-120"/>
                          <a:ea typeface="標楷體" panose="03000509000000000000" pitchFamily="65" charset="-120"/>
                        </a:rPr>
                        <a:t>地方</a:t>
                      </a:r>
                      <a:r>
                        <a:rPr sz="1800" spc="20" dirty="0" err="1">
                          <a:latin typeface="標楷體" panose="03000509000000000000" pitchFamily="65" charset="-120"/>
                          <a:ea typeface="標楷體" panose="03000509000000000000" pitchFamily="65" charset="-120"/>
                        </a:rPr>
                        <a:t>政</a:t>
                      </a:r>
                      <a:r>
                        <a:rPr sz="1800" spc="10" dirty="0" err="1">
                          <a:latin typeface="標楷體" panose="03000509000000000000" pitchFamily="65" charset="-120"/>
                          <a:ea typeface="標楷體" panose="03000509000000000000" pitchFamily="65" charset="-120"/>
                        </a:rPr>
                        <a:t>府</a:t>
                      </a:r>
                      <a:r>
                        <a:rPr sz="1800" dirty="0" err="1">
                          <a:latin typeface="標楷體" panose="03000509000000000000" pitchFamily="65" charset="-120"/>
                          <a:ea typeface="標楷體" panose="03000509000000000000" pitchFamily="65" charset="-120"/>
                        </a:rPr>
                        <a:t>機</a:t>
                      </a:r>
                      <a:r>
                        <a:rPr sz="1800" spc="20" dirty="0" err="1">
                          <a:latin typeface="標楷體" panose="03000509000000000000" pitchFamily="65" charset="-120"/>
                          <a:ea typeface="標楷體" panose="03000509000000000000" pitchFamily="65" charset="-120"/>
                        </a:rPr>
                        <a:t>關主辦之區</a:t>
                      </a:r>
                      <a:r>
                        <a:rPr sz="1800" spc="10" dirty="0" err="1">
                          <a:latin typeface="標楷體" panose="03000509000000000000" pitchFamily="65" charset="-120"/>
                          <a:ea typeface="標楷體" panose="03000509000000000000" pitchFamily="65" charset="-120"/>
                        </a:rPr>
                        <a:t>域及</a:t>
                      </a:r>
                      <a:r>
                        <a:rPr sz="1800" spc="20" dirty="0" err="1">
                          <a:latin typeface="標楷體" panose="03000509000000000000" pitchFamily="65" charset="-120"/>
                          <a:ea typeface="標楷體" panose="03000509000000000000" pitchFamily="65" charset="-120"/>
                        </a:rPr>
                        <a:t>縣</a:t>
                      </a:r>
                      <a:r>
                        <a:rPr sz="1800" spc="10" dirty="0" err="1">
                          <a:latin typeface="標楷體" panose="03000509000000000000" pitchFamily="65" charset="-120"/>
                          <a:ea typeface="標楷體" panose="03000509000000000000" pitchFamily="65" charset="-120"/>
                        </a:rPr>
                        <a:t>市競</a:t>
                      </a:r>
                      <a:r>
                        <a:rPr sz="1800" spc="20" dirty="0" err="1">
                          <a:latin typeface="標楷體" panose="03000509000000000000" pitchFamily="65" charset="-120"/>
                          <a:ea typeface="標楷體" panose="03000509000000000000" pitchFamily="65" charset="-120"/>
                        </a:rPr>
                        <a:t>賽</a:t>
                      </a:r>
                      <a:r>
                        <a:rPr sz="1800" spc="10" dirty="0" err="1">
                          <a:latin typeface="標楷體" panose="03000509000000000000" pitchFamily="65" charset="-120"/>
                          <a:ea typeface="標楷體" panose="03000509000000000000" pitchFamily="65" charset="-120"/>
                        </a:rPr>
                        <a:t>獲</a:t>
                      </a:r>
                      <a:r>
                        <a:rPr sz="1800" dirty="0" err="1">
                          <a:latin typeface="標楷體" panose="03000509000000000000" pitchFamily="65" charset="-120"/>
                          <a:ea typeface="標楷體" panose="03000509000000000000" pitchFamily="65" charset="-120"/>
                        </a:rPr>
                        <a:t>獎</a:t>
                      </a:r>
                      <a:endParaRPr sz="1800" dirty="0">
                        <a:latin typeface="標楷體" panose="03000509000000000000" pitchFamily="65" charset="-120"/>
                        <a:ea typeface="標楷體" panose="03000509000000000000" pitchFamily="65" charset="-120"/>
                      </a:endParaRPr>
                    </a:p>
                    <a:p>
                      <a:pPr marL="41910">
                        <a:lnSpc>
                          <a:spcPts val="1595"/>
                        </a:lnSpc>
                      </a:pPr>
                      <a:r>
                        <a:rPr sz="1800" dirty="0">
                          <a:latin typeface="標楷體" panose="03000509000000000000" pitchFamily="65" charset="-120"/>
                          <a:ea typeface="標楷體" panose="03000509000000000000" pitchFamily="65" charset="-120"/>
                        </a:rPr>
                        <a:t>。</a:t>
                      </a:r>
                      <a:endParaRPr sz="1800" dirty="0">
                        <a:latin typeface="標楷體" panose="03000509000000000000" pitchFamily="65" charset="-120"/>
                        <a:ea typeface="標楷體" panose="03000509000000000000" pitchFamily="65" charset="-120"/>
                        <a:cs typeface="微軟正黑體"/>
                      </a:endParaRPr>
                    </a:p>
                  </a:txBody>
                  <a:tcPr marL="0" marR="0" marT="5715" marB="0" anchor="ctr"/>
                </a:tc>
                <a:tc>
                  <a:txBody>
                    <a:bodyPr/>
                    <a:lstStyle/>
                    <a:p>
                      <a:pPr>
                        <a:lnSpc>
                          <a:spcPct val="100000"/>
                        </a:lnSpc>
                        <a:spcBef>
                          <a:spcPts val="20"/>
                        </a:spcBef>
                      </a:pPr>
                      <a:endParaRPr sz="1800">
                        <a:latin typeface="標楷體" panose="03000509000000000000" pitchFamily="65" charset="-120"/>
                        <a:ea typeface="標楷體" panose="03000509000000000000" pitchFamily="65" charset="-120"/>
                      </a:endParaRPr>
                    </a:p>
                    <a:p>
                      <a:pPr algn="ctr">
                        <a:lnSpc>
                          <a:spcPct val="100000"/>
                        </a:lnSpc>
                      </a:pPr>
                      <a:r>
                        <a:rPr sz="1800" dirty="0">
                          <a:latin typeface="標楷體" panose="03000509000000000000" pitchFamily="65" charset="-120"/>
                          <a:ea typeface="標楷體" panose="03000509000000000000" pitchFamily="65" charset="-120"/>
                        </a:rPr>
                        <a:t>7</a:t>
                      </a:r>
                      <a:endParaRPr sz="1800">
                        <a:latin typeface="標楷體" panose="03000509000000000000" pitchFamily="65" charset="-120"/>
                        <a:ea typeface="標楷體" panose="03000509000000000000" pitchFamily="65" charset="-120"/>
                        <a:cs typeface="微軟正黑體"/>
                      </a:endParaRPr>
                    </a:p>
                  </a:txBody>
                  <a:tcPr marL="0" marR="0" marT="2540" marB="0" anchor="ctr"/>
                </a:tc>
                <a:tc rowSpan="4">
                  <a:txBody>
                    <a:bodyPr/>
                    <a:lstStyle/>
                    <a:p>
                      <a:pPr>
                        <a:lnSpc>
                          <a:spcPct val="100000"/>
                        </a:lnSpc>
                      </a:pPr>
                      <a:endParaRPr sz="1800" dirty="0">
                        <a:latin typeface="標楷體" panose="03000509000000000000" pitchFamily="65" charset="-120"/>
                        <a:ea typeface="標楷體" panose="03000509000000000000" pitchFamily="65" charset="-120"/>
                      </a:endParaRPr>
                    </a:p>
                    <a:p>
                      <a:pPr>
                        <a:lnSpc>
                          <a:spcPct val="100000"/>
                        </a:lnSpc>
                      </a:pPr>
                      <a:endParaRPr sz="1800" dirty="0">
                        <a:latin typeface="標楷體" panose="03000509000000000000" pitchFamily="65" charset="-120"/>
                        <a:ea typeface="標楷體" panose="03000509000000000000" pitchFamily="65" charset="-120"/>
                      </a:endParaRPr>
                    </a:p>
                    <a:p>
                      <a:pPr>
                        <a:lnSpc>
                          <a:spcPct val="100000"/>
                        </a:lnSpc>
                      </a:pPr>
                      <a:endParaRPr sz="1800" dirty="0">
                        <a:latin typeface="標楷體" panose="03000509000000000000" pitchFamily="65" charset="-120"/>
                        <a:ea typeface="標楷體" panose="03000509000000000000" pitchFamily="65" charset="-120"/>
                      </a:endParaRPr>
                    </a:p>
                    <a:p>
                      <a:pPr>
                        <a:lnSpc>
                          <a:spcPct val="100000"/>
                        </a:lnSpc>
                        <a:spcBef>
                          <a:spcPts val="20"/>
                        </a:spcBef>
                      </a:pPr>
                      <a:endParaRPr sz="1800" dirty="0">
                        <a:latin typeface="標楷體" panose="03000509000000000000" pitchFamily="65" charset="-120"/>
                        <a:ea typeface="標楷體" panose="03000509000000000000" pitchFamily="65" charset="-120"/>
                      </a:endParaRPr>
                    </a:p>
                    <a:p>
                      <a:pPr marL="42545">
                        <a:lnSpc>
                          <a:spcPct val="100000"/>
                        </a:lnSpc>
                      </a:pPr>
                      <a:r>
                        <a:rPr sz="1800" spc="20" dirty="0">
                          <a:latin typeface="標楷體" panose="03000509000000000000" pitchFamily="65" charset="-120"/>
                          <a:ea typeface="標楷體" panose="03000509000000000000" pitchFamily="65" charset="-120"/>
                        </a:rPr>
                        <a:t>16</a:t>
                      </a:r>
                      <a:endParaRPr sz="1800" dirty="0">
                        <a:latin typeface="標楷體" panose="03000509000000000000" pitchFamily="65" charset="-120"/>
                        <a:ea typeface="標楷體" panose="03000509000000000000" pitchFamily="65" charset="-120"/>
                        <a:cs typeface="微軟正黑體"/>
                      </a:endParaRPr>
                    </a:p>
                  </a:txBody>
                  <a:tcPr marL="0" marR="0" marT="0" marB="0" anchor="ctr"/>
                </a:tc>
                <a:extLst>
                  <a:ext uri="{0D108BD9-81ED-4DB2-BD59-A6C34878D82A}">
                    <a16:rowId xmlns:a16="http://schemas.microsoft.com/office/drawing/2014/main" xmlns="" val="10002"/>
                  </a:ext>
                </a:extLst>
              </a:tr>
              <a:tr h="1656729">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4F81BC"/>
                    </a:solidFill>
                  </a:tcPr>
                </a:tc>
                <a:tc>
                  <a:txBody>
                    <a:bodyPr/>
                    <a:lstStyle/>
                    <a:p>
                      <a:pPr algn="ctr">
                        <a:lnSpc>
                          <a:spcPct val="100000"/>
                        </a:lnSpc>
                      </a:pPr>
                      <a:endParaRPr sz="1800" dirty="0">
                        <a:latin typeface="標楷體" panose="03000509000000000000" pitchFamily="65" charset="-120"/>
                        <a:ea typeface="標楷體" panose="03000509000000000000" pitchFamily="65" charset="-120"/>
                      </a:endParaRPr>
                    </a:p>
                    <a:p>
                      <a:pPr marL="40640" algn="ctr">
                        <a:lnSpc>
                          <a:spcPct val="100000"/>
                        </a:lnSpc>
                        <a:spcBef>
                          <a:spcPts val="1855"/>
                        </a:spcBef>
                      </a:pPr>
                      <a:r>
                        <a:rPr sz="1800" spc="20" dirty="0">
                          <a:latin typeface="標楷體" panose="03000509000000000000" pitchFamily="65" charset="-120"/>
                          <a:ea typeface="標楷體" panose="03000509000000000000" pitchFamily="65" charset="-120"/>
                        </a:rPr>
                        <a:t>服務學習</a:t>
                      </a:r>
                      <a:endParaRPr sz="1800" dirty="0">
                        <a:latin typeface="標楷體" panose="03000509000000000000" pitchFamily="65" charset="-120"/>
                        <a:ea typeface="標楷體" panose="03000509000000000000" pitchFamily="65" charset="-120"/>
                        <a:cs typeface="微軟正黑體"/>
                      </a:endParaRPr>
                    </a:p>
                  </a:txBody>
                  <a:tcPr marL="0" marR="0" marT="0" marB="0" anchor="ctr"/>
                </a:tc>
                <a:tc>
                  <a:txBody>
                    <a:bodyPr/>
                    <a:lstStyle/>
                    <a:p>
                      <a:pPr marL="224154" marR="175260" indent="-183515">
                        <a:lnSpc>
                          <a:spcPct val="100000"/>
                        </a:lnSpc>
                        <a:spcBef>
                          <a:spcPts val="885"/>
                        </a:spcBef>
                        <a:buAutoNum type="arabicPeriod"/>
                        <a:tabLst>
                          <a:tab pos="224790" algn="l"/>
                        </a:tabLst>
                      </a:pPr>
                      <a:r>
                        <a:rPr sz="1800" spc="25" dirty="0" err="1">
                          <a:latin typeface="標楷體" panose="03000509000000000000" pitchFamily="65" charset="-120"/>
                          <a:ea typeface="標楷體" panose="03000509000000000000" pitchFamily="65" charset="-120"/>
                        </a:rPr>
                        <a:t>班級幹部、小老師或社團幹</a:t>
                      </a:r>
                      <a:r>
                        <a:rPr sz="1800" spc="20" dirty="0" err="1">
                          <a:latin typeface="標楷體" panose="03000509000000000000" pitchFamily="65" charset="-120"/>
                          <a:ea typeface="標楷體" panose="03000509000000000000" pitchFamily="65" charset="-120"/>
                        </a:rPr>
                        <a:t>部，任滿一學期</a:t>
                      </a:r>
                      <a:r>
                        <a:rPr sz="1800" dirty="0" err="1">
                          <a:latin typeface="標楷體" panose="03000509000000000000" pitchFamily="65" charset="-120"/>
                          <a:ea typeface="標楷體" panose="03000509000000000000" pitchFamily="65" charset="-120"/>
                        </a:rPr>
                        <a:t>得</a:t>
                      </a:r>
                      <a:r>
                        <a:rPr sz="1800" spc="15" dirty="0" err="1">
                          <a:latin typeface="標楷體" panose="03000509000000000000" pitchFamily="65" charset="-120"/>
                          <a:ea typeface="標楷體" panose="03000509000000000000" pitchFamily="65" charset="-120"/>
                        </a:rPr>
                        <a:t>2</a:t>
                      </a:r>
                      <a:r>
                        <a:rPr sz="1800" spc="20" dirty="0" err="1">
                          <a:latin typeface="標楷體" panose="03000509000000000000" pitchFamily="65" charset="-120"/>
                          <a:ea typeface="標楷體" panose="03000509000000000000" pitchFamily="65" charset="-120"/>
                        </a:rPr>
                        <a:t>分</a:t>
                      </a:r>
                      <a:r>
                        <a:rPr sz="1800" spc="20" dirty="0">
                          <a:latin typeface="標楷體" panose="03000509000000000000" pitchFamily="65" charset="-120"/>
                          <a:ea typeface="標楷體" panose="03000509000000000000" pitchFamily="65" charset="-120"/>
                        </a:rPr>
                        <a:t>。</a:t>
                      </a:r>
                      <a:endParaRPr sz="1800" dirty="0">
                        <a:latin typeface="標楷體" panose="03000509000000000000" pitchFamily="65" charset="-120"/>
                        <a:ea typeface="標楷體" panose="03000509000000000000" pitchFamily="65" charset="-120"/>
                      </a:endParaRPr>
                    </a:p>
                    <a:p>
                      <a:pPr marL="224154" marR="57785" indent="-183515" algn="just">
                        <a:lnSpc>
                          <a:spcPct val="100000"/>
                        </a:lnSpc>
                        <a:spcBef>
                          <a:spcPts val="5"/>
                        </a:spcBef>
                        <a:buAutoNum type="arabicPeriod"/>
                        <a:tabLst>
                          <a:tab pos="224790" algn="l"/>
                        </a:tabLst>
                      </a:pPr>
                      <a:r>
                        <a:rPr sz="1800" spc="15" dirty="0" err="1">
                          <a:latin typeface="標楷體" panose="03000509000000000000" pitchFamily="65" charset="-120"/>
                          <a:ea typeface="標楷體" panose="03000509000000000000" pitchFamily="65" charset="-120"/>
                        </a:rPr>
                        <a:t>校內服務學習課程及活動，</a:t>
                      </a:r>
                      <a:r>
                        <a:rPr sz="1800" spc="20" dirty="0" err="1">
                          <a:latin typeface="標楷體" panose="03000509000000000000" pitchFamily="65" charset="-120"/>
                          <a:ea typeface="標楷體" panose="03000509000000000000" pitchFamily="65" charset="-120"/>
                        </a:rPr>
                        <a:t>或於校外參加志工服務或社</a:t>
                      </a:r>
                      <a:r>
                        <a:rPr sz="1800" spc="25" dirty="0" err="1">
                          <a:latin typeface="標楷體" panose="03000509000000000000" pitchFamily="65" charset="-120"/>
                          <a:ea typeface="標楷體" panose="03000509000000000000" pitchFamily="65" charset="-120"/>
                        </a:rPr>
                        <a:t>區服務，</a:t>
                      </a:r>
                      <a:r>
                        <a:rPr sz="1800" spc="10" dirty="0" err="1">
                          <a:latin typeface="標楷體" panose="03000509000000000000" pitchFamily="65" charset="-120"/>
                          <a:ea typeface="標楷體" panose="03000509000000000000" pitchFamily="65" charset="-120"/>
                        </a:rPr>
                        <a:t>滿</a:t>
                      </a:r>
                      <a:r>
                        <a:rPr sz="1800" spc="20" dirty="0" err="1">
                          <a:latin typeface="標楷體" panose="03000509000000000000" pitchFamily="65" charset="-120"/>
                          <a:ea typeface="標楷體" panose="03000509000000000000" pitchFamily="65" charset="-120"/>
                        </a:rPr>
                        <a:t>1</a:t>
                      </a:r>
                      <a:r>
                        <a:rPr sz="1800" spc="25" dirty="0" err="1">
                          <a:latin typeface="標楷體" panose="03000509000000000000" pitchFamily="65" charset="-120"/>
                          <a:ea typeface="標楷體" panose="03000509000000000000" pitchFamily="65" charset="-120"/>
                        </a:rPr>
                        <a:t>小時</a:t>
                      </a:r>
                      <a:r>
                        <a:rPr sz="1800" spc="15" dirty="0" err="1">
                          <a:latin typeface="標楷體" panose="03000509000000000000" pitchFamily="65" charset="-120"/>
                          <a:ea typeface="標楷體" panose="03000509000000000000" pitchFamily="65" charset="-120"/>
                        </a:rPr>
                        <a:t>得</a:t>
                      </a:r>
                      <a:r>
                        <a:rPr sz="1800" spc="20" dirty="0" err="1">
                          <a:latin typeface="標楷體" panose="03000509000000000000" pitchFamily="65" charset="-120"/>
                          <a:ea typeface="標楷體" panose="03000509000000000000" pitchFamily="65" charset="-120"/>
                        </a:rPr>
                        <a:t>0</a:t>
                      </a:r>
                      <a:r>
                        <a:rPr sz="1800" spc="25" dirty="0" err="1">
                          <a:latin typeface="標楷體" panose="03000509000000000000" pitchFamily="65" charset="-120"/>
                          <a:ea typeface="標楷體" panose="03000509000000000000" pitchFamily="65" charset="-120"/>
                        </a:rPr>
                        <a:t>.</a:t>
                      </a:r>
                      <a:r>
                        <a:rPr sz="1800" spc="20" dirty="0" err="1">
                          <a:latin typeface="標楷體" panose="03000509000000000000" pitchFamily="65" charset="-120"/>
                          <a:ea typeface="標楷體" panose="03000509000000000000" pitchFamily="65" charset="-120"/>
                        </a:rPr>
                        <a:t>2</a:t>
                      </a:r>
                      <a:r>
                        <a:rPr sz="1800" spc="25" dirty="0" err="1">
                          <a:latin typeface="標楷體" panose="03000509000000000000" pitchFamily="65" charset="-120"/>
                          <a:ea typeface="標楷體" panose="03000509000000000000" pitchFamily="65" charset="-120"/>
                        </a:rPr>
                        <a:t>5分</a:t>
                      </a:r>
                      <a:r>
                        <a:rPr sz="1800" spc="25" dirty="0">
                          <a:latin typeface="標楷體" panose="03000509000000000000" pitchFamily="65" charset="-120"/>
                          <a:ea typeface="標楷體" panose="03000509000000000000" pitchFamily="65" charset="-120"/>
                        </a:rPr>
                        <a:t>。</a:t>
                      </a:r>
                      <a:endParaRPr sz="1800" dirty="0">
                        <a:latin typeface="標楷體" panose="03000509000000000000" pitchFamily="65" charset="-120"/>
                        <a:ea typeface="標楷體" panose="03000509000000000000" pitchFamily="65" charset="-120"/>
                        <a:cs typeface="微軟正黑體"/>
                      </a:endParaRPr>
                    </a:p>
                  </a:txBody>
                  <a:tcPr marL="0" marR="0" marT="112395" marB="0" anchor="ctr"/>
                </a:tc>
                <a:tc>
                  <a:txBody>
                    <a:bodyPr/>
                    <a:lstStyle/>
                    <a:p>
                      <a:pPr>
                        <a:lnSpc>
                          <a:spcPct val="100000"/>
                        </a:lnSpc>
                      </a:pPr>
                      <a:endParaRPr sz="1800" dirty="0">
                        <a:latin typeface="標楷體" panose="03000509000000000000" pitchFamily="65" charset="-120"/>
                        <a:ea typeface="標楷體" panose="03000509000000000000" pitchFamily="65" charset="-120"/>
                      </a:endParaRPr>
                    </a:p>
                    <a:p>
                      <a:pPr algn="ctr">
                        <a:lnSpc>
                          <a:spcPct val="100000"/>
                        </a:lnSpc>
                        <a:spcBef>
                          <a:spcPts val="1855"/>
                        </a:spcBef>
                      </a:pPr>
                      <a:r>
                        <a:rPr sz="1800" spc="20" dirty="0">
                          <a:latin typeface="標楷體" panose="03000509000000000000" pitchFamily="65" charset="-120"/>
                          <a:ea typeface="標楷體" panose="03000509000000000000" pitchFamily="65" charset="-120"/>
                        </a:rPr>
                        <a:t>15</a:t>
                      </a:r>
                      <a:endParaRPr sz="1800" dirty="0">
                        <a:latin typeface="標楷體" panose="03000509000000000000" pitchFamily="65" charset="-120"/>
                        <a:ea typeface="標楷體" panose="03000509000000000000" pitchFamily="65" charset="-120"/>
                        <a:cs typeface="微軟正黑體"/>
                      </a:endParaRPr>
                    </a:p>
                  </a:txBody>
                  <a:tcPr marL="0" marR="0" marT="0" marB="0" anchor="ct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9ECF4"/>
                    </a:solidFill>
                  </a:tcPr>
                </a:tc>
                <a:tc>
                  <a:txBody>
                    <a:bodyPr/>
                    <a:lstStyle/>
                    <a:p>
                      <a:pPr marL="224790" marR="161925" indent="-182880" algn="just">
                        <a:lnSpc>
                          <a:spcPct val="100000"/>
                        </a:lnSpc>
                        <a:spcBef>
                          <a:spcPts val="1495"/>
                        </a:spcBef>
                        <a:buAutoNum type="arabicPeriod"/>
                        <a:tabLst>
                          <a:tab pos="224790" algn="l"/>
                        </a:tabLst>
                      </a:pPr>
                      <a:r>
                        <a:rPr sz="1800" spc="20" dirty="0">
                          <a:latin typeface="標楷體" panose="03000509000000000000" pitchFamily="65" charset="-120"/>
                          <a:ea typeface="標楷體" panose="03000509000000000000" pitchFamily="65" charset="-120"/>
                        </a:rPr>
                        <a:t>班級幹部、</a:t>
                      </a:r>
                      <a:r>
                        <a:rPr sz="1800" spc="10" dirty="0">
                          <a:latin typeface="標楷體" panose="03000509000000000000" pitchFamily="65" charset="-120"/>
                          <a:ea typeface="標楷體" panose="03000509000000000000" pitchFamily="65" charset="-120"/>
                        </a:rPr>
                        <a:t>小老</a:t>
                      </a:r>
                      <a:r>
                        <a:rPr sz="1800" spc="20" dirty="0">
                          <a:latin typeface="標楷體" panose="03000509000000000000" pitchFamily="65" charset="-120"/>
                          <a:ea typeface="標楷體" panose="03000509000000000000" pitchFamily="65" charset="-120"/>
                        </a:rPr>
                        <a:t>師</a:t>
                      </a:r>
                      <a:r>
                        <a:rPr sz="1800" spc="10" dirty="0">
                          <a:latin typeface="標楷體" panose="03000509000000000000" pitchFamily="65" charset="-120"/>
                          <a:ea typeface="標楷體" panose="03000509000000000000" pitchFamily="65" charset="-120"/>
                        </a:rPr>
                        <a:t>或社</a:t>
                      </a:r>
                      <a:r>
                        <a:rPr sz="1800" spc="20" dirty="0">
                          <a:latin typeface="標楷體" panose="03000509000000000000" pitchFamily="65" charset="-120"/>
                          <a:ea typeface="標楷體" panose="03000509000000000000" pitchFamily="65" charset="-120"/>
                        </a:rPr>
                        <a:t>團</a:t>
                      </a:r>
                      <a:r>
                        <a:rPr sz="1800" dirty="0">
                          <a:latin typeface="標楷體" panose="03000509000000000000" pitchFamily="65" charset="-120"/>
                          <a:ea typeface="標楷體" panose="03000509000000000000" pitchFamily="65" charset="-120"/>
                        </a:rPr>
                        <a:t>幹 </a:t>
                      </a:r>
                      <a:r>
                        <a:rPr sz="1800" spc="20" dirty="0">
                          <a:latin typeface="標楷體" panose="03000509000000000000" pitchFamily="65" charset="-120"/>
                          <a:ea typeface="標楷體" panose="03000509000000000000" pitchFamily="65" charset="-120"/>
                        </a:rPr>
                        <a:t>部，任滿一</a:t>
                      </a:r>
                      <a:r>
                        <a:rPr sz="1800" spc="10" dirty="0">
                          <a:latin typeface="標楷體" panose="03000509000000000000" pitchFamily="65" charset="-120"/>
                          <a:ea typeface="標楷體" panose="03000509000000000000" pitchFamily="65" charset="-120"/>
                        </a:rPr>
                        <a:t>學期</a:t>
                      </a:r>
                      <a:r>
                        <a:rPr sz="1800" spc="35" dirty="0">
                          <a:latin typeface="標楷體" panose="03000509000000000000" pitchFamily="65" charset="-120"/>
                          <a:ea typeface="標楷體" panose="03000509000000000000" pitchFamily="65" charset="-120"/>
                        </a:rPr>
                        <a:t>得</a:t>
                      </a:r>
                      <a:r>
                        <a:rPr sz="1800" spc="10" dirty="0">
                          <a:latin typeface="標楷體" panose="03000509000000000000" pitchFamily="65" charset="-120"/>
                          <a:ea typeface="標楷體" panose="03000509000000000000" pitchFamily="65" charset="-120"/>
                        </a:rPr>
                        <a:t>1分。</a:t>
                      </a:r>
                      <a:endParaRPr sz="1800" dirty="0">
                        <a:latin typeface="標楷體" panose="03000509000000000000" pitchFamily="65" charset="-120"/>
                        <a:ea typeface="標楷體" panose="03000509000000000000" pitchFamily="65" charset="-120"/>
                      </a:endParaRPr>
                    </a:p>
                    <a:p>
                      <a:pPr marL="224790" marR="161925" indent="-182880" algn="just">
                        <a:lnSpc>
                          <a:spcPct val="100000"/>
                        </a:lnSpc>
                        <a:buAutoNum type="arabicPeriod"/>
                        <a:tabLst>
                          <a:tab pos="224790" algn="l"/>
                        </a:tabLst>
                      </a:pPr>
                      <a:r>
                        <a:rPr sz="1800" spc="20" dirty="0">
                          <a:latin typeface="標楷體" panose="03000509000000000000" pitchFamily="65" charset="-120"/>
                          <a:ea typeface="標楷體" panose="03000509000000000000" pitchFamily="65" charset="-120"/>
                        </a:rPr>
                        <a:t>校內服務學</a:t>
                      </a:r>
                      <a:r>
                        <a:rPr sz="1800" spc="10" dirty="0">
                          <a:latin typeface="標楷體" panose="03000509000000000000" pitchFamily="65" charset="-120"/>
                          <a:ea typeface="標楷體" panose="03000509000000000000" pitchFamily="65" charset="-120"/>
                        </a:rPr>
                        <a:t>習課</a:t>
                      </a:r>
                      <a:r>
                        <a:rPr sz="1800" spc="20" dirty="0">
                          <a:latin typeface="標楷體" panose="03000509000000000000" pitchFamily="65" charset="-120"/>
                          <a:ea typeface="標楷體" panose="03000509000000000000" pitchFamily="65" charset="-120"/>
                        </a:rPr>
                        <a:t>程</a:t>
                      </a:r>
                      <a:r>
                        <a:rPr sz="1800" spc="10" dirty="0">
                          <a:latin typeface="標楷體" panose="03000509000000000000" pitchFamily="65" charset="-120"/>
                          <a:ea typeface="標楷體" panose="03000509000000000000" pitchFamily="65" charset="-120"/>
                        </a:rPr>
                        <a:t>及活</a:t>
                      </a:r>
                      <a:r>
                        <a:rPr sz="1800" spc="20" dirty="0">
                          <a:latin typeface="標楷體" panose="03000509000000000000" pitchFamily="65" charset="-120"/>
                          <a:ea typeface="標楷體" panose="03000509000000000000" pitchFamily="65" charset="-120"/>
                        </a:rPr>
                        <a:t>動</a:t>
                      </a:r>
                      <a:r>
                        <a:rPr sz="1800" dirty="0">
                          <a:latin typeface="標楷體" panose="03000509000000000000" pitchFamily="65" charset="-120"/>
                          <a:ea typeface="標楷體" panose="03000509000000000000" pitchFamily="65" charset="-120"/>
                        </a:rPr>
                        <a:t>， </a:t>
                      </a:r>
                      <a:r>
                        <a:rPr sz="1800" spc="20" dirty="0">
                          <a:latin typeface="標楷體" panose="03000509000000000000" pitchFamily="65" charset="-120"/>
                          <a:ea typeface="標楷體" panose="03000509000000000000" pitchFamily="65" charset="-120"/>
                        </a:rPr>
                        <a:t>或於校外參</a:t>
                      </a:r>
                      <a:r>
                        <a:rPr sz="1800" spc="10" dirty="0">
                          <a:latin typeface="標楷體" panose="03000509000000000000" pitchFamily="65" charset="-120"/>
                          <a:ea typeface="標楷體" panose="03000509000000000000" pitchFamily="65" charset="-120"/>
                        </a:rPr>
                        <a:t>加志</a:t>
                      </a:r>
                      <a:r>
                        <a:rPr sz="1800" spc="20" dirty="0">
                          <a:latin typeface="標楷體" panose="03000509000000000000" pitchFamily="65" charset="-120"/>
                          <a:ea typeface="標楷體" panose="03000509000000000000" pitchFamily="65" charset="-120"/>
                        </a:rPr>
                        <a:t>工</a:t>
                      </a:r>
                      <a:r>
                        <a:rPr sz="1800" spc="10" dirty="0">
                          <a:latin typeface="標楷體" panose="03000509000000000000" pitchFamily="65" charset="-120"/>
                          <a:ea typeface="標楷體" panose="03000509000000000000" pitchFamily="65" charset="-120"/>
                        </a:rPr>
                        <a:t>服務</a:t>
                      </a:r>
                      <a:r>
                        <a:rPr sz="1800" spc="20" dirty="0">
                          <a:latin typeface="標楷體" panose="03000509000000000000" pitchFamily="65" charset="-120"/>
                          <a:ea typeface="標楷體" panose="03000509000000000000" pitchFamily="65" charset="-120"/>
                        </a:rPr>
                        <a:t>或</a:t>
                      </a:r>
                      <a:r>
                        <a:rPr sz="1800" dirty="0">
                          <a:latin typeface="標楷體" panose="03000509000000000000" pitchFamily="65" charset="-120"/>
                          <a:ea typeface="標楷體" panose="03000509000000000000" pitchFamily="65" charset="-120"/>
                        </a:rPr>
                        <a:t>社 </a:t>
                      </a:r>
                      <a:r>
                        <a:rPr sz="1800" spc="20" dirty="0">
                          <a:latin typeface="標楷體" panose="03000509000000000000" pitchFamily="65" charset="-120"/>
                          <a:ea typeface="標楷體" panose="03000509000000000000" pitchFamily="65" charset="-120"/>
                        </a:rPr>
                        <a:t>區服務，</a:t>
                      </a:r>
                      <a:r>
                        <a:rPr sz="1800" spc="25" dirty="0">
                          <a:latin typeface="標楷體" panose="03000509000000000000" pitchFamily="65" charset="-120"/>
                          <a:ea typeface="標楷體" panose="03000509000000000000" pitchFamily="65" charset="-120"/>
                        </a:rPr>
                        <a:t>滿</a:t>
                      </a:r>
                      <a:r>
                        <a:rPr sz="1800" spc="10" dirty="0">
                          <a:latin typeface="標楷體" panose="03000509000000000000" pitchFamily="65" charset="-120"/>
                          <a:ea typeface="標楷體" panose="03000509000000000000" pitchFamily="65" charset="-120"/>
                        </a:rPr>
                        <a:t>8小</a:t>
                      </a:r>
                      <a:r>
                        <a:rPr sz="1800" spc="20" dirty="0">
                          <a:latin typeface="標楷體" panose="03000509000000000000" pitchFamily="65" charset="-120"/>
                          <a:ea typeface="標楷體" panose="03000509000000000000" pitchFamily="65" charset="-120"/>
                        </a:rPr>
                        <a:t>時</a:t>
                      </a:r>
                      <a:r>
                        <a:rPr sz="1800" spc="10" dirty="0">
                          <a:latin typeface="標楷體" panose="03000509000000000000" pitchFamily="65" charset="-120"/>
                          <a:ea typeface="標楷體" panose="03000509000000000000" pitchFamily="65" charset="-120"/>
                        </a:rPr>
                        <a:t>得1</a:t>
                      </a:r>
                      <a:r>
                        <a:rPr sz="1800" spc="20" dirty="0">
                          <a:latin typeface="標楷體" panose="03000509000000000000" pitchFamily="65" charset="-120"/>
                          <a:ea typeface="標楷體" panose="03000509000000000000" pitchFamily="65" charset="-120"/>
                        </a:rPr>
                        <a:t>分。</a:t>
                      </a:r>
                      <a:endParaRPr sz="1800" dirty="0">
                        <a:latin typeface="標楷體" panose="03000509000000000000" pitchFamily="65" charset="-120"/>
                        <a:ea typeface="標楷體" panose="03000509000000000000" pitchFamily="65" charset="-120"/>
                        <a:cs typeface="微軟正黑體"/>
                      </a:endParaRPr>
                    </a:p>
                  </a:txBody>
                  <a:tcPr marL="0" marR="0" marT="189865" marB="0" anchor="ctr"/>
                </a:tc>
                <a:tc>
                  <a:txBody>
                    <a:bodyPr/>
                    <a:lstStyle/>
                    <a:p>
                      <a:pPr>
                        <a:lnSpc>
                          <a:spcPct val="100000"/>
                        </a:lnSpc>
                      </a:pPr>
                      <a:endParaRPr sz="1800">
                        <a:latin typeface="標楷體" panose="03000509000000000000" pitchFamily="65" charset="-120"/>
                        <a:ea typeface="標楷體" panose="03000509000000000000" pitchFamily="65" charset="-120"/>
                      </a:endParaRPr>
                    </a:p>
                    <a:p>
                      <a:pPr algn="ctr">
                        <a:lnSpc>
                          <a:spcPct val="100000"/>
                        </a:lnSpc>
                        <a:spcBef>
                          <a:spcPts val="1855"/>
                        </a:spcBef>
                      </a:pPr>
                      <a:r>
                        <a:rPr sz="1800" dirty="0">
                          <a:latin typeface="標楷體" panose="03000509000000000000" pitchFamily="65" charset="-120"/>
                          <a:ea typeface="標楷體" panose="03000509000000000000" pitchFamily="65" charset="-120"/>
                        </a:rPr>
                        <a:t>7</a:t>
                      </a:r>
                      <a:endParaRPr sz="1800">
                        <a:latin typeface="標楷體" panose="03000509000000000000" pitchFamily="65" charset="-120"/>
                        <a:ea typeface="標楷體" panose="03000509000000000000" pitchFamily="65" charset="-120"/>
                        <a:cs typeface="微軟正黑體"/>
                      </a:endParaRPr>
                    </a:p>
                  </a:txBody>
                  <a:tcPr marL="0" marR="0" marT="0" marB="0" anchor="ct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BF0DE"/>
                    </a:solidFill>
                  </a:tcPr>
                </a:tc>
                <a:extLst>
                  <a:ext uri="{0D108BD9-81ED-4DB2-BD59-A6C34878D82A}">
                    <a16:rowId xmlns:a16="http://schemas.microsoft.com/office/drawing/2014/main" xmlns="" val="10003"/>
                  </a:ext>
                </a:extLst>
              </a:tr>
              <a:tr h="639871">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4F81BC"/>
                    </a:solidFill>
                  </a:tcPr>
                </a:tc>
                <a:tc>
                  <a:txBody>
                    <a:bodyPr/>
                    <a:lstStyle/>
                    <a:p>
                      <a:pPr marL="40640" marR="31115" algn="ctr">
                        <a:lnSpc>
                          <a:spcPts val="2160"/>
                        </a:lnSpc>
                        <a:spcBef>
                          <a:spcPts val="30"/>
                        </a:spcBef>
                      </a:pPr>
                      <a:r>
                        <a:rPr sz="1800" spc="25" dirty="0" err="1">
                          <a:latin typeface="標楷體" panose="03000509000000000000" pitchFamily="65" charset="-120"/>
                          <a:ea typeface="標楷體" panose="03000509000000000000" pitchFamily="65" charset="-120"/>
                        </a:rPr>
                        <a:t>日常生活表現評量</a:t>
                      </a:r>
                      <a:endParaRPr sz="1800" dirty="0">
                        <a:latin typeface="標楷體" panose="03000509000000000000" pitchFamily="65" charset="-120"/>
                        <a:ea typeface="標楷體" panose="03000509000000000000" pitchFamily="65" charset="-120"/>
                        <a:cs typeface="微軟正黑體"/>
                      </a:endParaRPr>
                    </a:p>
                  </a:txBody>
                  <a:tcPr marL="0" marR="0" marT="3810" marB="0" anchor="ctr"/>
                </a:tc>
                <a:tc>
                  <a:txBody>
                    <a:bodyPr/>
                    <a:lstStyle/>
                    <a:p>
                      <a:pPr marL="41275">
                        <a:lnSpc>
                          <a:spcPct val="100000"/>
                        </a:lnSpc>
                        <a:spcBef>
                          <a:spcPts val="1155"/>
                        </a:spcBef>
                      </a:pPr>
                      <a:r>
                        <a:rPr sz="1800" spc="20" dirty="0">
                          <a:latin typeface="標楷體" panose="03000509000000000000" pitchFamily="65" charset="-120"/>
                          <a:ea typeface="標楷體" panose="03000509000000000000" pitchFamily="65" charset="-120"/>
                        </a:rPr>
                        <a:t>不採計</a:t>
                      </a:r>
                      <a:endParaRPr sz="1800" dirty="0">
                        <a:latin typeface="標楷體" panose="03000509000000000000" pitchFamily="65" charset="-120"/>
                        <a:ea typeface="標楷體" panose="03000509000000000000" pitchFamily="65" charset="-120"/>
                        <a:cs typeface="微軟正黑體"/>
                      </a:endParaRPr>
                    </a:p>
                  </a:txBody>
                  <a:tcPr marL="0" marR="0" marT="146685" marB="0" anchor="ctr"/>
                </a:tc>
                <a:tc gridSpan="2">
                  <a:txBody>
                    <a:bodyPr/>
                    <a:lstStyle/>
                    <a:p>
                      <a:pPr marL="635" algn="ctr">
                        <a:lnSpc>
                          <a:spcPct val="100000"/>
                        </a:lnSpc>
                        <a:spcBef>
                          <a:spcPts val="1040"/>
                        </a:spcBef>
                      </a:pPr>
                      <a:r>
                        <a:rPr sz="1800" spc="25" dirty="0">
                          <a:latin typeface="標楷體" panose="03000509000000000000" pitchFamily="65" charset="-120"/>
                          <a:ea typeface="標楷體" panose="03000509000000000000" pitchFamily="65" charset="-120"/>
                        </a:rPr>
                        <a:t>--</a:t>
                      </a:r>
                      <a:endParaRPr sz="1800" dirty="0">
                        <a:latin typeface="標楷體" panose="03000509000000000000" pitchFamily="65" charset="-120"/>
                        <a:ea typeface="標楷體" panose="03000509000000000000" pitchFamily="65" charset="-120"/>
                        <a:cs typeface="微軟正黑體"/>
                      </a:endParaRPr>
                    </a:p>
                  </a:txBody>
                  <a:tcPr marL="0" marR="0" marT="132080" marB="0" anchor="ctr"/>
                </a:tc>
                <a:tc hMerge="1">
                  <a:txBody>
                    <a:bodyPr/>
                    <a:lstStyle/>
                    <a:p>
                      <a:endParaRPr/>
                    </a:p>
                  </a:txBody>
                  <a:tcPr marL="0" marR="0" marT="0" marB="0"/>
                </a:tc>
                <a:tc>
                  <a:txBody>
                    <a:bodyPr/>
                    <a:lstStyle/>
                    <a:p>
                      <a:pPr marL="41910">
                        <a:lnSpc>
                          <a:spcPct val="100000"/>
                        </a:lnSpc>
                        <a:spcBef>
                          <a:spcPts val="1280"/>
                        </a:spcBef>
                      </a:pPr>
                      <a:r>
                        <a:rPr sz="1800" spc="20" dirty="0">
                          <a:latin typeface="標楷體" panose="03000509000000000000" pitchFamily="65" charset="-120"/>
                          <a:ea typeface="標楷體" panose="03000509000000000000" pitchFamily="65" charset="-120"/>
                        </a:rPr>
                        <a:t>採計獎懲紀</a:t>
                      </a:r>
                      <a:r>
                        <a:rPr sz="1800" spc="10" dirty="0">
                          <a:latin typeface="標楷體" panose="03000509000000000000" pitchFamily="65" charset="-120"/>
                          <a:ea typeface="標楷體" panose="03000509000000000000" pitchFamily="65" charset="-120"/>
                        </a:rPr>
                        <a:t>錄</a:t>
                      </a:r>
                      <a:r>
                        <a:rPr sz="1800" dirty="0">
                          <a:latin typeface="標楷體" panose="03000509000000000000" pitchFamily="65" charset="-120"/>
                          <a:ea typeface="標楷體" panose="03000509000000000000" pitchFamily="65" charset="-120"/>
                        </a:rPr>
                        <a:t>。</a:t>
                      </a:r>
                      <a:endParaRPr sz="1800" dirty="0">
                        <a:latin typeface="標楷體" panose="03000509000000000000" pitchFamily="65" charset="-120"/>
                        <a:ea typeface="標楷體" panose="03000509000000000000" pitchFamily="65" charset="-120"/>
                        <a:cs typeface="微軟正黑體"/>
                      </a:endParaRPr>
                    </a:p>
                  </a:txBody>
                  <a:tcPr marL="0" marR="0" marT="162560" marB="0" anchor="ctr"/>
                </a:tc>
                <a:tc>
                  <a:txBody>
                    <a:bodyPr/>
                    <a:lstStyle/>
                    <a:p>
                      <a:pPr algn="ctr">
                        <a:lnSpc>
                          <a:spcPct val="100000"/>
                        </a:lnSpc>
                        <a:spcBef>
                          <a:spcPts val="1040"/>
                        </a:spcBef>
                      </a:pPr>
                      <a:r>
                        <a:rPr sz="1800" dirty="0">
                          <a:latin typeface="標楷體" panose="03000509000000000000" pitchFamily="65" charset="-120"/>
                          <a:ea typeface="標楷體" panose="03000509000000000000" pitchFamily="65" charset="-120"/>
                        </a:rPr>
                        <a:t>4</a:t>
                      </a:r>
                      <a:endParaRPr sz="1800">
                        <a:latin typeface="標楷體" panose="03000509000000000000" pitchFamily="65" charset="-120"/>
                        <a:ea typeface="標楷體" panose="03000509000000000000" pitchFamily="65" charset="-120"/>
                        <a:cs typeface="微軟正黑體"/>
                      </a:endParaRPr>
                    </a:p>
                  </a:txBody>
                  <a:tcPr marL="0" marR="0" marT="132080" marB="0" anchor="ct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BF0DE"/>
                    </a:solidFill>
                  </a:tcPr>
                </a:tc>
                <a:extLst>
                  <a:ext uri="{0D108BD9-81ED-4DB2-BD59-A6C34878D82A}">
                    <a16:rowId xmlns:a16="http://schemas.microsoft.com/office/drawing/2014/main" xmlns="" val="10004"/>
                  </a:ext>
                </a:extLst>
              </a:tr>
              <a:tr h="326290">
                <a:tc vMerge="1">
                  <a:txBody>
                    <a:bodyPr/>
                    <a:lstStyle/>
                    <a:p>
                      <a:endParaRPr/>
                    </a:p>
                  </a:txBody>
                  <a:tcPr marL="0" marR="0" marT="0" marB="0">
                    <a:lnL w="12700">
                      <a:solidFill>
                        <a:srgbClr val="FFFFFF"/>
                      </a:solidFill>
                      <a:prstDash val="solid"/>
                    </a:lnL>
                    <a:lnR w="12700">
                      <a:solidFill>
                        <a:srgbClr val="FFFFFF"/>
                      </a:solidFill>
                      <a:prstDash val="solid"/>
                    </a:lnR>
                    <a:lnT w="38100">
                      <a:solidFill>
                        <a:srgbClr val="FFFFFF"/>
                      </a:solidFill>
                      <a:prstDash val="solid"/>
                    </a:lnT>
                    <a:lnB w="12700">
                      <a:solidFill>
                        <a:srgbClr val="FFFFFF"/>
                      </a:solidFill>
                      <a:prstDash val="solid"/>
                    </a:lnB>
                    <a:solidFill>
                      <a:srgbClr val="4F81BC"/>
                    </a:solidFill>
                  </a:tcPr>
                </a:tc>
                <a:tc>
                  <a:txBody>
                    <a:bodyPr/>
                    <a:lstStyle/>
                    <a:p>
                      <a:pPr marL="40640" algn="ctr">
                        <a:lnSpc>
                          <a:spcPts val="2150"/>
                        </a:lnSpc>
                        <a:spcBef>
                          <a:spcPts val="10"/>
                        </a:spcBef>
                      </a:pPr>
                      <a:r>
                        <a:rPr sz="1800" spc="25" dirty="0">
                          <a:latin typeface="標楷體" panose="03000509000000000000" pitchFamily="65" charset="-120"/>
                          <a:ea typeface="標楷體" panose="03000509000000000000" pitchFamily="65" charset="-120"/>
                        </a:rPr>
                        <a:t>體適能</a:t>
                      </a:r>
                      <a:endParaRPr sz="1800" dirty="0">
                        <a:latin typeface="標楷體" panose="03000509000000000000" pitchFamily="65" charset="-120"/>
                        <a:ea typeface="標楷體" panose="03000509000000000000" pitchFamily="65" charset="-120"/>
                        <a:cs typeface="微軟正黑體"/>
                      </a:endParaRPr>
                    </a:p>
                  </a:txBody>
                  <a:tcPr marL="0" marR="0" marT="1270" marB="0" anchor="ctr"/>
                </a:tc>
                <a:tc>
                  <a:txBody>
                    <a:bodyPr/>
                    <a:lstStyle/>
                    <a:p>
                      <a:pPr marL="41275">
                        <a:lnSpc>
                          <a:spcPct val="100000"/>
                        </a:lnSpc>
                        <a:spcBef>
                          <a:spcPts val="125"/>
                        </a:spcBef>
                      </a:pPr>
                      <a:r>
                        <a:rPr sz="1800" spc="20" dirty="0">
                          <a:latin typeface="標楷體" panose="03000509000000000000" pitchFamily="65" charset="-120"/>
                          <a:ea typeface="標楷體" panose="03000509000000000000" pitchFamily="65" charset="-120"/>
                        </a:rPr>
                        <a:t>不採計</a:t>
                      </a:r>
                      <a:endParaRPr sz="1800">
                        <a:latin typeface="標楷體" panose="03000509000000000000" pitchFamily="65" charset="-120"/>
                        <a:ea typeface="標楷體" panose="03000509000000000000" pitchFamily="65" charset="-120"/>
                        <a:cs typeface="微軟正黑體"/>
                      </a:endParaRPr>
                    </a:p>
                  </a:txBody>
                  <a:tcPr marL="0" marR="0" marT="15875" marB="0" anchor="ctr"/>
                </a:tc>
                <a:tc gridSpan="2">
                  <a:txBody>
                    <a:bodyPr/>
                    <a:lstStyle/>
                    <a:p>
                      <a:pPr marL="635" algn="ctr">
                        <a:lnSpc>
                          <a:spcPts val="2150"/>
                        </a:lnSpc>
                        <a:spcBef>
                          <a:spcPts val="10"/>
                        </a:spcBef>
                      </a:pPr>
                      <a:r>
                        <a:rPr sz="1800" spc="25" dirty="0">
                          <a:latin typeface="標楷體" panose="03000509000000000000" pitchFamily="65" charset="-120"/>
                          <a:ea typeface="標楷體" panose="03000509000000000000" pitchFamily="65" charset="-120"/>
                        </a:rPr>
                        <a:t>--</a:t>
                      </a:r>
                      <a:endParaRPr sz="1800" dirty="0">
                        <a:latin typeface="標楷體" panose="03000509000000000000" pitchFamily="65" charset="-120"/>
                        <a:ea typeface="標楷體" panose="03000509000000000000" pitchFamily="65" charset="-120"/>
                        <a:cs typeface="微軟正黑體"/>
                      </a:endParaRPr>
                    </a:p>
                  </a:txBody>
                  <a:tcPr marL="0" marR="0" marT="1270" marB="0" anchor="ctr"/>
                </a:tc>
                <a:tc hMerge="1">
                  <a:txBody>
                    <a:bodyPr/>
                    <a:lstStyle/>
                    <a:p>
                      <a:endParaRPr/>
                    </a:p>
                  </a:txBody>
                  <a:tcPr marL="0" marR="0" marT="0" marB="0"/>
                </a:tc>
                <a:tc>
                  <a:txBody>
                    <a:bodyPr/>
                    <a:lstStyle/>
                    <a:p>
                      <a:pPr marL="41910">
                        <a:lnSpc>
                          <a:spcPct val="100000"/>
                        </a:lnSpc>
                        <a:spcBef>
                          <a:spcPts val="254"/>
                        </a:spcBef>
                      </a:pPr>
                      <a:r>
                        <a:rPr sz="1800" spc="20" dirty="0">
                          <a:latin typeface="標楷體" panose="03000509000000000000" pitchFamily="65" charset="-120"/>
                          <a:ea typeface="標楷體" panose="03000509000000000000" pitchFamily="65" charset="-120"/>
                        </a:rPr>
                        <a:t>採計體適能</a:t>
                      </a:r>
                      <a:r>
                        <a:rPr sz="1800" spc="10" dirty="0">
                          <a:latin typeface="標楷體" panose="03000509000000000000" pitchFamily="65" charset="-120"/>
                          <a:ea typeface="標楷體" panose="03000509000000000000" pitchFamily="65" charset="-120"/>
                        </a:rPr>
                        <a:t>檢測</a:t>
                      </a:r>
                      <a:r>
                        <a:rPr sz="1800" spc="20" dirty="0">
                          <a:latin typeface="標楷體" panose="03000509000000000000" pitchFamily="65" charset="-120"/>
                          <a:ea typeface="標楷體" panose="03000509000000000000" pitchFamily="65" charset="-120"/>
                        </a:rPr>
                        <a:t>成</a:t>
                      </a:r>
                      <a:r>
                        <a:rPr sz="1800" spc="10" dirty="0">
                          <a:latin typeface="標楷體" panose="03000509000000000000" pitchFamily="65" charset="-120"/>
                          <a:ea typeface="標楷體" panose="03000509000000000000" pitchFamily="65" charset="-120"/>
                        </a:rPr>
                        <a:t>績</a:t>
                      </a:r>
                      <a:r>
                        <a:rPr sz="1800" dirty="0">
                          <a:latin typeface="標楷體" panose="03000509000000000000" pitchFamily="65" charset="-120"/>
                          <a:ea typeface="標楷體" panose="03000509000000000000" pitchFamily="65" charset="-120"/>
                        </a:rPr>
                        <a:t>。</a:t>
                      </a:r>
                      <a:endParaRPr sz="1800" dirty="0">
                        <a:latin typeface="標楷體" panose="03000509000000000000" pitchFamily="65" charset="-120"/>
                        <a:ea typeface="標楷體" panose="03000509000000000000" pitchFamily="65" charset="-120"/>
                        <a:cs typeface="微軟正黑體"/>
                      </a:endParaRPr>
                    </a:p>
                  </a:txBody>
                  <a:tcPr marL="0" marR="0" marT="32384" marB="0" anchor="ctr"/>
                </a:tc>
                <a:tc>
                  <a:txBody>
                    <a:bodyPr/>
                    <a:lstStyle/>
                    <a:p>
                      <a:pPr algn="ctr">
                        <a:lnSpc>
                          <a:spcPts val="2150"/>
                        </a:lnSpc>
                        <a:spcBef>
                          <a:spcPts val="10"/>
                        </a:spcBef>
                      </a:pPr>
                      <a:r>
                        <a:rPr sz="1800" dirty="0">
                          <a:latin typeface="標楷體" panose="03000509000000000000" pitchFamily="65" charset="-120"/>
                          <a:ea typeface="標楷體" panose="03000509000000000000" pitchFamily="65" charset="-120"/>
                        </a:rPr>
                        <a:t>6</a:t>
                      </a:r>
                      <a:endParaRPr sz="1800">
                        <a:latin typeface="標楷體" panose="03000509000000000000" pitchFamily="65" charset="-120"/>
                        <a:ea typeface="標楷體" panose="03000509000000000000" pitchFamily="65" charset="-120"/>
                        <a:cs typeface="微軟正黑體"/>
                      </a:endParaRPr>
                    </a:p>
                  </a:txBody>
                  <a:tcPr marL="0" marR="0" marT="1270" marB="0" anchor="ctr"/>
                </a:tc>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EBF0DE"/>
                    </a:solidFill>
                  </a:tcPr>
                </a:tc>
                <a:extLst>
                  <a:ext uri="{0D108BD9-81ED-4DB2-BD59-A6C34878D82A}">
                    <a16:rowId xmlns:a16="http://schemas.microsoft.com/office/drawing/2014/main" xmlns="" val="10005"/>
                  </a:ext>
                </a:extLst>
              </a:tr>
              <a:tr h="652725">
                <a:tc gridSpan="2">
                  <a:txBody>
                    <a:bodyPr/>
                    <a:lstStyle/>
                    <a:p>
                      <a:pPr marL="40640" algn="ctr">
                        <a:lnSpc>
                          <a:spcPct val="100000"/>
                        </a:lnSpc>
                        <a:spcBef>
                          <a:spcPts val="1140"/>
                        </a:spcBef>
                      </a:pPr>
                      <a:r>
                        <a:rPr sz="1800" spc="20" dirty="0">
                          <a:latin typeface="標楷體" panose="03000509000000000000" pitchFamily="65" charset="-120"/>
                          <a:ea typeface="標楷體" panose="03000509000000000000" pitchFamily="65" charset="-120"/>
                        </a:rPr>
                        <a:t>技藝優良</a:t>
                      </a:r>
                      <a:endParaRPr sz="1800" dirty="0">
                        <a:latin typeface="標楷體" panose="03000509000000000000" pitchFamily="65" charset="-120"/>
                        <a:ea typeface="標楷體" panose="03000509000000000000" pitchFamily="65" charset="-120"/>
                        <a:cs typeface="微軟正黑體"/>
                      </a:endParaRPr>
                    </a:p>
                  </a:txBody>
                  <a:tcPr marL="0" marR="0" marT="144780" marB="0" anchor="ctr"/>
                </a:tc>
                <a:tc hMerge="1">
                  <a:txBody>
                    <a:bodyPr/>
                    <a:lstStyle/>
                    <a:p>
                      <a:endParaRPr/>
                    </a:p>
                  </a:txBody>
                  <a:tcPr marL="0" marR="0" marT="0" marB="0"/>
                </a:tc>
                <a:tc>
                  <a:txBody>
                    <a:bodyPr/>
                    <a:lstStyle/>
                    <a:p>
                      <a:pPr marL="41275" marR="34925">
                        <a:lnSpc>
                          <a:spcPct val="100000"/>
                        </a:lnSpc>
                        <a:spcBef>
                          <a:spcPts val="295"/>
                        </a:spcBef>
                      </a:pPr>
                      <a:r>
                        <a:rPr sz="1800" spc="20" dirty="0" err="1">
                          <a:latin typeface="標楷體" panose="03000509000000000000" pitchFamily="65" charset="-120"/>
                          <a:ea typeface="標楷體" panose="03000509000000000000" pitchFamily="65" charset="-120"/>
                        </a:rPr>
                        <a:t>依技藝教育課程平均總成績，</a:t>
                      </a:r>
                      <a:r>
                        <a:rPr sz="1800" spc="25" dirty="0" err="1">
                          <a:latin typeface="標楷體" panose="03000509000000000000" pitchFamily="65" charset="-120"/>
                          <a:ea typeface="標楷體" panose="03000509000000000000" pitchFamily="65" charset="-120"/>
                        </a:rPr>
                        <a:t>分</a:t>
                      </a:r>
                      <a:r>
                        <a:rPr sz="1800" spc="20" dirty="0" err="1">
                          <a:latin typeface="標楷體" panose="03000509000000000000" pitchFamily="65" charset="-120"/>
                          <a:ea typeface="標楷體" panose="03000509000000000000" pitchFamily="65" charset="-120"/>
                        </a:rPr>
                        <a:t>成4</a:t>
                      </a:r>
                      <a:r>
                        <a:rPr sz="1800" spc="25" dirty="0" err="1">
                          <a:latin typeface="標楷體" panose="03000509000000000000" pitchFamily="65" charset="-120"/>
                          <a:ea typeface="標楷體" panose="03000509000000000000" pitchFamily="65" charset="-120"/>
                        </a:rPr>
                        <a:t>級</a:t>
                      </a:r>
                      <a:r>
                        <a:rPr sz="1800" spc="20" dirty="0" err="1">
                          <a:latin typeface="標楷體" panose="03000509000000000000" pitchFamily="65" charset="-120"/>
                          <a:ea typeface="標楷體" panose="03000509000000000000" pitchFamily="65" charset="-120"/>
                        </a:rPr>
                        <a:t>得1、1</a:t>
                      </a:r>
                      <a:r>
                        <a:rPr sz="1800" spc="25" dirty="0" err="1">
                          <a:latin typeface="標楷體" panose="03000509000000000000" pitchFamily="65" charset="-120"/>
                          <a:ea typeface="標楷體" panose="03000509000000000000" pitchFamily="65" charset="-120"/>
                        </a:rPr>
                        <a:t>.5</a:t>
                      </a:r>
                      <a:r>
                        <a:rPr sz="1800" spc="20" dirty="0" err="1">
                          <a:latin typeface="標楷體" panose="03000509000000000000" pitchFamily="65" charset="-120"/>
                          <a:ea typeface="標楷體" panose="03000509000000000000" pitchFamily="65" charset="-120"/>
                        </a:rPr>
                        <a:t>、2</a:t>
                      </a:r>
                      <a:r>
                        <a:rPr sz="1800" spc="25" dirty="0" err="1">
                          <a:latin typeface="標楷體" panose="03000509000000000000" pitchFamily="65" charset="-120"/>
                          <a:ea typeface="標楷體" panose="03000509000000000000" pitchFamily="65" charset="-120"/>
                        </a:rPr>
                        <a:t>.5</a:t>
                      </a:r>
                      <a:r>
                        <a:rPr sz="1800" spc="20" dirty="0" err="1">
                          <a:latin typeface="標楷體" panose="03000509000000000000" pitchFamily="65" charset="-120"/>
                          <a:ea typeface="標楷體" panose="03000509000000000000" pitchFamily="65" charset="-120"/>
                        </a:rPr>
                        <a:t>、3</a:t>
                      </a:r>
                      <a:r>
                        <a:rPr sz="1800" spc="25" dirty="0" err="1">
                          <a:latin typeface="標楷體" panose="03000509000000000000" pitchFamily="65" charset="-120"/>
                          <a:ea typeface="標楷體" panose="03000509000000000000" pitchFamily="65" charset="-120"/>
                        </a:rPr>
                        <a:t>分</a:t>
                      </a:r>
                      <a:r>
                        <a:rPr sz="1800" spc="25" dirty="0">
                          <a:latin typeface="標楷體" panose="03000509000000000000" pitchFamily="65" charset="-120"/>
                          <a:ea typeface="標楷體" panose="03000509000000000000" pitchFamily="65" charset="-120"/>
                        </a:rPr>
                        <a:t>。</a:t>
                      </a:r>
                      <a:endParaRPr sz="1800" dirty="0">
                        <a:latin typeface="標楷體" panose="03000509000000000000" pitchFamily="65" charset="-120"/>
                        <a:ea typeface="標楷體" panose="03000509000000000000" pitchFamily="65" charset="-120"/>
                        <a:cs typeface="微軟正黑體"/>
                      </a:endParaRPr>
                    </a:p>
                  </a:txBody>
                  <a:tcPr marL="0" marR="0" marT="37465" marB="0" anchor="ctr"/>
                </a:tc>
                <a:tc gridSpan="2">
                  <a:txBody>
                    <a:bodyPr/>
                    <a:lstStyle/>
                    <a:p>
                      <a:pPr algn="ctr">
                        <a:lnSpc>
                          <a:spcPct val="100000"/>
                        </a:lnSpc>
                        <a:spcBef>
                          <a:spcPts val="1140"/>
                        </a:spcBef>
                      </a:pPr>
                      <a:r>
                        <a:rPr sz="1800" dirty="0">
                          <a:latin typeface="標楷體" panose="03000509000000000000" pitchFamily="65" charset="-120"/>
                          <a:ea typeface="標楷體" panose="03000509000000000000" pitchFamily="65" charset="-120"/>
                        </a:rPr>
                        <a:t>3</a:t>
                      </a:r>
                      <a:endParaRPr sz="1800" dirty="0">
                        <a:latin typeface="標楷體" panose="03000509000000000000" pitchFamily="65" charset="-120"/>
                        <a:ea typeface="標楷體" panose="03000509000000000000" pitchFamily="65" charset="-120"/>
                        <a:cs typeface="微軟正黑體"/>
                      </a:endParaRPr>
                    </a:p>
                  </a:txBody>
                  <a:tcPr marL="0" marR="0" marT="144780" marB="0" anchor="ctr"/>
                </a:tc>
                <a:tc hMerge="1">
                  <a:txBody>
                    <a:bodyPr/>
                    <a:lstStyle/>
                    <a:p>
                      <a:endParaRPr/>
                    </a:p>
                  </a:txBody>
                  <a:tcPr marL="0" marR="0" marT="0" marB="0"/>
                </a:tc>
                <a:tc>
                  <a:txBody>
                    <a:bodyPr/>
                    <a:lstStyle/>
                    <a:p>
                      <a:pPr marL="41910" marR="165100">
                        <a:lnSpc>
                          <a:spcPct val="100000"/>
                        </a:lnSpc>
                        <a:spcBef>
                          <a:spcPts val="540"/>
                        </a:spcBef>
                      </a:pPr>
                      <a:r>
                        <a:rPr sz="1800" spc="20" dirty="0">
                          <a:latin typeface="標楷體" panose="03000509000000000000" pitchFamily="65" charset="-120"/>
                          <a:ea typeface="標楷體" panose="03000509000000000000" pitchFamily="65" charset="-120"/>
                        </a:rPr>
                        <a:t>依技藝教育</a:t>
                      </a:r>
                      <a:r>
                        <a:rPr sz="1800" spc="10" dirty="0">
                          <a:latin typeface="標楷體" panose="03000509000000000000" pitchFamily="65" charset="-120"/>
                          <a:ea typeface="標楷體" panose="03000509000000000000" pitchFamily="65" charset="-120"/>
                        </a:rPr>
                        <a:t>課程</a:t>
                      </a:r>
                      <a:r>
                        <a:rPr sz="1800" spc="20" dirty="0">
                          <a:latin typeface="標楷體" panose="03000509000000000000" pitchFamily="65" charset="-120"/>
                          <a:ea typeface="標楷體" panose="03000509000000000000" pitchFamily="65" charset="-120"/>
                        </a:rPr>
                        <a:t>平</a:t>
                      </a:r>
                      <a:r>
                        <a:rPr sz="1800" spc="10" dirty="0">
                          <a:latin typeface="標楷體" panose="03000509000000000000" pitchFamily="65" charset="-120"/>
                          <a:ea typeface="標楷體" panose="03000509000000000000" pitchFamily="65" charset="-120"/>
                        </a:rPr>
                        <a:t>均總</a:t>
                      </a:r>
                      <a:r>
                        <a:rPr sz="1800" spc="20" dirty="0">
                          <a:latin typeface="標楷體" panose="03000509000000000000" pitchFamily="65" charset="-120"/>
                          <a:ea typeface="標楷體" panose="03000509000000000000" pitchFamily="65" charset="-120"/>
                        </a:rPr>
                        <a:t>成</a:t>
                      </a:r>
                      <a:r>
                        <a:rPr sz="1800" spc="10" dirty="0">
                          <a:latin typeface="標楷體" panose="03000509000000000000" pitchFamily="65" charset="-120"/>
                          <a:ea typeface="標楷體" panose="03000509000000000000" pitchFamily="65" charset="-120"/>
                        </a:rPr>
                        <a:t>績</a:t>
                      </a:r>
                      <a:r>
                        <a:rPr sz="1800" dirty="0">
                          <a:latin typeface="標楷體" panose="03000509000000000000" pitchFamily="65" charset="-120"/>
                          <a:ea typeface="標楷體" panose="03000509000000000000" pitchFamily="65" charset="-120"/>
                        </a:rPr>
                        <a:t>， </a:t>
                      </a:r>
                      <a:r>
                        <a:rPr sz="1800" spc="20" dirty="0">
                          <a:latin typeface="標楷體" panose="03000509000000000000" pitchFamily="65" charset="-120"/>
                          <a:ea typeface="標楷體" panose="03000509000000000000" pitchFamily="65" charset="-120"/>
                        </a:rPr>
                        <a:t>分成</a:t>
                      </a:r>
                      <a:r>
                        <a:rPr sz="1800" spc="25" dirty="0">
                          <a:latin typeface="標楷體" panose="03000509000000000000" pitchFamily="65" charset="-120"/>
                          <a:ea typeface="標楷體" panose="03000509000000000000" pitchFamily="65" charset="-120"/>
                        </a:rPr>
                        <a:t>3</a:t>
                      </a:r>
                      <a:r>
                        <a:rPr sz="1800" spc="20" dirty="0">
                          <a:latin typeface="標楷體" panose="03000509000000000000" pitchFamily="65" charset="-120"/>
                          <a:ea typeface="標楷體" panose="03000509000000000000" pitchFamily="65" charset="-120"/>
                        </a:rPr>
                        <a:t>級得</a:t>
                      </a:r>
                      <a:r>
                        <a:rPr sz="1800" spc="10" dirty="0">
                          <a:latin typeface="標楷體" panose="03000509000000000000" pitchFamily="65" charset="-120"/>
                          <a:ea typeface="標楷體" panose="03000509000000000000" pitchFamily="65" charset="-120"/>
                        </a:rPr>
                        <a:t>1、</a:t>
                      </a:r>
                      <a:r>
                        <a:rPr sz="1800" spc="25" dirty="0">
                          <a:latin typeface="標楷體" panose="03000509000000000000" pitchFamily="65" charset="-120"/>
                          <a:ea typeface="標楷體" panose="03000509000000000000" pitchFamily="65" charset="-120"/>
                        </a:rPr>
                        <a:t>2</a:t>
                      </a:r>
                      <a:r>
                        <a:rPr sz="1800" spc="10" dirty="0">
                          <a:latin typeface="標楷體" panose="03000509000000000000" pitchFamily="65" charset="-120"/>
                          <a:ea typeface="標楷體" panose="03000509000000000000" pitchFamily="65" charset="-120"/>
                        </a:rPr>
                        <a:t>、3</a:t>
                      </a:r>
                      <a:r>
                        <a:rPr sz="1800" spc="20" dirty="0">
                          <a:latin typeface="標楷體" panose="03000509000000000000" pitchFamily="65" charset="-120"/>
                          <a:ea typeface="標楷體" panose="03000509000000000000" pitchFamily="65" charset="-120"/>
                        </a:rPr>
                        <a:t>分。</a:t>
                      </a:r>
                      <a:endParaRPr sz="1800" dirty="0">
                        <a:latin typeface="標楷體" panose="03000509000000000000" pitchFamily="65" charset="-120"/>
                        <a:ea typeface="標楷體" panose="03000509000000000000" pitchFamily="65" charset="-120"/>
                        <a:cs typeface="微軟正黑體"/>
                      </a:endParaRPr>
                    </a:p>
                  </a:txBody>
                  <a:tcPr marL="0" marR="0" marT="68580" marB="0" anchor="ctr"/>
                </a:tc>
                <a:tc gridSpan="2">
                  <a:txBody>
                    <a:bodyPr/>
                    <a:lstStyle/>
                    <a:p>
                      <a:pPr algn="ctr">
                        <a:lnSpc>
                          <a:spcPct val="100000"/>
                        </a:lnSpc>
                        <a:spcBef>
                          <a:spcPts val="1140"/>
                        </a:spcBef>
                      </a:pPr>
                      <a:r>
                        <a:rPr sz="1800" dirty="0">
                          <a:latin typeface="標楷體" panose="03000509000000000000" pitchFamily="65" charset="-120"/>
                          <a:ea typeface="標楷體" panose="03000509000000000000" pitchFamily="65" charset="-120"/>
                        </a:rPr>
                        <a:t>3</a:t>
                      </a:r>
                      <a:endParaRPr sz="1800" dirty="0">
                        <a:latin typeface="標楷體" panose="03000509000000000000" pitchFamily="65" charset="-120"/>
                        <a:ea typeface="標楷體" panose="03000509000000000000" pitchFamily="65" charset="-120"/>
                        <a:cs typeface="微軟正黑體"/>
                      </a:endParaRPr>
                    </a:p>
                  </a:txBody>
                  <a:tcPr marL="0" marR="0" marT="144780" marB="0" anchor="ctr"/>
                </a:tc>
                <a:tc hMerge="1">
                  <a:txBody>
                    <a:bodyPr/>
                    <a:lstStyle/>
                    <a:p>
                      <a:endParaRPr/>
                    </a:p>
                  </a:txBody>
                  <a:tcPr marL="0" marR="0" marT="0" marB="0"/>
                </a:tc>
                <a:extLst>
                  <a:ext uri="{0D108BD9-81ED-4DB2-BD59-A6C34878D82A}">
                    <a16:rowId xmlns:a16="http://schemas.microsoft.com/office/drawing/2014/main" xmlns="" val="10006"/>
                  </a:ext>
                </a:extLst>
              </a:tr>
              <a:tr h="978958">
                <a:tc gridSpan="2">
                  <a:txBody>
                    <a:bodyPr/>
                    <a:lstStyle/>
                    <a:p>
                      <a:pPr algn="ctr">
                        <a:lnSpc>
                          <a:spcPct val="100000"/>
                        </a:lnSpc>
                        <a:spcBef>
                          <a:spcPts val="25"/>
                        </a:spcBef>
                      </a:pPr>
                      <a:endParaRPr sz="1800" dirty="0">
                        <a:latin typeface="標楷體" panose="03000509000000000000" pitchFamily="65" charset="-120"/>
                        <a:ea typeface="標楷體" panose="03000509000000000000" pitchFamily="65" charset="-120"/>
                      </a:endParaRPr>
                    </a:p>
                    <a:p>
                      <a:pPr marL="40640" algn="ctr">
                        <a:lnSpc>
                          <a:spcPct val="100000"/>
                        </a:lnSpc>
                      </a:pPr>
                      <a:r>
                        <a:rPr sz="1800" spc="20" dirty="0">
                          <a:latin typeface="標楷體" panose="03000509000000000000" pitchFamily="65" charset="-120"/>
                          <a:ea typeface="標楷體" panose="03000509000000000000" pitchFamily="65" charset="-120"/>
                        </a:rPr>
                        <a:t>弱勢身分</a:t>
                      </a:r>
                      <a:endParaRPr sz="1800" dirty="0">
                        <a:latin typeface="標楷體" panose="03000509000000000000" pitchFamily="65" charset="-120"/>
                        <a:ea typeface="標楷體" panose="03000509000000000000" pitchFamily="65" charset="-120"/>
                        <a:cs typeface="微軟正黑體"/>
                      </a:endParaRPr>
                    </a:p>
                  </a:txBody>
                  <a:tcPr marL="0" marR="0" marT="3175" marB="0" anchor="ctr"/>
                </a:tc>
                <a:tc hMerge="1">
                  <a:txBody>
                    <a:bodyPr/>
                    <a:lstStyle/>
                    <a:p>
                      <a:endParaRPr/>
                    </a:p>
                  </a:txBody>
                  <a:tcPr marL="0" marR="0" marT="0" marB="0"/>
                </a:tc>
                <a:tc>
                  <a:txBody>
                    <a:bodyPr/>
                    <a:lstStyle/>
                    <a:p>
                      <a:pPr marL="41275" marR="33020">
                        <a:lnSpc>
                          <a:spcPct val="100000"/>
                        </a:lnSpc>
                        <a:spcBef>
                          <a:spcPts val="465"/>
                        </a:spcBef>
                      </a:pPr>
                      <a:r>
                        <a:rPr sz="1800" spc="25" dirty="0" err="1">
                          <a:latin typeface="標楷體" panose="03000509000000000000" pitchFamily="65" charset="-120"/>
                          <a:ea typeface="標楷體" panose="03000509000000000000" pitchFamily="65" charset="-120"/>
                        </a:rPr>
                        <a:t>低收入戶</a:t>
                      </a:r>
                      <a:r>
                        <a:rPr sz="1800" spc="15" dirty="0" err="1">
                          <a:latin typeface="標楷體" panose="03000509000000000000" pitchFamily="65" charset="-120"/>
                          <a:ea typeface="標楷體" panose="03000509000000000000" pitchFamily="65" charset="-120"/>
                        </a:rPr>
                        <a:t>得</a:t>
                      </a:r>
                      <a:r>
                        <a:rPr sz="1800" spc="20" dirty="0" err="1">
                          <a:latin typeface="標楷體" panose="03000509000000000000" pitchFamily="65" charset="-120"/>
                          <a:ea typeface="標楷體" panose="03000509000000000000" pitchFamily="65" charset="-120"/>
                        </a:rPr>
                        <a:t>3</a:t>
                      </a:r>
                      <a:r>
                        <a:rPr sz="1800" spc="25" dirty="0" err="1">
                          <a:latin typeface="標楷體" panose="03000509000000000000" pitchFamily="65" charset="-120"/>
                          <a:ea typeface="標楷體" panose="03000509000000000000" pitchFamily="65" charset="-120"/>
                        </a:rPr>
                        <a:t>分、中低收入戶、</a:t>
                      </a:r>
                      <a:r>
                        <a:rPr sz="1800" spc="20" dirty="0" err="1">
                          <a:latin typeface="標楷體" panose="03000509000000000000" pitchFamily="65" charset="-120"/>
                          <a:ea typeface="標楷體" panose="03000509000000000000" pitchFamily="65" charset="-120"/>
                        </a:rPr>
                        <a:t>直系血親尊親屬支領失業給付</a:t>
                      </a:r>
                      <a:r>
                        <a:rPr sz="1800" spc="15" dirty="0" err="1">
                          <a:latin typeface="標楷體" panose="03000509000000000000" pitchFamily="65" charset="-120"/>
                          <a:ea typeface="標楷體" panose="03000509000000000000" pitchFamily="65" charset="-120"/>
                        </a:rPr>
                        <a:t>及特殊境遇家庭子女</a:t>
                      </a:r>
                      <a:r>
                        <a:rPr sz="1800" dirty="0" err="1">
                          <a:latin typeface="標楷體" panose="03000509000000000000" pitchFamily="65" charset="-120"/>
                          <a:ea typeface="標楷體" panose="03000509000000000000" pitchFamily="65" charset="-120"/>
                        </a:rPr>
                        <a:t>得</a:t>
                      </a:r>
                      <a:r>
                        <a:rPr sz="1800" spc="15" dirty="0" err="1">
                          <a:latin typeface="標楷體" panose="03000509000000000000" pitchFamily="65" charset="-120"/>
                          <a:ea typeface="標楷體" panose="03000509000000000000" pitchFamily="65" charset="-120"/>
                        </a:rPr>
                        <a:t>1.5分</a:t>
                      </a:r>
                      <a:r>
                        <a:rPr sz="1800" spc="15" dirty="0">
                          <a:latin typeface="標楷體" panose="03000509000000000000" pitchFamily="65" charset="-120"/>
                          <a:ea typeface="標楷體" panose="03000509000000000000" pitchFamily="65" charset="-120"/>
                        </a:rPr>
                        <a:t>。</a:t>
                      </a:r>
                      <a:endParaRPr sz="1800" dirty="0">
                        <a:latin typeface="標楷體" panose="03000509000000000000" pitchFamily="65" charset="-120"/>
                        <a:ea typeface="標楷體" panose="03000509000000000000" pitchFamily="65" charset="-120"/>
                        <a:cs typeface="微軟正黑體"/>
                      </a:endParaRPr>
                    </a:p>
                  </a:txBody>
                  <a:tcPr marL="0" marR="0" marT="59055" marB="0" anchor="ctr"/>
                </a:tc>
                <a:tc gridSpan="2">
                  <a:txBody>
                    <a:bodyPr/>
                    <a:lstStyle/>
                    <a:p>
                      <a:pPr>
                        <a:lnSpc>
                          <a:spcPct val="100000"/>
                        </a:lnSpc>
                        <a:spcBef>
                          <a:spcPts val="25"/>
                        </a:spcBef>
                      </a:pPr>
                      <a:endParaRPr sz="1800">
                        <a:latin typeface="標楷體" panose="03000509000000000000" pitchFamily="65" charset="-120"/>
                        <a:ea typeface="標楷體" panose="03000509000000000000" pitchFamily="65" charset="-120"/>
                      </a:endParaRPr>
                    </a:p>
                    <a:p>
                      <a:pPr algn="ctr">
                        <a:lnSpc>
                          <a:spcPct val="100000"/>
                        </a:lnSpc>
                      </a:pPr>
                      <a:r>
                        <a:rPr sz="1800" dirty="0">
                          <a:latin typeface="標楷體" panose="03000509000000000000" pitchFamily="65" charset="-120"/>
                          <a:ea typeface="標楷體" panose="03000509000000000000" pitchFamily="65" charset="-120"/>
                        </a:rPr>
                        <a:t>3</a:t>
                      </a:r>
                      <a:endParaRPr sz="1800">
                        <a:latin typeface="標楷體" panose="03000509000000000000" pitchFamily="65" charset="-120"/>
                        <a:ea typeface="標楷體" panose="03000509000000000000" pitchFamily="65" charset="-120"/>
                        <a:cs typeface="微軟正黑體"/>
                      </a:endParaRPr>
                    </a:p>
                  </a:txBody>
                  <a:tcPr marL="0" marR="0" marT="3175" marB="0" anchor="ctr"/>
                </a:tc>
                <a:tc hMerge="1">
                  <a:txBody>
                    <a:bodyPr/>
                    <a:lstStyle/>
                    <a:p>
                      <a:endParaRPr/>
                    </a:p>
                  </a:txBody>
                  <a:tcPr marL="0" marR="0" marT="0" marB="0"/>
                </a:tc>
                <a:tc>
                  <a:txBody>
                    <a:bodyPr/>
                    <a:lstStyle/>
                    <a:p>
                      <a:pPr marL="41910" marR="165100" algn="just">
                        <a:lnSpc>
                          <a:spcPts val="1680"/>
                        </a:lnSpc>
                        <a:spcBef>
                          <a:spcPts val="50"/>
                        </a:spcBef>
                      </a:pPr>
                      <a:r>
                        <a:rPr sz="1800" spc="20" dirty="0">
                          <a:latin typeface="標楷體" panose="03000509000000000000" pitchFamily="65" charset="-120"/>
                          <a:ea typeface="標楷體" panose="03000509000000000000" pitchFamily="65" charset="-120"/>
                        </a:rPr>
                        <a:t>符合低收入</a:t>
                      </a:r>
                      <a:r>
                        <a:rPr sz="1800" spc="10" dirty="0">
                          <a:latin typeface="標楷體" panose="03000509000000000000" pitchFamily="65" charset="-120"/>
                          <a:ea typeface="標楷體" panose="03000509000000000000" pitchFamily="65" charset="-120"/>
                        </a:rPr>
                        <a:t>戶、</a:t>
                      </a:r>
                      <a:r>
                        <a:rPr sz="1800" spc="20" dirty="0">
                          <a:latin typeface="標楷體" panose="03000509000000000000" pitchFamily="65" charset="-120"/>
                          <a:ea typeface="標楷體" panose="03000509000000000000" pitchFamily="65" charset="-120"/>
                        </a:rPr>
                        <a:t>中</a:t>
                      </a:r>
                      <a:r>
                        <a:rPr sz="1800" spc="10" dirty="0">
                          <a:latin typeface="標楷體" panose="03000509000000000000" pitchFamily="65" charset="-120"/>
                          <a:ea typeface="標楷體" panose="03000509000000000000" pitchFamily="65" charset="-120"/>
                        </a:rPr>
                        <a:t>低收</a:t>
                      </a:r>
                      <a:r>
                        <a:rPr sz="1800" spc="20" dirty="0">
                          <a:latin typeface="標楷體" panose="03000509000000000000" pitchFamily="65" charset="-120"/>
                          <a:ea typeface="標楷體" panose="03000509000000000000" pitchFamily="65" charset="-120"/>
                        </a:rPr>
                        <a:t>入</a:t>
                      </a:r>
                      <a:r>
                        <a:rPr sz="1800" spc="10" dirty="0">
                          <a:latin typeface="標楷體" panose="03000509000000000000" pitchFamily="65" charset="-120"/>
                          <a:ea typeface="標楷體" panose="03000509000000000000" pitchFamily="65" charset="-120"/>
                        </a:rPr>
                        <a:t>戶</a:t>
                      </a:r>
                      <a:r>
                        <a:rPr sz="1800" dirty="0">
                          <a:latin typeface="標楷體" panose="03000509000000000000" pitchFamily="65" charset="-120"/>
                          <a:ea typeface="標楷體" panose="03000509000000000000" pitchFamily="65" charset="-120"/>
                        </a:rPr>
                        <a:t>、 </a:t>
                      </a:r>
                      <a:r>
                        <a:rPr sz="1800" spc="20" dirty="0">
                          <a:latin typeface="標楷體" panose="03000509000000000000" pitchFamily="65" charset="-120"/>
                          <a:ea typeface="標楷體" panose="03000509000000000000" pitchFamily="65" charset="-120"/>
                        </a:rPr>
                        <a:t>直系血親尊</a:t>
                      </a:r>
                      <a:r>
                        <a:rPr sz="1800" spc="10" dirty="0">
                          <a:latin typeface="標楷體" panose="03000509000000000000" pitchFamily="65" charset="-120"/>
                          <a:ea typeface="標楷體" panose="03000509000000000000" pitchFamily="65" charset="-120"/>
                        </a:rPr>
                        <a:t>親屬</a:t>
                      </a:r>
                      <a:r>
                        <a:rPr sz="1800" spc="20" dirty="0">
                          <a:latin typeface="標楷體" panose="03000509000000000000" pitchFamily="65" charset="-120"/>
                          <a:ea typeface="標楷體" panose="03000509000000000000" pitchFamily="65" charset="-120"/>
                        </a:rPr>
                        <a:t>支</a:t>
                      </a:r>
                      <a:r>
                        <a:rPr sz="1800" spc="10" dirty="0">
                          <a:latin typeface="標楷體" panose="03000509000000000000" pitchFamily="65" charset="-120"/>
                          <a:ea typeface="標楷體" panose="03000509000000000000" pitchFamily="65" charset="-120"/>
                        </a:rPr>
                        <a:t>領失</a:t>
                      </a:r>
                      <a:r>
                        <a:rPr sz="1800" spc="20" dirty="0">
                          <a:latin typeface="標楷體" panose="03000509000000000000" pitchFamily="65" charset="-120"/>
                          <a:ea typeface="標楷體" panose="03000509000000000000" pitchFamily="65" charset="-120"/>
                        </a:rPr>
                        <a:t>業</a:t>
                      </a:r>
                      <a:r>
                        <a:rPr sz="1800" spc="10" dirty="0">
                          <a:latin typeface="標楷體" panose="03000509000000000000" pitchFamily="65" charset="-120"/>
                          <a:ea typeface="標楷體" panose="03000509000000000000" pitchFamily="65" charset="-120"/>
                        </a:rPr>
                        <a:t>給</a:t>
                      </a:r>
                      <a:r>
                        <a:rPr sz="1800" dirty="0">
                          <a:latin typeface="標楷體" panose="03000509000000000000" pitchFamily="65" charset="-120"/>
                          <a:ea typeface="標楷體" panose="03000509000000000000" pitchFamily="65" charset="-120"/>
                        </a:rPr>
                        <a:t>付 </a:t>
                      </a:r>
                      <a:r>
                        <a:rPr sz="1800" spc="20" dirty="0">
                          <a:latin typeface="標楷體" panose="03000509000000000000" pitchFamily="65" charset="-120"/>
                          <a:ea typeface="標楷體" panose="03000509000000000000" pitchFamily="65" charset="-120"/>
                        </a:rPr>
                        <a:t>子女或特殊</a:t>
                      </a:r>
                      <a:r>
                        <a:rPr sz="1800" spc="10" dirty="0">
                          <a:latin typeface="標楷體" panose="03000509000000000000" pitchFamily="65" charset="-120"/>
                          <a:ea typeface="標楷體" panose="03000509000000000000" pitchFamily="65" charset="-120"/>
                        </a:rPr>
                        <a:t>境遇</a:t>
                      </a:r>
                      <a:r>
                        <a:rPr sz="1800" spc="20" dirty="0">
                          <a:latin typeface="標楷體" panose="03000509000000000000" pitchFamily="65" charset="-120"/>
                          <a:ea typeface="標楷體" panose="03000509000000000000" pitchFamily="65" charset="-120"/>
                        </a:rPr>
                        <a:t>家</a:t>
                      </a:r>
                      <a:r>
                        <a:rPr sz="1800" spc="10" dirty="0">
                          <a:latin typeface="標楷體" panose="03000509000000000000" pitchFamily="65" charset="-120"/>
                          <a:ea typeface="標楷體" panose="03000509000000000000" pitchFamily="65" charset="-120"/>
                        </a:rPr>
                        <a:t>庭子</a:t>
                      </a:r>
                      <a:r>
                        <a:rPr sz="1800" spc="20" dirty="0">
                          <a:latin typeface="標楷體" panose="03000509000000000000" pitchFamily="65" charset="-120"/>
                          <a:ea typeface="標楷體" panose="03000509000000000000" pitchFamily="65" charset="-120"/>
                        </a:rPr>
                        <a:t>女</a:t>
                      </a:r>
                      <a:r>
                        <a:rPr sz="1800" spc="10" dirty="0">
                          <a:latin typeface="標楷體" panose="03000509000000000000" pitchFamily="65" charset="-120"/>
                          <a:ea typeface="標楷體" panose="03000509000000000000" pitchFamily="65" charset="-120"/>
                        </a:rPr>
                        <a:t>其</a:t>
                      </a:r>
                      <a:r>
                        <a:rPr sz="1800" dirty="0">
                          <a:latin typeface="標楷體" panose="03000509000000000000" pitchFamily="65" charset="-120"/>
                          <a:ea typeface="標楷體" panose="03000509000000000000" pitchFamily="65" charset="-120"/>
                        </a:rPr>
                        <a:t>中</a:t>
                      </a:r>
                    </a:p>
                    <a:p>
                      <a:pPr marL="41910">
                        <a:lnSpc>
                          <a:spcPts val="1585"/>
                        </a:lnSpc>
                      </a:pPr>
                      <a:r>
                        <a:rPr sz="1800" spc="20" dirty="0">
                          <a:latin typeface="標楷體" panose="03000509000000000000" pitchFamily="65" charset="-120"/>
                          <a:ea typeface="標楷體" panose="03000509000000000000" pitchFamily="65" charset="-120"/>
                        </a:rPr>
                        <a:t>一種身分者</a:t>
                      </a:r>
                      <a:r>
                        <a:rPr sz="1800" spc="10" dirty="0">
                          <a:latin typeface="標楷體" panose="03000509000000000000" pitchFamily="65" charset="-120"/>
                          <a:ea typeface="標楷體" panose="03000509000000000000" pitchFamily="65" charset="-120"/>
                        </a:rPr>
                        <a:t>皆</a:t>
                      </a:r>
                      <a:r>
                        <a:rPr sz="1800" spc="20" dirty="0">
                          <a:latin typeface="標楷體" panose="03000509000000000000" pitchFamily="65" charset="-120"/>
                          <a:ea typeface="標楷體" panose="03000509000000000000" pitchFamily="65" charset="-120"/>
                        </a:rPr>
                        <a:t>得</a:t>
                      </a:r>
                      <a:r>
                        <a:rPr sz="1800" spc="25" dirty="0">
                          <a:latin typeface="標楷體" panose="03000509000000000000" pitchFamily="65" charset="-120"/>
                          <a:ea typeface="標楷體" panose="03000509000000000000" pitchFamily="65" charset="-120"/>
                        </a:rPr>
                        <a:t>2</a:t>
                      </a:r>
                      <a:r>
                        <a:rPr sz="1800" spc="10" dirty="0">
                          <a:latin typeface="標楷體" panose="03000509000000000000" pitchFamily="65" charset="-120"/>
                          <a:ea typeface="標楷體" panose="03000509000000000000" pitchFamily="65" charset="-120"/>
                        </a:rPr>
                        <a:t>分。</a:t>
                      </a:r>
                      <a:endParaRPr sz="1800" dirty="0">
                        <a:latin typeface="標楷體" panose="03000509000000000000" pitchFamily="65" charset="-120"/>
                        <a:ea typeface="標楷體" panose="03000509000000000000" pitchFamily="65" charset="-120"/>
                        <a:cs typeface="微軟正黑體"/>
                      </a:endParaRPr>
                    </a:p>
                  </a:txBody>
                  <a:tcPr marL="0" marR="0" marT="6350" marB="0" anchor="ctr"/>
                </a:tc>
                <a:tc gridSpan="2">
                  <a:txBody>
                    <a:bodyPr/>
                    <a:lstStyle/>
                    <a:p>
                      <a:pPr>
                        <a:lnSpc>
                          <a:spcPct val="100000"/>
                        </a:lnSpc>
                        <a:spcBef>
                          <a:spcPts val="25"/>
                        </a:spcBef>
                      </a:pPr>
                      <a:endParaRPr sz="1800" dirty="0">
                        <a:latin typeface="標楷體" panose="03000509000000000000" pitchFamily="65" charset="-120"/>
                        <a:ea typeface="標楷體" panose="03000509000000000000" pitchFamily="65" charset="-120"/>
                      </a:endParaRPr>
                    </a:p>
                    <a:p>
                      <a:pPr algn="ctr">
                        <a:lnSpc>
                          <a:spcPct val="100000"/>
                        </a:lnSpc>
                      </a:pPr>
                      <a:r>
                        <a:rPr sz="1800" dirty="0">
                          <a:latin typeface="標楷體" panose="03000509000000000000" pitchFamily="65" charset="-120"/>
                          <a:ea typeface="標楷體" panose="03000509000000000000" pitchFamily="65" charset="-120"/>
                        </a:rPr>
                        <a:t>2</a:t>
                      </a:r>
                      <a:endParaRPr sz="1800" dirty="0">
                        <a:latin typeface="標楷體" panose="03000509000000000000" pitchFamily="65" charset="-120"/>
                        <a:ea typeface="標楷體" panose="03000509000000000000" pitchFamily="65" charset="-120"/>
                        <a:cs typeface="微軟正黑體"/>
                      </a:endParaRPr>
                    </a:p>
                  </a:txBody>
                  <a:tcPr marL="0" marR="0" marT="3175" marB="0" anchor="ctr"/>
                </a:tc>
                <a:tc hMerge="1">
                  <a:txBody>
                    <a:bodyPr/>
                    <a:lstStyle/>
                    <a:p>
                      <a:endParaRPr/>
                    </a:p>
                  </a:txBody>
                  <a:tcPr marL="0" marR="0" marT="0" marB="0"/>
                </a:tc>
                <a:extLst>
                  <a:ext uri="{0D108BD9-81ED-4DB2-BD59-A6C34878D82A}">
                    <a16:rowId xmlns:a16="http://schemas.microsoft.com/office/drawing/2014/main" xmlns="" val="10007"/>
                  </a:ext>
                </a:extLst>
              </a:tr>
              <a:tr h="652679">
                <a:tc gridSpan="2">
                  <a:txBody>
                    <a:bodyPr/>
                    <a:lstStyle/>
                    <a:p>
                      <a:pPr marL="40640" algn="ctr">
                        <a:lnSpc>
                          <a:spcPct val="100000"/>
                        </a:lnSpc>
                        <a:spcBef>
                          <a:spcPts val="1140"/>
                        </a:spcBef>
                      </a:pPr>
                      <a:r>
                        <a:rPr sz="1800" spc="20" dirty="0">
                          <a:latin typeface="標楷體" panose="03000509000000000000" pitchFamily="65" charset="-120"/>
                          <a:ea typeface="標楷體" panose="03000509000000000000" pitchFamily="65" charset="-120"/>
                        </a:rPr>
                        <a:t>均衡學習</a:t>
                      </a:r>
                      <a:endParaRPr sz="1800" dirty="0">
                        <a:latin typeface="標楷體" panose="03000509000000000000" pitchFamily="65" charset="-120"/>
                        <a:ea typeface="標楷體" panose="03000509000000000000" pitchFamily="65" charset="-120"/>
                        <a:cs typeface="微軟正黑體"/>
                      </a:endParaRPr>
                    </a:p>
                  </a:txBody>
                  <a:tcPr marL="0" marR="0" marT="144780" marB="0" anchor="ctr"/>
                </a:tc>
                <a:tc hMerge="1">
                  <a:txBody>
                    <a:bodyPr/>
                    <a:lstStyle/>
                    <a:p>
                      <a:endParaRPr/>
                    </a:p>
                  </a:txBody>
                  <a:tcPr marL="0" marR="0" marT="0" marB="0"/>
                </a:tc>
                <a:tc>
                  <a:txBody>
                    <a:bodyPr/>
                    <a:lstStyle/>
                    <a:p>
                      <a:pPr marL="41275">
                        <a:lnSpc>
                          <a:spcPct val="100000"/>
                        </a:lnSpc>
                        <a:spcBef>
                          <a:spcPts val="295"/>
                        </a:spcBef>
                      </a:pPr>
                      <a:r>
                        <a:rPr sz="1800" spc="20" dirty="0">
                          <a:latin typeface="標楷體" panose="03000509000000000000" pitchFamily="65" charset="-120"/>
                          <a:ea typeface="標楷體" panose="03000509000000000000" pitchFamily="65" charset="-120"/>
                        </a:rPr>
                        <a:t>每項學習領</a:t>
                      </a:r>
                      <a:r>
                        <a:rPr sz="1800" spc="10" dirty="0">
                          <a:latin typeface="標楷體" panose="03000509000000000000" pitchFamily="65" charset="-120"/>
                          <a:ea typeface="標楷體" panose="03000509000000000000" pitchFamily="65" charset="-120"/>
                        </a:rPr>
                        <a:t>域</a:t>
                      </a:r>
                      <a:r>
                        <a:rPr sz="1800" spc="15" dirty="0">
                          <a:latin typeface="標楷體" panose="03000509000000000000" pitchFamily="65" charset="-120"/>
                          <a:ea typeface="標楷體" panose="03000509000000000000" pitchFamily="65" charset="-120"/>
                        </a:rPr>
                        <a:t>5</a:t>
                      </a:r>
                      <a:r>
                        <a:rPr sz="1800" spc="20" dirty="0">
                          <a:latin typeface="標楷體" panose="03000509000000000000" pitchFamily="65" charset="-120"/>
                          <a:ea typeface="標楷體" panose="03000509000000000000" pitchFamily="65" charset="-120"/>
                        </a:rPr>
                        <a:t>學期平均成績</a:t>
                      </a:r>
                      <a:endParaRPr sz="1800">
                        <a:latin typeface="標楷體" panose="03000509000000000000" pitchFamily="65" charset="-120"/>
                        <a:ea typeface="標楷體" panose="03000509000000000000" pitchFamily="65" charset="-120"/>
                      </a:endParaRPr>
                    </a:p>
                    <a:p>
                      <a:pPr marL="41275">
                        <a:lnSpc>
                          <a:spcPct val="100000"/>
                        </a:lnSpc>
                        <a:spcBef>
                          <a:spcPts val="5"/>
                        </a:spcBef>
                      </a:pPr>
                      <a:r>
                        <a:rPr sz="1800" spc="15" dirty="0">
                          <a:latin typeface="標楷體" panose="03000509000000000000" pitchFamily="65" charset="-120"/>
                          <a:ea typeface="標楷體" panose="03000509000000000000" pitchFamily="65" charset="-120"/>
                        </a:rPr>
                        <a:t>60分以上各</a:t>
                      </a:r>
                      <a:r>
                        <a:rPr sz="1800" spc="5" dirty="0">
                          <a:latin typeface="標楷體" panose="03000509000000000000" pitchFamily="65" charset="-120"/>
                          <a:ea typeface="標楷體" panose="03000509000000000000" pitchFamily="65" charset="-120"/>
                        </a:rPr>
                        <a:t>得</a:t>
                      </a:r>
                      <a:r>
                        <a:rPr sz="1800" spc="15" dirty="0">
                          <a:latin typeface="標楷體" panose="03000509000000000000" pitchFamily="65" charset="-120"/>
                          <a:ea typeface="標楷體" panose="03000509000000000000" pitchFamily="65" charset="-120"/>
                        </a:rPr>
                        <a:t>7分。</a:t>
                      </a:r>
                      <a:endParaRPr sz="1800">
                        <a:latin typeface="標楷體" panose="03000509000000000000" pitchFamily="65" charset="-120"/>
                        <a:ea typeface="標楷體" panose="03000509000000000000" pitchFamily="65" charset="-120"/>
                        <a:cs typeface="微軟正黑體"/>
                      </a:endParaRPr>
                    </a:p>
                  </a:txBody>
                  <a:tcPr marL="0" marR="0" marT="37465" marB="0" anchor="ctr"/>
                </a:tc>
                <a:tc gridSpan="2">
                  <a:txBody>
                    <a:bodyPr/>
                    <a:lstStyle/>
                    <a:p>
                      <a:pPr marL="635" algn="ctr">
                        <a:lnSpc>
                          <a:spcPct val="100000"/>
                        </a:lnSpc>
                        <a:spcBef>
                          <a:spcPts val="1140"/>
                        </a:spcBef>
                      </a:pPr>
                      <a:r>
                        <a:rPr sz="1800" spc="20" dirty="0">
                          <a:latin typeface="標楷體" panose="03000509000000000000" pitchFamily="65" charset="-120"/>
                          <a:ea typeface="標楷體" panose="03000509000000000000" pitchFamily="65" charset="-120"/>
                        </a:rPr>
                        <a:t>21</a:t>
                      </a:r>
                      <a:endParaRPr sz="1800">
                        <a:latin typeface="標楷體" panose="03000509000000000000" pitchFamily="65" charset="-120"/>
                        <a:ea typeface="標楷體" panose="03000509000000000000" pitchFamily="65" charset="-120"/>
                        <a:cs typeface="微軟正黑體"/>
                      </a:endParaRPr>
                    </a:p>
                  </a:txBody>
                  <a:tcPr marL="0" marR="0" marT="144780" marB="0" anchor="ctr"/>
                </a:tc>
                <a:tc hMerge="1">
                  <a:txBody>
                    <a:bodyPr/>
                    <a:lstStyle/>
                    <a:p>
                      <a:endParaRPr/>
                    </a:p>
                  </a:txBody>
                  <a:tcPr marL="0" marR="0" marT="0" marB="0"/>
                </a:tc>
                <a:tc>
                  <a:txBody>
                    <a:bodyPr/>
                    <a:lstStyle/>
                    <a:p>
                      <a:pPr marL="41910">
                        <a:lnSpc>
                          <a:spcPct val="100000"/>
                        </a:lnSpc>
                        <a:spcBef>
                          <a:spcPts val="545"/>
                        </a:spcBef>
                      </a:pPr>
                      <a:r>
                        <a:rPr sz="1800" spc="20" dirty="0">
                          <a:latin typeface="標楷體" panose="03000509000000000000" pitchFamily="65" charset="-120"/>
                          <a:ea typeface="標楷體" panose="03000509000000000000" pitchFamily="65" charset="-120"/>
                        </a:rPr>
                        <a:t>每項學習領</a:t>
                      </a:r>
                      <a:r>
                        <a:rPr sz="1800" spc="15" dirty="0">
                          <a:latin typeface="標楷體" panose="03000509000000000000" pitchFamily="65" charset="-120"/>
                          <a:ea typeface="標楷體" panose="03000509000000000000" pitchFamily="65" charset="-120"/>
                        </a:rPr>
                        <a:t>域</a:t>
                      </a:r>
                      <a:r>
                        <a:rPr sz="1800" spc="10" dirty="0">
                          <a:latin typeface="標楷體" panose="03000509000000000000" pitchFamily="65" charset="-120"/>
                          <a:ea typeface="標楷體" panose="03000509000000000000" pitchFamily="65" charset="-120"/>
                        </a:rPr>
                        <a:t>5</a:t>
                      </a:r>
                      <a:r>
                        <a:rPr sz="1800" spc="20" dirty="0">
                          <a:latin typeface="標楷體" panose="03000509000000000000" pitchFamily="65" charset="-120"/>
                          <a:ea typeface="標楷體" panose="03000509000000000000" pitchFamily="65" charset="-120"/>
                        </a:rPr>
                        <a:t>學</a:t>
                      </a:r>
                      <a:r>
                        <a:rPr sz="1800" spc="10" dirty="0">
                          <a:latin typeface="標楷體" panose="03000509000000000000" pitchFamily="65" charset="-120"/>
                          <a:ea typeface="標楷體" panose="03000509000000000000" pitchFamily="65" charset="-120"/>
                        </a:rPr>
                        <a:t>期平</a:t>
                      </a:r>
                      <a:r>
                        <a:rPr sz="1800" spc="20" dirty="0">
                          <a:latin typeface="標楷體" panose="03000509000000000000" pitchFamily="65" charset="-120"/>
                          <a:ea typeface="標楷體" panose="03000509000000000000" pitchFamily="65" charset="-120"/>
                        </a:rPr>
                        <a:t>均</a:t>
                      </a:r>
                      <a:r>
                        <a:rPr sz="1800" spc="10" dirty="0">
                          <a:latin typeface="標楷體" panose="03000509000000000000" pitchFamily="65" charset="-120"/>
                          <a:ea typeface="標楷體" panose="03000509000000000000" pitchFamily="65" charset="-120"/>
                        </a:rPr>
                        <a:t>成</a:t>
                      </a:r>
                      <a:r>
                        <a:rPr sz="1800" dirty="0">
                          <a:latin typeface="標楷體" panose="03000509000000000000" pitchFamily="65" charset="-120"/>
                          <a:ea typeface="標楷體" panose="03000509000000000000" pitchFamily="65" charset="-120"/>
                        </a:rPr>
                        <a:t>績</a:t>
                      </a:r>
                    </a:p>
                    <a:p>
                      <a:pPr marL="41910">
                        <a:lnSpc>
                          <a:spcPct val="100000"/>
                        </a:lnSpc>
                        <a:spcBef>
                          <a:spcPts val="5"/>
                        </a:spcBef>
                      </a:pPr>
                      <a:r>
                        <a:rPr sz="1800" spc="20" dirty="0">
                          <a:latin typeface="標楷體" panose="03000509000000000000" pitchFamily="65" charset="-120"/>
                          <a:ea typeface="標楷體" panose="03000509000000000000" pitchFamily="65" charset="-120"/>
                        </a:rPr>
                        <a:t>60分以上</a:t>
                      </a:r>
                      <a:r>
                        <a:rPr sz="1800" spc="10" dirty="0">
                          <a:latin typeface="標楷體" panose="03000509000000000000" pitchFamily="65" charset="-120"/>
                          <a:ea typeface="標楷體" panose="03000509000000000000" pitchFamily="65" charset="-120"/>
                        </a:rPr>
                        <a:t>各</a:t>
                      </a:r>
                      <a:r>
                        <a:rPr sz="1800" spc="20" dirty="0">
                          <a:latin typeface="標楷體" panose="03000509000000000000" pitchFamily="65" charset="-120"/>
                          <a:ea typeface="標楷體" panose="03000509000000000000" pitchFamily="65" charset="-120"/>
                        </a:rPr>
                        <a:t>得2</a:t>
                      </a:r>
                      <a:r>
                        <a:rPr sz="1800" spc="10" dirty="0">
                          <a:latin typeface="標楷體" panose="03000509000000000000" pitchFamily="65" charset="-120"/>
                          <a:ea typeface="標楷體" panose="03000509000000000000" pitchFamily="65" charset="-120"/>
                        </a:rPr>
                        <a:t>分。</a:t>
                      </a:r>
                      <a:endParaRPr sz="1800" dirty="0">
                        <a:latin typeface="標楷體" panose="03000509000000000000" pitchFamily="65" charset="-120"/>
                        <a:ea typeface="標楷體" panose="03000509000000000000" pitchFamily="65" charset="-120"/>
                        <a:cs typeface="微軟正黑體"/>
                      </a:endParaRPr>
                    </a:p>
                  </a:txBody>
                  <a:tcPr marL="0" marR="0" marT="69215" marB="0" anchor="ctr"/>
                </a:tc>
                <a:tc gridSpan="2">
                  <a:txBody>
                    <a:bodyPr/>
                    <a:lstStyle/>
                    <a:p>
                      <a:pPr algn="ctr">
                        <a:lnSpc>
                          <a:spcPct val="100000"/>
                        </a:lnSpc>
                        <a:spcBef>
                          <a:spcPts val="1140"/>
                        </a:spcBef>
                      </a:pPr>
                      <a:r>
                        <a:rPr sz="1800" dirty="0">
                          <a:latin typeface="標楷體" panose="03000509000000000000" pitchFamily="65" charset="-120"/>
                          <a:ea typeface="標楷體" panose="03000509000000000000" pitchFamily="65" charset="-120"/>
                        </a:rPr>
                        <a:t>6</a:t>
                      </a:r>
                      <a:endParaRPr sz="1800" dirty="0">
                        <a:latin typeface="標楷體" panose="03000509000000000000" pitchFamily="65" charset="-120"/>
                        <a:ea typeface="標楷體" panose="03000509000000000000" pitchFamily="65" charset="-120"/>
                        <a:cs typeface="微軟正黑體"/>
                      </a:endParaRPr>
                    </a:p>
                  </a:txBody>
                  <a:tcPr marL="0" marR="0" marT="144780" marB="0" anchor="ctr"/>
                </a:tc>
                <a:tc hMerge="1">
                  <a:txBody>
                    <a:bodyPr/>
                    <a:lstStyle/>
                    <a:p>
                      <a:endParaRPr/>
                    </a:p>
                  </a:txBody>
                  <a:tcPr marL="0" marR="0" marT="0" marB="0"/>
                </a:tc>
                <a:extLst>
                  <a:ext uri="{0D108BD9-81ED-4DB2-BD59-A6C34878D82A}">
                    <a16:rowId xmlns:a16="http://schemas.microsoft.com/office/drawing/2014/main" xmlns="" val="10008"/>
                  </a:ext>
                </a:extLst>
              </a:tr>
            </a:tbl>
          </a:graphicData>
        </a:graphic>
      </p:graphicFrame>
    </p:spTree>
    <p:extLst>
      <p:ext uri="{BB962C8B-B14F-4D97-AF65-F5344CB8AC3E}">
        <p14:creationId xmlns:p14="http://schemas.microsoft.com/office/powerpoint/2010/main" val="3461633402"/>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bg1"/>
            </a:gs>
            <a:gs pos="100000">
              <a:srgbClr val="66FFCC"/>
            </a:gs>
          </a:gsLst>
          <a:lin ang="5400000" scaled="1"/>
        </a:gradFill>
        <a:effectLst/>
      </p:bgPr>
    </p:bg>
    <p:spTree>
      <p:nvGrpSpPr>
        <p:cNvPr id="1" name=""/>
        <p:cNvGrpSpPr/>
        <p:nvPr/>
      </p:nvGrpSpPr>
      <p:grpSpPr>
        <a:xfrm>
          <a:off x="0" y="0"/>
          <a:ext cx="0" cy="0"/>
          <a:chOff x="0" y="0"/>
          <a:chExt cx="0" cy="0"/>
        </a:xfrm>
      </p:grpSpPr>
      <p:graphicFrame>
        <p:nvGraphicFramePr>
          <p:cNvPr id="5" name="object 5"/>
          <p:cNvGraphicFramePr>
            <a:graphicFrameLocks noGrp="1"/>
          </p:cNvGraphicFramePr>
          <p:nvPr>
            <p:extLst/>
          </p:nvPr>
        </p:nvGraphicFramePr>
        <p:xfrm>
          <a:off x="0" y="0"/>
          <a:ext cx="12192000" cy="6858000"/>
        </p:xfrm>
        <a:graphic>
          <a:graphicData uri="http://schemas.openxmlformats.org/drawingml/2006/table">
            <a:tbl>
              <a:tblPr firstRow="1" bandRow="1">
                <a:tableStyleId>{69CF1AB2-1976-4502-BF36-3FF5EA218861}</a:tableStyleId>
              </a:tblPr>
              <a:tblGrid>
                <a:gridCol w="1045029">
                  <a:extLst>
                    <a:ext uri="{9D8B030D-6E8A-4147-A177-3AD203B41FA5}">
                      <a16:colId xmlns:a16="http://schemas.microsoft.com/office/drawing/2014/main" xmlns="" val="20000"/>
                    </a:ext>
                  </a:extLst>
                </a:gridCol>
                <a:gridCol w="2535022">
                  <a:extLst>
                    <a:ext uri="{9D8B030D-6E8A-4147-A177-3AD203B41FA5}">
                      <a16:colId xmlns:a16="http://schemas.microsoft.com/office/drawing/2014/main" xmlns="" val="20001"/>
                    </a:ext>
                  </a:extLst>
                </a:gridCol>
                <a:gridCol w="3927870">
                  <a:extLst>
                    <a:ext uri="{9D8B030D-6E8A-4147-A177-3AD203B41FA5}">
                      <a16:colId xmlns:a16="http://schemas.microsoft.com/office/drawing/2014/main" xmlns="" val="20002"/>
                    </a:ext>
                  </a:extLst>
                </a:gridCol>
                <a:gridCol w="802066">
                  <a:extLst>
                    <a:ext uri="{9D8B030D-6E8A-4147-A177-3AD203B41FA5}">
                      <a16:colId xmlns:a16="http://schemas.microsoft.com/office/drawing/2014/main" xmlns="" val="20003"/>
                    </a:ext>
                  </a:extLst>
                </a:gridCol>
                <a:gridCol w="3153337">
                  <a:extLst>
                    <a:ext uri="{9D8B030D-6E8A-4147-A177-3AD203B41FA5}">
                      <a16:colId xmlns:a16="http://schemas.microsoft.com/office/drawing/2014/main" xmlns="" val="20004"/>
                    </a:ext>
                  </a:extLst>
                </a:gridCol>
                <a:gridCol w="728676">
                  <a:extLst>
                    <a:ext uri="{9D8B030D-6E8A-4147-A177-3AD203B41FA5}">
                      <a16:colId xmlns:a16="http://schemas.microsoft.com/office/drawing/2014/main" xmlns="" val="20005"/>
                    </a:ext>
                  </a:extLst>
                </a:gridCol>
              </a:tblGrid>
              <a:tr h="751756">
                <a:tc rowSpan="2" gridSpan="2">
                  <a:txBody>
                    <a:bodyPr/>
                    <a:lstStyle/>
                    <a:p>
                      <a:pPr marL="537845" marR="3175" algn="ctr">
                        <a:lnSpc>
                          <a:spcPct val="100000"/>
                        </a:lnSpc>
                      </a:pPr>
                      <a:r>
                        <a:rPr sz="2000" spc="20" dirty="0" err="1">
                          <a:latin typeface="標楷體" panose="03000509000000000000" pitchFamily="65" charset="-120"/>
                          <a:ea typeface="標楷體" panose="03000509000000000000" pitchFamily="65" charset="-120"/>
                        </a:rPr>
                        <a:t>超額比序項目</a:t>
                      </a:r>
                      <a:endParaRPr sz="2000" dirty="0">
                        <a:latin typeface="標楷體" panose="03000509000000000000" pitchFamily="65" charset="-120"/>
                        <a:ea typeface="標楷體" panose="03000509000000000000" pitchFamily="65" charset="-120"/>
                        <a:cs typeface="微軟正黑體"/>
                      </a:endParaRPr>
                    </a:p>
                  </a:txBody>
                  <a:tcPr marL="0" marR="0" marT="1270" marB="0" anchor="ctr"/>
                </a:tc>
                <a:tc rowSpan="2" hMerge="1">
                  <a:txBody>
                    <a:bodyPr/>
                    <a:lstStyle/>
                    <a:p>
                      <a:endParaRPr/>
                    </a:p>
                  </a:txBody>
                  <a:tcPr marL="0" marR="0" marT="0" marB="0"/>
                </a:tc>
                <a:tc gridSpan="2">
                  <a:txBody>
                    <a:bodyPr/>
                    <a:lstStyle/>
                    <a:p>
                      <a:pPr marL="755650" algn="ctr">
                        <a:lnSpc>
                          <a:spcPct val="100000"/>
                        </a:lnSpc>
                        <a:spcBef>
                          <a:spcPts val="1265"/>
                        </a:spcBef>
                      </a:pPr>
                      <a:r>
                        <a:rPr sz="2000" spc="20" dirty="0">
                          <a:latin typeface="標楷體" panose="03000509000000000000" pitchFamily="65" charset="-120"/>
                          <a:ea typeface="標楷體" panose="03000509000000000000" pitchFamily="65" charset="-120"/>
                        </a:rPr>
                        <a:t>五專優先免試入學</a:t>
                      </a:r>
                      <a:endParaRPr sz="2000" dirty="0">
                        <a:latin typeface="標楷體" panose="03000509000000000000" pitchFamily="65" charset="-120"/>
                        <a:ea typeface="標楷體" panose="03000509000000000000" pitchFamily="65" charset="-120"/>
                        <a:cs typeface="微軟正黑體"/>
                      </a:endParaRPr>
                    </a:p>
                  </a:txBody>
                  <a:tcPr marL="0" marR="0" marT="160655" marB="0" anchor="ctr"/>
                </a:tc>
                <a:tc hMerge="1">
                  <a:txBody>
                    <a:bodyPr/>
                    <a:lstStyle/>
                    <a:p>
                      <a:endParaRPr/>
                    </a:p>
                  </a:txBody>
                  <a:tcPr marL="0" marR="0" marT="0" marB="0"/>
                </a:tc>
                <a:tc gridSpan="2">
                  <a:txBody>
                    <a:bodyPr/>
                    <a:lstStyle/>
                    <a:p>
                      <a:pPr marL="140335" algn="ctr">
                        <a:lnSpc>
                          <a:spcPct val="100000"/>
                        </a:lnSpc>
                        <a:spcBef>
                          <a:spcPts val="1265"/>
                        </a:spcBef>
                      </a:pPr>
                      <a:r>
                        <a:rPr sz="2000" spc="20" dirty="0">
                          <a:latin typeface="標楷體" panose="03000509000000000000" pitchFamily="65" charset="-120"/>
                          <a:ea typeface="標楷體" panose="03000509000000000000" pitchFamily="65" charset="-120"/>
                        </a:rPr>
                        <a:t>各區五專聯合免試入學</a:t>
                      </a:r>
                      <a:endParaRPr sz="2000" dirty="0">
                        <a:latin typeface="標楷體" panose="03000509000000000000" pitchFamily="65" charset="-120"/>
                        <a:ea typeface="標楷體" panose="03000509000000000000" pitchFamily="65" charset="-120"/>
                        <a:cs typeface="微軟正黑體"/>
                      </a:endParaRPr>
                    </a:p>
                  </a:txBody>
                  <a:tcPr marL="0" marR="0" marT="160655" marB="0" anchor="ctr"/>
                </a:tc>
                <a:tc hMerge="1">
                  <a:txBody>
                    <a:bodyPr/>
                    <a:lstStyle/>
                    <a:p>
                      <a:endParaRPr/>
                    </a:p>
                  </a:txBody>
                  <a:tcPr marL="0" marR="0" marT="0" marB="0"/>
                </a:tc>
                <a:extLst>
                  <a:ext uri="{0D108BD9-81ED-4DB2-BD59-A6C34878D82A}">
                    <a16:rowId xmlns:a16="http://schemas.microsoft.com/office/drawing/2014/main" xmlns="" val="10000"/>
                  </a:ext>
                </a:extLst>
              </a:tr>
              <a:tr h="528321">
                <a:tc gridSpan="2" vMerge="1">
                  <a:txBody>
                    <a:bodyPr/>
                    <a:lstStyle/>
                    <a:p>
                      <a:endParaRPr/>
                    </a:p>
                  </a:txBody>
                  <a:tcPr marL="0" marR="0" marT="1270" marB="0">
                    <a:lnL w="12700">
                      <a:solidFill>
                        <a:srgbClr val="FFFFFF"/>
                      </a:solidFill>
                      <a:prstDash val="solid"/>
                    </a:lnL>
                    <a:lnR w="38100">
                      <a:solidFill>
                        <a:srgbClr val="FFFFFF"/>
                      </a:solidFill>
                      <a:prstDash val="solid"/>
                    </a:lnR>
                    <a:lnT w="12700">
                      <a:solidFill>
                        <a:srgbClr val="FFFFFF"/>
                      </a:solidFill>
                      <a:prstDash val="solid"/>
                    </a:lnT>
                    <a:lnB w="38100">
                      <a:solidFill>
                        <a:srgbClr val="FFFFFF"/>
                      </a:solidFill>
                      <a:prstDash val="solid"/>
                    </a:lnB>
                    <a:solidFill>
                      <a:srgbClr val="4F81BC"/>
                    </a:solidFill>
                  </a:tcPr>
                </a:tc>
                <a:tc hMerge="1" vMerge="1">
                  <a:txBody>
                    <a:bodyPr/>
                    <a:lstStyle/>
                    <a:p>
                      <a:endParaRPr/>
                    </a:p>
                  </a:txBody>
                  <a:tcPr marL="0" marR="0" marT="0" marB="0"/>
                </a:tc>
                <a:tc>
                  <a:txBody>
                    <a:bodyPr/>
                    <a:lstStyle/>
                    <a:p>
                      <a:pPr marL="815975" algn="ctr">
                        <a:lnSpc>
                          <a:spcPct val="100000"/>
                        </a:lnSpc>
                        <a:spcBef>
                          <a:spcPts val="795"/>
                        </a:spcBef>
                      </a:pPr>
                      <a:r>
                        <a:rPr sz="2000" spc="20" dirty="0">
                          <a:latin typeface="標楷體" panose="03000509000000000000" pitchFamily="65" charset="-120"/>
                          <a:ea typeface="標楷體" panose="03000509000000000000" pitchFamily="65" charset="-120"/>
                        </a:rPr>
                        <a:t>採計說明比較</a:t>
                      </a:r>
                      <a:endParaRPr sz="2000">
                        <a:latin typeface="標楷體" panose="03000509000000000000" pitchFamily="65" charset="-120"/>
                        <a:ea typeface="標楷體" panose="03000509000000000000" pitchFamily="65" charset="-120"/>
                        <a:cs typeface="微軟正黑體"/>
                      </a:endParaRPr>
                    </a:p>
                  </a:txBody>
                  <a:tcPr marL="0" marR="0" marT="100965" marB="0" anchor="ctr"/>
                </a:tc>
                <a:tc>
                  <a:txBody>
                    <a:bodyPr/>
                    <a:lstStyle/>
                    <a:p>
                      <a:pPr marL="141605" marR="133985" algn="ctr">
                        <a:lnSpc>
                          <a:spcPts val="1680"/>
                        </a:lnSpc>
                        <a:spcBef>
                          <a:spcPts val="15"/>
                        </a:spcBef>
                      </a:pPr>
                      <a:r>
                        <a:rPr sz="2000" spc="20" dirty="0">
                          <a:latin typeface="標楷體" panose="03000509000000000000" pitchFamily="65" charset="-120"/>
                          <a:ea typeface="標楷體" panose="03000509000000000000" pitchFamily="65" charset="-120"/>
                        </a:rPr>
                        <a:t>積分 上限</a:t>
                      </a:r>
                      <a:endParaRPr sz="2000" dirty="0">
                        <a:latin typeface="標楷體" panose="03000509000000000000" pitchFamily="65" charset="-120"/>
                        <a:ea typeface="標楷體" panose="03000509000000000000" pitchFamily="65" charset="-120"/>
                        <a:cs typeface="微軟正黑體"/>
                      </a:endParaRPr>
                    </a:p>
                  </a:txBody>
                  <a:tcPr marL="0" marR="0" marT="1905" marB="0" anchor="b"/>
                </a:tc>
                <a:tc>
                  <a:txBody>
                    <a:bodyPr/>
                    <a:lstStyle/>
                    <a:p>
                      <a:pPr marL="502284" algn="ctr">
                        <a:lnSpc>
                          <a:spcPct val="100000"/>
                        </a:lnSpc>
                        <a:spcBef>
                          <a:spcPts val="795"/>
                        </a:spcBef>
                      </a:pPr>
                      <a:r>
                        <a:rPr sz="2000" spc="20" dirty="0">
                          <a:latin typeface="標楷體" panose="03000509000000000000" pitchFamily="65" charset="-120"/>
                          <a:ea typeface="標楷體" panose="03000509000000000000" pitchFamily="65" charset="-120"/>
                        </a:rPr>
                        <a:t>採計說明比較</a:t>
                      </a:r>
                      <a:endParaRPr sz="2000" dirty="0">
                        <a:latin typeface="標楷體" panose="03000509000000000000" pitchFamily="65" charset="-120"/>
                        <a:ea typeface="標楷體" panose="03000509000000000000" pitchFamily="65" charset="-120"/>
                        <a:cs typeface="微軟正黑體"/>
                      </a:endParaRPr>
                    </a:p>
                  </a:txBody>
                  <a:tcPr marL="0" marR="0" marT="100965" marB="0" anchor="ctr"/>
                </a:tc>
                <a:tc>
                  <a:txBody>
                    <a:bodyPr/>
                    <a:lstStyle/>
                    <a:p>
                      <a:pPr marL="71120" marR="60960" algn="ctr">
                        <a:lnSpc>
                          <a:spcPts val="1680"/>
                        </a:lnSpc>
                        <a:spcBef>
                          <a:spcPts val="15"/>
                        </a:spcBef>
                      </a:pPr>
                      <a:r>
                        <a:rPr sz="2000" spc="25" dirty="0">
                          <a:latin typeface="標楷體" panose="03000509000000000000" pitchFamily="65" charset="-120"/>
                          <a:ea typeface="標楷體" panose="03000509000000000000" pitchFamily="65" charset="-120"/>
                        </a:rPr>
                        <a:t>積分 上限</a:t>
                      </a:r>
                      <a:endParaRPr sz="2000" dirty="0">
                        <a:latin typeface="標楷體" panose="03000509000000000000" pitchFamily="65" charset="-120"/>
                        <a:ea typeface="標楷體" panose="03000509000000000000" pitchFamily="65" charset="-120"/>
                        <a:cs typeface="微軟正黑體"/>
                      </a:endParaRPr>
                    </a:p>
                  </a:txBody>
                  <a:tcPr marL="0" marR="0" marT="1905" marB="0" anchor="b"/>
                </a:tc>
                <a:extLst>
                  <a:ext uri="{0D108BD9-81ED-4DB2-BD59-A6C34878D82A}">
                    <a16:rowId xmlns:a16="http://schemas.microsoft.com/office/drawing/2014/main" xmlns="" val="10001"/>
                  </a:ext>
                </a:extLst>
              </a:tr>
              <a:tr h="1059945">
                <a:tc gridSpan="2">
                  <a:txBody>
                    <a:bodyPr/>
                    <a:lstStyle/>
                    <a:p>
                      <a:pPr marR="3175" algn="ctr">
                        <a:lnSpc>
                          <a:spcPct val="100000"/>
                        </a:lnSpc>
                      </a:pPr>
                      <a:endParaRPr sz="2000" dirty="0">
                        <a:solidFill>
                          <a:srgbClr val="FF0000"/>
                        </a:solidFill>
                        <a:latin typeface="標楷體" panose="03000509000000000000" pitchFamily="65" charset="-120"/>
                        <a:ea typeface="標楷體" panose="03000509000000000000" pitchFamily="65" charset="-120"/>
                      </a:endParaRPr>
                    </a:p>
                    <a:p>
                      <a:pPr marL="68580" marR="3175" algn="ctr">
                        <a:lnSpc>
                          <a:spcPct val="100000"/>
                        </a:lnSpc>
                        <a:spcBef>
                          <a:spcPts val="5"/>
                        </a:spcBef>
                      </a:pPr>
                      <a:r>
                        <a:rPr sz="2000" spc="20" dirty="0">
                          <a:solidFill>
                            <a:srgbClr val="FF0000"/>
                          </a:solidFill>
                          <a:latin typeface="標楷體" panose="03000509000000000000" pitchFamily="65" charset="-120"/>
                          <a:ea typeface="標楷體" panose="03000509000000000000" pitchFamily="65" charset="-120"/>
                        </a:rPr>
                        <a:t>適性輔導</a:t>
                      </a:r>
                      <a:endParaRPr sz="2000" dirty="0">
                        <a:solidFill>
                          <a:srgbClr val="FF0000"/>
                        </a:solidFill>
                        <a:latin typeface="標楷體" panose="03000509000000000000" pitchFamily="65" charset="-120"/>
                        <a:ea typeface="標楷體" panose="03000509000000000000" pitchFamily="65" charset="-120"/>
                        <a:cs typeface="微軟正黑體"/>
                      </a:endParaRPr>
                    </a:p>
                  </a:txBody>
                  <a:tcPr marL="0" marR="0" marT="0" marB="0" anchor="ctr"/>
                </a:tc>
                <a:tc hMerge="1">
                  <a:txBody>
                    <a:bodyPr/>
                    <a:lstStyle/>
                    <a:p>
                      <a:endParaRPr/>
                    </a:p>
                  </a:txBody>
                  <a:tcPr marL="0" marR="0" marT="0" marB="0"/>
                </a:tc>
                <a:tc>
                  <a:txBody>
                    <a:bodyPr/>
                    <a:lstStyle/>
                    <a:p>
                      <a:pPr algn="ctr">
                        <a:lnSpc>
                          <a:spcPct val="100000"/>
                        </a:lnSpc>
                        <a:spcBef>
                          <a:spcPts val="5"/>
                        </a:spcBef>
                      </a:pPr>
                      <a:endParaRPr sz="2000" dirty="0">
                        <a:solidFill>
                          <a:srgbClr val="FF0000"/>
                        </a:solidFill>
                        <a:latin typeface="標楷體" panose="03000509000000000000" pitchFamily="65" charset="-120"/>
                        <a:ea typeface="標楷體" panose="03000509000000000000" pitchFamily="65" charset="-120"/>
                      </a:endParaRPr>
                    </a:p>
                    <a:p>
                      <a:pPr marL="69215" algn="ctr">
                        <a:lnSpc>
                          <a:spcPct val="100000"/>
                        </a:lnSpc>
                      </a:pPr>
                      <a:r>
                        <a:rPr sz="2000" spc="15" dirty="0">
                          <a:solidFill>
                            <a:srgbClr val="FF0000"/>
                          </a:solidFill>
                          <a:latin typeface="標楷體" panose="03000509000000000000" pitchFamily="65" charset="-120"/>
                          <a:ea typeface="標楷體" panose="03000509000000000000" pitchFamily="65" charset="-120"/>
                        </a:rPr>
                        <a:t>不採計</a:t>
                      </a:r>
                      <a:endParaRPr sz="2000" dirty="0">
                        <a:solidFill>
                          <a:srgbClr val="FF0000"/>
                        </a:solidFill>
                        <a:latin typeface="標楷體" panose="03000509000000000000" pitchFamily="65" charset="-120"/>
                        <a:ea typeface="標楷體" panose="03000509000000000000" pitchFamily="65" charset="-120"/>
                        <a:cs typeface="微軟正黑體"/>
                      </a:endParaRPr>
                    </a:p>
                  </a:txBody>
                  <a:tcPr marL="0" marR="0" marT="635" marB="0" anchor="ctr"/>
                </a:tc>
                <a:tc>
                  <a:txBody>
                    <a:bodyPr/>
                    <a:lstStyle/>
                    <a:p>
                      <a:pPr algn="ctr">
                        <a:lnSpc>
                          <a:spcPct val="100000"/>
                        </a:lnSpc>
                      </a:pPr>
                      <a:endParaRPr sz="2000" dirty="0">
                        <a:solidFill>
                          <a:srgbClr val="FF0000"/>
                        </a:solidFill>
                        <a:latin typeface="標楷體" panose="03000509000000000000" pitchFamily="65" charset="-120"/>
                        <a:ea typeface="標楷體" panose="03000509000000000000" pitchFamily="65" charset="-120"/>
                      </a:endParaRPr>
                    </a:p>
                    <a:p>
                      <a:pPr algn="ctr">
                        <a:lnSpc>
                          <a:spcPct val="100000"/>
                        </a:lnSpc>
                        <a:spcBef>
                          <a:spcPts val="5"/>
                        </a:spcBef>
                      </a:pPr>
                      <a:r>
                        <a:rPr sz="2000" spc="25" dirty="0">
                          <a:solidFill>
                            <a:srgbClr val="FF0000"/>
                          </a:solidFill>
                          <a:latin typeface="標楷體" panose="03000509000000000000" pitchFamily="65" charset="-120"/>
                          <a:ea typeface="標楷體" panose="03000509000000000000" pitchFamily="65" charset="-120"/>
                        </a:rPr>
                        <a:t>--</a:t>
                      </a:r>
                      <a:endParaRPr sz="2000" dirty="0">
                        <a:solidFill>
                          <a:srgbClr val="FF0000"/>
                        </a:solidFill>
                        <a:latin typeface="標楷體" panose="03000509000000000000" pitchFamily="65" charset="-120"/>
                        <a:ea typeface="標楷體" panose="03000509000000000000" pitchFamily="65" charset="-120"/>
                        <a:cs typeface="微軟正黑體"/>
                      </a:endParaRPr>
                    </a:p>
                  </a:txBody>
                  <a:tcPr marL="0" marR="0" marT="0" marB="0" anchor="ctr"/>
                </a:tc>
                <a:tc>
                  <a:txBody>
                    <a:bodyPr/>
                    <a:lstStyle/>
                    <a:p>
                      <a:pPr marL="69215" marR="161290" algn="ctr">
                        <a:lnSpc>
                          <a:spcPct val="100000"/>
                        </a:lnSpc>
                        <a:spcBef>
                          <a:spcPts val="440"/>
                        </a:spcBef>
                      </a:pPr>
                      <a:r>
                        <a:rPr sz="2000" spc="20" dirty="0" err="1">
                          <a:solidFill>
                            <a:srgbClr val="FF0000"/>
                          </a:solidFill>
                          <a:latin typeface="標楷體" panose="03000509000000000000" pitchFamily="65" charset="-120"/>
                          <a:ea typeface="標楷體" panose="03000509000000000000" pitchFamily="65" charset="-120"/>
                        </a:rPr>
                        <a:t>採計《生涯發展規劃書》中家長、導師</a:t>
                      </a:r>
                      <a:r>
                        <a:rPr sz="2000" spc="20" dirty="0">
                          <a:solidFill>
                            <a:srgbClr val="FF0000"/>
                          </a:solidFill>
                          <a:latin typeface="標楷體" panose="03000509000000000000" pitchFamily="65" charset="-120"/>
                          <a:ea typeface="標楷體" panose="03000509000000000000" pitchFamily="65" charset="-120"/>
                        </a:rPr>
                        <a:t>、 輔導教師勾選之意見</a:t>
                      </a:r>
                      <a:endParaRPr sz="2000" dirty="0">
                        <a:solidFill>
                          <a:srgbClr val="FF0000"/>
                        </a:solidFill>
                        <a:latin typeface="標楷體" panose="03000509000000000000" pitchFamily="65" charset="-120"/>
                        <a:ea typeface="標楷體" panose="03000509000000000000" pitchFamily="65" charset="-120"/>
                        <a:cs typeface="微軟正黑體"/>
                      </a:endParaRPr>
                    </a:p>
                  </a:txBody>
                  <a:tcPr marL="0" marR="0" marT="55880" marB="0" anchor="ctr"/>
                </a:tc>
                <a:tc>
                  <a:txBody>
                    <a:bodyPr/>
                    <a:lstStyle/>
                    <a:p>
                      <a:pPr algn="ctr">
                        <a:lnSpc>
                          <a:spcPct val="100000"/>
                        </a:lnSpc>
                      </a:pPr>
                      <a:endParaRPr sz="2000" dirty="0">
                        <a:solidFill>
                          <a:srgbClr val="FF0000"/>
                        </a:solidFill>
                        <a:latin typeface="標楷體" panose="03000509000000000000" pitchFamily="65" charset="-120"/>
                        <a:ea typeface="標楷體" panose="03000509000000000000" pitchFamily="65" charset="-120"/>
                      </a:endParaRPr>
                    </a:p>
                    <a:p>
                      <a:pPr algn="ctr">
                        <a:lnSpc>
                          <a:spcPct val="100000"/>
                        </a:lnSpc>
                        <a:spcBef>
                          <a:spcPts val="5"/>
                        </a:spcBef>
                      </a:pPr>
                      <a:r>
                        <a:rPr sz="2000" dirty="0">
                          <a:solidFill>
                            <a:srgbClr val="FF0000"/>
                          </a:solidFill>
                          <a:latin typeface="標楷體" panose="03000509000000000000" pitchFamily="65" charset="-120"/>
                          <a:ea typeface="標楷體" panose="03000509000000000000" pitchFamily="65" charset="-120"/>
                        </a:rPr>
                        <a:t>3</a:t>
                      </a:r>
                      <a:endParaRPr sz="2000" dirty="0">
                        <a:solidFill>
                          <a:srgbClr val="FF0000"/>
                        </a:solidFill>
                        <a:latin typeface="標楷體" panose="03000509000000000000" pitchFamily="65" charset="-120"/>
                        <a:ea typeface="標楷體" panose="03000509000000000000" pitchFamily="65" charset="-120"/>
                        <a:cs typeface="微軟正黑體"/>
                      </a:endParaRPr>
                    </a:p>
                  </a:txBody>
                  <a:tcPr marL="0" marR="0" marT="0" marB="0" anchor="ctr"/>
                </a:tc>
                <a:extLst>
                  <a:ext uri="{0D108BD9-81ED-4DB2-BD59-A6C34878D82A}">
                    <a16:rowId xmlns:a16="http://schemas.microsoft.com/office/drawing/2014/main" xmlns="" val="10002"/>
                  </a:ext>
                </a:extLst>
              </a:tr>
              <a:tr h="1326306">
                <a:tc rowSpan="2">
                  <a:txBody>
                    <a:bodyPr/>
                    <a:lstStyle/>
                    <a:p>
                      <a:pPr marL="68580" algn="ctr">
                        <a:lnSpc>
                          <a:spcPct val="100000"/>
                        </a:lnSpc>
                        <a:spcBef>
                          <a:spcPts val="2125"/>
                        </a:spcBef>
                      </a:pPr>
                      <a:r>
                        <a:rPr sz="2000" spc="20" dirty="0" err="1">
                          <a:latin typeface="標楷體" panose="03000509000000000000" pitchFamily="65" charset="-120"/>
                          <a:ea typeface="標楷體" panose="03000509000000000000" pitchFamily="65" charset="-120"/>
                        </a:rPr>
                        <a:t>國中教</a:t>
                      </a:r>
                      <a:endParaRPr sz="2000" dirty="0">
                        <a:latin typeface="標楷體" panose="03000509000000000000" pitchFamily="65" charset="-120"/>
                        <a:ea typeface="標楷體" panose="03000509000000000000" pitchFamily="65" charset="-120"/>
                      </a:endParaRPr>
                    </a:p>
                    <a:p>
                      <a:pPr marL="68580" algn="ctr">
                        <a:lnSpc>
                          <a:spcPct val="100000"/>
                        </a:lnSpc>
                      </a:pPr>
                      <a:r>
                        <a:rPr sz="2000" spc="20" dirty="0">
                          <a:latin typeface="標楷體" panose="03000509000000000000" pitchFamily="65" charset="-120"/>
                          <a:ea typeface="標楷體" panose="03000509000000000000" pitchFamily="65" charset="-120"/>
                        </a:rPr>
                        <a:t>育會考</a:t>
                      </a:r>
                      <a:endParaRPr sz="2000" dirty="0">
                        <a:latin typeface="標楷體" panose="03000509000000000000" pitchFamily="65" charset="-120"/>
                        <a:ea typeface="標楷體" panose="03000509000000000000" pitchFamily="65" charset="-120"/>
                        <a:cs typeface="微軟正黑體"/>
                      </a:endParaRPr>
                    </a:p>
                  </a:txBody>
                  <a:tcPr marL="0" marR="0" marT="0" marB="0" anchor="ctr"/>
                </a:tc>
                <a:tc>
                  <a:txBody>
                    <a:bodyPr/>
                    <a:lstStyle/>
                    <a:p>
                      <a:pPr marL="68580" algn="ctr">
                        <a:lnSpc>
                          <a:spcPct val="100000"/>
                        </a:lnSpc>
                        <a:spcBef>
                          <a:spcPts val="400"/>
                        </a:spcBef>
                      </a:pPr>
                      <a:r>
                        <a:rPr sz="2000" spc="20" dirty="0">
                          <a:latin typeface="標楷體" panose="03000509000000000000" pitchFamily="65" charset="-120"/>
                          <a:ea typeface="標楷體" panose="03000509000000000000" pitchFamily="65" charset="-120"/>
                        </a:rPr>
                        <a:t>國文、</a:t>
                      </a:r>
                      <a:r>
                        <a:rPr sz="2000" spc="10" dirty="0">
                          <a:latin typeface="標楷體" panose="03000509000000000000" pitchFamily="65" charset="-120"/>
                          <a:ea typeface="標楷體" panose="03000509000000000000" pitchFamily="65" charset="-120"/>
                        </a:rPr>
                        <a:t>數</a:t>
                      </a:r>
                      <a:r>
                        <a:rPr sz="2000" spc="20" dirty="0">
                          <a:latin typeface="標楷體" panose="03000509000000000000" pitchFamily="65" charset="-120"/>
                          <a:ea typeface="標楷體" panose="03000509000000000000" pitchFamily="65" charset="-120"/>
                        </a:rPr>
                        <a:t>學</a:t>
                      </a:r>
                      <a:r>
                        <a:rPr sz="2000" dirty="0">
                          <a:latin typeface="標楷體" panose="03000509000000000000" pitchFamily="65" charset="-120"/>
                          <a:ea typeface="標楷體" panose="03000509000000000000" pitchFamily="65" charset="-120"/>
                        </a:rPr>
                        <a:t>、 </a:t>
                      </a:r>
                      <a:r>
                        <a:rPr sz="2000" spc="15" dirty="0">
                          <a:latin typeface="標楷體" panose="03000509000000000000" pitchFamily="65" charset="-120"/>
                          <a:ea typeface="標楷體" panose="03000509000000000000" pitchFamily="65" charset="-120"/>
                        </a:rPr>
                        <a:t>英語、</a:t>
                      </a:r>
                      <a:r>
                        <a:rPr sz="2000" spc="5" dirty="0">
                          <a:latin typeface="標楷體" panose="03000509000000000000" pitchFamily="65" charset="-120"/>
                          <a:ea typeface="標楷體" panose="03000509000000000000" pitchFamily="65" charset="-120"/>
                        </a:rPr>
                        <a:t>自</a:t>
                      </a:r>
                      <a:r>
                        <a:rPr sz="2000" spc="15" dirty="0">
                          <a:latin typeface="標楷體" panose="03000509000000000000" pitchFamily="65" charset="-120"/>
                          <a:ea typeface="標楷體" panose="03000509000000000000" pitchFamily="65" charset="-120"/>
                        </a:rPr>
                        <a:t>然</a:t>
                      </a:r>
                      <a:r>
                        <a:rPr sz="2000" dirty="0">
                          <a:latin typeface="標楷體" panose="03000509000000000000" pitchFamily="65" charset="-120"/>
                          <a:ea typeface="標楷體" panose="03000509000000000000" pitchFamily="65" charset="-120"/>
                        </a:rPr>
                        <a:t>、 </a:t>
                      </a:r>
                      <a:r>
                        <a:rPr sz="2000" spc="20" dirty="0">
                          <a:latin typeface="標楷體" panose="03000509000000000000" pitchFamily="65" charset="-120"/>
                          <a:ea typeface="標楷體" panose="03000509000000000000" pitchFamily="65" charset="-120"/>
                        </a:rPr>
                        <a:t>社會</a:t>
                      </a:r>
                      <a:endParaRPr sz="2000">
                        <a:latin typeface="標楷體" panose="03000509000000000000" pitchFamily="65" charset="-120"/>
                        <a:ea typeface="標楷體" panose="03000509000000000000" pitchFamily="65" charset="-120"/>
                        <a:cs typeface="微軟正黑體"/>
                      </a:endParaRPr>
                    </a:p>
                  </a:txBody>
                  <a:tcPr marL="0" marR="0" marT="50800" marB="0" anchor="ctr"/>
                </a:tc>
                <a:tc>
                  <a:txBody>
                    <a:bodyPr/>
                    <a:lstStyle/>
                    <a:p>
                      <a:pPr marL="69215" algn="ctr">
                        <a:lnSpc>
                          <a:spcPct val="100000"/>
                        </a:lnSpc>
                        <a:spcBef>
                          <a:spcPts val="875"/>
                        </a:spcBef>
                      </a:pPr>
                      <a:r>
                        <a:rPr sz="2000" spc="15" dirty="0" err="1">
                          <a:latin typeface="標楷體" panose="03000509000000000000" pitchFamily="65" charset="-120"/>
                          <a:ea typeface="標楷體" panose="03000509000000000000" pitchFamily="65" charset="-120"/>
                        </a:rPr>
                        <a:t>每科目依照3等級4標示</a:t>
                      </a:r>
                      <a:r>
                        <a:rPr lang="en-US" altLang="zh-TW" sz="2000" spc="0" dirty="0">
                          <a:latin typeface="標楷體" panose="03000509000000000000" pitchFamily="65" charset="-120"/>
                          <a:ea typeface="標楷體" panose="03000509000000000000" pitchFamily="65" charset="-120"/>
                        </a:rPr>
                        <a:t/>
                      </a:r>
                      <a:br>
                        <a:rPr lang="en-US" altLang="zh-TW" sz="2000" spc="0" dirty="0">
                          <a:latin typeface="標楷體" panose="03000509000000000000" pitchFamily="65" charset="-120"/>
                          <a:ea typeface="標楷體" panose="03000509000000000000" pitchFamily="65" charset="-120"/>
                        </a:rPr>
                      </a:br>
                      <a:r>
                        <a:rPr sz="2000" spc="30" dirty="0">
                          <a:latin typeface="標楷體" panose="03000509000000000000" pitchFamily="65" charset="-120"/>
                          <a:ea typeface="標楷體" panose="03000509000000000000" pitchFamily="65" charset="-120"/>
                        </a:rPr>
                        <a:t>（A</a:t>
                      </a:r>
                      <a:r>
                        <a:rPr sz="2000" spc="44" baseline="24691" dirty="0">
                          <a:latin typeface="標楷體" panose="03000509000000000000" pitchFamily="65" charset="-120"/>
                          <a:ea typeface="標楷體" panose="03000509000000000000" pitchFamily="65" charset="-120"/>
                        </a:rPr>
                        <a:t>++</a:t>
                      </a:r>
                      <a:r>
                        <a:rPr sz="2000" spc="25" dirty="0">
                          <a:latin typeface="標楷體" panose="03000509000000000000" pitchFamily="65" charset="-120"/>
                          <a:ea typeface="標楷體" panose="03000509000000000000" pitchFamily="65" charset="-120"/>
                        </a:rPr>
                        <a:t>、</a:t>
                      </a:r>
                      <a:r>
                        <a:rPr sz="2000" spc="30" dirty="0">
                          <a:latin typeface="標楷體" panose="03000509000000000000" pitchFamily="65" charset="-120"/>
                          <a:ea typeface="標楷體" panose="03000509000000000000" pitchFamily="65" charset="-120"/>
                        </a:rPr>
                        <a:t>A</a:t>
                      </a:r>
                      <a:r>
                        <a:rPr sz="2000" spc="44" baseline="24691" dirty="0">
                          <a:latin typeface="標楷體" panose="03000509000000000000" pitchFamily="65" charset="-120"/>
                          <a:ea typeface="標楷體" panose="03000509000000000000" pitchFamily="65" charset="-120"/>
                        </a:rPr>
                        <a:t>+</a:t>
                      </a:r>
                      <a:r>
                        <a:rPr sz="2000" spc="10" dirty="0">
                          <a:latin typeface="標楷體" panose="03000509000000000000" pitchFamily="65" charset="-120"/>
                          <a:ea typeface="標楷體" panose="03000509000000000000" pitchFamily="65" charset="-120"/>
                        </a:rPr>
                        <a:t>、</a:t>
                      </a:r>
                      <a:r>
                        <a:rPr sz="2000" spc="20" dirty="0">
                          <a:latin typeface="標楷體" panose="03000509000000000000" pitchFamily="65" charset="-120"/>
                          <a:ea typeface="標楷體" panose="03000509000000000000" pitchFamily="65" charset="-120"/>
                        </a:rPr>
                        <a:t>A</a:t>
                      </a:r>
                      <a:r>
                        <a:rPr sz="2000" spc="10" dirty="0">
                          <a:latin typeface="標楷體" panose="03000509000000000000" pitchFamily="65" charset="-120"/>
                          <a:ea typeface="標楷體" panose="03000509000000000000" pitchFamily="65" charset="-120"/>
                        </a:rPr>
                        <a:t>、</a:t>
                      </a:r>
                      <a:r>
                        <a:rPr sz="2000" spc="30" dirty="0">
                          <a:latin typeface="標楷體" panose="03000509000000000000" pitchFamily="65" charset="-120"/>
                          <a:ea typeface="標楷體" panose="03000509000000000000" pitchFamily="65" charset="-120"/>
                        </a:rPr>
                        <a:t>B</a:t>
                      </a:r>
                      <a:r>
                        <a:rPr sz="2000" spc="44" baseline="24691" dirty="0">
                          <a:latin typeface="標楷體" panose="03000509000000000000" pitchFamily="65" charset="-120"/>
                          <a:ea typeface="標楷體" panose="03000509000000000000" pitchFamily="65" charset="-120"/>
                        </a:rPr>
                        <a:t>++</a:t>
                      </a:r>
                      <a:r>
                        <a:rPr sz="2000" spc="15" dirty="0">
                          <a:latin typeface="標楷體" panose="03000509000000000000" pitchFamily="65" charset="-120"/>
                          <a:ea typeface="標楷體" panose="03000509000000000000" pitchFamily="65" charset="-120"/>
                        </a:rPr>
                        <a:t>、</a:t>
                      </a:r>
                      <a:r>
                        <a:rPr sz="2000" spc="25" dirty="0">
                          <a:latin typeface="標楷體" panose="03000509000000000000" pitchFamily="65" charset="-120"/>
                          <a:ea typeface="標楷體" panose="03000509000000000000" pitchFamily="65" charset="-120"/>
                        </a:rPr>
                        <a:t>B</a:t>
                      </a:r>
                      <a:r>
                        <a:rPr sz="2000" spc="37" baseline="24691" dirty="0">
                          <a:latin typeface="標楷體" panose="03000509000000000000" pitchFamily="65" charset="-120"/>
                          <a:ea typeface="標楷體" panose="03000509000000000000" pitchFamily="65" charset="-120"/>
                        </a:rPr>
                        <a:t>+</a:t>
                      </a:r>
                      <a:r>
                        <a:rPr sz="2000" spc="10" dirty="0">
                          <a:latin typeface="標楷體" panose="03000509000000000000" pitchFamily="65" charset="-120"/>
                          <a:ea typeface="標楷體" panose="03000509000000000000" pitchFamily="65" charset="-120"/>
                        </a:rPr>
                        <a:t>、</a:t>
                      </a:r>
                      <a:r>
                        <a:rPr sz="2000" spc="20" dirty="0" err="1">
                          <a:latin typeface="標楷體" panose="03000509000000000000" pitchFamily="65" charset="-120"/>
                          <a:ea typeface="標楷體" panose="03000509000000000000" pitchFamily="65" charset="-120"/>
                        </a:rPr>
                        <a:t>B</a:t>
                      </a:r>
                      <a:r>
                        <a:rPr sz="2000" spc="5" dirty="0" err="1">
                          <a:latin typeface="標楷體" panose="03000509000000000000" pitchFamily="65" charset="-120"/>
                          <a:ea typeface="標楷體" panose="03000509000000000000" pitchFamily="65" charset="-120"/>
                        </a:rPr>
                        <a:t>、</a:t>
                      </a:r>
                      <a:r>
                        <a:rPr sz="2000" spc="20" dirty="0" err="1">
                          <a:latin typeface="標楷體" panose="03000509000000000000" pitchFamily="65" charset="-120"/>
                          <a:ea typeface="標楷體" panose="03000509000000000000" pitchFamily="65" charset="-120"/>
                        </a:rPr>
                        <a:t>C</a:t>
                      </a:r>
                      <a:r>
                        <a:rPr sz="2000" spc="20" dirty="0">
                          <a:latin typeface="標楷體" panose="03000509000000000000" pitchFamily="65" charset="-120"/>
                          <a:ea typeface="標楷體" panose="03000509000000000000" pitchFamily="65" charset="-120"/>
                        </a:rPr>
                        <a:t>）</a:t>
                      </a:r>
                      <a:r>
                        <a:rPr lang="en-US" altLang="zh-TW" sz="2000" spc="20" dirty="0">
                          <a:latin typeface="標楷體" panose="03000509000000000000" pitchFamily="65" charset="-120"/>
                          <a:ea typeface="標楷體" panose="03000509000000000000" pitchFamily="65" charset="-120"/>
                        </a:rPr>
                        <a:t/>
                      </a:r>
                      <a:br>
                        <a:rPr lang="en-US" altLang="zh-TW" sz="2000" spc="20" dirty="0">
                          <a:latin typeface="標楷體" panose="03000509000000000000" pitchFamily="65" charset="-120"/>
                          <a:ea typeface="標楷體" panose="03000509000000000000" pitchFamily="65" charset="-120"/>
                        </a:rPr>
                      </a:br>
                      <a:r>
                        <a:rPr sz="2000" spc="15" dirty="0" err="1">
                          <a:latin typeface="標楷體" panose="03000509000000000000" pitchFamily="65" charset="-120"/>
                          <a:ea typeface="標楷體" panose="03000509000000000000" pitchFamily="65" charset="-120"/>
                        </a:rPr>
                        <a:t>成績各得6.4～1</a:t>
                      </a:r>
                      <a:r>
                        <a:rPr sz="2000" spc="-5" dirty="0" err="1">
                          <a:latin typeface="標楷體" panose="03000509000000000000" pitchFamily="65" charset="-120"/>
                          <a:ea typeface="標楷體" panose="03000509000000000000" pitchFamily="65" charset="-120"/>
                        </a:rPr>
                        <a:t>分</a:t>
                      </a:r>
                      <a:endParaRPr sz="2000" dirty="0">
                        <a:latin typeface="標楷體" panose="03000509000000000000" pitchFamily="65" charset="-120"/>
                        <a:ea typeface="標楷體" panose="03000509000000000000" pitchFamily="65" charset="-120"/>
                        <a:cs typeface="微軟正黑體"/>
                      </a:endParaRPr>
                    </a:p>
                  </a:txBody>
                  <a:tcPr marL="0" marR="0" marT="111125" marB="0" anchor="ctr"/>
                </a:tc>
                <a:tc>
                  <a:txBody>
                    <a:bodyPr/>
                    <a:lstStyle/>
                    <a:p>
                      <a:pPr algn="ctr">
                        <a:lnSpc>
                          <a:spcPct val="100000"/>
                        </a:lnSpc>
                        <a:spcBef>
                          <a:spcPts val="35"/>
                        </a:spcBef>
                      </a:pPr>
                      <a:endParaRPr sz="2000">
                        <a:latin typeface="標楷體" panose="03000509000000000000" pitchFamily="65" charset="-120"/>
                        <a:ea typeface="標楷體" panose="03000509000000000000" pitchFamily="65" charset="-120"/>
                      </a:endParaRPr>
                    </a:p>
                    <a:p>
                      <a:pPr algn="ctr">
                        <a:lnSpc>
                          <a:spcPct val="100000"/>
                        </a:lnSpc>
                      </a:pPr>
                      <a:r>
                        <a:rPr sz="2000" spc="20" dirty="0">
                          <a:latin typeface="標楷體" panose="03000509000000000000" pitchFamily="65" charset="-120"/>
                          <a:ea typeface="標楷體" panose="03000509000000000000" pitchFamily="65" charset="-120"/>
                        </a:rPr>
                        <a:t>32</a:t>
                      </a:r>
                      <a:endParaRPr sz="2000">
                        <a:latin typeface="標楷體" panose="03000509000000000000" pitchFamily="65" charset="-120"/>
                        <a:ea typeface="標楷體" panose="03000509000000000000" pitchFamily="65" charset="-120"/>
                        <a:cs typeface="微軟正黑體"/>
                      </a:endParaRPr>
                    </a:p>
                  </a:txBody>
                  <a:tcPr marL="0" marR="0" marT="4445" marB="0" anchor="ctr"/>
                </a:tc>
                <a:tc>
                  <a:txBody>
                    <a:bodyPr/>
                    <a:lstStyle/>
                    <a:p>
                      <a:pPr marL="69215" algn="ctr">
                        <a:lnSpc>
                          <a:spcPct val="100000"/>
                        </a:lnSpc>
                        <a:spcBef>
                          <a:spcPts val="755"/>
                        </a:spcBef>
                      </a:pPr>
                      <a:r>
                        <a:rPr sz="2000" spc="15" dirty="0">
                          <a:latin typeface="標楷體" panose="03000509000000000000" pitchFamily="65" charset="-120"/>
                          <a:ea typeface="標楷體" panose="03000509000000000000" pitchFamily="65" charset="-120"/>
                        </a:rPr>
                        <a:t>每科目依</a:t>
                      </a:r>
                      <a:r>
                        <a:rPr sz="2000" spc="20" dirty="0">
                          <a:latin typeface="標楷體" panose="03000509000000000000" pitchFamily="65" charset="-120"/>
                          <a:ea typeface="標楷體" panose="03000509000000000000" pitchFamily="65" charset="-120"/>
                        </a:rPr>
                        <a:t>照</a:t>
                      </a:r>
                      <a:r>
                        <a:rPr sz="2000" spc="15" dirty="0">
                          <a:latin typeface="標楷體" panose="03000509000000000000" pitchFamily="65" charset="-120"/>
                          <a:ea typeface="標楷體" panose="03000509000000000000" pitchFamily="65" charset="-120"/>
                        </a:rPr>
                        <a:t>3等級</a:t>
                      </a:r>
                      <a:endParaRPr sz="2000" dirty="0">
                        <a:latin typeface="標楷體" panose="03000509000000000000" pitchFamily="65" charset="-120"/>
                        <a:ea typeface="標楷體" panose="03000509000000000000" pitchFamily="65" charset="-120"/>
                      </a:endParaRPr>
                    </a:p>
                    <a:p>
                      <a:pPr marL="69215" algn="ctr">
                        <a:lnSpc>
                          <a:spcPct val="100000"/>
                        </a:lnSpc>
                        <a:spcBef>
                          <a:spcPts val="5"/>
                        </a:spcBef>
                      </a:pPr>
                      <a:r>
                        <a:rPr sz="2000" spc="20" dirty="0">
                          <a:latin typeface="標楷體" panose="03000509000000000000" pitchFamily="65" charset="-120"/>
                          <a:ea typeface="標楷體" panose="03000509000000000000" pitchFamily="65" charset="-120"/>
                        </a:rPr>
                        <a:t>(</a:t>
                      </a:r>
                      <a:r>
                        <a:rPr sz="2000" spc="15" dirty="0">
                          <a:latin typeface="標楷體" panose="03000509000000000000" pitchFamily="65" charset="-120"/>
                          <a:ea typeface="標楷體" panose="03000509000000000000" pitchFamily="65" charset="-120"/>
                        </a:rPr>
                        <a:t>精熟、基礎、</a:t>
                      </a:r>
                      <a:r>
                        <a:rPr sz="2000" dirty="0">
                          <a:latin typeface="標楷體" panose="03000509000000000000" pitchFamily="65" charset="-120"/>
                          <a:ea typeface="標楷體" panose="03000509000000000000" pitchFamily="65" charset="-120"/>
                        </a:rPr>
                        <a:t>待</a:t>
                      </a:r>
                      <a:r>
                        <a:rPr sz="2000" spc="15" dirty="0">
                          <a:latin typeface="標楷體" panose="03000509000000000000" pitchFamily="65" charset="-120"/>
                          <a:ea typeface="標楷體" panose="03000509000000000000" pitchFamily="65" charset="-120"/>
                        </a:rPr>
                        <a:t>加</a:t>
                      </a:r>
                      <a:r>
                        <a:rPr sz="2000" spc="25" dirty="0">
                          <a:latin typeface="標楷體" panose="03000509000000000000" pitchFamily="65" charset="-120"/>
                          <a:ea typeface="標楷體" panose="03000509000000000000" pitchFamily="65" charset="-120"/>
                        </a:rPr>
                        <a:t>強</a:t>
                      </a:r>
                      <a:r>
                        <a:rPr sz="2000" spc="-5" dirty="0">
                          <a:latin typeface="標楷體" panose="03000509000000000000" pitchFamily="65" charset="-120"/>
                          <a:ea typeface="標楷體" panose="03000509000000000000" pitchFamily="65" charset="-120"/>
                        </a:rPr>
                        <a:t>)</a:t>
                      </a:r>
                      <a:endParaRPr sz="2000" dirty="0">
                        <a:latin typeface="標楷體" panose="03000509000000000000" pitchFamily="65" charset="-120"/>
                        <a:ea typeface="標楷體" panose="03000509000000000000" pitchFamily="65" charset="-120"/>
                      </a:endParaRPr>
                    </a:p>
                    <a:p>
                      <a:pPr marL="69215" algn="ctr">
                        <a:lnSpc>
                          <a:spcPct val="100000"/>
                        </a:lnSpc>
                      </a:pPr>
                      <a:r>
                        <a:rPr sz="2000" spc="15" dirty="0">
                          <a:latin typeface="標楷體" panose="03000509000000000000" pitchFamily="65" charset="-120"/>
                          <a:ea typeface="標楷體" panose="03000509000000000000" pitchFamily="65" charset="-120"/>
                        </a:rPr>
                        <a:t>成績各得3～1分。</a:t>
                      </a:r>
                      <a:endParaRPr sz="2000" dirty="0">
                        <a:latin typeface="標楷體" panose="03000509000000000000" pitchFamily="65" charset="-120"/>
                        <a:ea typeface="標楷體" panose="03000509000000000000" pitchFamily="65" charset="-120"/>
                        <a:cs typeface="微軟正黑體"/>
                      </a:endParaRPr>
                    </a:p>
                  </a:txBody>
                  <a:tcPr marL="0" marR="0" marT="95885" marB="0" anchor="ctr"/>
                </a:tc>
                <a:tc>
                  <a:txBody>
                    <a:bodyPr/>
                    <a:lstStyle/>
                    <a:p>
                      <a:pPr algn="ctr">
                        <a:lnSpc>
                          <a:spcPct val="100000"/>
                        </a:lnSpc>
                        <a:spcBef>
                          <a:spcPts val="35"/>
                        </a:spcBef>
                      </a:pPr>
                      <a:endParaRPr sz="2000" dirty="0">
                        <a:latin typeface="標楷體" panose="03000509000000000000" pitchFamily="65" charset="-120"/>
                        <a:ea typeface="標楷體" panose="03000509000000000000" pitchFamily="65" charset="-120"/>
                      </a:endParaRPr>
                    </a:p>
                    <a:p>
                      <a:pPr marL="1270" algn="ctr">
                        <a:lnSpc>
                          <a:spcPct val="100000"/>
                        </a:lnSpc>
                      </a:pPr>
                      <a:r>
                        <a:rPr sz="2000" spc="20" dirty="0">
                          <a:latin typeface="標楷體" panose="03000509000000000000" pitchFamily="65" charset="-120"/>
                          <a:ea typeface="標楷體" panose="03000509000000000000" pitchFamily="65" charset="-120"/>
                        </a:rPr>
                        <a:t>15</a:t>
                      </a:r>
                      <a:endParaRPr sz="2000" dirty="0">
                        <a:latin typeface="標楷體" panose="03000509000000000000" pitchFamily="65" charset="-120"/>
                        <a:ea typeface="標楷體" panose="03000509000000000000" pitchFamily="65" charset="-120"/>
                        <a:cs typeface="微軟正黑體"/>
                      </a:endParaRPr>
                    </a:p>
                  </a:txBody>
                  <a:tcPr marL="0" marR="0" marT="4445" marB="0" anchor="ctr"/>
                </a:tc>
                <a:extLst>
                  <a:ext uri="{0D108BD9-81ED-4DB2-BD59-A6C34878D82A}">
                    <a16:rowId xmlns:a16="http://schemas.microsoft.com/office/drawing/2014/main" xmlns="" val="10003"/>
                  </a:ext>
                </a:extLst>
              </a:tr>
              <a:tr h="1069693">
                <a:tc vMerge="1">
                  <a:txBody>
                    <a:bodyPr/>
                    <a:lstStyle/>
                    <a:p>
                      <a:endParaRPr/>
                    </a:p>
                  </a:txBody>
                  <a:tcPr marL="0" marR="0" marT="0" marB="0">
                    <a:lnL w="12700">
                      <a:solidFill>
                        <a:srgbClr val="FFFFFF"/>
                      </a:solidFill>
                      <a:prstDash val="solid"/>
                    </a:lnL>
                    <a:lnR w="12700">
                      <a:solidFill>
                        <a:srgbClr val="FFFFFF"/>
                      </a:solidFill>
                      <a:prstDash val="solid"/>
                    </a:lnR>
                    <a:lnT w="12700">
                      <a:solidFill>
                        <a:srgbClr val="FFFFFF"/>
                      </a:solidFill>
                      <a:prstDash val="solid"/>
                    </a:lnT>
                    <a:lnB w="12700">
                      <a:solidFill>
                        <a:srgbClr val="FFFFFF"/>
                      </a:solidFill>
                      <a:prstDash val="solid"/>
                    </a:lnB>
                    <a:solidFill>
                      <a:srgbClr val="4F81BC"/>
                    </a:solidFill>
                  </a:tcPr>
                </a:tc>
                <a:tc>
                  <a:txBody>
                    <a:bodyPr/>
                    <a:lstStyle/>
                    <a:p>
                      <a:pPr marL="68580" marR="3175" algn="ctr">
                        <a:lnSpc>
                          <a:spcPct val="100000"/>
                        </a:lnSpc>
                      </a:pPr>
                      <a:r>
                        <a:rPr sz="2000" spc="20" dirty="0" err="1">
                          <a:latin typeface="標楷體" panose="03000509000000000000" pitchFamily="65" charset="-120"/>
                          <a:ea typeface="標楷體" panose="03000509000000000000" pitchFamily="65" charset="-120"/>
                        </a:rPr>
                        <a:t>寫作測驗</a:t>
                      </a:r>
                      <a:endParaRPr sz="2000" dirty="0">
                        <a:latin typeface="標楷體" panose="03000509000000000000" pitchFamily="65" charset="-120"/>
                        <a:ea typeface="標楷體" panose="03000509000000000000" pitchFamily="65" charset="-120"/>
                        <a:cs typeface="微軟正黑體"/>
                      </a:endParaRPr>
                    </a:p>
                  </a:txBody>
                  <a:tcPr marL="0" marR="0" marT="4445" marB="0" anchor="ctr"/>
                </a:tc>
                <a:tc>
                  <a:txBody>
                    <a:bodyPr/>
                    <a:lstStyle/>
                    <a:p>
                      <a:pPr marL="69215" marR="171450" algn="ctr">
                        <a:lnSpc>
                          <a:spcPct val="100000"/>
                        </a:lnSpc>
                        <a:spcBef>
                          <a:spcPts val="475"/>
                        </a:spcBef>
                      </a:pPr>
                      <a:r>
                        <a:rPr sz="2000" spc="20" dirty="0" err="1">
                          <a:latin typeface="標楷體" panose="03000509000000000000" pitchFamily="65" charset="-120"/>
                          <a:ea typeface="標楷體" panose="03000509000000000000" pitchFamily="65" charset="-120"/>
                        </a:rPr>
                        <a:t>依據寫作測驗級分數成績得</a:t>
                      </a:r>
                      <a:r>
                        <a:rPr sz="2000" spc="15" dirty="0" err="1">
                          <a:latin typeface="標楷體" panose="03000509000000000000" pitchFamily="65" charset="-120"/>
                          <a:ea typeface="標楷體" panose="03000509000000000000" pitchFamily="65" charset="-120"/>
                        </a:rPr>
                        <a:t>最高1分，並作為同分比序項目順序之最後順位</a:t>
                      </a:r>
                      <a:endParaRPr sz="2000" dirty="0">
                        <a:latin typeface="標楷體" panose="03000509000000000000" pitchFamily="65" charset="-120"/>
                        <a:ea typeface="標楷體" panose="03000509000000000000" pitchFamily="65" charset="-120"/>
                        <a:cs typeface="微軟正黑體"/>
                      </a:endParaRPr>
                    </a:p>
                  </a:txBody>
                  <a:tcPr marL="0" marR="0" marT="60325" marB="0" anchor="ctr"/>
                </a:tc>
                <a:tc>
                  <a:txBody>
                    <a:bodyPr/>
                    <a:lstStyle/>
                    <a:p>
                      <a:pPr algn="ctr">
                        <a:lnSpc>
                          <a:spcPct val="100000"/>
                        </a:lnSpc>
                        <a:spcBef>
                          <a:spcPts val="35"/>
                        </a:spcBef>
                      </a:pPr>
                      <a:endParaRPr sz="2000" dirty="0">
                        <a:latin typeface="標楷體" panose="03000509000000000000" pitchFamily="65" charset="-120"/>
                        <a:ea typeface="標楷體" panose="03000509000000000000" pitchFamily="65" charset="-120"/>
                      </a:endParaRPr>
                    </a:p>
                    <a:p>
                      <a:pPr algn="ctr">
                        <a:lnSpc>
                          <a:spcPct val="100000"/>
                        </a:lnSpc>
                      </a:pPr>
                      <a:r>
                        <a:rPr sz="2000" dirty="0">
                          <a:latin typeface="標楷體" panose="03000509000000000000" pitchFamily="65" charset="-120"/>
                          <a:ea typeface="標楷體" panose="03000509000000000000" pitchFamily="65" charset="-120"/>
                        </a:rPr>
                        <a:t>1</a:t>
                      </a:r>
                      <a:endParaRPr sz="2000" dirty="0">
                        <a:latin typeface="標楷體" panose="03000509000000000000" pitchFamily="65" charset="-120"/>
                        <a:ea typeface="標楷體" panose="03000509000000000000" pitchFamily="65" charset="-120"/>
                        <a:cs typeface="微軟正黑體"/>
                      </a:endParaRPr>
                    </a:p>
                  </a:txBody>
                  <a:tcPr marL="0" marR="0" marT="4445" marB="0" anchor="ctr"/>
                </a:tc>
                <a:tc>
                  <a:txBody>
                    <a:bodyPr/>
                    <a:lstStyle/>
                    <a:p>
                      <a:pPr marL="69215" marR="161290" algn="ctr">
                        <a:lnSpc>
                          <a:spcPct val="100000"/>
                        </a:lnSpc>
                        <a:spcBef>
                          <a:spcPts val="475"/>
                        </a:spcBef>
                      </a:pPr>
                      <a:r>
                        <a:rPr sz="2000" spc="20" dirty="0" err="1">
                          <a:latin typeface="標楷體" panose="03000509000000000000" pitchFamily="65" charset="-120"/>
                          <a:ea typeface="標楷體" panose="03000509000000000000" pitchFamily="65" charset="-120"/>
                        </a:rPr>
                        <a:t>僅作為同分比序項目順序，不納入積分採</a:t>
                      </a:r>
                      <a:r>
                        <a:rPr sz="2000" spc="15" dirty="0" err="1">
                          <a:latin typeface="標楷體" panose="03000509000000000000" pitchFamily="65" charset="-120"/>
                          <a:ea typeface="標楷體" panose="03000509000000000000" pitchFamily="65" charset="-120"/>
                        </a:rPr>
                        <a:t>計項目</a:t>
                      </a:r>
                      <a:endParaRPr sz="2000" dirty="0">
                        <a:latin typeface="標楷體" panose="03000509000000000000" pitchFamily="65" charset="-120"/>
                        <a:ea typeface="標楷體" panose="03000509000000000000" pitchFamily="65" charset="-120"/>
                        <a:cs typeface="微軟正黑體"/>
                      </a:endParaRPr>
                    </a:p>
                  </a:txBody>
                  <a:tcPr marL="0" marR="0" marT="60325" marB="0" anchor="ctr"/>
                </a:tc>
                <a:tc>
                  <a:txBody>
                    <a:bodyPr/>
                    <a:lstStyle/>
                    <a:p>
                      <a:pPr algn="ctr">
                        <a:lnSpc>
                          <a:spcPct val="100000"/>
                        </a:lnSpc>
                        <a:spcBef>
                          <a:spcPts val="35"/>
                        </a:spcBef>
                      </a:pPr>
                      <a:endParaRPr sz="2000" dirty="0">
                        <a:latin typeface="標楷體" panose="03000509000000000000" pitchFamily="65" charset="-120"/>
                        <a:ea typeface="標楷體" panose="03000509000000000000" pitchFamily="65" charset="-120"/>
                      </a:endParaRPr>
                    </a:p>
                    <a:p>
                      <a:pPr marL="1270" algn="ctr">
                        <a:lnSpc>
                          <a:spcPct val="100000"/>
                        </a:lnSpc>
                      </a:pPr>
                      <a:r>
                        <a:rPr sz="2000" spc="25" dirty="0">
                          <a:latin typeface="標楷體" panose="03000509000000000000" pitchFamily="65" charset="-120"/>
                          <a:ea typeface="標楷體" panose="03000509000000000000" pitchFamily="65" charset="-120"/>
                        </a:rPr>
                        <a:t>--</a:t>
                      </a:r>
                      <a:endParaRPr sz="2000" dirty="0">
                        <a:latin typeface="標楷體" panose="03000509000000000000" pitchFamily="65" charset="-120"/>
                        <a:ea typeface="標楷體" panose="03000509000000000000" pitchFamily="65" charset="-120"/>
                        <a:cs typeface="微軟正黑體"/>
                      </a:endParaRPr>
                    </a:p>
                  </a:txBody>
                  <a:tcPr marL="0" marR="0" marT="4445" marB="0" anchor="ctr"/>
                </a:tc>
                <a:extLst>
                  <a:ext uri="{0D108BD9-81ED-4DB2-BD59-A6C34878D82A}">
                    <a16:rowId xmlns:a16="http://schemas.microsoft.com/office/drawing/2014/main" xmlns="" val="10004"/>
                  </a:ext>
                </a:extLst>
              </a:tr>
              <a:tr h="671094">
                <a:tc gridSpan="2">
                  <a:txBody>
                    <a:bodyPr/>
                    <a:lstStyle/>
                    <a:p>
                      <a:pPr marL="68580" marR="3175" algn="ctr">
                        <a:lnSpc>
                          <a:spcPct val="100000"/>
                        </a:lnSpc>
                        <a:spcBef>
                          <a:spcPts val="1015"/>
                        </a:spcBef>
                      </a:pPr>
                      <a:r>
                        <a:rPr sz="2000" spc="20" dirty="0">
                          <a:latin typeface="標楷體" panose="03000509000000000000" pitchFamily="65" charset="-120"/>
                          <a:ea typeface="標楷體" panose="03000509000000000000" pitchFamily="65" charset="-120"/>
                        </a:rPr>
                        <a:t>志願序</a:t>
                      </a:r>
                      <a:endParaRPr sz="2000">
                        <a:latin typeface="標楷體" panose="03000509000000000000" pitchFamily="65" charset="-120"/>
                        <a:ea typeface="標楷體" panose="03000509000000000000" pitchFamily="65" charset="-120"/>
                        <a:cs typeface="微軟正黑體"/>
                      </a:endParaRPr>
                    </a:p>
                  </a:txBody>
                  <a:tcPr marL="0" marR="0" marT="128905" marB="0" anchor="ctr"/>
                </a:tc>
                <a:tc hMerge="1">
                  <a:txBody>
                    <a:bodyPr/>
                    <a:lstStyle/>
                    <a:p>
                      <a:endParaRPr/>
                    </a:p>
                  </a:txBody>
                  <a:tcPr marL="0" marR="0" marT="0" marB="0"/>
                </a:tc>
                <a:tc>
                  <a:txBody>
                    <a:bodyPr/>
                    <a:lstStyle/>
                    <a:p>
                      <a:pPr marL="69215" algn="ctr">
                        <a:lnSpc>
                          <a:spcPct val="100000"/>
                        </a:lnSpc>
                        <a:spcBef>
                          <a:spcPts val="1130"/>
                        </a:spcBef>
                      </a:pPr>
                      <a:r>
                        <a:rPr sz="2000" spc="15" dirty="0">
                          <a:latin typeface="標楷體" panose="03000509000000000000" pitchFamily="65" charset="-120"/>
                          <a:ea typeface="標楷體" panose="03000509000000000000" pitchFamily="65" charset="-120"/>
                        </a:rPr>
                        <a:t>依照志願順序得21～26</a:t>
                      </a:r>
                      <a:r>
                        <a:rPr sz="2000" spc="-5" dirty="0">
                          <a:latin typeface="標楷體" panose="03000509000000000000" pitchFamily="65" charset="-120"/>
                          <a:ea typeface="標楷體" panose="03000509000000000000" pitchFamily="65" charset="-120"/>
                        </a:rPr>
                        <a:t>分</a:t>
                      </a:r>
                      <a:endParaRPr sz="2000" dirty="0">
                        <a:latin typeface="標楷體" panose="03000509000000000000" pitchFamily="65" charset="-120"/>
                        <a:ea typeface="標楷體" panose="03000509000000000000" pitchFamily="65" charset="-120"/>
                        <a:cs typeface="微軟正黑體"/>
                      </a:endParaRPr>
                    </a:p>
                  </a:txBody>
                  <a:tcPr marL="0" marR="0" marT="143510" marB="0" anchor="ctr"/>
                </a:tc>
                <a:tc>
                  <a:txBody>
                    <a:bodyPr/>
                    <a:lstStyle/>
                    <a:p>
                      <a:pPr algn="ctr">
                        <a:lnSpc>
                          <a:spcPct val="100000"/>
                        </a:lnSpc>
                        <a:spcBef>
                          <a:spcPts val="1015"/>
                        </a:spcBef>
                      </a:pPr>
                      <a:r>
                        <a:rPr sz="2000" spc="20" dirty="0">
                          <a:latin typeface="標楷體" panose="03000509000000000000" pitchFamily="65" charset="-120"/>
                          <a:ea typeface="標楷體" panose="03000509000000000000" pitchFamily="65" charset="-120"/>
                        </a:rPr>
                        <a:t>26</a:t>
                      </a:r>
                      <a:endParaRPr sz="2000" dirty="0">
                        <a:latin typeface="標楷體" panose="03000509000000000000" pitchFamily="65" charset="-120"/>
                        <a:ea typeface="標楷體" panose="03000509000000000000" pitchFamily="65" charset="-120"/>
                        <a:cs typeface="微軟正黑體"/>
                      </a:endParaRPr>
                    </a:p>
                  </a:txBody>
                  <a:tcPr marL="0" marR="0" marT="128905" marB="0" anchor="ctr"/>
                </a:tc>
                <a:tc>
                  <a:txBody>
                    <a:bodyPr/>
                    <a:lstStyle/>
                    <a:p>
                      <a:pPr marL="69215" algn="ctr">
                        <a:lnSpc>
                          <a:spcPct val="100000"/>
                        </a:lnSpc>
                        <a:spcBef>
                          <a:spcPts val="1130"/>
                        </a:spcBef>
                      </a:pPr>
                      <a:r>
                        <a:rPr sz="2000" spc="15" dirty="0">
                          <a:latin typeface="標楷體" panose="03000509000000000000" pitchFamily="65" charset="-120"/>
                          <a:ea typeface="標楷體" panose="03000509000000000000" pitchFamily="65" charset="-120"/>
                        </a:rPr>
                        <a:t>不採計</a:t>
                      </a:r>
                      <a:endParaRPr sz="2000" dirty="0">
                        <a:latin typeface="標楷體" panose="03000509000000000000" pitchFamily="65" charset="-120"/>
                        <a:ea typeface="標楷體" panose="03000509000000000000" pitchFamily="65" charset="-120"/>
                        <a:cs typeface="微軟正黑體"/>
                      </a:endParaRPr>
                    </a:p>
                  </a:txBody>
                  <a:tcPr marL="0" marR="0" marT="143510" marB="0" anchor="ctr"/>
                </a:tc>
                <a:tc>
                  <a:txBody>
                    <a:bodyPr/>
                    <a:lstStyle/>
                    <a:p>
                      <a:pPr marL="1270" algn="ctr">
                        <a:lnSpc>
                          <a:spcPct val="100000"/>
                        </a:lnSpc>
                        <a:spcBef>
                          <a:spcPts val="1015"/>
                        </a:spcBef>
                      </a:pPr>
                      <a:r>
                        <a:rPr sz="2000" spc="25" dirty="0">
                          <a:latin typeface="標楷體" panose="03000509000000000000" pitchFamily="65" charset="-120"/>
                          <a:ea typeface="標楷體" panose="03000509000000000000" pitchFamily="65" charset="-120"/>
                        </a:rPr>
                        <a:t>--</a:t>
                      </a:r>
                      <a:endParaRPr sz="2000" dirty="0">
                        <a:latin typeface="標楷體" panose="03000509000000000000" pitchFamily="65" charset="-120"/>
                        <a:ea typeface="標楷體" panose="03000509000000000000" pitchFamily="65" charset="-120"/>
                        <a:cs typeface="微軟正黑體"/>
                      </a:endParaRPr>
                    </a:p>
                  </a:txBody>
                  <a:tcPr marL="0" marR="0" marT="128905" marB="0" anchor="ctr"/>
                </a:tc>
                <a:extLst>
                  <a:ext uri="{0D108BD9-81ED-4DB2-BD59-A6C34878D82A}">
                    <a16:rowId xmlns:a16="http://schemas.microsoft.com/office/drawing/2014/main" xmlns="" val="10005"/>
                  </a:ext>
                </a:extLst>
              </a:tr>
              <a:tr h="905708">
                <a:tc gridSpan="2">
                  <a:txBody>
                    <a:bodyPr/>
                    <a:lstStyle/>
                    <a:p>
                      <a:pPr marL="68580" marR="3175" algn="ctr">
                        <a:lnSpc>
                          <a:spcPct val="100000"/>
                        </a:lnSpc>
                        <a:spcBef>
                          <a:spcPts val="680"/>
                        </a:spcBef>
                      </a:pPr>
                      <a:r>
                        <a:rPr sz="2000" spc="20" dirty="0">
                          <a:latin typeface="標楷體" panose="03000509000000000000" pitchFamily="65" charset="-120"/>
                          <a:ea typeface="標楷體" panose="03000509000000000000" pitchFamily="65" charset="-120"/>
                        </a:rPr>
                        <a:t>其他</a:t>
                      </a:r>
                      <a:endParaRPr sz="2000">
                        <a:latin typeface="標楷體" panose="03000509000000000000" pitchFamily="65" charset="-120"/>
                        <a:ea typeface="標楷體" panose="03000509000000000000" pitchFamily="65" charset="-120"/>
                      </a:endParaRPr>
                    </a:p>
                    <a:p>
                      <a:pPr marL="68580" marR="3175" algn="ctr">
                        <a:lnSpc>
                          <a:spcPct val="100000"/>
                        </a:lnSpc>
                      </a:pPr>
                      <a:r>
                        <a:rPr sz="2000" spc="20" dirty="0">
                          <a:latin typeface="標楷體" panose="03000509000000000000" pitchFamily="65" charset="-120"/>
                          <a:ea typeface="標楷體" panose="03000509000000000000" pitchFamily="65" charset="-120"/>
                        </a:rPr>
                        <a:t>（招生學校自訂項目）</a:t>
                      </a:r>
                      <a:endParaRPr sz="2000">
                        <a:latin typeface="標楷體" panose="03000509000000000000" pitchFamily="65" charset="-120"/>
                        <a:ea typeface="標楷體" panose="03000509000000000000" pitchFamily="65" charset="-120"/>
                        <a:cs typeface="微軟正黑體"/>
                      </a:endParaRPr>
                    </a:p>
                  </a:txBody>
                  <a:tcPr marL="0" marR="0" marT="86360" marB="0" anchor="ctr"/>
                </a:tc>
                <a:tc hMerge="1">
                  <a:txBody>
                    <a:bodyPr/>
                    <a:lstStyle/>
                    <a:p>
                      <a:endParaRPr/>
                    </a:p>
                  </a:txBody>
                  <a:tcPr marL="0" marR="0" marT="0" marB="0"/>
                </a:tc>
                <a:tc>
                  <a:txBody>
                    <a:bodyPr/>
                    <a:lstStyle/>
                    <a:p>
                      <a:pPr marL="69215" algn="ctr">
                        <a:lnSpc>
                          <a:spcPct val="100000"/>
                        </a:lnSpc>
                        <a:spcBef>
                          <a:spcPts val="1875"/>
                        </a:spcBef>
                      </a:pPr>
                      <a:r>
                        <a:rPr sz="2000" spc="15" dirty="0">
                          <a:latin typeface="標楷體" panose="03000509000000000000" pitchFamily="65" charset="-120"/>
                          <a:ea typeface="標楷體" panose="03000509000000000000" pitchFamily="65" charset="-120"/>
                        </a:rPr>
                        <a:t>不採計</a:t>
                      </a:r>
                      <a:endParaRPr sz="2000" dirty="0">
                        <a:latin typeface="標楷體" panose="03000509000000000000" pitchFamily="65" charset="-120"/>
                        <a:ea typeface="標楷體" panose="03000509000000000000" pitchFamily="65" charset="-120"/>
                        <a:cs typeface="微軟正黑體"/>
                      </a:endParaRPr>
                    </a:p>
                  </a:txBody>
                  <a:tcPr marL="0" marR="0" marT="238125" marB="0" anchor="ctr"/>
                </a:tc>
                <a:tc>
                  <a:txBody>
                    <a:bodyPr/>
                    <a:lstStyle/>
                    <a:p>
                      <a:pPr algn="ctr">
                        <a:lnSpc>
                          <a:spcPct val="100000"/>
                        </a:lnSpc>
                        <a:spcBef>
                          <a:spcPts val="1760"/>
                        </a:spcBef>
                      </a:pPr>
                      <a:r>
                        <a:rPr sz="2000" spc="25" dirty="0">
                          <a:latin typeface="標楷體" panose="03000509000000000000" pitchFamily="65" charset="-120"/>
                          <a:ea typeface="標楷體" panose="03000509000000000000" pitchFamily="65" charset="-120"/>
                        </a:rPr>
                        <a:t>--</a:t>
                      </a:r>
                      <a:endParaRPr sz="2000" dirty="0">
                        <a:latin typeface="標楷體" panose="03000509000000000000" pitchFamily="65" charset="-120"/>
                        <a:ea typeface="標楷體" panose="03000509000000000000" pitchFamily="65" charset="-120"/>
                        <a:cs typeface="微軟正黑體"/>
                      </a:endParaRPr>
                    </a:p>
                  </a:txBody>
                  <a:tcPr marL="0" marR="0" marT="223520" marB="0" anchor="ctr"/>
                </a:tc>
                <a:tc>
                  <a:txBody>
                    <a:bodyPr/>
                    <a:lstStyle/>
                    <a:p>
                      <a:pPr marL="69215" marR="161290" algn="ctr">
                        <a:lnSpc>
                          <a:spcPts val="1920"/>
                        </a:lnSpc>
                        <a:spcBef>
                          <a:spcPts val="20"/>
                        </a:spcBef>
                      </a:pPr>
                      <a:r>
                        <a:rPr sz="2000" spc="20" dirty="0">
                          <a:latin typeface="標楷體" panose="03000509000000000000" pitchFamily="65" charset="-120"/>
                          <a:ea typeface="標楷體" panose="03000509000000000000" pitchFamily="65" charset="-120"/>
                        </a:rPr>
                        <a:t>由招生學校自行訂定 採計項目及積分採計 </a:t>
                      </a:r>
                      <a:r>
                        <a:rPr sz="2000" spc="15" dirty="0">
                          <a:latin typeface="標楷體" panose="03000509000000000000" pitchFamily="65" charset="-120"/>
                          <a:ea typeface="標楷體" panose="03000509000000000000" pitchFamily="65" charset="-120"/>
                        </a:rPr>
                        <a:t>方式</a:t>
                      </a:r>
                      <a:endParaRPr sz="2000" dirty="0">
                        <a:latin typeface="標楷體" panose="03000509000000000000" pitchFamily="65" charset="-120"/>
                        <a:ea typeface="標楷體" panose="03000509000000000000" pitchFamily="65" charset="-120"/>
                        <a:cs typeface="微軟正黑體"/>
                      </a:endParaRPr>
                    </a:p>
                  </a:txBody>
                  <a:tcPr marL="0" marR="0" marT="2540" marB="0" anchor="ctr"/>
                </a:tc>
                <a:tc>
                  <a:txBody>
                    <a:bodyPr/>
                    <a:lstStyle/>
                    <a:p>
                      <a:pPr algn="ctr">
                        <a:lnSpc>
                          <a:spcPct val="100000"/>
                        </a:lnSpc>
                        <a:spcBef>
                          <a:spcPts val="1760"/>
                        </a:spcBef>
                      </a:pPr>
                      <a:r>
                        <a:rPr sz="2000" dirty="0">
                          <a:latin typeface="標楷體" panose="03000509000000000000" pitchFamily="65" charset="-120"/>
                          <a:ea typeface="標楷體" panose="03000509000000000000" pitchFamily="65" charset="-120"/>
                        </a:rPr>
                        <a:t>5</a:t>
                      </a:r>
                      <a:endParaRPr sz="2000" dirty="0">
                        <a:latin typeface="標楷體" panose="03000509000000000000" pitchFamily="65" charset="-120"/>
                        <a:ea typeface="標楷體" panose="03000509000000000000" pitchFamily="65" charset="-120"/>
                        <a:cs typeface="微軟正黑體"/>
                      </a:endParaRPr>
                    </a:p>
                  </a:txBody>
                  <a:tcPr marL="0" marR="0" marT="223520" marB="0" anchor="ctr"/>
                </a:tc>
                <a:extLst>
                  <a:ext uri="{0D108BD9-81ED-4DB2-BD59-A6C34878D82A}">
                    <a16:rowId xmlns:a16="http://schemas.microsoft.com/office/drawing/2014/main" xmlns="" val="10006"/>
                  </a:ext>
                </a:extLst>
              </a:tr>
              <a:tr h="545177">
                <a:tc gridSpan="2">
                  <a:txBody>
                    <a:bodyPr/>
                    <a:lstStyle/>
                    <a:p>
                      <a:pPr marL="422275" marR="3175" algn="ctr">
                        <a:lnSpc>
                          <a:spcPct val="100000"/>
                        </a:lnSpc>
                        <a:spcBef>
                          <a:spcPts val="615"/>
                        </a:spcBef>
                      </a:pPr>
                      <a:r>
                        <a:rPr sz="2000" spc="20" dirty="0">
                          <a:latin typeface="標楷體" panose="03000509000000000000" pitchFamily="65" charset="-120"/>
                          <a:ea typeface="標楷體" panose="03000509000000000000" pitchFamily="65" charset="-120"/>
                        </a:rPr>
                        <a:t>總積分合計上限</a:t>
                      </a:r>
                      <a:endParaRPr sz="2000">
                        <a:latin typeface="標楷體" panose="03000509000000000000" pitchFamily="65" charset="-120"/>
                        <a:ea typeface="標楷體" panose="03000509000000000000" pitchFamily="65" charset="-120"/>
                        <a:cs typeface="微軟正黑體"/>
                      </a:endParaRPr>
                    </a:p>
                  </a:txBody>
                  <a:tcPr marL="0" marR="0" marT="78105" marB="0" anchor="ctr"/>
                </a:tc>
                <a:tc hMerge="1">
                  <a:txBody>
                    <a:bodyPr/>
                    <a:lstStyle/>
                    <a:p>
                      <a:endParaRPr/>
                    </a:p>
                  </a:txBody>
                  <a:tcPr marL="0" marR="0" marT="0" marB="0"/>
                </a:tc>
                <a:tc gridSpan="2">
                  <a:txBody>
                    <a:bodyPr/>
                    <a:lstStyle/>
                    <a:p>
                      <a:pPr algn="ctr">
                        <a:lnSpc>
                          <a:spcPct val="100000"/>
                        </a:lnSpc>
                        <a:spcBef>
                          <a:spcPts val="615"/>
                        </a:spcBef>
                      </a:pPr>
                      <a:r>
                        <a:rPr sz="2000" spc="20" dirty="0">
                          <a:latin typeface="標楷體" panose="03000509000000000000" pitchFamily="65" charset="-120"/>
                          <a:ea typeface="標楷體" panose="03000509000000000000" pitchFamily="65" charset="-120"/>
                        </a:rPr>
                        <a:t>101</a:t>
                      </a:r>
                      <a:r>
                        <a:rPr sz="2000" dirty="0">
                          <a:latin typeface="標楷體" panose="03000509000000000000" pitchFamily="65" charset="-120"/>
                          <a:ea typeface="標楷體" panose="03000509000000000000" pitchFamily="65" charset="-120"/>
                        </a:rPr>
                        <a:t>分</a:t>
                      </a:r>
                      <a:endParaRPr sz="2000" dirty="0">
                        <a:latin typeface="標楷體" panose="03000509000000000000" pitchFamily="65" charset="-120"/>
                        <a:ea typeface="標楷體" panose="03000509000000000000" pitchFamily="65" charset="-120"/>
                        <a:cs typeface="微軟正黑體"/>
                      </a:endParaRPr>
                    </a:p>
                  </a:txBody>
                  <a:tcPr marL="0" marR="0" marT="78105" marB="0" anchor="ctr"/>
                </a:tc>
                <a:tc hMerge="1">
                  <a:txBody>
                    <a:bodyPr/>
                    <a:lstStyle/>
                    <a:p>
                      <a:endParaRPr/>
                    </a:p>
                  </a:txBody>
                  <a:tcPr marL="0" marR="0" marT="0" marB="0"/>
                </a:tc>
                <a:tc gridSpan="2">
                  <a:txBody>
                    <a:bodyPr/>
                    <a:lstStyle/>
                    <a:p>
                      <a:pPr marL="352425" algn="ctr">
                        <a:lnSpc>
                          <a:spcPct val="100000"/>
                        </a:lnSpc>
                        <a:spcBef>
                          <a:spcPts val="615"/>
                        </a:spcBef>
                      </a:pPr>
                      <a:r>
                        <a:rPr sz="2000" spc="20" dirty="0">
                          <a:latin typeface="標楷體" panose="03000509000000000000" pitchFamily="65" charset="-120"/>
                          <a:ea typeface="標楷體" panose="03000509000000000000" pitchFamily="65" charset="-120"/>
                        </a:rPr>
                        <a:t>50分（未含加</a:t>
                      </a:r>
                      <a:r>
                        <a:rPr sz="2000" spc="10" dirty="0">
                          <a:latin typeface="標楷體" panose="03000509000000000000" pitchFamily="65" charset="-120"/>
                          <a:ea typeface="標楷體" panose="03000509000000000000" pitchFamily="65" charset="-120"/>
                        </a:rPr>
                        <a:t>權</a:t>
                      </a:r>
                      <a:r>
                        <a:rPr sz="2000" dirty="0">
                          <a:latin typeface="標楷體" panose="03000509000000000000" pitchFamily="65" charset="-120"/>
                          <a:ea typeface="標楷體" panose="03000509000000000000" pitchFamily="65" charset="-120"/>
                        </a:rPr>
                        <a:t>）</a:t>
                      </a:r>
                      <a:endParaRPr sz="2000" dirty="0">
                        <a:latin typeface="標楷體" panose="03000509000000000000" pitchFamily="65" charset="-120"/>
                        <a:ea typeface="標楷體" panose="03000509000000000000" pitchFamily="65" charset="-120"/>
                        <a:cs typeface="微軟正黑體"/>
                      </a:endParaRPr>
                    </a:p>
                  </a:txBody>
                  <a:tcPr marL="0" marR="0" marT="78105" marB="0" anchor="ctr"/>
                </a:tc>
                <a:tc hMerge="1">
                  <a:txBody>
                    <a:bodyPr/>
                    <a:lstStyle/>
                    <a:p>
                      <a:endParaRPr/>
                    </a:p>
                  </a:txBody>
                  <a:tcPr marL="0" marR="0" marT="0" marB="0"/>
                </a:tc>
                <a:extLst>
                  <a:ext uri="{0D108BD9-81ED-4DB2-BD59-A6C34878D82A}">
                    <a16:rowId xmlns:a16="http://schemas.microsoft.com/office/drawing/2014/main" xmlns="" val="10007"/>
                  </a:ext>
                </a:extLst>
              </a:tr>
            </a:tbl>
          </a:graphicData>
        </a:graphic>
      </p:graphicFrame>
      <p:sp>
        <p:nvSpPr>
          <p:cNvPr id="7" name="object 7"/>
          <p:cNvSpPr txBox="1">
            <a:spLocks noGrp="1"/>
          </p:cNvSpPr>
          <p:nvPr>
            <p:ph type="sldNum" sz="quarter" idx="7"/>
          </p:nvPr>
        </p:nvSpPr>
        <p:spPr>
          <a:prstGeom prst="rect">
            <a:avLst/>
          </a:prstGeom>
        </p:spPr>
        <p:txBody>
          <a:bodyPr vert="horz" wrap="square" lIns="0" tIns="0" rIns="0" bIns="0" rtlCol="0">
            <a:spAutoFit/>
          </a:bodyPr>
          <a:lstStyle/>
          <a:p>
            <a:pPr marL="38100" marR="0" lvl="0" indent="0" algn="l" defTabSz="914400" rtl="0" eaLnBrk="1" fontAlgn="auto" latinLnBrk="0" hangingPunct="1">
              <a:lnSpc>
                <a:spcPts val="1240"/>
              </a:lnSpc>
              <a:spcBef>
                <a:spcPts val="0"/>
              </a:spcBef>
              <a:spcAft>
                <a:spcPts val="0"/>
              </a:spcAft>
              <a:buClrTx/>
              <a:buSzTx/>
              <a:buFontTx/>
              <a:buNone/>
              <a:tabLst/>
              <a:defRPr/>
            </a:pPr>
            <a:fld id="{81D60167-4931-47E6-BA6A-407CBD079E47}" type="slidenum">
              <a:rPr kumimoji="0" sz="1200" b="0" i="0" u="none" strike="noStrike" kern="1200" cap="none" spc="0" normalizeH="0" baseline="0" noProof="0" dirty="0">
                <a:ln>
                  <a:noFill/>
                </a:ln>
                <a:solidFill>
                  <a:srgbClr val="888888"/>
                </a:solidFill>
                <a:effectLst/>
                <a:uLnTx/>
                <a:uFillTx/>
                <a:latin typeface="Calibri"/>
                <a:ea typeface="新細明體" panose="02020500000000000000" pitchFamily="18" charset="-120"/>
                <a:cs typeface="Calibri"/>
              </a:rPr>
              <a:pPr marL="38100" marR="0" lvl="0" indent="0" algn="l" defTabSz="914400" rtl="0" eaLnBrk="1" fontAlgn="auto" latinLnBrk="0" hangingPunct="1">
                <a:lnSpc>
                  <a:spcPts val="1240"/>
                </a:lnSpc>
                <a:spcBef>
                  <a:spcPts val="0"/>
                </a:spcBef>
                <a:spcAft>
                  <a:spcPts val="0"/>
                </a:spcAft>
                <a:buClrTx/>
                <a:buSzTx/>
                <a:buFontTx/>
                <a:buNone/>
                <a:tabLst/>
                <a:defRPr/>
              </a:pPr>
              <a:t>116</a:t>
            </a:fld>
            <a:endParaRPr kumimoji="0" sz="1200" b="0" i="0" u="none" strike="noStrike" kern="1200" cap="none" spc="0" normalizeH="0" baseline="0" noProof="0" dirty="0">
              <a:ln>
                <a:noFill/>
              </a:ln>
              <a:solidFill>
                <a:srgbClr val="888888"/>
              </a:solidFill>
              <a:effectLst/>
              <a:uLnTx/>
              <a:uFillTx/>
              <a:latin typeface="Calibri"/>
              <a:ea typeface="新細明體" panose="02020500000000000000" pitchFamily="18" charset="-120"/>
              <a:cs typeface="Calibri"/>
            </a:endParaRPr>
          </a:p>
        </p:txBody>
      </p:sp>
    </p:spTree>
    <p:extLst>
      <p:ext uri="{BB962C8B-B14F-4D97-AF65-F5344CB8AC3E}">
        <p14:creationId xmlns:p14="http://schemas.microsoft.com/office/powerpoint/2010/main" val="136013617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395164" y="134545"/>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71348" y="191692"/>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圓角矩形 9"/>
          <p:cNvSpPr/>
          <p:nvPr/>
        </p:nvSpPr>
        <p:spPr bwMode="auto">
          <a:xfrm>
            <a:off x="1956716" y="31533"/>
            <a:ext cx="8438448" cy="1633855"/>
          </a:xfrm>
          <a:prstGeom prst="roundRect">
            <a:avLst/>
          </a:prstGeom>
          <a:solidFill>
            <a:srgbClr val="A3DEDF"/>
          </a:solidFill>
          <a:scene3d>
            <a:camera prst="orthographicFront"/>
            <a:lightRig rig="threePt" dir="t"/>
          </a:scene3d>
          <a:sp3d>
            <a:bevelT w="381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sp>
      <p:sp>
        <p:nvSpPr>
          <p:cNvPr id="2" name="文字方塊 1"/>
          <p:cNvSpPr txBox="1"/>
          <p:nvPr/>
        </p:nvSpPr>
        <p:spPr>
          <a:xfrm>
            <a:off x="1956716" y="397809"/>
            <a:ext cx="8438448" cy="646331"/>
          </a:xfrm>
          <a:prstGeom prst="rect">
            <a:avLst/>
          </a:prstGeom>
          <a:noFill/>
        </p:spPr>
        <p:txBody>
          <a:bodyPr wrap="square" rtlCol="0">
            <a:spAutoFit/>
          </a:bodyPr>
          <a:lstStyle/>
          <a:p>
            <a:pPr marL="0" marR="0" lvl="0" indent="0" algn="ctr" defTabSz="685783" rtl="0" eaLnBrk="1" fontAlgn="auto" latinLnBrk="0" hangingPunct="1">
              <a:lnSpc>
                <a:spcPct val="90000"/>
              </a:lnSpc>
              <a:spcBef>
                <a:spcPct val="0"/>
              </a:spcBef>
              <a:spcAft>
                <a:spcPts val="0"/>
              </a:spcAft>
              <a:buClrTx/>
              <a:buSzPct val="90000"/>
              <a:buFontTx/>
              <a:buNone/>
              <a:tabLst/>
              <a:defRPr/>
            </a:pPr>
            <a:r>
              <a:rPr kumimoji="0" lang="zh-TW" altLang="en-US" sz="4000" b="1" i="0" u="none" strike="noStrike" kern="1200" cap="none" spc="0" normalizeH="0" baseline="0" noProof="0" dirty="0">
                <a:ln>
                  <a:noFill/>
                </a:ln>
                <a:solidFill>
                  <a:srgbClr val="6600CC"/>
                </a:solidFill>
                <a:effectLst/>
                <a:uLnTx/>
                <a:uFillTx/>
                <a:latin typeface="標楷體" panose="03000509000000000000" pitchFamily="65" charset="-120"/>
                <a:ea typeface="標楷體" panose="03000509000000000000" pitchFamily="65" charset="-120"/>
                <a:cs typeface="+mn-cs"/>
              </a:rPr>
              <a:t>五專其他特殊專班招生管道介紹</a:t>
            </a:r>
          </a:p>
        </p:txBody>
      </p:sp>
      <p:graphicFrame>
        <p:nvGraphicFramePr>
          <p:cNvPr id="3" name="表格 2">
            <a:extLst>
              <a:ext uri="{FF2B5EF4-FFF2-40B4-BE49-F238E27FC236}">
                <a16:creationId xmlns:a16="http://schemas.microsoft.com/office/drawing/2014/main" xmlns="" id="{2D8D27E8-0B73-473E-846A-1168815182CE}"/>
              </a:ext>
            </a:extLst>
          </p:cNvPr>
          <p:cNvGraphicFramePr>
            <a:graphicFrameLocks noGrp="1"/>
          </p:cNvGraphicFramePr>
          <p:nvPr>
            <p:extLst>
              <p:ext uri="{D42A27DB-BD31-4B8C-83A1-F6EECF244321}">
                <p14:modId xmlns:p14="http://schemas.microsoft.com/office/powerpoint/2010/main" val="1514282000"/>
              </p:ext>
            </p:extLst>
          </p:nvPr>
        </p:nvGraphicFramePr>
        <p:xfrm>
          <a:off x="-1" y="1665387"/>
          <a:ext cx="12192001" cy="5192613"/>
        </p:xfrm>
        <a:graphic>
          <a:graphicData uri="http://schemas.openxmlformats.org/drawingml/2006/table">
            <a:tbl>
              <a:tblPr firstRow="1" bandRow="1">
                <a:tableStyleId>{0505E3EF-67EA-436B-97B2-0124C06EBD24}</a:tableStyleId>
              </a:tblPr>
              <a:tblGrid>
                <a:gridCol w="1550477">
                  <a:extLst>
                    <a:ext uri="{9D8B030D-6E8A-4147-A177-3AD203B41FA5}">
                      <a16:colId xmlns:a16="http://schemas.microsoft.com/office/drawing/2014/main" xmlns="" val="1741887471"/>
                    </a:ext>
                  </a:extLst>
                </a:gridCol>
                <a:gridCol w="2660381">
                  <a:extLst>
                    <a:ext uri="{9D8B030D-6E8A-4147-A177-3AD203B41FA5}">
                      <a16:colId xmlns:a16="http://schemas.microsoft.com/office/drawing/2014/main" xmlns="" val="1374260704"/>
                    </a:ext>
                  </a:extLst>
                </a:gridCol>
                <a:gridCol w="2660381">
                  <a:extLst>
                    <a:ext uri="{9D8B030D-6E8A-4147-A177-3AD203B41FA5}">
                      <a16:colId xmlns:a16="http://schemas.microsoft.com/office/drawing/2014/main" xmlns="" val="3710438243"/>
                    </a:ext>
                  </a:extLst>
                </a:gridCol>
                <a:gridCol w="2660381">
                  <a:extLst>
                    <a:ext uri="{9D8B030D-6E8A-4147-A177-3AD203B41FA5}">
                      <a16:colId xmlns:a16="http://schemas.microsoft.com/office/drawing/2014/main" xmlns="" val="1072570799"/>
                    </a:ext>
                  </a:extLst>
                </a:gridCol>
                <a:gridCol w="2660381">
                  <a:extLst>
                    <a:ext uri="{9D8B030D-6E8A-4147-A177-3AD203B41FA5}">
                      <a16:colId xmlns:a16="http://schemas.microsoft.com/office/drawing/2014/main" xmlns="" val="2413706681"/>
                    </a:ext>
                  </a:extLst>
                </a:gridCol>
              </a:tblGrid>
              <a:tr h="1351971">
                <a:tc>
                  <a:txBody>
                    <a:bodyPr/>
                    <a:lstStyle/>
                    <a:p>
                      <a:pPr algn="ctr"/>
                      <a:r>
                        <a:rPr lang="zh-TW" altLang="en-US" sz="28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校名</a:t>
                      </a:r>
                      <a:r>
                        <a:rPr lang="en-US" altLang="zh-TW" sz="28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8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8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科別</a:t>
                      </a:r>
                    </a:p>
                  </a:txBody>
                  <a:tcPr anchor="ctr">
                    <a:cell3D prstMaterial="dkEdge">
                      <a:bevel/>
                      <a:lightRig rig="flood" dir="t"/>
                    </a:cell3D>
                    <a:noFill/>
                  </a:tcPr>
                </a:tc>
                <a:tc>
                  <a:txBody>
                    <a:bodyPr/>
                    <a:lstStyle/>
                    <a:p>
                      <a:pPr algn="ctr"/>
                      <a:r>
                        <a:rPr lang="zh-TW" altLang="en-US"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慈濟科技大學</a:t>
                      </a:r>
                      <a:r>
                        <a:rPr lang="en-US" altLang="zh-TW"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護理科原住民</a:t>
                      </a:r>
                      <a:r>
                        <a:rPr lang="en-US" altLang="zh-TW"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單獨招生</a:t>
                      </a:r>
                    </a:p>
                  </a:txBody>
                  <a:tcPr anchor="ctr">
                    <a:cell3D prstMaterial="dkEdge">
                      <a:bevel/>
                      <a:lightRig rig="flood" dir="t"/>
                    </a:cell3D>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經國管理學院</a:t>
                      </a:r>
                      <a:r>
                        <a:rPr lang="en-US" altLang="zh-TW"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護理科澎湖專班</a:t>
                      </a:r>
                      <a:r>
                        <a:rPr lang="en-US" altLang="zh-TW"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單獨招生</a:t>
                      </a:r>
                    </a:p>
                  </a:txBody>
                  <a:tcPr anchor="ctr">
                    <a:cell3D prstMaterial="dkEdge">
                      <a:bevel/>
                      <a:lightRig rig="flood" dir="t"/>
                    </a:cell3D>
                    <a:noFill/>
                  </a:tcPr>
                </a:tc>
                <a:tc>
                  <a:txBody>
                    <a:bodyPr/>
                    <a:lstStyle/>
                    <a:p>
                      <a:pPr algn="ctr"/>
                      <a:r>
                        <a:rPr lang="zh-TW" altLang="en-US"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馬偕醫護專校</a:t>
                      </a:r>
                      <a:r>
                        <a:rPr lang="en-US" altLang="zh-TW"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東部地區護理科</a:t>
                      </a:r>
                      <a:r>
                        <a:rPr lang="en-US" altLang="zh-TW"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獎助生甄選入學</a:t>
                      </a:r>
                    </a:p>
                  </a:txBody>
                  <a:tcPr anchor="ctr">
                    <a:cell3D prstMaterial="dkEdge">
                      <a:bevel/>
                      <a:lightRig rig="flood" dir="t"/>
                    </a:cell3D>
                    <a:noFill/>
                  </a:tcPr>
                </a:tc>
                <a:tc>
                  <a:txBody>
                    <a:bodyPr/>
                    <a:lstStyle/>
                    <a:p>
                      <a:pPr algn="ctr"/>
                      <a:r>
                        <a:rPr lang="zh-TW" altLang="en-US"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臺南護專</a:t>
                      </a:r>
                      <a:r>
                        <a:rPr lang="en-US" altLang="zh-TW"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老人服務事業科</a:t>
                      </a:r>
                      <a:r>
                        <a:rPr lang="en-US" altLang="zh-TW"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原住民單獨招生</a:t>
                      </a:r>
                    </a:p>
                  </a:txBody>
                  <a:tcPr anchor="ctr">
                    <a:cell3D prstMaterial="dkEdge">
                      <a:bevel/>
                      <a:lightRig rig="flood" dir="t"/>
                    </a:cell3D>
                    <a:noFill/>
                  </a:tcPr>
                </a:tc>
                <a:extLst>
                  <a:ext uri="{0D108BD9-81ED-4DB2-BD59-A6C34878D82A}">
                    <a16:rowId xmlns:a16="http://schemas.microsoft.com/office/drawing/2014/main" xmlns="" val="2443478197"/>
                  </a:ext>
                </a:extLst>
              </a:tr>
              <a:tr h="984373">
                <a:tc>
                  <a:txBody>
                    <a:bodyPr/>
                    <a:lstStyle/>
                    <a:p>
                      <a:pPr algn="ctr"/>
                      <a:r>
                        <a:rPr lang="zh-TW" altLang="en-US" sz="28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招生</a:t>
                      </a:r>
                      <a:r>
                        <a:rPr lang="en-US" altLang="zh-TW" sz="28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8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8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名額</a:t>
                      </a:r>
                    </a:p>
                  </a:txBody>
                  <a:tcPr anchor="ctr">
                    <a:cell3D prstMaterial="dkEdge">
                      <a:bevel/>
                      <a:lightRig rig="flood" dir="t"/>
                    </a:cell3D>
                    <a:noFill/>
                  </a:tcPr>
                </a:tc>
                <a:tc>
                  <a:txBody>
                    <a:bodyPr/>
                    <a:lstStyle/>
                    <a:p>
                      <a:pPr algn="ctr"/>
                      <a:r>
                        <a:rPr lang="en-US" altLang="zh-TW" sz="3600" b="1" dirty="0">
                          <a:solidFill>
                            <a:srgbClr val="0000FF"/>
                          </a:solidFill>
                          <a:latin typeface="標楷體" panose="03000509000000000000" pitchFamily="65" charset="-120"/>
                          <a:ea typeface="標楷體" panose="03000509000000000000" pitchFamily="65" charset="-120"/>
                        </a:rPr>
                        <a:t>100</a:t>
                      </a:r>
                      <a:endParaRPr lang="zh-TW" altLang="en-US" sz="3600" b="1" dirty="0">
                        <a:solidFill>
                          <a:srgbClr val="0000FF"/>
                        </a:solidFill>
                        <a:latin typeface="標楷體" panose="03000509000000000000" pitchFamily="65" charset="-120"/>
                        <a:ea typeface="標楷體" panose="03000509000000000000" pitchFamily="65" charset="-120"/>
                      </a:endParaRPr>
                    </a:p>
                  </a:txBody>
                  <a:tcPr anchor="ctr">
                    <a:cell3D prstMaterial="dkEdge">
                      <a:bevel/>
                      <a:lightRig rig="flood" dir="t"/>
                    </a:cell3D>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3600" b="1" dirty="0">
                          <a:solidFill>
                            <a:srgbClr val="0000FF"/>
                          </a:solidFill>
                          <a:latin typeface="標楷體" panose="03000509000000000000" pitchFamily="65" charset="-120"/>
                          <a:ea typeface="標楷體" panose="03000509000000000000" pitchFamily="65" charset="-120"/>
                        </a:rPr>
                        <a:t>10</a:t>
                      </a:r>
                      <a:endParaRPr lang="zh-TW" altLang="en-US" sz="3600" b="1" dirty="0">
                        <a:solidFill>
                          <a:srgbClr val="0000FF"/>
                        </a:solidFill>
                        <a:latin typeface="標楷體" panose="03000509000000000000" pitchFamily="65" charset="-120"/>
                        <a:ea typeface="標楷體" panose="03000509000000000000" pitchFamily="65" charset="-120"/>
                      </a:endParaRPr>
                    </a:p>
                  </a:txBody>
                  <a:tcPr anchor="ctr">
                    <a:cell3D prstMaterial="dkEdge">
                      <a:bevel/>
                      <a:lightRig rig="flood" dir="t"/>
                    </a:cell3D>
                    <a:noFill/>
                  </a:tcPr>
                </a:tc>
                <a:tc>
                  <a:txBody>
                    <a:bodyPr/>
                    <a:lstStyle/>
                    <a:p>
                      <a:pPr algn="ctr"/>
                      <a:r>
                        <a:rPr lang="en-US" altLang="zh-TW" sz="3600" b="1" dirty="0">
                          <a:solidFill>
                            <a:srgbClr val="0000FF"/>
                          </a:solidFill>
                          <a:latin typeface="標楷體" panose="03000509000000000000" pitchFamily="65" charset="-120"/>
                          <a:ea typeface="標楷體" panose="03000509000000000000" pitchFamily="65" charset="-120"/>
                        </a:rPr>
                        <a:t>48</a:t>
                      </a:r>
                      <a:endParaRPr lang="zh-TW" altLang="en-US" sz="3600" b="1" dirty="0">
                        <a:solidFill>
                          <a:srgbClr val="0000FF"/>
                        </a:solidFill>
                        <a:latin typeface="標楷體" panose="03000509000000000000" pitchFamily="65" charset="-120"/>
                        <a:ea typeface="標楷體" panose="03000509000000000000" pitchFamily="65" charset="-120"/>
                      </a:endParaRPr>
                    </a:p>
                  </a:txBody>
                  <a:tcPr anchor="ctr">
                    <a:cell3D prstMaterial="dkEdge">
                      <a:bevel/>
                      <a:lightRig rig="flood" dir="t"/>
                    </a:cell3D>
                    <a:noFill/>
                  </a:tcPr>
                </a:tc>
                <a:tc>
                  <a:txBody>
                    <a:bodyPr/>
                    <a:lstStyle/>
                    <a:p>
                      <a:pPr algn="ctr"/>
                      <a:r>
                        <a:rPr lang="en-US" altLang="zh-TW" sz="3600" b="1" dirty="0">
                          <a:solidFill>
                            <a:srgbClr val="0000FF"/>
                          </a:solidFill>
                          <a:latin typeface="標楷體" panose="03000509000000000000" pitchFamily="65" charset="-120"/>
                          <a:ea typeface="標楷體" panose="03000509000000000000" pitchFamily="65" charset="-120"/>
                        </a:rPr>
                        <a:t>30</a:t>
                      </a:r>
                      <a:endParaRPr lang="zh-TW" altLang="en-US" sz="3600" b="1" dirty="0">
                        <a:solidFill>
                          <a:srgbClr val="0000FF"/>
                        </a:solidFill>
                        <a:latin typeface="標楷體" panose="03000509000000000000" pitchFamily="65" charset="-120"/>
                        <a:ea typeface="標楷體" panose="03000509000000000000" pitchFamily="65" charset="-120"/>
                      </a:endParaRPr>
                    </a:p>
                  </a:txBody>
                  <a:tcPr anchor="ctr">
                    <a:cell3D prstMaterial="dkEdge">
                      <a:bevel/>
                      <a:lightRig rig="flood" dir="t"/>
                    </a:cell3D>
                    <a:noFill/>
                  </a:tcPr>
                </a:tc>
                <a:extLst>
                  <a:ext uri="{0D108BD9-81ED-4DB2-BD59-A6C34878D82A}">
                    <a16:rowId xmlns:a16="http://schemas.microsoft.com/office/drawing/2014/main" xmlns="" val="555311511"/>
                  </a:ext>
                </a:extLst>
              </a:tr>
              <a:tr h="1335387">
                <a:tc>
                  <a:txBody>
                    <a:bodyPr/>
                    <a:lstStyle/>
                    <a:p>
                      <a:pPr algn="ctr"/>
                      <a:r>
                        <a:rPr lang="zh-TW" altLang="en-US" sz="28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限制</a:t>
                      </a:r>
                      <a:r>
                        <a:rPr lang="en-US" altLang="zh-TW" sz="28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8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8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條件</a:t>
                      </a:r>
                    </a:p>
                  </a:txBody>
                  <a:tcPr anchor="ctr">
                    <a:cell3D prstMaterial="dkEdge">
                      <a:bevel/>
                      <a:lightRig rig="flood" dir="t"/>
                    </a:cell3D>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1800" b="1" dirty="0">
                          <a:solidFill>
                            <a:srgbClr val="0000FF"/>
                          </a:solidFill>
                          <a:latin typeface="標楷體" panose="03000509000000000000" pitchFamily="65" charset="-120"/>
                          <a:ea typeface="標楷體" panose="03000509000000000000" pitchFamily="65" charset="-120"/>
                        </a:rPr>
                        <a:t>25</a:t>
                      </a:r>
                      <a:r>
                        <a:rPr lang="zh-TW" altLang="en-US" sz="1800" b="1" dirty="0">
                          <a:solidFill>
                            <a:srgbClr val="0000FF"/>
                          </a:solidFill>
                          <a:latin typeface="標楷體" panose="03000509000000000000" pitchFamily="65" charset="-120"/>
                          <a:ea typeface="標楷體" panose="03000509000000000000" pitchFamily="65" charset="-120"/>
                        </a:rPr>
                        <a:t>歲以下具原住民身分</a:t>
                      </a:r>
                      <a:r>
                        <a:rPr lang="en-US" altLang="zh-TW" sz="1800" b="1" dirty="0">
                          <a:solidFill>
                            <a:srgbClr val="0000FF"/>
                          </a:solidFill>
                          <a:latin typeface="標楷體" panose="03000509000000000000" pitchFamily="65" charset="-120"/>
                          <a:ea typeface="標楷體" panose="03000509000000000000" pitchFamily="65" charset="-120"/>
                        </a:rPr>
                        <a:t/>
                      </a:r>
                      <a:br>
                        <a:rPr lang="en-US" altLang="zh-TW" sz="1800" b="1" dirty="0">
                          <a:solidFill>
                            <a:srgbClr val="0000FF"/>
                          </a:solidFill>
                          <a:latin typeface="標楷體" panose="03000509000000000000" pitchFamily="65" charset="-120"/>
                          <a:ea typeface="標楷體" panose="03000509000000000000" pitchFamily="65" charset="-120"/>
                        </a:rPr>
                      </a:br>
                      <a:r>
                        <a:rPr lang="en-US" altLang="zh-TW" sz="1800" b="1" dirty="0">
                          <a:solidFill>
                            <a:srgbClr val="0000FF"/>
                          </a:solidFill>
                          <a:latin typeface="標楷體" panose="03000509000000000000" pitchFamily="65" charset="-120"/>
                          <a:ea typeface="標楷體" panose="03000509000000000000" pitchFamily="65" charset="-120"/>
                        </a:rPr>
                        <a:t/>
                      </a:r>
                      <a:br>
                        <a:rPr lang="en-US" altLang="zh-TW" sz="1800" b="1" dirty="0">
                          <a:solidFill>
                            <a:srgbClr val="0000FF"/>
                          </a:solidFill>
                          <a:latin typeface="標楷體" panose="03000509000000000000" pitchFamily="65" charset="-120"/>
                          <a:ea typeface="標楷體" panose="03000509000000000000" pitchFamily="65" charset="-120"/>
                        </a:rPr>
                      </a:br>
                      <a:r>
                        <a:rPr lang="zh-TW" altLang="en-US" sz="1800" b="1" dirty="0">
                          <a:solidFill>
                            <a:srgbClr val="0000FF"/>
                          </a:solidFill>
                          <a:latin typeface="標楷體" panose="03000509000000000000" pitchFamily="65" charset="-120"/>
                          <a:ea typeface="標楷體" panose="03000509000000000000" pitchFamily="65" charset="-120"/>
                        </a:rPr>
                        <a:t>限設籍臺東或花蓮地區</a:t>
                      </a:r>
                    </a:p>
                  </a:txBody>
                  <a:tcPr anchor="ctr">
                    <a:cell3D prstMaterial="dkEdge">
                      <a:bevel/>
                      <a:lightRig rig="flood" dir="t"/>
                    </a:cell3D>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1800" b="1" dirty="0">
                          <a:solidFill>
                            <a:srgbClr val="0000FF"/>
                          </a:solidFill>
                          <a:latin typeface="標楷體" panose="03000509000000000000" pitchFamily="65" charset="-120"/>
                          <a:ea typeface="標楷體" panose="03000509000000000000" pitchFamily="65" charset="-120"/>
                        </a:rPr>
                        <a:t>限澎湖縣國中畢業生</a:t>
                      </a:r>
                    </a:p>
                  </a:txBody>
                  <a:tcPr anchor="ctr">
                    <a:cell3D prstMaterial="dkEdge">
                      <a:bevel/>
                      <a:lightRig rig="flood" dir="t"/>
                    </a:cell3D>
                    <a:noFill/>
                  </a:tcPr>
                </a:tc>
                <a:tc>
                  <a:txBody>
                    <a:bodyPr/>
                    <a:lstStyle/>
                    <a:p>
                      <a:pPr algn="ctr"/>
                      <a:r>
                        <a:rPr lang="zh-TW" altLang="en-US" sz="1800" b="1" dirty="0">
                          <a:solidFill>
                            <a:srgbClr val="0000FF"/>
                          </a:solidFill>
                          <a:latin typeface="標楷體" panose="03000509000000000000" pitchFamily="65" charset="-120"/>
                          <a:ea typeface="標楷體" panose="03000509000000000000" pitchFamily="65" charset="-120"/>
                        </a:rPr>
                        <a:t>限設籍臺東或花蓮地區</a:t>
                      </a:r>
                    </a:p>
                  </a:txBody>
                  <a:tcPr anchor="ctr">
                    <a:cell3D prstMaterial="dkEdge">
                      <a:bevel/>
                      <a:lightRig rig="flood" dir="t"/>
                    </a:cell3D>
                    <a:noFill/>
                  </a:tcPr>
                </a:tc>
                <a:tc>
                  <a:txBody>
                    <a:bodyPr/>
                    <a:lstStyle/>
                    <a:p>
                      <a:pPr algn="ctr"/>
                      <a:r>
                        <a:rPr lang="en-US" altLang="zh-TW" sz="1800" b="1" dirty="0">
                          <a:solidFill>
                            <a:srgbClr val="0000FF"/>
                          </a:solidFill>
                          <a:latin typeface="標楷體" panose="03000509000000000000" pitchFamily="65" charset="-120"/>
                          <a:ea typeface="標楷體" panose="03000509000000000000" pitchFamily="65" charset="-120"/>
                        </a:rPr>
                        <a:t>25</a:t>
                      </a:r>
                      <a:r>
                        <a:rPr lang="zh-TW" altLang="en-US" sz="1800" b="1" dirty="0">
                          <a:solidFill>
                            <a:srgbClr val="0000FF"/>
                          </a:solidFill>
                          <a:latin typeface="標楷體" panose="03000509000000000000" pitchFamily="65" charset="-120"/>
                          <a:ea typeface="標楷體" panose="03000509000000000000" pitchFamily="65" charset="-120"/>
                        </a:rPr>
                        <a:t>歲以下具原住民身分</a:t>
                      </a:r>
                    </a:p>
                  </a:txBody>
                  <a:tcPr anchor="ctr">
                    <a:cell3D prstMaterial="dkEdge">
                      <a:bevel/>
                      <a:lightRig rig="flood" dir="t"/>
                    </a:cell3D>
                    <a:noFill/>
                  </a:tcPr>
                </a:tc>
                <a:extLst>
                  <a:ext uri="{0D108BD9-81ED-4DB2-BD59-A6C34878D82A}">
                    <a16:rowId xmlns:a16="http://schemas.microsoft.com/office/drawing/2014/main" xmlns="" val="1459303002"/>
                  </a:ext>
                </a:extLst>
              </a:tr>
              <a:tr h="1520882">
                <a:tc>
                  <a:txBody>
                    <a:bodyPr/>
                    <a:lstStyle/>
                    <a:p>
                      <a:pPr algn="ctr"/>
                      <a:r>
                        <a:rPr lang="zh-TW" altLang="en-US" sz="28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備註</a:t>
                      </a:r>
                      <a:r>
                        <a:rPr lang="en-US" altLang="zh-TW" sz="28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8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8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說明</a:t>
                      </a:r>
                    </a:p>
                  </a:txBody>
                  <a:tcPr anchor="ctr">
                    <a:cell3D prstMaterial="dkEdge">
                      <a:bevel/>
                      <a:lightRig rig="flood" dir="t"/>
                    </a:cell3D>
                    <a:noFill/>
                  </a:tcPr>
                </a:tc>
                <a:tc>
                  <a:txBody>
                    <a:bodyPr/>
                    <a:lstStyle/>
                    <a:p>
                      <a:pPr algn="l"/>
                      <a:r>
                        <a:rPr lang="en-US" altLang="zh-TW" sz="1400" b="1" dirty="0">
                          <a:solidFill>
                            <a:srgbClr val="0000FF"/>
                          </a:solidFill>
                          <a:latin typeface="標楷體" panose="03000509000000000000" pitchFamily="65" charset="-120"/>
                          <a:ea typeface="標楷體" panose="03000509000000000000" pitchFamily="65" charset="-120"/>
                        </a:rPr>
                        <a:t>1.</a:t>
                      </a:r>
                      <a:r>
                        <a:rPr lang="zh-TW" altLang="en-US" sz="1400" b="1" dirty="0">
                          <a:solidFill>
                            <a:srgbClr val="0000FF"/>
                          </a:solidFill>
                          <a:latin typeface="標楷體" panose="03000509000000000000" pitchFamily="65" charset="-120"/>
                          <a:ea typeface="標楷體" panose="03000509000000000000" pitchFamily="65" charset="-120"/>
                        </a:rPr>
                        <a:t>考試科目：國、英、數</a:t>
                      </a:r>
                      <a:endParaRPr lang="en-US" altLang="zh-TW" sz="1400" b="1" dirty="0">
                        <a:solidFill>
                          <a:srgbClr val="0000FF"/>
                        </a:solidFill>
                        <a:latin typeface="標楷體" panose="03000509000000000000" pitchFamily="65" charset="-120"/>
                        <a:ea typeface="標楷體" panose="03000509000000000000" pitchFamily="65" charset="-120"/>
                      </a:endParaRPr>
                    </a:p>
                    <a:p>
                      <a:pPr algn="l"/>
                      <a:r>
                        <a:rPr lang="en-US" altLang="zh-TW" sz="1400" b="1" dirty="0">
                          <a:solidFill>
                            <a:srgbClr val="0000FF"/>
                          </a:solidFill>
                          <a:latin typeface="標楷體" panose="03000509000000000000" pitchFamily="65" charset="-120"/>
                          <a:ea typeface="標楷體" panose="03000509000000000000" pitchFamily="65" charset="-120"/>
                        </a:rPr>
                        <a:t>2.</a:t>
                      </a:r>
                      <a:r>
                        <a:rPr lang="zh-TW" altLang="en-US" sz="1400" b="1" dirty="0">
                          <a:solidFill>
                            <a:srgbClr val="0000FF"/>
                          </a:solidFill>
                          <a:latin typeface="標楷體" panose="03000509000000000000" pitchFamily="65" charset="-120"/>
                          <a:ea typeface="標楷體" panose="03000509000000000000" pitchFamily="65" charset="-120"/>
                        </a:rPr>
                        <a:t>可獲得公費就學補助</a:t>
                      </a:r>
                      <a:r>
                        <a:rPr lang="en-US" altLang="zh-TW" sz="1400" b="1" dirty="0">
                          <a:solidFill>
                            <a:srgbClr val="0000FF"/>
                          </a:solidFill>
                          <a:latin typeface="標楷體" panose="03000509000000000000" pitchFamily="65" charset="-120"/>
                          <a:ea typeface="標楷體" panose="03000509000000000000" pitchFamily="65" charset="-120"/>
                        </a:rPr>
                        <a:t/>
                      </a:r>
                      <a:br>
                        <a:rPr lang="en-US" altLang="zh-TW" sz="1400" b="1" dirty="0">
                          <a:solidFill>
                            <a:srgbClr val="0000FF"/>
                          </a:solidFill>
                          <a:latin typeface="標楷體" panose="03000509000000000000" pitchFamily="65" charset="-120"/>
                          <a:ea typeface="標楷體" panose="03000509000000000000" pitchFamily="65" charset="-120"/>
                        </a:rPr>
                      </a:br>
                      <a:r>
                        <a:rPr lang="en-US" altLang="zh-TW" sz="1400" b="1" dirty="0">
                          <a:solidFill>
                            <a:srgbClr val="0000FF"/>
                          </a:solidFill>
                          <a:latin typeface="標楷體" panose="03000509000000000000" pitchFamily="65" charset="-120"/>
                          <a:ea typeface="標楷體" panose="03000509000000000000" pitchFamily="65" charset="-120"/>
                        </a:rPr>
                        <a:t>3.</a:t>
                      </a:r>
                      <a:r>
                        <a:rPr lang="zh-TW" altLang="en-US" sz="1400" b="1" dirty="0">
                          <a:solidFill>
                            <a:srgbClr val="0000FF"/>
                          </a:solidFill>
                          <a:latin typeface="標楷體" panose="03000509000000000000" pitchFamily="65" charset="-120"/>
                          <a:ea typeface="標楷體" panose="03000509000000000000" pitchFamily="65" charset="-120"/>
                        </a:rPr>
                        <a:t>畢業後派任慈濟各醫療</a:t>
                      </a:r>
                      <a:r>
                        <a:rPr lang="en-US" altLang="zh-TW" sz="1400" b="1" dirty="0">
                          <a:solidFill>
                            <a:srgbClr val="0000FF"/>
                          </a:solidFill>
                          <a:latin typeface="標楷體" panose="03000509000000000000" pitchFamily="65" charset="-120"/>
                          <a:ea typeface="標楷體" panose="03000509000000000000" pitchFamily="65" charset="-120"/>
                        </a:rPr>
                        <a:t/>
                      </a:r>
                      <a:br>
                        <a:rPr lang="en-US" altLang="zh-TW" sz="1400" b="1" dirty="0">
                          <a:solidFill>
                            <a:srgbClr val="0000FF"/>
                          </a:solidFill>
                          <a:latin typeface="標楷體" panose="03000509000000000000" pitchFamily="65" charset="-120"/>
                          <a:ea typeface="標楷體" panose="03000509000000000000" pitchFamily="65" charset="-120"/>
                        </a:rPr>
                      </a:br>
                      <a:r>
                        <a:rPr lang="en-US" altLang="zh-TW" sz="1400" b="1" dirty="0">
                          <a:solidFill>
                            <a:srgbClr val="0000FF"/>
                          </a:solidFill>
                          <a:latin typeface="標楷體" panose="03000509000000000000" pitchFamily="65" charset="-120"/>
                          <a:ea typeface="標楷體" panose="03000509000000000000" pitchFamily="65" charset="-120"/>
                        </a:rPr>
                        <a:t>  </a:t>
                      </a:r>
                      <a:r>
                        <a:rPr lang="zh-TW" altLang="en-US" sz="1400" b="1" dirty="0">
                          <a:solidFill>
                            <a:srgbClr val="0000FF"/>
                          </a:solidFill>
                          <a:latin typeface="標楷體" panose="03000509000000000000" pitchFamily="65" charset="-120"/>
                          <a:ea typeface="標楷體" panose="03000509000000000000" pitchFamily="65" charset="-120"/>
                        </a:rPr>
                        <a:t>院所服務五年</a:t>
                      </a:r>
                    </a:p>
                  </a:txBody>
                  <a:tcPr anchor="ctr">
                    <a:cell3D prstMaterial="dkEdge">
                      <a:bevel/>
                      <a:lightRig rig="flood" dir="t"/>
                    </a:cell3D>
                    <a:noFill/>
                  </a:tcPr>
                </a:tc>
                <a:tc>
                  <a:txBody>
                    <a:bodyPr/>
                    <a:lstStyle/>
                    <a:p>
                      <a:pPr algn="l"/>
                      <a:r>
                        <a:rPr lang="en-US" altLang="zh-TW" sz="1400" b="1" dirty="0">
                          <a:solidFill>
                            <a:srgbClr val="0000FF"/>
                          </a:solidFill>
                          <a:latin typeface="標楷體" panose="03000509000000000000" pitchFamily="65" charset="-120"/>
                          <a:ea typeface="標楷體" panose="03000509000000000000" pitchFamily="65" charset="-120"/>
                        </a:rPr>
                        <a:t>1.</a:t>
                      </a:r>
                      <a:r>
                        <a:rPr lang="zh-TW" altLang="en-US" sz="1400" b="1" dirty="0">
                          <a:solidFill>
                            <a:srgbClr val="0000FF"/>
                          </a:solidFill>
                          <a:latin typeface="標楷體" panose="03000509000000000000" pitchFamily="65" charset="-120"/>
                          <a:ea typeface="標楷體" panose="03000509000000000000" pitchFamily="65" charset="-120"/>
                        </a:rPr>
                        <a:t>不採計教育會考成績</a:t>
                      </a:r>
                      <a:r>
                        <a:rPr lang="en-US" altLang="zh-TW" sz="1400" b="1" dirty="0">
                          <a:solidFill>
                            <a:srgbClr val="0000FF"/>
                          </a:solidFill>
                          <a:latin typeface="標楷體" panose="03000509000000000000" pitchFamily="65" charset="-120"/>
                          <a:ea typeface="標楷體" panose="03000509000000000000" pitchFamily="65" charset="-120"/>
                        </a:rPr>
                        <a:t/>
                      </a:r>
                      <a:br>
                        <a:rPr lang="en-US" altLang="zh-TW" sz="1400" b="1" dirty="0">
                          <a:solidFill>
                            <a:srgbClr val="0000FF"/>
                          </a:solidFill>
                          <a:latin typeface="標楷體" panose="03000509000000000000" pitchFamily="65" charset="-120"/>
                          <a:ea typeface="標楷體" panose="03000509000000000000" pitchFamily="65" charset="-120"/>
                        </a:rPr>
                      </a:br>
                      <a:r>
                        <a:rPr lang="en-US" altLang="zh-TW" sz="1400" b="1" dirty="0">
                          <a:solidFill>
                            <a:srgbClr val="0000FF"/>
                          </a:solidFill>
                          <a:latin typeface="標楷體" panose="03000509000000000000" pitchFamily="65" charset="-120"/>
                          <a:ea typeface="標楷體" panose="03000509000000000000" pitchFamily="65" charset="-120"/>
                        </a:rPr>
                        <a:t>2.</a:t>
                      </a:r>
                      <a:r>
                        <a:rPr lang="zh-TW" altLang="en-US" sz="1400" b="1" dirty="0">
                          <a:solidFill>
                            <a:srgbClr val="0000FF"/>
                          </a:solidFill>
                          <a:latin typeface="標楷體" panose="03000509000000000000" pitchFamily="65" charset="-120"/>
                          <a:ea typeface="標楷體" panose="03000509000000000000" pitchFamily="65" charset="-120"/>
                        </a:rPr>
                        <a:t>畢業後留在澎湖縣醫療機構</a:t>
                      </a:r>
                      <a:r>
                        <a:rPr lang="en-US" altLang="zh-TW" sz="1400" b="1" dirty="0">
                          <a:solidFill>
                            <a:srgbClr val="0000FF"/>
                          </a:solidFill>
                          <a:latin typeface="標楷體" panose="03000509000000000000" pitchFamily="65" charset="-120"/>
                          <a:ea typeface="標楷體" panose="03000509000000000000" pitchFamily="65" charset="-120"/>
                        </a:rPr>
                        <a:t/>
                      </a:r>
                      <a:br>
                        <a:rPr lang="en-US" altLang="zh-TW" sz="1400" b="1" dirty="0">
                          <a:solidFill>
                            <a:srgbClr val="0000FF"/>
                          </a:solidFill>
                          <a:latin typeface="標楷體" panose="03000509000000000000" pitchFamily="65" charset="-120"/>
                          <a:ea typeface="標楷體" panose="03000509000000000000" pitchFamily="65" charset="-120"/>
                        </a:rPr>
                      </a:br>
                      <a:r>
                        <a:rPr lang="en-US" altLang="zh-TW" sz="1400" b="1" dirty="0">
                          <a:solidFill>
                            <a:srgbClr val="0000FF"/>
                          </a:solidFill>
                          <a:latin typeface="標楷體" panose="03000509000000000000" pitchFamily="65" charset="-120"/>
                          <a:ea typeface="標楷體" panose="03000509000000000000" pitchFamily="65" charset="-120"/>
                        </a:rPr>
                        <a:t>  </a:t>
                      </a:r>
                      <a:r>
                        <a:rPr lang="zh-TW" altLang="en-US" sz="1400" b="1" dirty="0">
                          <a:solidFill>
                            <a:srgbClr val="0000FF"/>
                          </a:solidFill>
                          <a:latin typeface="標楷體" panose="03000509000000000000" pitchFamily="65" charset="-120"/>
                          <a:ea typeface="標楷體" panose="03000509000000000000" pitchFamily="65" charset="-120"/>
                        </a:rPr>
                        <a:t>服務</a:t>
                      </a:r>
                      <a:r>
                        <a:rPr lang="en-US" altLang="zh-TW" sz="1400" b="1" dirty="0">
                          <a:solidFill>
                            <a:srgbClr val="0000FF"/>
                          </a:solidFill>
                          <a:latin typeface="標楷體" panose="03000509000000000000" pitchFamily="65" charset="-120"/>
                          <a:ea typeface="標楷體" panose="03000509000000000000" pitchFamily="65" charset="-120"/>
                        </a:rPr>
                        <a:t>4</a:t>
                      </a:r>
                      <a:r>
                        <a:rPr lang="zh-TW" altLang="en-US" sz="1400" b="1" dirty="0">
                          <a:solidFill>
                            <a:srgbClr val="0000FF"/>
                          </a:solidFill>
                          <a:latin typeface="標楷體" panose="03000509000000000000" pitchFamily="65" charset="-120"/>
                          <a:ea typeface="標楷體" panose="03000509000000000000" pitchFamily="65" charset="-120"/>
                        </a:rPr>
                        <a:t>年</a:t>
                      </a:r>
                    </a:p>
                  </a:txBody>
                  <a:tcPr anchor="ctr">
                    <a:cell3D prstMaterial="dkEdge">
                      <a:bevel/>
                      <a:lightRig rig="flood" dir="t"/>
                    </a:cell3D>
                    <a:noFill/>
                  </a:tcPr>
                </a:tc>
                <a:tc>
                  <a:txBody>
                    <a:bodyPr/>
                    <a:lstStyle/>
                    <a:p>
                      <a:pPr algn="l"/>
                      <a:r>
                        <a:rPr lang="zh-TW" altLang="en-US" sz="1400" b="1" dirty="0">
                          <a:solidFill>
                            <a:srgbClr val="0000FF"/>
                          </a:solidFill>
                          <a:latin typeface="標楷體" panose="03000509000000000000" pitchFamily="65" charset="-120"/>
                          <a:ea typeface="標楷體" panose="03000509000000000000" pitchFamily="65" charset="-120"/>
                        </a:rPr>
                        <a:t> 臺東馬偕、臺東基督教及花</a:t>
                      </a:r>
                      <a:r>
                        <a:rPr lang="en-US" altLang="zh-TW" sz="1400" b="1" dirty="0">
                          <a:solidFill>
                            <a:srgbClr val="0000FF"/>
                          </a:solidFill>
                          <a:latin typeface="標楷體" panose="03000509000000000000" pitchFamily="65" charset="-120"/>
                          <a:ea typeface="標楷體" panose="03000509000000000000" pitchFamily="65" charset="-120"/>
                        </a:rPr>
                        <a:t/>
                      </a:r>
                      <a:br>
                        <a:rPr lang="en-US" altLang="zh-TW" sz="1400" b="1" dirty="0">
                          <a:solidFill>
                            <a:srgbClr val="0000FF"/>
                          </a:solidFill>
                          <a:latin typeface="標楷體" panose="03000509000000000000" pitchFamily="65" charset="-120"/>
                          <a:ea typeface="標楷體" panose="03000509000000000000" pitchFamily="65" charset="-120"/>
                        </a:rPr>
                      </a:br>
                      <a:r>
                        <a:rPr lang="zh-TW" altLang="en-US" sz="1400" b="1" dirty="0">
                          <a:solidFill>
                            <a:srgbClr val="0000FF"/>
                          </a:solidFill>
                          <a:latin typeface="標楷體" panose="03000509000000000000" pitchFamily="65" charset="-120"/>
                          <a:ea typeface="標楷體" panose="03000509000000000000" pitchFamily="65" charset="-120"/>
                        </a:rPr>
                        <a:t> 蓮門諾醫院提供獎助金畢業</a:t>
                      </a:r>
                      <a:r>
                        <a:rPr lang="en-US" altLang="zh-TW" sz="1400" b="1" dirty="0">
                          <a:solidFill>
                            <a:srgbClr val="0000FF"/>
                          </a:solidFill>
                          <a:latin typeface="標楷體" panose="03000509000000000000" pitchFamily="65" charset="-120"/>
                          <a:ea typeface="標楷體" panose="03000509000000000000" pitchFamily="65" charset="-120"/>
                        </a:rPr>
                        <a:t/>
                      </a:r>
                      <a:br>
                        <a:rPr lang="en-US" altLang="zh-TW" sz="1400" b="1" dirty="0">
                          <a:solidFill>
                            <a:srgbClr val="0000FF"/>
                          </a:solidFill>
                          <a:latin typeface="標楷體" panose="03000509000000000000" pitchFamily="65" charset="-120"/>
                          <a:ea typeface="標楷體" panose="03000509000000000000" pitchFamily="65" charset="-120"/>
                        </a:rPr>
                      </a:br>
                      <a:r>
                        <a:rPr lang="zh-TW" altLang="en-US" sz="1400" b="1" dirty="0">
                          <a:solidFill>
                            <a:srgbClr val="0000FF"/>
                          </a:solidFill>
                          <a:latin typeface="標楷體" panose="03000509000000000000" pitchFamily="65" charset="-120"/>
                          <a:ea typeface="標楷體" panose="03000509000000000000" pitchFamily="65" charset="-120"/>
                        </a:rPr>
                        <a:t> 後在以上醫院服務，服務年</a:t>
                      </a:r>
                      <a:r>
                        <a:rPr lang="en-US" altLang="zh-TW" sz="1400" b="1" dirty="0">
                          <a:solidFill>
                            <a:srgbClr val="0000FF"/>
                          </a:solidFill>
                          <a:latin typeface="標楷體" panose="03000509000000000000" pitchFamily="65" charset="-120"/>
                          <a:ea typeface="標楷體" panose="03000509000000000000" pitchFamily="65" charset="-120"/>
                        </a:rPr>
                        <a:t/>
                      </a:r>
                      <a:br>
                        <a:rPr lang="en-US" altLang="zh-TW" sz="1400" b="1" dirty="0">
                          <a:solidFill>
                            <a:srgbClr val="0000FF"/>
                          </a:solidFill>
                          <a:latin typeface="標楷體" panose="03000509000000000000" pitchFamily="65" charset="-120"/>
                          <a:ea typeface="標楷體" panose="03000509000000000000" pitchFamily="65" charset="-120"/>
                        </a:rPr>
                      </a:br>
                      <a:r>
                        <a:rPr lang="zh-TW" altLang="en-US" sz="1400" b="1" dirty="0">
                          <a:solidFill>
                            <a:srgbClr val="0000FF"/>
                          </a:solidFill>
                          <a:latin typeface="標楷體" panose="03000509000000000000" pitchFamily="65" charset="-120"/>
                          <a:ea typeface="標楷體" panose="03000509000000000000" pitchFamily="65" charset="-120"/>
                        </a:rPr>
                        <a:t> 限依獎助金支領年限而定。</a:t>
                      </a:r>
                    </a:p>
                  </a:txBody>
                  <a:tcPr anchor="ctr">
                    <a:cell3D prstMaterial="dkEdge">
                      <a:bevel/>
                      <a:lightRig rig="flood" dir="t"/>
                    </a:cell3D>
                    <a:noFill/>
                  </a:tcPr>
                </a:tc>
                <a:tc>
                  <a:txBody>
                    <a:bodyPr/>
                    <a:lstStyle/>
                    <a:p>
                      <a:pPr algn="l"/>
                      <a:r>
                        <a:rPr lang="en-US" altLang="zh-TW" sz="1400" b="1" dirty="0">
                          <a:solidFill>
                            <a:srgbClr val="0000FF"/>
                          </a:solidFill>
                          <a:latin typeface="標楷體" panose="03000509000000000000" pitchFamily="65" charset="-120"/>
                          <a:ea typeface="標楷體" panose="03000509000000000000" pitchFamily="65" charset="-120"/>
                        </a:rPr>
                        <a:t>1.3/25(</a:t>
                      </a:r>
                      <a:r>
                        <a:rPr lang="zh-TW" altLang="en-US" sz="1400" b="1" dirty="0">
                          <a:solidFill>
                            <a:srgbClr val="0000FF"/>
                          </a:solidFill>
                          <a:latin typeface="標楷體" panose="03000509000000000000" pitchFamily="65" charset="-120"/>
                          <a:ea typeface="標楷體" panose="03000509000000000000" pitchFamily="65" charset="-120"/>
                        </a:rPr>
                        <a:t>六</a:t>
                      </a:r>
                      <a:r>
                        <a:rPr lang="en-US" altLang="zh-TW" sz="1400" b="1" dirty="0">
                          <a:solidFill>
                            <a:srgbClr val="0000FF"/>
                          </a:solidFill>
                          <a:latin typeface="標楷體" panose="03000509000000000000" pitchFamily="65" charset="-120"/>
                          <a:ea typeface="標楷體" panose="03000509000000000000" pitchFamily="65" charset="-120"/>
                        </a:rPr>
                        <a:t>)</a:t>
                      </a:r>
                      <a:r>
                        <a:rPr lang="zh-TW" altLang="en-US" sz="1400" b="1" dirty="0">
                          <a:solidFill>
                            <a:srgbClr val="0000FF"/>
                          </a:solidFill>
                          <a:latin typeface="標楷體" panose="03000509000000000000" pitchFamily="65" charset="-120"/>
                          <a:ea typeface="標楷體" panose="03000509000000000000" pitchFamily="65" charset="-120"/>
                        </a:rPr>
                        <a:t>以前報名</a:t>
                      </a:r>
                      <a:r>
                        <a:rPr lang="en-US" altLang="zh-TW" sz="1400" b="1" dirty="0">
                          <a:solidFill>
                            <a:srgbClr val="0000FF"/>
                          </a:solidFill>
                          <a:latin typeface="標楷體" panose="03000509000000000000" pitchFamily="65" charset="-120"/>
                          <a:ea typeface="標楷體" panose="03000509000000000000" pitchFamily="65" charset="-120"/>
                        </a:rPr>
                        <a:t/>
                      </a:r>
                      <a:br>
                        <a:rPr lang="en-US" altLang="zh-TW" sz="1400" b="1" dirty="0">
                          <a:solidFill>
                            <a:srgbClr val="0000FF"/>
                          </a:solidFill>
                          <a:latin typeface="標楷體" panose="03000509000000000000" pitchFamily="65" charset="-120"/>
                          <a:ea typeface="標楷體" panose="03000509000000000000" pitchFamily="65" charset="-120"/>
                        </a:rPr>
                      </a:br>
                      <a:r>
                        <a:rPr lang="en-US" altLang="zh-TW" sz="1400" b="1" dirty="0">
                          <a:solidFill>
                            <a:srgbClr val="0000FF"/>
                          </a:solidFill>
                          <a:latin typeface="標楷體" panose="03000509000000000000" pitchFamily="65" charset="-120"/>
                          <a:ea typeface="標楷體" panose="03000509000000000000" pitchFamily="65" charset="-120"/>
                        </a:rPr>
                        <a:t>2.</a:t>
                      </a:r>
                      <a:r>
                        <a:rPr lang="zh-TW" altLang="en-US" sz="1400" b="1" dirty="0">
                          <a:solidFill>
                            <a:srgbClr val="0000FF"/>
                          </a:solidFill>
                          <a:latin typeface="標楷體" panose="03000509000000000000" pitchFamily="65" charset="-120"/>
                          <a:ea typeface="標楷體" panose="03000509000000000000" pitchFamily="65" charset="-120"/>
                        </a:rPr>
                        <a:t>書審：在校成績、自傳、</a:t>
                      </a:r>
                      <a:r>
                        <a:rPr lang="en-US" altLang="zh-TW" sz="1400" b="1" dirty="0">
                          <a:solidFill>
                            <a:srgbClr val="0000FF"/>
                          </a:solidFill>
                          <a:latin typeface="標楷體" panose="03000509000000000000" pitchFamily="65" charset="-120"/>
                          <a:ea typeface="標楷體" panose="03000509000000000000" pitchFamily="65" charset="-120"/>
                        </a:rPr>
                        <a:t/>
                      </a:r>
                      <a:br>
                        <a:rPr lang="en-US" altLang="zh-TW" sz="1400" b="1" dirty="0">
                          <a:solidFill>
                            <a:srgbClr val="0000FF"/>
                          </a:solidFill>
                          <a:latin typeface="標楷體" panose="03000509000000000000" pitchFamily="65" charset="-120"/>
                          <a:ea typeface="標楷體" panose="03000509000000000000" pitchFamily="65" charset="-120"/>
                        </a:rPr>
                      </a:br>
                      <a:r>
                        <a:rPr lang="en-US" altLang="zh-TW" sz="1400" b="1" dirty="0">
                          <a:solidFill>
                            <a:srgbClr val="0000FF"/>
                          </a:solidFill>
                          <a:latin typeface="標楷體" panose="03000509000000000000" pitchFamily="65" charset="-120"/>
                          <a:ea typeface="標楷體" panose="03000509000000000000" pitchFamily="65" charset="-120"/>
                        </a:rPr>
                        <a:t>        </a:t>
                      </a:r>
                      <a:r>
                        <a:rPr lang="zh-TW" altLang="en-US" sz="1400" b="1" dirty="0">
                          <a:solidFill>
                            <a:srgbClr val="0000FF"/>
                          </a:solidFill>
                          <a:latin typeface="標楷體" panose="03000509000000000000" pitchFamily="65" charset="-120"/>
                          <a:ea typeface="標楷體" panose="03000509000000000000" pitchFamily="65" charset="-120"/>
                        </a:rPr>
                        <a:t>其他</a:t>
                      </a:r>
                      <a:r>
                        <a:rPr lang="en-US" altLang="zh-TW" sz="1400" b="1" dirty="0">
                          <a:solidFill>
                            <a:srgbClr val="0000FF"/>
                          </a:solidFill>
                          <a:latin typeface="標楷體" panose="03000509000000000000" pitchFamily="65" charset="-120"/>
                          <a:ea typeface="標楷體" panose="03000509000000000000" pitchFamily="65" charset="-120"/>
                        </a:rPr>
                        <a:t>(</a:t>
                      </a:r>
                      <a:r>
                        <a:rPr lang="zh-TW" altLang="en-US" sz="1400" b="1" dirty="0">
                          <a:solidFill>
                            <a:srgbClr val="0000FF"/>
                          </a:solidFill>
                          <a:latin typeface="標楷體" panose="03000509000000000000" pitchFamily="65" charset="-120"/>
                          <a:ea typeface="標楷體" panose="03000509000000000000" pitchFamily="65" charset="-120"/>
                        </a:rPr>
                        <a:t>證照、競賽等</a:t>
                      </a:r>
                      <a:r>
                        <a:rPr lang="en-US" altLang="zh-TW" sz="1400" b="1" dirty="0">
                          <a:solidFill>
                            <a:srgbClr val="0000FF"/>
                          </a:solidFill>
                          <a:latin typeface="標楷體" panose="03000509000000000000" pitchFamily="65" charset="-120"/>
                          <a:ea typeface="標楷體" panose="03000509000000000000" pitchFamily="65" charset="-120"/>
                        </a:rPr>
                        <a:t>)</a:t>
                      </a:r>
                      <a:br>
                        <a:rPr lang="en-US" altLang="zh-TW" sz="1400" b="1" dirty="0">
                          <a:solidFill>
                            <a:srgbClr val="0000FF"/>
                          </a:solidFill>
                          <a:latin typeface="標楷體" panose="03000509000000000000" pitchFamily="65" charset="-120"/>
                          <a:ea typeface="標楷體" panose="03000509000000000000" pitchFamily="65" charset="-120"/>
                        </a:rPr>
                      </a:br>
                      <a:r>
                        <a:rPr lang="en-US" altLang="zh-TW" sz="1400" b="1" dirty="0">
                          <a:solidFill>
                            <a:srgbClr val="0000FF"/>
                          </a:solidFill>
                          <a:latin typeface="標楷體" panose="03000509000000000000" pitchFamily="65" charset="-120"/>
                          <a:ea typeface="標楷體" panose="03000509000000000000" pitchFamily="65" charset="-120"/>
                        </a:rPr>
                        <a:t>3.</a:t>
                      </a:r>
                      <a:r>
                        <a:rPr lang="zh-TW" altLang="en-US" sz="1400" b="1" dirty="0">
                          <a:solidFill>
                            <a:srgbClr val="0000FF"/>
                          </a:solidFill>
                          <a:latin typeface="標楷體" panose="03000509000000000000" pitchFamily="65" charset="-120"/>
                          <a:ea typeface="標楷體" panose="03000509000000000000" pitchFamily="65" charset="-120"/>
                        </a:rPr>
                        <a:t>筆試日期：</a:t>
                      </a:r>
                      <a:r>
                        <a:rPr lang="en-US" altLang="zh-TW" sz="1400" b="1" dirty="0">
                          <a:solidFill>
                            <a:srgbClr val="0000FF"/>
                          </a:solidFill>
                          <a:latin typeface="標楷體" panose="03000509000000000000" pitchFamily="65" charset="-120"/>
                          <a:ea typeface="標楷體" panose="03000509000000000000" pitchFamily="65" charset="-120"/>
                        </a:rPr>
                        <a:t>4/15(</a:t>
                      </a:r>
                      <a:r>
                        <a:rPr lang="zh-TW" altLang="en-US" sz="1400" b="1" dirty="0">
                          <a:solidFill>
                            <a:srgbClr val="0000FF"/>
                          </a:solidFill>
                          <a:latin typeface="標楷體" panose="03000509000000000000" pitchFamily="65" charset="-120"/>
                          <a:ea typeface="標楷體" panose="03000509000000000000" pitchFamily="65" charset="-120"/>
                        </a:rPr>
                        <a:t>六</a:t>
                      </a:r>
                      <a:r>
                        <a:rPr lang="en-US" altLang="zh-TW" sz="1400" b="1" dirty="0">
                          <a:solidFill>
                            <a:srgbClr val="0000FF"/>
                          </a:solidFill>
                          <a:latin typeface="標楷體" panose="03000509000000000000" pitchFamily="65" charset="-120"/>
                          <a:ea typeface="標楷體" panose="03000509000000000000" pitchFamily="65" charset="-120"/>
                        </a:rPr>
                        <a:t>)</a:t>
                      </a:r>
                    </a:p>
                    <a:p>
                      <a:pPr algn="l"/>
                      <a:r>
                        <a:rPr lang="en-US" altLang="zh-TW" sz="1400" b="1" dirty="0">
                          <a:solidFill>
                            <a:srgbClr val="0000FF"/>
                          </a:solidFill>
                          <a:latin typeface="標楷體" panose="03000509000000000000" pitchFamily="65" charset="-120"/>
                          <a:ea typeface="標楷體" panose="03000509000000000000" pitchFamily="65" charset="-120"/>
                        </a:rPr>
                        <a:t>4.</a:t>
                      </a:r>
                      <a:r>
                        <a:rPr lang="zh-TW" altLang="en-US" sz="1400" b="1" dirty="0">
                          <a:solidFill>
                            <a:srgbClr val="0000FF"/>
                          </a:solidFill>
                          <a:latin typeface="標楷體" panose="03000509000000000000" pitchFamily="65" charset="-120"/>
                          <a:ea typeface="標楷體" panose="03000509000000000000" pitchFamily="65" charset="-120"/>
                        </a:rPr>
                        <a:t>筆試科目：公民</a:t>
                      </a:r>
                    </a:p>
                  </a:txBody>
                  <a:tcPr anchor="ctr">
                    <a:cell3D prstMaterial="dkEdge">
                      <a:bevel/>
                      <a:lightRig rig="flood" dir="t"/>
                    </a:cell3D>
                    <a:noFill/>
                  </a:tcPr>
                </a:tc>
                <a:extLst>
                  <a:ext uri="{0D108BD9-81ED-4DB2-BD59-A6C34878D82A}">
                    <a16:rowId xmlns:a16="http://schemas.microsoft.com/office/drawing/2014/main" xmlns="" val="1578825333"/>
                  </a:ext>
                </a:extLst>
              </a:tr>
            </a:tbl>
          </a:graphicData>
        </a:graphic>
      </p:graphicFrame>
    </p:spTree>
    <p:extLst>
      <p:ext uri="{BB962C8B-B14F-4D97-AF65-F5344CB8AC3E}">
        <p14:creationId xmlns:p14="http://schemas.microsoft.com/office/powerpoint/2010/main" val="362713423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par>
                                <p:cTn id="8" presetID="21" presetClass="entr" presetSubtype="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heel(1)">
                                      <p:cBhvr>
                                        <p:cTn id="10"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 name="Oval 65"/>
          <p:cNvSpPr>
            <a:spLocks noChangeArrowheads="1"/>
          </p:cNvSpPr>
          <p:nvPr/>
        </p:nvSpPr>
        <p:spPr bwMode="auto">
          <a:xfrm rot="10800000" flipV="1">
            <a:off x="4124955" y="5094594"/>
            <a:ext cx="4473825" cy="693812"/>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defTabSz="685800">
              <a:defRPr/>
            </a:pPr>
            <a:endParaRPr lang="zh-CN" altLang="en-US" sz="1350" kern="0">
              <a:solidFill>
                <a:sysClr val="windowText" lastClr="000000"/>
              </a:solidFill>
              <a:latin typeface="Arial" pitchFamily="34" charset="0"/>
              <a:ea typeface="宋体"/>
            </a:endParaRPr>
          </a:p>
        </p:txBody>
      </p:sp>
      <p:sp>
        <p:nvSpPr>
          <p:cNvPr id="24" name="任意多边形 23"/>
          <p:cNvSpPr/>
          <p:nvPr/>
        </p:nvSpPr>
        <p:spPr>
          <a:xfrm rot="21417996">
            <a:off x="5656427" y="1813761"/>
            <a:ext cx="1710626" cy="1967183"/>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 name="connsiteX28" fmla="*/ 0 w 1768701"/>
              <a:gd name="connsiteY28" fmla="*/ 0 h 1819275"/>
              <a:gd name="connsiteX0" fmla="*/ 0 w 1774058"/>
              <a:gd name="connsiteY0" fmla="*/ 0 h 1819275"/>
              <a:gd name="connsiteX1" fmla="*/ 1239837 w 1774058"/>
              <a:gd name="connsiteY1" fmla="*/ 0 h 1819275"/>
              <a:gd name="connsiteX2" fmla="*/ 1425575 w 1774058"/>
              <a:gd name="connsiteY2" fmla="*/ 1819275 h 1819275"/>
              <a:gd name="connsiteX3" fmla="*/ 1217011 w 1774058"/>
              <a:gd name="connsiteY3" fmla="*/ 1151279 h 1819275"/>
              <a:gd name="connsiteX4" fmla="*/ 1120532 w 1774058"/>
              <a:gd name="connsiteY4" fmla="*/ 960656 h 1819275"/>
              <a:gd name="connsiteX5" fmla="*/ 1125218 w 1774058"/>
              <a:gd name="connsiteY5" fmla="*/ 962449 h 1819275"/>
              <a:gd name="connsiteX6" fmla="*/ 1087312 w 1774058"/>
              <a:gd name="connsiteY6" fmla="*/ 895020 h 1819275"/>
              <a:gd name="connsiteX7" fmla="*/ 1067594 w 1774058"/>
              <a:gd name="connsiteY7" fmla="*/ 856060 h 1819275"/>
              <a:gd name="connsiteX8" fmla="*/ 1044723 w 1774058"/>
              <a:gd name="connsiteY8" fmla="*/ 819259 h 1819275"/>
              <a:gd name="connsiteX9" fmla="*/ 1032247 w 1774058"/>
              <a:gd name="connsiteY9" fmla="*/ 797066 h 1819275"/>
              <a:gd name="connsiteX10" fmla="*/ 1011074 w 1774058"/>
              <a:gd name="connsiteY10" fmla="*/ 765115 h 1819275"/>
              <a:gd name="connsiteX11" fmla="*/ 976419 w 1774058"/>
              <a:gd name="connsiteY11" fmla="*/ 709350 h 1819275"/>
              <a:gd name="connsiteX12" fmla="*/ 949071 w 1774058"/>
              <a:gd name="connsiteY12" fmla="*/ 671548 h 1819275"/>
              <a:gd name="connsiteX13" fmla="*/ 932625 w 1774058"/>
              <a:gd name="connsiteY13" fmla="*/ 646730 h 1819275"/>
              <a:gd name="connsiteX14" fmla="*/ 911183 w 1774058"/>
              <a:gd name="connsiteY14" fmla="*/ 619176 h 1819275"/>
              <a:gd name="connsiteX15" fmla="*/ 873826 w 1774058"/>
              <a:gd name="connsiteY15" fmla="*/ 567538 h 1819275"/>
              <a:gd name="connsiteX16" fmla="*/ 842456 w 1774058"/>
              <a:gd name="connsiteY16" fmla="*/ 530859 h 1819275"/>
              <a:gd name="connsiteX17" fmla="*/ 827460 w 1774058"/>
              <a:gd name="connsiteY17" fmla="*/ 511589 h 1819275"/>
              <a:gd name="connsiteX18" fmla="*/ 804660 w 1774058"/>
              <a:gd name="connsiteY18" fmla="*/ 486667 h 1819275"/>
              <a:gd name="connsiteX19" fmla="*/ 759485 w 1774058"/>
              <a:gd name="connsiteY19" fmla="*/ 433846 h 1819275"/>
              <a:gd name="connsiteX20" fmla="*/ 732019 w 1774058"/>
              <a:gd name="connsiteY20" fmla="*/ 407265 h 1819275"/>
              <a:gd name="connsiteX21" fmla="*/ 717863 w 1774058"/>
              <a:gd name="connsiteY21" fmla="*/ 391791 h 1819275"/>
              <a:gd name="connsiteX22" fmla="*/ 677622 w 1774058"/>
              <a:gd name="connsiteY22" fmla="*/ 354620 h 1819275"/>
              <a:gd name="connsiteX23" fmla="*/ 633065 w 1774058"/>
              <a:gd name="connsiteY23" fmla="*/ 311498 h 1819275"/>
              <a:gd name="connsiteX24" fmla="*/ 619739 w 1774058"/>
              <a:gd name="connsiteY24" fmla="*/ 301151 h 1819275"/>
              <a:gd name="connsiteX25" fmla="*/ 604942 w 1774058"/>
              <a:gd name="connsiteY25" fmla="*/ 287483 h 1819275"/>
              <a:gd name="connsiteX26" fmla="*/ 29334 w 1774058"/>
              <a:gd name="connsiteY26" fmla="*/ 3471 h 1819275"/>
              <a:gd name="connsiteX27" fmla="*/ 7152 w 1774058"/>
              <a:gd name="connsiteY27" fmla="*/ 1798 h 1819275"/>
              <a:gd name="connsiteX28" fmla="*/ 0 w 1774058"/>
              <a:gd name="connsiteY28" fmla="*/ 0 h 1819275"/>
              <a:gd name="connsiteX0" fmla="*/ 0 w 1775399"/>
              <a:gd name="connsiteY0" fmla="*/ 0 h 1819275"/>
              <a:gd name="connsiteX1" fmla="*/ 1239837 w 1775399"/>
              <a:gd name="connsiteY1" fmla="*/ 0 h 1819275"/>
              <a:gd name="connsiteX2" fmla="*/ 1425575 w 1775399"/>
              <a:gd name="connsiteY2" fmla="*/ 1819275 h 1819275"/>
              <a:gd name="connsiteX3" fmla="*/ 1217011 w 1775399"/>
              <a:gd name="connsiteY3" fmla="*/ 1151279 h 1819275"/>
              <a:gd name="connsiteX4" fmla="*/ 1120532 w 1775399"/>
              <a:gd name="connsiteY4" fmla="*/ 960656 h 1819275"/>
              <a:gd name="connsiteX5" fmla="*/ 1125218 w 1775399"/>
              <a:gd name="connsiteY5" fmla="*/ 962449 h 1819275"/>
              <a:gd name="connsiteX6" fmla="*/ 1087312 w 1775399"/>
              <a:gd name="connsiteY6" fmla="*/ 895020 h 1819275"/>
              <a:gd name="connsiteX7" fmla="*/ 1067594 w 1775399"/>
              <a:gd name="connsiteY7" fmla="*/ 856060 h 1819275"/>
              <a:gd name="connsiteX8" fmla="*/ 1044723 w 1775399"/>
              <a:gd name="connsiteY8" fmla="*/ 819259 h 1819275"/>
              <a:gd name="connsiteX9" fmla="*/ 1032247 w 1775399"/>
              <a:gd name="connsiteY9" fmla="*/ 797066 h 1819275"/>
              <a:gd name="connsiteX10" fmla="*/ 1011074 w 1775399"/>
              <a:gd name="connsiteY10" fmla="*/ 765115 h 1819275"/>
              <a:gd name="connsiteX11" fmla="*/ 976419 w 1775399"/>
              <a:gd name="connsiteY11" fmla="*/ 709350 h 1819275"/>
              <a:gd name="connsiteX12" fmla="*/ 949071 w 1775399"/>
              <a:gd name="connsiteY12" fmla="*/ 671548 h 1819275"/>
              <a:gd name="connsiteX13" fmla="*/ 932625 w 1775399"/>
              <a:gd name="connsiteY13" fmla="*/ 646730 h 1819275"/>
              <a:gd name="connsiteX14" fmla="*/ 911183 w 1775399"/>
              <a:gd name="connsiteY14" fmla="*/ 619176 h 1819275"/>
              <a:gd name="connsiteX15" fmla="*/ 873826 w 1775399"/>
              <a:gd name="connsiteY15" fmla="*/ 567538 h 1819275"/>
              <a:gd name="connsiteX16" fmla="*/ 842456 w 1775399"/>
              <a:gd name="connsiteY16" fmla="*/ 530859 h 1819275"/>
              <a:gd name="connsiteX17" fmla="*/ 827460 w 1775399"/>
              <a:gd name="connsiteY17" fmla="*/ 511589 h 1819275"/>
              <a:gd name="connsiteX18" fmla="*/ 804660 w 1775399"/>
              <a:gd name="connsiteY18" fmla="*/ 486667 h 1819275"/>
              <a:gd name="connsiteX19" fmla="*/ 759485 w 1775399"/>
              <a:gd name="connsiteY19" fmla="*/ 433846 h 1819275"/>
              <a:gd name="connsiteX20" fmla="*/ 732019 w 1775399"/>
              <a:gd name="connsiteY20" fmla="*/ 407265 h 1819275"/>
              <a:gd name="connsiteX21" fmla="*/ 717863 w 1775399"/>
              <a:gd name="connsiteY21" fmla="*/ 391791 h 1819275"/>
              <a:gd name="connsiteX22" fmla="*/ 677622 w 1775399"/>
              <a:gd name="connsiteY22" fmla="*/ 354620 h 1819275"/>
              <a:gd name="connsiteX23" fmla="*/ 633065 w 1775399"/>
              <a:gd name="connsiteY23" fmla="*/ 311498 h 1819275"/>
              <a:gd name="connsiteX24" fmla="*/ 619739 w 1775399"/>
              <a:gd name="connsiteY24" fmla="*/ 301151 h 1819275"/>
              <a:gd name="connsiteX25" fmla="*/ 604942 w 1775399"/>
              <a:gd name="connsiteY25" fmla="*/ 287483 h 1819275"/>
              <a:gd name="connsiteX26" fmla="*/ 29334 w 1775399"/>
              <a:gd name="connsiteY26" fmla="*/ 3471 h 1819275"/>
              <a:gd name="connsiteX27" fmla="*/ 7152 w 1775399"/>
              <a:gd name="connsiteY27" fmla="*/ 1798 h 1819275"/>
              <a:gd name="connsiteX28" fmla="*/ 0 w 1775399"/>
              <a:gd name="connsiteY28" fmla="*/ 0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75399" h="1819275">
                <a:moveTo>
                  <a:pt x="0" y="0"/>
                </a:moveTo>
                <a:lnTo>
                  <a:pt x="1239837" y="0"/>
                </a:lnTo>
                <a:cubicBezTo>
                  <a:pt x="1820863" y="101600"/>
                  <a:pt x="1997075"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lnTo>
                  <a:pt x="0" y="0"/>
                </a:lnTo>
                <a:close/>
              </a:path>
            </a:pathLst>
          </a:custGeom>
          <a:gradFill flip="none" rotWithShape="1">
            <a:gsLst>
              <a:gs pos="14000">
                <a:schemeClr val="accent1"/>
              </a:gs>
              <a:gs pos="64000">
                <a:schemeClr val="accent1"/>
              </a:gs>
              <a:gs pos="42000">
                <a:schemeClr val="accent1"/>
              </a:gs>
              <a:gs pos="100000">
                <a:schemeClr val="accent1">
                  <a:lumMod val="75000"/>
                </a:schemeClr>
              </a:gs>
            </a:gsLst>
            <a:lin ang="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25" name="任意多边形 24"/>
          <p:cNvSpPr/>
          <p:nvPr/>
        </p:nvSpPr>
        <p:spPr>
          <a:xfrm rot="18069961">
            <a:off x="4975712" y="1899388"/>
            <a:ext cx="1578740" cy="1756841"/>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4">
                  <a:lumMod val="20000"/>
                  <a:lumOff val="80000"/>
                </a:schemeClr>
              </a:gs>
              <a:gs pos="64000">
                <a:schemeClr val="accent4">
                  <a:lumMod val="40000"/>
                  <a:lumOff val="60000"/>
                </a:schemeClr>
              </a:gs>
              <a:gs pos="42000">
                <a:schemeClr val="accent4">
                  <a:lumMod val="40000"/>
                  <a:lumOff val="60000"/>
                </a:schemeClr>
              </a:gs>
              <a:gs pos="100000">
                <a:schemeClr val="accent4">
                  <a:lumMod val="60000"/>
                  <a:lumOff val="40000"/>
                </a:schemeClr>
              </a:gs>
            </a:gsLst>
            <a:lin ang="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34" name="任意多边形 33"/>
          <p:cNvSpPr/>
          <p:nvPr/>
        </p:nvSpPr>
        <p:spPr>
          <a:xfrm rot="14432381">
            <a:off x="4606081" y="2577236"/>
            <a:ext cx="1510989" cy="1611213"/>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4"/>
              </a:gs>
              <a:gs pos="64000">
                <a:schemeClr val="accent4"/>
              </a:gs>
              <a:gs pos="42000">
                <a:schemeClr val="accent4"/>
              </a:gs>
              <a:gs pos="100000">
                <a:schemeClr val="accent4">
                  <a:lumMod val="75000"/>
                </a:schemeClr>
              </a:gs>
            </a:gsLst>
            <a:lin ang="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38" name="任意多边形 37"/>
          <p:cNvSpPr/>
          <p:nvPr/>
        </p:nvSpPr>
        <p:spPr>
          <a:xfrm rot="10142731">
            <a:off x="4953435" y="3254542"/>
            <a:ext cx="1762051" cy="1835626"/>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2">
                  <a:lumMod val="20000"/>
                  <a:lumOff val="80000"/>
                </a:schemeClr>
              </a:gs>
              <a:gs pos="64000">
                <a:schemeClr val="accent2">
                  <a:lumMod val="40000"/>
                  <a:lumOff val="60000"/>
                </a:schemeClr>
              </a:gs>
              <a:gs pos="42000">
                <a:schemeClr val="accent2">
                  <a:lumMod val="40000"/>
                  <a:lumOff val="60000"/>
                </a:schemeClr>
              </a:gs>
              <a:gs pos="100000">
                <a:schemeClr val="accent2">
                  <a:lumMod val="60000"/>
                  <a:lumOff val="40000"/>
                </a:schemeClr>
              </a:gs>
            </a:gsLst>
            <a:lin ang="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39" name="任意多边形 38"/>
          <p:cNvSpPr/>
          <p:nvPr/>
        </p:nvSpPr>
        <p:spPr>
          <a:xfrm rot="6150321">
            <a:off x="5991319" y="3231252"/>
            <a:ext cx="1522512" cy="1826245"/>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2"/>
              </a:gs>
              <a:gs pos="64000">
                <a:schemeClr val="accent2"/>
              </a:gs>
              <a:gs pos="42000">
                <a:schemeClr val="accent2"/>
              </a:gs>
              <a:gs pos="100000">
                <a:schemeClr val="accent2">
                  <a:lumMod val="75000"/>
                </a:schemeClr>
              </a:gs>
            </a:gsLst>
            <a:lin ang="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43" name="任意多边形 42"/>
          <p:cNvSpPr/>
          <p:nvPr/>
        </p:nvSpPr>
        <p:spPr>
          <a:xfrm rot="3662163">
            <a:off x="6189616" y="2679687"/>
            <a:ext cx="1368452" cy="1802014"/>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1">
                  <a:lumMod val="20000"/>
                  <a:lumOff val="80000"/>
                </a:schemeClr>
              </a:gs>
              <a:gs pos="64000">
                <a:schemeClr val="accent1">
                  <a:lumMod val="40000"/>
                  <a:lumOff val="60000"/>
                </a:schemeClr>
              </a:gs>
              <a:gs pos="42000">
                <a:schemeClr val="accent1">
                  <a:lumMod val="40000"/>
                  <a:lumOff val="60000"/>
                </a:schemeClr>
              </a:gs>
              <a:gs pos="100000">
                <a:schemeClr val="accent1">
                  <a:lumMod val="60000"/>
                  <a:lumOff val="40000"/>
                </a:schemeClr>
              </a:gs>
            </a:gsLst>
            <a:lin ang="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4" name="文本框 3"/>
          <p:cNvSpPr txBox="1"/>
          <p:nvPr/>
        </p:nvSpPr>
        <p:spPr>
          <a:xfrm>
            <a:off x="5361572" y="2600849"/>
            <a:ext cx="1467068" cy="2400657"/>
          </a:xfrm>
          <a:prstGeom prst="rect">
            <a:avLst/>
          </a:prstGeom>
          <a:noFill/>
          <a:scene3d>
            <a:camera prst="orthographicFront"/>
            <a:lightRig rig="threePt" dir="t"/>
          </a:scene3d>
          <a:sp3d>
            <a:bevelT w="254000" h="254000"/>
            <a:bevelB w="254000" h="254000"/>
          </a:sp3d>
        </p:spPr>
        <p:txBody>
          <a:bodyPr wrap="none" rtlCol="0">
            <a:spAutoFit/>
            <a:sp3d>
              <a:bevelT w="254000" h="330200"/>
              <a:bevelB w="254000" h="330200"/>
            </a:sp3d>
          </a:bodyPr>
          <a:lstStyle/>
          <a:p>
            <a:pPr algn="ctr" defTabSz="685800">
              <a:defRPr/>
            </a:pPr>
            <a:r>
              <a:rPr lang="zh-TW" altLang="en-US" sz="5000" b="1" dirty="0">
                <a:solidFill>
                  <a:srgbClr val="9966FF"/>
                </a:solidFill>
                <a:latin typeface="標楷體" panose="03000509000000000000" pitchFamily="65" charset="-120"/>
                <a:ea typeface="標楷體" panose="03000509000000000000" pitchFamily="65" charset="-120"/>
              </a:rPr>
              <a:t>很</a:t>
            </a:r>
            <a:r>
              <a:rPr lang="en-US" altLang="zh-TW" sz="5000" b="1" dirty="0">
                <a:solidFill>
                  <a:srgbClr val="9966FF"/>
                </a:solidFill>
                <a:latin typeface="標楷體" panose="03000509000000000000" pitchFamily="65" charset="-120"/>
                <a:ea typeface="標楷體" panose="03000509000000000000" pitchFamily="65" charset="-120"/>
              </a:rPr>
              <a:t/>
            </a:r>
            <a:br>
              <a:rPr lang="en-US" altLang="zh-TW" sz="5000" b="1" dirty="0">
                <a:solidFill>
                  <a:srgbClr val="9966FF"/>
                </a:solidFill>
                <a:latin typeface="標楷體" panose="03000509000000000000" pitchFamily="65" charset="-120"/>
                <a:ea typeface="標楷體" panose="03000509000000000000" pitchFamily="65" charset="-120"/>
              </a:rPr>
            </a:br>
            <a:r>
              <a:rPr lang="zh-TW" altLang="en-US" sz="5000" b="1" dirty="0">
                <a:solidFill>
                  <a:srgbClr val="9966FF"/>
                </a:solidFill>
                <a:latin typeface="標楷體" panose="03000509000000000000" pitchFamily="65" charset="-120"/>
                <a:ea typeface="標楷體" panose="03000509000000000000" pitchFamily="65" charset="-120"/>
              </a:rPr>
              <a:t>重要</a:t>
            </a:r>
            <a:r>
              <a:rPr lang="en-US" altLang="zh-TW" sz="5000" b="1" dirty="0">
                <a:solidFill>
                  <a:srgbClr val="9966FF"/>
                </a:solidFill>
                <a:latin typeface="標楷體" panose="03000509000000000000" pitchFamily="65" charset="-120"/>
                <a:ea typeface="標楷體" panose="03000509000000000000" pitchFamily="65" charset="-120"/>
              </a:rPr>
              <a:t/>
            </a:r>
            <a:br>
              <a:rPr lang="en-US" altLang="zh-TW" sz="5000" b="1" dirty="0">
                <a:solidFill>
                  <a:srgbClr val="9966FF"/>
                </a:solidFill>
                <a:latin typeface="標楷體" panose="03000509000000000000" pitchFamily="65" charset="-120"/>
                <a:ea typeface="標楷體" panose="03000509000000000000" pitchFamily="65" charset="-120"/>
              </a:rPr>
            </a:br>
            <a:endParaRPr lang="zh-CN" altLang="en-US" sz="5000" b="1" dirty="0">
              <a:solidFill>
                <a:srgbClr val="9966FF"/>
              </a:solidFill>
              <a:latin typeface="標楷體" panose="03000509000000000000" pitchFamily="65" charset="-120"/>
              <a:ea typeface="標楷體" panose="03000509000000000000" pitchFamily="65" charset="-120"/>
            </a:endParaRPr>
          </a:p>
        </p:txBody>
      </p:sp>
      <p:pic>
        <p:nvPicPr>
          <p:cNvPr id="10" name="Picture 2">
            <a:extLst>
              <a:ext uri="{FF2B5EF4-FFF2-40B4-BE49-F238E27FC236}">
                <a16:creationId xmlns:a16="http://schemas.microsoft.com/office/drawing/2014/main" xmlns="" id="{8661B88B-B497-4550-816D-5B57FD792FD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665" y="552688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01343699"/>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anim calcmode="lin" valueType="num">
                                      <p:cBhvr>
                                        <p:cTn id="10" dur="500" fill="hold"/>
                                        <p:tgtEl>
                                          <p:spTgt spid="4"/>
                                        </p:tgtEl>
                                        <p:attrNameLst>
                                          <p:attrName>ppt_x</p:attrName>
                                        </p:attrNameLst>
                                      </p:cBhvr>
                                      <p:tavLst>
                                        <p:tav tm="0">
                                          <p:val>
                                            <p:fltVal val="0.5"/>
                                          </p:val>
                                        </p:tav>
                                        <p:tav tm="100000">
                                          <p:val>
                                            <p:strVal val="#ppt_x"/>
                                          </p:val>
                                        </p:tav>
                                      </p:tavLst>
                                    </p:anim>
                                    <p:anim calcmode="lin" valueType="num">
                                      <p:cBhvr>
                                        <p:cTn id="11" dur="500" fill="hold"/>
                                        <p:tgtEl>
                                          <p:spTgt spid="4"/>
                                        </p:tgtEl>
                                        <p:attrNameLst>
                                          <p:attrName>ppt_y</p:attrName>
                                        </p:attrNameLst>
                                      </p:cBhvr>
                                      <p:tavLst>
                                        <p:tav tm="0">
                                          <p:val>
                                            <p:fltVal val="0.5"/>
                                          </p:val>
                                        </p:tav>
                                        <p:tav tm="100000">
                                          <p:val>
                                            <p:strVal val="#ppt_y"/>
                                          </p:val>
                                        </p:tav>
                                      </p:tavLst>
                                    </p:anim>
                                  </p:childTnLst>
                                </p:cTn>
                              </p:par>
                              <p:par>
                                <p:cTn id="12" presetID="21" presetClass="entr" presetSubtype="1" fill="hold" nodeType="with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heel(1)">
                                      <p:cBhvr>
                                        <p:cTn id="14"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9266" name="標題 1"/>
          <p:cNvSpPr>
            <a:spLocks noGrp="1"/>
          </p:cNvSpPr>
          <p:nvPr>
            <p:ph type="ctrTitle" idx="4294967295"/>
          </p:nvPr>
        </p:nvSpPr>
        <p:spPr>
          <a:xfrm>
            <a:off x="5218113" y="2944813"/>
            <a:ext cx="6973887" cy="1111250"/>
          </a:xfrm>
          <a:solidFill>
            <a:srgbClr val="FFCCFF"/>
          </a:solidFill>
          <a:ln>
            <a:solidFill>
              <a:srgbClr val="FFCCFF"/>
            </a:solidFill>
          </a:ln>
          <a:scene3d>
            <a:camera prst="orthographicFront"/>
            <a:lightRig rig="threePt" dir="t"/>
          </a:scene3d>
          <a:sp3d>
            <a:bevelT w="254000" h="254000"/>
          </a:sp3d>
        </p:spPr>
        <p:txBody>
          <a:bodyPr>
            <a:normAutofit/>
          </a:bodyPr>
          <a:lstStyle/>
          <a:p>
            <a:pPr algn="ctr">
              <a:defRPr/>
            </a:pPr>
            <a:r>
              <a:rPr altLang="en-US" sz="3600" dirty="0" err="1">
                <a:solidFill>
                  <a:srgbClr val="4A09ED"/>
                </a:solidFill>
                <a:latin typeface="標楷體" panose="03000509000000000000" pitchFamily="65" charset="-120"/>
                <a:ea typeface="標楷體" panose="03000509000000000000" pitchFamily="65" charset="-120"/>
              </a:rPr>
              <a:t>基北區適性入學</a:t>
            </a:r>
            <a:r>
              <a:rPr lang="en-US" altLang="zh-TW" sz="3600" dirty="0">
                <a:solidFill>
                  <a:srgbClr val="4A09ED"/>
                </a:solidFill>
                <a:latin typeface="標楷體" panose="03000509000000000000" pitchFamily="65" charset="-120"/>
                <a:ea typeface="標楷體" panose="03000509000000000000" pitchFamily="65" charset="-120"/>
              </a:rPr>
              <a:t/>
            </a:r>
            <a:br>
              <a:rPr lang="en-US" altLang="zh-TW" sz="3600" dirty="0">
                <a:solidFill>
                  <a:srgbClr val="4A09ED"/>
                </a:solidFill>
                <a:latin typeface="標楷體" panose="03000509000000000000" pitchFamily="65" charset="-120"/>
                <a:ea typeface="標楷體" panose="03000509000000000000" pitchFamily="65" charset="-120"/>
              </a:rPr>
            </a:br>
            <a:r>
              <a:rPr lang="en-US" altLang="zh-TW" sz="3600" dirty="0">
                <a:solidFill>
                  <a:srgbClr val="4A09ED"/>
                </a:solidFill>
                <a:latin typeface="標楷體" panose="03000509000000000000" pitchFamily="65" charset="-120"/>
                <a:ea typeface="標楷體" panose="03000509000000000000" pitchFamily="65" charset="-120"/>
              </a:rPr>
              <a:t>     </a:t>
            </a:r>
            <a:r>
              <a:rPr altLang="en-US" sz="3600" dirty="0">
                <a:solidFill>
                  <a:srgbClr val="4A09ED"/>
                </a:solidFill>
                <a:latin typeface="標楷體" panose="03000509000000000000" pitchFamily="65" charset="-120"/>
                <a:ea typeface="標楷體" panose="03000509000000000000" pitchFamily="65" charset="-120"/>
              </a:rPr>
              <a:t>報名查詢系統說明</a:t>
            </a:r>
          </a:p>
        </p:txBody>
      </p:sp>
      <p:sp>
        <p:nvSpPr>
          <p:cNvPr id="304131" name="投影片編號版面配置區 3"/>
          <p:cNvSpPr>
            <a:spLocks noGrp="1"/>
          </p:cNvSpPr>
          <p:nvPr>
            <p:ph type="sldNum" sz="quarter" idx="4294967295"/>
          </p:nvPr>
        </p:nvSpPr>
        <p:spPr bwMode="auto">
          <a:xfrm>
            <a:off x="0" y="6019800"/>
            <a:ext cx="762000" cy="228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fld id="{7E6C076C-E09D-470E-BA6B-01E77CC938EB}" type="slidenum">
              <a:rPr lang="zh-TW" altLang="en-US" sz="900">
                <a:solidFill>
                  <a:srgbClr val="898989"/>
                </a:solidFill>
                <a:latin typeface="Arial" panose="020B0604020202020204" pitchFamily="34" charset="0"/>
              </a:rPr>
              <a:pPr>
                <a:spcBef>
                  <a:spcPct val="0"/>
                </a:spcBef>
                <a:buFontTx/>
                <a:buNone/>
              </a:pPr>
              <a:t>119</a:t>
            </a:fld>
            <a:endParaRPr lang="zh-TW" altLang="en-US" sz="900">
              <a:solidFill>
                <a:srgbClr val="898989"/>
              </a:solidFill>
              <a:latin typeface="Arial" panose="020B0604020202020204" pitchFamily="34" charset="0"/>
            </a:endParaRPr>
          </a:p>
        </p:txBody>
      </p:sp>
      <p:pic>
        <p:nvPicPr>
          <p:cNvPr id="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25714" y="1613708"/>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03694" y="5427064"/>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79586170"/>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par>
                                <p:cTn id="8" presetID="21" presetClass="entr" presetSubtype="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heel(1)">
                                      <p:cBhvr>
                                        <p:cTn id="10"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9" name="文本框 28"/>
          <p:cNvSpPr txBox="1"/>
          <p:nvPr/>
        </p:nvSpPr>
        <p:spPr>
          <a:xfrm>
            <a:off x="0" y="394099"/>
            <a:ext cx="12192000" cy="1107996"/>
          </a:xfrm>
          <a:prstGeom prst="rect">
            <a:avLst/>
          </a:prstGeom>
          <a:noFill/>
        </p:spPr>
        <p:txBody>
          <a:bodyPr wrap="square" rtlCol="0">
            <a:spAutoFit/>
            <a:scene3d>
              <a:camera prst="orthographicFront"/>
              <a:lightRig rig="threePt" dir="t"/>
            </a:scene3d>
            <a:sp3d>
              <a:bevelT w="254000" h="330200"/>
              <a:bevelB w="254000" h="330200"/>
            </a:sp3d>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多元入學管道分三大類</a:t>
            </a:r>
            <a:endParaRPr kumimoji="0" lang="zh-CN" altLang="en-US" sz="6600" b="0" i="0" u="none" strike="noStrike" kern="1200" cap="none" spc="0" normalizeH="0" baseline="0" noProof="0" dirty="0">
              <a:ln>
                <a:noFill/>
              </a:ln>
              <a:solidFill>
                <a:prstClr val="black">
                  <a:lumMod val="50000"/>
                  <a:lumOff val="50000"/>
                </a:prstClr>
              </a:solidFill>
              <a:effectLst/>
              <a:uLnTx/>
              <a:uFillTx/>
              <a:latin typeface="標楷體" panose="03000509000000000000" pitchFamily="65" charset="-120"/>
              <a:ea typeface="標楷體" panose="03000509000000000000" pitchFamily="65" charset="-120"/>
              <a:cs typeface="+mn-cs"/>
            </a:endParaRPr>
          </a:p>
        </p:txBody>
      </p:sp>
      <p:sp>
        <p:nvSpPr>
          <p:cNvPr id="17" name="空心弧 16"/>
          <p:cNvSpPr>
            <a:spLocks noChangeAspect="1"/>
          </p:cNvSpPr>
          <p:nvPr/>
        </p:nvSpPr>
        <p:spPr>
          <a:xfrm rot="5400000">
            <a:off x="6570148" y="2274553"/>
            <a:ext cx="2866012" cy="2866013"/>
          </a:xfrm>
          <a:prstGeom prst="blockArc">
            <a:avLst>
              <a:gd name="adj1" fmla="val 10800000"/>
              <a:gd name="adj2" fmla="val 21552897"/>
              <a:gd name="adj3" fmla="val 18390"/>
            </a:avLst>
          </a:prstGeom>
          <a:gradFill flip="none" rotWithShape="1">
            <a:gsLst>
              <a:gs pos="0">
                <a:schemeClr val="accent4">
                  <a:lumMod val="60000"/>
                  <a:lumOff val="40000"/>
                </a:schemeClr>
              </a:gs>
              <a:gs pos="100000">
                <a:schemeClr val="accent4">
                  <a:lumMod val="75000"/>
                </a:schemeClr>
              </a:gs>
            </a:gsLst>
            <a:lin ang="5400000" scaled="0"/>
            <a:tileRect/>
          </a:gradFill>
          <a:ln>
            <a:noFill/>
          </a:ln>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black"/>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21" name="空心弧 20"/>
          <p:cNvSpPr>
            <a:spLocks noChangeAspect="1"/>
          </p:cNvSpPr>
          <p:nvPr/>
        </p:nvSpPr>
        <p:spPr>
          <a:xfrm rot="5400000">
            <a:off x="6843588" y="2506495"/>
            <a:ext cx="2342653" cy="2342654"/>
          </a:xfrm>
          <a:prstGeom prst="blockArc">
            <a:avLst>
              <a:gd name="adj1" fmla="val 10781050"/>
              <a:gd name="adj2" fmla="val 21534958"/>
              <a:gd name="adj3" fmla="val 1589"/>
            </a:avLst>
          </a:prstGeom>
          <a:solidFill>
            <a:schemeClr val="bg1">
              <a:alpha val="39000"/>
            </a:schemeClr>
          </a:solidFill>
          <a:ln>
            <a:noFill/>
          </a:ln>
          <a:effectLst>
            <a:outerShdw blurRad="279400" dir="4800000" algn="tl"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black"/>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31" name="空心弧 30"/>
          <p:cNvSpPr>
            <a:spLocks noChangeAspect="1"/>
          </p:cNvSpPr>
          <p:nvPr/>
        </p:nvSpPr>
        <p:spPr>
          <a:xfrm rot="5400000">
            <a:off x="6570148" y="2274553"/>
            <a:ext cx="2866012" cy="2866013"/>
          </a:xfrm>
          <a:prstGeom prst="blockArc">
            <a:avLst>
              <a:gd name="adj1" fmla="val 15312021"/>
              <a:gd name="adj2" fmla="val 16870308"/>
              <a:gd name="adj3" fmla="val 17635"/>
            </a:avLst>
          </a:prstGeom>
          <a:gradFill flip="none" rotWithShape="1">
            <a:gsLst>
              <a:gs pos="0">
                <a:srgbClr val="D3FE4F"/>
              </a:gs>
              <a:gs pos="100000">
                <a:srgbClr val="C7F14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black"/>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11" name="空心弧 10"/>
          <p:cNvSpPr>
            <a:spLocks noChangeAspect="1"/>
          </p:cNvSpPr>
          <p:nvPr/>
        </p:nvSpPr>
        <p:spPr>
          <a:xfrm rot="5400000">
            <a:off x="4301202" y="2244815"/>
            <a:ext cx="2866012" cy="2866013"/>
          </a:xfrm>
          <a:prstGeom prst="blockArc">
            <a:avLst>
              <a:gd name="adj1" fmla="val 10800000"/>
              <a:gd name="adj2" fmla="val 21552897"/>
              <a:gd name="adj3" fmla="val 18390"/>
            </a:avLst>
          </a:prstGeom>
          <a:gradFill flip="none" rotWithShape="1">
            <a:gsLst>
              <a:gs pos="0">
                <a:schemeClr val="accent2">
                  <a:lumMod val="60000"/>
                  <a:lumOff val="40000"/>
                </a:schemeClr>
              </a:gs>
              <a:gs pos="100000">
                <a:schemeClr val="accent2">
                  <a:lumMod val="75000"/>
                </a:schemeClr>
              </a:gs>
            </a:gsLst>
            <a:lin ang="5400000" scaled="0"/>
            <a:tileRect/>
          </a:gradFill>
          <a:ln>
            <a:noFill/>
          </a:ln>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black"/>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15" name="空心弧 14"/>
          <p:cNvSpPr>
            <a:spLocks noChangeAspect="1"/>
          </p:cNvSpPr>
          <p:nvPr/>
        </p:nvSpPr>
        <p:spPr>
          <a:xfrm rot="5400000">
            <a:off x="4562883" y="2506495"/>
            <a:ext cx="2342653" cy="2342654"/>
          </a:xfrm>
          <a:prstGeom prst="blockArc">
            <a:avLst>
              <a:gd name="adj1" fmla="val 10781050"/>
              <a:gd name="adj2" fmla="val 21534958"/>
              <a:gd name="adj3" fmla="val 1589"/>
            </a:avLst>
          </a:prstGeom>
          <a:solidFill>
            <a:schemeClr val="bg1">
              <a:alpha val="39000"/>
            </a:schemeClr>
          </a:solidFill>
          <a:ln>
            <a:noFill/>
          </a:ln>
          <a:effectLst>
            <a:outerShdw blurRad="279400" dir="4800000" algn="tl"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black"/>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33" name="空心弧 32"/>
          <p:cNvSpPr>
            <a:spLocks noChangeAspect="1"/>
          </p:cNvSpPr>
          <p:nvPr/>
        </p:nvSpPr>
        <p:spPr>
          <a:xfrm rot="5400000">
            <a:off x="4290168" y="2274553"/>
            <a:ext cx="2866012" cy="2866013"/>
          </a:xfrm>
          <a:prstGeom prst="blockArc">
            <a:avLst>
              <a:gd name="adj1" fmla="val 15312021"/>
              <a:gd name="adj2" fmla="val 16870308"/>
              <a:gd name="adj3" fmla="val 17635"/>
            </a:avLst>
          </a:prstGeom>
          <a:gradFill flip="none" rotWithShape="1">
            <a:gsLst>
              <a:gs pos="0">
                <a:srgbClr val="FFC463"/>
              </a:gs>
              <a:gs pos="100000">
                <a:srgbClr val="F4B954"/>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black"/>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pic>
        <p:nvPicPr>
          <p:cNvPr id="24" name="图片 2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a:off x="2347377" y="4089733"/>
            <a:ext cx="1427924" cy="1420546"/>
          </a:xfrm>
          <a:prstGeom prst="rect">
            <a:avLst/>
          </a:prstGeom>
        </p:spPr>
      </p:pic>
      <p:grpSp>
        <p:nvGrpSpPr>
          <p:cNvPr id="8" name="组合 7"/>
          <p:cNvGrpSpPr/>
          <p:nvPr/>
        </p:nvGrpSpPr>
        <p:grpSpPr>
          <a:xfrm>
            <a:off x="1989701" y="2244815"/>
            <a:ext cx="2866013" cy="2866012"/>
            <a:chOff x="620934" y="1850086"/>
            <a:chExt cx="3821350" cy="3821349"/>
          </a:xfrm>
        </p:grpSpPr>
        <p:sp>
          <p:nvSpPr>
            <p:cNvPr id="2" name="空心弧 1"/>
            <p:cNvSpPr>
              <a:spLocks noChangeAspect="1"/>
            </p:cNvSpPr>
            <p:nvPr/>
          </p:nvSpPr>
          <p:spPr>
            <a:xfrm rot="5400000">
              <a:off x="620934" y="1850086"/>
              <a:ext cx="3821349" cy="3821350"/>
            </a:xfrm>
            <a:prstGeom prst="blockArc">
              <a:avLst>
                <a:gd name="adj1" fmla="val 10800000"/>
                <a:gd name="adj2" fmla="val 21552897"/>
                <a:gd name="adj3" fmla="val 18390"/>
              </a:avLst>
            </a:prstGeom>
            <a:gradFill flip="none" rotWithShape="1">
              <a:gsLst>
                <a:gs pos="0">
                  <a:schemeClr val="accent1">
                    <a:lumMod val="60000"/>
                    <a:lumOff val="40000"/>
                  </a:schemeClr>
                </a:gs>
                <a:gs pos="100000">
                  <a:schemeClr val="accent1">
                    <a:lumMod val="75000"/>
                  </a:schemeClr>
                </a:gs>
              </a:gsLst>
              <a:lin ang="5400000" scaled="0"/>
              <a:tileRect/>
            </a:gradFill>
            <a:ln>
              <a:noFill/>
            </a:ln>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black"/>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9" name="空心弧 8"/>
            <p:cNvSpPr>
              <a:spLocks noChangeAspect="1"/>
            </p:cNvSpPr>
            <p:nvPr/>
          </p:nvSpPr>
          <p:spPr>
            <a:xfrm rot="5400000">
              <a:off x="969840" y="2198993"/>
              <a:ext cx="3123537" cy="3123539"/>
            </a:xfrm>
            <a:prstGeom prst="blockArc">
              <a:avLst>
                <a:gd name="adj1" fmla="val 10781050"/>
                <a:gd name="adj2" fmla="val 21534958"/>
                <a:gd name="adj3" fmla="val 1589"/>
              </a:avLst>
            </a:prstGeom>
            <a:solidFill>
              <a:schemeClr val="bg1">
                <a:alpha val="39000"/>
              </a:schemeClr>
            </a:solidFill>
            <a:ln>
              <a:noFill/>
            </a:ln>
            <a:effectLst>
              <a:outerShdw blurRad="279400" dir="4800000" algn="tl"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black"/>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grpSp>
      <p:sp>
        <p:nvSpPr>
          <p:cNvPr id="16" name="文本框 15"/>
          <p:cNvSpPr txBox="1"/>
          <p:nvPr/>
        </p:nvSpPr>
        <p:spPr>
          <a:xfrm>
            <a:off x="6635087" y="3385471"/>
            <a:ext cx="601447" cy="507831"/>
          </a:xfrm>
          <a:prstGeom prst="rect">
            <a:avLst/>
          </a:prstGeom>
          <a:noFill/>
          <a:effectLst/>
        </p:spPr>
        <p:txBody>
          <a:bodyPr wrap="none" rtlCol="0">
            <a:spAutoFit/>
          </a:bodyPr>
          <a:lstStyle>
            <a:defPPr>
              <a:defRPr lang="zh-CN"/>
            </a:defPPr>
            <a:lvl1pPr>
              <a:defRPr sz="3600">
                <a:solidFill>
                  <a:schemeClr val="tx1">
                    <a:lumMod val="50000"/>
                    <a:lumOff val="50000"/>
                  </a:schemeClr>
                </a:solidFill>
                <a:effectLst>
                  <a:innerShdw blurRad="63500" dist="50800" dir="13500000">
                    <a:prstClr val="black">
                      <a:alpha val="50000"/>
                    </a:prstClr>
                  </a:innerShdw>
                </a:effectLst>
                <a:latin typeface="时尚中黑简体" panose="01010104010101010101" pitchFamily="2" charset="-122"/>
                <a:ea typeface="时尚中黑简体" panose="01010104010101010101" pitchFamily="2" charset="-122"/>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zh-CN" sz="2700" b="0" i="0" u="none" strike="noStrike" kern="1200" cap="none" spc="0" normalizeH="0" baseline="0" noProof="0" dirty="0">
                <a:ln>
                  <a:noFill/>
                </a:ln>
                <a:solidFill>
                  <a:prstClr val="black">
                    <a:lumMod val="50000"/>
                    <a:lumOff val="50000"/>
                  </a:prstClr>
                </a:solidFill>
                <a:effectLst>
                  <a:innerShdw blurRad="63500" dist="50800" dir="13500000">
                    <a:prstClr val="black">
                      <a:alpha val="50000"/>
                    </a:prstClr>
                  </a:innerShdw>
                </a:effectLst>
                <a:uLnTx/>
                <a:uFillTx/>
                <a:ea typeface="时尚中黑简体" panose="01010104010101010101" pitchFamily="2" charset="-122"/>
                <a:cs typeface="+mn-cs"/>
              </a:rPr>
              <a:t>02</a:t>
            </a:r>
            <a:endParaRPr kumimoji="0" lang="zh-CN" altLang="en-US" sz="2700" b="0" i="0" u="none" strike="noStrike" kern="1200" cap="none" spc="0" normalizeH="0" baseline="0" noProof="0" dirty="0">
              <a:ln>
                <a:noFill/>
              </a:ln>
              <a:solidFill>
                <a:prstClr val="black">
                  <a:lumMod val="50000"/>
                  <a:lumOff val="50000"/>
                </a:prstClr>
              </a:solidFill>
              <a:effectLst>
                <a:innerShdw blurRad="63500" dist="50800" dir="13500000">
                  <a:prstClr val="black">
                    <a:alpha val="50000"/>
                  </a:prstClr>
                </a:innerShdw>
              </a:effectLst>
              <a:uLnTx/>
              <a:uFillTx/>
              <a:ea typeface="时尚中黑简体" panose="01010104010101010101" pitchFamily="2" charset="-122"/>
              <a:cs typeface="+mn-cs"/>
            </a:endParaRPr>
          </a:p>
        </p:txBody>
      </p:sp>
      <p:sp>
        <p:nvSpPr>
          <p:cNvPr id="22" name="文本框 21"/>
          <p:cNvSpPr txBox="1"/>
          <p:nvPr/>
        </p:nvSpPr>
        <p:spPr>
          <a:xfrm>
            <a:off x="8908517" y="3385471"/>
            <a:ext cx="601447" cy="507831"/>
          </a:xfrm>
          <a:prstGeom prst="rect">
            <a:avLst/>
          </a:prstGeom>
          <a:noFill/>
          <a:effectLst/>
        </p:spPr>
        <p:txBody>
          <a:bodyPr wrap="none" rtlCol="0">
            <a:spAutoFit/>
          </a:bodyPr>
          <a:lstStyle>
            <a:defPPr>
              <a:defRPr lang="zh-CN"/>
            </a:defPPr>
            <a:lvl1pPr>
              <a:defRPr sz="3600">
                <a:solidFill>
                  <a:schemeClr val="tx1">
                    <a:lumMod val="50000"/>
                    <a:lumOff val="50000"/>
                  </a:schemeClr>
                </a:solidFill>
                <a:effectLst>
                  <a:innerShdw blurRad="63500" dist="50800" dir="13500000">
                    <a:prstClr val="black">
                      <a:alpha val="50000"/>
                    </a:prstClr>
                  </a:innerShdw>
                </a:effectLst>
                <a:latin typeface="时尚中黑简体" panose="01010104010101010101" pitchFamily="2" charset="-122"/>
                <a:ea typeface="时尚中黑简体" panose="01010104010101010101" pitchFamily="2" charset="-122"/>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zh-CN" sz="2700" b="0" i="0" u="none" strike="noStrike" kern="1200" cap="none" spc="0" normalizeH="0" baseline="0" noProof="0" dirty="0">
                <a:ln>
                  <a:noFill/>
                </a:ln>
                <a:solidFill>
                  <a:prstClr val="black">
                    <a:lumMod val="50000"/>
                    <a:lumOff val="50000"/>
                  </a:prstClr>
                </a:solidFill>
                <a:effectLst>
                  <a:innerShdw blurRad="63500" dist="50800" dir="13500000">
                    <a:prstClr val="black">
                      <a:alpha val="50000"/>
                    </a:prstClr>
                  </a:innerShdw>
                </a:effectLst>
                <a:uLnTx/>
                <a:uFillTx/>
                <a:ea typeface="时尚中黑简体" panose="01010104010101010101" pitchFamily="2" charset="-122"/>
                <a:cs typeface="+mn-cs"/>
              </a:rPr>
              <a:t>03</a:t>
            </a:r>
            <a:endParaRPr kumimoji="0" lang="zh-CN" altLang="en-US" sz="2700" b="0" i="0" u="none" strike="noStrike" kern="1200" cap="none" spc="0" normalizeH="0" baseline="0" noProof="0" dirty="0">
              <a:ln>
                <a:noFill/>
              </a:ln>
              <a:solidFill>
                <a:prstClr val="black">
                  <a:lumMod val="50000"/>
                  <a:lumOff val="50000"/>
                </a:prstClr>
              </a:solidFill>
              <a:effectLst>
                <a:innerShdw blurRad="63500" dist="50800" dir="13500000">
                  <a:prstClr val="black">
                    <a:alpha val="50000"/>
                  </a:prstClr>
                </a:innerShdw>
              </a:effectLst>
              <a:uLnTx/>
              <a:uFillTx/>
              <a:ea typeface="时尚中黑简体" panose="01010104010101010101" pitchFamily="2" charset="-122"/>
              <a:cs typeface="+mn-cs"/>
            </a:endParaRPr>
          </a:p>
        </p:txBody>
      </p:sp>
      <p:pic>
        <p:nvPicPr>
          <p:cNvPr id="23" name="图片 2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a:off x="2334459" y="1813801"/>
            <a:ext cx="1427924" cy="1420546"/>
          </a:xfrm>
          <a:prstGeom prst="rect">
            <a:avLst/>
          </a:prstGeom>
        </p:spPr>
      </p:pic>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a:off x="6930798" y="1796219"/>
            <a:ext cx="1427924" cy="1420546"/>
          </a:xfrm>
          <a:prstGeom prst="rect">
            <a:avLst/>
          </a:prstGeom>
        </p:spPr>
      </p:pic>
      <p:pic>
        <p:nvPicPr>
          <p:cNvPr id="28" name="图片 2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a:off x="4646316" y="1809138"/>
            <a:ext cx="1427924" cy="1420546"/>
          </a:xfrm>
          <a:prstGeom prst="rect">
            <a:avLst/>
          </a:prstGeom>
        </p:spPr>
      </p:pic>
      <p:pic>
        <p:nvPicPr>
          <p:cNvPr id="25" name="图片 2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a:off x="4671341" y="4121295"/>
            <a:ext cx="1427924" cy="1420546"/>
          </a:xfrm>
          <a:prstGeom prst="rect">
            <a:avLst/>
          </a:prstGeom>
        </p:spPr>
      </p:pic>
      <p:grpSp>
        <p:nvGrpSpPr>
          <p:cNvPr id="4" name="组合 3"/>
          <p:cNvGrpSpPr/>
          <p:nvPr/>
        </p:nvGrpSpPr>
        <p:grpSpPr>
          <a:xfrm>
            <a:off x="5017706" y="2930166"/>
            <a:ext cx="1495311" cy="1495310"/>
            <a:chOff x="4658273" y="2763887"/>
            <a:chExt cx="1993748" cy="1993747"/>
          </a:xfrm>
        </p:grpSpPr>
        <p:sp>
          <p:nvSpPr>
            <p:cNvPr id="12" name="椭圆 11"/>
            <p:cNvSpPr>
              <a:spLocks noChangeAspect="1"/>
            </p:cNvSpPr>
            <p:nvPr/>
          </p:nvSpPr>
          <p:spPr>
            <a:xfrm>
              <a:off x="4658273" y="2763887"/>
              <a:ext cx="1993748" cy="1993747"/>
            </a:xfrm>
            <a:prstGeom prst="ellipse">
              <a:avLst/>
            </a:prstGeom>
            <a:solidFill>
              <a:schemeClr val="bg1"/>
            </a:solidFill>
            <a:ln>
              <a:noFill/>
            </a:ln>
            <a:scene3d>
              <a:camera prst="orthographicFront"/>
              <a:lightRig rig="threePt" dir="t"/>
            </a:scene3d>
            <a:sp3d>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13" name="椭圆 12"/>
            <p:cNvSpPr>
              <a:spLocks noChangeAspect="1"/>
            </p:cNvSpPr>
            <p:nvPr/>
          </p:nvSpPr>
          <p:spPr>
            <a:xfrm>
              <a:off x="4791189" y="2896803"/>
              <a:ext cx="1727915" cy="1727914"/>
            </a:xfrm>
            <a:prstGeom prst="ellipse">
              <a:avLst/>
            </a:prstGeom>
            <a:solidFill>
              <a:schemeClr val="bg1"/>
            </a:solidFill>
            <a:ln>
              <a:noFill/>
            </a:ln>
            <a:effectLst>
              <a:innerShdw blurRad="584200" dir="13500000">
                <a:prstClr val="black">
                  <a:alpha val="29000"/>
                </a:prstClr>
              </a:innerShdw>
            </a:effectLst>
            <a:scene3d>
              <a:camera prst="orthographicFront"/>
              <a:lightRig rig="threePt" dir="t"/>
            </a:scene3d>
            <a:sp3d>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grpSp>
      <p:sp>
        <p:nvSpPr>
          <p:cNvPr id="14" name="矩形 13"/>
          <p:cNvSpPr/>
          <p:nvPr/>
        </p:nvSpPr>
        <p:spPr>
          <a:xfrm>
            <a:off x="5096011" y="3072575"/>
            <a:ext cx="1353839" cy="1200329"/>
          </a:xfrm>
          <a:prstGeom prst="rect">
            <a:avLst/>
          </a:prstGeom>
        </p:spPr>
        <p:txBody>
          <a:bodyPr wrap="square">
            <a:spAutoFit/>
            <a:scene3d>
              <a:camera prst="orthographicFront"/>
              <a:lightRig rig="threePt" dir="t"/>
            </a:scene3d>
            <a:sp3d>
              <a:bevelT w="254000" h="330200"/>
              <a:bevelB w="330200" h="330200"/>
            </a:sp3d>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zh-TW" altLang="en-US" sz="3600" b="1" i="0" u="none" strike="noStrike" kern="1200" cap="none" spc="0" normalizeH="0" baseline="0" noProof="0" dirty="0">
                <a:ln>
                  <a:noFill/>
                </a:ln>
                <a:solidFill>
                  <a:srgbClr val="FB9E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sym typeface="Arial" panose="020B0604020202020204" pitchFamily="34" charset="0"/>
              </a:rPr>
              <a:t>特色招生 </a:t>
            </a:r>
            <a:endParaRPr kumimoji="0" lang="en-US" altLang="zh-CN" sz="3600" b="1" i="0" u="none" strike="noStrike" kern="1200" cap="none" spc="0" normalizeH="0" baseline="0" noProof="0" dirty="0">
              <a:ln>
                <a:noFill/>
              </a:ln>
              <a:solidFill>
                <a:srgbClr val="FB9E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sym typeface="Arial" panose="020B0604020202020204" pitchFamily="34" charset="0"/>
            </a:endParaRPr>
          </a:p>
        </p:txBody>
      </p:sp>
      <p:grpSp>
        <p:nvGrpSpPr>
          <p:cNvPr id="3" name="组合 2"/>
          <p:cNvGrpSpPr/>
          <p:nvPr/>
        </p:nvGrpSpPr>
        <p:grpSpPr>
          <a:xfrm>
            <a:off x="2706204" y="2930166"/>
            <a:ext cx="1495311" cy="1495310"/>
            <a:chOff x="1576271" y="2763887"/>
            <a:chExt cx="1993748" cy="1993747"/>
          </a:xfrm>
        </p:grpSpPr>
        <p:sp>
          <p:nvSpPr>
            <p:cNvPr id="5" name="椭圆 4"/>
            <p:cNvSpPr>
              <a:spLocks noChangeAspect="1"/>
            </p:cNvSpPr>
            <p:nvPr/>
          </p:nvSpPr>
          <p:spPr>
            <a:xfrm>
              <a:off x="1576271" y="2763887"/>
              <a:ext cx="1993748" cy="1993747"/>
            </a:xfrm>
            <a:prstGeom prst="ellipse">
              <a:avLst/>
            </a:prstGeom>
            <a:solidFill>
              <a:schemeClr val="bg1"/>
            </a:solidFill>
            <a:ln>
              <a:noFill/>
            </a:ln>
            <a:scene3d>
              <a:camera prst="orthographicFront"/>
              <a:lightRig rig="threePt" dir="t"/>
            </a:scene3d>
            <a:sp3d>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6" name="椭圆 5"/>
            <p:cNvSpPr>
              <a:spLocks noChangeAspect="1"/>
            </p:cNvSpPr>
            <p:nvPr/>
          </p:nvSpPr>
          <p:spPr>
            <a:xfrm>
              <a:off x="1709187" y="2896803"/>
              <a:ext cx="1727915" cy="1727914"/>
            </a:xfrm>
            <a:prstGeom prst="ellipse">
              <a:avLst/>
            </a:prstGeom>
            <a:solidFill>
              <a:schemeClr val="bg1"/>
            </a:solidFill>
            <a:ln>
              <a:noFill/>
            </a:ln>
            <a:effectLst>
              <a:innerShdw blurRad="584200" dir="13500000">
                <a:prstClr val="black">
                  <a:alpha val="29000"/>
                </a:prstClr>
              </a:innerShdw>
            </a:effectLst>
            <a:scene3d>
              <a:camera prst="orthographicFront"/>
              <a:lightRig rig="threePt" dir="t"/>
            </a:scene3d>
            <a:sp3d>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grpSp>
      <p:sp>
        <p:nvSpPr>
          <p:cNvPr id="7" name="矩形 6"/>
          <p:cNvSpPr/>
          <p:nvPr/>
        </p:nvSpPr>
        <p:spPr>
          <a:xfrm>
            <a:off x="2764882" y="3093899"/>
            <a:ext cx="1353839" cy="1200329"/>
          </a:xfrm>
          <a:prstGeom prst="rect">
            <a:avLst/>
          </a:prstGeom>
        </p:spPr>
        <p:txBody>
          <a:bodyPr wrap="square">
            <a:spAutoFit/>
            <a:scene3d>
              <a:camera prst="orthographicFront"/>
              <a:lightRig rig="threePt" dir="t"/>
            </a:scene3d>
            <a:sp3d>
              <a:bevelT w="254000" h="330200"/>
              <a:bevelB w="254000" h="330200"/>
            </a:sp3d>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zh-TW" altLang="en-US" sz="3600" b="1" i="0" u="none" strike="noStrike" kern="1200" cap="none" spc="0" normalizeH="0" baseline="0" noProof="0" dirty="0">
                <a:ln>
                  <a:noFill/>
                </a:ln>
                <a:solidFill>
                  <a:srgbClr val="BE309C"/>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sym typeface="Arial" panose="020B0604020202020204" pitchFamily="34" charset="0"/>
              </a:rPr>
              <a:t>免試入學</a:t>
            </a:r>
            <a:endParaRPr kumimoji="0" lang="zh-CN" altLang="en-US" sz="3600" b="1" i="0" u="none" strike="noStrike" kern="1200" cap="none" spc="0" normalizeH="0" baseline="0" noProof="0" dirty="0">
              <a:ln>
                <a:noFill/>
              </a:ln>
              <a:solidFill>
                <a:prstClr val="black">
                  <a:lumMod val="65000"/>
                  <a:lumOff val="35000"/>
                </a:prstClr>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sym typeface="Arial" panose="020B0604020202020204" pitchFamily="34" charset="0"/>
            </a:endParaRPr>
          </a:p>
        </p:txBody>
      </p:sp>
      <p:pic>
        <p:nvPicPr>
          <p:cNvPr id="26" name="图片 2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a:off x="6960774" y="4070329"/>
            <a:ext cx="1427924" cy="1420546"/>
          </a:xfrm>
          <a:prstGeom prst="rect">
            <a:avLst/>
          </a:prstGeom>
        </p:spPr>
      </p:pic>
      <p:grpSp>
        <p:nvGrpSpPr>
          <p:cNvPr id="32" name="组合 31"/>
          <p:cNvGrpSpPr/>
          <p:nvPr/>
        </p:nvGrpSpPr>
        <p:grpSpPr>
          <a:xfrm>
            <a:off x="7298411" y="2930166"/>
            <a:ext cx="1495311" cy="1495310"/>
            <a:chOff x="7699213" y="2763887"/>
            <a:chExt cx="1993748" cy="1993747"/>
          </a:xfrm>
        </p:grpSpPr>
        <p:sp>
          <p:nvSpPr>
            <p:cNvPr id="18" name="椭圆 17"/>
            <p:cNvSpPr>
              <a:spLocks noChangeAspect="1"/>
            </p:cNvSpPr>
            <p:nvPr/>
          </p:nvSpPr>
          <p:spPr>
            <a:xfrm>
              <a:off x="7699213" y="2763887"/>
              <a:ext cx="1993748" cy="1993747"/>
            </a:xfrm>
            <a:prstGeom prst="ellipse">
              <a:avLst/>
            </a:prstGeom>
            <a:solidFill>
              <a:schemeClr val="bg1"/>
            </a:solidFill>
            <a:ln>
              <a:noFill/>
            </a:ln>
            <a:scene3d>
              <a:camera prst="orthographicFront"/>
              <a:lightRig rig="threePt" dir="t"/>
            </a:scene3d>
            <a:sp3d>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19" name="椭圆 18"/>
            <p:cNvSpPr>
              <a:spLocks noChangeAspect="1"/>
            </p:cNvSpPr>
            <p:nvPr/>
          </p:nvSpPr>
          <p:spPr>
            <a:xfrm>
              <a:off x="7832129" y="2896803"/>
              <a:ext cx="1727915" cy="1727914"/>
            </a:xfrm>
            <a:prstGeom prst="ellipse">
              <a:avLst/>
            </a:prstGeom>
            <a:solidFill>
              <a:schemeClr val="bg1"/>
            </a:solidFill>
            <a:ln>
              <a:noFill/>
            </a:ln>
            <a:effectLst>
              <a:innerShdw blurRad="584200" dir="13500000">
                <a:prstClr val="black">
                  <a:alpha val="29000"/>
                </a:prstClr>
              </a:innerShdw>
            </a:effectLst>
            <a:scene3d>
              <a:camera prst="orthographicFront"/>
              <a:lightRig rig="threePt" dir="t"/>
            </a:scene3d>
            <a:sp3d>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grpSp>
      <p:sp>
        <p:nvSpPr>
          <p:cNvPr id="20" name="矩形 19"/>
          <p:cNvSpPr/>
          <p:nvPr/>
        </p:nvSpPr>
        <p:spPr>
          <a:xfrm>
            <a:off x="7354232" y="3039221"/>
            <a:ext cx="1353839" cy="1200329"/>
          </a:xfrm>
          <a:prstGeom prst="rect">
            <a:avLst/>
          </a:prstGeom>
        </p:spPr>
        <p:txBody>
          <a:bodyPr wrap="square">
            <a:spAutoFit/>
            <a:scene3d>
              <a:camera prst="orthographicFront"/>
              <a:lightRig rig="threePt" dir="t"/>
            </a:scene3d>
            <a:sp3d>
              <a:bevelT w="254000" h="330200"/>
              <a:bevelB w="254000" h="330200"/>
            </a:sp3d>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zh-TW" altLang="en-US" sz="3600" b="1" i="0" u="none" strike="noStrike" kern="1200" cap="none" spc="0" normalizeH="0" baseline="0" noProof="0" dirty="0">
                <a:ln>
                  <a:noFill/>
                </a:ln>
                <a:solidFill>
                  <a:srgbClr val="A3D8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sym typeface="Arial" panose="020B0604020202020204" pitchFamily="34" charset="0"/>
              </a:rPr>
              <a:t>五</a:t>
            </a:r>
            <a:r>
              <a:rPr kumimoji="0" lang="en-US" altLang="zh-TW" sz="3600" b="1" i="0" u="none" strike="noStrike" kern="1200" cap="none" spc="0" normalizeH="0" baseline="0" noProof="0" dirty="0">
                <a:ln>
                  <a:noFill/>
                </a:ln>
                <a:solidFill>
                  <a:srgbClr val="A3D8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sym typeface="Arial" panose="020B0604020202020204" pitchFamily="34" charset="0"/>
              </a:rPr>
              <a:t/>
            </a:r>
            <a:br>
              <a:rPr kumimoji="0" lang="en-US" altLang="zh-TW" sz="3600" b="1" i="0" u="none" strike="noStrike" kern="1200" cap="none" spc="0" normalizeH="0" baseline="0" noProof="0" dirty="0">
                <a:ln>
                  <a:noFill/>
                </a:ln>
                <a:solidFill>
                  <a:srgbClr val="A3D8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sym typeface="Arial" panose="020B0604020202020204" pitchFamily="34" charset="0"/>
              </a:rPr>
            </a:br>
            <a:r>
              <a:rPr kumimoji="0" lang="zh-TW" altLang="en-US" sz="3600" b="1" i="0" u="none" strike="noStrike" kern="1200" cap="none" spc="0" normalizeH="0" baseline="0" noProof="0" dirty="0">
                <a:ln>
                  <a:noFill/>
                </a:ln>
                <a:solidFill>
                  <a:srgbClr val="A3D8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sym typeface="Arial" panose="020B0604020202020204" pitchFamily="34" charset="0"/>
              </a:rPr>
              <a:t>專</a:t>
            </a:r>
            <a:endParaRPr kumimoji="0" lang="en-US" altLang="zh-CN" sz="3600" b="1" i="0" u="none" strike="noStrike" kern="1200" cap="none" spc="0" normalizeH="0" baseline="0" noProof="0" dirty="0">
              <a:ln>
                <a:noFill/>
              </a:ln>
              <a:solidFill>
                <a:srgbClr val="A3D8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sym typeface="Arial" panose="020B0604020202020204" pitchFamily="34" charset="0"/>
            </a:endParaRPr>
          </a:p>
        </p:txBody>
      </p:sp>
      <p:sp>
        <p:nvSpPr>
          <p:cNvPr id="30" name="空心弧 29"/>
          <p:cNvSpPr>
            <a:spLocks noChangeAspect="1"/>
          </p:cNvSpPr>
          <p:nvPr/>
        </p:nvSpPr>
        <p:spPr>
          <a:xfrm rot="5400000">
            <a:off x="1981317" y="2252652"/>
            <a:ext cx="2866012" cy="2866013"/>
          </a:xfrm>
          <a:prstGeom prst="blockArc">
            <a:avLst>
              <a:gd name="adj1" fmla="val 15312021"/>
              <a:gd name="adj2" fmla="val 16870308"/>
              <a:gd name="adj3" fmla="val 17635"/>
            </a:avLst>
          </a:prstGeom>
          <a:gradFill flip="none" rotWithShape="1">
            <a:gsLst>
              <a:gs pos="0">
                <a:schemeClr val="accent1">
                  <a:lumMod val="60000"/>
                  <a:lumOff val="40000"/>
                </a:schemeClr>
              </a:gs>
              <a:gs pos="100000">
                <a:srgbClr val="F34FA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dirty="0">
              <a:ln>
                <a:noFill/>
              </a:ln>
              <a:solidFill>
                <a:prstClr val="black"/>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10" name="文本框 9"/>
          <p:cNvSpPr txBox="1"/>
          <p:nvPr/>
        </p:nvSpPr>
        <p:spPr>
          <a:xfrm>
            <a:off x="4300829" y="3385471"/>
            <a:ext cx="601447" cy="507831"/>
          </a:xfrm>
          <a:prstGeom prst="rect">
            <a:avLst/>
          </a:prstGeom>
          <a:noFill/>
          <a:effectLst/>
        </p:spPr>
        <p:txBody>
          <a:bodyPr wrap="none" rtlCol="0">
            <a:spAutoFit/>
          </a:bodyPr>
          <a:lstStyle>
            <a:defPPr>
              <a:defRPr lang="zh-CN"/>
            </a:defPPr>
            <a:lvl1pPr>
              <a:defRPr sz="5400">
                <a:solidFill>
                  <a:schemeClr val="bg1"/>
                </a:solidFill>
                <a:effectLst>
                  <a:innerShdw blurRad="63500" dist="50800" dir="13500000">
                    <a:prstClr val="black">
                      <a:alpha val="50000"/>
                    </a:prstClr>
                  </a:innerShdw>
                </a:effectLst>
                <a:latin typeface="迷你简粗倩" panose="03000509000000000000" pitchFamily="65" charset="-122"/>
                <a:ea typeface="迷你简粗倩" panose="03000509000000000000" pitchFamily="65" charset="-122"/>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altLang="zh-CN" sz="2700" b="0" i="0" u="none" strike="noStrike" kern="1200" cap="none" spc="0" normalizeH="0" baseline="0" noProof="0" dirty="0">
                <a:ln>
                  <a:noFill/>
                </a:ln>
                <a:solidFill>
                  <a:prstClr val="black">
                    <a:lumMod val="50000"/>
                    <a:lumOff val="50000"/>
                  </a:prstClr>
                </a:solidFill>
                <a:effectLst>
                  <a:innerShdw blurRad="63500" dist="50800" dir="13500000">
                    <a:prstClr val="black">
                      <a:alpha val="50000"/>
                    </a:prstClr>
                  </a:innerShdw>
                </a:effectLst>
                <a:uLnTx/>
                <a:uFillTx/>
                <a:latin typeface="时尚中黑简体" panose="01010104010101010101" pitchFamily="2" charset="-122"/>
                <a:ea typeface="时尚中黑简体" panose="01010104010101010101" pitchFamily="2" charset="-122"/>
                <a:cs typeface="+mn-cs"/>
              </a:rPr>
              <a:t>01</a:t>
            </a:r>
            <a:endParaRPr kumimoji="0" lang="zh-CN" altLang="en-US" sz="2700" b="0" i="0" u="none" strike="noStrike" kern="1200" cap="none" spc="0" normalizeH="0" baseline="0" noProof="0" dirty="0">
              <a:ln>
                <a:noFill/>
              </a:ln>
              <a:solidFill>
                <a:prstClr val="black">
                  <a:lumMod val="50000"/>
                  <a:lumOff val="50000"/>
                </a:prstClr>
              </a:solidFill>
              <a:effectLst>
                <a:innerShdw blurRad="63500" dist="50800" dir="13500000">
                  <a:prstClr val="black">
                    <a:alpha val="50000"/>
                  </a:prstClr>
                </a:innerShdw>
              </a:effectLst>
              <a:uLnTx/>
              <a:uFillTx/>
              <a:latin typeface="时尚中黑简体" panose="01010104010101010101" pitchFamily="2" charset="-122"/>
              <a:ea typeface="时尚中黑简体" panose="01010104010101010101" pitchFamily="2" charset="-122"/>
              <a:cs typeface="+mn-cs"/>
            </a:endParaRPr>
          </a:p>
        </p:txBody>
      </p:sp>
      <p:sp>
        <p:nvSpPr>
          <p:cNvPr id="34" name="矩形 33"/>
          <p:cNvSpPr/>
          <p:nvPr/>
        </p:nvSpPr>
        <p:spPr>
          <a:xfrm>
            <a:off x="2113475" y="5282396"/>
            <a:ext cx="1210588" cy="400110"/>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分區免試</a:t>
            </a:r>
          </a:p>
        </p:txBody>
      </p:sp>
      <p:sp>
        <p:nvSpPr>
          <p:cNvPr id="35" name="矩形 34"/>
          <p:cNvSpPr/>
          <p:nvPr/>
        </p:nvSpPr>
        <p:spPr>
          <a:xfrm>
            <a:off x="3384501" y="5277930"/>
            <a:ext cx="1210588" cy="400110"/>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完全免試</a:t>
            </a:r>
          </a:p>
        </p:txBody>
      </p:sp>
      <p:sp>
        <p:nvSpPr>
          <p:cNvPr id="36" name="文字方塊 35"/>
          <p:cNvSpPr txBox="1"/>
          <p:nvPr/>
        </p:nvSpPr>
        <p:spPr>
          <a:xfrm>
            <a:off x="2141093" y="5691843"/>
            <a:ext cx="1210588" cy="400110"/>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優先免試</a:t>
            </a:r>
          </a:p>
        </p:txBody>
      </p:sp>
      <p:sp>
        <p:nvSpPr>
          <p:cNvPr id="37" name="矩形 36"/>
          <p:cNvSpPr/>
          <p:nvPr/>
        </p:nvSpPr>
        <p:spPr>
          <a:xfrm>
            <a:off x="3375935" y="5679268"/>
            <a:ext cx="1210588" cy="400110"/>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直升入學</a:t>
            </a:r>
          </a:p>
        </p:txBody>
      </p:sp>
      <p:sp>
        <p:nvSpPr>
          <p:cNvPr id="39" name="矩形 38"/>
          <p:cNvSpPr/>
          <p:nvPr/>
        </p:nvSpPr>
        <p:spPr>
          <a:xfrm>
            <a:off x="4882592" y="5372508"/>
            <a:ext cx="2236510" cy="400110"/>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特色招生甄選入學</a:t>
            </a:r>
          </a:p>
        </p:txBody>
      </p:sp>
      <p:sp>
        <p:nvSpPr>
          <p:cNvPr id="40" name="矩形 39"/>
          <p:cNvSpPr/>
          <p:nvPr/>
        </p:nvSpPr>
        <p:spPr>
          <a:xfrm>
            <a:off x="4882592" y="5769834"/>
            <a:ext cx="2236510"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特色招生考試分發</a:t>
            </a:r>
            <a:endParaRPr kumimoji="0" lang="zh-TW" altLang="en-US" sz="2000" b="0" i="0" u="none" strike="noStrike" kern="1200" cap="none" spc="0" normalizeH="0" baseline="0" noProof="0" dirty="0">
              <a:ln>
                <a:noFill/>
              </a:ln>
              <a:solidFill>
                <a:prstClr val="black"/>
              </a:solidFill>
              <a:effectLst/>
              <a:uLnTx/>
              <a:uFillTx/>
              <a:latin typeface="Calibri"/>
              <a:ea typeface="標楷體" panose="03000509000000000000" pitchFamily="65" charset="-120"/>
              <a:cs typeface="+mn-cs"/>
            </a:endParaRPr>
          </a:p>
        </p:txBody>
      </p:sp>
      <p:sp>
        <p:nvSpPr>
          <p:cNvPr id="41" name="矩形 40"/>
          <p:cNvSpPr/>
          <p:nvPr/>
        </p:nvSpPr>
        <p:spPr>
          <a:xfrm>
            <a:off x="7550548" y="5353207"/>
            <a:ext cx="1210588"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特色招生</a:t>
            </a:r>
            <a:endParaRPr kumimoji="0" lang="zh-TW" altLang="en-US" sz="2000" b="0" i="0" u="none" strike="noStrike" kern="1200" cap="none" spc="0" normalizeH="0" baseline="0" noProof="0" dirty="0">
              <a:ln>
                <a:noFill/>
              </a:ln>
              <a:solidFill>
                <a:prstClr val="black"/>
              </a:solidFill>
              <a:effectLst/>
              <a:uLnTx/>
              <a:uFillTx/>
              <a:latin typeface="Calibri"/>
              <a:ea typeface="標楷體" panose="03000509000000000000" pitchFamily="65" charset="-120"/>
              <a:cs typeface="+mn-cs"/>
            </a:endParaRPr>
          </a:p>
        </p:txBody>
      </p:sp>
      <p:sp>
        <p:nvSpPr>
          <p:cNvPr id="42" name="矩形 41"/>
          <p:cNvSpPr/>
          <p:nvPr/>
        </p:nvSpPr>
        <p:spPr>
          <a:xfrm>
            <a:off x="7550548" y="5720471"/>
            <a:ext cx="1210588"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優先免試</a:t>
            </a:r>
            <a:endParaRPr kumimoji="0" lang="zh-TW" altLang="en-US" sz="2000" b="0" i="0" u="none" strike="noStrike" kern="1200" cap="none" spc="0" normalizeH="0" baseline="0" noProof="0" dirty="0">
              <a:ln>
                <a:noFill/>
              </a:ln>
              <a:solidFill>
                <a:prstClr val="black"/>
              </a:solidFill>
              <a:effectLst/>
              <a:uLnTx/>
              <a:uFillTx/>
              <a:latin typeface="Calibri"/>
              <a:ea typeface="標楷體" panose="03000509000000000000" pitchFamily="65" charset="-120"/>
              <a:cs typeface="+mn-cs"/>
            </a:endParaRPr>
          </a:p>
        </p:txBody>
      </p:sp>
      <p:sp>
        <p:nvSpPr>
          <p:cNvPr id="43" name="矩形 42"/>
          <p:cNvSpPr/>
          <p:nvPr/>
        </p:nvSpPr>
        <p:spPr>
          <a:xfrm>
            <a:off x="7546013" y="6079378"/>
            <a:ext cx="1210588"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免試入學</a:t>
            </a:r>
            <a:endParaRPr kumimoji="0" lang="zh-TW" altLang="en-US" sz="2000" b="0" i="0" u="none" strike="noStrike" kern="1200" cap="none" spc="0" normalizeH="0" baseline="0" noProof="0" dirty="0">
              <a:ln>
                <a:noFill/>
              </a:ln>
              <a:solidFill>
                <a:prstClr val="black"/>
              </a:solidFill>
              <a:effectLst/>
              <a:uLnTx/>
              <a:uFillTx/>
              <a:latin typeface="Calibri"/>
              <a:ea typeface="標楷體" panose="03000509000000000000" pitchFamily="65" charset="-120"/>
              <a:cs typeface="+mn-cs"/>
            </a:endParaRPr>
          </a:p>
        </p:txBody>
      </p:sp>
      <p:pic>
        <p:nvPicPr>
          <p:cNvPr id="4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304850" y="5743862"/>
            <a:ext cx="1297159" cy="11293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5" name="矩形 44"/>
          <p:cNvSpPr/>
          <p:nvPr/>
        </p:nvSpPr>
        <p:spPr>
          <a:xfrm>
            <a:off x="2654649" y="6474682"/>
            <a:ext cx="1338828" cy="369332"/>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原住民專班</a:t>
            </a:r>
          </a:p>
        </p:txBody>
      </p:sp>
      <p:sp>
        <p:nvSpPr>
          <p:cNvPr id="46" name="矩形 45"/>
          <p:cNvSpPr/>
          <p:nvPr/>
        </p:nvSpPr>
        <p:spPr>
          <a:xfrm>
            <a:off x="2150025" y="6079378"/>
            <a:ext cx="1217344" cy="400110"/>
          </a:xfrm>
          <a:prstGeom prst="rect">
            <a:avLst/>
          </a:prstGeom>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技優產特</a:t>
            </a:r>
          </a:p>
        </p:txBody>
      </p:sp>
      <p:sp>
        <p:nvSpPr>
          <p:cNvPr id="47" name="矩形 46"/>
          <p:cNvSpPr/>
          <p:nvPr/>
        </p:nvSpPr>
        <p:spPr>
          <a:xfrm>
            <a:off x="3395379" y="6044623"/>
            <a:ext cx="1210588" cy="400110"/>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實用技能</a:t>
            </a:r>
          </a:p>
        </p:txBody>
      </p:sp>
      <p:pic>
        <p:nvPicPr>
          <p:cNvPr id="48" name="Picture 2">
            <a:extLst>
              <a:ext uri="{FF2B5EF4-FFF2-40B4-BE49-F238E27FC236}">
                <a16:creationId xmlns:a16="http://schemas.microsoft.com/office/drawing/2014/main" xmlns="" id="{63228458-AE03-40AF-B587-E6710E1E110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602009" y="5720471"/>
            <a:ext cx="1297159" cy="11293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9" name="文字方塊 48">
            <a:extLst>
              <a:ext uri="{FF2B5EF4-FFF2-40B4-BE49-F238E27FC236}">
                <a16:creationId xmlns:a16="http://schemas.microsoft.com/office/drawing/2014/main" xmlns="" id="{6B7B4933-61A6-476D-74D0-DC46E4005C4A}"/>
              </a:ext>
            </a:extLst>
          </p:cNvPr>
          <p:cNvSpPr txBox="1"/>
          <p:nvPr/>
        </p:nvSpPr>
        <p:spPr>
          <a:xfrm>
            <a:off x="4882592" y="6179774"/>
            <a:ext cx="2236510"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不受就學區的限制</a:t>
            </a:r>
            <a:endParaRPr kumimoji="0" lang="zh-TW" altLang="en-US" sz="20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sp>
        <p:nvSpPr>
          <p:cNvPr id="51" name="文字方塊 50">
            <a:extLst>
              <a:ext uri="{FF2B5EF4-FFF2-40B4-BE49-F238E27FC236}">
                <a16:creationId xmlns:a16="http://schemas.microsoft.com/office/drawing/2014/main" xmlns="" id="{F3EEE203-3D43-024A-6E0B-5D093CC5F4FA}"/>
              </a:ext>
            </a:extLst>
          </p:cNvPr>
          <p:cNvSpPr txBox="1"/>
          <p:nvPr/>
        </p:nvSpPr>
        <p:spPr>
          <a:xfrm>
            <a:off x="7550548" y="6444733"/>
            <a:ext cx="1338828"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sz="2000" b="1" dirty="0">
                <a:solidFill>
                  <a:srgbClr val="FF0000"/>
                </a:solidFill>
                <a:latin typeface="標楷體" panose="03000509000000000000" pitchFamily="65" charset="-120"/>
                <a:ea typeface="標楷體" panose="03000509000000000000" pitchFamily="65" charset="-120"/>
              </a:rPr>
              <a:t>全國一區</a:t>
            </a:r>
            <a:endParaRPr kumimoji="0" lang="zh-TW" altLang="en-US" sz="20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spTree>
    <p:extLst>
      <p:ext uri="{BB962C8B-B14F-4D97-AF65-F5344CB8AC3E}">
        <p14:creationId xmlns:p14="http://schemas.microsoft.com/office/powerpoint/2010/main" val="318196019"/>
      </p:ext>
    </p:extLst>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down)">
                                      <p:cBhvr>
                                        <p:cTn id="7" dur="580">
                                          <p:stCondLst>
                                            <p:cond delay="0"/>
                                          </p:stCondLst>
                                        </p:cTn>
                                        <p:tgtEl>
                                          <p:spTgt spid="44"/>
                                        </p:tgtEl>
                                      </p:cBhvr>
                                    </p:animEffect>
                                    <p:anim calcmode="lin" valueType="num">
                                      <p:cBhvr>
                                        <p:cTn id="8" dur="1822" tmFilter="0,0; 0.14,0.36; 0.43,0.73; 0.71,0.91; 1.0,1.0">
                                          <p:stCondLst>
                                            <p:cond delay="0"/>
                                          </p:stCondLst>
                                        </p:cTn>
                                        <p:tgtEl>
                                          <p:spTgt spid="4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4"/>
                                        </p:tgtEl>
                                        <p:attrNameLst>
                                          <p:attrName>ppt_y</p:attrName>
                                        </p:attrNameLst>
                                      </p:cBhvr>
                                      <p:tavLst>
                                        <p:tav tm="0" fmla="#ppt_y-sin(pi*$)/81">
                                          <p:val>
                                            <p:fltVal val="0"/>
                                          </p:val>
                                        </p:tav>
                                        <p:tav tm="100000">
                                          <p:val>
                                            <p:fltVal val="1"/>
                                          </p:val>
                                        </p:tav>
                                      </p:tavLst>
                                    </p:anim>
                                    <p:animScale>
                                      <p:cBhvr>
                                        <p:cTn id="13" dur="26">
                                          <p:stCondLst>
                                            <p:cond delay="650"/>
                                          </p:stCondLst>
                                        </p:cTn>
                                        <p:tgtEl>
                                          <p:spTgt spid="44"/>
                                        </p:tgtEl>
                                      </p:cBhvr>
                                      <p:to x="100000" y="60000"/>
                                    </p:animScale>
                                    <p:animScale>
                                      <p:cBhvr>
                                        <p:cTn id="14" dur="166" decel="50000">
                                          <p:stCondLst>
                                            <p:cond delay="676"/>
                                          </p:stCondLst>
                                        </p:cTn>
                                        <p:tgtEl>
                                          <p:spTgt spid="44"/>
                                        </p:tgtEl>
                                      </p:cBhvr>
                                      <p:to x="100000" y="100000"/>
                                    </p:animScale>
                                    <p:animScale>
                                      <p:cBhvr>
                                        <p:cTn id="15" dur="26">
                                          <p:stCondLst>
                                            <p:cond delay="1312"/>
                                          </p:stCondLst>
                                        </p:cTn>
                                        <p:tgtEl>
                                          <p:spTgt spid="44"/>
                                        </p:tgtEl>
                                      </p:cBhvr>
                                      <p:to x="100000" y="80000"/>
                                    </p:animScale>
                                    <p:animScale>
                                      <p:cBhvr>
                                        <p:cTn id="16" dur="166" decel="50000">
                                          <p:stCondLst>
                                            <p:cond delay="1338"/>
                                          </p:stCondLst>
                                        </p:cTn>
                                        <p:tgtEl>
                                          <p:spTgt spid="44"/>
                                        </p:tgtEl>
                                      </p:cBhvr>
                                      <p:to x="100000" y="100000"/>
                                    </p:animScale>
                                    <p:animScale>
                                      <p:cBhvr>
                                        <p:cTn id="17" dur="26">
                                          <p:stCondLst>
                                            <p:cond delay="1642"/>
                                          </p:stCondLst>
                                        </p:cTn>
                                        <p:tgtEl>
                                          <p:spTgt spid="44"/>
                                        </p:tgtEl>
                                      </p:cBhvr>
                                      <p:to x="100000" y="90000"/>
                                    </p:animScale>
                                    <p:animScale>
                                      <p:cBhvr>
                                        <p:cTn id="18" dur="166" decel="50000">
                                          <p:stCondLst>
                                            <p:cond delay="1668"/>
                                          </p:stCondLst>
                                        </p:cTn>
                                        <p:tgtEl>
                                          <p:spTgt spid="44"/>
                                        </p:tgtEl>
                                      </p:cBhvr>
                                      <p:to x="100000" y="100000"/>
                                    </p:animScale>
                                    <p:animScale>
                                      <p:cBhvr>
                                        <p:cTn id="19" dur="26">
                                          <p:stCondLst>
                                            <p:cond delay="1808"/>
                                          </p:stCondLst>
                                        </p:cTn>
                                        <p:tgtEl>
                                          <p:spTgt spid="44"/>
                                        </p:tgtEl>
                                      </p:cBhvr>
                                      <p:to x="100000" y="95000"/>
                                    </p:animScale>
                                    <p:animScale>
                                      <p:cBhvr>
                                        <p:cTn id="20" dur="166" decel="50000">
                                          <p:stCondLst>
                                            <p:cond delay="1834"/>
                                          </p:stCondLst>
                                        </p:cTn>
                                        <p:tgtEl>
                                          <p:spTgt spid="44"/>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wipe(down)">
                                      <p:cBhvr>
                                        <p:cTn id="23" dur="580">
                                          <p:stCondLst>
                                            <p:cond delay="0"/>
                                          </p:stCondLst>
                                        </p:cTn>
                                        <p:tgtEl>
                                          <p:spTgt spid="48"/>
                                        </p:tgtEl>
                                      </p:cBhvr>
                                    </p:animEffect>
                                    <p:anim calcmode="lin" valueType="num">
                                      <p:cBhvr>
                                        <p:cTn id="24" dur="1822" tmFilter="0,0; 0.14,0.36; 0.43,0.73; 0.71,0.91; 1.0,1.0">
                                          <p:stCondLst>
                                            <p:cond delay="0"/>
                                          </p:stCondLst>
                                        </p:cTn>
                                        <p:tgtEl>
                                          <p:spTgt spid="48"/>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48"/>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48"/>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48"/>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48"/>
                                        </p:tgtEl>
                                        <p:attrNameLst>
                                          <p:attrName>ppt_y</p:attrName>
                                        </p:attrNameLst>
                                      </p:cBhvr>
                                      <p:tavLst>
                                        <p:tav tm="0" fmla="#ppt_y-sin(pi*$)/81">
                                          <p:val>
                                            <p:fltVal val="0"/>
                                          </p:val>
                                        </p:tav>
                                        <p:tav tm="100000">
                                          <p:val>
                                            <p:fltVal val="1"/>
                                          </p:val>
                                        </p:tav>
                                      </p:tavLst>
                                    </p:anim>
                                    <p:animScale>
                                      <p:cBhvr>
                                        <p:cTn id="29" dur="26">
                                          <p:stCondLst>
                                            <p:cond delay="650"/>
                                          </p:stCondLst>
                                        </p:cTn>
                                        <p:tgtEl>
                                          <p:spTgt spid="48"/>
                                        </p:tgtEl>
                                      </p:cBhvr>
                                      <p:to x="100000" y="60000"/>
                                    </p:animScale>
                                    <p:animScale>
                                      <p:cBhvr>
                                        <p:cTn id="30" dur="166" decel="50000">
                                          <p:stCondLst>
                                            <p:cond delay="676"/>
                                          </p:stCondLst>
                                        </p:cTn>
                                        <p:tgtEl>
                                          <p:spTgt spid="48"/>
                                        </p:tgtEl>
                                      </p:cBhvr>
                                      <p:to x="100000" y="100000"/>
                                    </p:animScale>
                                    <p:animScale>
                                      <p:cBhvr>
                                        <p:cTn id="31" dur="26">
                                          <p:stCondLst>
                                            <p:cond delay="1312"/>
                                          </p:stCondLst>
                                        </p:cTn>
                                        <p:tgtEl>
                                          <p:spTgt spid="48"/>
                                        </p:tgtEl>
                                      </p:cBhvr>
                                      <p:to x="100000" y="80000"/>
                                    </p:animScale>
                                    <p:animScale>
                                      <p:cBhvr>
                                        <p:cTn id="32" dur="166" decel="50000">
                                          <p:stCondLst>
                                            <p:cond delay="1338"/>
                                          </p:stCondLst>
                                        </p:cTn>
                                        <p:tgtEl>
                                          <p:spTgt spid="48"/>
                                        </p:tgtEl>
                                      </p:cBhvr>
                                      <p:to x="100000" y="100000"/>
                                    </p:animScale>
                                    <p:animScale>
                                      <p:cBhvr>
                                        <p:cTn id="33" dur="26">
                                          <p:stCondLst>
                                            <p:cond delay="1642"/>
                                          </p:stCondLst>
                                        </p:cTn>
                                        <p:tgtEl>
                                          <p:spTgt spid="48"/>
                                        </p:tgtEl>
                                      </p:cBhvr>
                                      <p:to x="100000" y="90000"/>
                                    </p:animScale>
                                    <p:animScale>
                                      <p:cBhvr>
                                        <p:cTn id="34" dur="166" decel="50000">
                                          <p:stCondLst>
                                            <p:cond delay="1668"/>
                                          </p:stCondLst>
                                        </p:cTn>
                                        <p:tgtEl>
                                          <p:spTgt spid="48"/>
                                        </p:tgtEl>
                                      </p:cBhvr>
                                      <p:to x="100000" y="100000"/>
                                    </p:animScale>
                                    <p:animScale>
                                      <p:cBhvr>
                                        <p:cTn id="35" dur="26">
                                          <p:stCondLst>
                                            <p:cond delay="1808"/>
                                          </p:stCondLst>
                                        </p:cTn>
                                        <p:tgtEl>
                                          <p:spTgt spid="48"/>
                                        </p:tgtEl>
                                      </p:cBhvr>
                                      <p:to x="100000" y="95000"/>
                                    </p:animScale>
                                    <p:animScale>
                                      <p:cBhvr>
                                        <p:cTn id="36" dur="166" decel="50000">
                                          <p:stCondLst>
                                            <p:cond delay="1834"/>
                                          </p:stCondLst>
                                        </p:cTn>
                                        <p:tgtEl>
                                          <p:spTgt spid="48"/>
                                        </p:tgtEl>
                                      </p:cBhvr>
                                      <p:to x="100000" y="100000"/>
                                    </p:animScale>
                                  </p:childTnLst>
                                </p:cTn>
                              </p:par>
                            </p:childTnLst>
                          </p:cTn>
                        </p:par>
                        <p:par>
                          <p:cTn id="37" fill="hold">
                            <p:stCondLst>
                              <p:cond delay="2000"/>
                            </p:stCondLst>
                            <p:childTnLst>
                              <p:par>
                                <p:cTn id="38" presetID="2" presetClass="entr" presetSubtype="4" fill="hold" grpId="0" nodeType="afterEffect">
                                  <p:stCondLst>
                                    <p:cond delay="0"/>
                                  </p:stCondLst>
                                  <p:childTnLst>
                                    <p:set>
                                      <p:cBhvr>
                                        <p:cTn id="39" dur="1" fill="hold">
                                          <p:stCondLst>
                                            <p:cond delay="0"/>
                                          </p:stCondLst>
                                        </p:cTn>
                                        <p:tgtEl>
                                          <p:spTgt spid="41"/>
                                        </p:tgtEl>
                                        <p:attrNameLst>
                                          <p:attrName>style.visibility</p:attrName>
                                        </p:attrNameLst>
                                      </p:cBhvr>
                                      <p:to>
                                        <p:strVal val="visible"/>
                                      </p:to>
                                    </p:set>
                                    <p:anim calcmode="lin" valueType="num">
                                      <p:cBhvr additive="base">
                                        <p:cTn id="40" dur="500" fill="hold"/>
                                        <p:tgtEl>
                                          <p:spTgt spid="41"/>
                                        </p:tgtEl>
                                        <p:attrNameLst>
                                          <p:attrName>ppt_x</p:attrName>
                                        </p:attrNameLst>
                                      </p:cBhvr>
                                      <p:tavLst>
                                        <p:tav tm="0">
                                          <p:val>
                                            <p:strVal val="#ppt_x"/>
                                          </p:val>
                                        </p:tav>
                                        <p:tav tm="100000">
                                          <p:val>
                                            <p:strVal val="#ppt_x"/>
                                          </p:val>
                                        </p:tav>
                                      </p:tavLst>
                                    </p:anim>
                                    <p:anim calcmode="lin" valueType="num">
                                      <p:cBhvr additive="base">
                                        <p:cTn id="41" dur="500" fill="hold"/>
                                        <p:tgtEl>
                                          <p:spTgt spid="41"/>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stCondLst>
                                    <p:cond delay="0"/>
                                  </p:stCondLst>
                                  <p:childTnLst>
                                    <p:set>
                                      <p:cBhvr>
                                        <p:cTn id="43" dur="1" fill="hold">
                                          <p:stCondLst>
                                            <p:cond delay="0"/>
                                          </p:stCondLst>
                                        </p:cTn>
                                        <p:tgtEl>
                                          <p:spTgt spid="42"/>
                                        </p:tgtEl>
                                        <p:attrNameLst>
                                          <p:attrName>style.visibility</p:attrName>
                                        </p:attrNameLst>
                                      </p:cBhvr>
                                      <p:to>
                                        <p:strVal val="visible"/>
                                      </p:to>
                                    </p:set>
                                    <p:anim calcmode="lin" valueType="num">
                                      <p:cBhvr additive="base">
                                        <p:cTn id="44" dur="500" fill="hold"/>
                                        <p:tgtEl>
                                          <p:spTgt spid="42"/>
                                        </p:tgtEl>
                                        <p:attrNameLst>
                                          <p:attrName>ppt_x</p:attrName>
                                        </p:attrNameLst>
                                      </p:cBhvr>
                                      <p:tavLst>
                                        <p:tav tm="0">
                                          <p:val>
                                            <p:strVal val="#ppt_x"/>
                                          </p:val>
                                        </p:tav>
                                        <p:tav tm="100000">
                                          <p:val>
                                            <p:strVal val="#ppt_x"/>
                                          </p:val>
                                        </p:tav>
                                      </p:tavLst>
                                    </p:anim>
                                    <p:anim calcmode="lin" valueType="num">
                                      <p:cBhvr additive="base">
                                        <p:cTn id="45" dur="500" fill="hold"/>
                                        <p:tgtEl>
                                          <p:spTgt spid="42"/>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additive="base">
                                        <p:cTn id="48" dur="500" fill="hold"/>
                                        <p:tgtEl>
                                          <p:spTgt spid="43"/>
                                        </p:tgtEl>
                                        <p:attrNameLst>
                                          <p:attrName>ppt_x</p:attrName>
                                        </p:attrNameLst>
                                      </p:cBhvr>
                                      <p:tavLst>
                                        <p:tav tm="0">
                                          <p:val>
                                            <p:strVal val="#ppt_x"/>
                                          </p:val>
                                        </p:tav>
                                        <p:tav tm="100000">
                                          <p:val>
                                            <p:strVal val="#ppt_x"/>
                                          </p:val>
                                        </p:tav>
                                      </p:tavLst>
                                    </p:anim>
                                    <p:anim calcmode="lin" valueType="num">
                                      <p:cBhvr additive="base">
                                        <p:cTn id="49"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2" grpId="0"/>
      <p:bldP spid="43" grpId="0"/>
    </p:bldLst>
  </p:timing>
</p:sld>
</file>

<file path=ppt/slides/slide1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2818" name="標題 1"/>
          <p:cNvSpPr>
            <a:spLocks noGrp="1"/>
          </p:cNvSpPr>
          <p:nvPr>
            <p:ph type="title" idx="4294967295"/>
          </p:nvPr>
        </p:nvSpPr>
        <p:spPr>
          <a:xfrm>
            <a:off x="0" y="0"/>
            <a:ext cx="6629400" cy="914400"/>
          </a:xfrm>
          <a:solidFill>
            <a:schemeClr val="accent2">
              <a:lumMod val="40000"/>
              <a:lumOff val="60000"/>
            </a:schemeClr>
          </a:solidFill>
          <a:scene3d>
            <a:camera prst="orthographicFront"/>
            <a:lightRig rig="threePt" dir="t"/>
          </a:scene3d>
          <a:sp3d>
            <a:bevelT w="254000" h="254000"/>
          </a:sp3d>
        </p:spPr>
        <p:txBody>
          <a:bodyPr>
            <a:normAutofit/>
          </a:bodyPr>
          <a:lstStyle/>
          <a:p>
            <a:pPr algn="ctr">
              <a:defRPr/>
            </a:pPr>
            <a:r>
              <a:rPr lang="en-US" altLang="zh-TW" sz="2800" dirty="0" err="1">
                <a:solidFill>
                  <a:srgbClr val="4A09ED"/>
                </a:solidFill>
                <a:latin typeface="標楷體" pitchFamily="65" charset="-120"/>
                <a:ea typeface="標楷體" panose="03000509000000000000" pitchFamily="65" charset="-120"/>
              </a:rPr>
              <a:t>112</a:t>
            </a:r>
            <a:r>
              <a:rPr altLang="en-US" sz="2800" dirty="0" err="1">
                <a:solidFill>
                  <a:srgbClr val="4A09ED"/>
                </a:solidFill>
                <a:latin typeface="標楷體" pitchFamily="65" charset="-120"/>
              </a:rPr>
              <a:t>學年度基北區適性入學報名查詢系統</a:t>
            </a:r>
            <a:r>
              <a:rPr lang="en-US" altLang="zh-TW" sz="2800" dirty="0" err="1">
                <a:solidFill>
                  <a:srgbClr val="4A09ED"/>
                </a:solidFill>
                <a:latin typeface="標楷體" pitchFamily="65" charset="-120"/>
                <a:ea typeface="標楷體" panose="03000509000000000000" pitchFamily="65" charset="-120"/>
              </a:rPr>
              <a:t>https</a:t>
            </a:r>
            <a:r>
              <a:rPr lang="en-US" altLang="zh-TW" sz="2800" dirty="0">
                <a:solidFill>
                  <a:srgbClr val="4A09ED"/>
                </a:solidFill>
                <a:latin typeface="標楷體" pitchFamily="65" charset="-120"/>
                <a:ea typeface="標楷體" panose="03000509000000000000" pitchFamily="65" charset="-120"/>
              </a:rPr>
              <a:t>://</a:t>
            </a:r>
            <a:r>
              <a:rPr lang="en-US" altLang="zh-TW" sz="2800" dirty="0" err="1">
                <a:solidFill>
                  <a:srgbClr val="4A09ED"/>
                </a:solidFill>
                <a:latin typeface="標楷體" pitchFamily="65" charset="-120"/>
                <a:ea typeface="標楷體" panose="03000509000000000000" pitchFamily="65" charset="-120"/>
              </a:rPr>
              <a:t>ttk.entry.edu.tw</a:t>
            </a:r>
            <a:endParaRPr lang="en-US" altLang="zh-TW" sz="2800" dirty="0">
              <a:solidFill>
                <a:srgbClr val="4A09ED"/>
              </a:solidFill>
              <a:latin typeface="標楷體" pitchFamily="65" charset="-120"/>
              <a:ea typeface="標楷體" panose="03000509000000000000" pitchFamily="65" charset="-120"/>
            </a:endParaRPr>
          </a:p>
        </p:txBody>
      </p:sp>
      <p:sp>
        <p:nvSpPr>
          <p:cNvPr id="305155" name="投影片編號版面配置區 1"/>
          <p:cNvSpPr>
            <a:spLocks noGrp="1"/>
          </p:cNvSpPr>
          <p:nvPr>
            <p:ph type="sldNum" sz="quarter" idx="4294967295"/>
          </p:nvPr>
        </p:nvSpPr>
        <p:spPr bwMode="auto">
          <a:xfrm>
            <a:off x="0" y="6019800"/>
            <a:ext cx="762000" cy="228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fld id="{A1F7C77C-AFE3-4ACE-A58A-BA56926E627B}" type="slidenum">
              <a:rPr lang="en-US" altLang="zh-TW" sz="750">
                <a:solidFill>
                  <a:srgbClr val="9A5315"/>
                </a:solidFill>
                <a:latin typeface="Arial" panose="020B0604020202020204" pitchFamily="34" charset="0"/>
                <a:ea typeface="標楷體" panose="03000509000000000000" pitchFamily="65" charset="-120"/>
              </a:rPr>
              <a:pPr>
                <a:spcBef>
                  <a:spcPct val="0"/>
                </a:spcBef>
                <a:buFontTx/>
                <a:buNone/>
              </a:pPr>
              <a:t>120</a:t>
            </a:fld>
            <a:endParaRPr lang="zh-TW" altLang="en-US" sz="750" dirty="0">
              <a:solidFill>
                <a:srgbClr val="9A5315"/>
              </a:solidFill>
              <a:latin typeface="Arial" panose="020B0604020202020204" pitchFamily="34" charset="0"/>
              <a:ea typeface="標楷體" panose="03000509000000000000" pitchFamily="65" charset="-120"/>
            </a:endParaRPr>
          </a:p>
        </p:txBody>
      </p:sp>
      <p:pic>
        <p:nvPicPr>
          <p:cNvPr id="5"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040371" y="2"/>
            <a:ext cx="1287113" cy="10588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圖片 2">
            <a:extLst>
              <a:ext uri="{FF2B5EF4-FFF2-40B4-BE49-F238E27FC236}">
                <a16:creationId xmlns:a16="http://schemas.microsoft.com/office/drawing/2014/main" xmlns="" id="{D8643208-56E9-44D9-8B07-94829E70046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058863"/>
            <a:ext cx="12191999" cy="5799137"/>
          </a:xfrm>
          <a:prstGeom prst="rect">
            <a:avLst/>
          </a:prstGeom>
        </p:spPr>
      </p:pic>
      <p:pic>
        <p:nvPicPr>
          <p:cNvPr id="8" name="Picture 2">
            <a:extLst>
              <a:ext uri="{FF2B5EF4-FFF2-40B4-BE49-F238E27FC236}">
                <a16:creationId xmlns:a16="http://schemas.microsoft.com/office/drawing/2014/main" xmlns="" id="{63F14AE0-33B0-4727-9B18-A7F443B903D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327484" y="0"/>
            <a:ext cx="1287113" cy="10588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文字方塊 1">
            <a:extLst>
              <a:ext uri="{FF2B5EF4-FFF2-40B4-BE49-F238E27FC236}">
                <a16:creationId xmlns:a16="http://schemas.microsoft.com/office/drawing/2014/main" xmlns="" id="{7CC9B576-9EDD-47BE-9069-451B8FA74134}"/>
              </a:ext>
            </a:extLst>
          </p:cNvPr>
          <p:cNvSpPr txBox="1"/>
          <p:nvPr/>
        </p:nvSpPr>
        <p:spPr>
          <a:xfrm>
            <a:off x="577403" y="2038350"/>
            <a:ext cx="8318947" cy="504825"/>
          </a:xfrm>
          <a:prstGeom prst="rect">
            <a:avLst/>
          </a:prstGeom>
          <a:noFill/>
          <a:ln w="76200">
            <a:solidFill>
              <a:schemeClr val="accent1"/>
            </a:solidFill>
          </a:ln>
          <a:scene3d>
            <a:camera prst="orthographicFront"/>
            <a:lightRig rig="threePt" dir="t"/>
          </a:scene3d>
          <a:sp3d>
            <a:bevelT/>
          </a:sp3d>
        </p:spPr>
        <p:txBody>
          <a:bodyPr wrap="square" rtlCol="0">
            <a:spAutoFit/>
          </a:bodyPr>
          <a:lstStyle/>
          <a:p>
            <a:endParaRPr lang="zh-TW" altLang="en-US" dirty="0"/>
          </a:p>
        </p:txBody>
      </p:sp>
    </p:spTree>
    <p:extLst>
      <p:ext uri="{BB962C8B-B14F-4D97-AF65-F5344CB8AC3E}">
        <p14:creationId xmlns:p14="http://schemas.microsoft.com/office/powerpoint/2010/main" val="3407295895"/>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par>
                                <p:cTn id="8" presetID="21" presetClass="entr" presetSubtype="1"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heel(1)">
                                      <p:cBhvr>
                                        <p:cTn id="10" dur="20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1000" fill="hold"/>
                                        <p:tgtEl>
                                          <p:spTgt spid="2"/>
                                        </p:tgtEl>
                                        <p:attrNameLst>
                                          <p:attrName>ppt_w</p:attrName>
                                        </p:attrNameLst>
                                      </p:cBhvr>
                                      <p:tavLst>
                                        <p:tav tm="0">
                                          <p:val>
                                            <p:fltVal val="0"/>
                                          </p:val>
                                        </p:tav>
                                        <p:tav tm="100000">
                                          <p:val>
                                            <p:strVal val="#ppt_w"/>
                                          </p:val>
                                        </p:tav>
                                      </p:tavLst>
                                    </p:anim>
                                    <p:anim calcmode="lin" valueType="num">
                                      <p:cBhvr>
                                        <p:cTn id="16" dur="1000" fill="hold"/>
                                        <p:tgtEl>
                                          <p:spTgt spid="2"/>
                                        </p:tgtEl>
                                        <p:attrNameLst>
                                          <p:attrName>ppt_h</p:attrName>
                                        </p:attrNameLst>
                                      </p:cBhvr>
                                      <p:tavLst>
                                        <p:tav tm="0">
                                          <p:val>
                                            <p:fltVal val="0"/>
                                          </p:val>
                                        </p:tav>
                                        <p:tav tm="100000">
                                          <p:val>
                                            <p:strVal val="#ppt_h"/>
                                          </p:val>
                                        </p:tav>
                                      </p:tavLst>
                                    </p:anim>
                                    <p:anim calcmode="lin" valueType="num">
                                      <p:cBhvr>
                                        <p:cTn id="17" dur="1000" fill="hold"/>
                                        <p:tgtEl>
                                          <p:spTgt spid="2"/>
                                        </p:tgtEl>
                                        <p:attrNameLst>
                                          <p:attrName>style.rotation</p:attrName>
                                        </p:attrNameLst>
                                      </p:cBhvr>
                                      <p:tavLst>
                                        <p:tav tm="0">
                                          <p:val>
                                            <p:fltVal val="90"/>
                                          </p:val>
                                        </p:tav>
                                        <p:tav tm="100000">
                                          <p:val>
                                            <p:fltVal val="0"/>
                                          </p:val>
                                        </p:tav>
                                      </p:tavLst>
                                    </p:anim>
                                    <p:animEffect transition="in" filter="fade">
                                      <p:cBhvr>
                                        <p:cTn id="18"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圖片 2">
            <a:extLst>
              <a:ext uri="{FF2B5EF4-FFF2-40B4-BE49-F238E27FC236}">
                <a16:creationId xmlns:a16="http://schemas.microsoft.com/office/drawing/2014/main" xmlns="" id="{4AA7DE73-C5FD-4AB3-828D-BB5B3F0C14A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1999" cy="6858000"/>
          </a:xfrm>
          <a:prstGeom prst="rect">
            <a:avLst/>
          </a:prstGeom>
        </p:spPr>
      </p:pic>
      <p:pic>
        <p:nvPicPr>
          <p:cNvPr id="4" name="Picture 2">
            <a:extLst>
              <a:ext uri="{FF2B5EF4-FFF2-40B4-BE49-F238E27FC236}">
                <a16:creationId xmlns:a16="http://schemas.microsoft.com/office/drawing/2014/main" xmlns="" id="{FD8A7D78-43CD-4715-8A6C-29F6DFE0111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697721" y="942977"/>
            <a:ext cx="1287113" cy="10588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Picture 2">
            <a:extLst>
              <a:ext uri="{FF2B5EF4-FFF2-40B4-BE49-F238E27FC236}">
                <a16:creationId xmlns:a16="http://schemas.microsoft.com/office/drawing/2014/main" xmlns="" id="{AFF244D1-1A99-4172-83A5-9D73B0CEA16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410608" y="942977"/>
            <a:ext cx="1287113" cy="10588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33106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par>
                                <p:cTn id="8" presetID="21" presetClass="entr" presetSubtype="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heel(1)">
                                      <p:cBhvr>
                                        <p:cTn id="10"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3842" name="標題 1"/>
          <p:cNvSpPr>
            <a:spLocks noGrp="1"/>
          </p:cNvSpPr>
          <p:nvPr>
            <p:ph type="title" idx="4294967295"/>
          </p:nvPr>
        </p:nvSpPr>
        <p:spPr>
          <a:xfrm>
            <a:off x="0" y="609600"/>
            <a:ext cx="7761514" cy="869950"/>
          </a:xfrm>
          <a:solidFill>
            <a:schemeClr val="accent2">
              <a:lumMod val="40000"/>
              <a:lumOff val="60000"/>
            </a:schemeClr>
          </a:solidFill>
          <a:scene3d>
            <a:camera prst="orthographicFront"/>
            <a:lightRig rig="threePt" dir="t"/>
          </a:scene3d>
          <a:sp3d>
            <a:bevelT w="254000" h="254000"/>
          </a:sp3d>
        </p:spPr>
        <p:txBody>
          <a:bodyPr>
            <a:normAutofit/>
          </a:bodyPr>
          <a:lstStyle/>
          <a:p>
            <a:pPr>
              <a:defRPr/>
            </a:pPr>
            <a:r>
              <a:rPr lang="en-US" altLang="zh-TW" dirty="0">
                <a:solidFill>
                  <a:srgbClr val="4A09ED"/>
                </a:solidFill>
                <a:latin typeface="標楷體" pitchFamily="65" charset="-120"/>
                <a:ea typeface="標楷體" pitchFamily="65" charset="-120"/>
              </a:rPr>
              <a:t>112</a:t>
            </a:r>
            <a:r>
              <a:rPr altLang="en-US" dirty="0">
                <a:solidFill>
                  <a:srgbClr val="4A09ED"/>
                </a:solidFill>
                <a:latin typeface="標楷體" pitchFamily="65" charset="-120"/>
                <a:ea typeface="標楷體" pitchFamily="65" charset="-120"/>
              </a:rPr>
              <a:t>基北免試入學模擬志願選填</a:t>
            </a:r>
          </a:p>
        </p:txBody>
      </p:sp>
      <p:sp>
        <p:nvSpPr>
          <p:cNvPr id="137219" name="內容版面配置區 2"/>
          <p:cNvSpPr>
            <a:spLocks noGrp="1"/>
          </p:cNvSpPr>
          <p:nvPr>
            <p:ph idx="4294967295"/>
          </p:nvPr>
        </p:nvSpPr>
        <p:spPr>
          <a:xfrm>
            <a:off x="0" y="1863725"/>
            <a:ext cx="8470900" cy="4740275"/>
          </a:xfrm>
        </p:spPr>
        <p:txBody>
          <a:bodyPr>
            <a:normAutofit/>
          </a:bodyPr>
          <a:lstStyle/>
          <a:p>
            <a:pPr>
              <a:spcBef>
                <a:spcPts val="1200"/>
              </a:spcBef>
            </a:pPr>
            <a:r>
              <a:rPr lang="zh-TW" altLang="en-US" sz="3200" dirty="0">
                <a:latin typeface="標楷體" panose="03000509000000000000" pitchFamily="65" charset="-120"/>
                <a:ea typeface="標楷體" panose="03000509000000000000" pitchFamily="65" charset="-120"/>
              </a:rPr>
              <a:t>英文網址：</a:t>
            </a:r>
            <a:r>
              <a:rPr lang="en-US" altLang="zh-TW" sz="3200" dirty="0">
                <a:latin typeface="標楷體" panose="03000509000000000000" pitchFamily="65" charset="-120"/>
                <a:ea typeface="標楷體" panose="03000509000000000000" pitchFamily="65" charset="-120"/>
                <a:hlinkClick r:id="rId3"/>
              </a:rPr>
              <a:t>https://ttk.entry.edu.tw</a:t>
            </a:r>
            <a:endParaRPr lang="zh-TW" altLang="en-US" sz="3200" dirty="0">
              <a:latin typeface="標楷體" panose="03000509000000000000" pitchFamily="65" charset="-120"/>
              <a:ea typeface="標楷體" panose="03000509000000000000" pitchFamily="65" charset="-120"/>
            </a:endParaRPr>
          </a:p>
          <a:p>
            <a:pPr>
              <a:spcBef>
                <a:spcPts val="1200"/>
              </a:spcBef>
            </a:pPr>
            <a:r>
              <a:rPr lang="zh-TW" altLang="en-US" sz="3200" dirty="0">
                <a:latin typeface="標楷體" panose="03000509000000000000" pitchFamily="65" charset="-120"/>
                <a:ea typeface="標楷體" panose="03000509000000000000" pitchFamily="65" charset="-120"/>
              </a:rPr>
              <a:t>第一次模擬志願選填：</a:t>
            </a:r>
            <a:r>
              <a:rPr lang="en-US" altLang="zh-TW" sz="3200" b="1" dirty="0">
                <a:solidFill>
                  <a:srgbClr val="FF0000"/>
                </a:solidFill>
                <a:latin typeface="標楷體" panose="03000509000000000000" pitchFamily="65" charset="-120"/>
                <a:ea typeface="標楷體" panose="03000509000000000000" pitchFamily="65" charset="-120"/>
              </a:rPr>
              <a:t>112.12.26~112.1.13</a:t>
            </a:r>
            <a:r>
              <a:rPr lang="zh-TW" altLang="en-US" sz="3200" dirty="0">
                <a:solidFill>
                  <a:srgbClr val="FF0000"/>
                </a:solidFill>
                <a:latin typeface="標楷體" panose="03000509000000000000" pitchFamily="65" charset="-120"/>
                <a:ea typeface="標楷體" panose="03000509000000000000" pitchFamily="65" charset="-120"/>
              </a:rPr>
              <a:t/>
            </a:r>
            <a:br>
              <a:rPr lang="zh-TW" altLang="en-US" sz="3200" dirty="0">
                <a:solidFill>
                  <a:srgbClr val="FF0000"/>
                </a:solidFill>
                <a:latin typeface="標楷體" panose="03000509000000000000" pitchFamily="65" charset="-120"/>
                <a:ea typeface="標楷體" panose="03000509000000000000" pitchFamily="65" charset="-120"/>
              </a:rPr>
            </a:br>
            <a:r>
              <a:rPr lang="zh-TW" altLang="en-US" sz="3200" dirty="0">
                <a:latin typeface="標楷體" panose="03000509000000000000" pitchFamily="65" charset="-120"/>
                <a:ea typeface="標楷體" panose="03000509000000000000" pitchFamily="65" charset="-120"/>
              </a:rPr>
              <a:t>（沒有特色招生志願的選填）</a:t>
            </a:r>
          </a:p>
          <a:p>
            <a:pPr>
              <a:spcBef>
                <a:spcPts val="1200"/>
              </a:spcBef>
            </a:pPr>
            <a:r>
              <a:rPr lang="zh-TW" altLang="en-US" sz="3200" dirty="0">
                <a:latin typeface="標楷體" panose="03000509000000000000" pitchFamily="65" charset="-120"/>
                <a:ea typeface="標楷體" panose="03000509000000000000" pitchFamily="65" charset="-120"/>
              </a:rPr>
              <a:t>第二次模擬志願選填：</a:t>
            </a:r>
            <a:r>
              <a:rPr lang="en-US" altLang="zh-TW" sz="32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112</a:t>
            </a:r>
            <a:r>
              <a:rPr lang="zh-TW" altLang="en-US" sz="32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年</a:t>
            </a:r>
            <a:r>
              <a:rPr lang="en-US" altLang="zh-TW" sz="32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3.28~4.12</a:t>
            </a:r>
            <a:br>
              <a:rPr lang="en-US" altLang="zh-TW" sz="32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3200" dirty="0">
                <a:latin typeface="標楷體" panose="03000509000000000000" pitchFamily="65" charset="-120"/>
                <a:ea typeface="標楷體" panose="03000509000000000000" pitchFamily="65" charset="-120"/>
              </a:rPr>
              <a:t>（包含特色招生志願的選填）</a:t>
            </a:r>
          </a:p>
          <a:p>
            <a:pPr>
              <a:spcBef>
                <a:spcPts val="1200"/>
              </a:spcBef>
            </a:pPr>
            <a:r>
              <a:rPr lang="zh-TW" altLang="en-US" sz="3200" dirty="0">
                <a:latin typeface="標楷體" panose="03000509000000000000" pitchFamily="65" charset="-120"/>
                <a:ea typeface="標楷體" panose="03000509000000000000" pitchFamily="65" charset="-120"/>
              </a:rPr>
              <a:t>第三次模擬志願選填：</a:t>
            </a:r>
            <a:r>
              <a:rPr lang="en-US" altLang="zh-TW" sz="3200" b="1"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112.6.12</a:t>
            </a:r>
            <a:r>
              <a:rPr lang="zh-TW" altLang="en-US" sz="3200" b="1"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t>
            </a:r>
            <a:r>
              <a:rPr lang="en-US" altLang="zh-TW" sz="3200" b="1"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~112.6.20</a:t>
            </a:r>
            <a:r>
              <a:rPr lang="en-US" altLang="zh-TW" sz="3200" dirty="0">
                <a:solidFill>
                  <a:srgbClr val="FF0000"/>
                </a:solidFill>
                <a:latin typeface="標楷體" panose="03000509000000000000" pitchFamily="65" charset="-120"/>
                <a:ea typeface="標楷體" panose="03000509000000000000" pitchFamily="65" charset="-120"/>
              </a:rPr>
              <a:t/>
            </a:r>
            <a:br>
              <a:rPr lang="en-US" altLang="zh-TW" sz="3200" dirty="0">
                <a:solidFill>
                  <a:srgbClr val="FF0000"/>
                </a:solidFill>
                <a:latin typeface="標楷體" panose="03000509000000000000" pitchFamily="65" charset="-120"/>
                <a:ea typeface="標楷體" panose="03000509000000000000" pitchFamily="65" charset="-120"/>
              </a:rPr>
            </a:br>
            <a:r>
              <a:rPr lang="zh-TW" altLang="en-US" sz="3200" dirty="0">
                <a:latin typeface="標楷體" panose="03000509000000000000" pitchFamily="65" charset="-120"/>
                <a:ea typeface="標楷體" panose="03000509000000000000" pitchFamily="65" charset="-120"/>
              </a:rPr>
              <a:t> </a:t>
            </a:r>
            <a:r>
              <a:rPr lang="en-US" altLang="zh-TW" sz="3200" dirty="0">
                <a:latin typeface="標楷體" panose="03000509000000000000" pitchFamily="65" charset="-120"/>
                <a:ea typeface="標楷體" panose="03000509000000000000" pitchFamily="65" charset="-120"/>
              </a:rPr>
              <a:t>(</a:t>
            </a:r>
            <a:r>
              <a:rPr lang="zh-TW" altLang="en-US" sz="3200" dirty="0">
                <a:latin typeface="標楷體" panose="03000509000000000000" pitchFamily="65" charset="-120"/>
                <a:ea typeface="標楷體" panose="03000509000000000000" pitchFamily="65" charset="-120"/>
              </a:rPr>
              <a:t>模擬志願選填的資料可保留到正式選填時</a:t>
            </a:r>
            <a:r>
              <a:rPr lang="en-US" altLang="zh-TW" sz="3200" dirty="0">
                <a:latin typeface="標楷體" panose="03000509000000000000" pitchFamily="65" charset="-120"/>
                <a:ea typeface="標楷體" panose="03000509000000000000" pitchFamily="65" charset="-120"/>
              </a:rPr>
              <a:t>)</a:t>
            </a:r>
          </a:p>
          <a:p>
            <a:pPr>
              <a:spcBef>
                <a:spcPts val="1200"/>
              </a:spcBef>
            </a:pPr>
            <a:r>
              <a:rPr lang="zh-TW" altLang="en-US" sz="3200" dirty="0">
                <a:latin typeface="標楷體" panose="03000509000000000000" pitchFamily="65" charset="-120"/>
                <a:ea typeface="標楷體" panose="03000509000000000000" pitchFamily="65" charset="-120"/>
              </a:rPr>
              <a:t>正式選填：</a:t>
            </a:r>
            <a:r>
              <a:rPr lang="en-US" altLang="zh-TW" sz="3200" b="1"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112.6.21</a:t>
            </a:r>
            <a:r>
              <a:rPr lang="zh-TW" altLang="en-US" sz="3200" b="1"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t>
            </a:r>
            <a:r>
              <a:rPr lang="en-US" altLang="zh-TW" sz="3200" b="1"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~112.6.29</a:t>
            </a:r>
            <a:endParaRPr lang="zh-TW" altLang="en-US" sz="3200" b="1"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p>
            <a:pPr marL="34289" indent="0">
              <a:buNone/>
              <a:defRPr/>
            </a:pPr>
            <a:endParaRPr lang="en-US" altLang="zh-TW" dirty="0">
              <a:latin typeface="Times New Roman" pitchFamily="18" charset="0"/>
              <a:ea typeface="標楷體" pitchFamily="65" charset="-120"/>
              <a:cs typeface="Times New Roman" pitchFamily="18" charset="0"/>
            </a:endParaRPr>
          </a:p>
          <a:p>
            <a:pPr>
              <a:defRPr/>
            </a:pPr>
            <a:endParaRPr lang="en-US" altLang="zh-TW" dirty="0">
              <a:latin typeface="Times New Roman" pitchFamily="18" charset="0"/>
              <a:ea typeface="標楷體" pitchFamily="65" charset="-120"/>
              <a:cs typeface="Times New Roman" pitchFamily="18" charset="0"/>
            </a:endParaRPr>
          </a:p>
          <a:p>
            <a:pPr>
              <a:defRPr/>
            </a:pPr>
            <a:endParaRPr altLang="en-US" dirty="0">
              <a:latin typeface="Times New Roman" pitchFamily="18" charset="0"/>
              <a:ea typeface="標楷體" pitchFamily="65" charset="-120"/>
              <a:cs typeface="Times New Roman" pitchFamily="18" charset="0"/>
            </a:endParaRPr>
          </a:p>
        </p:txBody>
      </p:sp>
      <p:sp>
        <p:nvSpPr>
          <p:cNvPr id="306180" name="投影片編號版面配置區 3"/>
          <p:cNvSpPr>
            <a:spLocks noGrp="1"/>
          </p:cNvSpPr>
          <p:nvPr>
            <p:ph type="sldNum" sz="quarter" idx="4294967295"/>
          </p:nvPr>
        </p:nvSpPr>
        <p:spPr bwMode="auto">
          <a:xfrm>
            <a:off x="0" y="6019800"/>
            <a:ext cx="762000" cy="228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fld id="{BD4750FF-0507-4C09-8EFE-A3337EE7B3E3}" type="slidenum">
              <a:rPr lang="zh-TW" altLang="en-US" sz="900" b="1">
                <a:solidFill>
                  <a:srgbClr val="000000"/>
                </a:solidFill>
                <a:latin typeface="Arial" panose="020B0604020202020204" pitchFamily="34" charset="0"/>
              </a:rPr>
              <a:pPr>
                <a:spcBef>
                  <a:spcPct val="0"/>
                </a:spcBef>
                <a:buFontTx/>
                <a:buNone/>
              </a:pPr>
              <a:t>122</a:t>
            </a:fld>
            <a:endParaRPr lang="zh-TW" altLang="en-US" sz="900" b="1" dirty="0">
              <a:solidFill>
                <a:srgbClr val="000000"/>
              </a:solidFill>
              <a:latin typeface="Arial" panose="020B0604020202020204" pitchFamily="34" charset="0"/>
            </a:endParaRPr>
          </a:p>
        </p:txBody>
      </p:sp>
      <p:pic>
        <p:nvPicPr>
          <p:cNvPr id="5"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923736" y="85725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86208700"/>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xmlns="" id="{828F1EF8-D55F-4EAB-9B5F-B1D632BB5452}"/>
              </a:ext>
            </a:extLst>
          </p:cNvPr>
          <p:cNvSpPr/>
          <p:nvPr/>
        </p:nvSpPr>
        <p:spPr>
          <a:xfrm>
            <a:off x="1554479" y="833194"/>
            <a:ext cx="3890474" cy="121979"/>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Light"/>
            </a:endParaRPr>
          </a:p>
        </p:txBody>
      </p:sp>
      <p:sp>
        <p:nvSpPr>
          <p:cNvPr id="9" name="Slide Number Placeholder 8">
            <a:extLst>
              <a:ext uri="{FF2B5EF4-FFF2-40B4-BE49-F238E27FC236}">
                <a16:creationId xmlns:a16="http://schemas.microsoft.com/office/drawing/2014/main" xmlns="" id="{C260EA6C-E7C9-438A-A850-C2C66A35075C}"/>
              </a:ext>
            </a:extLst>
          </p:cNvPr>
          <p:cNvSpPr>
            <a:spLocks noGrp="1"/>
          </p:cNvSpPr>
          <p:nvPr>
            <p:ph type="sldNum" sz="quarter" idx="4294967295"/>
          </p:nvPr>
        </p:nvSpPr>
        <p:spPr>
          <a:xfrm>
            <a:off x="0" y="6019800"/>
            <a:ext cx="762000" cy="228600"/>
          </a:xfrm>
        </p:spPr>
        <p:txBody>
          <a:bodyPr/>
          <a:lstStyle/>
          <a:p>
            <a:pPr algn="ctr" defTabSz="685800"/>
            <a:fld id="{1046B996-B622-4B67-A455-51FC79324563}" type="slidenum">
              <a:rPr lang="en-US" sz="1200">
                <a:solidFill>
                  <a:prstClr val="white"/>
                </a:solidFill>
                <a:latin typeface="Calibri Light"/>
              </a:rPr>
              <a:pPr algn="ctr" defTabSz="685800"/>
              <a:t>123</a:t>
            </a:fld>
            <a:endParaRPr lang="en-US" sz="1200" dirty="0">
              <a:solidFill>
                <a:prstClr val="white"/>
              </a:solidFill>
              <a:latin typeface="Calibri Light"/>
            </a:endParaRPr>
          </a:p>
        </p:txBody>
      </p:sp>
      <p:sp>
        <p:nvSpPr>
          <p:cNvPr id="32" name="TextBox 7">
            <a:extLst>
              <a:ext uri="{FF2B5EF4-FFF2-40B4-BE49-F238E27FC236}">
                <a16:creationId xmlns:a16="http://schemas.microsoft.com/office/drawing/2014/main" xmlns="" id="{5A0151CA-4F17-486D-A55B-4FFDBA3708A3}"/>
              </a:ext>
            </a:extLst>
          </p:cNvPr>
          <p:cNvSpPr txBox="1"/>
          <p:nvPr/>
        </p:nvSpPr>
        <p:spPr>
          <a:xfrm>
            <a:off x="869588" y="220323"/>
            <a:ext cx="4901672" cy="507831"/>
          </a:xfrm>
          <a:prstGeom prst="rect">
            <a:avLst/>
          </a:prstGeom>
          <a:noFill/>
        </p:spPr>
        <p:txBody>
          <a:bodyPr wrap="square" lIns="0" tIns="0" rIns="0" bIns="0" rtlCol="0" anchor="t">
            <a:spAutoFit/>
          </a:bodyPr>
          <a:lstStyle/>
          <a:p>
            <a:pPr algn="ctr" defTabSz="685800"/>
            <a:r>
              <a:rPr lang="zh-TW" altLang="en-US" sz="3300" b="1" dirty="0">
                <a:solidFill>
                  <a:prstClr val="black"/>
                </a:solidFill>
                <a:latin typeface="標楷體" panose="03000509000000000000" pitchFamily="65" charset="-120"/>
                <a:ea typeface="標楷體" panose="03000509000000000000" pitchFamily="65" charset="-120"/>
              </a:rPr>
              <a:t>步驟一</a:t>
            </a:r>
            <a:endParaRPr lang="en-US" sz="3300" b="1" dirty="0">
              <a:solidFill>
                <a:prstClr val="black"/>
              </a:solidFill>
              <a:latin typeface="標楷體" panose="03000509000000000000" pitchFamily="65" charset="-120"/>
              <a:ea typeface="標楷體" panose="03000509000000000000" pitchFamily="65" charset="-120"/>
            </a:endParaRPr>
          </a:p>
        </p:txBody>
      </p:sp>
      <p:sp>
        <p:nvSpPr>
          <p:cNvPr id="2" name="矩形 1"/>
          <p:cNvSpPr/>
          <p:nvPr/>
        </p:nvSpPr>
        <p:spPr>
          <a:xfrm>
            <a:off x="1791556" y="1064776"/>
            <a:ext cx="3416320" cy="415498"/>
          </a:xfrm>
          <a:prstGeom prst="rect">
            <a:avLst/>
          </a:prstGeom>
        </p:spPr>
        <p:txBody>
          <a:bodyPr wrap="none">
            <a:spAutoFit/>
          </a:bodyPr>
          <a:lstStyle/>
          <a:p>
            <a:pPr defTabSz="685800">
              <a:defRPr/>
            </a:pPr>
            <a:r>
              <a:rPr lang="zh-TW" altLang="en-US" sz="2100" b="1" dirty="0">
                <a:solidFill>
                  <a:prstClr val="black"/>
                </a:solidFill>
                <a:latin typeface="標楷體" panose="03000509000000000000" pitchFamily="65" charset="-120"/>
                <a:ea typeface="標楷體" panose="03000509000000000000" pitchFamily="65" charset="-120"/>
              </a:rPr>
              <a:t>請依身分別選擇進入的管道</a:t>
            </a:r>
          </a:p>
        </p:txBody>
      </p:sp>
      <p:pic>
        <p:nvPicPr>
          <p:cNvPr id="8" name="圖片 1"/>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54479" y="1525688"/>
            <a:ext cx="3767688" cy="2599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2" name="直線單箭頭接點 11"/>
          <p:cNvCxnSpPr/>
          <p:nvPr/>
        </p:nvCxnSpPr>
        <p:spPr>
          <a:xfrm>
            <a:off x="4546328" y="1560458"/>
            <a:ext cx="391433" cy="805601"/>
          </a:xfrm>
          <a:prstGeom prst="straightConnector1">
            <a:avLst/>
          </a:prstGeom>
          <a:ln w="57150">
            <a:solidFill>
              <a:schemeClr val="accent2">
                <a:lumMod val="5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4" name="直線單箭頭接點 13"/>
          <p:cNvCxnSpPr/>
          <p:nvPr/>
        </p:nvCxnSpPr>
        <p:spPr>
          <a:xfrm flipH="1">
            <a:off x="4183381" y="1589879"/>
            <a:ext cx="362947" cy="746761"/>
          </a:xfrm>
          <a:prstGeom prst="straightConnector1">
            <a:avLst/>
          </a:prstGeom>
          <a:ln w="57150">
            <a:solidFill>
              <a:schemeClr val="accent2">
                <a:lumMod val="50000"/>
              </a:schemeClr>
            </a:solidFill>
            <a:tailEnd type="arrow"/>
          </a:ln>
        </p:spPr>
        <p:style>
          <a:lnRef idx="1">
            <a:schemeClr val="accent1"/>
          </a:lnRef>
          <a:fillRef idx="0">
            <a:schemeClr val="accent1"/>
          </a:fillRef>
          <a:effectRef idx="0">
            <a:schemeClr val="accent1"/>
          </a:effectRef>
          <a:fontRef idx="minor">
            <a:schemeClr val="tx1"/>
          </a:fontRef>
        </p:style>
      </p:cxnSp>
      <p:pic>
        <p:nvPicPr>
          <p:cNvPr id="13" name="Picture 2"/>
          <p:cNvPicPr>
            <a:picLocks noChangeAspect="1" noChangeArrowheads="1"/>
          </p:cNvPicPr>
          <p:nvPr/>
        </p:nvPicPr>
        <p:blipFill rotWithShape="1">
          <a:blip r:embed="rId3"/>
          <a:srcRect l="13934" t="10991" r="13970" b="9698"/>
          <a:stretch/>
        </p:blipFill>
        <p:spPr bwMode="auto">
          <a:xfrm>
            <a:off x="6484370" y="1480274"/>
            <a:ext cx="4183631" cy="2449076"/>
          </a:xfrm>
          <a:prstGeom prst="rect">
            <a:avLst/>
          </a:prstGeom>
          <a:noFill/>
          <a:ln>
            <a:noFill/>
          </a:ln>
          <a:effectLst>
            <a:prstShdw prst="shdw17" dist="17961" dir="2700000">
              <a:schemeClr val="accent1">
                <a:gamma/>
                <a:shade val="60000"/>
                <a:invGamma/>
              </a:schemeClr>
            </a:prstShdw>
          </a:effectLst>
        </p:spPr>
      </p:pic>
      <p:sp>
        <p:nvSpPr>
          <p:cNvPr id="16" name="TextBox 7">
            <a:extLst>
              <a:ext uri="{FF2B5EF4-FFF2-40B4-BE49-F238E27FC236}">
                <a16:creationId xmlns:a16="http://schemas.microsoft.com/office/drawing/2014/main" xmlns="" id="{5A0151CA-4F17-486D-A55B-4FFDBA3708A3}"/>
              </a:ext>
            </a:extLst>
          </p:cNvPr>
          <p:cNvSpPr txBox="1"/>
          <p:nvPr/>
        </p:nvSpPr>
        <p:spPr>
          <a:xfrm>
            <a:off x="6724184" y="201944"/>
            <a:ext cx="3809939" cy="507831"/>
          </a:xfrm>
          <a:prstGeom prst="rect">
            <a:avLst/>
          </a:prstGeom>
          <a:noFill/>
        </p:spPr>
        <p:txBody>
          <a:bodyPr wrap="square" lIns="0" tIns="0" rIns="0" bIns="0" rtlCol="0" anchor="t">
            <a:spAutoFit/>
          </a:bodyPr>
          <a:lstStyle/>
          <a:p>
            <a:pPr algn="ctr" defTabSz="685800"/>
            <a:r>
              <a:rPr lang="zh-TW" altLang="en-US" sz="3300" b="1" dirty="0">
                <a:solidFill>
                  <a:prstClr val="black"/>
                </a:solidFill>
                <a:latin typeface="標楷體" panose="03000509000000000000" pitchFamily="65" charset="-120"/>
                <a:ea typeface="標楷體" panose="03000509000000000000" pitchFamily="65" charset="-120"/>
              </a:rPr>
              <a:t>步驟二</a:t>
            </a:r>
            <a:endParaRPr lang="en-US" sz="3300" b="1" dirty="0">
              <a:solidFill>
                <a:prstClr val="black"/>
              </a:solidFill>
              <a:latin typeface="標楷體" panose="03000509000000000000" pitchFamily="65" charset="-120"/>
              <a:ea typeface="標楷體" panose="03000509000000000000" pitchFamily="65" charset="-120"/>
            </a:endParaRPr>
          </a:p>
        </p:txBody>
      </p:sp>
      <p:sp>
        <p:nvSpPr>
          <p:cNvPr id="10" name="矩形 9"/>
          <p:cNvSpPr/>
          <p:nvPr/>
        </p:nvSpPr>
        <p:spPr>
          <a:xfrm>
            <a:off x="6886970" y="1064776"/>
            <a:ext cx="3647152" cy="369332"/>
          </a:xfrm>
          <a:prstGeom prst="rect">
            <a:avLst/>
          </a:prstGeom>
        </p:spPr>
        <p:txBody>
          <a:bodyPr wrap="none">
            <a:spAutoFit/>
          </a:bodyPr>
          <a:lstStyle/>
          <a:p>
            <a:pPr defTabSz="685800">
              <a:defRPr/>
            </a:pPr>
            <a:r>
              <a:rPr lang="zh-TW" altLang="en-US" b="1" dirty="0">
                <a:solidFill>
                  <a:prstClr val="black"/>
                </a:solidFill>
                <a:latin typeface="標楷體" panose="03000509000000000000" pitchFamily="65" charset="-120"/>
                <a:ea typeface="標楷體" panose="03000509000000000000" pitchFamily="65" charset="-120"/>
              </a:rPr>
              <a:t>請利用身分證字號及出生月日登入</a:t>
            </a:r>
          </a:p>
        </p:txBody>
      </p:sp>
      <p:pic>
        <p:nvPicPr>
          <p:cNvPr id="11" name="圖片 10"/>
          <p:cNvPicPr>
            <a:picLocks noChangeAspect="1"/>
          </p:cNvPicPr>
          <p:nvPr/>
        </p:nvPicPr>
        <p:blipFill>
          <a:blip r:embed="rId4"/>
          <a:stretch>
            <a:fillRect/>
          </a:stretch>
        </p:blipFill>
        <p:spPr>
          <a:xfrm>
            <a:off x="1551133" y="4280261"/>
            <a:ext cx="9116867" cy="2577739"/>
          </a:xfrm>
          <a:prstGeom prst="rect">
            <a:avLst/>
          </a:prstGeom>
        </p:spPr>
      </p:pic>
      <p:sp>
        <p:nvSpPr>
          <p:cNvPr id="19" name="Rectangle 5">
            <a:extLst>
              <a:ext uri="{FF2B5EF4-FFF2-40B4-BE49-F238E27FC236}">
                <a16:creationId xmlns:a16="http://schemas.microsoft.com/office/drawing/2014/main" xmlns="" id="{828F1EF8-D55F-4EAB-9B5F-B1D632BB5452}"/>
              </a:ext>
            </a:extLst>
          </p:cNvPr>
          <p:cNvSpPr/>
          <p:nvPr/>
        </p:nvSpPr>
        <p:spPr>
          <a:xfrm>
            <a:off x="6560821" y="809286"/>
            <a:ext cx="4111987" cy="14588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Light"/>
            </a:endParaRPr>
          </a:p>
        </p:txBody>
      </p:sp>
      <p:sp>
        <p:nvSpPr>
          <p:cNvPr id="20" name="Rectangle 5">
            <a:extLst>
              <a:ext uri="{FF2B5EF4-FFF2-40B4-BE49-F238E27FC236}">
                <a16:creationId xmlns:a16="http://schemas.microsoft.com/office/drawing/2014/main" xmlns="" id="{828F1EF8-D55F-4EAB-9B5F-B1D632BB5452}"/>
              </a:ext>
            </a:extLst>
          </p:cNvPr>
          <p:cNvSpPr/>
          <p:nvPr/>
        </p:nvSpPr>
        <p:spPr>
          <a:xfrm>
            <a:off x="1551133" y="4189178"/>
            <a:ext cx="9116867" cy="91083"/>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Light"/>
            </a:endParaRPr>
          </a:p>
        </p:txBody>
      </p:sp>
    </p:spTree>
    <p:extLst>
      <p:ext uri="{BB962C8B-B14F-4D97-AF65-F5344CB8AC3E}">
        <p14:creationId xmlns:p14="http://schemas.microsoft.com/office/powerpoint/2010/main" val="3958489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xmlns="" id="{C260EA6C-E7C9-438A-A850-C2C66A35075C}"/>
              </a:ext>
            </a:extLst>
          </p:cNvPr>
          <p:cNvSpPr>
            <a:spLocks noGrp="1"/>
          </p:cNvSpPr>
          <p:nvPr>
            <p:ph type="sldNum" sz="quarter" idx="4294967295"/>
          </p:nvPr>
        </p:nvSpPr>
        <p:spPr>
          <a:xfrm>
            <a:off x="0" y="6019800"/>
            <a:ext cx="762000" cy="228600"/>
          </a:xfrm>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fld id="{1046B996-B622-4B67-A455-51FC79324563}" type="slidenum">
              <a:rPr kumimoji="0" lang="en-US" sz="1200" b="0" i="0" u="none" strike="noStrike" kern="1200" cap="none" spc="0" normalizeH="0" baseline="0" noProof="0">
                <a:ln>
                  <a:noFill/>
                </a:ln>
                <a:solidFill>
                  <a:prstClr val="white"/>
                </a:solidFill>
                <a:effectLst/>
                <a:uLnTx/>
                <a:uFillTx/>
                <a:latin typeface="Calibri"/>
                <a:ea typeface="+mn-ea"/>
                <a:cs typeface="+mn-cs"/>
              </a:rPr>
              <a:pPr marL="0" marR="0" lvl="0" indent="0" algn="ctr" defTabSz="6858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dirty="0">
              <a:ln>
                <a:noFill/>
              </a:ln>
              <a:solidFill>
                <a:prstClr val="white"/>
              </a:solidFill>
              <a:effectLst/>
              <a:uLnTx/>
              <a:uFillTx/>
              <a:latin typeface="Calibri"/>
              <a:ea typeface="+mn-ea"/>
              <a:cs typeface="+mn-cs"/>
            </a:endParaRPr>
          </a:p>
        </p:txBody>
      </p:sp>
      <p:sp>
        <p:nvSpPr>
          <p:cNvPr id="32" name="TextBox 7">
            <a:extLst>
              <a:ext uri="{FF2B5EF4-FFF2-40B4-BE49-F238E27FC236}">
                <a16:creationId xmlns:a16="http://schemas.microsoft.com/office/drawing/2014/main" xmlns="" id="{5A0151CA-4F17-486D-A55B-4FFDBA3708A3}"/>
              </a:ext>
            </a:extLst>
          </p:cNvPr>
          <p:cNvSpPr txBox="1"/>
          <p:nvPr/>
        </p:nvSpPr>
        <p:spPr>
          <a:xfrm>
            <a:off x="1381125" y="216082"/>
            <a:ext cx="9201150" cy="738664"/>
          </a:xfrm>
          <a:prstGeom prst="rect">
            <a:avLst/>
          </a:prstGeom>
          <a:noFill/>
        </p:spPr>
        <p:txBody>
          <a:bodyPr wrap="square" lIns="0" tIns="0" rIns="0" bIns="0" rtlCol="0" anchor="t">
            <a:spAutoFit/>
            <a:scene3d>
              <a:camera prst="orthographicFront"/>
              <a:lightRig rig="threePt" dir="t"/>
            </a:scene3d>
            <a:sp3d extrusionH="57150">
              <a:bevelT w="38100" h="38100"/>
            </a:sp3d>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zh-TW" altLang="en-US" sz="48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免試入學個別序位區間查詢</a:t>
            </a:r>
            <a:endParaRPr kumimoji="0" lang="en-US" sz="48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3" name="矩形 2"/>
          <p:cNvSpPr/>
          <p:nvPr/>
        </p:nvSpPr>
        <p:spPr>
          <a:xfrm>
            <a:off x="838200" y="1373386"/>
            <a:ext cx="12725400" cy="4724370"/>
          </a:xfrm>
          <a:prstGeom prst="rect">
            <a:avLst/>
          </a:prstGeom>
        </p:spPr>
        <p:txBody>
          <a:bodyPr wrap="square">
            <a:spAutoFit/>
          </a:bodyPr>
          <a:lstStyle/>
          <a:p>
            <a:pPr marL="0" marR="0" lvl="0" indent="0" algn="l" defTabSz="685800" rtl="0" eaLnBrk="1" fontAlgn="auto" latinLnBrk="0" hangingPunct="1">
              <a:lnSpc>
                <a:spcPct val="100000"/>
              </a:lnSpc>
              <a:spcBef>
                <a:spcPts val="900"/>
              </a:spcBef>
              <a:spcAft>
                <a:spcPts val="0"/>
              </a:spcAft>
              <a:buClrTx/>
              <a:buSzTx/>
              <a:buFontTx/>
              <a:buNone/>
              <a:tabLst/>
              <a:defRPr/>
            </a:pPr>
            <a:r>
              <a:rPr kumimoji="0" lang="zh-TW" altLang="en-US" sz="3200" b="0"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查詢時間：</a:t>
            </a:r>
          </a:p>
          <a:p>
            <a:pPr marL="0" marR="0" lvl="0" indent="0" algn="l" defTabSz="685800" rtl="0" eaLnBrk="1" fontAlgn="auto" latinLnBrk="0" hangingPunct="1">
              <a:lnSpc>
                <a:spcPct val="100000"/>
              </a:lnSpc>
              <a:spcBef>
                <a:spcPts val="900"/>
              </a:spcBef>
              <a:spcAft>
                <a:spcPts val="0"/>
              </a:spcAft>
              <a:buClrTx/>
              <a:buSzTx/>
              <a:buFontTx/>
              <a:buNone/>
              <a:tabLst/>
              <a:defRPr/>
            </a:pPr>
            <a:r>
              <a:rPr kumimoji="0" lang="en-US" altLang="zh-TW"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112</a:t>
            </a:r>
            <a:r>
              <a:rPr kumimoji="0" lang="zh-TW" altLang="en-US"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年</a:t>
            </a:r>
            <a:r>
              <a:rPr kumimoji="0" lang="en-US" altLang="zh-TW" sz="3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6</a:t>
            </a:r>
            <a:r>
              <a:rPr kumimoji="0" lang="zh-TW" altLang="en-US" sz="3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月</a:t>
            </a:r>
            <a:r>
              <a:rPr kumimoji="0" lang="en-US" altLang="zh-TW" sz="3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21</a:t>
            </a:r>
            <a:r>
              <a:rPr kumimoji="0" lang="zh-TW" altLang="en-US" sz="3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日</a:t>
            </a:r>
            <a:r>
              <a:rPr kumimoji="0" lang="en-US" altLang="zh-TW"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a:t>
            </a:r>
            <a:r>
              <a:rPr kumimoji="0" lang="zh-TW" altLang="en-US"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三</a:t>
            </a:r>
            <a:r>
              <a:rPr kumimoji="0" lang="en-US" altLang="zh-TW"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a:t>
            </a:r>
            <a:r>
              <a:rPr kumimoji="0" lang="zh-TW" altLang="en-US"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中午</a:t>
            </a:r>
            <a:r>
              <a:rPr kumimoji="0" lang="en-US" altLang="zh-TW"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12</a:t>
            </a:r>
            <a:r>
              <a:rPr kumimoji="0" lang="zh-TW" altLang="en-US"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時～</a:t>
            </a:r>
            <a:r>
              <a:rPr kumimoji="0" lang="en-US" altLang="zh-TW"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112</a:t>
            </a:r>
            <a:r>
              <a:rPr kumimoji="0" lang="zh-TW" altLang="en-US"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年</a:t>
            </a:r>
            <a:r>
              <a:rPr kumimoji="0" lang="en-US" altLang="zh-TW" sz="3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6</a:t>
            </a:r>
            <a:r>
              <a:rPr kumimoji="0" lang="zh-TW" altLang="en-US" sz="3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月</a:t>
            </a:r>
            <a:r>
              <a:rPr kumimoji="0" lang="en-US" altLang="zh-TW" sz="3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29</a:t>
            </a:r>
            <a:r>
              <a:rPr kumimoji="0" lang="zh-TW" altLang="en-US" sz="32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日</a:t>
            </a:r>
            <a:r>
              <a:rPr kumimoji="0" lang="en-US" altLang="zh-TW"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a:t>
            </a:r>
            <a:r>
              <a:rPr kumimoji="0" lang="zh-TW" altLang="en-US"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四</a:t>
            </a:r>
            <a:r>
              <a:rPr kumimoji="0" lang="en-US" altLang="zh-TW"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a:t>
            </a:r>
            <a:r>
              <a:rPr kumimoji="0" lang="zh-TW" altLang="en-US"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中午</a:t>
            </a:r>
            <a:r>
              <a:rPr kumimoji="0" lang="en-US" altLang="zh-TW"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12</a:t>
            </a:r>
            <a:r>
              <a:rPr kumimoji="0" lang="zh-TW" altLang="en-US"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時止</a:t>
            </a:r>
          </a:p>
          <a:p>
            <a:pPr marL="0" marR="0" lvl="0" indent="0" algn="l" defTabSz="685800" rtl="0" eaLnBrk="1" fontAlgn="auto" latinLnBrk="0" hangingPunct="1">
              <a:lnSpc>
                <a:spcPct val="100000"/>
              </a:lnSpc>
              <a:spcBef>
                <a:spcPts val="900"/>
              </a:spcBef>
              <a:spcAft>
                <a:spcPts val="0"/>
              </a:spcAft>
              <a:buClrTx/>
              <a:buSzTx/>
              <a:buFontTx/>
              <a:buNone/>
              <a:tabLst/>
              <a:defRPr/>
            </a:pPr>
            <a:r>
              <a:rPr kumimoji="0" lang="zh-TW" altLang="en-US"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（與基北區免試入學志願選填時間相同）</a:t>
            </a:r>
          </a:p>
          <a:p>
            <a:pPr marL="0" marR="0" lvl="0" indent="0" algn="l" defTabSz="685800" rtl="0" eaLnBrk="1" fontAlgn="auto" latinLnBrk="0" hangingPunct="1">
              <a:lnSpc>
                <a:spcPct val="100000"/>
              </a:lnSpc>
              <a:spcBef>
                <a:spcPts val="900"/>
              </a:spcBef>
              <a:spcAft>
                <a:spcPts val="0"/>
              </a:spcAft>
              <a:buClrTx/>
              <a:buSzTx/>
              <a:buFontTx/>
              <a:buNone/>
              <a:tabLst/>
              <a:defRPr/>
            </a:pPr>
            <a:r>
              <a:rPr kumimoji="0" lang="zh-TW" altLang="en-US" sz="3200" b="0"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查詢網站：</a:t>
            </a:r>
            <a:r>
              <a:rPr kumimoji="0" lang="zh-TW" altLang="en-US"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基北區免試入學委員會網站</a:t>
            </a:r>
          </a:p>
          <a:p>
            <a:pPr marL="0" marR="0" lvl="0" indent="0" algn="l" defTabSz="685800" rtl="0" eaLnBrk="1" fontAlgn="auto" latinLnBrk="0" hangingPunct="1">
              <a:lnSpc>
                <a:spcPct val="100000"/>
              </a:lnSpc>
              <a:spcBef>
                <a:spcPts val="900"/>
              </a:spcBef>
              <a:spcAft>
                <a:spcPts val="0"/>
              </a:spcAft>
              <a:buClrTx/>
              <a:buSzTx/>
              <a:buFontTx/>
              <a:buNone/>
              <a:tabLst/>
              <a:defRPr/>
            </a:pPr>
            <a:r>
              <a:rPr kumimoji="0" lang="zh-TW" altLang="en-US"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         （</a:t>
            </a:r>
            <a:r>
              <a:rPr kumimoji="0" lang="zh-TW" altLang="en-US" sz="3200" b="0"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hlinkClick r:id="rId2">
                  <a:extLst>
                    <a:ext uri="{A12FA001-AC4F-418D-AE19-62706E023703}">
                      <ahyp:hlinkClr xmlns:ahyp="http://schemas.microsoft.com/office/drawing/2018/hyperlinkcolor" xmlns="" val="tx"/>
                    </a:ext>
                  </a:extLst>
                </a:hlinkClick>
              </a:rPr>
              <a:t> </a:t>
            </a:r>
            <a:r>
              <a:rPr kumimoji="0" lang="en-US" altLang="zh-TW" sz="3200" b="0"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hlinkClick r:id="rId2">
                  <a:extLst>
                    <a:ext uri="{A12FA001-AC4F-418D-AE19-62706E023703}">
                      <ahyp:hlinkClr xmlns:ahyp="http://schemas.microsoft.com/office/drawing/2018/hyperlinkcolor" xmlns="" val="tx"/>
                    </a:ext>
                  </a:extLst>
                </a:hlinkClick>
              </a:rPr>
              <a:t>https://ttk.entry.edu.tw </a:t>
            </a:r>
            <a:r>
              <a:rPr kumimoji="0" lang="zh-TW" altLang="en-US"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a:t>
            </a:r>
          </a:p>
          <a:p>
            <a:pPr marL="0" marR="0" lvl="0" indent="0" algn="l" defTabSz="685800" rtl="0" eaLnBrk="1" fontAlgn="auto" latinLnBrk="0" hangingPunct="1">
              <a:lnSpc>
                <a:spcPct val="100000"/>
              </a:lnSpc>
              <a:spcBef>
                <a:spcPts val="900"/>
              </a:spcBef>
              <a:spcAft>
                <a:spcPts val="0"/>
              </a:spcAft>
              <a:buClrTx/>
              <a:buSzTx/>
              <a:buFontTx/>
              <a:buNone/>
              <a:tabLst/>
              <a:defRPr/>
            </a:pPr>
            <a:r>
              <a:rPr kumimoji="0" lang="zh-TW" altLang="en-US" sz="3200" b="0"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查詢對象：</a:t>
            </a:r>
            <a:r>
              <a:rPr kumimoji="0" lang="zh-TW" altLang="en-US"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參加基北區免試入學學生</a:t>
            </a:r>
            <a:r>
              <a:rPr kumimoji="0" lang="en-US" altLang="zh-TW"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
            </a:r>
            <a:br>
              <a:rPr kumimoji="0" lang="en-US" altLang="zh-TW"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br>
            <a:r>
              <a:rPr kumimoji="0" lang="en-US" altLang="zh-TW"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         </a:t>
            </a:r>
            <a:r>
              <a:rPr kumimoji="0" lang="zh-TW" altLang="en-US"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（需符合報名資格，含變更就學區審核通過者）</a:t>
            </a:r>
          </a:p>
          <a:p>
            <a:pPr marL="0" marR="0" lvl="0" indent="0" algn="l" defTabSz="685800" rtl="0" eaLnBrk="1" fontAlgn="auto" latinLnBrk="0" hangingPunct="1">
              <a:lnSpc>
                <a:spcPct val="100000"/>
              </a:lnSpc>
              <a:spcBef>
                <a:spcPts val="900"/>
              </a:spcBef>
              <a:spcAft>
                <a:spcPts val="0"/>
              </a:spcAft>
              <a:buClrTx/>
              <a:buSzTx/>
              <a:buFontTx/>
              <a:buNone/>
              <a:tabLst/>
              <a:defRPr/>
            </a:pPr>
            <a:r>
              <a:rPr kumimoji="0" lang="zh-TW" altLang="en-US" sz="3200" b="0"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查詢方式：</a:t>
            </a:r>
            <a:r>
              <a:rPr kumimoji="0" lang="zh-TW" altLang="en-US" sz="32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以帳號、密碼登入查詢</a:t>
            </a:r>
          </a:p>
        </p:txBody>
      </p:sp>
      <p:pic>
        <p:nvPicPr>
          <p:cNvPr id="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439400" y="5566039"/>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977280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heel(1)">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6" name="Oval 65"/>
          <p:cNvSpPr>
            <a:spLocks noChangeArrowheads="1"/>
          </p:cNvSpPr>
          <p:nvPr/>
        </p:nvSpPr>
        <p:spPr bwMode="auto">
          <a:xfrm rot="10800000" flipV="1">
            <a:off x="4124955" y="5094594"/>
            <a:ext cx="4473825" cy="693812"/>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defTabSz="685800">
              <a:defRPr/>
            </a:pPr>
            <a:endParaRPr lang="zh-CN" altLang="en-US" sz="1350" kern="0">
              <a:solidFill>
                <a:sysClr val="windowText" lastClr="000000"/>
              </a:solidFill>
              <a:latin typeface="Arial" pitchFamily="34" charset="0"/>
              <a:ea typeface="宋体"/>
            </a:endParaRPr>
          </a:p>
        </p:txBody>
      </p:sp>
      <p:sp>
        <p:nvSpPr>
          <p:cNvPr id="24" name="任意多边形 23"/>
          <p:cNvSpPr/>
          <p:nvPr/>
        </p:nvSpPr>
        <p:spPr>
          <a:xfrm rot="21417996">
            <a:off x="5656427" y="1813761"/>
            <a:ext cx="1710626" cy="1967183"/>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 name="connsiteX28" fmla="*/ 0 w 1768701"/>
              <a:gd name="connsiteY28" fmla="*/ 0 h 1819275"/>
              <a:gd name="connsiteX0" fmla="*/ 0 w 1774058"/>
              <a:gd name="connsiteY0" fmla="*/ 0 h 1819275"/>
              <a:gd name="connsiteX1" fmla="*/ 1239837 w 1774058"/>
              <a:gd name="connsiteY1" fmla="*/ 0 h 1819275"/>
              <a:gd name="connsiteX2" fmla="*/ 1425575 w 1774058"/>
              <a:gd name="connsiteY2" fmla="*/ 1819275 h 1819275"/>
              <a:gd name="connsiteX3" fmla="*/ 1217011 w 1774058"/>
              <a:gd name="connsiteY3" fmla="*/ 1151279 h 1819275"/>
              <a:gd name="connsiteX4" fmla="*/ 1120532 w 1774058"/>
              <a:gd name="connsiteY4" fmla="*/ 960656 h 1819275"/>
              <a:gd name="connsiteX5" fmla="*/ 1125218 w 1774058"/>
              <a:gd name="connsiteY5" fmla="*/ 962449 h 1819275"/>
              <a:gd name="connsiteX6" fmla="*/ 1087312 w 1774058"/>
              <a:gd name="connsiteY6" fmla="*/ 895020 h 1819275"/>
              <a:gd name="connsiteX7" fmla="*/ 1067594 w 1774058"/>
              <a:gd name="connsiteY7" fmla="*/ 856060 h 1819275"/>
              <a:gd name="connsiteX8" fmla="*/ 1044723 w 1774058"/>
              <a:gd name="connsiteY8" fmla="*/ 819259 h 1819275"/>
              <a:gd name="connsiteX9" fmla="*/ 1032247 w 1774058"/>
              <a:gd name="connsiteY9" fmla="*/ 797066 h 1819275"/>
              <a:gd name="connsiteX10" fmla="*/ 1011074 w 1774058"/>
              <a:gd name="connsiteY10" fmla="*/ 765115 h 1819275"/>
              <a:gd name="connsiteX11" fmla="*/ 976419 w 1774058"/>
              <a:gd name="connsiteY11" fmla="*/ 709350 h 1819275"/>
              <a:gd name="connsiteX12" fmla="*/ 949071 w 1774058"/>
              <a:gd name="connsiteY12" fmla="*/ 671548 h 1819275"/>
              <a:gd name="connsiteX13" fmla="*/ 932625 w 1774058"/>
              <a:gd name="connsiteY13" fmla="*/ 646730 h 1819275"/>
              <a:gd name="connsiteX14" fmla="*/ 911183 w 1774058"/>
              <a:gd name="connsiteY14" fmla="*/ 619176 h 1819275"/>
              <a:gd name="connsiteX15" fmla="*/ 873826 w 1774058"/>
              <a:gd name="connsiteY15" fmla="*/ 567538 h 1819275"/>
              <a:gd name="connsiteX16" fmla="*/ 842456 w 1774058"/>
              <a:gd name="connsiteY16" fmla="*/ 530859 h 1819275"/>
              <a:gd name="connsiteX17" fmla="*/ 827460 w 1774058"/>
              <a:gd name="connsiteY17" fmla="*/ 511589 h 1819275"/>
              <a:gd name="connsiteX18" fmla="*/ 804660 w 1774058"/>
              <a:gd name="connsiteY18" fmla="*/ 486667 h 1819275"/>
              <a:gd name="connsiteX19" fmla="*/ 759485 w 1774058"/>
              <a:gd name="connsiteY19" fmla="*/ 433846 h 1819275"/>
              <a:gd name="connsiteX20" fmla="*/ 732019 w 1774058"/>
              <a:gd name="connsiteY20" fmla="*/ 407265 h 1819275"/>
              <a:gd name="connsiteX21" fmla="*/ 717863 w 1774058"/>
              <a:gd name="connsiteY21" fmla="*/ 391791 h 1819275"/>
              <a:gd name="connsiteX22" fmla="*/ 677622 w 1774058"/>
              <a:gd name="connsiteY22" fmla="*/ 354620 h 1819275"/>
              <a:gd name="connsiteX23" fmla="*/ 633065 w 1774058"/>
              <a:gd name="connsiteY23" fmla="*/ 311498 h 1819275"/>
              <a:gd name="connsiteX24" fmla="*/ 619739 w 1774058"/>
              <a:gd name="connsiteY24" fmla="*/ 301151 h 1819275"/>
              <a:gd name="connsiteX25" fmla="*/ 604942 w 1774058"/>
              <a:gd name="connsiteY25" fmla="*/ 287483 h 1819275"/>
              <a:gd name="connsiteX26" fmla="*/ 29334 w 1774058"/>
              <a:gd name="connsiteY26" fmla="*/ 3471 h 1819275"/>
              <a:gd name="connsiteX27" fmla="*/ 7152 w 1774058"/>
              <a:gd name="connsiteY27" fmla="*/ 1798 h 1819275"/>
              <a:gd name="connsiteX28" fmla="*/ 0 w 1774058"/>
              <a:gd name="connsiteY28" fmla="*/ 0 h 1819275"/>
              <a:gd name="connsiteX0" fmla="*/ 0 w 1775399"/>
              <a:gd name="connsiteY0" fmla="*/ 0 h 1819275"/>
              <a:gd name="connsiteX1" fmla="*/ 1239837 w 1775399"/>
              <a:gd name="connsiteY1" fmla="*/ 0 h 1819275"/>
              <a:gd name="connsiteX2" fmla="*/ 1425575 w 1775399"/>
              <a:gd name="connsiteY2" fmla="*/ 1819275 h 1819275"/>
              <a:gd name="connsiteX3" fmla="*/ 1217011 w 1775399"/>
              <a:gd name="connsiteY3" fmla="*/ 1151279 h 1819275"/>
              <a:gd name="connsiteX4" fmla="*/ 1120532 w 1775399"/>
              <a:gd name="connsiteY4" fmla="*/ 960656 h 1819275"/>
              <a:gd name="connsiteX5" fmla="*/ 1125218 w 1775399"/>
              <a:gd name="connsiteY5" fmla="*/ 962449 h 1819275"/>
              <a:gd name="connsiteX6" fmla="*/ 1087312 w 1775399"/>
              <a:gd name="connsiteY6" fmla="*/ 895020 h 1819275"/>
              <a:gd name="connsiteX7" fmla="*/ 1067594 w 1775399"/>
              <a:gd name="connsiteY7" fmla="*/ 856060 h 1819275"/>
              <a:gd name="connsiteX8" fmla="*/ 1044723 w 1775399"/>
              <a:gd name="connsiteY8" fmla="*/ 819259 h 1819275"/>
              <a:gd name="connsiteX9" fmla="*/ 1032247 w 1775399"/>
              <a:gd name="connsiteY9" fmla="*/ 797066 h 1819275"/>
              <a:gd name="connsiteX10" fmla="*/ 1011074 w 1775399"/>
              <a:gd name="connsiteY10" fmla="*/ 765115 h 1819275"/>
              <a:gd name="connsiteX11" fmla="*/ 976419 w 1775399"/>
              <a:gd name="connsiteY11" fmla="*/ 709350 h 1819275"/>
              <a:gd name="connsiteX12" fmla="*/ 949071 w 1775399"/>
              <a:gd name="connsiteY12" fmla="*/ 671548 h 1819275"/>
              <a:gd name="connsiteX13" fmla="*/ 932625 w 1775399"/>
              <a:gd name="connsiteY13" fmla="*/ 646730 h 1819275"/>
              <a:gd name="connsiteX14" fmla="*/ 911183 w 1775399"/>
              <a:gd name="connsiteY14" fmla="*/ 619176 h 1819275"/>
              <a:gd name="connsiteX15" fmla="*/ 873826 w 1775399"/>
              <a:gd name="connsiteY15" fmla="*/ 567538 h 1819275"/>
              <a:gd name="connsiteX16" fmla="*/ 842456 w 1775399"/>
              <a:gd name="connsiteY16" fmla="*/ 530859 h 1819275"/>
              <a:gd name="connsiteX17" fmla="*/ 827460 w 1775399"/>
              <a:gd name="connsiteY17" fmla="*/ 511589 h 1819275"/>
              <a:gd name="connsiteX18" fmla="*/ 804660 w 1775399"/>
              <a:gd name="connsiteY18" fmla="*/ 486667 h 1819275"/>
              <a:gd name="connsiteX19" fmla="*/ 759485 w 1775399"/>
              <a:gd name="connsiteY19" fmla="*/ 433846 h 1819275"/>
              <a:gd name="connsiteX20" fmla="*/ 732019 w 1775399"/>
              <a:gd name="connsiteY20" fmla="*/ 407265 h 1819275"/>
              <a:gd name="connsiteX21" fmla="*/ 717863 w 1775399"/>
              <a:gd name="connsiteY21" fmla="*/ 391791 h 1819275"/>
              <a:gd name="connsiteX22" fmla="*/ 677622 w 1775399"/>
              <a:gd name="connsiteY22" fmla="*/ 354620 h 1819275"/>
              <a:gd name="connsiteX23" fmla="*/ 633065 w 1775399"/>
              <a:gd name="connsiteY23" fmla="*/ 311498 h 1819275"/>
              <a:gd name="connsiteX24" fmla="*/ 619739 w 1775399"/>
              <a:gd name="connsiteY24" fmla="*/ 301151 h 1819275"/>
              <a:gd name="connsiteX25" fmla="*/ 604942 w 1775399"/>
              <a:gd name="connsiteY25" fmla="*/ 287483 h 1819275"/>
              <a:gd name="connsiteX26" fmla="*/ 29334 w 1775399"/>
              <a:gd name="connsiteY26" fmla="*/ 3471 h 1819275"/>
              <a:gd name="connsiteX27" fmla="*/ 7152 w 1775399"/>
              <a:gd name="connsiteY27" fmla="*/ 1798 h 1819275"/>
              <a:gd name="connsiteX28" fmla="*/ 0 w 1775399"/>
              <a:gd name="connsiteY28" fmla="*/ 0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75399" h="1819275">
                <a:moveTo>
                  <a:pt x="0" y="0"/>
                </a:moveTo>
                <a:lnTo>
                  <a:pt x="1239837" y="0"/>
                </a:lnTo>
                <a:cubicBezTo>
                  <a:pt x="1820863" y="101600"/>
                  <a:pt x="1997075"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lnTo>
                  <a:pt x="0" y="0"/>
                </a:lnTo>
                <a:close/>
              </a:path>
            </a:pathLst>
          </a:custGeom>
          <a:gradFill flip="none" rotWithShape="1">
            <a:gsLst>
              <a:gs pos="14000">
                <a:schemeClr val="accent1"/>
              </a:gs>
              <a:gs pos="64000">
                <a:schemeClr val="accent1"/>
              </a:gs>
              <a:gs pos="42000">
                <a:schemeClr val="accent1"/>
              </a:gs>
              <a:gs pos="100000">
                <a:schemeClr val="accent1">
                  <a:lumMod val="75000"/>
                </a:schemeClr>
              </a:gs>
            </a:gsLst>
            <a:lin ang="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25" name="任意多边形 24"/>
          <p:cNvSpPr/>
          <p:nvPr/>
        </p:nvSpPr>
        <p:spPr>
          <a:xfrm rot="18069961">
            <a:off x="4975712" y="1899388"/>
            <a:ext cx="1578740" cy="1756841"/>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4">
                  <a:lumMod val="20000"/>
                  <a:lumOff val="80000"/>
                </a:schemeClr>
              </a:gs>
              <a:gs pos="64000">
                <a:schemeClr val="accent4">
                  <a:lumMod val="40000"/>
                  <a:lumOff val="60000"/>
                </a:schemeClr>
              </a:gs>
              <a:gs pos="42000">
                <a:schemeClr val="accent4">
                  <a:lumMod val="40000"/>
                  <a:lumOff val="60000"/>
                </a:schemeClr>
              </a:gs>
              <a:gs pos="100000">
                <a:schemeClr val="accent4">
                  <a:lumMod val="60000"/>
                  <a:lumOff val="40000"/>
                </a:schemeClr>
              </a:gs>
            </a:gsLst>
            <a:lin ang="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34" name="任意多边形 33"/>
          <p:cNvSpPr/>
          <p:nvPr/>
        </p:nvSpPr>
        <p:spPr>
          <a:xfrm rot="14432381">
            <a:off x="4606081" y="2577236"/>
            <a:ext cx="1510989" cy="1611213"/>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4"/>
              </a:gs>
              <a:gs pos="64000">
                <a:schemeClr val="accent4"/>
              </a:gs>
              <a:gs pos="42000">
                <a:schemeClr val="accent4"/>
              </a:gs>
              <a:gs pos="100000">
                <a:schemeClr val="accent4">
                  <a:lumMod val="75000"/>
                </a:schemeClr>
              </a:gs>
            </a:gsLst>
            <a:lin ang="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38" name="任意多边形 37"/>
          <p:cNvSpPr/>
          <p:nvPr/>
        </p:nvSpPr>
        <p:spPr>
          <a:xfrm rot="10142731">
            <a:off x="4953435" y="3254542"/>
            <a:ext cx="1762051" cy="1835626"/>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2">
                  <a:lumMod val="20000"/>
                  <a:lumOff val="80000"/>
                </a:schemeClr>
              </a:gs>
              <a:gs pos="64000">
                <a:schemeClr val="accent2">
                  <a:lumMod val="40000"/>
                  <a:lumOff val="60000"/>
                </a:schemeClr>
              </a:gs>
              <a:gs pos="42000">
                <a:schemeClr val="accent2">
                  <a:lumMod val="40000"/>
                  <a:lumOff val="60000"/>
                </a:schemeClr>
              </a:gs>
              <a:gs pos="100000">
                <a:schemeClr val="accent2">
                  <a:lumMod val="60000"/>
                  <a:lumOff val="40000"/>
                </a:schemeClr>
              </a:gs>
            </a:gsLst>
            <a:lin ang="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39" name="任意多边形 38"/>
          <p:cNvSpPr/>
          <p:nvPr/>
        </p:nvSpPr>
        <p:spPr>
          <a:xfrm rot="6150321">
            <a:off x="5991319" y="3231252"/>
            <a:ext cx="1522512" cy="1826245"/>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2"/>
              </a:gs>
              <a:gs pos="64000">
                <a:schemeClr val="accent2"/>
              </a:gs>
              <a:gs pos="42000">
                <a:schemeClr val="accent2"/>
              </a:gs>
              <a:gs pos="100000">
                <a:schemeClr val="accent2">
                  <a:lumMod val="75000"/>
                </a:schemeClr>
              </a:gs>
            </a:gsLst>
            <a:lin ang="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43" name="任意多边形 42"/>
          <p:cNvSpPr/>
          <p:nvPr/>
        </p:nvSpPr>
        <p:spPr>
          <a:xfrm rot="3662163">
            <a:off x="6189616" y="2679687"/>
            <a:ext cx="1368452" cy="1802014"/>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1">
                  <a:lumMod val="20000"/>
                  <a:lumOff val="80000"/>
                </a:schemeClr>
              </a:gs>
              <a:gs pos="64000">
                <a:schemeClr val="accent1">
                  <a:lumMod val="40000"/>
                  <a:lumOff val="60000"/>
                </a:schemeClr>
              </a:gs>
              <a:gs pos="42000">
                <a:schemeClr val="accent1">
                  <a:lumMod val="40000"/>
                  <a:lumOff val="60000"/>
                </a:schemeClr>
              </a:gs>
              <a:gs pos="100000">
                <a:schemeClr val="accent1">
                  <a:lumMod val="60000"/>
                  <a:lumOff val="40000"/>
                </a:schemeClr>
              </a:gs>
            </a:gsLst>
            <a:lin ang="0" scaled="0"/>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4" name="文本框 3"/>
          <p:cNvSpPr txBox="1"/>
          <p:nvPr/>
        </p:nvSpPr>
        <p:spPr>
          <a:xfrm>
            <a:off x="5361572" y="2600849"/>
            <a:ext cx="1467068" cy="2400657"/>
          </a:xfrm>
          <a:prstGeom prst="rect">
            <a:avLst/>
          </a:prstGeom>
          <a:noFill/>
          <a:scene3d>
            <a:camera prst="orthographicFront"/>
            <a:lightRig rig="threePt" dir="t"/>
          </a:scene3d>
          <a:sp3d>
            <a:bevelT w="254000" h="254000"/>
            <a:bevelB w="254000" h="254000"/>
          </a:sp3d>
        </p:spPr>
        <p:txBody>
          <a:bodyPr wrap="none" rtlCol="0">
            <a:spAutoFit/>
            <a:sp3d>
              <a:bevelT w="254000" h="330200"/>
              <a:bevelB w="254000" h="330200"/>
            </a:sp3d>
          </a:bodyPr>
          <a:lstStyle/>
          <a:p>
            <a:pPr algn="ctr" defTabSz="685800">
              <a:defRPr/>
            </a:pPr>
            <a:r>
              <a:rPr lang="zh-TW" altLang="en-US" sz="5000" b="1" dirty="0">
                <a:solidFill>
                  <a:srgbClr val="9966FF"/>
                </a:solidFill>
                <a:latin typeface="標楷體" panose="03000509000000000000" pitchFamily="65" charset="-120"/>
                <a:ea typeface="標楷體" panose="03000509000000000000" pitchFamily="65" charset="-120"/>
              </a:rPr>
              <a:t>很</a:t>
            </a:r>
            <a:r>
              <a:rPr lang="en-US" altLang="zh-TW" sz="5000" b="1" dirty="0">
                <a:solidFill>
                  <a:srgbClr val="9966FF"/>
                </a:solidFill>
                <a:latin typeface="標楷體" panose="03000509000000000000" pitchFamily="65" charset="-120"/>
                <a:ea typeface="標楷體" panose="03000509000000000000" pitchFamily="65" charset="-120"/>
              </a:rPr>
              <a:t/>
            </a:r>
            <a:br>
              <a:rPr lang="en-US" altLang="zh-TW" sz="5000" b="1" dirty="0">
                <a:solidFill>
                  <a:srgbClr val="9966FF"/>
                </a:solidFill>
                <a:latin typeface="標楷體" panose="03000509000000000000" pitchFamily="65" charset="-120"/>
                <a:ea typeface="標楷體" panose="03000509000000000000" pitchFamily="65" charset="-120"/>
              </a:rPr>
            </a:br>
            <a:r>
              <a:rPr lang="zh-TW" altLang="en-US" sz="5000" b="1" dirty="0">
                <a:solidFill>
                  <a:srgbClr val="9966FF"/>
                </a:solidFill>
                <a:latin typeface="標楷體" panose="03000509000000000000" pitchFamily="65" charset="-120"/>
                <a:ea typeface="標楷體" panose="03000509000000000000" pitchFamily="65" charset="-120"/>
              </a:rPr>
              <a:t>重要</a:t>
            </a:r>
            <a:r>
              <a:rPr lang="en-US" altLang="zh-TW" sz="5000" b="1" dirty="0">
                <a:solidFill>
                  <a:srgbClr val="9966FF"/>
                </a:solidFill>
                <a:latin typeface="標楷體" panose="03000509000000000000" pitchFamily="65" charset="-120"/>
                <a:ea typeface="標楷體" panose="03000509000000000000" pitchFamily="65" charset="-120"/>
              </a:rPr>
              <a:t/>
            </a:r>
            <a:br>
              <a:rPr lang="en-US" altLang="zh-TW" sz="5000" b="1" dirty="0">
                <a:solidFill>
                  <a:srgbClr val="9966FF"/>
                </a:solidFill>
                <a:latin typeface="標楷體" panose="03000509000000000000" pitchFamily="65" charset="-120"/>
                <a:ea typeface="標楷體" panose="03000509000000000000" pitchFamily="65" charset="-120"/>
              </a:rPr>
            </a:br>
            <a:endParaRPr lang="zh-CN" altLang="en-US" sz="5000" b="1" dirty="0">
              <a:solidFill>
                <a:srgbClr val="9966FF"/>
              </a:solidFill>
              <a:latin typeface="標楷體" panose="03000509000000000000" pitchFamily="65" charset="-120"/>
              <a:ea typeface="標楷體" panose="03000509000000000000" pitchFamily="65" charset="-120"/>
            </a:endParaRPr>
          </a:p>
        </p:txBody>
      </p:sp>
      <p:pic>
        <p:nvPicPr>
          <p:cNvPr id="10" name="Picture 2">
            <a:extLst>
              <a:ext uri="{FF2B5EF4-FFF2-40B4-BE49-F238E27FC236}">
                <a16:creationId xmlns:a16="http://schemas.microsoft.com/office/drawing/2014/main" xmlns="" id="{49EC4D47-9B53-46C8-9FEE-703017F31A9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665" y="552688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10011599"/>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anim calcmode="lin" valueType="num">
                                      <p:cBhvr>
                                        <p:cTn id="10" dur="500" fill="hold"/>
                                        <p:tgtEl>
                                          <p:spTgt spid="4"/>
                                        </p:tgtEl>
                                        <p:attrNameLst>
                                          <p:attrName>ppt_x</p:attrName>
                                        </p:attrNameLst>
                                      </p:cBhvr>
                                      <p:tavLst>
                                        <p:tav tm="0">
                                          <p:val>
                                            <p:fltVal val="0.5"/>
                                          </p:val>
                                        </p:tav>
                                        <p:tav tm="100000">
                                          <p:val>
                                            <p:strVal val="#ppt_x"/>
                                          </p:val>
                                        </p:tav>
                                      </p:tavLst>
                                    </p:anim>
                                    <p:anim calcmode="lin" valueType="num">
                                      <p:cBhvr>
                                        <p:cTn id="11" dur="500" fill="hold"/>
                                        <p:tgtEl>
                                          <p:spTgt spid="4"/>
                                        </p:tgtEl>
                                        <p:attrNameLst>
                                          <p:attrName>ppt_y</p:attrName>
                                        </p:attrNameLst>
                                      </p:cBhvr>
                                      <p:tavLst>
                                        <p:tav tm="0">
                                          <p:val>
                                            <p:fltVal val="0.5"/>
                                          </p:val>
                                        </p:tav>
                                        <p:tav tm="100000">
                                          <p:val>
                                            <p:strVal val="#ppt_y"/>
                                          </p:val>
                                        </p:tav>
                                      </p:tavLst>
                                    </p:anim>
                                  </p:childTnLst>
                                </p:cTn>
                              </p:par>
                              <p:par>
                                <p:cTn id="12" presetID="21" presetClass="entr" presetSubtype="1" fill="hold" nodeType="with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heel(1)">
                                      <p:cBhvr>
                                        <p:cTn id="14"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6.xml><?xml version="1.0" encoding="utf-8"?>
<p:sld xmlns:a="http://schemas.openxmlformats.org/drawingml/2006/main" xmlns:r="http://schemas.openxmlformats.org/officeDocument/2006/relationships" xmlns:p="http://schemas.openxmlformats.org/presentationml/2006/main" showMasterSp="0" show="0">
  <p:cSld>
    <p:bg>
      <p:bgPr>
        <a:gradFill>
          <a:gsLst>
            <a:gs pos="0">
              <a:schemeClr val="accent1">
                <a:lumMod val="5000"/>
                <a:lumOff val="95000"/>
              </a:schemeClr>
            </a:gs>
            <a:gs pos="100000">
              <a:srgbClr val="00FFCC"/>
            </a:gs>
          </a:gsLst>
          <a:lin ang="5400000" scaled="1"/>
        </a:gradFill>
        <a:effectLst/>
      </p:bgPr>
    </p:bg>
    <p:spTree>
      <p:nvGrpSpPr>
        <p:cNvPr id="1" name=""/>
        <p:cNvGrpSpPr/>
        <p:nvPr/>
      </p:nvGrpSpPr>
      <p:grpSpPr>
        <a:xfrm>
          <a:off x="0" y="0"/>
          <a:ext cx="0" cy="0"/>
          <a:chOff x="0" y="0"/>
          <a:chExt cx="0" cy="0"/>
        </a:xfrm>
      </p:grpSpPr>
      <p:sp>
        <p:nvSpPr>
          <p:cNvPr id="410627" name="文字方塊 2">
            <a:extLst>
              <a:ext uri="{FF2B5EF4-FFF2-40B4-BE49-F238E27FC236}">
                <a16:creationId xmlns:a16="http://schemas.microsoft.com/office/drawing/2014/main" xmlns="" id="{69BAE27F-8AB0-A648-999A-0697F8F195D2}"/>
              </a:ext>
            </a:extLst>
          </p:cNvPr>
          <p:cNvSpPr txBox="1">
            <a:spLocks noChangeArrowheads="1"/>
          </p:cNvSpPr>
          <p:nvPr/>
        </p:nvSpPr>
        <p:spPr bwMode="auto">
          <a:xfrm>
            <a:off x="1997870" y="79927"/>
            <a:ext cx="7985029" cy="1865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61938" indent="-261938">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261938" marR="0" lvl="0" indent="-261938" algn="l" defTabSz="914400" rtl="0" eaLnBrk="1" fontAlgn="base" latinLnBrk="0" hangingPunct="1">
              <a:lnSpc>
                <a:spcPct val="90000"/>
              </a:lnSpc>
              <a:spcBef>
                <a:spcPts val="1800"/>
              </a:spcBef>
              <a:spcAft>
                <a:spcPct val="0"/>
              </a:spcAft>
              <a:buClr>
                <a:srgbClr val="F5B821"/>
              </a:buClr>
              <a:buSzTx/>
              <a:buFont typeface="Wingdings" pitchFamily="2" charset="2"/>
              <a:buChar char="v"/>
              <a:tabLst/>
              <a:defRPr/>
            </a:pPr>
            <a:r>
              <a:rPr kumimoji="1" lang="zh-TW" altLang="en-US" sz="3200" b="0" i="0" u="none" strike="noStrike" kern="1200" cap="none" spc="0" normalizeH="0" baseline="0" noProof="0" dirty="0">
                <a:ln>
                  <a:noFill/>
                </a:ln>
                <a:solidFill>
                  <a:srgbClr val="0E18D8"/>
                </a:solidFill>
                <a:effectLst/>
                <a:uLnTx/>
                <a:uFillTx/>
                <a:latin typeface="標楷體" panose="02010601000101010101" pitchFamily="2" charset="-120"/>
                <a:ea typeface="標楷體" panose="02010601000101010101" pitchFamily="2" charset="-120"/>
                <a:cs typeface="+mn-cs"/>
              </a:rPr>
              <a:t>新北市</a:t>
            </a:r>
            <a:r>
              <a:rPr kumimoji="1" lang="zh-TW" altLang="en-US" sz="3200" b="0" i="0" u="none" strike="noStrike" kern="1200" cap="none" spc="0" normalizeH="0" baseline="0" noProof="0" dirty="0">
                <a:ln>
                  <a:noFill/>
                </a:ln>
                <a:solidFill>
                  <a:srgbClr val="9A5315"/>
                </a:solidFill>
                <a:effectLst/>
                <a:uLnTx/>
                <a:uFillTx/>
                <a:latin typeface="標楷體" panose="02010601000101010101" pitchFamily="2" charset="-120"/>
                <a:ea typeface="標楷體" panose="02010601000101010101" pitchFamily="2" charset="-120"/>
                <a:cs typeface="+mn-cs"/>
              </a:rPr>
              <a:t>為提升高中職辦學品質，使</a:t>
            </a:r>
            <a:r>
              <a:rPr kumimoji="1" lang="zh-TW" altLang="en-US" sz="3200" b="0" i="0" u="none" strike="noStrike" kern="1200" cap="none" spc="0" normalizeH="0" baseline="0" noProof="0" dirty="0">
                <a:ln>
                  <a:noFill/>
                </a:ln>
                <a:solidFill>
                  <a:srgbClr val="0000FF"/>
                </a:solidFill>
                <a:effectLst/>
                <a:uLnTx/>
                <a:uFillTx/>
                <a:latin typeface="標楷體" panose="02010601000101010101" pitchFamily="2" charset="-120"/>
                <a:ea typeface="標楷體" panose="02010601000101010101" pitchFamily="2" charset="-120"/>
                <a:cs typeface="+mn-cs"/>
              </a:rPr>
              <a:t>學子能適性就近入學</a:t>
            </a:r>
            <a:r>
              <a:rPr kumimoji="1" lang="zh-TW" altLang="en-US" sz="3200" b="0" i="0" u="none" strike="noStrike" kern="1200" cap="none" spc="0" normalizeH="0" baseline="0" noProof="0" dirty="0">
                <a:ln>
                  <a:noFill/>
                </a:ln>
                <a:solidFill>
                  <a:srgbClr val="9A5315"/>
                </a:solidFill>
                <a:effectLst/>
                <a:uLnTx/>
                <a:uFillTx/>
                <a:latin typeface="標楷體" panose="02010601000101010101" pitchFamily="2" charset="-120"/>
                <a:ea typeface="標楷體" panose="02010601000101010101" pitchFamily="2" charset="-120"/>
                <a:cs typeface="+mn-cs"/>
              </a:rPr>
              <a:t>社區優質高中職，把每個孩子帶上來，逐步實現</a:t>
            </a:r>
            <a:r>
              <a:rPr kumimoji="1" lang="zh-TW" altLang="en-US" sz="3200" b="0" i="0" u="none" strike="noStrike" kern="1200" cap="none" spc="0" normalizeH="0" baseline="0" noProof="0" dirty="0">
                <a:ln>
                  <a:noFill/>
                </a:ln>
                <a:solidFill>
                  <a:srgbClr val="0000FF"/>
                </a:solidFill>
                <a:effectLst/>
                <a:uLnTx/>
                <a:uFillTx/>
                <a:latin typeface="標楷體" panose="02010601000101010101" pitchFamily="2" charset="-120"/>
                <a:ea typeface="標楷體" panose="02010601000101010101" pitchFamily="2" charset="-120"/>
                <a:cs typeface="+mn-cs"/>
              </a:rPr>
              <a:t>在地就學</a:t>
            </a:r>
            <a:r>
              <a:rPr kumimoji="1" lang="zh-TW" altLang="en-US" sz="3200" b="0" i="0" u="none" strike="noStrike" kern="1200" cap="none" spc="0" normalizeH="0" baseline="0" noProof="0" dirty="0">
                <a:ln>
                  <a:noFill/>
                </a:ln>
                <a:solidFill>
                  <a:srgbClr val="9A5315"/>
                </a:solidFill>
                <a:effectLst/>
                <a:uLnTx/>
                <a:uFillTx/>
                <a:latin typeface="標楷體" panose="02010601000101010101" pitchFamily="2" charset="-120"/>
                <a:ea typeface="標楷體" panose="02010601000101010101" pitchFamily="2" charset="-120"/>
                <a:cs typeface="+mn-cs"/>
              </a:rPr>
              <a:t>的目標，我們做了</a:t>
            </a:r>
            <a:r>
              <a:rPr kumimoji="1" lang="en-US" altLang="zh-TW" sz="3200" b="0" i="0" u="none" strike="noStrike" kern="1200" cap="none" spc="0" normalizeH="0" baseline="0" noProof="0" dirty="0">
                <a:ln>
                  <a:noFill/>
                </a:ln>
                <a:solidFill>
                  <a:srgbClr val="9A5315"/>
                </a:solidFill>
                <a:effectLst/>
                <a:uLnTx/>
                <a:uFillTx/>
                <a:latin typeface="標楷體" panose="02010601000101010101" pitchFamily="2" charset="-120"/>
                <a:ea typeface="標楷體" panose="02010601000101010101" pitchFamily="2" charset="-120"/>
                <a:cs typeface="+mn-cs"/>
              </a:rPr>
              <a:t>...</a:t>
            </a:r>
          </a:p>
        </p:txBody>
      </p:sp>
      <p:pic>
        <p:nvPicPr>
          <p:cNvPr id="410640" name="圖片 20">
            <a:extLst>
              <a:ext uri="{FF2B5EF4-FFF2-40B4-BE49-F238E27FC236}">
                <a16:creationId xmlns:a16="http://schemas.microsoft.com/office/drawing/2014/main" xmlns="" id="{36A6A8D3-D82D-5F43-A608-343D62C58F4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71542" y="3999865"/>
            <a:ext cx="2214563"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2" name="群組 21">
            <a:extLst>
              <a:ext uri="{FF2B5EF4-FFF2-40B4-BE49-F238E27FC236}">
                <a16:creationId xmlns:a16="http://schemas.microsoft.com/office/drawing/2014/main" xmlns="" id="{BF97CEF7-31B8-944B-9BF0-02C2C4F89537}"/>
              </a:ext>
            </a:extLst>
          </p:cNvPr>
          <p:cNvGrpSpPr>
            <a:grpSpLocks/>
          </p:cNvGrpSpPr>
          <p:nvPr/>
        </p:nvGrpSpPr>
        <p:grpSpPr bwMode="auto">
          <a:xfrm>
            <a:off x="5903912" y="1740203"/>
            <a:ext cx="1941513" cy="1801813"/>
            <a:chOff x="5873707" y="381892"/>
            <a:chExt cx="1941892" cy="1801254"/>
          </a:xfrm>
        </p:grpSpPr>
        <p:pic>
          <p:nvPicPr>
            <p:cNvPr id="410662" name="圖片 22">
              <a:extLst>
                <a:ext uri="{FF2B5EF4-FFF2-40B4-BE49-F238E27FC236}">
                  <a16:creationId xmlns:a16="http://schemas.microsoft.com/office/drawing/2014/main" xmlns="" id="{42BAA069-26EA-D948-A586-01282AA4B8B7}"/>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873707" y="381892"/>
              <a:ext cx="1941892" cy="1801254"/>
            </a:xfrm>
            <a:prstGeom prst="rect">
              <a:avLst/>
            </a:prstGeom>
            <a:noFill/>
            <a:ln>
              <a:noFill/>
            </a:ln>
            <a:scene3d>
              <a:camera prst="orthographicFront"/>
              <a:lightRig rig="threePt" dir="t"/>
            </a:scene3d>
            <a:sp3d>
              <a:bevelT/>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663" name="文字方塊 23">
              <a:hlinkClick r:id="rId5" action="ppaction://hlinksldjump"/>
              <a:extLst>
                <a:ext uri="{FF2B5EF4-FFF2-40B4-BE49-F238E27FC236}">
                  <a16:creationId xmlns:a16="http://schemas.microsoft.com/office/drawing/2014/main" xmlns="" id="{D66B652B-0FB2-AB42-9118-A9957F19A4FB}"/>
                </a:ext>
              </a:extLst>
            </p:cNvPr>
            <p:cNvSpPr txBox="1">
              <a:spLocks noChangeArrowheads="1"/>
            </p:cNvSpPr>
            <p:nvPr/>
          </p:nvSpPr>
          <p:spPr bwMode="auto">
            <a:xfrm>
              <a:off x="5955131" y="1361004"/>
              <a:ext cx="1459588" cy="338554"/>
            </a:xfrm>
            <a:prstGeom prst="rect">
              <a:avLst/>
            </a:prstGeom>
            <a:noFill/>
            <a:ln>
              <a:noFill/>
            </a:ln>
            <a:scene3d>
              <a:camera prst="orthographicFront"/>
              <a:lightRig rig="threePt" dir="t"/>
            </a:scene3d>
            <a:sp3d>
              <a:bevelT/>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1" lang="zh-TW" altLang="en-US" sz="1600" b="1" i="0" u="none" strike="noStrike" kern="1200" cap="none" spc="0" normalizeH="0" baseline="0" noProof="0">
                  <a:ln>
                    <a:noFill/>
                  </a:ln>
                  <a:solidFill>
                    <a:srgbClr val="FFFFFF"/>
                  </a:solidFill>
                  <a:effectLst/>
                  <a:uLnTx/>
                  <a:uFillTx/>
                  <a:latin typeface="微軟正黑體" panose="020B0604030504040204" pitchFamily="34" charset="-120"/>
                  <a:ea typeface="微軟正黑體" panose="020B0604030504040204" pitchFamily="34" charset="-120"/>
                  <a:cs typeface="+mn-cs"/>
                </a:rPr>
                <a:t>優化學習環境</a:t>
              </a:r>
            </a:p>
          </p:txBody>
        </p:sp>
        <p:pic>
          <p:nvPicPr>
            <p:cNvPr id="410664" name="圖片 24">
              <a:hlinkClick r:id="rId5" action="ppaction://hlinksldjump"/>
              <a:extLst>
                <a:ext uri="{FF2B5EF4-FFF2-40B4-BE49-F238E27FC236}">
                  <a16:creationId xmlns:a16="http://schemas.microsoft.com/office/drawing/2014/main" xmlns="" id="{21391BB1-8E3E-3047-984C-F058ED76F38B}"/>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355973" y="793826"/>
              <a:ext cx="531726" cy="531726"/>
            </a:xfrm>
            <a:prstGeom prst="rect">
              <a:avLst/>
            </a:prstGeom>
            <a:noFill/>
            <a:ln>
              <a:noFill/>
            </a:ln>
            <a:scene3d>
              <a:camera prst="orthographicFront"/>
              <a:lightRig rig="threePt" dir="t"/>
            </a:scene3d>
            <a:sp3d>
              <a:bevelT/>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6" name="群組 25">
            <a:extLst>
              <a:ext uri="{FF2B5EF4-FFF2-40B4-BE49-F238E27FC236}">
                <a16:creationId xmlns:a16="http://schemas.microsoft.com/office/drawing/2014/main" xmlns="" id="{129E9707-DADC-9B4A-BD70-798C38184313}"/>
              </a:ext>
            </a:extLst>
          </p:cNvPr>
          <p:cNvGrpSpPr>
            <a:grpSpLocks/>
          </p:cNvGrpSpPr>
          <p:nvPr/>
        </p:nvGrpSpPr>
        <p:grpSpPr bwMode="auto">
          <a:xfrm>
            <a:off x="3013696" y="4580088"/>
            <a:ext cx="1801813" cy="1947863"/>
            <a:chOff x="2896088" y="3350067"/>
            <a:chExt cx="1801254" cy="1947302"/>
          </a:xfrm>
        </p:grpSpPr>
        <p:pic>
          <p:nvPicPr>
            <p:cNvPr id="410659" name="圖片 26">
              <a:extLst>
                <a:ext uri="{FF2B5EF4-FFF2-40B4-BE49-F238E27FC236}">
                  <a16:creationId xmlns:a16="http://schemas.microsoft.com/office/drawing/2014/main" xmlns="" id="{C404E754-7BAD-994A-9209-5264F9BFF3D5}"/>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2896088" y="3350067"/>
              <a:ext cx="1801254" cy="1947302"/>
            </a:xfrm>
            <a:prstGeom prst="rect">
              <a:avLst/>
            </a:prstGeom>
            <a:noFill/>
            <a:ln>
              <a:noFill/>
            </a:ln>
            <a:scene3d>
              <a:camera prst="orthographicFront"/>
              <a:lightRig rig="threePt" dir="t"/>
            </a:scene3d>
            <a:sp3d>
              <a:bevelT/>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660" name="文字方塊 27">
              <a:hlinkClick r:id="rId8" action="ppaction://hlinksldjump"/>
              <a:extLst>
                <a:ext uri="{FF2B5EF4-FFF2-40B4-BE49-F238E27FC236}">
                  <a16:creationId xmlns:a16="http://schemas.microsoft.com/office/drawing/2014/main" xmlns="" id="{C730E8D3-8426-6244-BF46-952360AE2CCE}"/>
                </a:ext>
              </a:extLst>
            </p:cNvPr>
            <p:cNvSpPr txBox="1">
              <a:spLocks noChangeArrowheads="1"/>
            </p:cNvSpPr>
            <p:nvPr/>
          </p:nvSpPr>
          <p:spPr bwMode="auto">
            <a:xfrm>
              <a:off x="3183166" y="4079375"/>
              <a:ext cx="1362225" cy="584775"/>
            </a:xfrm>
            <a:prstGeom prst="rect">
              <a:avLst/>
            </a:prstGeom>
            <a:noFill/>
            <a:ln>
              <a:noFill/>
            </a:ln>
            <a:scene3d>
              <a:camera prst="orthographicFront"/>
              <a:lightRig rig="threePt" dir="t"/>
            </a:scene3d>
            <a:sp3d>
              <a:bevelT/>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1" lang="zh-TW" altLang="en-US" sz="1600" b="1" i="0" u="none" strike="noStrike" kern="1200" cap="none" spc="0" normalizeH="0" baseline="0" noProof="0">
                  <a:ln>
                    <a:noFill/>
                  </a:ln>
                  <a:solidFill>
                    <a:srgbClr val="FFFFFF"/>
                  </a:solidFill>
                  <a:effectLst/>
                  <a:uLnTx/>
                  <a:uFillTx/>
                  <a:latin typeface="微軟正黑體" panose="020B0604030504040204" pitchFamily="34" charset="-120"/>
                  <a:ea typeface="微軟正黑體" panose="020B0604030504040204" pitchFamily="34" charset="-120"/>
                  <a:cs typeface="+mn-cs"/>
                </a:rPr>
                <a:t>完成國私立</a:t>
              </a:r>
              <a:endParaRPr kumimoji="1" lang="en-US" altLang="zh-TW" sz="1600" b="1" i="0" u="none" strike="noStrike" kern="1200" cap="none" spc="0" normalizeH="0" baseline="0" noProof="0" dirty="0">
                <a:ln>
                  <a:noFill/>
                </a:ln>
                <a:solidFill>
                  <a:srgbClr val="FFFFFF"/>
                </a:solidFill>
                <a:effectLst/>
                <a:uLnTx/>
                <a:uFillTx/>
                <a:latin typeface="微軟正黑體" panose="020B0604030504040204" pitchFamily="34" charset="-120"/>
                <a:ea typeface="微軟正黑體" panose="020B0604030504040204" pitchFamily="34" charset="-120"/>
                <a:cs typeface="+mn-cs"/>
              </a:endParaRPr>
            </a:p>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1" lang="zh-TW" altLang="en-US" sz="1600" b="1" i="0" u="none" strike="noStrike" kern="1200" cap="none" spc="0" normalizeH="0" baseline="0" noProof="0">
                  <a:ln>
                    <a:noFill/>
                  </a:ln>
                  <a:solidFill>
                    <a:srgbClr val="FFFFFF"/>
                  </a:solidFill>
                  <a:effectLst/>
                  <a:uLnTx/>
                  <a:uFillTx/>
                  <a:latin typeface="微軟正黑體" panose="020B0604030504040204" pitchFamily="34" charset="-120"/>
                  <a:ea typeface="微軟正黑體" panose="020B0604030504040204" pitchFamily="34" charset="-120"/>
                  <a:cs typeface="+mn-cs"/>
                </a:rPr>
                <a:t>高中職改隸</a:t>
              </a:r>
            </a:p>
          </p:txBody>
        </p:sp>
        <p:pic>
          <p:nvPicPr>
            <p:cNvPr id="410661" name="圖片 28">
              <a:hlinkClick r:id="rId8" action="ppaction://hlinksldjump"/>
              <a:extLst>
                <a:ext uri="{FF2B5EF4-FFF2-40B4-BE49-F238E27FC236}">
                  <a16:creationId xmlns:a16="http://schemas.microsoft.com/office/drawing/2014/main" xmlns="" id="{BBC7B7A8-CC81-3745-9CA8-306F25F78812}"/>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3477248" y="3531352"/>
              <a:ext cx="570736" cy="525530"/>
            </a:xfrm>
            <a:prstGeom prst="rect">
              <a:avLst/>
            </a:prstGeom>
            <a:noFill/>
            <a:ln>
              <a:noFill/>
            </a:ln>
            <a:scene3d>
              <a:camera prst="orthographicFront"/>
              <a:lightRig rig="threePt" dir="t"/>
            </a:scene3d>
            <a:sp3d>
              <a:bevelT/>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0" name="群組 29">
            <a:extLst>
              <a:ext uri="{FF2B5EF4-FFF2-40B4-BE49-F238E27FC236}">
                <a16:creationId xmlns:a16="http://schemas.microsoft.com/office/drawing/2014/main" xmlns="" id="{92AF3FE5-BB34-1541-AA00-D6A14AB172B6}"/>
              </a:ext>
            </a:extLst>
          </p:cNvPr>
          <p:cNvGrpSpPr>
            <a:grpSpLocks/>
          </p:cNvGrpSpPr>
          <p:nvPr/>
        </p:nvGrpSpPr>
        <p:grpSpPr bwMode="auto">
          <a:xfrm>
            <a:off x="3015284" y="2572150"/>
            <a:ext cx="1800225" cy="1941513"/>
            <a:chOff x="2921264" y="1292221"/>
            <a:chExt cx="1801254" cy="1941892"/>
          </a:xfrm>
        </p:grpSpPr>
        <p:pic>
          <p:nvPicPr>
            <p:cNvPr id="410656" name="圖片 30">
              <a:extLst>
                <a:ext uri="{FF2B5EF4-FFF2-40B4-BE49-F238E27FC236}">
                  <a16:creationId xmlns:a16="http://schemas.microsoft.com/office/drawing/2014/main" xmlns="" id="{19EA0990-049A-5045-B82A-8E124CBDE938}"/>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2921264" y="1292221"/>
              <a:ext cx="1801254" cy="1941892"/>
            </a:xfrm>
            <a:prstGeom prst="rect">
              <a:avLst/>
            </a:prstGeom>
            <a:noFill/>
            <a:ln>
              <a:noFill/>
            </a:ln>
            <a:scene3d>
              <a:camera prst="orthographicFront"/>
              <a:lightRig rig="threePt" dir="t"/>
            </a:scene3d>
            <a:sp3d>
              <a:bevelT/>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657" name="文字方塊 31">
              <a:hlinkClick r:id="rId11" action="ppaction://hlinksldjump"/>
              <a:extLst>
                <a:ext uri="{FF2B5EF4-FFF2-40B4-BE49-F238E27FC236}">
                  <a16:creationId xmlns:a16="http://schemas.microsoft.com/office/drawing/2014/main" xmlns="" id="{D1C53116-21FD-1548-A63C-FE2D3C163BA9}"/>
                </a:ext>
              </a:extLst>
            </p:cNvPr>
            <p:cNvSpPr txBox="1">
              <a:spLocks noChangeArrowheads="1"/>
            </p:cNvSpPr>
            <p:nvPr/>
          </p:nvSpPr>
          <p:spPr bwMode="auto">
            <a:xfrm>
              <a:off x="2959884" y="2586478"/>
              <a:ext cx="1538898" cy="338554"/>
            </a:xfrm>
            <a:prstGeom prst="rect">
              <a:avLst/>
            </a:prstGeom>
            <a:noFill/>
            <a:ln>
              <a:noFill/>
            </a:ln>
            <a:scene3d>
              <a:camera prst="orthographicFront"/>
              <a:lightRig rig="threePt" dir="t"/>
            </a:scene3d>
            <a:sp3d>
              <a:bevelT/>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1" lang="zh-TW" altLang="en-US" sz="1600" b="1" i="0" u="none" strike="noStrike" kern="1200" cap="none" spc="0" normalizeH="0" baseline="0" noProof="0" dirty="0">
                  <a:ln>
                    <a:noFill/>
                  </a:ln>
                  <a:solidFill>
                    <a:srgbClr val="FFFFFF"/>
                  </a:solidFill>
                  <a:effectLst/>
                  <a:uLnTx/>
                  <a:uFillTx/>
                  <a:latin typeface="微軟正黑體" panose="020B0604030504040204" pitchFamily="34" charset="-120"/>
                  <a:ea typeface="微軟正黑體" panose="020B0604030504040204" pitchFamily="34" charset="-120"/>
                  <a:cs typeface="+mn-cs"/>
                </a:rPr>
                <a:t>提高就學機會</a:t>
              </a:r>
            </a:p>
          </p:txBody>
        </p:sp>
        <p:pic>
          <p:nvPicPr>
            <p:cNvPr id="410658" name="圖片 32">
              <a:hlinkClick r:id="rId11" action="ppaction://hlinksldjump"/>
              <a:extLst>
                <a:ext uri="{FF2B5EF4-FFF2-40B4-BE49-F238E27FC236}">
                  <a16:creationId xmlns:a16="http://schemas.microsoft.com/office/drawing/2014/main" xmlns="" id="{9BB813BD-7936-8B40-9E4F-0ACF4C08EE13}"/>
                </a:ext>
              </a:extLst>
            </p:cNvPr>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a:off x="3438171" y="1922390"/>
              <a:ext cx="548134" cy="548134"/>
            </a:xfrm>
            <a:prstGeom prst="rect">
              <a:avLst/>
            </a:prstGeom>
            <a:noFill/>
            <a:ln>
              <a:noFill/>
            </a:ln>
            <a:scene3d>
              <a:camera prst="orthographicFront"/>
              <a:lightRig rig="threePt" dir="t"/>
            </a:scene3d>
            <a:sp3d>
              <a:bevelT/>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4" name="群組 33">
            <a:extLst>
              <a:ext uri="{FF2B5EF4-FFF2-40B4-BE49-F238E27FC236}">
                <a16:creationId xmlns:a16="http://schemas.microsoft.com/office/drawing/2014/main" xmlns="" id="{53E4435E-7450-8940-BCCD-161DBAE9CCDD}"/>
              </a:ext>
            </a:extLst>
          </p:cNvPr>
          <p:cNvGrpSpPr>
            <a:grpSpLocks/>
          </p:cNvGrpSpPr>
          <p:nvPr/>
        </p:nvGrpSpPr>
        <p:grpSpPr bwMode="auto">
          <a:xfrm>
            <a:off x="6943725" y="4581676"/>
            <a:ext cx="1801812" cy="1946275"/>
            <a:chOff x="6892142" y="3352409"/>
            <a:chExt cx="1801254" cy="1947302"/>
          </a:xfrm>
        </p:grpSpPr>
        <p:pic>
          <p:nvPicPr>
            <p:cNvPr id="410653" name="圖片 34">
              <a:extLst>
                <a:ext uri="{FF2B5EF4-FFF2-40B4-BE49-F238E27FC236}">
                  <a16:creationId xmlns:a16="http://schemas.microsoft.com/office/drawing/2014/main" xmlns="" id="{D50F94A5-0411-CE41-A363-D2E2CD21D0B0}"/>
                </a:ext>
              </a:extLst>
            </p:cNvPr>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6892142" y="3352409"/>
              <a:ext cx="1801254" cy="1947302"/>
            </a:xfrm>
            <a:prstGeom prst="rect">
              <a:avLst/>
            </a:prstGeom>
            <a:noFill/>
            <a:ln>
              <a:noFill/>
            </a:ln>
            <a:scene3d>
              <a:camera prst="orthographicFront"/>
              <a:lightRig rig="threePt" dir="t"/>
            </a:scene3d>
            <a:sp3d>
              <a:bevelT/>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654" name="文字方塊 35">
              <a:hlinkClick r:id="rId14" action="ppaction://hlinksldjump"/>
              <a:extLst>
                <a:ext uri="{FF2B5EF4-FFF2-40B4-BE49-F238E27FC236}">
                  <a16:creationId xmlns:a16="http://schemas.microsoft.com/office/drawing/2014/main" xmlns="" id="{87EFFDDF-FA02-0046-804F-CA7BDC7C0B47}"/>
                </a:ext>
              </a:extLst>
            </p:cNvPr>
            <p:cNvSpPr txBox="1">
              <a:spLocks noChangeArrowheads="1"/>
            </p:cNvSpPr>
            <p:nvPr/>
          </p:nvSpPr>
          <p:spPr bwMode="auto">
            <a:xfrm>
              <a:off x="7359171" y="4129228"/>
              <a:ext cx="1162249" cy="584775"/>
            </a:xfrm>
            <a:prstGeom prst="rect">
              <a:avLst/>
            </a:prstGeom>
            <a:noFill/>
            <a:ln>
              <a:noFill/>
            </a:ln>
            <a:scene3d>
              <a:camera prst="orthographicFront"/>
              <a:lightRig rig="threePt" dir="t"/>
            </a:scene3d>
            <a:sp3d>
              <a:bevelT/>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1" lang="zh-TW" altLang="en-US" sz="1600" b="1" i="0" u="none" strike="noStrike" kern="1200" cap="none" spc="0" normalizeH="0" baseline="0" noProof="0" dirty="0">
                  <a:ln>
                    <a:noFill/>
                  </a:ln>
                  <a:solidFill>
                    <a:srgbClr val="FFFFFF"/>
                  </a:solidFill>
                  <a:effectLst/>
                  <a:uLnTx/>
                  <a:uFillTx/>
                  <a:latin typeface="微軟正黑體" panose="020B0604030504040204" pitchFamily="34" charset="-120"/>
                  <a:ea typeface="微軟正黑體" panose="020B0604030504040204" pitchFamily="34" charset="-120"/>
                  <a:cs typeface="+mn-cs"/>
                </a:rPr>
                <a:t>打造前瞻</a:t>
              </a:r>
            </a:p>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1" lang="zh-TW" altLang="en-US" sz="1600" b="1" i="0" u="none" strike="noStrike" kern="1200" cap="none" spc="0" normalizeH="0" baseline="0" noProof="0" dirty="0">
                  <a:ln>
                    <a:noFill/>
                  </a:ln>
                  <a:solidFill>
                    <a:srgbClr val="FFFFFF"/>
                  </a:solidFill>
                  <a:effectLst/>
                  <a:uLnTx/>
                  <a:uFillTx/>
                  <a:latin typeface="微軟正黑體" panose="020B0604030504040204" pitchFamily="34" charset="-120"/>
                  <a:ea typeface="微軟正黑體" panose="020B0604030504040204" pitchFamily="34" charset="-120"/>
                  <a:cs typeface="+mn-cs"/>
                </a:rPr>
                <a:t>技職教育</a:t>
              </a:r>
            </a:p>
          </p:txBody>
        </p:sp>
        <p:pic>
          <p:nvPicPr>
            <p:cNvPr id="410655" name="圖片 36">
              <a:hlinkClick r:id="rId14" action="ppaction://hlinksldjump"/>
              <a:extLst>
                <a:ext uri="{FF2B5EF4-FFF2-40B4-BE49-F238E27FC236}">
                  <a16:creationId xmlns:a16="http://schemas.microsoft.com/office/drawing/2014/main" xmlns="" id="{1A7C060F-7CDA-FB46-AD8B-5DE6DF7D51C2}"/>
                </a:ext>
              </a:extLst>
            </p:cNvPr>
            <p:cNvPicPr>
              <a:picLocks noChangeAspect="1"/>
            </p:cNvPicPr>
            <p:nvPr/>
          </p:nvPicPr>
          <p:blipFill>
            <a:blip r:embed="rId15">
              <a:extLst>
                <a:ext uri="{28A0092B-C50C-407E-A947-70E740481C1C}">
                  <a14:useLocalDpi xmlns:a14="http://schemas.microsoft.com/office/drawing/2010/main" val="0"/>
                </a:ext>
              </a:extLst>
            </a:blip>
            <a:srcRect/>
            <a:stretch>
              <a:fillRect/>
            </a:stretch>
          </p:blipFill>
          <p:spPr bwMode="auto">
            <a:xfrm>
              <a:off x="7606484" y="3581975"/>
              <a:ext cx="525530" cy="531180"/>
            </a:xfrm>
            <a:prstGeom prst="rect">
              <a:avLst/>
            </a:prstGeom>
            <a:noFill/>
            <a:ln>
              <a:noFill/>
            </a:ln>
            <a:scene3d>
              <a:camera prst="orthographicFront"/>
              <a:lightRig rig="threePt" dir="t"/>
            </a:scene3d>
            <a:sp3d>
              <a:bevelT/>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8" name="群組 37">
            <a:extLst>
              <a:ext uri="{FF2B5EF4-FFF2-40B4-BE49-F238E27FC236}">
                <a16:creationId xmlns:a16="http://schemas.microsoft.com/office/drawing/2014/main" xmlns="" id="{3108511D-C591-164D-96D8-2FA6B4FD39D6}"/>
              </a:ext>
            </a:extLst>
          </p:cNvPr>
          <p:cNvGrpSpPr>
            <a:grpSpLocks/>
          </p:cNvGrpSpPr>
          <p:nvPr/>
        </p:nvGrpSpPr>
        <p:grpSpPr bwMode="auto">
          <a:xfrm>
            <a:off x="6945312" y="2572151"/>
            <a:ext cx="1800225" cy="1941512"/>
            <a:chOff x="6884927" y="1284591"/>
            <a:chExt cx="1801254" cy="1941892"/>
          </a:xfrm>
        </p:grpSpPr>
        <p:pic>
          <p:nvPicPr>
            <p:cNvPr id="410650" name="圖片 38">
              <a:extLst>
                <a:ext uri="{FF2B5EF4-FFF2-40B4-BE49-F238E27FC236}">
                  <a16:creationId xmlns:a16="http://schemas.microsoft.com/office/drawing/2014/main" xmlns="" id="{CE08081F-B00C-4541-BA07-7BAB1DAEA0A5}"/>
                </a:ext>
              </a:extLst>
            </p:cNvPr>
            <p:cNvPicPr>
              <a:picLocks noChangeAspect="1"/>
            </p:cNvPicPr>
            <p:nvPr/>
          </p:nvPicPr>
          <p:blipFill>
            <a:blip r:embed="rId16">
              <a:extLst>
                <a:ext uri="{28A0092B-C50C-407E-A947-70E740481C1C}">
                  <a14:useLocalDpi xmlns:a14="http://schemas.microsoft.com/office/drawing/2010/main" val="0"/>
                </a:ext>
              </a:extLst>
            </a:blip>
            <a:srcRect/>
            <a:stretch>
              <a:fillRect/>
            </a:stretch>
          </p:blipFill>
          <p:spPr bwMode="auto">
            <a:xfrm>
              <a:off x="6884927" y="1284591"/>
              <a:ext cx="1801254" cy="1941892"/>
            </a:xfrm>
            <a:prstGeom prst="rect">
              <a:avLst/>
            </a:prstGeom>
            <a:noFill/>
            <a:ln>
              <a:noFill/>
            </a:ln>
            <a:scene3d>
              <a:camera prst="orthographicFront"/>
              <a:lightRig rig="threePt" dir="t"/>
            </a:scene3d>
            <a:sp3d>
              <a:bevelT/>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651" name="文字方塊 39">
              <a:hlinkClick r:id="rId17" action="ppaction://hlinksldjump"/>
              <a:extLst>
                <a:ext uri="{FF2B5EF4-FFF2-40B4-BE49-F238E27FC236}">
                  <a16:creationId xmlns:a16="http://schemas.microsoft.com/office/drawing/2014/main" xmlns="" id="{61BD2183-A1EA-AA41-B71E-C784A4951225}"/>
                </a:ext>
              </a:extLst>
            </p:cNvPr>
            <p:cNvSpPr txBox="1">
              <a:spLocks noChangeArrowheads="1"/>
            </p:cNvSpPr>
            <p:nvPr/>
          </p:nvSpPr>
          <p:spPr bwMode="auto">
            <a:xfrm>
              <a:off x="7290070" y="2420197"/>
              <a:ext cx="1257350" cy="584775"/>
            </a:xfrm>
            <a:prstGeom prst="rect">
              <a:avLst/>
            </a:prstGeom>
            <a:noFill/>
            <a:ln>
              <a:noFill/>
            </a:ln>
            <a:scene3d>
              <a:camera prst="orthographicFront"/>
              <a:lightRig rig="threePt" dir="t"/>
            </a:scene3d>
            <a:sp3d>
              <a:bevelT/>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1" lang="zh-TW" altLang="en-US" sz="1600" b="1" i="0" u="none" strike="noStrike" kern="1200" cap="none" spc="0" normalizeH="0" baseline="0" noProof="0">
                  <a:ln>
                    <a:noFill/>
                  </a:ln>
                  <a:solidFill>
                    <a:srgbClr val="FFFFFF"/>
                  </a:solidFill>
                  <a:effectLst/>
                  <a:uLnTx/>
                  <a:uFillTx/>
                  <a:latin typeface="微軟正黑體" panose="020B0604030504040204" pitchFamily="34" charset="-120"/>
                  <a:ea typeface="微軟正黑體" panose="020B0604030504040204" pitchFamily="34" charset="-120"/>
                  <a:cs typeface="+mn-cs"/>
                </a:rPr>
                <a:t>推動高中職</a:t>
              </a:r>
            </a:p>
            <a:p>
              <a:pPr marL="0" marR="0" lvl="0" indent="0" algn="ctr"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1" lang="zh-TW" altLang="en-US" sz="1600" b="1" i="0" u="none" strike="noStrike" kern="1200" cap="none" spc="0" normalizeH="0" baseline="0" noProof="0">
                  <a:ln>
                    <a:noFill/>
                  </a:ln>
                  <a:solidFill>
                    <a:srgbClr val="FFFFFF"/>
                  </a:solidFill>
                  <a:effectLst/>
                  <a:uLnTx/>
                  <a:uFillTx/>
                  <a:latin typeface="微軟正黑體" panose="020B0604030504040204" pitchFamily="34" charset="-120"/>
                  <a:ea typeface="微軟正黑體" panose="020B0604030504040204" pitchFamily="34" charset="-120"/>
                  <a:cs typeface="+mn-cs"/>
                </a:rPr>
                <a:t>旗艦計畫</a:t>
              </a:r>
            </a:p>
          </p:txBody>
        </p:sp>
        <p:pic>
          <p:nvPicPr>
            <p:cNvPr id="410652" name="圖片 40">
              <a:hlinkClick r:id="rId17" action="ppaction://hlinksldjump"/>
              <a:extLst>
                <a:ext uri="{FF2B5EF4-FFF2-40B4-BE49-F238E27FC236}">
                  <a16:creationId xmlns:a16="http://schemas.microsoft.com/office/drawing/2014/main" xmlns="" id="{EC685BE4-A22B-E840-9EE6-7CABDDF30071}"/>
                </a:ext>
              </a:extLst>
            </p:cNvPr>
            <p:cNvPicPr>
              <a:picLocks noChangeAspect="1"/>
            </p:cNvPicPr>
            <p:nvPr/>
          </p:nvPicPr>
          <p:blipFill>
            <a:blip r:embed="rId18">
              <a:extLst>
                <a:ext uri="{28A0092B-C50C-407E-A947-70E740481C1C}">
                  <a14:useLocalDpi xmlns:a14="http://schemas.microsoft.com/office/drawing/2010/main" val="0"/>
                </a:ext>
              </a:extLst>
            </a:blip>
            <a:srcRect/>
            <a:stretch>
              <a:fillRect/>
            </a:stretch>
          </p:blipFill>
          <p:spPr bwMode="auto">
            <a:xfrm>
              <a:off x="7570314" y="1896998"/>
              <a:ext cx="666800" cy="491624"/>
            </a:xfrm>
            <a:prstGeom prst="rect">
              <a:avLst/>
            </a:prstGeom>
            <a:noFill/>
            <a:ln>
              <a:noFill/>
            </a:ln>
            <a:scene3d>
              <a:camera prst="orthographicFront"/>
              <a:lightRig rig="threePt" dir="t"/>
            </a:scene3d>
            <a:sp3d>
              <a:bevelT/>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2" name="群組 41">
            <a:extLst>
              <a:ext uri="{FF2B5EF4-FFF2-40B4-BE49-F238E27FC236}">
                <a16:creationId xmlns:a16="http://schemas.microsoft.com/office/drawing/2014/main" xmlns="" id="{30A6C7B7-2A88-5E44-AB9C-4D3FD5FB9DEE}"/>
              </a:ext>
            </a:extLst>
          </p:cNvPr>
          <p:cNvGrpSpPr>
            <a:grpSpLocks/>
          </p:cNvGrpSpPr>
          <p:nvPr/>
        </p:nvGrpSpPr>
        <p:grpSpPr bwMode="auto">
          <a:xfrm>
            <a:off x="3884250" y="1723594"/>
            <a:ext cx="1943100" cy="1801812"/>
            <a:chOff x="3811163" y="386151"/>
            <a:chExt cx="1941892" cy="1801254"/>
          </a:xfrm>
        </p:grpSpPr>
        <p:pic>
          <p:nvPicPr>
            <p:cNvPr id="410647" name="圖片 42">
              <a:extLst>
                <a:ext uri="{FF2B5EF4-FFF2-40B4-BE49-F238E27FC236}">
                  <a16:creationId xmlns:a16="http://schemas.microsoft.com/office/drawing/2014/main" xmlns="" id="{D6AFFA7D-1EAD-BB4D-8CD6-5F5ECC7E238E}"/>
                </a:ext>
              </a:extLst>
            </p:cNvPr>
            <p:cNvPicPr>
              <a:picLocks noChangeAspect="1"/>
            </p:cNvPicPr>
            <p:nvPr/>
          </p:nvPicPr>
          <p:blipFill>
            <a:blip r:embed="rId19">
              <a:extLst>
                <a:ext uri="{28A0092B-C50C-407E-A947-70E740481C1C}">
                  <a14:useLocalDpi xmlns:a14="http://schemas.microsoft.com/office/drawing/2010/main" val="0"/>
                </a:ext>
              </a:extLst>
            </a:blip>
            <a:srcRect/>
            <a:stretch>
              <a:fillRect/>
            </a:stretch>
          </p:blipFill>
          <p:spPr bwMode="auto">
            <a:xfrm>
              <a:off x="3811163" y="386151"/>
              <a:ext cx="1941892" cy="1801254"/>
            </a:xfrm>
            <a:prstGeom prst="rect">
              <a:avLst/>
            </a:prstGeom>
            <a:noFill/>
            <a:ln>
              <a:noFill/>
            </a:ln>
            <a:scene3d>
              <a:camera prst="orthographicFront"/>
              <a:lightRig rig="threePt" dir="t"/>
            </a:scene3d>
            <a:sp3d>
              <a:bevelT/>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648" name="圖片 43">
              <a:hlinkClick r:id="rId20" action="ppaction://hlinksldjump"/>
              <a:extLst>
                <a:ext uri="{FF2B5EF4-FFF2-40B4-BE49-F238E27FC236}">
                  <a16:creationId xmlns:a16="http://schemas.microsoft.com/office/drawing/2014/main" xmlns="" id="{C33ED459-82CC-3143-B3AE-C37B290576BA}"/>
                </a:ext>
              </a:extLst>
            </p:cNvPr>
            <p:cNvPicPr>
              <a:picLocks noChangeAspect="1"/>
            </p:cNvPicPr>
            <p:nvPr/>
          </p:nvPicPr>
          <p:blipFill>
            <a:blip r:embed="rId21">
              <a:extLst>
                <a:ext uri="{28A0092B-C50C-407E-A947-70E740481C1C}">
                  <a14:useLocalDpi xmlns:a14="http://schemas.microsoft.com/office/drawing/2010/main" val="0"/>
                </a:ext>
              </a:extLst>
            </a:blip>
            <a:srcRect/>
            <a:stretch>
              <a:fillRect/>
            </a:stretch>
          </p:blipFill>
          <p:spPr bwMode="auto">
            <a:xfrm>
              <a:off x="4725123" y="774541"/>
              <a:ext cx="493110" cy="528842"/>
            </a:xfrm>
            <a:prstGeom prst="rect">
              <a:avLst/>
            </a:prstGeom>
            <a:noFill/>
            <a:ln>
              <a:noFill/>
            </a:ln>
            <a:scene3d>
              <a:camera prst="orthographicFront"/>
              <a:lightRig rig="threePt" dir="t"/>
            </a:scene3d>
            <a:sp3d>
              <a:bevelT/>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649" name="文字方塊 44">
              <a:hlinkClick r:id="rId20" action="ppaction://hlinksldjump"/>
              <a:extLst>
                <a:ext uri="{FF2B5EF4-FFF2-40B4-BE49-F238E27FC236}">
                  <a16:creationId xmlns:a16="http://schemas.microsoft.com/office/drawing/2014/main" xmlns="" id="{6069937F-6D75-DC4C-81BB-88B5F51F0BF5}"/>
                </a:ext>
              </a:extLst>
            </p:cNvPr>
            <p:cNvSpPr txBox="1">
              <a:spLocks noChangeArrowheads="1"/>
            </p:cNvSpPr>
            <p:nvPr/>
          </p:nvSpPr>
          <p:spPr bwMode="auto">
            <a:xfrm>
              <a:off x="4293311" y="1332443"/>
              <a:ext cx="1414109" cy="338554"/>
            </a:xfrm>
            <a:prstGeom prst="rect">
              <a:avLst/>
            </a:prstGeom>
            <a:noFill/>
            <a:ln>
              <a:noFill/>
            </a:ln>
            <a:scene3d>
              <a:camera prst="orthographicFront"/>
              <a:lightRig rig="threePt" dir="t"/>
            </a:scene3d>
            <a:sp3d>
              <a:bevelT/>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1" lang="zh-TW" altLang="en-US" sz="1600" b="1" i="0" u="none" strike="noStrike" kern="1200" cap="none" spc="0" normalizeH="0" baseline="0" noProof="0">
                  <a:ln>
                    <a:noFill/>
                  </a:ln>
                  <a:solidFill>
                    <a:srgbClr val="FFFFFF"/>
                  </a:solidFill>
                  <a:effectLst/>
                  <a:uLnTx/>
                  <a:uFillTx/>
                  <a:latin typeface="微軟正黑體" panose="020B0604030504040204" pitchFamily="34" charset="-120"/>
                  <a:ea typeface="微軟正黑體" panose="020B0604030504040204" pitchFamily="34" charset="-120"/>
                  <a:cs typeface="+mn-cs"/>
                </a:rPr>
                <a:t>擴增教育人力</a:t>
              </a:r>
            </a:p>
          </p:txBody>
        </p:sp>
      </p:grpSp>
      <p:pic>
        <p:nvPicPr>
          <p:cNvPr id="43" name="Picture 2">
            <a:extLst>
              <a:ext uri="{FF2B5EF4-FFF2-40B4-BE49-F238E27FC236}">
                <a16:creationId xmlns:a16="http://schemas.microsoft.com/office/drawing/2014/main" xmlns="" id="{8D29D7C2-8DAF-47E7-B623-AE31A2215AF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10357290" y="5385234"/>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med">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500"/>
                                        <p:tgtEl>
                                          <p:spTgt spid="3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fade">
                                      <p:cBhvr>
                                        <p:cTn id="22" dur="500"/>
                                        <p:tgtEl>
                                          <p:spTgt spid="2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fade">
                                      <p:cBhvr>
                                        <p:cTn id="27" dur="500"/>
                                        <p:tgtEl>
                                          <p:spTgt spid="3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childTnLst>
                                </p:cTn>
                              </p:par>
                              <p:par>
                                <p:cTn id="33" presetID="21" presetClass="entr" presetSubtype="1" fill="hold" nodeType="withEffect">
                                  <p:stCondLst>
                                    <p:cond delay="0"/>
                                  </p:stCondLst>
                                  <p:childTnLst>
                                    <p:set>
                                      <p:cBhvr>
                                        <p:cTn id="34" dur="1" fill="hold">
                                          <p:stCondLst>
                                            <p:cond delay="0"/>
                                          </p:stCondLst>
                                        </p:cTn>
                                        <p:tgtEl>
                                          <p:spTgt spid="43"/>
                                        </p:tgtEl>
                                        <p:attrNameLst>
                                          <p:attrName>style.visibility</p:attrName>
                                        </p:attrNameLst>
                                      </p:cBhvr>
                                      <p:to>
                                        <p:strVal val="visible"/>
                                      </p:to>
                                    </p:set>
                                    <p:animEffect transition="in" filter="wheel(1)">
                                      <p:cBhvr>
                                        <p:cTn id="35" dur="2000"/>
                                        <p:tgtEl>
                                          <p:spTgt spid="43"/>
                                        </p:tgtEl>
                                      </p:cBhvr>
                                    </p:animEffect>
                                  </p:childTnLst>
                                </p:cTn>
                              </p:par>
                            </p:childTnLst>
                          </p:cTn>
                        </p:par>
                      </p:childTnLst>
                    </p:cTn>
                  </p:par>
                  <p:par>
                    <p:cTn id="36" fill="hold">
                      <p:stCondLst>
                        <p:cond delay="indefinite"/>
                      </p:stCondLst>
                      <p:childTnLst>
                        <p:par>
                          <p:cTn id="37" fill="hold">
                            <p:stCondLst>
                              <p:cond delay="0"/>
                            </p:stCondLst>
                            <p:childTnLst>
                              <p:par>
                                <p:cTn id="38" presetID="31" presetClass="entr" presetSubtype="0" fill="hold" nodeType="clickEffect">
                                  <p:stCondLst>
                                    <p:cond delay="0"/>
                                  </p:stCondLst>
                                  <p:childTnLst>
                                    <p:set>
                                      <p:cBhvr>
                                        <p:cTn id="39" dur="1" fill="hold">
                                          <p:stCondLst>
                                            <p:cond delay="0"/>
                                          </p:stCondLst>
                                        </p:cTn>
                                        <p:tgtEl>
                                          <p:spTgt spid="410640"/>
                                        </p:tgtEl>
                                        <p:attrNameLst>
                                          <p:attrName>style.visibility</p:attrName>
                                        </p:attrNameLst>
                                      </p:cBhvr>
                                      <p:to>
                                        <p:strVal val="visible"/>
                                      </p:to>
                                    </p:set>
                                    <p:anim calcmode="lin" valueType="num">
                                      <p:cBhvr>
                                        <p:cTn id="40" dur="1000" fill="hold"/>
                                        <p:tgtEl>
                                          <p:spTgt spid="410640"/>
                                        </p:tgtEl>
                                        <p:attrNameLst>
                                          <p:attrName>ppt_w</p:attrName>
                                        </p:attrNameLst>
                                      </p:cBhvr>
                                      <p:tavLst>
                                        <p:tav tm="0">
                                          <p:val>
                                            <p:fltVal val="0"/>
                                          </p:val>
                                        </p:tav>
                                        <p:tav tm="100000">
                                          <p:val>
                                            <p:strVal val="#ppt_w"/>
                                          </p:val>
                                        </p:tav>
                                      </p:tavLst>
                                    </p:anim>
                                    <p:anim calcmode="lin" valueType="num">
                                      <p:cBhvr>
                                        <p:cTn id="41" dur="1000" fill="hold"/>
                                        <p:tgtEl>
                                          <p:spTgt spid="410640"/>
                                        </p:tgtEl>
                                        <p:attrNameLst>
                                          <p:attrName>ppt_h</p:attrName>
                                        </p:attrNameLst>
                                      </p:cBhvr>
                                      <p:tavLst>
                                        <p:tav tm="0">
                                          <p:val>
                                            <p:fltVal val="0"/>
                                          </p:val>
                                        </p:tav>
                                        <p:tav tm="100000">
                                          <p:val>
                                            <p:strVal val="#ppt_h"/>
                                          </p:val>
                                        </p:tav>
                                      </p:tavLst>
                                    </p:anim>
                                    <p:anim calcmode="lin" valueType="num">
                                      <p:cBhvr>
                                        <p:cTn id="42" dur="1000" fill="hold"/>
                                        <p:tgtEl>
                                          <p:spTgt spid="410640"/>
                                        </p:tgtEl>
                                        <p:attrNameLst>
                                          <p:attrName>style.rotation</p:attrName>
                                        </p:attrNameLst>
                                      </p:cBhvr>
                                      <p:tavLst>
                                        <p:tav tm="0">
                                          <p:val>
                                            <p:fltVal val="90"/>
                                          </p:val>
                                        </p:tav>
                                        <p:tav tm="100000">
                                          <p:val>
                                            <p:fltVal val="0"/>
                                          </p:val>
                                        </p:tav>
                                      </p:tavLst>
                                    </p:anim>
                                    <p:animEffect transition="in" filter="fade">
                                      <p:cBhvr>
                                        <p:cTn id="43" dur="1000"/>
                                        <p:tgtEl>
                                          <p:spTgt spid="4106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1">
                <a:lumMod val="5000"/>
                <a:lumOff val="95000"/>
              </a:schemeClr>
            </a:gs>
            <a:gs pos="100000">
              <a:srgbClr val="00FFCC"/>
            </a:gs>
          </a:gsLst>
          <a:lin ang="5400000" scaled="1"/>
        </a:gradFill>
        <a:effectLst/>
      </p:bgPr>
    </p:bg>
    <p:spTree>
      <p:nvGrpSpPr>
        <p:cNvPr id="1" name=""/>
        <p:cNvGrpSpPr/>
        <p:nvPr/>
      </p:nvGrpSpPr>
      <p:grpSpPr>
        <a:xfrm>
          <a:off x="0" y="0"/>
          <a:ext cx="0" cy="0"/>
          <a:chOff x="0" y="0"/>
          <a:chExt cx="0" cy="0"/>
        </a:xfrm>
      </p:grpSpPr>
      <p:sp>
        <p:nvSpPr>
          <p:cNvPr id="414722" name="標題 1">
            <a:extLst>
              <a:ext uri="{FF2B5EF4-FFF2-40B4-BE49-F238E27FC236}">
                <a16:creationId xmlns:a16="http://schemas.microsoft.com/office/drawing/2014/main" xmlns="" id="{F32CB82B-E2CD-F645-8D17-705B875B8BEC}"/>
              </a:ext>
            </a:extLst>
          </p:cNvPr>
          <p:cNvSpPr>
            <a:spLocks noGrp="1"/>
          </p:cNvSpPr>
          <p:nvPr>
            <p:ph type="title"/>
          </p:nvPr>
        </p:nvSpPr>
        <p:spPr/>
        <p:txBody>
          <a:bodyPr>
            <a:scene3d>
              <a:camera prst="orthographicFront"/>
              <a:lightRig rig="threePt" dir="t"/>
            </a:scene3d>
            <a:sp3d extrusionH="57150">
              <a:bevelT w="38100" h="38100"/>
            </a:sp3d>
          </a:bodyPr>
          <a:lstStyle/>
          <a:p>
            <a:pPr algn="ctr"/>
            <a:r>
              <a:rPr altLang="en-US" dirty="0">
                <a:solidFill>
                  <a:srgbClr val="0E18D8"/>
                </a:solidFill>
                <a:latin typeface="標楷體" panose="02010601000101010101" pitchFamily="2" charset="-120"/>
                <a:ea typeface="標楷體" panose="02010601000101010101" pitchFamily="2" charset="-120"/>
              </a:rPr>
              <a:t>為獎勵新北市績優學生就近入學</a:t>
            </a:r>
            <a:r>
              <a:rPr lang="en-US" altLang="zh-TW" dirty="0">
                <a:solidFill>
                  <a:srgbClr val="0E18D8"/>
                </a:solidFill>
                <a:latin typeface="標楷體" panose="02010601000101010101" pitchFamily="2" charset="-120"/>
                <a:ea typeface="標楷體" panose="02010601000101010101" pitchFamily="2" charset="-120"/>
              </a:rPr>
              <a:t/>
            </a:r>
            <a:br>
              <a:rPr lang="en-US" altLang="zh-TW" dirty="0">
                <a:solidFill>
                  <a:srgbClr val="0E18D8"/>
                </a:solidFill>
                <a:latin typeface="標楷體" panose="02010601000101010101" pitchFamily="2" charset="-120"/>
                <a:ea typeface="標楷體" panose="02010601000101010101" pitchFamily="2" charset="-120"/>
              </a:rPr>
            </a:br>
            <a:r>
              <a:rPr altLang="en-US" dirty="0">
                <a:solidFill>
                  <a:srgbClr val="0E18D8"/>
                </a:solidFill>
                <a:latin typeface="標楷體" panose="02010601000101010101" pitchFamily="2" charset="-120"/>
                <a:ea typeface="標楷體" panose="02010601000101010101" pitchFamily="2" charset="-120"/>
              </a:rPr>
              <a:t>特頒發獎學金</a:t>
            </a:r>
          </a:p>
        </p:txBody>
      </p:sp>
      <p:sp>
        <p:nvSpPr>
          <p:cNvPr id="3" name="內容版面配置區 2">
            <a:extLst>
              <a:ext uri="{FF2B5EF4-FFF2-40B4-BE49-F238E27FC236}">
                <a16:creationId xmlns:a16="http://schemas.microsoft.com/office/drawing/2014/main" xmlns="" id="{F0500584-23A1-A64C-AFFF-EB992E8334AB}"/>
              </a:ext>
            </a:extLst>
          </p:cNvPr>
          <p:cNvSpPr>
            <a:spLocks noGrp="1"/>
          </p:cNvSpPr>
          <p:nvPr>
            <p:ph idx="1"/>
          </p:nvPr>
        </p:nvSpPr>
        <p:spPr>
          <a:xfrm>
            <a:off x="607483" y="1795707"/>
            <a:ext cx="11411601" cy="4824412"/>
          </a:xfrm>
        </p:spPr>
        <p:txBody>
          <a:bodyPr>
            <a:scene3d>
              <a:camera prst="orthographicFront"/>
              <a:lightRig rig="threePt" dir="t"/>
            </a:scene3d>
            <a:sp3d extrusionH="57150">
              <a:bevelT w="38100" h="38100"/>
            </a:sp3d>
          </a:bodyPr>
          <a:lstStyle/>
          <a:p>
            <a:pPr marL="0" indent="0">
              <a:lnSpc>
                <a:spcPts val="2000"/>
              </a:lnSpc>
              <a:buNone/>
            </a:pPr>
            <a:r>
              <a:rPr lang="en-US" altLang="zh-TW" sz="2800" dirty="0">
                <a:solidFill>
                  <a:srgbClr val="FF0000"/>
                </a:solidFill>
                <a:latin typeface="標楷體" panose="03000509000000000000" pitchFamily="65" charset="-120"/>
                <a:ea typeface="標楷體" panose="03000509000000000000" pitchFamily="65" charset="-120"/>
                <a:cs typeface="Times New Roman" panose="02020603050405020304" pitchFamily="18" charset="0"/>
              </a:rPr>
              <a:t>(1)</a:t>
            </a:r>
            <a:r>
              <a:rPr altLang="en-US" sz="2800" dirty="0">
                <a:solidFill>
                  <a:srgbClr val="FF0000"/>
                </a:solidFill>
                <a:latin typeface="Calibri" panose="020F0502020204030204" pitchFamily="34" charset="0"/>
                <a:ea typeface="標楷體" panose="02010601000101010101" pitchFamily="2" charset="-120"/>
                <a:cs typeface="Times New Roman" panose="02020603050405020304" pitchFamily="18" charset="0"/>
              </a:rPr>
              <a:t>本市國中畢業生</a:t>
            </a:r>
            <a:r>
              <a:rPr altLang="zh-TW" sz="2800" dirty="0">
                <a:solidFill>
                  <a:srgbClr val="002060"/>
                </a:solidFill>
                <a:latin typeface="Calibri" panose="020F0502020204030204" pitchFamily="34" charset="0"/>
                <a:ea typeface="標楷體" panose="02010601000101010101" pitchFamily="2" charset="-120"/>
                <a:cs typeface="Times New Roman" panose="02020603050405020304" pitchFamily="18" charset="0"/>
              </a:rPr>
              <a:t>獲錄取</a:t>
            </a:r>
            <a:r>
              <a:rPr altLang="zh-TW" sz="2800" dirty="0">
                <a:solidFill>
                  <a:srgbClr val="FF0000"/>
                </a:solidFill>
                <a:latin typeface="Calibri" panose="020F0502020204030204" pitchFamily="34" charset="0"/>
                <a:ea typeface="標楷體" panose="02010601000101010101" pitchFamily="2" charset="-120"/>
                <a:cs typeface="Times New Roman" panose="02020603050405020304" pitchFamily="18" charset="0"/>
              </a:rPr>
              <a:t>本市市立高級中等學校</a:t>
            </a:r>
            <a:r>
              <a:rPr altLang="zh-TW" sz="2800" dirty="0">
                <a:solidFill>
                  <a:srgbClr val="002060"/>
                </a:solidFill>
                <a:latin typeface="Calibri" panose="020F0502020204030204" pitchFamily="34" charset="0"/>
                <a:ea typeface="標楷體" panose="02010601000101010101" pitchFamily="2" charset="-120"/>
                <a:cs typeface="Times New Roman" panose="02020603050405020304" pitchFamily="18" charset="0"/>
              </a:rPr>
              <a:t>或</a:t>
            </a:r>
            <a:r>
              <a:rPr altLang="zh-TW" sz="2800" dirty="0">
                <a:solidFill>
                  <a:srgbClr val="FF0000"/>
                </a:solidFill>
                <a:latin typeface="Calibri" panose="020F0502020204030204" pitchFamily="34" charset="0"/>
                <a:ea typeface="標楷體" panose="02010601000101010101" pitchFamily="2" charset="-120"/>
                <a:cs typeface="Times New Roman" panose="02020603050405020304" pitchFamily="18" charset="0"/>
              </a:rPr>
              <a:t>國立華僑高中</a:t>
            </a:r>
            <a:r>
              <a:rPr altLang="zh-TW" sz="2800" dirty="0">
                <a:solidFill>
                  <a:srgbClr val="002060"/>
                </a:solidFill>
                <a:latin typeface="Calibri" panose="020F0502020204030204" pitchFamily="34" charset="0"/>
                <a:ea typeface="標楷體" panose="02010601000101010101" pitchFamily="2" charset="-120"/>
                <a:cs typeface="Times New Roman" panose="02020603050405020304" pitchFamily="18" charset="0"/>
              </a:rPr>
              <a:t>就讀者</a:t>
            </a:r>
            <a:endParaRPr altLang="zh-TW" sz="2800" dirty="0">
              <a:solidFill>
                <a:srgbClr val="002060"/>
              </a:solidFill>
              <a:latin typeface="Calibri" panose="020F0502020204030204" pitchFamily="34" charset="0"/>
              <a:ea typeface="新細明體" panose="02020500000000000000" pitchFamily="18" charset="-120"/>
              <a:cs typeface="Times New Roman" panose="02020603050405020304" pitchFamily="18" charset="0"/>
            </a:endParaRPr>
          </a:p>
          <a:p>
            <a:pPr marL="514350" indent="-514350">
              <a:lnSpc>
                <a:spcPts val="2000"/>
              </a:lnSpc>
            </a:pPr>
            <a:r>
              <a:rPr altLang="zh-TW" sz="2800" dirty="0">
                <a:latin typeface="Calibri" panose="020F0502020204030204" pitchFamily="34" charset="0"/>
                <a:ea typeface="標楷體" panose="02010601000101010101" pitchFamily="2" charset="-120"/>
                <a:cs typeface="Times New Roman" panose="02020603050405020304" pitchFamily="18" charset="0"/>
              </a:rPr>
              <a:t>會考成績達</a:t>
            </a:r>
            <a:r>
              <a:rPr lang="en-US" altLang="zh-TW" sz="2800" b="1" dirty="0">
                <a:solidFill>
                  <a:srgbClr val="FF0000"/>
                </a:solidFill>
                <a:latin typeface="Calibri" panose="020F0502020204030204" pitchFamily="34" charset="0"/>
                <a:ea typeface="標楷體" panose="02010601000101010101" pitchFamily="2" charset="-120"/>
                <a:cs typeface="Times New Roman" panose="02020603050405020304" pitchFamily="18" charset="0"/>
              </a:rPr>
              <a:t>5A++</a:t>
            </a:r>
            <a:r>
              <a:rPr altLang="zh-TW" sz="2800" dirty="0">
                <a:latin typeface="Calibri" panose="020F0502020204030204" pitchFamily="34" charset="0"/>
                <a:ea typeface="標楷體" panose="02010601000101010101" pitchFamily="2" charset="-120"/>
                <a:cs typeface="Times New Roman" panose="02020603050405020304" pitchFamily="18" charset="0"/>
              </a:rPr>
              <a:t>，得核發</a:t>
            </a:r>
            <a:r>
              <a:rPr lang="en-US" altLang="zh-TW" sz="2800" b="1" dirty="0">
                <a:solidFill>
                  <a:srgbClr val="FF0000"/>
                </a:solidFill>
                <a:latin typeface="Calibri" panose="020F0502020204030204" pitchFamily="34" charset="0"/>
                <a:ea typeface="標楷體" panose="02010601000101010101" pitchFamily="2" charset="-120"/>
                <a:cs typeface="Times New Roman" panose="02020603050405020304" pitchFamily="18" charset="0"/>
              </a:rPr>
              <a:t>10</a:t>
            </a:r>
            <a:r>
              <a:rPr altLang="zh-TW" sz="2800" b="1" dirty="0">
                <a:solidFill>
                  <a:srgbClr val="FF0000"/>
                </a:solidFill>
                <a:latin typeface="Calibri" panose="020F0502020204030204" pitchFamily="34" charset="0"/>
                <a:ea typeface="標楷體" panose="02010601000101010101" pitchFamily="2" charset="-120"/>
                <a:cs typeface="Times New Roman" panose="02020603050405020304" pitchFamily="18" charset="0"/>
              </a:rPr>
              <a:t>萬元</a:t>
            </a:r>
            <a:r>
              <a:rPr altLang="zh-TW" sz="2800" dirty="0">
                <a:latin typeface="Calibri" panose="020F0502020204030204" pitchFamily="34" charset="0"/>
                <a:ea typeface="標楷體" panose="02010601000101010101" pitchFamily="2" charset="-120"/>
                <a:cs typeface="Times New Roman" panose="02020603050405020304" pitchFamily="18" charset="0"/>
              </a:rPr>
              <a:t>獎學金。</a:t>
            </a:r>
            <a:endParaRPr altLang="zh-TW" sz="2800" dirty="0">
              <a:latin typeface="Calibri" panose="020F0502020204030204" pitchFamily="34" charset="0"/>
              <a:ea typeface="新細明體" panose="02020500000000000000" pitchFamily="18" charset="-120"/>
              <a:cs typeface="Times New Roman" panose="02020603050405020304" pitchFamily="18" charset="0"/>
            </a:endParaRPr>
          </a:p>
          <a:p>
            <a:pPr marL="514350" indent="-514350">
              <a:lnSpc>
                <a:spcPts val="2000"/>
              </a:lnSpc>
            </a:pPr>
            <a:r>
              <a:rPr altLang="zh-TW" sz="2800" dirty="0">
                <a:latin typeface="Calibri" panose="020F0502020204030204" pitchFamily="34" charset="0"/>
                <a:ea typeface="標楷體" panose="02010601000101010101" pitchFamily="2" charset="-120"/>
                <a:cs typeface="Times New Roman" panose="02020603050405020304" pitchFamily="18" charset="0"/>
              </a:rPr>
              <a:t>會考成績達</a:t>
            </a:r>
            <a:r>
              <a:rPr lang="en-US" altLang="zh-TW" sz="2800" b="1" dirty="0">
                <a:solidFill>
                  <a:srgbClr val="FF0000"/>
                </a:solidFill>
                <a:latin typeface="Calibri" panose="020F0502020204030204" pitchFamily="34" charset="0"/>
                <a:ea typeface="標楷體" panose="02010601000101010101" pitchFamily="2" charset="-120"/>
                <a:cs typeface="Times New Roman" panose="02020603050405020304" pitchFamily="18" charset="0"/>
              </a:rPr>
              <a:t>4A++</a:t>
            </a:r>
            <a:r>
              <a:rPr altLang="zh-TW" sz="2800" dirty="0">
                <a:latin typeface="Calibri" panose="020F0502020204030204" pitchFamily="34" charset="0"/>
                <a:ea typeface="標楷體" panose="02010601000101010101" pitchFamily="2" charset="-120"/>
                <a:cs typeface="Times New Roman" panose="02020603050405020304" pitchFamily="18" charset="0"/>
              </a:rPr>
              <a:t>以上，得核發</a:t>
            </a:r>
            <a:r>
              <a:rPr lang="en-US" altLang="zh-TW" sz="2800" b="1" dirty="0">
                <a:solidFill>
                  <a:srgbClr val="FF0000"/>
                </a:solidFill>
                <a:latin typeface="Calibri" panose="020F0502020204030204" pitchFamily="34" charset="0"/>
                <a:ea typeface="標楷體" panose="02010601000101010101" pitchFamily="2" charset="-120"/>
                <a:cs typeface="Times New Roman" panose="02020603050405020304" pitchFamily="18" charset="0"/>
              </a:rPr>
              <a:t>6</a:t>
            </a:r>
            <a:r>
              <a:rPr altLang="zh-TW" sz="2800" b="1" dirty="0">
                <a:solidFill>
                  <a:srgbClr val="FF0000"/>
                </a:solidFill>
                <a:latin typeface="Calibri" panose="020F0502020204030204" pitchFamily="34" charset="0"/>
                <a:ea typeface="標楷體" panose="02010601000101010101" pitchFamily="2" charset="-120"/>
                <a:cs typeface="Times New Roman" panose="02020603050405020304" pitchFamily="18" charset="0"/>
              </a:rPr>
              <a:t>萬元</a:t>
            </a:r>
            <a:r>
              <a:rPr altLang="zh-TW" sz="2800" dirty="0">
                <a:latin typeface="Calibri" panose="020F0502020204030204" pitchFamily="34" charset="0"/>
                <a:ea typeface="標楷體" panose="02010601000101010101" pitchFamily="2" charset="-120"/>
                <a:cs typeface="Times New Roman" panose="02020603050405020304" pitchFamily="18" charset="0"/>
              </a:rPr>
              <a:t>獎學金。</a:t>
            </a:r>
            <a:endParaRPr altLang="zh-TW" sz="2800" dirty="0">
              <a:latin typeface="Calibri" panose="020F0502020204030204" pitchFamily="34" charset="0"/>
              <a:ea typeface="新細明體" panose="02020500000000000000" pitchFamily="18" charset="-120"/>
              <a:cs typeface="Times New Roman" panose="02020603050405020304" pitchFamily="18" charset="0"/>
            </a:endParaRPr>
          </a:p>
          <a:p>
            <a:pPr marL="514350" indent="-514350">
              <a:lnSpc>
                <a:spcPts val="2000"/>
              </a:lnSpc>
            </a:pPr>
            <a:r>
              <a:rPr altLang="zh-TW" sz="2800" dirty="0">
                <a:latin typeface="Calibri" panose="020F0502020204030204" pitchFamily="34" charset="0"/>
                <a:ea typeface="標楷體" panose="02010601000101010101" pitchFamily="2" charset="-120"/>
                <a:cs typeface="Times New Roman" panose="02020603050405020304" pitchFamily="18" charset="0"/>
              </a:rPr>
              <a:t>會考成績達</a:t>
            </a:r>
            <a:r>
              <a:rPr lang="en-US" altLang="zh-TW" sz="2800" b="1" dirty="0">
                <a:solidFill>
                  <a:srgbClr val="FF0000"/>
                </a:solidFill>
                <a:latin typeface="Calibri" panose="020F0502020204030204" pitchFamily="34" charset="0"/>
                <a:ea typeface="標楷體" panose="02010601000101010101" pitchFamily="2" charset="-120"/>
                <a:cs typeface="Times New Roman" panose="02020603050405020304" pitchFamily="18" charset="0"/>
              </a:rPr>
              <a:t>3A++</a:t>
            </a:r>
            <a:r>
              <a:rPr altLang="zh-TW" sz="2800" dirty="0">
                <a:latin typeface="Calibri" panose="020F0502020204030204" pitchFamily="34" charset="0"/>
                <a:ea typeface="標楷體" panose="02010601000101010101" pitchFamily="2" charset="-120"/>
                <a:cs typeface="Times New Roman" panose="02020603050405020304" pitchFamily="18" charset="0"/>
              </a:rPr>
              <a:t>以上，得核發</a:t>
            </a:r>
            <a:r>
              <a:rPr lang="en-US" altLang="zh-TW" sz="2800" b="1" dirty="0">
                <a:solidFill>
                  <a:srgbClr val="FF0000"/>
                </a:solidFill>
                <a:latin typeface="Calibri" panose="020F0502020204030204" pitchFamily="34" charset="0"/>
                <a:ea typeface="標楷體" panose="02010601000101010101" pitchFamily="2" charset="-120"/>
                <a:cs typeface="Times New Roman" panose="02020603050405020304" pitchFamily="18" charset="0"/>
              </a:rPr>
              <a:t>4</a:t>
            </a:r>
            <a:r>
              <a:rPr altLang="zh-TW" sz="2800" b="1" dirty="0">
                <a:solidFill>
                  <a:srgbClr val="FF0000"/>
                </a:solidFill>
                <a:latin typeface="Calibri" panose="020F0502020204030204" pitchFamily="34" charset="0"/>
                <a:ea typeface="標楷體" panose="02010601000101010101" pitchFamily="2" charset="-120"/>
                <a:cs typeface="Times New Roman" panose="02020603050405020304" pitchFamily="18" charset="0"/>
              </a:rPr>
              <a:t>萬元</a:t>
            </a:r>
            <a:r>
              <a:rPr altLang="zh-TW" sz="2800" dirty="0">
                <a:latin typeface="Calibri" panose="020F0502020204030204" pitchFamily="34" charset="0"/>
                <a:ea typeface="標楷體" panose="02010601000101010101" pitchFamily="2" charset="-120"/>
                <a:cs typeface="Times New Roman" panose="02020603050405020304" pitchFamily="18" charset="0"/>
              </a:rPr>
              <a:t>獎學金。</a:t>
            </a:r>
            <a:endParaRPr altLang="zh-TW" sz="2800" dirty="0">
              <a:latin typeface="Calibri" panose="020F0502020204030204" pitchFamily="34" charset="0"/>
              <a:ea typeface="新細明體" panose="02020500000000000000" pitchFamily="18" charset="-120"/>
              <a:cs typeface="Times New Roman" panose="02020603050405020304" pitchFamily="18" charset="0"/>
            </a:endParaRPr>
          </a:p>
          <a:p>
            <a:pPr marL="514350" indent="-514350">
              <a:buNone/>
            </a:pPr>
            <a:r>
              <a:rPr lang="en-US" altLang="zh-TW" sz="2800" dirty="0">
                <a:latin typeface="標楷體" panose="02010601000101010101" pitchFamily="2" charset="-120"/>
                <a:cs typeface="Times New Roman" panose="02020603050405020304" pitchFamily="18" charset="0"/>
              </a:rPr>
              <a:t>(2)</a:t>
            </a:r>
            <a:r>
              <a:rPr altLang="zh-TW" sz="2800" dirty="0">
                <a:ea typeface="標楷體" panose="02010601000101010101" pitchFamily="2" charset="-120"/>
              </a:rPr>
              <a:t>若依新北市立高級中等學校就近入學區域劃分表所列對應學校為第</a:t>
            </a:r>
            <a:r>
              <a:rPr lang="en-US" altLang="zh-TW" sz="2800" dirty="0">
                <a:ea typeface="標楷體" panose="02010601000101010101" pitchFamily="2" charset="-120"/>
              </a:rPr>
              <a:t>1</a:t>
            </a:r>
            <a:r>
              <a:rPr altLang="zh-TW" sz="2800" dirty="0">
                <a:ea typeface="標楷體" panose="02010601000101010101" pitchFamily="2" charset="-120"/>
              </a:rPr>
              <a:t>志願獲錄取就讀者，前開獎學金</a:t>
            </a:r>
            <a:r>
              <a:rPr altLang="zh-TW" sz="2800" b="1" dirty="0">
                <a:solidFill>
                  <a:srgbClr val="FF0000"/>
                </a:solidFill>
                <a:ea typeface="標楷體" panose="02010601000101010101" pitchFamily="2" charset="-120"/>
              </a:rPr>
              <a:t>再加碼</a:t>
            </a:r>
            <a:r>
              <a:rPr lang="en-US" altLang="zh-TW" sz="2800" b="1" dirty="0">
                <a:solidFill>
                  <a:srgbClr val="FF0000"/>
                </a:solidFill>
                <a:ea typeface="標楷體" panose="02010601000101010101" pitchFamily="2" charset="-120"/>
              </a:rPr>
              <a:t>1</a:t>
            </a:r>
            <a:r>
              <a:rPr altLang="zh-TW" sz="2800" b="1" dirty="0">
                <a:solidFill>
                  <a:srgbClr val="FF0000"/>
                </a:solidFill>
                <a:ea typeface="標楷體" panose="02010601000101010101" pitchFamily="2" charset="-120"/>
              </a:rPr>
              <a:t>萬元</a:t>
            </a:r>
            <a:r>
              <a:rPr altLang="zh-TW" sz="2800" dirty="0">
                <a:ea typeface="標楷體" panose="02010601000101010101" pitchFamily="2" charset="-120"/>
              </a:rPr>
              <a:t>獎學金。</a:t>
            </a:r>
            <a:endParaRPr lang="en-US" altLang="zh-TW" sz="2800" dirty="0">
              <a:ea typeface="標楷體" panose="02010601000101010101" pitchFamily="2" charset="-120"/>
            </a:endParaRPr>
          </a:p>
          <a:p>
            <a:pPr marL="514350" indent="-514350">
              <a:buNone/>
            </a:pPr>
            <a:r>
              <a:rPr altLang="en-US" dirty="0">
                <a:latin typeface="標楷體" panose="02010601000101010101" pitchFamily="2" charset="-120"/>
                <a:ea typeface="標楷體" panose="02010601000101010101" pitchFamily="2" charset="-120"/>
              </a:rPr>
              <a:t>有關獎助學金之發放詳見</a:t>
            </a:r>
            <a:r>
              <a:rPr altLang="en-US" dirty="0">
                <a:solidFill>
                  <a:srgbClr val="0000FF"/>
                </a:solidFill>
                <a:latin typeface="標楷體" panose="02010601000101010101" pitchFamily="2" charset="-120"/>
                <a:ea typeface="標楷體" panose="02010601000101010101" pitchFamily="2" charset="-120"/>
                <a:hlinkClick r:id="rId3" action="ppaction://hlinkfile">
                  <a:extLst>
                    <a:ext uri="{A12FA001-AC4F-418D-AE19-62706E023703}">
                      <ahyp:hlinkClr xmlns:ahyp="http://schemas.microsoft.com/office/drawing/2018/hyperlinkcolor" xmlns="" val="tx"/>
                    </a:ext>
                  </a:extLst>
                </a:hlinkClick>
              </a:rPr>
              <a:t>「新北市立高級中等學校辦理學生獎助學金實施計畫」</a:t>
            </a:r>
            <a:endParaRPr altLang="en-US" dirty="0">
              <a:solidFill>
                <a:srgbClr val="0000FF"/>
              </a:solidFill>
              <a:latin typeface="標楷體" panose="02010601000101010101" pitchFamily="2" charset="-120"/>
              <a:ea typeface="標楷體" panose="02010601000101010101" pitchFamily="2" charset="-120"/>
            </a:endParaRPr>
          </a:p>
        </p:txBody>
      </p:sp>
      <p:pic>
        <p:nvPicPr>
          <p:cNvPr id="4" name="Picture 2">
            <a:extLst>
              <a:ext uri="{FF2B5EF4-FFF2-40B4-BE49-F238E27FC236}">
                <a16:creationId xmlns:a16="http://schemas.microsoft.com/office/drawing/2014/main" xmlns="" id="{F1CC2DA4-55F1-49ED-B913-E9F98C6B9F0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4015" y="5806741"/>
            <a:ext cx="1277871" cy="10512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100000">
              <a:srgbClr val="00FFCC"/>
            </a:gs>
          </a:gsLst>
          <a:lin ang="5400000" scaled="1"/>
        </a:gradFill>
        <a:effectLst/>
      </p:bgPr>
    </p:bg>
    <p:spTree>
      <p:nvGrpSpPr>
        <p:cNvPr id="1" name=""/>
        <p:cNvGrpSpPr/>
        <p:nvPr/>
      </p:nvGrpSpPr>
      <p:grpSpPr>
        <a:xfrm>
          <a:off x="0" y="0"/>
          <a:ext cx="0" cy="0"/>
          <a:chOff x="0" y="0"/>
          <a:chExt cx="0" cy="0"/>
        </a:xfrm>
      </p:grpSpPr>
      <p:sp>
        <p:nvSpPr>
          <p:cNvPr id="5" name="Text Box 3">
            <a:extLst>
              <a:ext uri="{FF2B5EF4-FFF2-40B4-BE49-F238E27FC236}">
                <a16:creationId xmlns:a16="http://schemas.microsoft.com/office/drawing/2014/main" xmlns="" id="{85532A51-37ED-1343-AA35-8176A4861E05}"/>
              </a:ext>
            </a:extLst>
          </p:cNvPr>
          <p:cNvSpPr txBox="1">
            <a:spLocks noChangeArrowheads="1"/>
          </p:cNvSpPr>
          <p:nvPr/>
        </p:nvSpPr>
        <p:spPr bwMode="auto">
          <a:xfrm>
            <a:off x="2208215" y="404813"/>
            <a:ext cx="8135937" cy="647700"/>
          </a:xfrm>
          <a:prstGeom prst="rect">
            <a:avLst/>
          </a:prstGeom>
          <a:gradFill>
            <a:gsLst>
              <a:gs pos="0">
                <a:srgbClr val="000099"/>
              </a:gs>
              <a:gs pos="95000">
                <a:srgbClr val="A7B7E3"/>
              </a:gs>
              <a:gs pos="5000">
                <a:srgbClr val="A4B3E2"/>
              </a:gs>
              <a:gs pos="55000">
                <a:srgbClr val="775F55">
                  <a:lumMod val="20000"/>
                  <a:lumOff val="80000"/>
                </a:srgbClr>
              </a:gs>
              <a:gs pos="100000">
                <a:srgbClr val="000099"/>
              </a:gs>
            </a:gsLst>
            <a:lin ang="16200000" scaled="1"/>
          </a:gradFill>
          <a:ln w="28575" algn="ctr">
            <a:solidFill>
              <a:srgbClr val="003366"/>
            </a:solidFill>
            <a:prstDash val="sysDot"/>
            <a:miter lim="800000"/>
            <a:headEnd/>
            <a:tailEnd/>
          </a:ln>
          <a:effectLst/>
          <a:scene3d>
            <a:camera prst="orthographicFront"/>
            <a:lightRig rig="threePt" dir="t"/>
          </a:scene3d>
          <a:sp3d>
            <a:bevelT/>
          </a:sp3d>
        </p:spPr>
        <p:txBody>
          <a:bodyPr anchor="ctr"/>
          <a:lstStyle>
            <a:lvl1pPr eaLnBrk="0" hangingPunct="0">
              <a:defRPr kumimoji="1">
                <a:solidFill>
                  <a:schemeClr val="tx1"/>
                </a:solidFill>
                <a:latin typeface="Arial" pitchFamily="34" charset="0"/>
                <a:ea typeface="新細明體" pitchFamily="18" charset="-120"/>
              </a:defRPr>
            </a:lvl1pPr>
            <a:lvl2pPr marL="742950" indent="-285750" eaLnBrk="0" hangingPunct="0">
              <a:defRPr kumimoji="1">
                <a:solidFill>
                  <a:schemeClr val="tx1"/>
                </a:solidFill>
                <a:latin typeface="Arial" pitchFamily="34" charset="0"/>
                <a:ea typeface="新細明體" pitchFamily="18" charset="-120"/>
              </a:defRPr>
            </a:lvl2pPr>
            <a:lvl3pPr marL="1143000" indent="-228600" eaLnBrk="0" hangingPunct="0">
              <a:defRPr kumimoji="1">
                <a:solidFill>
                  <a:schemeClr val="tx1"/>
                </a:solidFill>
                <a:latin typeface="Arial" pitchFamily="34" charset="0"/>
                <a:ea typeface="新細明體" pitchFamily="18" charset="-120"/>
              </a:defRPr>
            </a:lvl3pPr>
            <a:lvl4pPr marL="1600200" indent="-228600" eaLnBrk="0" hangingPunct="0">
              <a:defRPr kumimoji="1">
                <a:solidFill>
                  <a:schemeClr val="tx1"/>
                </a:solidFill>
                <a:latin typeface="Arial" pitchFamily="34" charset="0"/>
                <a:ea typeface="新細明體" pitchFamily="18" charset="-120"/>
              </a:defRPr>
            </a:lvl4pPr>
            <a:lvl5pPr marL="2057400" indent="-228600" eaLnBrk="0" hangingPunct="0">
              <a:defRPr kumimoji="1">
                <a:solidFill>
                  <a:schemeClr val="tx1"/>
                </a:solidFill>
                <a:latin typeface="Arial" pitchFamily="34" charset="0"/>
                <a:ea typeface="新細明體" pitchFamily="18" charset="-120"/>
              </a:defRPr>
            </a:lvl5pPr>
            <a:lvl6pPr marL="2514600" indent="-228600" eaLnBrk="0" fontAlgn="base" hangingPunct="0">
              <a:spcBef>
                <a:spcPct val="0"/>
              </a:spcBef>
              <a:spcAft>
                <a:spcPct val="0"/>
              </a:spcAft>
              <a:defRPr kumimoji="1">
                <a:solidFill>
                  <a:schemeClr val="tx1"/>
                </a:solidFill>
                <a:latin typeface="Arial" pitchFamily="34" charset="0"/>
                <a:ea typeface="新細明體" pitchFamily="18" charset="-120"/>
              </a:defRPr>
            </a:lvl6pPr>
            <a:lvl7pPr marL="2971800" indent="-228600" eaLnBrk="0" fontAlgn="base" hangingPunct="0">
              <a:spcBef>
                <a:spcPct val="0"/>
              </a:spcBef>
              <a:spcAft>
                <a:spcPct val="0"/>
              </a:spcAft>
              <a:defRPr kumimoji="1">
                <a:solidFill>
                  <a:schemeClr val="tx1"/>
                </a:solidFill>
                <a:latin typeface="Arial" pitchFamily="34" charset="0"/>
                <a:ea typeface="新細明體" pitchFamily="18" charset="-120"/>
              </a:defRPr>
            </a:lvl7pPr>
            <a:lvl8pPr marL="3429000" indent="-228600" eaLnBrk="0" fontAlgn="base" hangingPunct="0">
              <a:spcBef>
                <a:spcPct val="0"/>
              </a:spcBef>
              <a:spcAft>
                <a:spcPct val="0"/>
              </a:spcAft>
              <a:defRPr kumimoji="1">
                <a:solidFill>
                  <a:schemeClr val="tx1"/>
                </a:solidFill>
                <a:latin typeface="Arial" pitchFamily="34" charset="0"/>
                <a:ea typeface="新細明體" pitchFamily="18" charset="-120"/>
              </a:defRPr>
            </a:lvl8pPr>
            <a:lvl9pPr marL="3886200" indent="-228600" eaLnBrk="0" fontAlgn="base" hangingPunct="0">
              <a:spcBef>
                <a:spcPct val="0"/>
              </a:spcBef>
              <a:spcAft>
                <a:spcPct val="0"/>
              </a:spcAft>
              <a:defRPr kumimoji="1">
                <a:solidFill>
                  <a:schemeClr val="tx1"/>
                </a:solidFill>
                <a:latin typeface="Arial" pitchFamily="34" charset="0"/>
                <a:ea typeface="新細明體" pitchFamily="18" charset="-120"/>
              </a:defRPr>
            </a:lvl9pPr>
          </a:lstStyle>
          <a:p>
            <a:pPr marL="457200" marR="0" lvl="0" indent="-457200" algn="ctr" defTabSz="914400" rtl="0" eaLnBrk="1" fontAlgn="base" latinLnBrk="0" hangingPunct="1">
              <a:lnSpc>
                <a:spcPct val="100000"/>
              </a:lnSpc>
              <a:spcBef>
                <a:spcPct val="0"/>
              </a:spcBef>
              <a:spcAft>
                <a:spcPct val="0"/>
              </a:spcAft>
              <a:buClrTx/>
              <a:buSzTx/>
              <a:buFontTx/>
              <a:buNone/>
              <a:tabLst/>
              <a:defRPr/>
            </a:pPr>
            <a:r>
              <a:rPr kumimoji="1" lang="zh-TW" altLang="en-US" sz="4000" b="1" i="0" u="none" strike="noStrike" kern="0" cap="none" spc="0" normalizeH="0" baseline="0" noProof="0" dirty="0">
                <a:ln>
                  <a:noFill/>
                </a:ln>
                <a:solidFill>
                  <a:srgbClr val="000099"/>
                </a:solidFill>
                <a:effectLst>
                  <a:outerShdw blurRad="38100" dist="38100" dir="2700000" algn="tl">
                    <a:srgbClr val="000000">
                      <a:alpha val="43137"/>
                    </a:srgbClr>
                  </a:outerShdw>
                </a:effectLst>
                <a:uLnTx/>
                <a:uFillTx/>
                <a:latin typeface="標楷體" pitchFamily="65" charset="-120"/>
                <a:ea typeface="標楷體" pitchFamily="65" charset="-120"/>
                <a:cs typeface="+mn-cs"/>
              </a:rPr>
              <a:t>基北區</a:t>
            </a:r>
            <a:r>
              <a:rPr kumimoji="1" lang="en-US" altLang="zh-TW" sz="4000" b="1" i="0" u="none" strike="noStrike" kern="0" cap="none" spc="0" normalizeH="0" baseline="0" noProof="0" dirty="0">
                <a:ln>
                  <a:noFill/>
                </a:ln>
                <a:solidFill>
                  <a:srgbClr val="000099"/>
                </a:solidFill>
                <a:effectLst>
                  <a:outerShdw blurRad="38100" dist="38100" dir="2700000" algn="tl">
                    <a:srgbClr val="000000">
                      <a:alpha val="43137"/>
                    </a:srgbClr>
                  </a:outerShdw>
                </a:effectLst>
                <a:uLnTx/>
                <a:uFillTx/>
                <a:latin typeface="標楷體" pitchFamily="65" charset="-120"/>
                <a:ea typeface="標楷體" pitchFamily="65" charset="-120"/>
                <a:cs typeface="+mn-cs"/>
              </a:rPr>
              <a:t>112</a:t>
            </a:r>
            <a:r>
              <a:rPr kumimoji="1" lang="zh-TW" altLang="en-US" sz="4000" b="1" i="0" u="none" strike="noStrike" kern="0" cap="none" spc="0" normalizeH="0" baseline="0" noProof="0" dirty="0">
                <a:ln>
                  <a:noFill/>
                </a:ln>
                <a:solidFill>
                  <a:srgbClr val="000099"/>
                </a:solidFill>
                <a:effectLst>
                  <a:outerShdw blurRad="38100" dist="38100" dir="2700000" algn="tl">
                    <a:srgbClr val="000000">
                      <a:alpha val="43137"/>
                    </a:srgbClr>
                  </a:outerShdw>
                </a:effectLst>
                <a:uLnTx/>
                <a:uFillTx/>
                <a:latin typeface="標楷體" pitchFamily="65" charset="-120"/>
                <a:ea typeface="標楷體" pitchFamily="65" charset="-120"/>
                <a:cs typeface="+mn-cs"/>
              </a:rPr>
              <a:t>學年度多元入學諮詢管道</a:t>
            </a:r>
          </a:p>
        </p:txBody>
      </p:sp>
      <p:grpSp>
        <p:nvGrpSpPr>
          <p:cNvPr id="416771" name="群組 1">
            <a:extLst>
              <a:ext uri="{FF2B5EF4-FFF2-40B4-BE49-F238E27FC236}">
                <a16:creationId xmlns:a16="http://schemas.microsoft.com/office/drawing/2014/main" xmlns="" id="{172A5598-8467-7A46-B533-F88C15AAD7E1}"/>
              </a:ext>
            </a:extLst>
          </p:cNvPr>
          <p:cNvGrpSpPr>
            <a:grpSpLocks/>
          </p:cNvGrpSpPr>
          <p:nvPr/>
        </p:nvGrpSpPr>
        <p:grpSpPr bwMode="auto">
          <a:xfrm>
            <a:off x="2881313" y="1231903"/>
            <a:ext cx="6440488" cy="5328743"/>
            <a:chOff x="1832842" y="1412876"/>
            <a:chExt cx="8511632" cy="5329101"/>
          </a:xfrm>
        </p:grpSpPr>
        <p:sp>
          <p:nvSpPr>
            <p:cNvPr id="6" name="矩形 5">
              <a:extLst>
                <a:ext uri="{FF2B5EF4-FFF2-40B4-BE49-F238E27FC236}">
                  <a16:creationId xmlns:a16="http://schemas.microsoft.com/office/drawing/2014/main" xmlns="" id="{3044C0CA-E150-2243-B592-7A273808DE5D}"/>
                </a:ext>
              </a:extLst>
            </p:cNvPr>
            <p:cNvSpPr/>
            <p:nvPr/>
          </p:nvSpPr>
          <p:spPr>
            <a:xfrm>
              <a:off x="1847529" y="4149910"/>
              <a:ext cx="8496945" cy="792216"/>
            </a:xfrm>
            <a:prstGeom prst="rect">
              <a:avLst/>
            </a:prstGeom>
            <a:scene3d>
              <a:camera prst="orthographicFront"/>
              <a:lightRig rig="threePt" dir="t"/>
            </a:scene3d>
            <a:sp3d>
              <a:bevelT/>
            </a:sp3d>
          </p:spPr>
          <p:style>
            <a:lnRef idx="1">
              <a:schemeClr val="accent2"/>
            </a:lnRef>
            <a:fillRef idx="3">
              <a:schemeClr val="accent2"/>
            </a:fillRef>
            <a:effectRef idx="2">
              <a:schemeClr val="accent2"/>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TW" altLang="en-US" sz="2800" b="0" i="0" u="none" strike="noStrike" kern="1200" cap="none" spc="0" normalizeH="0" baseline="0" noProof="0" dirty="0">
                  <a:ln>
                    <a:noFill/>
                  </a:ln>
                  <a:solidFill>
                    <a:srgbClr val="000000"/>
                  </a:solidFill>
                  <a:effectLst/>
                  <a:uLnTx/>
                  <a:uFillTx/>
                  <a:latin typeface="標楷體" pitchFamily="65" charset="-120"/>
                  <a:ea typeface="標楷體" pitchFamily="65" charset="-120"/>
                  <a:cs typeface="+mn-cs"/>
                </a:rPr>
                <a:t>國中教育會考網站，網址</a:t>
              </a:r>
              <a:endParaRPr kumimoji="1" lang="en-US" altLang="zh-TW" sz="2800" b="0" i="0" u="none" strike="noStrike" kern="1200" cap="none" spc="0" normalizeH="0" baseline="0" noProof="0" dirty="0">
                <a:ln>
                  <a:noFill/>
                </a:ln>
                <a:solidFill>
                  <a:srgbClr val="000000"/>
                </a:solidFill>
                <a:effectLst/>
                <a:uLnTx/>
                <a:uFillTx/>
                <a:latin typeface="標楷體" pitchFamily="65" charset="-120"/>
                <a:ea typeface="標楷體" pitchFamily="65" charset="-12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zh-TW" sz="2800" b="0" i="0" u="none" strike="noStrike" kern="1200" cap="none" spc="0" normalizeH="0" baseline="0" noProof="0" dirty="0">
                  <a:ln>
                    <a:noFill/>
                  </a:ln>
                  <a:solidFill>
                    <a:srgbClr val="FF0000"/>
                  </a:solidFill>
                  <a:effectLst/>
                  <a:uLnTx/>
                  <a:uFillTx/>
                  <a:latin typeface="標楷體" pitchFamily="65" charset="-120"/>
                  <a:ea typeface="標楷體" pitchFamily="65" charset="-120"/>
                  <a:cs typeface="+mn-cs"/>
                </a:rPr>
                <a:t>https://cap.nace.edu.tw/</a:t>
              </a:r>
              <a:endParaRPr kumimoji="1" lang="zh-TW" altLang="en-US" sz="2800" b="0" i="0" u="none" strike="noStrike" kern="1200" cap="none" spc="0" normalizeH="0" baseline="0" noProof="0" dirty="0">
                <a:ln>
                  <a:noFill/>
                </a:ln>
                <a:solidFill>
                  <a:srgbClr val="FF0000"/>
                </a:solidFill>
                <a:effectLst/>
                <a:uLnTx/>
                <a:uFillTx/>
                <a:latin typeface="標楷體" pitchFamily="65" charset="-120"/>
                <a:ea typeface="標楷體" pitchFamily="65" charset="-120"/>
                <a:cs typeface="+mn-cs"/>
              </a:endParaRPr>
            </a:p>
          </p:txBody>
        </p:sp>
        <p:sp>
          <p:nvSpPr>
            <p:cNvPr id="7" name="矩形 6">
              <a:extLst>
                <a:ext uri="{FF2B5EF4-FFF2-40B4-BE49-F238E27FC236}">
                  <a16:creationId xmlns:a16="http://schemas.microsoft.com/office/drawing/2014/main" xmlns="" id="{AF3ED5C1-57A4-8B46-947A-37FFFCCB9441}"/>
                </a:ext>
              </a:extLst>
            </p:cNvPr>
            <p:cNvSpPr/>
            <p:nvPr/>
          </p:nvSpPr>
          <p:spPr>
            <a:xfrm>
              <a:off x="1847529" y="2349564"/>
              <a:ext cx="8496945" cy="792216"/>
            </a:xfrm>
            <a:prstGeom prst="rect">
              <a:avLst/>
            </a:prstGeom>
            <a:scene3d>
              <a:camera prst="orthographicFront"/>
              <a:lightRig rig="threePt" dir="t"/>
            </a:scene3d>
            <a:sp3d>
              <a:bevelT/>
            </a:sp3d>
          </p:spPr>
          <p:style>
            <a:lnRef idx="1">
              <a:schemeClr val="accent5"/>
            </a:lnRef>
            <a:fillRef idx="2">
              <a:schemeClr val="accent5"/>
            </a:fillRef>
            <a:effectRef idx="1">
              <a:schemeClr val="accent5"/>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TW" altLang="en-US" sz="2800" b="0" i="0" u="none" strike="noStrike" kern="1200" cap="none" spc="0" normalizeH="0" baseline="0" noProof="0" dirty="0">
                  <a:ln>
                    <a:noFill/>
                  </a:ln>
                  <a:solidFill>
                    <a:prstClr val="black"/>
                  </a:solidFill>
                  <a:effectLst/>
                  <a:uLnTx/>
                  <a:uFillTx/>
                  <a:latin typeface="標楷體" pitchFamily="65" charset="-120"/>
                  <a:ea typeface="標楷體" pitchFamily="65" charset="-120"/>
                  <a:cs typeface="+mn-cs"/>
                </a:rPr>
                <a:t>教育部十二年國民基本教育資訊網</a:t>
              </a:r>
              <a:endParaRPr kumimoji="1" lang="en-US" altLang="zh-TW" sz="2800" b="0" i="0" u="none" strike="noStrike" kern="1200" cap="none" spc="0" normalizeH="0" baseline="0" noProof="0" dirty="0">
                <a:ln>
                  <a:noFill/>
                </a:ln>
                <a:solidFill>
                  <a:prstClr val="black"/>
                </a:solidFill>
                <a:effectLst/>
                <a:uLnTx/>
                <a:uFillTx/>
                <a:latin typeface="標楷體" pitchFamily="65" charset="-120"/>
                <a:ea typeface="標楷體" pitchFamily="65" charset="-12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zh-TW" sz="2800" b="0" i="0" u="none" strike="noStrike" kern="1200" cap="none" spc="0" normalizeH="0" baseline="0" noProof="0" dirty="0">
                  <a:ln>
                    <a:noFill/>
                  </a:ln>
                  <a:solidFill>
                    <a:prstClr val="black"/>
                  </a:solidFill>
                  <a:effectLst/>
                  <a:uLnTx/>
                  <a:uFillTx/>
                  <a:latin typeface="標楷體" pitchFamily="65" charset="-120"/>
                  <a:ea typeface="標楷體" pitchFamily="65" charset="-120"/>
                  <a:cs typeface="+mn-cs"/>
                </a:rPr>
                <a:t>http://12basic.edu.tw/</a:t>
              </a:r>
              <a:endParaRPr kumimoji="1" lang="zh-TW" altLang="en-US" sz="2800" b="0" i="0" u="none" strike="noStrike" kern="1200" cap="none" spc="0" normalizeH="0" baseline="0" noProof="0" dirty="0">
                <a:ln>
                  <a:noFill/>
                </a:ln>
                <a:solidFill>
                  <a:prstClr val="black"/>
                </a:solidFill>
                <a:effectLst/>
                <a:uLnTx/>
                <a:uFillTx/>
                <a:latin typeface="標楷體" pitchFamily="65" charset="-120"/>
                <a:ea typeface="標楷體" pitchFamily="65" charset="-120"/>
                <a:cs typeface="+mn-cs"/>
              </a:endParaRPr>
            </a:p>
          </p:txBody>
        </p:sp>
        <p:sp>
          <p:nvSpPr>
            <p:cNvPr id="8" name="矩形 7">
              <a:extLst>
                <a:ext uri="{FF2B5EF4-FFF2-40B4-BE49-F238E27FC236}">
                  <a16:creationId xmlns:a16="http://schemas.microsoft.com/office/drawing/2014/main" xmlns="" id="{C34EACA8-6B1C-FD4F-B543-B11B696DD665}"/>
                </a:ext>
              </a:extLst>
            </p:cNvPr>
            <p:cNvSpPr/>
            <p:nvPr/>
          </p:nvSpPr>
          <p:spPr>
            <a:xfrm>
              <a:off x="1847529" y="1412876"/>
              <a:ext cx="8496945" cy="792216"/>
            </a:xfrm>
            <a:prstGeom prst="rect">
              <a:avLst/>
            </a:prstGeom>
            <a:scene3d>
              <a:camera prst="orthographicFront"/>
              <a:lightRig rig="threePt" dir="t"/>
            </a:scene3d>
            <a:sp3d>
              <a:bevelT/>
            </a:sp3d>
          </p:spPr>
          <p:style>
            <a:lnRef idx="1">
              <a:schemeClr val="accent6"/>
            </a:lnRef>
            <a:fillRef idx="2">
              <a:schemeClr val="accent6"/>
            </a:fillRef>
            <a:effectRef idx="1">
              <a:schemeClr val="accent6"/>
            </a:effectRef>
            <a:fontRef idx="minor">
              <a:schemeClr val="dk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zh-TW" sz="2800" b="0" i="0" u="none" strike="noStrike" kern="1200" cap="none" spc="0" normalizeH="0" baseline="0" noProof="0" dirty="0">
                  <a:ln>
                    <a:noFill/>
                  </a:ln>
                  <a:solidFill>
                    <a:prstClr val="black"/>
                  </a:solidFill>
                  <a:effectLst/>
                  <a:uLnTx/>
                  <a:uFillTx/>
                  <a:latin typeface="標楷體" pitchFamily="65" charset="-120"/>
                  <a:ea typeface="標楷體" pitchFamily="65" charset="-120"/>
                  <a:cs typeface="+mn-cs"/>
                </a:rPr>
                <a:t>112</a:t>
              </a:r>
              <a:r>
                <a:rPr kumimoji="1" lang="zh-TW" altLang="en-US" sz="2800" b="0" i="0" u="none" strike="noStrike" kern="1200" cap="none" spc="0" normalizeH="0" baseline="0" noProof="0" dirty="0">
                  <a:ln>
                    <a:noFill/>
                  </a:ln>
                  <a:solidFill>
                    <a:prstClr val="black"/>
                  </a:solidFill>
                  <a:effectLst/>
                  <a:uLnTx/>
                  <a:uFillTx/>
                  <a:latin typeface="標楷體" pitchFamily="65" charset="-120"/>
                  <a:ea typeface="標楷體" pitchFamily="65" charset="-120"/>
                  <a:cs typeface="+mn-cs"/>
                </a:rPr>
                <a:t>學年度適性入學宣導網站</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zh-TW" sz="2800" b="0" i="0" u="none" strike="noStrike" kern="1200" cap="none" spc="0" normalizeH="0" baseline="0" noProof="0" dirty="0">
                  <a:ln>
                    <a:noFill/>
                  </a:ln>
                  <a:solidFill>
                    <a:prstClr val="black"/>
                  </a:solidFill>
                  <a:effectLst/>
                  <a:uLnTx/>
                  <a:uFillTx/>
                  <a:latin typeface="標楷體" pitchFamily="65" charset="-120"/>
                  <a:ea typeface="標楷體" pitchFamily="65" charset="-120"/>
                  <a:cs typeface="+mn-cs"/>
                </a:rPr>
                <a:t>http://adapt.k12ea.gov.tw</a:t>
              </a:r>
            </a:p>
          </p:txBody>
        </p:sp>
        <p:sp>
          <p:nvSpPr>
            <p:cNvPr id="10" name="矩形 9">
              <a:extLst>
                <a:ext uri="{FF2B5EF4-FFF2-40B4-BE49-F238E27FC236}">
                  <a16:creationId xmlns:a16="http://schemas.microsoft.com/office/drawing/2014/main" xmlns="" id="{CCA27724-7D3E-3249-8E52-0EA75A8C3D44}"/>
                </a:ext>
              </a:extLst>
            </p:cNvPr>
            <p:cNvSpPr/>
            <p:nvPr/>
          </p:nvSpPr>
          <p:spPr>
            <a:xfrm>
              <a:off x="1847529" y="3236674"/>
              <a:ext cx="8496945" cy="792215"/>
            </a:xfrm>
            <a:prstGeom prst="rect">
              <a:avLst/>
            </a:prstGeom>
            <a:scene3d>
              <a:camera prst="orthographicFront"/>
              <a:lightRig rig="threePt" dir="t"/>
            </a:scene3d>
            <a:sp3d>
              <a:bevelT/>
            </a:sp3d>
          </p:spPr>
          <p:style>
            <a:lnRef idx="0">
              <a:schemeClr val="accent3"/>
            </a:lnRef>
            <a:fillRef idx="3">
              <a:schemeClr val="accent3"/>
            </a:fillRef>
            <a:effectRef idx="3">
              <a:schemeClr val="accent3"/>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TW" altLang="en-US" sz="2800" b="0" i="0" u="none" strike="noStrike" kern="1200" cap="none" spc="0" normalizeH="0" baseline="0" noProof="0" dirty="0">
                  <a:ln>
                    <a:noFill/>
                  </a:ln>
                  <a:solidFill>
                    <a:srgbClr val="000000"/>
                  </a:solidFill>
                  <a:effectLst/>
                  <a:uLnTx/>
                  <a:uFillTx/>
                  <a:latin typeface="標楷體" pitchFamily="65" charset="-120"/>
                  <a:ea typeface="標楷體" pitchFamily="65" charset="-120"/>
                  <a:cs typeface="+mn-cs"/>
                </a:rPr>
                <a:t>技專校院招生策略委員會</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zh-TW" sz="2800" b="0" i="0" u="none" strike="noStrike" kern="1200" cap="none" spc="0" normalizeH="0" baseline="0" noProof="0" dirty="0">
                  <a:ln>
                    <a:noFill/>
                  </a:ln>
                  <a:solidFill>
                    <a:srgbClr val="000000"/>
                  </a:solidFill>
                  <a:effectLst/>
                  <a:uLnTx/>
                  <a:uFillTx/>
                  <a:latin typeface="標楷體" pitchFamily="65" charset="-120"/>
                  <a:ea typeface="標楷體" pitchFamily="65" charset="-120"/>
                  <a:cs typeface="+mn-cs"/>
                </a:rPr>
                <a:t>http://www.techadmi.edu.tw/</a:t>
              </a:r>
            </a:p>
          </p:txBody>
        </p:sp>
        <p:sp>
          <p:nvSpPr>
            <p:cNvPr id="11" name="矩形 10">
              <a:extLst>
                <a:ext uri="{FF2B5EF4-FFF2-40B4-BE49-F238E27FC236}">
                  <a16:creationId xmlns:a16="http://schemas.microsoft.com/office/drawing/2014/main" xmlns="" id="{55CCA977-F986-6A41-A017-5D0936B28B7B}"/>
                </a:ext>
              </a:extLst>
            </p:cNvPr>
            <p:cNvSpPr/>
            <p:nvPr/>
          </p:nvSpPr>
          <p:spPr>
            <a:xfrm>
              <a:off x="1847529" y="5029444"/>
              <a:ext cx="8496945" cy="792216"/>
            </a:xfrm>
            <a:prstGeom prst="rect">
              <a:avLst/>
            </a:prstGeom>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TW" altLang="en-US" sz="2800" b="0" i="0" u="none" strike="noStrike" kern="1200" cap="none" spc="0" normalizeH="0" baseline="0" noProof="0" dirty="0">
                  <a:ln>
                    <a:noFill/>
                  </a:ln>
                  <a:solidFill>
                    <a:srgbClr val="000000"/>
                  </a:solidFill>
                  <a:effectLst/>
                  <a:uLnTx/>
                  <a:uFillTx/>
                  <a:latin typeface="標楷體" pitchFamily="65" charset="-120"/>
                  <a:ea typeface="標楷體" pitchFamily="65" charset="-120"/>
                  <a:cs typeface="+mn-cs"/>
                </a:rPr>
                <a:t>新北市中等教育資源網</a:t>
              </a:r>
              <a:endParaRPr kumimoji="1" lang="en-US" altLang="zh-TW" sz="2800" b="0" i="0" u="none" strike="noStrike" kern="1200" cap="none" spc="0" normalizeH="0" baseline="0" noProof="0" dirty="0">
                <a:ln>
                  <a:noFill/>
                </a:ln>
                <a:solidFill>
                  <a:srgbClr val="000000"/>
                </a:solidFill>
                <a:effectLst/>
                <a:uLnTx/>
                <a:uFillTx/>
                <a:latin typeface="標楷體" pitchFamily="65" charset="-120"/>
                <a:ea typeface="標楷體" pitchFamily="65" charset="-12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altLang="zh-TW" sz="2800" b="0" i="0" u="none" strike="noStrike" kern="1200" cap="none" spc="0" normalizeH="0" baseline="0" noProof="0" dirty="0">
                  <a:ln>
                    <a:noFill/>
                  </a:ln>
                  <a:solidFill>
                    <a:srgbClr val="000000"/>
                  </a:solidFill>
                  <a:effectLst/>
                  <a:uLnTx/>
                  <a:uFillTx/>
                  <a:latin typeface="標楷體" pitchFamily="65" charset="-120"/>
                  <a:ea typeface="標楷體" pitchFamily="65" charset="-120"/>
                  <a:cs typeface="+mn-cs"/>
                </a:rPr>
                <a:t>http://se.ntpc.edu.tw/</a:t>
              </a:r>
              <a:endParaRPr kumimoji="1" lang="zh-TW" altLang="en-US" sz="2800" b="0" i="0" u="none" strike="noStrike" kern="1200" cap="none" spc="0" normalizeH="0" baseline="0" noProof="0" dirty="0">
                <a:ln>
                  <a:noFill/>
                </a:ln>
                <a:solidFill>
                  <a:srgbClr val="000000"/>
                </a:solidFill>
                <a:effectLst/>
                <a:uLnTx/>
                <a:uFillTx/>
                <a:latin typeface="標楷體" pitchFamily="65" charset="-120"/>
                <a:ea typeface="標楷體" pitchFamily="65" charset="-120"/>
                <a:cs typeface="+mn-cs"/>
              </a:endParaRPr>
            </a:p>
          </p:txBody>
        </p:sp>
        <p:sp>
          <p:nvSpPr>
            <p:cNvPr id="12" name="矩形 11">
              <a:extLst>
                <a:ext uri="{FF2B5EF4-FFF2-40B4-BE49-F238E27FC236}">
                  <a16:creationId xmlns:a16="http://schemas.microsoft.com/office/drawing/2014/main" xmlns="" id="{A106FEDC-D535-784B-A9A0-332B777D7F9A}"/>
                </a:ext>
              </a:extLst>
            </p:cNvPr>
            <p:cNvSpPr/>
            <p:nvPr/>
          </p:nvSpPr>
          <p:spPr>
            <a:xfrm>
              <a:off x="1832842" y="5949761"/>
              <a:ext cx="8496945" cy="792216"/>
            </a:xfrm>
            <a:prstGeom prst="rect">
              <a:avLst/>
            </a:prstGeom>
            <a:solidFill>
              <a:schemeClr val="accent3">
                <a:lumMod val="40000"/>
                <a:lumOff val="6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TW" altLang="en-US" sz="2800" b="0" i="0" u="none" strike="noStrike" kern="1200" cap="none" spc="0" normalizeH="0" baseline="0" noProof="0" dirty="0">
                  <a:ln>
                    <a:noFill/>
                  </a:ln>
                  <a:solidFill>
                    <a:srgbClr val="000000"/>
                  </a:solidFill>
                  <a:effectLst/>
                  <a:uLnTx/>
                  <a:uFillTx/>
                  <a:latin typeface="標楷體" pitchFamily="65" charset="-120"/>
                  <a:ea typeface="標楷體" pitchFamily="65" charset="-120"/>
                  <a:cs typeface="+mn-cs"/>
                </a:rPr>
                <a:t>全國高級中等學校及五專資訊網</a:t>
              </a:r>
              <a:r>
                <a:rPr kumimoji="1" lang="en-US" altLang="zh-TW" sz="2800" b="0" i="0" u="none" strike="noStrike" kern="1200" cap="none" spc="0" normalizeH="0" baseline="0" noProof="0" dirty="0">
                  <a:ln>
                    <a:noFill/>
                  </a:ln>
                  <a:solidFill>
                    <a:srgbClr val="000000"/>
                  </a:solidFill>
                  <a:effectLst/>
                  <a:uLnTx/>
                  <a:uFillTx/>
                  <a:latin typeface="標楷體" pitchFamily="65" charset="-120"/>
                  <a:ea typeface="標楷體" pitchFamily="65" charset="-120"/>
                  <a:cs typeface="+mn-cs"/>
                </a:rPr>
                <a:t>http://highschool.yjvs.chc.edu.tw</a:t>
              </a:r>
              <a:endParaRPr kumimoji="1" lang="zh-TW" altLang="en-US" sz="2800" b="0" i="0" u="none" strike="noStrike" kern="1200" cap="none" spc="0" normalizeH="0" baseline="0" noProof="0" dirty="0">
                <a:ln>
                  <a:noFill/>
                </a:ln>
                <a:solidFill>
                  <a:srgbClr val="000000"/>
                </a:solidFill>
                <a:effectLst/>
                <a:uLnTx/>
                <a:uFillTx/>
                <a:latin typeface="標楷體" pitchFamily="65" charset="-120"/>
                <a:ea typeface="標楷體" pitchFamily="65" charset="-120"/>
                <a:cs typeface="+mn-cs"/>
              </a:endParaRPr>
            </a:p>
          </p:txBody>
        </p:sp>
      </p:grpSp>
      <p:sp>
        <p:nvSpPr>
          <p:cNvPr id="416772" name="投影片編號版面配置區 1">
            <a:extLst>
              <a:ext uri="{FF2B5EF4-FFF2-40B4-BE49-F238E27FC236}">
                <a16:creationId xmlns:a16="http://schemas.microsoft.com/office/drawing/2014/main" xmlns="" id="{4B549741-F000-7B4F-A125-6DBCF76B89A5}"/>
              </a:ext>
            </a:extLst>
          </p:cNvPr>
          <p:cNvSpPr>
            <a:spLocks noGrp="1"/>
          </p:cNvSpPr>
          <p:nvPr>
            <p:ph type="sldNum" sz="quarter" idx="12"/>
          </p:nvPr>
        </p:nvSpPr>
        <p:spPr bwMode="auto">
          <a:xfrm>
            <a:off x="1725613" y="6486525"/>
            <a:ext cx="571500" cy="228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r>
              <a:rPr kumimoji="1" lang="en-US" altLang="zh-TW" sz="1200" b="1" i="0" u="none" strike="noStrike" kern="1200" cap="none" spc="0" normalizeH="0" baseline="0" noProof="0" dirty="0">
                <a:ln>
                  <a:noFill/>
                </a:ln>
                <a:solidFill>
                  <a:srgbClr val="000000"/>
                </a:solidFill>
                <a:effectLst/>
                <a:uLnTx/>
                <a:uFillTx/>
                <a:latin typeface="Arial" panose="020B0604020202020204" pitchFamily="34" charset="0"/>
                <a:ea typeface="Microsoft JhengHei UI" panose="020B0604030504040204" pitchFamily="34" charset="-120"/>
                <a:cs typeface="+mn-cs"/>
              </a:rPr>
              <a:t>111</a:t>
            </a:r>
            <a:endParaRPr kumimoji="1" lang="zh-TW" altLang="en-US" sz="1200" b="1" i="0" u="none" strike="noStrike" kern="1200" cap="none" spc="0" normalizeH="0" baseline="0" noProof="0">
              <a:ln>
                <a:noFill/>
              </a:ln>
              <a:solidFill>
                <a:srgbClr val="000000"/>
              </a:solidFill>
              <a:effectLst/>
              <a:uLnTx/>
              <a:uFillTx/>
              <a:latin typeface="Arial" panose="020B0604020202020204" pitchFamily="34" charset="0"/>
              <a:ea typeface="Microsoft JhengHei UI" panose="020B0604030504040204" pitchFamily="34" charset="-120"/>
              <a:cs typeface="+mn-cs"/>
            </a:endParaRPr>
          </a:p>
        </p:txBody>
      </p:sp>
      <p:pic>
        <p:nvPicPr>
          <p:cNvPr id="13" name="Picture 2">
            <a:extLst>
              <a:ext uri="{FF2B5EF4-FFF2-40B4-BE49-F238E27FC236}">
                <a16:creationId xmlns:a16="http://schemas.microsoft.com/office/drawing/2014/main" xmlns="" id="{A8652891-B313-408D-81F6-65615BC0CBE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665" y="552688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med">
    <p:wipe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heel(1)">
                                      <p:cBhvr>
                                        <p:cTn id="7"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1">
                <a:lumMod val="5000"/>
                <a:lumOff val="95000"/>
              </a:schemeClr>
            </a:gs>
            <a:gs pos="100000">
              <a:srgbClr val="00FFCC"/>
            </a:gs>
          </a:gsLst>
          <a:lin ang="5400000" scaled="1"/>
        </a:gradFill>
        <a:effectLst/>
      </p:bgPr>
    </p:bg>
    <p:spTree>
      <p:nvGrpSpPr>
        <p:cNvPr id="1" name=""/>
        <p:cNvGrpSpPr/>
        <p:nvPr/>
      </p:nvGrpSpPr>
      <p:grpSpPr>
        <a:xfrm>
          <a:off x="0" y="0"/>
          <a:ext cx="0" cy="0"/>
          <a:chOff x="0" y="0"/>
          <a:chExt cx="0" cy="0"/>
        </a:xfrm>
      </p:grpSpPr>
      <p:sp>
        <p:nvSpPr>
          <p:cNvPr id="418818" name="投影片編號版面配置區 1">
            <a:extLst>
              <a:ext uri="{FF2B5EF4-FFF2-40B4-BE49-F238E27FC236}">
                <a16:creationId xmlns:a16="http://schemas.microsoft.com/office/drawing/2014/main" xmlns="" id="{EAF9485F-3D93-9442-80F9-329665A8659D}"/>
              </a:ext>
            </a:extLst>
          </p:cNvPr>
          <p:cNvSpPr>
            <a:spLocks noGrp="1"/>
          </p:cNvSpPr>
          <p:nvPr>
            <p:ph type="sldNum" sz="quarter" idx="12"/>
          </p:nvPr>
        </p:nvSpPr>
        <p:spPr bwMode="auto">
          <a:xfrm>
            <a:off x="1620838" y="6499225"/>
            <a:ext cx="571500" cy="228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fld id="{43B29B8E-79FC-684B-B49C-AC693260171D}" type="slidenum">
              <a:rPr kumimoji="1" lang="en-US" altLang="zh-TW" sz="1000" b="1" i="0" u="none" strike="noStrike" kern="1200" cap="none" spc="0" normalizeH="0" baseline="0" noProof="0">
                <a:ln>
                  <a:noFill/>
                </a:ln>
                <a:solidFill>
                  <a:srgbClr val="000000"/>
                </a:solidFill>
                <a:effectLst/>
                <a:uLnTx/>
                <a:uFillTx/>
                <a:latin typeface="Arial" panose="020B0604020202020204" pitchFamily="34" charset="0"/>
                <a:ea typeface="Microsoft JhengHei UI" panose="020B0604030504040204" pitchFamily="34" charset="-120"/>
                <a:cs typeface="+mn-cs"/>
              </a:rPr>
              <a:pPr marL="0" marR="0" lvl="0"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t>129</a:t>
            </a:fld>
            <a:endParaRPr kumimoji="1" lang="zh-TW" altLang="en-US" sz="1000" b="1" i="0" u="none" strike="noStrike" kern="1200" cap="none" spc="0" normalizeH="0" baseline="0" noProof="0">
              <a:ln>
                <a:noFill/>
              </a:ln>
              <a:solidFill>
                <a:srgbClr val="000000"/>
              </a:solidFill>
              <a:effectLst/>
              <a:uLnTx/>
              <a:uFillTx/>
              <a:latin typeface="Arial" panose="020B0604020202020204" pitchFamily="34" charset="0"/>
              <a:ea typeface="Microsoft JhengHei UI" panose="020B0604030504040204" pitchFamily="34" charset="-120"/>
              <a:cs typeface="+mn-cs"/>
            </a:endParaRPr>
          </a:p>
        </p:txBody>
      </p:sp>
      <p:sp>
        <p:nvSpPr>
          <p:cNvPr id="3" name="文字方塊 2">
            <a:extLst>
              <a:ext uri="{FF2B5EF4-FFF2-40B4-BE49-F238E27FC236}">
                <a16:creationId xmlns:a16="http://schemas.microsoft.com/office/drawing/2014/main" xmlns="" id="{AE999F53-28C1-F84E-A0E7-F8628DF76885}"/>
              </a:ext>
            </a:extLst>
          </p:cNvPr>
          <p:cNvSpPr txBox="1"/>
          <p:nvPr/>
        </p:nvSpPr>
        <p:spPr>
          <a:xfrm>
            <a:off x="1919538" y="404667"/>
            <a:ext cx="2329991" cy="646331"/>
          </a:xfrm>
          <a:prstGeom prst="rect">
            <a:avLst/>
          </a:prstGeom>
          <a:solidFill>
            <a:schemeClr val="accent2">
              <a:lumMod val="20000"/>
              <a:lumOff val="80000"/>
            </a:schemeClr>
          </a:solidFill>
          <a:ln w="19050">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dk1"/>
          </a:lnRef>
          <a:fillRef idx="1">
            <a:schemeClr val="lt1"/>
          </a:fillRef>
          <a:effectRef idx="0">
            <a:schemeClr val="dk1"/>
          </a:effectRef>
          <a:fontRef idx="minor">
            <a:schemeClr val="dk1"/>
          </a:fontRef>
        </p:style>
        <p:txBody>
          <a:bodyPr>
            <a:spAutoFit/>
            <a:sp3d extrusionH="57150">
              <a:bevelT w="38100" h="38100"/>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TW" altLang="en-US" sz="36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諮詢信箱</a:t>
            </a:r>
          </a:p>
        </p:txBody>
      </p:sp>
      <p:graphicFrame>
        <p:nvGraphicFramePr>
          <p:cNvPr id="12" name="表格 11">
            <a:extLst>
              <a:ext uri="{FF2B5EF4-FFF2-40B4-BE49-F238E27FC236}">
                <a16:creationId xmlns:a16="http://schemas.microsoft.com/office/drawing/2014/main" xmlns="" id="{9CDB1776-EE6D-B44F-AAB7-AF9CFE4F9A54}"/>
              </a:ext>
            </a:extLst>
          </p:cNvPr>
          <p:cNvGraphicFramePr>
            <a:graphicFrameLocks noGrp="1"/>
          </p:cNvGraphicFramePr>
          <p:nvPr>
            <p:extLst/>
          </p:nvPr>
        </p:nvGraphicFramePr>
        <p:xfrm>
          <a:off x="1919538" y="1394916"/>
          <a:ext cx="9047163" cy="4797524"/>
        </p:xfrm>
        <a:graphic>
          <a:graphicData uri="http://schemas.openxmlformats.org/drawingml/2006/table">
            <a:tbl>
              <a:tblPr>
                <a:tableStyleId>{9D7B26C5-4107-4FEC-AEDC-1716B250A1EF}</a:tableStyleId>
              </a:tblPr>
              <a:tblGrid>
                <a:gridCol w="2849421">
                  <a:extLst>
                    <a:ext uri="{9D8B030D-6E8A-4147-A177-3AD203B41FA5}">
                      <a16:colId xmlns:a16="http://schemas.microsoft.com/office/drawing/2014/main" xmlns="" val="2280435186"/>
                    </a:ext>
                  </a:extLst>
                </a:gridCol>
                <a:gridCol w="2086004">
                  <a:extLst>
                    <a:ext uri="{9D8B030D-6E8A-4147-A177-3AD203B41FA5}">
                      <a16:colId xmlns:a16="http://schemas.microsoft.com/office/drawing/2014/main" xmlns="" val="1474545690"/>
                    </a:ext>
                  </a:extLst>
                </a:gridCol>
                <a:gridCol w="4111738">
                  <a:extLst>
                    <a:ext uri="{9D8B030D-6E8A-4147-A177-3AD203B41FA5}">
                      <a16:colId xmlns:a16="http://schemas.microsoft.com/office/drawing/2014/main" xmlns="" val="3272749546"/>
                    </a:ext>
                  </a:extLst>
                </a:gridCol>
              </a:tblGrid>
              <a:tr h="617069">
                <a:tc>
                  <a:txBody>
                    <a:bodyPr/>
                    <a:lstStyle>
                      <a:lvl1pPr>
                        <a:spcBef>
                          <a:spcPts val="1800"/>
                        </a:spcBef>
                        <a:buFont typeface="Arial" panose="020B0604020202020204" pitchFamily="34" charset="0"/>
                        <a:defRPr sz="20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defRPr>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defRPr sz="1600">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新北市政府教育局</a:t>
                      </a:r>
                      <a:endParaRPr kumimoji="0" lang="zh-TW" altLang="en-US" sz="2400" b="1" i="0"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txBody>
                  <a:tcPr marL="68576" marR="68576" marT="45715" marB="45715" anchor="ctr" horzOverflow="overflow">
                    <a:cell3D prstMaterial="dkEdge">
                      <a:bevel/>
                      <a:lightRig rig="flood" dir="t"/>
                    </a:cell3D>
                  </a:tcPr>
                </a:tc>
                <a:tc>
                  <a:txBody>
                    <a:bodyPr/>
                    <a:lstStyle>
                      <a:lvl1pPr>
                        <a:spcBef>
                          <a:spcPts val="1800"/>
                        </a:spcBef>
                        <a:buFont typeface="Arial" panose="020B0604020202020204" pitchFamily="34" charset="0"/>
                        <a:defRPr sz="20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defRPr>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defRPr sz="1600">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林育瀅股長</a:t>
                      </a:r>
                      <a:endParaRPr kumimoji="0" lang="zh-TW" altLang="en-US" sz="2400" b="1" i="0"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txBody>
                  <a:tcPr marL="68576" marR="68576" marT="45715" marB="45715" anchor="ctr" horzOverflow="overflow">
                    <a:cell3D prstMaterial="dkEdge">
                      <a:bevel/>
                      <a:lightRig rig="flood" dir="t"/>
                    </a:cell3D>
                  </a:tcPr>
                </a:tc>
                <a:tc>
                  <a:txBody>
                    <a:bodyPr/>
                    <a:lstStyle>
                      <a:lvl1pPr>
                        <a:spcBef>
                          <a:spcPts val="1800"/>
                        </a:spcBef>
                        <a:buFont typeface="Arial" panose="020B0604020202020204" pitchFamily="34" charset="0"/>
                        <a:defRPr sz="20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defRPr>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defRPr sz="1600">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2000" b="1" u="sng"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AH3701@ ntpc.gov.tw</a:t>
                      </a:r>
                      <a:endParaRPr kumimoji="0" lang="zh-TW" altLang="en-US" sz="2000" b="1" i="0" u="sng"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endParaRPr>
                    </a:p>
                  </a:txBody>
                  <a:tcPr marL="68576" marR="68576" marT="45715" marB="45715" anchor="ctr" horzOverflow="overflow">
                    <a:cell3D prstMaterial="dkEdge">
                      <a:bevel/>
                      <a:lightRig rig="flood" dir="t"/>
                    </a:cell3D>
                  </a:tcPr>
                </a:tc>
                <a:extLst>
                  <a:ext uri="{0D108BD9-81ED-4DB2-BD59-A6C34878D82A}">
                    <a16:rowId xmlns:a16="http://schemas.microsoft.com/office/drawing/2014/main" xmlns="" val="3152511088"/>
                  </a:ext>
                </a:extLst>
              </a:tr>
              <a:tr h="692076">
                <a:tc>
                  <a:txBody>
                    <a:bodyPr/>
                    <a:lstStyle>
                      <a:lvl1pPr>
                        <a:spcBef>
                          <a:spcPts val="1800"/>
                        </a:spcBef>
                        <a:buFont typeface="Arial" panose="020B0604020202020204" pitchFamily="34" charset="0"/>
                        <a:defRPr sz="20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defRPr>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defRPr sz="1600">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新北市政府教育局</a:t>
                      </a:r>
                      <a:endParaRPr kumimoji="0" lang="zh-TW" altLang="en-US" sz="2400" b="1" i="0"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txBody>
                  <a:tcPr marL="68576" marR="68576" marT="45715" marB="45715" anchor="ctr" horzOverflow="overflow">
                    <a:cell3D prstMaterial="dkEdge">
                      <a:bevel/>
                      <a:lightRig rig="flood" dir="t"/>
                    </a:cell3D>
                  </a:tcPr>
                </a:tc>
                <a:tc>
                  <a:txBody>
                    <a:bodyPr/>
                    <a:lstStyle>
                      <a:lvl1pPr>
                        <a:spcBef>
                          <a:spcPts val="1800"/>
                        </a:spcBef>
                        <a:buFont typeface="Arial" panose="020B0604020202020204" pitchFamily="34" charset="0"/>
                        <a:defRPr sz="20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defRPr>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defRPr sz="1600">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許欣霖課督</a:t>
                      </a:r>
                      <a:endParaRPr kumimoji="0" lang="zh-TW" altLang="en-US" sz="2400" b="1" i="0"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txBody>
                  <a:tcPr marL="68576" marR="68576" marT="45715" marB="45715" anchor="ctr" horzOverflow="overflow">
                    <a:cell3D prstMaterial="dkEdge">
                      <a:bevel/>
                      <a:lightRig rig="flood" dir="t"/>
                    </a:cell3D>
                  </a:tcPr>
                </a:tc>
                <a:tc>
                  <a:txBody>
                    <a:bodyPr/>
                    <a:lstStyle>
                      <a:lvl1pPr>
                        <a:spcBef>
                          <a:spcPts val="1800"/>
                        </a:spcBef>
                        <a:buFont typeface="Arial" panose="020B0604020202020204" pitchFamily="34" charset="0"/>
                        <a:defRPr sz="20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defRPr>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defRPr sz="1600">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2000" b="1" i="0" u="sng"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hsinlin2@gmail.com</a:t>
                      </a:r>
                      <a:endParaRPr kumimoji="0" lang="zh-TW" altLang="en-US" sz="2000" b="1" i="0" u="sng"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endParaRPr>
                    </a:p>
                  </a:txBody>
                  <a:tcPr marL="68576" marR="68576" marT="45715" marB="45715" anchor="ctr" horzOverflow="overflow">
                    <a:cell3D prstMaterial="dkEdge">
                      <a:bevel/>
                      <a:lightRig rig="flood" dir="t"/>
                    </a:cell3D>
                  </a:tcPr>
                </a:tc>
                <a:extLst>
                  <a:ext uri="{0D108BD9-81ED-4DB2-BD59-A6C34878D82A}">
                    <a16:rowId xmlns:a16="http://schemas.microsoft.com/office/drawing/2014/main" xmlns="" val="2372855428"/>
                  </a:ext>
                </a:extLst>
              </a:tr>
              <a:tr h="692076">
                <a:tc>
                  <a:txBody>
                    <a:bodyPr/>
                    <a:lstStyle>
                      <a:lvl1pPr>
                        <a:spcBef>
                          <a:spcPts val="1800"/>
                        </a:spcBef>
                        <a:buFont typeface="Arial" panose="020B0604020202020204" pitchFamily="34" charset="0"/>
                        <a:defRPr sz="20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defRPr>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defRPr sz="1600">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新北市立新北高中</a:t>
                      </a:r>
                      <a:endParaRPr kumimoji="0" lang="zh-TW" altLang="en-US" sz="2400" b="1" i="0"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txBody>
                  <a:tcPr marL="68576" marR="68576" marT="45715" marB="45715" anchor="ctr" horzOverflow="overflow">
                    <a:cell3D prstMaterial="dkEdge">
                      <a:bevel/>
                      <a:lightRig rig="flood" dir="t"/>
                    </a:cell3D>
                  </a:tcPr>
                </a:tc>
                <a:tc>
                  <a:txBody>
                    <a:bodyPr/>
                    <a:lstStyle>
                      <a:lvl1pPr>
                        <a:spcBef>
                          <a:spcPts val="1800"/>
                        </a:spcBef>
                        <a:buFont typeface="Arial" panose="020B0604020202020204" pitchFamily="34" charset="0"/>
                        <a:defRPr sz="20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defRPr>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defRPr sz="1600">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柯雅菱校長</a:t>
                      </a:r>
                      <a:endParaRPr kumimoji="0" lang="zh-TW" altLang="en-US" sz="2400" b="1" i="0"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txBody>
                  <a:tcPr marL="68576" marR="68576" marT="45715" marB="45715" anchor="ctr" horzOverflow="overflow">
                    <a:cell3D prstMaterial="dkEdge">
                      <a:bevel/>
                      <a:lightRig rig="flood" dir="t"/>
                    </a:cell3D>
                  </a:tcPr>
                </a:tc>
                <a:tc>
                  <a:txBody>
                    <a:bodyPr/>
                    <a:lstStyle>
                      <a:lvl1pPr>
                        <a:spcBef>
                          <a:spcPts val="1800"/>
                        </a:spcBef>
                        <a:buFont typeface="Arial" panose="020B0604020202020204" pitchFamily="34" charset="0"/>
                        <a:defRPr sz="20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defRPr>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defRPr sz="1600">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2000" b="1" u="sng"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a0939093872@gmail.com</a:t>
                      </a:r>
                      <a:endParaRPr kumimoji="0" lang="zh-TW" altLang="en-US" sz="2000" b="1" i="0" u="sng"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endParaRPr>
                    </a:p>
                  </a:txBody>
                  <a:tcPr marL="68576" marR="68576" marT="45715" marB="45715" anchor="ctr" horzOverflow="overflow">
                    <a:cell3D prstMaterial="dkEdge">
                      <a:bevel/>
                      <a:lightRig rig="flood" dir="t"/>
                    </a:cell3D>
                  </a:tcPr>
                </a:tc>
                <a:extLst>
                  <a:ext uri="{0D108BD9-81ED-4DB2-BD59-A6C34878D82A}">
                    <a16:rowId xmlns:a16="http://schemas.microsoft.com/office/drawing/2014/main" xmlns="" val="2719587929"/>
                  </a:ext>
                </a:extLst>
              </a:tr>
              <a:tr h="720075">
                <a:tc>
                  <a:txBody>
                    <a:bodyPr/>
                    <a:lstStyle>
                      <a:lvl1pPr>
                        <a:spcBef>
                          <a:spcPts val="1800"/>
                        </a:spcBef>
                        <a:buFont typeface="Arial" panose="020B0604020202020204" pitchFamily="34" charset="0"/>
                        <a:defRPr sz="20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defRPr>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defRPr sz="1600">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新北市立石碇高中</a:t>
                      </a:r>
                      <a:endParaRPr kumimoji="0" lang="zh-TW" altLang="en-US" sz="2400" b="1" i="0"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txBody>
                  <a:tcPr marL="68576" marR="68576" marT="45715" marB="45715" anchor="ctr" horzOverflow="overflow">
                    <a:cell3D prstMaterial="dkEdge">
                      <a:bevel/>
                      <a:lightRig rig="flood" dir="t"/>
                    </a:cell3D>
                  </a:tcPr>
                </a:tc>
                <a:tc>
                  <a:txBody>
                    <a:bodyPr/>
                    <a:lstStyle>
                      <a:lvl1pPr>
                        <a:spcBef>
                          <a:spcPts val="1800"/>
                        </a:spcBef>
                        <a:buFont typeface="Arial" panose="020B0604020202020204" pitchFamily="34" charset="0"/>
                        <a:defRPr sz="20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defRPr>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defRPr sz="1600">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楊憶湘校長</a:t>
                      </a:r>
                      <a:endParaRPr kumimoji="0" lang="zh-TW" altLang="en-US" sz="2400" b="1" i="0"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txBody>
                  <a:tcPr marL="68576" marR="68576" marT="45715" marB="45715" anchor="ctr" horzOverflow="overflow">
                    <a:cell3D prstMaterial="dkEdge">
                      <a:bevel/>
                      <a:lightRig rig="flood" dir="t"/>
                    </a:cell3D>
                  </a:tcPr>
                </a:tc>
                <a:tc>
                  <a:txBody>
                    <a:bodyPr/>
                    <a:lstStyle>
                      <a:lvl1pPr>
                        <a:spcBef>
                          <a:spcPts val="1800"/>
                        </a:spcBef>
                        <a:buFont typeface="Arial" panose="020B0604020202020204" pitchFamily="34" charset="0"/>
                        <a:defRPr sz="20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defRPr>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defRPr sz="1600">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2000" b="1" u="sng"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yihsiang@ntpc.edu.tw</a:t>
                      </a:r>
                      <a:endParaRPr kumimoji="0" lang="zh-TW" altLang="en-US" sz="2000" b="1" i="0" u="sng"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endParaRPr>
                    </a:p>
                  </a:txBody>
                  <a:tcPr marL="68576" marR="68576" marT="45715" marB="45715" anchor="ctr" horzOverflow="overflow">
                    <a:cell3D prstMaterial="dkEdge">
                      <a:bevel/>
                      <a:lightRig rig="flood" dir="t"/>
                    </a:cell3D>
                  </a:tcPr>
                </a:tc>
                <a:extLst>
                  <a:ext uri="{0D108BD9-81ED-4DB2-BD59-A6C34878D82A}">
                    <a16:rowId xmlns:a16="http://schemas.microsoft.com/office/drawing/2014/main" xmlns="" val="3869853150"/>
                  </a:ext>
                </a:extLst>
              </a:tr>
              <a:tr h="692076">
                <a:tc>
                  <a:txBody>
                    <a:bodyPr/>
                    <a:lstStyle>
                      <a:lvl1pPr>
                        <a:spcBef>
                          <a:spcPts val="1800"/>
                        </a:spcBef>
                        <a:buFont typeface="Arial" panose="020B0604020202020204" pitchFamily="34" charset="0"/>
                        <a:defRPr sz="20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defRPr>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defRPr sz="1600">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新北市立雙溪高中</a:t>
                      </a:r>
                      <a:endParaRPr kumimoji="0" lang="zh-TW" altLang="en-US" sz="2400" b="1" i="0"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txBody>
                  <a:tcPr marL="68576" marR="68576" marT="45715" marB="45715" anchor="ctr" horzOverflow="overflow">
                    <a:cell3D prstMaterial="dkEdge">
                      <a:bevel/>
                      <a:lightRig rig="flood" dir="t"/>
                    </a:cell3D>
                  </a:tcPr>
                </a:tc>
                <a:tc>
                  <a:txBody>
                    <a:bodyPr/>
                    <a:lstStyle>
                      <a:lvl1pPr>
                        <a:spcBef>
                          <a:spcPts val="1800"/>
                        </a:spcBef>
                        <a:buFont typeface="Arial" panose="020B0604020202020204" pitchFamily="34" charset="0"/>
                        <a:defRPr sz="20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defRPr>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defRPr sz="1600">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陳建全主任</a:t>
                      </a:r>
                      <a:endParaRPr kumimoji="0" lang="zh-TW" altLang="en-US" sz="2400" b="1" i="0"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endParaRPr>
                    </a:p>
                  </a:txBody>
                  <a:tcPr marL="68576" marR="68576" marT="45715" marB="45715" anchor="ctr" horzOverflow="overflow">
                    <a:cell3D prstMaterial="dkEdge">
                      <a:bevel/>
                      <a:lightRig rig="flood" dir="t"/>
                    </a:cell3D>
                  </a:tcPr>
                </a:tc>
                <a:tc>
                  <a:txBody>
                    <a:bodyPr/>
                    <a:lstStyle>
                      <a:lvl1pPr>
                        <a:spcBef>
                          <a:spcPts val="1800"/>
                        </a:spcBef>
                        <a:buFont typeface="Arial" panose="020B0604020202020204" pitchFamily="34" charset="0"/>
                        <a:defRPr sz="20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defRPr>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defRPr sz="1600">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2000" b="1" u="sng"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chenjeff@sxhs.ntpc.edu.tw</a:t>
                      </a:r>
                      <a:endParaRPr kumimoji="0" lang="zh-TW" altLang="en-US" sz="2000" b="1" i="0" u="sng"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endParaRPr>
                    </a:p>
                  </a:txBody>
                  <a:tcPr marL="68576" marR="68576" marT="45715" marB="45715" anchor="ctr" horzOverflow="overflow">
                    <a:cell3D prstMaterial="dkEdge">
                      <a:bevel/>
                      <a:lightRig rig="flood" dir="t"/>
                    </a:cell3D>
                  </a:tcPr>
                </a:tc>
                <a:extLst>
                  <a:ext uri="{0D108BD9-81ED-4DB2-BD59-A6C34878D82A}">
                    <a16:rowId xmlns:a16="http://schemas.microsoft.com/office/drawing/2014/main" xmlns="" val="1021007428"/>
                  </a:ext>
                </a:extLst>
              </a:tr>
              <a:tr h="692076">
                <a:tc>
                  <a:txBody>
                    <a:bodyPr/>
                    <a:lstStyle>
                      <a:lvl1pPr>
                        <a:spcBef>
                          <a:spcPts val="1800"/>
                        </a:spcBef>
                        <a:buFont typeface="Arial" panose="020B0604020202020204" pitchFamily="34" charset="0"/>
                        <a:defRPr sz="20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defRPr>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defRPr sz="1600">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u="none" strike="noStrike" cap="none" normalizeH="0" baseline="0" dirty="0">
                          <a:ln>
                            <a:noFill/>
                          </a:ln>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新北市立永平高中</a:t>
                      </a:r>
                      <a:endParaRPr kumimoji="0" lang="zh-TW" altLang="en-US" sz="2400" b="1" i="0" u="none" strike="noStrike" cap="none" normalizeH="0" baseline="0" dirty="0">
                        <a:ln>
                          <a:noFill/>
                        </a:ln>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txBody>
                  <a:tcPr marL="68576" marR="68576" marT="45715" marB="45715" anchor="ctr" horzOverflow="overflow">
                    <a:cell3D prstMaterial="dkEdge">
                      <a:bevel/>
                      <a:lightRig rig="flood" dir="t"/>
                    </a:cell3D>
                  </a:tcPr>
                </a:tc>
                <a:tc>
                  <a:txBody>
                    <a:bodyPr/>
                    <a:lstStyle>
                      <a:lvl1pPr>
                        <a:spcBef>
                          <a:spcPts val="1800"/>
                        </a:spcBef>
                        <a:buFont typeface="Arial" panose="020B0604020202020204" pitchFamily="34" charset="0"/>
                        <a:defRPr sz="20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defRPr>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defRPr sz="1600">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u="none" strike="noStrike" cap="none" normalizeH="0" baseline="0" dirty="0">
                          <a:ln>
                            <a:noFill/>
                          </a:ln>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劉怡伶主任</a:t>
                      </a:r>
                      <a:endParaRPr kumimoji="0" lang="zh-TW" altLang="en-US" sz="2400" b="1" i="0" u="none" strike="noStrike" cap="none" normalizeH="0" baseline="0" dirty="0">
                        <a:ln>
                          <a:noFill/>
                        </a:ln>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endParaRPr>
                    </a:p>
                  </a:txBody>
                  <a:tcPr marL="68576" marR="68576" marT="45715" marB="45715" anchor="ctr" horzOverflow="overflow">
                    <a:cell3D prstMaterial="dkEdge">
                      <a:bevel/>
                      <a:lightRig rig="flood" dir="t"/>
                    </a:cell3D>
                  </a:tcPr>
                </a:tc>
                <a:tc>
                  <a:txBody>
                    <a:bodyPr/>
                    <a:lstStyle>
                      <a:lvl1pPr>
                        <a:spcBef>
                          <a:spcPts val="1800"/>
                        </a:spcBef>
                        <a:buFont typeface="Arial" panose="020B0604020202020204" pitchFamily="34" charset="0"/>
                        <a:defRPr sz="20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defRPr>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defRPr sz="1600">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2000" b="1" u="sng" strike="noStrike" cap="none" normalizeH="0" baseline="0" dirty="0" err="1">
                          <a:ln>
                            <a:noFill/>
                          </a:ln>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610@yphs.tw</a:t>
                      </a:r>
                      <a:endParaRPr kumimoji="0" lang="zh-TW" altLang="en-US" sz="2000" b="1" i="0" u="sng" strike="noStrike" cap="none" normalizeH="0" baseline="0" dirty="0">
                        <a:ln>
                          <a:noFill/>
                        </a:ln>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endParaRPr>
                    </a:p>
                  </a:txBody>
                  <a:tcPr marL="68576" marR="68576" marT="45715" marB="45715" anchor="ctr" horzOverflow="overflow">
                    <a:cell3D prstMaterial="dkEdge">
                      <a:bevel/>
                      <a:lightRig rig="flood" dir="t"/>
                    </a:cell3D>
                  </a:tcPr>
                </a:tc>
                <a:extLst>
                  <a:ext uri="{0D108BD9-81ED-4DB2-BD59-A6C34878D82A}">
                    <a16:rowId xmlns:a16="http://schemas.microsoft.com/office/drawing/2014/main" xmlns="" val="10007"/>
                  </a:ext>
                </a:extLst>
              </a:tr>
              <a:tr h="692076">
                <a:tc>
                  <a:txBody>
                    <a:bodyPr/>
                    <a:lstStyle>
                      <a:lvl1pPr>
                        <a:spcBef>
                          <a:spcPts val="1800"/>
                        </a:spcBef>
                        <a:buFont typeface="Arial" panose="020B0604020202020204" pitchFamily="34" charset="0"/>
                        <a:defRPr sz="20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defRPr>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defRPr sz="1600">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新北市立鶯歌工商</a:t>
                      </a:r>
                      <a:endParaRPr kumimoji="0" lang="zh-TW" altLang="en-US" sz="2400" b="1" i="0"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txBody>
                  <a:tcPr marL="68576" marR="68576" marT="45715" marB="45715" anchor="ctr" horzOverflow="overflow">
                    <a:cell3D prstMaterial="dkEdge">
                      <a:bevel/>
                      <a:lightRig rig="flood" dir="t"/>
                    </a:cell3D>
                  </a:tcPr>
                </a:tc>
                <a:tc>
                  <a:txBody>
                    <a:bodyPr/>
                    <a:lstStyle>
                      <a:lvl1pPr>
                        <a:spcBef>
                          <a:spcPts val="1800"/>
                        </a:spcBef>
                        <a:buFont typeface="Arial" panose="020B0604020202020204" pitchFamily="34" charset="0"/>
                        <a:defRPr sz="20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defRPr>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defRPr sz="1600">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2400" b="1"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蔡耀德主任</a:t>
                      </a:r>
                      <a:endParaRPr kumimoji="0" lang="zh-TW" altLang="en-US" sz="2400" b="1" i="0" u="none"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endParaRPr>
                    </a:p>
                  </a:txBody>
                  <a:tcPr marL="68576" marR="68576" marT="45715" marB="45715" anchor="ctr" horzOverflow="overflow">
                    <a:cell3D prstMaterial="dkEdge">
                      <a:bevel/>
                      <a:lightRig rig="flood" dir="t"/>
                    </a:cell3D>
                  </a:tcPr>
                </a:tc>
                <a:tc>
                  <a:txBody>
                    <a:bodyPr/>
                    <a:lstStyle>
                      <a:lvl1pPr>
                        <a:spcBef>
                          <a:spcPts val="1800"/>
                        </a:spcBef>
                        <a:buFont typeface="Arial" panose="020B0604020202020204" pitchFamily="34" charset="0"/>
                        <a:defRPr sz="20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defRPr>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defRPr sz="1600">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defRPr sz="14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2000" b="1" u="sng"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tyd@ykvs.ntpc.edu.tw</a:t>
                      </a:r>
                      <a:endParaRPr kumimoji="0" lang="zh-TW" altLang="en-US" sz="2000" b="1" i="0" u="sng" strike="noStrike" cap="none" normalizeH="0" baseline="0" dirty="0">
                        <a:ln>
                          <a:noFill/>
                        </a:ln>
                        <a:solidFill>
                          <a:srgbClr val="00206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endParaRPr>
                    </a:p>
                  </a:txBody>
                  <a:tcPr marL="68576" marR="68576" marT="45715" marB="45715" anchor="ctr" horzOverflow="overflow">
                    <a:cell3D prstMaterial="dkEdge">
                      <a:bevel/>
                      <a:lightRig rig="flood" dir="t"/>
                    </a:cell3D>
                  </a:tcPr>
                </a:tc>
                <a:extLst>
                  <a:ext uri="{0D108BD9-81ED-4DB2-BD59-A6C34878D82A}">
                    <a16:rowId xmlns:a16="http://schemas.microsoft.com/office/drawing/2014/main" xmlns="" val="10008"/>
                  </a:ext>
                </a:extLst>
              </a:tr>
            </a:tbl>
          </a:graphicData>
        </a:graphic>
      </p:graphicFrame>
      <p:pic>
        <p:nvPicPr>
          <p:cNvPr id="5" name="Picture 2">
            <a:extLst>
              <a:ext uri="{FF2B5EF4-FFF2-40B4-BE49-F238E27FC236}">
                <a16:creationId xmlns:a16="http://schemas.microsoft.com/office/drawing/2014/main" xmlns="" id="{3A8011AC-0076-4B68-B239-F3BBEAEC961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815" y="552688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173" name="直線接點 172">
            <a:extLst>
              <a:ext uri="{FF2B5EF4-FFF2-40B4-BE49-F238E27FC236}">
                <a16:creationId xmlns:a16="http://schemas.microsoft.com/office/drawing/2014/main" xmlns="" id="{1CC2A9B7-FCB2-524E-89EA-69507264CEB1}"/>
              </a:ext>
            </a:extLst>
          </p:cNvPr>
          <p:cNvCxnSpPr/>
          <p:nvPr/>
        </p:nvCxnSpPr>
        <p:spPr>
          <a:xfrm flipH="1" flipV="1">
            <a:off x="10191750" y="2752726"/>
            <a:ext cx="7938" cy="268289"/>
          </a:xfrm>
          <a:prstGeom prst="line">
            <a:avLst/>
          </a:prstGeom>
          <a:ln w="19050"/>
        </p:spPr>
        <p:style>
          <a:lnRef idx="1">
            <a:schemeClr val="dk1"/>
          </a:lnRef>
          <a:fillRef idx="0">
            <a:schemeClr val="dk1"/>
          </a:fillRef>
          <a:effectRef idx="0">
            <a:schemeClr val="dk1"/>
          </a:effectRef>
          <a:fontRef idx="minor">
            <a:schemeClr val="tx1"/>
          </a:fontRef>
        </p:style>
      </p:cxnSp>
      <p:cxnSp>
        <p:nvCxnSpPr>
          <p:cNvPr id="123" name="直線接點 35">
            <a:extLst>
              <a:ext uri="{FF2B5EF4-FFF2-40B4-BE49-F238E27FC236}">
                <a16:creationId xmlns:a16="http://schemas.microsoft.com/office/drawing/2014/main" xmlns="" id="{1BAF632A-C550-4341-BAB6-6A5B0F64ACA7}"/>
              </a:ext>
            </a:extLst>
          </p:cNvPr>
          <p:cNvCxnSpPr/>
          <p:nvPr/>
        </p:nvCxnSpPr>
        <p:spPr>
          <a:xfrm rot="5400000">
            <a:off x="3168651" y="4216401"/>
            <a:ext cx="455613" cy="633413"/>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124" name="直線接點 35">
            <a:extLst>
              <a:ext uri="{FF2B5EF4-FFF2-40B4-BE49-F238E27FC236}">
                <a16:creationId xmlns:a16="http://schemas.microsoft.com/office/drawing/2014/main" xmlns="" id="{B5D51725-A764-6849-BF72-3F225E890655}"/>
              </a:ext>
            </a:extLst>
          </p:cNvPr>
          <p:cNvCxnSpPr/>
          <p:nvPr/>
        </p:nvCxnSpPr>
        <p:spPr>
          <a:xfrm rot="5400000">
            <a:off x="2992438" y="4040188"/>
            <a:ext cx="455613" cy="985838"/>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125" name="直線接點 35">
            <a:extLst>
              <a:ext uri="{FF2B5EF4-FFF2-40B4-BE49-F238E27FC236}">
                <a16:creationId xmlns:a16="http://schemas.microsoft.com/office/drawing/2014/main" xmlns="" id="{4A3EE9E1-7A6E-2343-BA4D-83654B4284A9}"/>
              </a:ext>
            </a:extLst>
          </p:cNvPr>
          <p:cNvCxnSpPr/>
          <p:nvPr/>
        </p:nvCxnSpPr>
        <p:spPr>
          <a:xfrm rot="5400000">
            <a:off x="3344863" y="4392613"/>
            <a:ext cx="455613" cy="280988"/>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126" name="直線接點 35">
            <a:extLst>
              <a:ext uri="{FF2B5EF4-FFF2-40B4-BE49-F238E27FC236}">
                <a16:creationId xmlns:a16="http://schemas.microsoft.com/office/drawing/2014/main" xmlns="" id="{AD3B7814-F499-104A-A1BF-781B29F22983}"/>
              </a:ext>
            </a:extLst>
          </p:cNvPr>
          <p:cNvCxnSpPr/>
          <p:nvPr/>
        </p:nvCxnSpPr>
        <p:spPr>
          <a:xfrm rot="16200000" flipH="1">
            <a:off x="3521076" y="4497389"/>
            <a:ext cx="455613" cy="71437"/>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127" name="直線接點 35">
            <a:extLst>
              <a:ext uri="{FF2B5EF4-FFF2-40B4-BE49-F238E27FC236}">
                <a16:creationId xmlns:a16="http://schemas.microsoft.com/office/drawing/2014/main" xmlns="" id="{B498E29F-6786-6C44-91CC-E4FB9B28AA74}"/>
              </a:ext>
            </a:extLst>
          </p:cNvPr>
          <p:cNvCxnSpPr/>
          <p:nvPr/>
        </p:nvCxnSpPr>
        <p:spPr>
          <a:xfrm rot="16200000" flipH="1">
            <a:off x="3700463" y="4322763"/>
            <a:ext cx="455613" cy="420688"/>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sp>
        <p:nvSpPr>
          <p:cNvPr id="27" name="圓角矩形 26">
            <a:extLst>
              <a:ext uri="{FF2B5EF4-FFF2-40B4-BE49-F238E27FC236}">
                <a16:creationId xmlns:a16="http://schemas.microsoft.com/office/drawing/2014/main" xmlns="" id="{DD52FF38-B48B-7244-8478-1B0CBB0F38E8}"/>
              </a:ext>
            </a:extLst>
          </p:cNvPr>
          <p:cNvSpPr/>
          <p:nvPr/>
        </p:nvSpPr>
        <p:spPr>
          <a:xfrm>
            <a:off x="2251076" y="1782763"/>
            <a:ext cx="1985963" cy="792162"/>
          </a:xfrm>
          <a:prstGeom prst="roundRect">
            <a:avLst/>
          </a:prstGeom>
          <a:solidFill>
            <a:schemeClr val="accent1">
              <a:lumMod val="20000"/>
              <a:lumOff val="80000"/>
            </a:schemeClr>
          </a:solidFill>
          <a:ln>
            <a:solidFill>
              <a:srgbClr val="FF3399"/>
            </a:solidFill>
          </a:ln>
          <a:effectLst>
            <a:outerShdw blurRad="50800" dist="38100" dir="2700000" algn="tl" rotWithShape="0">
              <a:prstClr val="black">
                <a:alpha val="40000"/>
              </a:prstClr>
            </a:outerShdw>
          </a:effectLst>
          <a:scene3d>
            <a:camera prst="orthographicFront"/>
            <a:lightRig rig="threePt" dir="t"/>
          </a:scene3d>
          <a:sp3d>
            <a:bevelT w="254000" h="254000"/>
            <a:bevelB w="254000" h="254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3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特色招生</a:t>
            </a:r>
            <a:endParaRPr kumimoji="0" lang="ja-JP" altLang="en-US" sz="3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32" name="圓角矩形 31">
            <a:extLst>
              <a:ext uri="{FF2B5EF4-FFF2-40B4-BE49-F238E27FC236}">
                <a16:creationId xmlns:a16="http://schemas.microsoft.com/office/drawing/2014/main" xmlns="" id="{CF73D094-3703-604B-BAA6-0FD09D30F57E}"/>
              </a:ext>
            </a:extLst>
          </p:cNvPr>
          <p:cNvSpPr/>
          <p:nvPr/>
        </p:nvSpPr>
        <p:spPr>
          <a:xfrm>
            <a:off x="2813050" y="2997201"/>
            <a:ext cx="2217738" cy="627063"/>
          </a:xfrm>
          <a:prstGeom prst="roundRect">
            <a:avLst>
              <a:gd name="adj" fmla="val 20044"/>
            </a:avLst>
          </a:prstGeom>
          <a:solidFill>
            <a:schemeClr val="accent1">
              <a:lumMod val="20000"/>
              <a:lumOff val="80000"/>
            </a:schemeClr>
          </a:solidFill>
          <a:ln>
            <a:solidFill>
              <a:schemeClr val="bg2">
                <a:lumMod val="75000"/>
              </a:schemeClr>
            </a:solidFill>
          </a:ln>
          <a:effectLst>
            <a:outerShdw blurRad="50800" dist="38100" dir="2700000" algn="tl" rotWithShape="0">
              <a:prstClr val="black">
                <a:alpha val="40000"/>
              </a:prstClr>
            </a:outerShdw>
          </a:effectLst>
          <a:scene3d>
            <a:camera prst="orthographicFront"/>
            <a:lightRig rig="threePt" dir="t"/>
          </a:scene3d>
          <a:sp3d>
            <a:bevelT w="254000" h="254000"/>
            <a:bevelB w="254000" h="254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甄選入學</a:t>
            </a:r>
            <a:endParaRPr kumimoji="0" lang="ja-JP" altLang="en-US" sz="2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50" name="圓角矩形 49">
            <a:extLst>
              <a:ext uri="{FF2B5EF4-FFF2-40B4-BE49-F238E27FC236}">
                <a16:creationId xmlns:a16="http://schemas.microsoft.com/office/drawing/2014/main" xmlns="" id="{DA34B169-5C6C-2748-8A46-CF7273A1AA48}"/>
              </a:ext>
            </a:extLst>
          </p:cNvPr>
          <p:cNvSpPr/>
          <p:nvPr/>
        </p:nvSpPr>
        <p:spPr>
          <a:xfrm>
            <a:off x="10043467" y="2997200"/>
            <a:ext cx="333229" cy="2979738"/>
          </a:xfrm>
          <a:prstGeom prst="roundRect">
            <a:avLst/>
          </a:prstGeom>
          <a:solidFill>
            <a:schemeClr val="accent5">
              <a:lumMod val="60000"/>
              <a:lumOff val="4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五專</a:t>
            </a:r>
            <a:r>
              <a:rPr kumimoji="0" lang="en-US" altLang="zh-TW"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
            </a:r>
            <a:br>
              <a:rPr kumimoji="0" lang="en-US" altLang="zh-TW"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b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聯合免試</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86" name="圓角矩形 85">
            <a:extLst>
              <a:ext uri="{FF2B5EF4-FFF2-40B4-BE49-F238E27FC236}">
                <a16:creationId xmlns:a16="http://schemas.microsoft.com/office/drawing/2014/main" xmlns="" id="{4220A9FE-C2B2-C843-91FE-5C135BFFDF99}"/>
              </a:ext>
            </a:extLst>
          </p:cNvPr>
          <p:cNvSpPr/>
          <p:nvPr/>
        </p:nvSpPr>
        <p:spPr>
          <a:xfrm>
            <a:off x="1577513" y="4212433"/>
            <a:ext cx="287801" cy="1854200"/>
          </a:xfrm>
          <a:prstGeom prst="roundRect">
            <a:avLst/>
          </a:prstGeom>
          <a:solidFill>
            <a:schemeClr val="accent1">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w="1270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師大附中</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43" name="圓角矩形 42">
            <a:extLst>
              <a:ext uri="{FF2B5EF4-FFF2-40B4-BE49-F238E27FC236}">
                <a16:creationId xmlns:a16="http://schemas.microsoft.com/office/drawing/2014/main" xmlns="" id="{6B4B1F9A-FE89-E841-937F-6C3C46F3BE0D}"/>
              </a:ext>
            </a:extLst>
          </p:cNvPr>
          <p:cNvSpPr/>
          <p:nvPr/>
        </p:nvSpPr>
        <p:spPr>
          <a:xfrm>
            <a:off x="2697010" y="4233068"/>
            <a:ext cx="1430487" cy="330995"/>
          </a:xfrm>
          <a:prstGeom prst="roundRect">
            <a:avLst/>
          </a:prstGeom>
          <a:solidFill>
            <a:schemeClr val="accent1">
              <a:lumMod val="20000"/>
              <a:lumOff val="80000"/>
            </a:schemeClr>
          </a:solidFill>
          <a:ln>
            <a:solidFill>
              <a:schemeClr val="bg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1270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藝才班</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46" name="圓角矩形 45">
            <a:extLst>
              <a:ext uri="{FF2B5EF4-FFF2-40B4-BE49-F238E27FC236}">
                <a16:creationId xmlns:a16="http://schemas.microsoft.com/office/drawing/2014/main" xmlns="" id="{34948CA6-EAF5-9A40-AE7B-A6774652F4D9}"/>
              </a:ext>
            </a:extLst>
          </p:cNvPr>
          <p:cNvSpPr/>
          <p:nvPr/>
        </p:nvSpPr>
        <p:spPr>
          <a:xfrm>
            <a:off x="2632075" y="4657726"/>
            <a:ext cx="260350" cy="1325563"/>
          </a:xfrm>
          <a:prstGeom prst="roundRect">
            <a:avLst/>
          </a:prstGeom>
          <a:solidFill>
            <a:schemeClr val="accent1">
              <a:lumMod val="20000"/>
              <a:lumOff val="80000"/>
            </a:schemeClr>
          </a:solidFill>
          <a:ln>
            <a:solidFill>
              <a:schemeClr val="bg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1270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體育、體優</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47" name="圓角矩形 46">
            <a:extLst>
              <a:ext uri="{FF2B5EF4-FFF2-40B4-BE49-F238E27FC236}">
                <a16:creationId xmlns:a16="http://schemas.microsoft.com/office/drawing/2014/main" xmlns="" id="{2776EEC7-917C-0249-9057-D6B1C78D2E75}"/>
              </a:ext>
            </a:extLst>
          </p:cNvPr>
          <p:cNvSpPr/>
          <p:nvPr/>
        </p:nvSpPr>
        <p:spPr>
          <a:xfrm>
            <a:off x="6299272" y="1712913"/>
            <a:ext cx="3225800" cy="792162"/>
          </a:xfrm>
          <a:prstGeom prst="roundRect">
            <a:avLst/>
          </a:prstGeom>
          <a:solidFill>
            <a:schemeClr val="accent3">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254000" h="330200"/>
            <a:bevelB w="254000"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3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Segoe UI" panose="020B0502040204020203" pitchFamily="34" charset="0"/>
              </a:rPr>
              <a:t>免試入學</a:t>
            </a:r>
            <a:endParaRPr kumimoji="0" lang="ja-JP" altLang="en-US" sz="3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Segoe UI" panose="020B0502040204020203" pitchFamily="34" charset="0"/>
            </a:endParaRPr>
          </a:p>
        </p:txBody>
      </p:sp>
      <p:sp>
        <p:nvSpPr>
          <p:cNvPr id="48" name="圓角矩形 47">
            <a:extLst>
              <a:ext uri="{FF2B5EF4-FFF2-40B4-BE49-F238E27FC236}">
                <a16:creationId xmlns:a16="http://schemas.microsoft.com/office/drawing/2014/main" xmlns="" id="{B1F2FC05-EA49-F248-8D8B-07B64D9A0E14}"/>
              </a:ext>
            </a:extLst>
          </p:cNvPr>
          <p:cNvSpPr/>
          <p:nvPr/>
        </p:nvSpPr>
        <p:spPr>
          <a:xfrm>
            <a:off x="2403172" y="4206874"/>
            <a:ext cx="226368" cy="1854200"/>
          </a:xfrm>
          <a:prstGeom prst="roundRect">
            <a:avLst/>
          </a:prstGeom>
          <a:solidFill>
            <a:schemeClr val="accent1">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w="1270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海大附中</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51" name="圓角矩形 50">
            <a:extLst>
              <a:ext uri="{FF2B5EF4-FFF2-40B4-BE49-F238E27FC236}">
                <a16:creationId xmlns:a16="http://schemas.microsoft.com/office/drawing/2014/main" xmlns="" id="{516B6C39-915D-D245-8CF4-5BC67C2B1E15}"/>
              </a:ext>
            </a:extLst>
          </p:cNvPr>
          <p:cNvSpPr/>
          <p:nvPr/>
        </p:nvSpPr>
        <p:spPr>
          <a:xfrm>
            <a:off x="1631950" y="2997200"/>
            <a:ext cx="979488" cy="647700"/>
          </a:xfrm>
          <a:prstGeom prst="roundRect">
            <a:avLst/>
          </a:prstGeom>
          <a:solidFill>
            <a:schemeClr val="accent1">
              <a:lumMod val="20000"/>
              <a:lumOff val="80000"/>
            </a:schemeClr>
          </a:solidFill>
          <a:ln>
            <a:solidFill>
              <a:srgbClr val="FF3399"/>
            </a:solidFill>
          </a:ln>
          <a:effectLst>
            <a:outerShdw blurRad="50800" dist="38100" dir="2700000" algn="tl" rotWithShape="0">
              <a:prstClr val="black">
                <a:alpha val="40000"/>
              </a:prstClr>
            </a:outerShdw>
          </a:effectLst>
          <a:scene3d>
            <a:camera prst="orthographicFront"/>
            <a:lightRig rig="threePt" dir="t"/>
          </a:scene3d>
          <a:sp3d>
            <a:bevelT w="254000" h="330200"/>
            <a:bevelB w="330200" h="254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學科考試分發</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52" name="圓角矩形 51">
            <a:extLst>
              <a:ext uri="{FF2B5EF4-FFF2-40B4-BE49-F238E27FC236}">
                <a16:creationId xmlns:a16="http://schemas.microsoft.com/office/drawing/2014/main" xmlns="" id="{65D8C482-43C0-104B-A6DF-EB94221A3871}"/>
              </a:ext>
            </a:extLst>
          </p:cNvPr>
          <p:cNvSpPr/>
          <p:nvPr/>
        </p:nvSpPr>
        <p:spPr>
          <a:xfrm>
            <a:off x="2927648" y="4657726"/>
            <a:ext cx="260350" cy="1325563"/>
          </a:xfrm>
          <a:prstGeom prst="roundRect">
            <a:avLst/>
          </a:prstGeom>
          <a:solidFill>
            <a:schemeClr val="accent1">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音樂</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53" name="圓角矩形 52">
            <a:extLst>
              <a:ext uri="{FF2B5EF4-FFF2-40B4-BE49-F238E27FC236}">
                <a16:creationId xmlns:a16="http://schemas.microsoft.com/office/drawing/2014/main" xmlns="" id="{F302CADD-31D7-8F47-BCEA-E036B6513CBA}"/>
              </a:ext>
            </a:extLst>
          </p:cNvPr>
          <p:cNvSpPr/>
          <p:nvPr/>
        </p:nvSpPr>
        <p:spPr>
          <a:xfrm>
            <a:off x="3273723" y="4706145"/>
            <a:ext cx="258762" cy="1327150"/>
          </a:xfrm>
          <a:prstGeom prst="roundRect">
            <a:avLst/>
          </a:prstGeom>
          <a:solidFill>
            <a:schemeClr val="accent1">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美術</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54" name="圓角矩形 53">
            <a:extLst>
              <a:ext uri="{FF2B5EF4-FFF2-40B4-BE49-F238E27FC236}">
                <a16:creationId xmlns:a16="http://schemas.microsoft.com/office/drawing/2014/main" xmlns="" id="{73A38A65-7DDE-D840-9E83-EDAF61C03A56}"/>
              </a:ext>
            </a:extLst>
          </p:cNvPr>
          <p:cNvSpPr/>
          <p:nvPr/>
        </p:nvSpPr>
        <p:spPr>
          <a:xfrm>
            <a:off x="3603923" y="4657726"/>
            <a:ext cx="258762" cy="1325563"/>
          </a:xfrm>
          <a:prstGeom prst="roundRect">
            <a:avLst/>
          </a:prstGeom>
          <a:solidFill>
            <a:schemeClr val="accent1">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戲劇</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55" name="圓角矩形 54">
            <a:extLst>
              <a:ext uri="{FF2B5EF4-FFF2-40B4-BE49-F238E27FC236}">
                <a16:creationId xmlns:a16="http://schemas.microsoft.com/office/drawing/2014/main" xmlns="" id="{472DB2EF-25F9-BB43-B962-78534A20BB32}"/>
              </a:ext>
            </a:extLst>
          </p:cNvPr>
          <p:cNvSpPr/>
          <p:nvPr/>
        </p:nvSpPr>
        <p:spPr>
          <a:xfrm>
            <a:off x="3948411" y="4678363"/>
            <a:ext cx="258763" cy="1325562"/>
          </a:xfrm>
          <a:prstGeom prst="roundRect">
            <a:avLst/>
          </a:prstGeom>
          <a:solidFill>
            <a:schemeClr val="accent1">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舞蹈</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56" name="圓角矩形 55">
            <a:extLst>
              <a:ext uri="{FF2B5EF4-FFF2-40B4-BE49-F238E27FC236}">
                <a16:creationId xmlns:a16="http://schemas.microsoft.com/office/drawing/2014/main" xmlns="" id="{20E4DCB2-0376-AA48-B7EC-391B32E2A0C3}"/>
              </a:ext>
            </a:extLst>
          </p:cNvPr>
          <p:cNvSpPr/>
          <p:nvPr/>
        </p:nvSpPr>
        <p:spPr>
          <a:xfrm>
            <a:off x="4511825" y="4140200"/>
            <a:ext cx="258763" cy="1841500"/>
          </a:xfrm>
          <a:prstGeom prst="roundRect">
            <a:avLst/>
          </a:prstGeom>
          <a:solidFill>
            <a:schemeClr val="accent1">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職校專業群科</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57" name="圓角矩形 56">
            <a:extLst>
              <a:ext uri="{FF2B5EF4-FFF2-40B4-BE49-F238E27FC236}">
                <a16:creationId xmlns:a16="http://schemas.microsoft.com/office/drawing/2014/main" xmlns="" id="{6F1C61D7-0C64-7C40-A35A-129EE2CB2C9C}"/>
              </a:ext>
            </a:extLst>
          </p:cNvPr>
          <p:cNvSpPr/>
          <p:nvPr/>
        </p:nvSpPr>
        <p:spPr>
          <a:xfrm>
            <a:off x="5065862" y="4140201"/>
            <a:ext cx="258762" cy="1839913"/>
          </a:xfrm>
          <a:prstGeom prst="roundRect">
            <a:avLst/>
          </a:prstGeom>
          <a:solidFill>
            <a:schemeClr val="accent1">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科學班</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grpSp>
        <p:nvGrpSpPr>
          <p:cNvPr id="252953" name="群組 20">
            <a:extLst>
              <a:ext uri="{FF2B5EF4-FFF2-40B4-BE49-F238E27FC236}">
                <a16:creationId xmlns:a16="http://schemas.microsoft.com/office/drawing/2014/main" xmlns="" id="{7E44AA20-0776-9544-ACD5-0274E30306D1}"/>
              </a:ext>
            </a:extLst>
          </p:cNvPr>
          <p:cNvGrpSpPr>
            <a:grpSpLocks/>
          </p:cNvGrpSpPr>
          <p:nvPr/>
        </p:nvGrpSpPr>
        <p:grpSpPr bwMode="auto">
          <a:xfrm>
            <a:off x="8051874" y="2765425"/>
            <a:ext cx="565150" cy="3219450"/>
            <a:chOff x="6022975" y="2779713"/>
            <a:chExt cx="565150" cy="3219450"/>
          </a:xfrm>
        </p:grpSpPr>
        <p:cxnSp>
          <p:nvCxnSpPr>
            <p:cNvPr id="171" name="直線接點 170">
              <a:extLst>
                <a:ext uri="{FF2B5EF4-FFF2-40B4-BE49-F238E27FC236}">
                  <a16:creationId xmlns:a16="http://schemas.microsoft.com/office/drawing/2014/main" xmlns="" id="{E23F7BA1-E275-5845-8CD8-1F83692BDFC4}"/>
                </a:ext>
              </a:extLst>
            </p:cNvPr>
            <p:cNvCxnSpPr/>
            <p:nvPr/>
          </p:nvCxnSpPr>
          <p:spPr>
            <a:xfrm flipH="1" flipV="1">
              <a:off x="6226175" y="2779713"/>
              <a:ext cx="1587" cy="227013"/>
            </a:xfrm>
            <a:prstGeom prst="line">
              <a:avLst/>
            </a:prstGeom>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cxnSp>
          <p:nvCxnSpPr>
            <p:cNvPr id="158" name="直線接點 157">
              <a:extLst>
                <a:ext uri="{FF2B5EF4-FFF2-40B4-BE49-F238E27FC236}">
                  <a16:creationId xmlns:a16="http://schemas.microsoft.com/office/drawing/2014/main" xmlns="" id="{B7A32120-071C-654A-A559-D2CDAEEB46E2}"/>
                </a:ext>
              </a:extLst>
            </p:cNvPr>
            <p:cNvCxnSpPr/>
            <p:nvPr/>
          </p:nvCxnSpPr>
          <p:spPr>
            <a:xfrm flipV="1">
              <a:off x="6227762" y="3568701"/>
              <a:ext cx="9525" cy="520700"/>
            </a:xfrm>
            <a:prstGeom prst="line">
              <a:avLst/>
            </a:prstGeom>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sp>
          <p:nvSpPr>
            <p:cNvPr id="45" name="圓角矩形 44">
              <a:extLst>
                <a:ext uri="{FF2B5EF4-FFF2-40B4-BE49-F238E27FC236}">
                  <a16:creationId xmlns:a16="http://schemas.microsoft.com/office/drawing/2014/main" xmlns="" id="{AEC1EAF6-212E-6048-B857-37EB50D308EF}"/>
                </a:ext>
              </a:extLst>
            </p:cNvPr>
            <p:cNvSpPr/>
            <p:nvPr/>
          </p:nvSpPr>
          <p:spPr>
            <a:xfrm>
              <a:off x="6116637" y="4089401"/>
              <a:ext cx="255588" cy="1909762"/>
            </a:xfrm>
            <a:prstGeom prst="roundRect">
              <a:avLst/>
            </a:prstGeom>
            <a:solidFill>
              <a:schemeClr val="accent3">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私立高中附設國中部</a:t>
              </a:r>
              <a:endParaRPr kumimoji="0" lang="ja-JP" altLang="en-US" sz="1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69" name="圓角矩形 68">
              <a:extLst>
                <a:ext uri="{FF2B5EF4-FFF2-40B4-BE49-F238E27FC236}">
                  <a16:creationId xmlns:a16="http://schemas.microsoft.com/office/drawing/2014/main" xmlns="" id="{C553E110-B014-2444-BE25-52A2DD4D99ED}"/>
                </a:ext>
              </a:extLst>
            </p:cNvPr>
            <p:cNvSpPr/>
            <p:nvPr/>
          </p:nvSpPr>
          <p:spPr>
            <a:xfrm>
              <a:off x="6022975" y="3005138"/>
              <a:ext cx="565150" cy="615950"/>
            </a:xfrm>
            <a:prstGeom prst="roundRect">
              <a:avLst/>
            </a:prstGeom>
            <a:solidFill>
              <a:schemeClr val="accent3">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直升入學</a:t>
              </a:r>
              <a:endParaRPr kumimoji="0" lang="ja-JP" altLang="en-US" sz="1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grpSp>
      <p:grpSp>
        <p:nvGrpSpPr>
          <p:cNvPr id="252954" name="群組 1">
            <a:extLst>
              <a:ext uri="{FF2B5EF4-FFF2-40B4-BE49-F238E27FC236}">
                <a16:creationId xmlns:a16="http://schemas.microsoft.com/office/drawing/2014/main" xmlns="" id="{C2806C2A-E4DD-674D-8BD6-56163DFF8DE6}"/>
              </a:ext>
            </a:extLst>
          </p:cNvPr>
          <p:cNvGrpSpPr>
            <a:grpSpLocks/>
          </p:cNvGrpSpPr>
          <p:nvPr/>
        </p:nvGrpSpPr>
        <p:grpSpPr bwMode="auto">
          <a:xfrm>
            <a:off x="8686005" y="2780108"/>
            <a:ext cx="1243013" cy="3236913"/>
            <a:chOff x="6929388" y="2781300"/>
            <a:chExt cx="1243012" cy="3236913"/>
          </a:xfrm>
        </p:grpSpPr>
        <p:cxnSp>
          <p:nvCxnSpPr>
            <p:cNvPr id="172" name="直線接點 171">
              <a:extLst>
                <a:ext uri="{FF2B5EF4-FFF2-40B4-BE49-F238E27FC236}">
                  <a16:creationId xmlns:a16="http://schemas.microsoft.com/office/drawing/2014/main" xmlns="" id="{03B812E0-2924-6443-8EC7-6D4EFABEADAA}"/>
                </a:ext>
              </a:extLst>
            </p:cNvPr>
            <p:cNvCxnSpPr/>
            <p:nvPr/>
          </p:nvCxnSpPr>
          <p:spPr>
            <a:xfrm flipH="1" flipV="1">
              <a:off x="7521526" y="2781300"/>
              <a:ext cx="3175" cy="227013"/>
            </a:xfrm>
            <a:prstGeom prst="line">
              <a:avLst/>
            </a:prstGeom>
            <a:ln w="19050"/>
          </p:spPr>
          <p:style>
            <a:lnRef idx="1">
              <a:schemeClr val="dk1"/>
            </a:lnRef>
            <a:fillRef idx="0">
              <a:schemeClr val="dk1"/>
            </a:fillRef>
            <a:effectRef idx="0">
              <a:schemeClr val="dk1"/>
            </a:effectRef>
            <a:fontRef idx="minor">
              <a:schemeClr val="tx1"/>
            </a:fontRef>
          </p:style>
        </p:cxnSp>
        <p:cxnSp>
          <p:nvCxnSpPr>
            <p:cNvPr id="151" name="直線接點 150">
              <a:extLst>
                <a:ext uri="{FF2B5EF4-FFF2-40B4-BE49-F238E27FC236}">
                  <a16:creationId xmlns:a16="http://schemas.microsoft.com/office/drawing/2014/main" xmlns="" id="{6D5C9D68-CA6C-2444-86DA-AD2095E795A3}"/>
                </a:ext>
              </a:extLst>
            </p:cNvPr>
            <p:cNvCxnSpPr>
              <a:stCxn id="79" idx="0"/>
              <a:endCxn id="108" idx="2"/>
            </p:cNvCxnSpPr>
            <p:nvPr/>
          </p:nvCxnSpPr>
          <p:spPr>
            <a:xfrm flipH="1" flipV="1">
              <a:off x="7550101" y="3635375"/>
              <a:ext cx="1587" cy="312738"/>
            </a:xfrm>
            <a:prstGeom prst="line">
              <a:avLst/>
            </a:prstGeom>
            <a:ln w="19050"/>
          </p:spPr>
          <p:style>
            <a:lnRef idx="1">
              <a:schemeClr val="dk1"/>
            </a:lnRef>
            <a:fillRef idx="0">
              <a:schemeClr val="dk1"/>
            </a:fillRef>
            <a:effectRef idx="0">
              <a:schemeClr val="dk1"/>
            </a:effectRef>
            <a:fontRef idx="minor">
              <a:schemeClr val="tx1"/>
            </a:fontRef>
          </p:style>
        </p:cxnSp>
        <p:sp>
          <p:nvSpPr>
            <p:cNvPr id="108" name="圓角矩形 107">
              <a:extLst>
                <a:ext uri="{FF2B5EF4-FFF2-40B4-BE49-F238E27FC236}">
                  <a16:creationId xmlns:a16="http://schemas.microsoft.com/office/drawing/2014/main" xmlns="" id="{FAC1E10B-35D7-3F41-93BF-DC87E38C472F}"/>
                </a:ext>
              </a:extLst>
            </p:cNvPr>
            <p:cNvSpPr/>
            <p:nvPr/>
          </p:nvSpPr>
          <p:spPr>
            <a:xfrm>
              <a:off x="6953201" y="3016250"/>
              <a:ext cx="1193799" cy="619125"/>
            </a:xfrm>
            <a:prstGeom prst="roundRect">
              <a:avLst/>
            </a:prstGeom>
            <a:solidFill>
              <a:schemeClr val="accent3">
                <a:lumMod val="20000"/>
                <a:lumOff val="80000"/>
              </a:schemeClr>
            </a:solidFill>
            <a:ln>
              <a:solidFill>
                <a:schemeClr val="accent4">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分區免試</a:t>
              </a:r>
              <a:endParaRPr kumimoji="0" lang="ja-JP" altLang="en-US" sz="18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79" name="圓角矩形 78">
              <a:extLst>
                <a:ext uri="{FF2B5EF4-FFF2-40B4-BE49-F238E27FC236}">
                  <a16:creationId xmlns:a16="http://schemas.microsoft.com/office/drawing/2014/main" xmlns="" id="{219F9F64-3E6E-CA4D-9237-3EBCB56E567D}"/>
                </a:ext>
              </a:extLst>
            </p:cNvPr>
            <p:cNvSpPr/>
            <p:nvPr/>
          </p:nvSpPr>
          <p:spPr>
            <a:xfrm>
              <a:off x="6929388" y="3948113"/>
              <a:ext cx="1243012" cy="2070100"/>
            </a:xfrm>
            <a:prstGeom prst="roundRect">
              <a:avLst/>
            </a:prstGeom>
            <a:solidFill>
              <a:schemeClr val="accent3">
                <a:lumMod val="20000"/>
                <a:lumOff val="80000"/>
              </a:schemeClr>
            </a:solidFill>
            <a:ln>
              <a:solidFill>
                <a:schemeClr val="accent4">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桃連區、宜蘭區</a:t>
              </a:r>
              <a:r>
                <a:rPr kumimoji="0" lang="en-US" altLang="zh-TW" sz="1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a:t>
              </a:r>
              <a:endParaRPr kumimoji="0" lang="ja-JP" altLang="en-US" sz="1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1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a:t>
              </a:r>
              <a:r>
                <a:rPr kumimoji="0" lang="zh-TW" altLang="en-US" sz="1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共同就學區；</a:t>
              </a:r>
              <a:endParaRPr kumimoji="0" lang="en-US" altLang="zh-TW" sz="1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3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基北免試</a:t>
              </a:r>
              <a:endParaRPr kumimoji="0" lang="en-US" altLang="zh-TW" sz="3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grpSp>
      <p:cxnSp>
        <p:nvCxnSpPr>
          <p:cNvPr id="98" name="直線接點 35">
            <a:extLst>
              <a:ext uri="{FF2B5EF4-FFF2-40B4-BE49-F238E27FC236}">
                <a16:creationId xmlns:a16="http://schemas.microsoft.com/office/drawing/2014/main" xmlns="" id="{C3021ADF-C3E3-7F4D-A0E9-7DD6D7F486EC}"/>
              </a:ext>
            </a:extLst>
          </p:cNvPr>
          <p:cNvCxnSpPr/>
          <p:nvPr/>
        </p:nvCxnSpPr>
        <p:spPr>
          <a:xfrm rot="5400000">
            <a:off x="2374901" y="2295526"/>
            <a:ext cx="455612" cy="985837"/>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102" name="直線接點 35">
            <a:extLst>
              <a:ext uri="{FF2B5EF4-FFF2-40B4-BE49-F238E27FC236}">
                <a16:creationId xmlns:a16="http://schemas.microsoft.com/office/drawing/2014/main" xmlns="" id="{35265E0E-6C73-A84A-A242-D27A699300EE}"/>
              </a:ext>
            </a:extLst>
          </p:cNvPr>
          <p:cNvCxnSpPr/>
          <p:nvPr/>
        </p:nvCxnSpPr>
        <p:spPr>
          <a:xfrm rot="16200000" flipV="1">
            <a:off x="3256757" y="2399507"/>
            <a:ext cx="455612" cy="777875"/>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160" name="直線接點 159">
            <a:extLst>
              <a:ext uri="{FF2B5EF4-FFF2-40B4-BE49-F238E27FC236}">
                <a16:creationId xmlns:a16="http://schemas.microsoft.com/office/drawing/2014/main" xmlns="" id="{600B6C66-9DA6-C343-AC9C-D57D6F4B11CF}"/>
              </a:ext>
            </a:extLst>
          </p:cNvPr>
          <p:cNvCxnSpPr/>
          <p:nvPr/>
        </p:nvCxnSpPr>
        <p:spPr>
          <a:xfrm flipH="1" flipV="1">
            <a:off x="7956550" y="2544763"/>
            <a:ext cx="1588" cy="227012"/>
          </a:xfrm>
          <a:prstGeom prst="line">
            <a:avLst/>
          </a:prstGeom>
          <a:ln w="19050"/>
        </p:spPr>
        <p:style>
          <a:lnRef idx="1">
            <a:schemeClr val="dk1"/>
          </a:lnRef>
          <a:fillRef idx="0">
            <a:schemeClr val="dk1"/>
          </a:fillRef>
          <a:effectRef idx="0">
            <a:schemeClr val="dk1"/>
          </a:effectRef>
          <a:fontRef idx="minor">
            <a:schemeClr val="tx1"/>
          </a:fontRef>
        </p:style>
      </p:cxnSp>
      <p:cxnSp>
        <p:nvCxnSpPr>
          <p:cNvPr id="142" name="直線接點 141">
            <a:extLst>
              <a:ext uri="{FF2B5EF4-FFF2-40B4-BE49-F238E27FC236}">
                <a16:creationId xmlns:a16="http://schemas.microsoft.com/office/drawing/2014/main" xmlns="" id="{3D261B45-FD87-4A4F-980F-BD276118FCF6}"/>
              </a:ext>
            </a:extLst>
          </p:cNvPr>
          <p:cNvCxnSpPr/>
          <p:nvPr/>
        </p:nvCxnSpPr>
        <p:spPr bwMode="auto">
          <a:xfrm flipH="1" flipV="1">
            <a:off x="7061374" y="3554413"/>
            <a:ext cx="9258" cy="450850"/>
          </a:xfrm>
          <a:prstGeom prst="line">
            <a:avLst/>
          </a:prstGeom>
          <a:solidFill>
            <a:schemeClr val="accent3">
              <a:lumMod val="20000"/>
              <a:lumOff val="80000"/>
            </a:schemeClr>
          </a:solid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cxnSp>
        <p:nvCxnSpPr>
          <p:cNvPr id="137" name="直線接點 136">
            <a:extLst>
              <a:ext uri="{FF2B5EF4-FFF2-40B4-BE49-F238E27FC236}">
                <a16:creationId xmlns:a16="http://schemas.microsoft.com/office/drawing/2014/main" xmlns="" id="{8BDBC6A0-6A2A-9C47-94F1-3808F4396AF3}"/>
              </a:ext>
            </a:extLst>
          </p:cNvPr>
          <p:cNvCxnSpPr/>
          <p:nvPr/>
        </p:nvCxnSpPr>
        <p:spPr bwMode="auto">
          <a:xfrm flipH="1" flipV="1">
            <a:off x="6777451" y="3865563"/>
            <a:ext cx="0" cy="228600"/>
          </a:xfrm>
          <a:prstGeom prst="line">
            <a:avLst/>
          </a:prstGeom>
          <a:solidFill>
            <a:schemeClr val="accent3">
              <a:lumMod val="20000"/>
              <a:lumOff val="80000"/>
            </a:schemeClr>
          </a:solid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cxnSp>
        <p:nvCxnSpPr>
          <p:cNvPr id="141" name="直線接點 140">
            <a:extLst>
              <a:ext uri="{FF2B5EF4-FFF2-40B4-BE49-F238E27FC236}">
                <a16:creationId xmlns:a16="http://schemas.microsoft.com/office/drawing/2014/main" xmlns="" id="{850A64B8-2C6C-E74C-A8BE-D74AC9FFBA76}"/>
              </a:ext>
            </a:extLst>
          </p:cNvPr>
          <p:cNvCxnSpPr/>
          <p:nvPr/>
        </p:nvCxnSpPr>
        <p:spPr bwMode="auto">
          <a:xfrm flipH="1" flipV="1">
            <a:off x="7346840" y="3863975"/>
            <a:ext cx="3086" cy="247650"/>
          </a:xfrm>
          <a:prstGeom prst="line">
            <a:avLst/>
          </a:prstGeom>
          <a:solidFill>
            <a:schemeClr val="accent3">
              <a:lumMod val="20000"/>
              <a:lumOff val="80000"/>
            </a:schemeClr>
          </a:solid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cxnSp>
        <p:nvCxnSpPr>
          <p:cNvPr id="143" name="直線接點 142">
            <a:extLst>
              <a:ext uri="{FF2B5EF4-FFF2-40B4-BE49-F238E27FC236}">
                <a16:creationId xmlns:a16="http://schemas.microsoft.com/office/drawing/2014/main" xmlns="" id="{858F0FA2-6165-DA41-B380-ED3EC0E30608}"/>
              </a:ext>
            </a:extLst>
          </p:cNvPr>
          <p:cNvCxnSpPr/>
          <p:nvPr/>
        </p:nvCxnSpPr>
        <p:spPr bwMode="auto">
          <a:xfrm flipH="1" flipV="1">
            <a:off x="6789796" y="3860800"/>
            <a:ext cx="560130" cy="11113"/>
          </a:xfrm>
          <a:prstGeom prst="line">
            <a:avLst/>
          </a:prstGeom>
          <a:solidFill>
            <a:schemeClr val="accent3">
              <a:lumMod val="20000"/>
              <a:lumOff val="80000"/>
            </a:schemeClr>
          </a:solid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sp>
        <p:nvSpPr>
          <p:cNvPr id="67" name="圓角矩形 66">
            <a:extLst>
              <a:ext uri="{FF2B5EF4-FFF2-40B4-BE49-F238E27FC236}">
                <a16:creationId xmlns:a16="http://schemas.microsoft.com/office/drawing/2014/main" xmlns="" id="{D117477C-F849-9E4D-8E05-1ADA84363B2B}"/>
              </a:ext>
            </a:extLst>
          </p:cNvPr>
          <p:cNvSpPr/>
          <p:nvPr/>
        </p:nvSpPr>
        <p:spPr bwMode="auto">
          <a:xfrm>
            <a:off x="6613887" y="2997200"/>
            <a:ext cx="827080" cy="623888"/>
          </a:xfrm>
          <a:prstGeom prst="roundRect">
            <a:avLst/>
          </a:prstGeom>
          <a:solidFill>
            <a:schemeClr val="accent3">
              <a:lumMod val="20000"/>
              <a:lumOff val="80000"/>
            </a:schemeClr>
          </a:solid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優先免試</a:t>
            </a:r>
            <a:endParaRPr kumimoji="0" lang="ja-JP" altLang="en-US" sz="18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49" name="圓角矩形 48">
            <a:extLst>
              <a:ext uri="{FF2B5EF4-FFF2-40B4-BE49-F238E27FC236}">
                <a16:creationId xmlns:a16="http://schemas.microsoft.com/office/drawing/2014/main" xmlns="" id="{EA66E1EB-3FD8-A045-8D4A-DDFB573C7F3B}"/>
              </a:ext>
            </a:extLst>
          </p:cNvPr>
          <p:cNvSpPr/>
          <p:nvPr/>
        </p:nvSpPr>
        <p:spPr bwMode="auto">
          <a:xfrm>
            <a:off x="6663265" y="4076700"/>
            <a:ext cx="240717" cy="1901825"/>
          </a:xfrm>
          <a:prstGeom prst="roundRect">
            <a:avLst/>
          </a:prstGeom>
          <a:solidFill>
            <a:schemeClr val="accent3">
              <a:lumMod val="20000"/>
              <a:lumOff val="80000"/>
            </a:schemeClr>
          </a:solid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新北公立優免</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grpSp>
        <p:nvGrpSpPr>
          <p:cNvPr id="252999" name="群組 8">
            <a:extLst>
              <a:ext uri="{FF2B5EF4-FFF2-40B4-BE49-F238E27FC236}">
                <a16:creationId xmlns:a16="http://schemas.microsoft.com/office/drawing/2014/main" xmlns="" id="{6EDCD059-A080-2C43-A17E-A676BE4D0BC3}"/>
              </a:ext>
            </a:extLst>
          </p:cNvPr>
          <p:cNvGrpSpPr>
            <a:grpSpLocks/>
          </p:cNvGrpSpPr>
          <p:nvPr/>
        </p:nvGrpSpPr>
        <p:grpSpPr bwMode="auto">
          <a:xfrm>
            <a:off x="6948730" y="3859078"/>
            <a:ext cx="240717" cy="2119447"/>
            <a:chOff x="4789965" y="3852727"/>
            <a:chExt cx="247650" cy="2119447"/>
          </a:xfrm>
          <a:solidFill>
            <a:schemeClr val="accent3">
              <a:lumMod val="20000"/>
              <a:lumOff val="80000"/>
            </a:schemeClr>
          </a:solidFill>
        </p:grpSpPr>
        <p:cxnSp>
          <p:nvCxnSpPr>
            <p:cNvPr id="139" name="直線接點 138">
              <a:extLst>
                <a:ext uri="{FF2B5EF4-FFF2-40B4-BE49-F238E27FC236}">
                  <a16:creationId xmlns:a16="http://schemas.microsoft.com/office/drawing/2014/main" xmlns="" id="{AE6C5E7F-1B93-004D-84CA-8A5BDF6AE92D}"/>
                </a:ext>
              </a:extLst>
            </p:cNvPr>
            <p:cNvCxnSpPr>
              <a:stCxn id="62" idx="0"/>
            </p:cNvCxnSpPr>
            <p:nvPr/>
          </p:nvCxnSpPr>
          <p:spPr>
            <a:xfrm flipV="1">
              <a:off x="4913790" y="3852727"/>
              <a:ext cx="2536" cy="217622"/>
            </a:xfrm>
            <a:prstGeom prst="line">
              <a:avLst/>
            </a:prstGeom>
            <a:grp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sp>
          <p:nvSpPr>
            <p:cNvPr id="62" name="圓角矩形 61">
              <a:extLst>
                <a:ext uri="{FF2B5EF4-FFF2-40B4-BE49-F238E27FC236}">
                  <a16:creationId xmlns:a16="http://schemas.microsoft.com/office/drawing/2014/main" xmlns="" id="{132A3072-4401-D34C-953B-F6193C0A6EEA}"/>
                </a:ext>
              </a:extLst>
            </p:cNvPr>
            <p:cNvSpPr/>
            <p:nvPr/>
          </p:nvSpPr>
          <p:spPr>
            <a:xfrm>
              <a:off x="4789965" y="4070349"/>
              <a:ext cx="247650" cy="1901825"/>
            </a:xfrm>
            <a:prstGeom prst="roundRect">
              <a:avLst/>
            </a:prstGeom>
            <a:grp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新北私立優免</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grpSp>
      <p:sp>
        <p:nvSpPr>
          <p:cNvPr id="68" name="圓角矩形 67">
            <a:extLst>
              <a:ext uri="{FF2B5EF4-FFF2-40B4-BE49-F238E27FC236}">
                <a16:creationId xmlns:a16="http://schemas.microsoft.com/office/drawing/2014/main" xmlns="" id="{F67CF7C3-1094-D14A-8A57-4189395B69C1}"/>
              </a:ext>
            </a:extLst>
          </p:cNvPr>
          <p:cNvSpPr/>
          <p:nvPr/>
        </p:nvSpPr>
        <p:spPr bwMode="auto">
          <a:xfrm>
            <a:off x="7273654" y="4088976"/>
            <a:ext cx="240717" cy="1901825"/>
          </a:xfrm>
          <a:prstGeom prst="roundRect">
            <a:avLst/>
          </a:prstGeom>
          <a:solidFill>
            <a:schemeClr val="accent5">
              <a:lumMod val="60000"/>
              <a:lumOff val="40000"/>
            </a:schemeClr>
          </a:solid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五專優免</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cxnSp>
        <p:nvCxnSpPr>
          <p:cNvPr id="166" name="直線接點 165">
            <a:extLst>
              <a:ext uri="{FF2B5EF4-FFF2-40B4-BE49-F238E27FC236}">
                <a16:creationId xmlns:a16="http://schemas.microsoft.com/office/drawing/2014/main" xmlns="" id="{674766E3-FEAC-C54A-BE0B-290AE9A2BD06}"/>
              </a:ext>
            </a:extLst>
          </p:cNvPr>
          <p:cNvCxnSpPr/>
          <p:nvPr/>
        </p:nvCxnSpPr>
        <p:spPr bwMode="auto">
          <a:xfrm flipH="1" flipV="1">
            <a:off x="7044400" y="2768600"/>
            <a:ext cx="1544" cy="225425"/>
          </a:xfrm>
          <a:prstGeom prst="line">
            <a:avLst/>
          </a:prstGeom>
          <a:solidFill>
            <a:schemeClr val="accent3">
              <a:lumMod val="20000"/>
              <a:lumOff val="80000"/>
            </a:schemeClr>
          </a:solid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cxnSp>
        <p:nvCxnSpPr>
          <p:cNvPr id="168" name="直線接點 167">
            <a:extLst>
              <a:ext uri="{FF2B5EF4-FFF2-40B4-BE49-F238E27FC236}">
                <a16:creationId xmlns:a16="http://schemas.microsoft.com/office/drawing/2014/main" xmlns="" id="{978D52BB-4ACC-F548-AE4E-68749AE3DFC5}"/>
              </a:ext>
            </a:extLst>
          </p:cNvPr>
          <p:cNvCxnSpPr/>
          <p:nvPr/>
        </p:nvCxnSpPr>
        <p:spPr>
          <a:xfrm flipH="1">
            <a:off x="5904161" y="2757488"/>
            <a:ext cx="4292352" cy="11112"/>
          </a:xfrm>
          <a:prstGeom prst="line">
            <a:avLst/>
          </a:prstGeom>
          <a:ln w="19050"/>
        </p:spPr>
        <p:style>
          <a:lnRef idx="1">
            <a:schemeClr val="dk1"/>
          </a:lnRef>
          <a:fillRef idx="0">
            <a:schemeClr val="dk1"/>
          </a:fillRef>
          <a:effectRef idx="0">
            <a:schemeClr val="dk1"/>
          </a:effectRef>
          <a:fontRef idx="minor">
            <a:schemeClr val="tx1"/>
          </a:fontRef>
        </p:style>
      </p:cxnSp>
      <p:grpSp>
        <p:nvGrpSpPr>
          <p:cNvPr id="252962" name="群組 6">
            <a:extLst>
              <a:ext uri="{FF2B5EF4-FFF2-40B4-BE49-F238E27FC236}">
                <a16:creationId xmlns:a16="http://schemas.microsoft.com/office/drawing/2014/main" xmlns="" id="{846979CD-C312-C049-A0BC-72375023C958}"/>
              </a:ext>
            </a:extLst>
          </p:cNvPr>
          <p:cNvGrpSpPr>
            <a:grpSpLocks/>
          </p:cNvGrpSpPr>
          <p:nvPr/>
        </p:nvGrpSpPr>
        <p:grpSpPr bwMode="auto">
          <a:xfrm>
            <a:off x="1981201" y="166688"/>
            <a:ext cx="2601913" cy="762001"/>
            <a:chOff x="69230" y="-125613"/>
            <a:chExt cx="8229600" cy="1099835"/>
          </a:xfrm>
        </p:grpSpPr>
        <p:sp>
          <p:nvSpPr>
            <p:cNvPr id="71" name="圓角矩形 70">
              <a:extLst>
                <a:ext uri="{FF2B5EF4-FFF2-40B4-BE49-F238E27FC236}">
                  <a16:creationId xmlns:a16="http://schemas.microsoft.com/office/drawing/2014/main" xmlns="" id="{37589813-5ED0-254E-8B7E-53257905DB8D}"/>
                </a:ext>
              </a:extLst>
            </p:cNvPr>
            <p:cNvSpPr/>
            <p:nvPr/>
          </p:nvSpPr>
          <p:spPr>
            <a:xfrm>
              <a:off x="69230" y="9576"/>
              <a:ext cx="8229600" cy="964646"/>
            </a:xfrm>
            <a:prstGeom prst="roundRect">
              <a:avLst/>
            </a:prstGeom>
            <a:solidFill>
              <a:schemeClr val="bg1"/>
            </a:solidFill>
            <a:ln>
              <a:solidFill>
                <a:srgbClr val="FF3399"/>
              </a:solidFill>
            </a:ln>
            <a:scene3d>
              <a:camera prst="orthographicFront"/>
              <a:lightRig rig="threePt" dir="t"/>
            </a:scene3d>
            <a:sp3d>
              <a:bevelT w="254000" h="330200"/>
              <a:bevelB w="254000" h="3302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sp>
        <p:sp>
          <p:nvSpPr>
            <p:cNvPr id="72" name="圓角矩形 4">
              <a:extLst>
                <a:ext uri="{FF2B5EF4-FFF2-40B4-BE49-F238E27FC236}">
                  <a16:creationId xmlns:a16="http://schemas.microsoft.com/office/drawing/2014/main" xmlns="" id="{31D07B45-13B5-4246-B874-76AD5B7559EE}"/>
                </a:ext>
              </a:extLst>
            </p:cNvPr>
            <p:cNvSpPr/>
            <p:nvPr/>
          </p:nvSpPr>
          <p:spPr>
            <a:xfrm>
              <a:off x="260032" y="-125613"/>
              <a:ext cx="8038798" cy="1070047"/>
            </a:xfrm>
            <a:prstGeom prst="rect">
              <a:avLst/>
            </a:prstGeom>
          </p:spPr>
          <p:style>
            <a:lnRef idx="0">
              <a:scrgbClr r="0" g="0" b="0"/>
            </a:lnRef>
            <a:fillRef idx="0">
              <a:scrgbClr r="0" g="0" b="0"/>
            </a:fillRef>
            <a:effectRef idx="0">
              <a:scrgbClr r="0" g="0" b="0"/>
            </a:effectRef>
            <a:fontRef idx="minor">
              <a:schemeClr val="lt1"/>
            </a:fontRef>
          </p:style>
          <p:txBody>
            <a:bodyPr lIns="148590" tIns="148590" rIns="148590" bIns="148590" anchor="ctr"/>
            <a:lstStyle/>
            <a:p>
              <a:pPr marL="0" marR="0" lvl="0" indent="0" algn="ctr" defTabSz="1733550" rtl="0" eaLnBrk="1" fontAlgn="auto" latinLnBrk="0" hangingPunct="1">
                <a:lnSpc>
                  <a:spcPct val="100000"/>
                </a:lnSpc>
                <a:spcBef>
                  <a:spcPts val="0"/>
                </a:spcBef>
                <a:spcAft>
                  <a:spcPct val="35000"/>
                </a:spcAft>
                <a:buClrTx/>
                <a:buSzTx/>
                <a:buFontTx/>
                <a:buNone/>
                <a:tabLst/>
                <a:defRPr/>
              </a:pPr>
              <a:r>
                <a:rPr kumimoji="0" lang="zh-TW" altLang="en-US" sz="3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BiauKai"/>
                </a:rPr>
                <a:t>入學管道</a:t>
              </a:r>
            </a:p>
          </p:txBody>
        </p:sp>
      </p:grpSp>
      <p:grpSp>
        <p:nvGrpSpPr>
          <p:cNvPr id="252963" name="群組 25">
            <a:extLst>
              <a:ext uri="{FF2B5EF4-FFF2-40B4-BE49-F238E27FC236}">
                <a16:creationId xmlns:a16="http://schemas.microsoft.com/office/drawing/2014/main" xmlns="" id="{49C1575B-D6F7-614B-8039-F8705B7160B9}"/>
              </a:ext>
            </a:extLst>
          </p:cNvPr>
          <p:cNvGrpSpPr>
            <a:grpSpLocks/>
          </p:cNvGrpSpPr>
          <p:nvPr/>
        </p:nvGrpSpPr>
        <p:grpSpPr bwMode="auto">
          <a:xfrm>
            <a:off x="7464499" y="2767014"/>
            <a:ext cx="514350" cy="3209925"/>
            <a:chOff x="5635799" y="2781300"/>
            <a:chExt cx="514350" cy="3209925"/>
          </a:xfrm>
          <a:solidFill>
            <a:schemeClr val="accent3">
              <a:lumMod val="20000"/>
              <a:lumOff val="80000"/>
            </a:schemeClr>
          </a:solidFill>
        </p:grpSpPr>
        <p:cxnSp>
          <p:nvCxnSpPr>
            <p:cNvPr id="75" name="直線接點 74">
              <a:extLst>
                <a:ext uri="{FF2B5EF4-FFF2-40B4-BE49-F238E27FC236}">
                  <a16:creationId xmlns:a16="http://schemas.microsoft.com/office/drawing/2014/main" xmlns="" id="{5869C054-9CA2-1442-88A7-240581F1F5C8}"/>
                </a:ext>
              </a:extLst>
            </p:cNvPr>
            <p:cNvCxnSpPr/>
            <p:nvPr/>
          </p:nvCxnSpPr>
          <p:spPr>
            <a:xfrm flipV="1">
              <a:off x="5894561" y="3592512"/>
              <a:ext cx="9525" cy="520700"/>
            </a:xfrm>
            <a:prstGeom prst="line">
              <a:avLst/>
            </a:prstGeom>
            <a:grpFill/>
            <a:ln w="19050"/>
          </p:spPr>
          <p:style>
            <a:lnRef idx="1">
              <a:schemeClr val="dk1"/>
            </a:lnRef>
            <a:fillRef idx="0">
              <a:schemeClr val="dk1"/>
            </a:fillRef>
            <a:effectRef idx="0">
              <a:schemeClr val="dk1"/>
            </a:effectRef>
            <a:fontRef idx="minor">
              <a:schemeClr val="tx1"/>
            </a:fontRef>
          </p:style>
        </p:cxnSp>
        <p:sp>
          <p:nvSpPr>
            <p:cNvPr id="73" name="圓角矩形 72">
              <a:extLst>
                <a:ext uri="{FF2B5EF4-FFF2-40B4-BE49-F238E27FC236}">
                  <a16:creationId xmlns:a16="http://schemas.microsoft.com/office/drawing/2014/main" xmlns="" id="{046E0832-E75C-6847-8CE3-7FD18F537832}"/>
                </a:ext>
              </a:extLst>
            </p:cNvPr>
            <p:cNvSpPr/>
            <p:nvPr/>
          </p:nvSpPr>
          <p:spPr>
            <a:xfrm>
              <a:off x="5635799" y="3006725"/>
              <a:ext cx="514350" cy="628650"/>
            </a:xfrm>
            <a:prstGeom prst="roundRect">
              <a:avLst/>
            </a:prstGeom>
            <a:grp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1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原住民專班</a:t>
              </a:r>
              <a:endParaRPr kumimoji="0" lang="ja-JP" altLang="en-US" sz="11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cxnSp>
          <p:nvCxnSpPr>
            <p:cNvPr id="74" name="直線接點 73">
              <a:extLst>
                <a:ext uri="{FF2B5EF4-FFF2-40B4-BE49-F238E27FC236}">
                  <a16:creationId xmlns:a16="http://schemas.microsoft.com/office/drawing/2014/main" xmlns="" id="{3B2EE99E-0390-C44F-942B-E8B827A2DB81}"/>
                </a:ext>
              </a:extLst>
            </p:cNvPr>
            <p:cNvCxnSpPr/>
            <p:nvPr/>
          </p:nvCxnSpPr>
          <p:spPr>
            <a:xfrm flipH="1" flipV="1">
              <a:off x="5915199" y="2781300"/>
              <a:ext cx="3175" cy="227012"/>
            </a:xfrm>
            <a:prstGeom prst="line">
              <a:avLst/>
            </a:prstGeom>
            <a:grpFill/>
            <a:ln w="19050"/>
          </p:spPr>
          <p:style>
            <a:lnRef idx="1">
              <a:schemeClr val="dk1"/>
            </a:lnRef>
            <a:fillRef idx="0">
              <a:schemeClr val="dk1"/>
            </a:fillRef>
            <a:effectRef idx="0">
              <a:schemeClr val="dk1"/>
            </a:effectRef>
            <a:fontRef idx="minor">
              <a:schemeClr val="tx1"/>
            </a:fontRef>
          </p:style>
        </p:cxnSp>
        <p:sp>
          <p:nvSpPr>
            <p:cNvPr id="76" name="圓角矩形 75">
              <a:extLst>
                <a:ext uri="{FF2B5EF4-FFF2-40B4-BE49-F238E27FC236}">
                  <a16:creationId xmlns:a16="http://schemas.microsoft.com/office/drawing/2014/main" xmlns="" id="{D599AF91-F198-E345-BEFA-EBB19A006DBC}"/>
                </a:ext>
              </a:extLst>
            </p:cNvPr>
            <p:cNvSpPr/>
            <p:nvPr/>
          </p:nvSpPr>
          <p:spPr>
            <a:xfrm>
              <a:off x="5770736" y="4089400"/>
              <a:ext cx="247650" cy="1901825"/>
            </a:xfrm>
            <a:prstGeom prst="roundRect">
              <a:avLst/>
            </a:prstGeom>
            <a:grp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w="1270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金山、樹林高</a:t>
              </a:r>
              <a:endParaRPr kumimoji="0" lang="en-US" altLang="zh-TW"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中</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grpSp>
      <p:grpSp>
        <p:nvGrpSpPr>
          <p:cNvPr id="252965" name="群組 2">
            <a:extLst>
              <a:ext uri="{FF2B5EF4-FFF2-40B4-BE49-F238E27FC236}">
                <a16:creationId xmlns:a16="http://schemas.microsoft.com/office/drawing/2014/main" xmlns="" id="{2DA75C9B-AC51-014B-A19A-1AF1EE91144C}"/>
              </a:ext>
            </a:extLst>
          </p:cNvPr>
          <p:cNvGrpSpPr>
            <a:grpSpLocks/>
          </p:cNvGrpSpPr>
          <p:nvPr/>
        </p:nvGrpSpPr>
        <p:grpSpPr bwMode="auto">
          <a:xfrm>
            <a:off x="1820136" y="3644919"/>
            <a:ext cx="656364" cy="534988"/>
            <a:chOff x="296136" y="3644919"/>
            <a:chExt cx="656364" cy="534988"/>
          </a:xfrm>
        </p:grpSpPr>
        <p:cxnSp>
          <p:nvCxnSpPr>
            <p:cNvPr id="130" name="直線接點 35">
              <a:extLst>
                <a:ext uri="{FF2B5EF4-FFF2-40B4-BE49-F238E27FC236}">
                  <a16:creationId xmlns:a16="http://schemas.microsoft.com/office/drawing/2014/main" xmlns="" id="{E0F6C76E-B84B-3F4B-A745-F2163B7A5110}"/>
                </a:ext>
              </a:extLst>
            </p:cNvPr>
            <p:cNvCxnSpPr/>
            <p:nvPr/>
          </p:nvCxnSpPr>
          <p:spPr>
            <a:xfrm rot="5400000">
              <a:off x="163580" y="3777475"/>
              <a:ext cx="534988" cy="269875"/>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78" name="直線接點 77">
              <a:extLst>
                <a:ext uri="{FF2B5EF4-FFF2-40B4-BE49-F238E27FC236}">
                  <a16:creationId xmlns:a16="http://schemas.microsoft.com/office/drawing/2014/main" xmlns="" id="{54F24928-706B-8947-B55B-496A85814DE2}"/>
                </a:ext>
              </a:extLst>
            </p:cNvPr>
            <p:cNvCxnSpPr/>
            <p:nvPr/>
          </p:nvCxnSpPr>
          <p:spPr>
            <a:xfrm flipH="1">
              <a:off x="479425" y="3902075"/>
              <a:ext cx="473075"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88" name="直線接點 87">
              <a:extLst>
                <a:ext uri="{FF2B5EF4-FFF2-40B4-BE49-F238E27FC236}">
                  <a16:creationId xmlns:a16="http://schemas.microsoft.com/office/drawing/2014/main" xmlns="" id="{73823E48-3960-914E-B370-02DEE1F0462E}"/>
                </a:ext>
              </a:extLst>
            </p:cNvPr>
            <p:cNvCxnSpPr/>
            <p:nvPr/>
          </p:nvCxnSpPr>
          <p:spPr>
            <a:xfrm flipV="1">
              <a:off x="946150" y="3897313"/>
              <a:ext cx="0" cy="282575"/>
            </a:xfrm>
            <a:prstGeom prst="line">
              <a:avLst/>
            </a:prstGeom>
            <a:ln w="19050"/>
          </p:spPr>
          <p:style>
            <a:lnRef idx="1">
              <a:schemeClr val="dk1"/>
            </a:lnRef>
            <a:fillRef idx="0">
              <a:schemeClr val="dk1"/>
            </a:fillRef>
            <a:effectRef idx="0">
              <a:schemeClr val="dk1"/>
            </a:effectRef>
            <a:fontRef idx="minor">
              <a:schemeClr val="tx1"/>
            </a:fontRef>
          </p:style>
        </p:cxnSp>
      </p:grpSp>
      <p:grpSp>
        <p:nvGrpSpPr>
          <p:cNvPr id="2" name="群組 1"/>
          <p:cNvGrpSpPr/>
          <p:nvPr/>
        </p:nvGrpSpPr>
        <p:grpSpPr>
          <a:xfrm>
            <a:off x="5552243" y="2763044"/>
            <a:ext cx="1028109" cy="3259194"/>
            <a:chOff x="3832257" y="2778125"/>
            <a:chExt cx="1008045" cy="3259194"/>
          </a:xfrm>
        </p:grpSpPr>
        <p:cxnSp>
          <p:nvCxnSpPr>
            <p:cNvPr id="165" name="直線接點 164">
              <a:extLst>
                <a:ext uri="{FF2B5EF4-FFF2-40B4-BE49-F238E27FC236}">
                  <a16:creationId xmlns:a16="http://schemas.microsoft.com/office/drawing/2014/main" xmlns="" id="{3334F0D5-AAE7-B444-9ED0-1DCC5693E7C6}"/>
                </a:ext>
              </a:extLst>
            </p:cNvPr>
            <p:cNvCxnSpPr>
              <a:cxnSpLocks/>
            </p:cNvCxnSpPr>
            <p:nvPr/>
          </p:nvCxnSpPr>
          <p:spPr>
            <a:xfrm flipH="1" flipV="1">
              <a:off x="4283075" y="2778125"/>
              <a:ext cx="1588" cy="227013"/>
            </a:xfrm>
            <a:prstGeom prst="line">
              <a:avLst/>
            </a:prstGeom>
            <a:ln w="19050"/>
          </p:spPr>
          <p:style>
            <a:lnRef idx="1">
              <a:schemeClr val="dk1"/>
            </a:lnRef>
            <a:fillRef idx="0">
              <a:schemeClr val="dk1"/>
            </a:fillRef>
            <a:effectRef idx="0">
              <a:schemeClr val="dk1"/>
            </a:effectRef>
            <a:fontRef idx="minor">
              <a:schemeClr val="tx1"/>
            </a:fontRef>
          </p:style>
        </p:cxnSp>
        <p:sp>
          <p:nvSpPr>
            <p:cNvPr id="58" name="圓角矩形 57">
              <a:extLst>
                <a:ext uri="{FF2B5EF4-FFF2-40B4-BE49-F238E27FC236}">
                  <a16:creationId xmlns:a16="http://schemas.microsoft.com/office/drawing/2014/main" xmlns="" id="{1B4164DB-73F4-2F4E-A38D-B43E62C91D61}"/>
                </a:ext>
              </a:extLst>
            </p:cNvPr>
            <p:cNvSpPr/>
            <p:nvPr/>
          </p:nvSpPr>
          <p:spPr>
            <a:xfrm>
              <a:off x="3913415" y="3019426"/>
              <a:ext cx="790916" cy="673010"/>
            </a:xfrm>
            <a:prstGeom prst="roundRect">
              <a:avLst/>
            </a:prstGeom>
            <a:solidFill>
              <a:schemeClr val="accent3">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完全</a:t>
              </a:r>
              <a:endParaRPr kumimoji="0" lang="en-US" altLang="zh-TW" sz="18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免試</a:t>
              </a:r>
              <a:endParaRPr kumimoji="0" lang="ja-JP" altLang="en-US" sz="18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64" name="圓角矩形 63">
              <a:extLst>
                <a:ext uri="{FF2B5EF4-FFF2-40B4-BE49-F238E27FC236}">
                  <a16:creationId xmlns:a16="http://schemas.microsoft.com/office/drawing/2014/main" xmlns="" id="{E2F0BA51-0831-4A47-ADBC-16395443885B}"/>
                </a:ext>
              </a:extLst>
            </p:cNvPr>
            <p:cNvSpPr/>
            <p:nvPr/>
          </p:nvSpPr>
          <p:spPr>
            <a:xfrm>
              <a:off x="4597867" y="4138190"/>
              <a:ext cx="242435" cy="1867692"/>
            </a:xfrm>
            <a:prstGeom prst="roundRect">
              <a:avLst/>
            </a:prstGeom>
            <a:solidFill>
              <a:schemeClr val="accent3">
                <a:lumMod val="20000"/>
                <a:lumOff val="80000"/>
              </a:schemeClr>
            </a:solid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中華商海</a:t>
              </a:r>
              <a:endParaRPr kumimoji="0" lang="en-US" altLang="zh-TW"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65" name="圓角矩形 64">
              <a:extLst>
                <a:ext uri="{FF2B5EF4-FFF2-40B4-BE49-F238E27FC236}">
                  <a16:creationId xmlns:a16="http://schemas.microsoft.com/office/drawing/2014/main" xmlns="" id="{A06FBCC5-9CDE-EC47-BE27-5CC26E49560C}"/>
                </a:ext>
              </a:extLst>
            </p:cNvPr>
            <p:cNvSpPr/>
            <p:nvPr/>
          </p:nvSpPr>
          <p:spPr>
            <a:xfrm>
              <a:off x="3832257" y="4135494"/>
              <a:ext cx="238739" cy="1901825"/>
            </a:xfrm>
            <a:prstGeom prst="roundRect">
              <a:avLst/>
            </a:prstGeom>
            <a:solidFill>
              <a:schemeClr val="accent3">
                <a:lumMod val="20000"/>
                <a:lumOff val="80000"/>
              </a:schemeClr>
            </a:solid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金山高</a:t>
              </a:r>
              <a:endParaRPr kumimoji="0" lang="en-US" altLang="zh-TW"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中</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grpSp>
          <p:nvGrpSpPr>
            <p:cNvPr id="252968" name="群組 8">
              <a:extLst>
                <a:ext uri="{FF2B5EF4-FFF2-40B4-BE49-F238E27FC236}">
                  <a16:creationId xmlns:a16="http://schemas.microsoft.com/office/drawing/2014/main" xmlns="" id="{5B517177-EEFE-CB49-A56C-E08202255920}"/>
                </a:ext>
              </a:extLst>
            </p:cNvPr>
            <p:cNvGrpSpPr>
              <a:grpSpLocks/>
            </p:cNvGrpSpPr>
            <p:nvPr/>
          </p:nvGrpSpPr>
          <p:grpSpPr bwMode="auto">
            <a:xfrm>
              <a:off x="3940925" y="3692439"/>
              <a:ext cx="797655" cy="424771"/>
              <a:chOff x="3840490" y="3692549"/>
              <a:chExt cx="798061" cy="424660"/>
            </a:xfrm>
          </p:grpSpPr>
          <p:cxnSp>
            <p:nvCxnSpPr>
              <p:cNvPr id="89" name="直線接點 88">
                <a:extLst>
                  <a:ext uri="{FF2B5EF4-FFF2-40B4-BE49-F238E27FC236}">
                    <a16:creationId xmlns:a16="http://schemas.microsoft.com/office/drawing/2014/main" xmlns="" id="{0B0BAB2D-B443-BF4A-B037-D312AF6F5904}"/>
                  </a:ext>
                </a:extLst>
              </p:cNvPr>
              <p:cNvCxnSpPr>
                <a:cxnSpLocks/>
                <a:endCxn id="58" idx="2"/>
              </p:cNvCxnSpPr>
              <p:nvPr/>
            </p:nvCxnSpPr>
            <p:spPr>
              <a:xfrm flipH="1" flipV="1">
                <a:off x="4208625" y="3692549"/>
                <a:ext cx="37458" cy="173081"/>
              </a:xfrm>
              <a:prstGeom prst="line">
                <a:avLst/>
              </a:prstGeom>
              <a:ln w="19050"/>
            </p:spPr>
            <p:style>
              <a:lnRef idx="1">
                <a:schemeClr val="dk1"/>
              </a:lnRef>
              <a:fillRef idx="0">
                <a:schemeClr val="dk1"/>
              </a:fillRef>
              <a:effectRef idx="0">
                <a:schemeClr val="dk1"/>
              </a:effectRef>
              <a:fontRef idx="minor">
                <a:schemeClr val="tx1"/>
              </a:fontRef>
            </p:style>
          </p:cxnSp>
          <p:cxnSp>
            <p:nvCxnSpPr>
              <p:cNvPr id="90" name="直線接點 89">
                <a:extLst>
                  <a:ext uri="{FF2B5EF4-FFF2-40B4-BE49-F238E27FC236}">
                    <a16:creationId xmlns:a16="http://schemas.microsoft.com/office/drawing/2014/main" xmlns="" id="{618F1443-4A94-4646-9EA5-35D1AD947AEB}"/>
                  </a:ext>
                </a:extLst>
              </p:cNvPr>
              <p:cNvCxnSpPr>
                <a:cxnSpLocks/>
              </p:cNvCxnSpPr>
              <p:nvPr/>
            </p:nvCxnSpPr>
            <p:spPr>
              <a:xfrm flipH="1">
                <a:off x="3840490" y="3830653"/>
                <a:ext cx="798061" cy="20689"/>
              </a:xfrm>
              <a:prstGeom prst="line">
                <a:avLst/>
              </a:prstGeom>
              <a:ln w="19050"/>
            </p:spPr>
            <p:style>
              <a:lnRef idx="1">
                <a:schemeClr val="dk1"/>
              </a:lnRef>
              <a:fillRef idx="0">
                <a:schemeClr val="dk1"/>
              </a:fillRef>
              <a:effectRef idx="0">
                <a:schemeClr val="dk1"/>
              </a:effectRef>
              <a:fontRef idx="minor">
                <a:schemeClr val="tx1"/>
              </a:fontRef>
            </p:style>
          </p:cxnSp>
          <p:cxnSp>
            <p:nvCxnSpPr>
              <p:cNvPr id="91" name="直線接點 90">
                <a:extLst>
                  <a:ext uri="{FF2B5EF4-FFF2-40B4-BE49-F238E27FC236}">
                    <a16:creationId xmlns:a16="http://schemas.microsoft.com/office/drawing/2014/main" xmlns="" id="{619F2BE6-D2C4-3244-B1E9-29203A4E6F12}"/>
                  </a:ext>
                </a:extLst>
              </p:cNvPr>
              <p:cNvCxnSpPr/>
              <p:nvPr/>
            </p:nvCxnSpPr>
            <p:spPr>
              <a:xfrm flipH="1" flipV="1">
                <a:off x="3870077" y="3869624"/>
                <a:ext cx="3177" cy="247585"/>
              </a:xfrm>
              <a:prstGeom prst="line">
                <a:avLst/>
              </a:prstGeom>
              <a:ln w="19050"/>
            </p:spPr>
            <p:style>
              <a:lnRef idx="1">
                <a:schemeClr val="dk1"/>
              </a:lnRef>
              <a:fillRef idx="0">
                <a:schemeClr val="dk1"/>
              </a:fillRef>
              <a:effectRef idx="0">
                <a:schemeClr val="dk1"/>
              </a:effectRef>
              <a:fontRef idx="minor">
                <a:schemeClr val="tx1"/>
              </a:fontRef>
            </p:style>
          </p:cxnSp>
          <p:cxnSp>
            <p:nvCxnSpPr>
              <p:cNvPr id="92" name="直線接點 91">
                <a:extLst>
                  <a:ext uri="{FF2B5EF4-FFF2-40B4-BE49-F238E27FC236}">
                    <a16:creationId xmlns:a16="http://schemas.microsoft.com/office/drawing/2014/main" xmlns="" id="{374BD720-785E-5A45-8549-D1DA8138888E}"/>
                  </a:ext>
                </a:extLst>
              </p:cNvPr>
              <p:cNvCxnSpPr/>
              <p:nvPr/>
            </p:nvCxnSpPr>
            <p:spPr>
              <a:xfrm flipV="1">
                <a:off x="4606164" y="3860773"/>
                <a:ext cx="8054" cy="230128"/>
              </a:xfrm>
              <a:prstGeom prst="line">
                <a:avLst/>
              </a:prstGeom>
              <a:ln w="19050"/>
            </p:spPr>
            <p:style>
              <a:lnRef idx="1">
                <a:schemeClr val="dk1"/>
              </a:lnRef>
              <a:fillRef idx="0">
                <a:schemeClr val="dk1"/>
              </a:fillRef>
              <a:effectRef idx="0">
                <a:schemeClr val="dk1"/>
              </a:effectRef>
              <a:fontRef idx="minor">
                <a:schemeClr val="tx1"/>
              </a:fontRef>
            </p:style>
          </p:cxnSp>
        </p:grpSp>
      </p:grpSp>
      <p:grpSp>
        <p:nvGrpSpPr>
          <p:cNvPr id="252969" name="群組 3">
            <a:extLst>
              <a:ext uri="{FF2B5EF4-FFF2-40B4-BE49-F238E27FC236}">
                <a16:creationId xmlns:a16="http://schemas.microsoft.com/office/drawing/2014/main" xmlns="" id="{DF8AC353-6E66-1540-ABA4-978FF664E749}"/>
              </a:ext>
            </a:extLst>
          </p:cNvPr>
          <p:cNvGrpSpPr>
            <a:grpSpLocks/>
          </p:cNvGrpSpPr>
          <p:nvPr/>
        </p:nvGrpSpPr>
        <p:grpSpPr bwMode="auto">
          <a:xfrm>
            <a:off x="3463991" y="3626853"/>
            <a:ext cx="1755930" cy="658018"/>
            <a:chOff x="1896911" y="3763737"/>
            <a:chExt cx="1755930" cy="529178"/>
          </a:xfrm>
        </p:grpSpPr>
        <p:cxnSp>
          <p:nvCxnSpPr>
            <p:cNvPr id="80" name="直線接點 35">
              <a:extLst>
                <a:ext uri="{FF2B5EF4-FFF2-40B4-BE49-F238E27FC236}">
                  <a16:creationId xmlns:a16="http://schemas.microsoft.com/office/drawing/2014/main" xmlns="" id="{D477F95E-3788-4242-9B18-983BE8690CA8}"/>
                </a:ext>
              </a:extLst>
            </p:cNvPr>
            <p:cNvCxnSpPr/>
            <p:nvPr/>
          </p:nvCxnSpPr>
          <p:spPr>
            <a:xfrm rot="5400000">
              <a:off x="1843025" y="3817623"/>
              <a:ext cx="529178" cy="421406"/>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77" name="直線接點 76">
              <a:extLst>
                <a:ext uri="{FF2B5EF4-FFF2-40B4-BE49-F238E27FC236}">
                  <a16:creationId xmlns:a16="http://schemas.microsoft.com/office/drawing/2014/main" xmlns="" id="{4A8DAF02-9345-6544-9019-3C82E53E0842}"/>
                </a:ext>
              </a:extLst>
            </p:cNvPr>
            <p:cNvCxnSpPr/>
            <p:nvPr/>
          </p:nvCxnSpPr>
          <p:spPr>
            <a:xfrm flipH="1">
              <a:off x="2263617" y="4017348"/>
              <a:ext cx="1389224" cy="7152"/>
            </a:xfrm>
            <a:prstGeom prst="line">
              <a:avLst/>
            </a:prstGeom>
            <a:ln w="19050"/>
          </p:spPr>
          <p:style>
            <a:lnRef idx="1">
              <a:schemeClr val="dk1"/>
            </a:lnRef>
            <a:fillRef idx="0">
              <a:schemeClr val="dk1"/>
            </a:fillRef>
            <a:effectRef idx="0">
              <a:schemeClr val="dk1"/>
            </a:effectRef>
            <a:fontRef idx="minor">
              <a:schemeClr val="tx1"/>
            </a:fontRef>
          </p:style>
        </p:cxnSp>
        <p:cxnSp>
          <p:nvCxnSpPr>
            <p:cNvPr id="81" name="直線接點 80">
              <a:extLst>
                <a:ext uri="{FF2B5EF4-FFF2-40B4-BE49-F238E27FC236}">
                  <a16:creationId xmlns:a16="http://schemas.microsoft.com/office/drawing/2014/main" xmlns="" id="{EB8DC3FD-AC56-D84E-910F-158D7C7DD5AC}"/>
                </a:ext>
              </a:extLst>
            </p:cNvPr>
            <p:cNvCxnSpPr>
              <a:stCxn id="56" idx="0"/>
            </p:cNvCxnSpPr>
            <p:nvPr/>
          </p:nvCxnSpPr>
          <p:spPr>
            <a:xfrm flipH="1" flipV="1">
              <a:off x="3069760" y="4023932"/>
              <a:ext cx="4366" cy="152639"/>
            </a:xfrm>
            <a:prstGeom prst="line">
              <a:avLst/>
            </a:prstGeom>
            <a:ln w="19050"/>
          </p:spPr>
          <p:style>
            <a:lnRef idx="1">
              <a:schemeClr val="dk1"/>
            </a:lnRef>
            <a:fillRef idx="0">
              <a:schemeClr val="dk1"/>
            </a:fillRef>
            <a:effectRef idx="0">
              <a:schemeClr val="dk1"/>
            </a:effectRef>
            <a:fontRef idx="minor">
              <a:schemeClr val="tx1"/>
            </a:fontRef>
          </p:style>
        </p:cxnSp>
        <p:cxnSp>
          <p:nvCxnSpPr>
            <p:cNvPr id="82" name="直線接點 81">
              <a:extLst>
                <a:ext uri="{FF2B5EF4-FFF2-40B4-BE49-F238E27FC236}">
                  <a16:creationId xmlns:a16="http://schemas.microsoft.com/office/drawing/2014/main" xmlns="" id="{FE33766B-1FD8-2B4E-A85D-48070A6D6811}"/>
                </a:ext>
              </a:extLst>
            </p:cNvPr>
            <p:cNvCxnSpPr/>
            <p:nvPr/>
          </p:nvCxnSpPr>
          <p:spPr>
            <a:xfrm flipH="1" flipV="1">
              <a:off x="3340780" y="4028326"/>
              <a:ext cx="4084" cy="158490"/>
            </a:xfrm>
            <a:prstGeom prst="line">
              <a:avLst/>
            </a:prstGeom>
            <a:ln w="19050"/>
          </p:spPr>
          <p:style>
            <a:lnRef idx="1">
              <a:schemeClr val="dk1"/>
            </a:lnRef>
            <a:fillRef idx="0">
              <a:schemeClr val="dk1"/>
            </a:fillRef>
            <a:effectRef idx="0">
              <a:schemeClr val="dk1"/>
            </a:effectRef>
            <a:fontRef idx="minor">
              <a:schemeClr val="tx1"/>
            </a:fontRef>
          </p:style>
        </p:cxnSp>
        <p:cxnSp>
          <p:nvCxnSpPr>
            <p:cNvPr id="95" name="直線接點 94">
              <a:extLst>
                <a:ext uri="{FF2B5EF4-FFF2-40B4-BE49-F238E27FC236}">
                  <a16:creationId xmlns:a16="http://schemas.microsoft.com/office/drawing/2014/main" xmlns="" id="{51703104-964F-614F-94F2-DFA2A9815417}"/>
                </a:ext>
              </a:extLst>
            </p:cNvPr>
            <p:cNvCxnSpPr>
              <a:stCxn id="57" idx="0"/>
            </p:cNvCxnSpPr>
            <p:nvPr/>
          </p:nvCxnSpPr>
          <p:spPr>
            <a:xfrm flipV="1">
              <a:off x="3628163" y="4020923"/>
              <a:ext cx="0" cy="155647"/>
            </a:xfrm>
            <a:prstGeom prst="line">
              <a:avLst/>
            </a:prstGeom>
            <a:ln w="19050"/>
          </p:spPr>
          <p:style>
            <a:lnRef idx="1">
              <a:schemeClr val="dk1"/>
            </a:lnRef>
            <a:fillRef idx="0">
              <a:schemeClr val="dk1"/>
            </a:fillRef>
            <a:effectRef idx="0">
              <a:schemeClr val="dk1"/>
            </a:effectRef>
            <a:fontRef idx="minor">
              <a:schemeClr val="tx1"/>
            </a:fontRef>
          </p:style>
        </p:cxnSp>
        <p:cxnSp>
          <p:nvCxnSpPr>
            <p:cNvPr id="99" name="直線接點 98">
              <a:extLst>
                <a:ext uri="{FF2B5EF4-FFF2-40B4-BE49-F238E27FC236}">
                  <a16:creationId xmlns:a16="http://schemas.microsoft.com/office/drawing/2014/main" xmlns="" id="{51703104-964F-614F-94F2-DFA2A9815417}"/>
                </a:ext>
              </a:extLst>
            </p:cNvPr>
            <p:cNvCxnSpPr/>
            <p:nvPr/>
          </p:nvCxnSpPr>
          <p:spPr>
            <a:xfrm flipV="1">
              <a:off x="2856846" y="4023932"/>
              <a:ext cx="2233" cy="155731"/>
            </a:xfrm>
            <a:prstGeom prst="line">
              <a:avLst/>
            </a:prstGeom>
            <a:ln w="19050"/>
          </p:spPr>
          <p:style>
            <a:lnRef idx="1">
              <a:schemeClr val="dk1"/>
            </a:lnRef>
            <a:fillRef idx="0">
              <a:schemeClr val="dk1"/>
            </a:fillRef>
            <a:effectRef idx="0">
              <a:schemeClr val="dk1"/>
            </a:effectRef>
            <a:fontRef idx="minor">
              <a:schemeClr val="tx1"/>
            </a:fontRef>
          </p:style>
        </p:cxnSp>
      </p:grpSp>
      <p:sp>
        <p:nvSpPr>
          <p:cNvPr id="96" name="圓角矩形 95">
            <a:extLst>
              <a:ext uri="{FF2B5EF4-FFF2-40B4-BE49-F238E27FC236}">
                <a16:creationId xmlns:a16="http://schemas.microsoft.com/office/drawing/2014/main" xmlns="" id="{4EB23E4D-BE7B-9E42-8E3A-27C5BCE303C4}"/>
              </a:ext>
            </a:extLst>
          </p:cNvPr>
          <p:cNvSpPr/>
          <p:nvPr/>
        </p:nvSpPr>
        <p:spPr>
          <a:xfrm>
            <a:off x="4786462" y="4140201"/>
            <a:ext cx="258762" cy="1839913"/>
          </a:xfrm>
          <a:prstGeom prst="roundRect">
            <a:avLst/>
          </a:prstGeom>
          <a:solidFill>
            <a:schemeClr val="accent1">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TW" altLang="en-US" sz="1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產特、技優、實用</a:t>
            </a:r>
            <a:endParaRPr kumimoji="0" lang="ja-JP" altLang="en-US" sz="1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97" name="圓角矩形 96">
            <a:extLst>
              <a:ext uri="{FF2B5EF4-FFF2-40B4-BE49-F238E27FC236}">
                <a16:creationId xmlns:a16="http://schemas.microsoft.com/office/drawing/2014/main" xmlns="" id="{6F1C61D7-0C64-7C40-A35A-129EE2CB2C9C}"/>
              </a:ext>
            </a:extLst>
          </p:cNvPr>
          <p:cNvSpPr/>
          <p:nvPr/>
        </p:nvSpPr>
        <p:spPr>
          <a:xfrm>
            <a:off x="4243537" y="4140201"/>
            <a:ext cx="258762" cy="1839913"/>
          </a:xfrm>
          <a:prstGeom prst="roundRect">
            <a:avLst/>
          </a:prstGeom>
          <a:solidFill>
            <a:schemeClr val="accent5">
              <a:lumMod val="60000"/>
              <a:lumOff val="4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五專特招</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119" name="圓角矩形 118">
            <a:extLst>
              <a:ext uri="{FF2B5EF4-FFF2-40B4-BE49-F238E27FC236}">
                <a16:creationId xmlns:a16="http://schemas.microsoft.com/office/drawing/2014/main" xmlns="" id="{B1F2FC05-EA49-F248-8D8B-07B64D9A0E14}"/>
              </a:ext>
            </a:extLst>
          </p:cNvPr>
          <p:cNvSpPr/>
          <p:nvPr/>
        </p:nvSpPr>
        <p:spPr>
          <a:xfrm>
            <a:off x="1881188" y="4225922"/>
            <a:ext cx="217578" cy="1828712"/>
          </a:xfrm>
          <a:prstGeom prst="roundRect">
            <a:avLst/>
          </a:prstGeom>
          <a:solidFill>
            <a:schemeClr val="accent1">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中正高中</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120" name="圓角矩形 119">
            <a:extLst>
              <a:ext uri="{FF2B5EF4-FFF2-40B4-BE49-F238E27FC236}">
                <a16:creationId xmlns:a16="http://schemas.microsoft.com/office/drawing/2014/main" xmlns="" id="{B1F2FC05-EA49-F248-8D8B-07B64D9A0E14}"/>
              </a:ext>
            </a:extLst>
          </p:cNvPr>
          <p:cNvSpPr/>
          <p:nvPr/>
        </p:nvSpPr>
        <p:spPr>
          <a:xfrm>
            <a:off x="2133659" y="4218192"/>
            <a:ext cx="219527" cy="1854200"/>
          </a:xfrm>
          <a:prstGeom prst="roundRect">
            <a:avLst/>
          </a:prstGeom>
          <a:solidFill>
            <a:schemeClr val="accent1">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w="1270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西松高中</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pic>
        <p:nvPicPr>
          <p:cNvPr id="8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96682" y="37599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858439" y="37599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3" name="圓角矩形 63">
            <a:extLst>
              <a:ext uri="{FF2B5EF4-FFF2-40B4-BE49-F238E27FC236}">
                <a16:creationId xmlns:a16="http://schemas.microsoft.com/office/drawing/2014/main" xmlns="" id="{F134C648-8867-4B57-BD7C-43B52E82F0B6}"/>
              </a:ext>
            </a:extLst>
          </p:cNvPr>
          <p:cNvSpPr/>
          <p:nvPr/>
        </p:nvSpPr>
        <p:spPr>
          <a:xfrm>
            <a:off x="5822066" y="4126310"/>
            <a:ext cx="243490" cy="1867692"/>
          </a:xfrm>
          <a:prstGeom prst="roundRect">
            <a:avLst/>
          </a:prstGeom>
          <a:solidFill>
            <a:schemeClr val="accent3">
              <a:lumMod val="20000"/>
              <a:lumOff val="80000"/>
            </a:schemeClr>
          </a:solid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雙溪高</a:t>
            </a:r>
            <a:endParaRPr kumimoji="0" lang="en-US" altLang="zh-TW"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中</a:t>
            </a:r>
            <a:endParaRPr kumimoji="0" lang="en-US" altLang="zh-TW"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94" name="圓角矩形 63">
            <a:extLst>
              <a:ext uri="{FF2B5EF4-FFF2-40B4-BE49-F238E27FC236}">
                <a16:creationId xmlns:a16="http://schemas.microsoft.com/office/drawing/2014/main" xmlns="" id="{64DC1F85-86BC-465D-AC33-E32194785878}"/>
              </a:ext>
            </a:extLst>
          </p:cNvPr>
          <p:cNvSpPr/>
          <p:nvPr/>
        </p:nvSpPr>
        <p:spPr>
          <a:xfrm>
            <a:off x="6064004" y="4131471"/>
            <a:ext cx="257605" cy="1867692"/>
          </a:xfrm>
          <a:prstGeom prst="roundRect">
            <a:avLst/>
          </a:prstGeom>
          <a:solidFill>
            <a:schemeClr val="accent3">
              <a:lumMod val="20000"/>
              <a:lumOff val="80000"/>
            </a:schemeClr>
          </a:solid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能仁智光</a:t>
            </a:r>
            <a:endParaRPr kumimoji="0" lang="en-US" altLang="zh-TW"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Tree>
    <p:extLst>
      <p:ext uri="{BB962C8B-B14F-4D97-AF65-F5344CB8AC3E}">
        <p14:creationId xmlns:p14="http://schemas.microsoft.com/office/powerpoint/2010/main" val="319923842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heel(1)">
                                      <p:cBhvr>
                                        <p:cTn id="7" dur="2000"/>
                                        <p:tgtEl>
                                          <p:spTgt spid="84"/>
                                        </p:tgtEl>
                                      </p:cBhvr>
                                    </p:animEffect>
                                  </p:childTnLst>
                                </p:cTn>
                              </p:par>
                              <p:par>
                                <p:cTn id="8" presetID="21" presetClass="entr" presetSubtype="1" fill="hold" nodeType="withEffect">
                                  <p:stCondLst>
                                    <p:cond delay="0"/>
                                  </p:stCondLst>
                                  <p:childTnLst>
                                    <p:set>
                                      <p:cBhvr>
                                        <p:cTn id="9" dur="1" fill="hold">
                                          <p:stCondLst>
                                            <p:cond delay="0"/>
                                          </p:stCondLst>
                                        </p:cTn>
                                        <p:tgtEl>
                                          <p:spTgt spid="85"/>
                                        </p:tgtEl>
                                        <p:attrNameLst>
                                          <p:attrName>style.visibility</p:attrName>
                                        </p:attrNameLst>
                                      </p:cBhvr>
                                      <p:to>
                                        <p:strVal val="visible"/>
                                      </p:to>
                                    </p:set>
                                    <p:animEffect transition="in" filter="wheel(1)">
                                      <p:cBhvr>
                                        <p:cTn id="10" dur="2000"/>
                                        <p:tgtEl>
                                          <p:spTgt spid="8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97"/>
                                        </p:tgtEl>
                                        <p:attrNameLst>
                                          <p:attrName>style.visibility</p:attrName>
                                        </p:attrNameLst>
                                      </p:cBhvr>
                                      <p:to>
                                        <p:strVal val="visible"/>
                                      </p:to>
                                    </p:set>
                                    <p:animEffect transition="in" filter="fade">
                                      <p:cBhvr>
                                        <p:cTn id="15" dur="1000"/>
                                        <p:tgtEl>
                                          <p:spTgt spid="97"/>
                                        </p:tgtEl>
                                      </p:cBhvr>
                                    </p:animEffect>
                                    <p:anim calcmode="lin" valueType="num">
                                      <p:cBhvr>
                                        <p:cTn id="16" dur="1000" fill="hold"/>
                                        <p:tgtEl>
                                          <p:spTgt spid="97"/>
                                        </p:tgtEl>
                                        <p:attrNameLst>
                                          <p:attrName>ppt_x</p:attrName>
                                        </p:attrNameLst>
                                      </p:cBhvr>
                                      <p:tavLst>
                                        <p:tav tm="0">
                                          <p:val>
                                            <p:strVal val="#ppt_x"/>
                                          </p:val>
                                        </p:tav>
                                        <p:tav tm="100000">
                                          <p:val>
                                            <p:strVal val="#ppt_x"/>
                                          </p:val>
                                        </p:tav>
                                      </p:tavLst>
                                    </p:anim>
                                    <p:anim calcmode="lin" valueType="num">
                                      <p:cBhvr>
                                        <p:cTn id="17" dur="1000" fill="hold"/>
                                        <p:tgtEl>
                                          <p:spTgt spid="9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50"/>
                                        </p:tgtEl>
                                        <p:attrNameLst>
                                          <p:attrName>style.visibility</p:attrName>
                                        </p:attrNameLst>
                                      </p:cBhvr>
                                      <p:to>
                                        <p:strVal val="visible"/>
                                      </p:to>
                                    </p:set>
                                    <p:animEffect transition="in" filter="fade">
                                      <p:cBhvr>
                                        <p:cTn id="20" dur="1000"/>
                                        <p:tgtEl>
                                          <p:spTgt spid="50"/>
                                        </p:tgtEl>
                                      </p:cBhvr>
                                    </p:animEffect>
                                    <p:anim calcmode="lin" valueType="num">
                                      <p:cBhvr>
                                        <p:cTn id="21" dur="1000" fill="hold"/>
                                        <p:tgtEl>
                                          <p:spTgt spid="50"/>
                                        </p:tgtEl>
                                        <p:attrNameLst>
                                          <p:attrName>ppt_x</p:attrName>
                                        </p:attrNameLst>
                                      </p:cBhvr>
                                      <p:tavLst>
                                        <p:tav tm="0">
                                          <p:val>
                                            <p:strVal val="#ppt_x"/>
                                          </p:val>
                                        </p:tav>
                                        <p:tav tm="100000">
                                          <p:val>
                                            <p:strVal val="#ppt_x"/>
                                          </p:val>
                                        </p:tav>
                                      </p:tavLst>
                                    </p:anim>
                                    <p:anim calcmode="lin" valueType="num">
                                      <p:cBhvr>
                                        <p:cTn id="22" dur="1000" fill="hold"/>
                                        <p:tgtEl>
                                          <p:spTgt spid="50"/>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68"/>
                                        </p:tgtEl>
                                        <p:attrNameLst>
                                          <p:attrName>style.visibility</p:attrName>
                                        </p:attrNameLst>
                                      </p:cBhvr>
                                      <p:to>
                                        <p:strVal val="visible"/>
                                      </p:to>
                                    </p:set>
                                    <p:animEffect transition="in" filter="fade">
                                      <p:cBhvr>
                                        <p:cTn id="25" dur="1000"/>
                                        <p:tgtEl>
                                          <p:spTgt spid="68"/>
                                        </p:tgtEl>
                                      </p:cBhvr>
                                    </p:animEffect>
                                    <p:anim calcmode="lin" valueType="num">
                                      <p:cBhvr>
                                        <p:cTn id="26" dur="1000" fill="hold"/>
                                        <p:tgtEl>
                                          <p:spTgt spid="68"/>
                                        </p:tgtEl>
                                        <p:attrNameLst>
                                          <p:attrName>ppt_x</p:attrName>
                                        </p:attrNameLst>
                                      </p:cBhvr>
                                      <p:tavLst>
                                        <p:tav tm="0">
                                          <p:val>
                                            <p:strVal val="#ppt_x"/>
                                          </p:val>
                                        </p:tav>
                                        <p:tav tm="100000">
                                          <p:val>
                                            <p:strVal val="#ppt_x"/>
                                          </p:val>
                                        </p:tav>
                                      </p:tavLst>
                                    </p:anim>
                                    <p:anim calcmode="lin" valueType="num">
                                      <p:cBhvr>
                                        <p:cTn id="27"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8" grpId="0" animBg="1"/>
      <p:bldP spid="97" grpId="0" animBg="1"/>
    </p:bldLst>
  </p:timing>
</p:sld>
</file>

<file path=ppt/slides/slide1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6" name="Freeform 39"/>
          <p:cNvSpPr>
            <a:spLocks/>
          </p:cNvSpPr>
          <p:nvPr/>
        </p:nvSpPr>
        <p:spPr bwMode="auto">
          <a:xfrm rot="5400000" flipV="1">
            <a:off x="6679353" y="3336703"/>
            <a:ext cx="1029890" cy="1497806"/>
          </a:xfrm>
          <a:custGeom>
            <a:avLst/>
            <a:gdLst>
              <a:gd name="T0" fmla="*/ 557 w 865"/>
              <a:gd name="T1" fmla="*/ 1258 h 1258"/>
              <a:gd name="T2" fmla="*/ 250 w 865"/>
              <a:gd name="T3" fmla="*/ 933 h 1258"/>
              <a:gd name="T4" fmla="*/ 0 w 865"/>
              <a:gd name="T5" fmla="*/ 147 h 1258"/>
              <a:gd name="T6" fmla="*/ 865 w 865"/>
              <a:gd name="T7" fmla="*/ 0 h 1258"/>
              <a:gd name="T8" fmla="*/ 557 w 865"/>
              <a:gd name="T9" fmla="*/ 1258 h 1258"/>
            </a:gdLst>
            <a:ahLst/>
            <a:cxnLst>
              <a:cxn ang="0">
                <a:pos x="T0" y="T1"/>
              </a:cxn>
              <a:cxn ang="0">
                <a:pos x="T2" y="T3"/>
              </a:cxn>
              <a:cxn ang="0">
                <a:pos x="T4" y="T5"/>
              </a:cxn>
              <a:cxn ang="0">
                <a:pos x="T6" y="T7"/>
              </a:cxn>
              <a:cxn ang="0">
                <a:pos x="T8" y="T9"/>
              </a:cxn>
            </a:cxnLst>
            <a:rect l="0" t="0" r="r" b="b"/>
            <a:pathLst>
              <a:path w="865" h="1258">
                <a:moveTo>
                  <a:pt x="557" y="1258"/>
                </a:moveTo>
                <a:lnTo>
                  <a:pt x="250" y="933"/>
                </a:lnTo>
                <a:lnTo>
                  <a:pt x="0" y="147"/>
                </a:lnTo>
                <a:lnTo>
                  <a:pt x="865" y="0"/>
                </a:lnTo>
                <a:lnTo>
                  <a:pt x="557" y="1258"/>
                </a:lnTo>
                <a:close/>
              </a:path>
            </a:pathLst>
          </a:custGeom>
          <a:gradFill>
            <a:gsLst>
              <a:gs pos="2000">
                <a:schemeClr val="bg1">
                  <a:lumMod val="95000"/>
                  <a:alpha val="0"/>
                </a:schemeClr>
              </a:gs>
              <a:gs pos="76000">
                <a:schemeClr val="bg1">
                  <a:lumMod val="65000"/>
                </a:schemeClr>
              </a:gs>
            </a:gsLst>
            <a:lin ang="10200000" scaled="0"/>
          </a:gradFill>
          <a:ln>
            <a:noFill/>
          </a:ln>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標楷體" panose="03000509000000000000" pitchFamily="65" charset="-120"/>
              <a:ea typeface="標楷體" panose="03000509000000000000" pitchFamily="65" charset="-120"/>
            </a:endParaRPr>
          </a:p>
        </p:txBody>
      </p:sp>
      <p:sp>
        <p:nvSpPr>
          <p:cNvPr id="55" name="Freeform 39"/>
          <p:cNvSpPr>
            <a:spLocks/>
          </p:cNvSpPr>
          <p:nvPr/>
        </p:nvSpPr>
        <p:spPr bwMode="auto">
          <a:xfrm rot="10800000" flipV="1">
            <a:off x="5070583" y="4119118"/>
            <a:ext cx="1029890" cy="1497806"/>
          </a:xfrm>
          <a:custGeom>
            <a:avLst/>
            <a:gdLst>
              <a:gd name="T0" fmla="*/ 557 w 865"/>
              <a:gd name="T1" fmla="*/ 1258 h 1258"/>
              <a:gd name="T2" fmla="*/ 250 w 865"/>
              <a:gd name="T3" fmla="*/ 933 h 1258"/>
              <a:gd name="T4" fmla="*/ 0 w 865"/>
              <a:gd name="T5" fmla="*/ 147 h 1258"/>
              <a:gd name="T6" fmla="*/ 865 w 865"/>
              <a:gd name="T7" fmla="*/ 0 h 1258"/>
              <a:gd name="T8" fmla="*/ 557 w 865"/>
              <a:gd name="T9" fmla="*/ 1258 h 1258"/>
            </a:gdLst>
            <a:ahLst/>
            <a:cxnLst>
              <a:cxn ang="0">
                <a:pos x="T0" y="T1"/>
              </a:cxn>
              <a:cxn ang="0">
                <a:pos x="T2" y="T3"/>
              </a:cxn>
              <a:cxn ang="0">
                <a:pos x="T4" y="T5"/>
              </a:cxn>
              <a:cxn ang="0">
                <a:pos x="T6" y="T7"/>
              </a:cxn>
              <a:cxn ang="0">
                <a:pos x="T8" y="T9"/>
              </a:cxn>
            </a:cxnLst>
            <a:rect l="0" t="0" r="r" b="b"/>
            <a:pathLst>
              <a:path w="865" h="1258">
                <a:moveTo>
                  <a:pt x="557" y="1258"/>
                </a:moveTo>
                <a:lnTo>
                  <a:pt x="250" y="933"/>
                </a:lnTo>
                <a:lnTo>
                  <a:pt x="0" y="147"/>
                </a:lnTo>
                <a:lnTo>
                  <a:pt x="865" y="0"/>
                </a:lnTo>
                <a:lnTo>
                  <a:pt x="557" y="1258"/>
                </a:lnTo>
                <a:close/>
              </a:path>
            </a:pathLst>
          </a:custGeom>
          <a:gradFill>
            <a:gsLst>
              <a:gs pos="100000">
                <a:schemeClr val="bg1">
                  <a:alpha val="0"/>
                  <a:lumMod val="100000"/>
                </a:schemeClr>
              </a:gs>
              <a:gs pos="19000">
                <a:schemeClr val="bg1">
                  <a:lumMod val="65000"/>
                </a:schemeClr>
              </a:gs>
            </a:gsLst>
            <a:lin ang="21000000" scaled="0"/>
          </a:gradFill>
          <a:ln>
            <a:noFill/>
          </a:ln>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標楷體" panose="03000509000000000000" pitchFamily="65" charset="-120"/>
              <a:ea typeface="標楷體" panose="03000509000000000000" pitchFamily="65" charset="-120"/>
            </a:endParaRPr>
          </a:p>
        </p:txBody>
      </p:sp>
      <p:sp>
        <p:nvSpPr>
          <p:cNvPr id="54" name="Freeform 39"/>
          <p:cNvSpPr>
            <a:spLocks/>
          </p:cNvSpPr>
          <p:nvPr/>
        </p:nvSpPr>
        <p:spPr bwMode="auto">
          <a:xfrm rot="16200000" flipV="1">
            <a:off x="4321680" y="2296182"/>
            <a:ext cx="1029890" cy="1497806"/>
          </a:xfrm>
          <a:custGeom>
            <a:avLst/>
            <a:gdLst>
              <a:gd name="T0" fmla="*/ 557 w 865"/>
              <a:gd name="T1" fmla="*/ 1258 h 1258"/>
              <a:gd name="T2" fmla="*/ 250 w 865"/>
              <a:gd name="T3" fmla="*/ 933 h 1258"/>
              <a:gd name="T4" fmla="*/ 0 w 865"/>
              <a:gd name="T5" fmla="*/ 147 h 1258"/>
              <a:gd name="T6" fmla="*/ 865 w 865"/>
              <a:gd name="T7" fmla="*/ 0 h 1258"/>
              <a:gd name="T8" fmla="*/ 557 w 865"/>
              <a:gd name="T9" fmla="*/ 1258 h 1258"/>
            </a:gdLst>
            <a:ahLst/>
            <a:cxnLst>
              <a:cxn ang="0">
                <a:pos x="T0" y="T1"/>
              </a:cxn>
              <a:cxn ang="0">
                <a:pos x="T2" y="T3"/>
              </a:cxn>
              <a:cxn ang="0">
                <a:pos x="T4" y="T5"/>
              </a:cxn>
              <a:cxn ang="0">
                <a:pos x="T6" y="T7"/>
              </a:cxn>
              <a:cxn ang="0">
                <a:pos x="T8" y="T9"/>
              </a:cxn>
            </a:cxnLst>
            <a:rect l="0" t="0" r="r" b="b"/>
            <a:pathLst>
              <a:path w="865" h="1258">
                <a:moveTo>
                  <a:pt x="557" y="1258"/>
                </a:moveTo>
                <a:lnTo>
                  <a:pt x="250" y="933"/>
                </a:lnTo>
                <a:lnTo>
                  <a:pt x="0" y="147"/>
                </a:lnTo>
                <a:lnTo>
                  <a:pt x="865" y="0"/>
                </a:lnTo>
                <a:lnTo>
                  <a:pt x="557" y="1258"/>
                </a:lnTo>
                <a:close/>
              </a:path>
            </a:pathLst>
          </a:custGeom>
          <a:gradFill>
            <a:gsLst>
              <a:gs pos="100000">
                <a:schemeClr val="bg1">
                  <a:lumMod val="95000"/>
                  <a:alpha val="0"/>
                </a:schemeClr>
              </a:gs>
              <a:gs pos="0">
                <a:schemeClr val="bg1">
                  <a:lumMod val="65000"/>
                </a:schemeClr>
              </a:gs>
            </a:gsLst>
            <a:lin ang="0" scaled="0"/>
          </a:gradFill>
          <a:ln>
            <a:noFill/>
          </a:ln>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標楷體" panose="03000509000000000000" pitchFamily="65" charset="-120"/>
              <a:ea typeface="標楷體" panose="03000509000000000000" pitchFamily="65" charset="-120"/>
            </a:endParaRPr>
          </a:p>
        </p:txBody>
      </p:sp>
      <p:sp>
        <p:nvSpPr>
          <p:cNvPr id="28" name="Freeform 35"/>
          <p:cNvSpPr>
            <a:spLocks/>
          </p:cNvSpPr>
          <p:nvPr/>
        </p:nvSpPr>
        <p:spPr bwMode="auto">
          <a:xfrm flipV="1">
            <a:off x="3954271" y="2850891"/>
            <a:ext cx="370063" cy="347636"/>
          </a:xfrm>
          <a:custGeom>
            <a:avLst/>
            <a:gdLst>
              <a:gd name="T0" fmla="*/ 137 w 137"/>
              <a:gd name="T1" fmla="*/ 0 h 128"/>
              <a:gd name="T2" fmla="*/ 1 w 137"/>
              <a:gd name="T3" fmla="*/ 128 h 128"/>
              <a:gd name="T4" fmla="*/ 30 w 137"/>
              <a:gd name="T5" fmla="*/ 48 h 128"/>
              <a:gd name="T6" fmla="*/ 30 w 137"/>
              <a:gd name="T7" fmla="*/ 48 h 128"/>
              <a:gd name="T8" fmla="*/ 30 w 137"/>
              <a:gd name="T9" fmla="*/ 48 h 128"/>
              <a:gd name="T10" fmla="*/ 47 w 137"/>
              <a:gd name="T11" fmla="*/ 31 h 128"/>
              <a:gd name="T12" fmla="*/ 114 w 137"/>
              <a:gd name="T13" fmla="*/ 2 h 128"/>
              <a:gd name="T14" fmla="*/ 137 w 137"/>
              <a:gd name="T15" fmla="*/ 0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128">
                <a:moveTo>
                  <a:pt x="137" y="0"/>
                </a:moveTo>
                <a:cubicBezTo>
                  <a:pt x="1" y="128"/>
                  <a:pt x="1" y="128"/>
                  <a:pt x="1" y="128"/>
                </a:cubicBezTo>
                <a:cubicBezTo>
                  <a:pt x="1" y="128"/>
                  <a:pt x="0" y="84"/>
                  <a:pt x="30" y="48"/>
                </a:cubicBezTo>
                <a:cubicBezTo>
                  <a:pt x="30" y="48"/>
                  <a:pt x="30" y="48"/>
                  <a:pt x="30" y="48"/>
                </a:cubicBezTo>
                <a:cubicBezTo>
                  <a:pt x="30" y="48"/>
                  <a:pt x="30" y="48"/>
                  <a:pt x="30" y="48"/>
                </a:cubicBezTo>
                <a:cubicBezTo>
                  <a:pt x="35" y="42"/>
                  <a:pt x="40" y="36"/>
                  <a:pt x="47" y="31"/>
                </a:cubicBezTo>
                <a:cubicBezTo>
                  <a:pt x="63" y="18"/>
                  <a:pt x="85" y="7"/>
                  <a:pt x="114" y="2"/>
                </a:cubicBezTo>
                <a:cubicBezTo>
                  <a:pt x="121" y="1"/>
                  <a:pt x="129" y="0"/>
                  <a:pt x="137" y="0"/>
                </a:cubicBez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標楷體" panose="03000509000000000000" pitchFamily="65" charset="-120"/>
              <a:ea typeface="標楷體" panose="03000509000000000000" pitchFamily="65" charset="-120"/>
            </a:endParaRPr>
          </a:p>
        </p:txBody>
      </p:sp>
      <p:sp>
        <p:nvSpPr>
          <p:cNvPr id="21" name="Freeform 27"/>
          <p:cNvSpPr>
            <a:spLocks/>
          </p:cNvSpPr>
          <p:nvPr/>
        </p:nvSpPr>
        <p:spPr bwMode="auto">
          <a:xfrm flipV="1">
            <a:off x="4016721" y="2971499"/>
            <a:ext cx="1709017" cy="1014869"/>
          </a:xfrm>
          <a:custGeom>
            <a:avLst/>
            <a:gdLst>
              <a:gd name="T0" fmla="*/ 462 w 642"/>
              <a:gd name="T1" fmla="*/ 6 h 380"/>
              <a:gd name="T2" fmla="*/ 637 w 642"/>
              <a:gd name="T3" fmla="*/ 180 h 380"/>
              <a:gd name="T4" fmla="*/ 637 w 642"/>
              <a:gd name="T5" fmla="*/ 200 h 380"/>
              <a:gd name="T6" fmla="*/ 462 w 642"/>
              <a:gd name="T7" fmla="*/ 375 h 380"/>
              <a:gd name="T8" fmla="*/ 442 w 642"/>
              <a:gd name="T9" fmla="*/ 375 h 380"/>
              <a:gd name="T10" fmla="*/ 442 w 642"/>
              <a:gd name="T11" fmla="*/ 322 h 380"/>
              <a:gd name="T12" fmla="*/ 95 w 642"/>
              <a:gd name="T13" fmla="*/ 322 h 380"/>
              <a:gd name="T14" fmla="*/ 68 w 642"/>
              <a:gd name="T15" fmla="*/ 324 h 380"/>
              <a:gd name="T16" fmla="*/ 0 w 642"/>
              <a:gd name="T17" fmla="*/ 353 h 380"/>
              <a:gd name="T18" fmla="*/ 265 w 642"/>
              <a:gd name="T19" fmla="*/ 88 h 380"/>
              <a:gd name="T20" fmla="*/ 369 w 642"/>
              <a:gd name="T21" fmla="*/ 56 h 380"/>
              <a:gd name="T22" fmla="*/ 442 w 642"/>
              <a:gd name="T23" fmla="*/ 56 h 380"/>
              <a:gd name="T24" fmla="*/ 442 w 642"/>
              <a:gd name="T25" fmla="*/ 6 h 380"/>
              <a:gd name="T26" fmla="*/ 462 w 642"/>
              <a:gd name="T27" fmla="*/ 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2" h="380">
                <a:moveTo>
                  <a:pt x="462" y="6"/>
                </a:moveTo>
                <a:cubicBezTo>
                  <a:pt x="637" y="180"/>
                  <a:pt x="637" y="180"/>
                  <a:pt x="637" y="180"/>
                </a:cubicBezTo>
                <a:cubicBezTo>
                  <a:pt x="642" y="186"/>
                  <a:pt x="642" y="195"/>
                  <a:pt x="637" y="200"/>
                </a:cubicBezTo>
                <a:cubicBezTo>
                  <a:pt x="462" y="375"/>
                  <a:pt x="462" y="375"/>
                  <a:pt x="462" y="375"/>
                </a:cubicBezTo>
                <a:cubicBezTo>
                  <a:pt x="457" y="380"/>
                  <a:pt x="448" y="380"/>
                  <a:pt x="442" y="375"/>
                </a:cubicBezTo>
                <a:cubicBezTo>
                  <a:pt x="442" y="322"/>
                  <a:pt x="442" y="322"/>
                  <a:pt x="442" y="322"/>
                </a:cubicBezTo>
                <a:cubicBezTo>
                  <a:pt x="95" y="322"/>
                  <a:pt x="95" y="322"/>
                  <a:pt x="95" y="322"/>
                </a:cubicBezTo>
                <a:cubicBezTo>
                  <a:pt x="95" y="322"/>
                  <a:pt x="84" y="321"/>
                  <a:pt x="68" y="324"/>
                </a:cubicBezTo>
                <a:cubicBezTo>
                  <a:pt x="38" y="329"/>
                  <a:pt x="16" y="340"/>
                  <a:pt x="0" y="353"/>
                </a:cubicBezTo>
                <a:cubicBezTo>
                  <a:pt x="265" y="88"/>
                  <a:pt x="265" y="88"/>
                  <a:pt x="265" y="88"/>
                </a:cubicBezTo>
                <a:cubicBezTo>
                  <a:pt x="265" y="88"/>
                  <a:pt x="295" y="52"/>
                  <a:pt x="369" y="56"/>
                </a:cubicBezTo>
                <a:cubicBezTo>
                  <a:pt x="442" y="56"/>
                  <a:pt x="442" y="56"/>
                  <a:pt x="442" y="56"/>
                </a:cubicBezTo>
                <a:cubicBezTo>
                  <a:pt x="442" y="6"/>
                  <a:pt x="442" y="6"/>
                  <a:pt x="442" y="6"/>
                </a:cubicBezTo>
                <a:cubicBezTo>
                  <a:pt x="448" y="0"/>
                  <a:pt x="457" y="0"/>
                  <a:pt x="462" y="6"/>
                </a:cubicBezTo>
                <a:close/>
              </a:path>
            </a:pathLst>
          </a:custGeom>
          <a:gradFill>
            <a:gsLst>
              <a:gs pos="1923">
                <a:schemeClr val="bg1"/>
              </a:gs>
              <a:gs pos="31000">
                <a:schemeClr val="bg1"/>
              </a:gs>
              <a:gs pos="41000">
                <a:schemeClr val="accent4"/>
              </a:gs>
              <a:gs pos="100000">
                <a:schemeClr val="accent4"/>
              </a:gs>
            </a:gsLst>
            <a:lin ang="2700000" scaled="0"/>
          </a:gradFill>
          <a:ln>
            <a:noFill/>
          </a:ln>
          <a:scene3d>
            <a:camera prst="orthographicFront"/>
            <a:lightRig rig="threePt" dir="t"/>
          </a:scene3d>
          <a:sp3d>
            <a:bevelT/>
          </a:sp3d>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標楷體" panose="03000509000000000000" pitchFamily="65" charset="-120"/>
              <a:ea typeface="標楷體" panose="03000509000000000000" pitchFamily="65" charset="-120"/>
            </a:endParaRPr>
          </a:p>
        </p:txBody>
      </p:sp>
      <p:sp>
        <p:nvSpPr>
          <p:cNvPr id="37" name="Freeform 27"/>
          <p:cNvSpPr>
            <a:spLocks/>
          </p:cNvSpPr>
          <p:nvPr/>
        </p:nvSpPr>
        <p:spPr bwMode="auto">
          <a:xfrm flipH="1">
            <a:off x="6458126" y="2936161"/>
            <a:ext cx="1659249" cy="985316"/>
          </a:xfrm>
          <a:custGeom>
            <a:avLst/>
            <a:gdLst>
              <a:gd name="T0" fmla="*/ 462 w 642"/>
              <a:gd name="T1" fmla="*/ 6 h 380"/>
              <a:gd name="T2" fmla="*/ 637 w 642"/>
              <a:gd name="T3" fmla="*/ 180 h 380"/>
              <a:gd name="T4" fmla="*/ 637 w 642"/>
              <a:gd name="T5" fmla="*/ 200 h 380"/>
              <a:gd name="T6" fmla="*/ 462 w 642"/>
              <a:gd name="T7" fmla="*/ 375 h 380"/>
              <a:gd name="T8" fmla="*/ 442 w 642"/>
              <a:gd name="T9" fmla="*/ 375 h 380"/>
              <a:gd name="T10" fmla="*/ 442 w 642"/>
              <a:gd name="T11" fmla="*/ 322 h 380"/>
              <a:gd name="T12" fmla="*/ 95 w 642"/>
              <a:gd name="T13" fmla="*/ 322 h 380"/>
              <a:gd name="T14" fmla="*/ 68 w 642"/>
              <a:gd name="T15" fmla="*/ 324 h 380"/>
              <a:gd name="T16" fmla="*/ 0 w 642"/>
              <a:gd name="T17" fmla="*/ 353 h 380"/>
              <a:gd name="T18" fmla="*/ 265 w 642"/>
              <a:gd name="T19" fmla="*/ 88 h 380"/>
              <a:gd name="T20" fmla="*/ 369 w 642"/>
              <a:gd name="T21" fmla="*/ 56 h 380"/>
              <a:gd name="T22" fmla="*/ 442 w 642"/>
              <a:gd name="T23" fmla="*/ 56 h 380"/>
              <a:gd name="T24" fmla="*/ 442 w 642"/>
              <a:gd name="T25" fmla="*/ 6 h 380"/>
              <a:gd name="T26" fmla="*/ 462 w 642"/>
              <a:gd name="T27" fmla="*/ 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2" h="380">
                <a:moveTo>
                  <a:pt x="462" y="6"/>
                </a:moveTo>
                <a:cubicBezTo>
                  <a:pt x="637" y="180"/>
                  <a:pt x="637" y="180"/>
                  <a:pt x="637" y="180"/>
                </a:cubicBezTo>
                <a:cubicBezTo>
                  <a:pt x="642" y="186"/>
                  <a:pt x="642" y="195"/>
                  <a:pt x="637" y="200"/>
                </a:cubicBezTo>
                <a:cubicBezTo>
                  <a:pt x="462" y="375"/>
                  <a:pt x="462" y="375"/>
                  <a:pt x="462" y="375"/>
                </a:cubicBezTo>
                <a:cubicBezTo>
                  <a:pt x="457" y="380"/>
                  <a:pt x="448" y="380"/>
                  <a:pt x="442" y="375"/>
                </a:cubicBezTo>
                <a:cubicBezTo>
                  <a:pt x="442" y="322"/>
                  <a:pt x="442" y="322"/>
                  <a:pt x="442" y="322"/>
                </a:cubicBezTo>
                <a:cubicBezTo>
                  <a:pt x="95" y="322"/>
                  <a:pt x="95" y="322"/>
                  <a:pt x="95" y="322"/>
                </a:cubicBezTo>
                <a:cubicBezTo>
                  <a:pt x="95" y="322"/>
                  <a:pt x="84" y="321"/>
                  <a:pt x="68" y="324"/>
                </a:cubicBezTo>
                <a:cubicBezTo>
                  <a:pt x="38" y="329"/>
                  <a:pt x="16" y="340"/>
                  <a:pt x="0" y="353"/>
                </a:cubicBezTo>
                <a:cubicBezTo>
                  <a:pt x="265" y="88"/>
                  <a:pt x="265" y="88"/>
                  <a:pt x="265" y="88"/>
                </a:cubicBezTo>
                <a:cubicBezTo>
                  <a:pt x="265" y="88"/>
                  <a:pt x="295" y="52"/>
                  <a:pt x="369" y="56"/>
                </a:cubicBezTo>
                <a:cubicBezTo>
                  <a:pt x="442" y="56"/>
                  <a:pt x="442" y="56"/>
                  <a:pt x="442" y="56"/>
                </a:cubicBezTo>
                <a:cubicBezTo>
                  <a:pt x="442" y="6"/>
                  <a:pt x="442" y="6"/>
                  <a:pt x="442" y="6"/>
                </a:cubicBezTo>
                <a:cubicBezTo>
                  <a:pt x="448" y="0"/>
                  <a:pt x="457" y="0"/>
                  <a:pt x="462" y="6"/>
                </a:cubicBezTo>
                <a:close/>
              </a:path>
            </a:pathLst>
          </a:custGeom>
          <a:gradFill>
            <a:gsLst>
              <a:gs pos="1923">
                <a:schemeClr val="bg1"/>
              </a:gs>
              <a:gs pos="31000">
                <a:schemeClr val="bg1"/>
              </a:gs>
              <a:gs pos="41000">
                <a:schemeClr val="accent1"/>
              </a:gs>
              <a:gs pos="100000">
                <a:schemeClr val="accent1"/>
              </a:gs>
            </a:gsLst>
            <a:lin ang="2700000" scaled="0"/>
          </a:gradFill>
          <a:ln>
            <a:noFill/>
          </a:ln>
          <a:scene3d>
            <a:camera prst="orthographicFront"/>
            <a:lightRig rig="threePt" dir="t"/>
          </a:scene3d>
          <a:sp3d>
            <a:bevelT/>
          </a:sp3d>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標楷體" panose="03000509000000000000" pitchFamily="65" charset="-120"/>
              <a:ea typeface="標楷體" panose="03000509000000000000" pitchFamily="65" charset="-120"/>
            </a:endParaRPr>
          </a:p>
        </p:txBody>
      </p:sp>
      <p:sp>
        <p:nvSpPr>
          <p:cNvPr id="38" name="Freeform 35"/>
          <p:cNvSpPr>
            <a:spLocks/>
          </p:cNvSpPr>
          <p:nvPr/>
        </p:nvSpPr>
        <p:spPr bwMode="auto">
          <a:xfrm flipH="1">
            <a:off x="7836716" y="3722245"/>
            <a:ext cx="359286" cy="337512"/>
          </a:xfrm>
          <a:custGeom>
            <a:avLst/>
            <a:gdLst>
              <a:gd name="T0" fmla="*/ 137 w 137"/>
              <a:gd name="T1" fmla="*/ 0 h 128"/>
              <a:gd name="T2" fmla="*/ 1 w 137"/>
              <a:gd name="T3" fmla="*/ 128 h 128"/>
              <a:gd name="T4" fmla="*/ 30 w 137"/>
              <a:gd name="T5" fmla="*/ 48 h 128"/>
              <a:gd name="T6" fmla="*/ 30 w 137"/>
              <a:gd name="T7" fmla="*/ 48 h 128"/>
              <a:gd name="T8" fmla="*/ 30 w 137"/>
              <a:gd name="T9" fmla="*/ 48 h 128"/>
              <a:gd name="T10" fmla="*/ 47 w 137"/>
              <a:gd name="T11" fmla="*/ 31 h 128"/>
              <a:gd name="T12" fmla="*/ 114 w 137"/>
              <a:gd name="T13" fmla="*/ 2 h 128"/>
              <a:gd name="T14" fmla="*/ 137 w 137"/>
              <a:gd name="T15" fmla="*/ 0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128">
                <a:moveTo>
                  <a:pt x="137" y="0"/>
                </a:moveTo>
                <a:cubicBezTo>
                  <a:pt x="1" y="128"/>
                  <a:pt x="1" y="128"/>
                  <a:pt x="1" y="128"/>
                </a:cubicBezTo>
                <a:cubicBezTo>
                  <a:pt x="1" y="128"/>
                  <a:pt x="0" y="84"/>
                  <a:pt x="30" y="48"/>
                </a:cubicBezTo>
                <a:cubicBezTo>
                  <a:pt x="30" y="48"/>
                  <a:pt x="30" y="48"/>
                  <a:pt x="30" y="48"/>
                </a:cubicBezTo>
                <a:cubicBezTo>
                  <a:pt x="30" y="48"/>
                  <a:pt x="30" y="48"/>
                  <a:pt x="30" y="48"/>
                </a:cubicBezTo>
                <a:cubicBezTo>
                  <a:pt x="35" y="42"/>
                  <a:pt x="40" y="36"/>
                  <a:pt x="47" y="31"/>
                </a:cubicBezTo>
                <a:cubicBezTo>
                  <a:pt x="63" y="18"/>
                  <a:pt x="85" y="7"/>
                  <a:pt x="114" y="2"/>
                </a:cubicBezTo>
                <a:cubicBezTo>
                  <a:pt x="121" y="1"/>
                  <a:pt x="129" y="0"/>
                  <a:pt x="137" y="0"/>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標楷體" panose="03000509000000000000" pitchFamily="65" charset="-120"/>
              <a:ea typeface="標楷體" panose="03000509000000000000" pitchFamily="65" charset="-120"/>
            </a:endParaRPr>
          </a:p>
        </p:txBody>
      </p:sp>
      <p:sp>
        <p:nvSpPr>
          <p:cNvPr id="34" name="Freeform 39"/>
          <p:cNvSpPr>
            <a:spLocks/>
          </p:cNvSpPr>
          <p:nvPr/>
        </p:nvSpPr>
        <p:spPr bwMode="auto">
          <a:xfrm flipV="1">
            <a:off x="6124242" y="1493697"/>
            <a:ext cx="1029890" cy="1497806"/>
          </a:xfrm>
          <a:custGeom>
            <a:avLst/>
            <a:gdLst>
              <a:gd name="T0" fmla="*/ 557 w 865"/>
              <a:gd name="T1" fmla="*/ 1258 h 1258"/>
              <a:gd name="T2" fmla="*/ 250 w 865"/>
              <a:gd name="T3" fmla="*/ 933 h 1258"/>
              <a:gd name="T4" fmla="*/ 0 w 865"/>
              <a:gd name="T5" fmla="*/ 147 h 1258"/>
              <a:gd name="T6" fmla="*/ 865 w 865"/>
              <a:gd name="T7" fmla="*/ 0 h 1258"/>
              <a:gd name="T8" fmla="*/ 557 w 865"/>
              <a:gd name="T9" fmla="*/ 1258 h 1258"/>
            </a:gdLst>
            <a:ahLst/>
            <a:cxnLst>
              <a:cxn ang="0">
                <a:pos x="T0" y="T1"/>
              </a:cxn>
              <a:cxn ang="0">
                <a:pos x="T2" y="T3"/>
              </a:cxn>
              <a:cxn ang="0">
                <a:pos x="T4" y="T5"/>
              </a:cxn>
              <a:cxn ang="0">
                <a:pos x="T6" y="T7"/>
              </a:cxn>
              <a:cxn ang="0">
                <a:pos x="T8" y="T9"/>
              </a:cxn>
            </a:cxnLst>
            <a:rect l="0" t="0" r="r" b="b"/>
            <a:pathLst>
              <a:path w="865" h="1258">
                <a:moveTo>
                  <a:pt x="557" y="1258"/>
                </a:moveTo>
                <a:lnTo>
                  <a:pt x="250" y="933"/>
                </a:lnTo>
                <a:lnTo>
                  <a:pt x="0" y="147"/>
                </a:lnTo>
                <a:lnTo>
                  <a:pt x="865" y="0"/>
                </a:lnTo>
                <a:lnTo>
                  <a:pt x="557" y="1258"/>
                </a:lnTo>
                <a:close/>
              </a:path>
            </a:pathLst>
          </a:custGeom>
          <a:gradFill>
            <a:gsLst>
              <a:gs pos="100000">
                <a:schemeClr val="bg1">
                  <a:lumMod val="95000"/>
                  <a:alpha val="0"/>
                </a:schemeClr>
              </a:gs>
              <a:gs pos="0">
                <a:schemeClr val="bg1">
                  <a:lumMod val="65000"/>
                </a:schemeClr>
              </a:gs>
            </a:gsLst>
            <a:lin ang="0" scaled="0"/>
          </a:gradFill>
          <a:ln>
            <a:noFill/>
          </a:ln>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標楷體" panose="03000509000000000000" pitchFamily="65" charset="-120"/>
              <a:ea typeface="標楷體" panose="03000509000000000000" pitchFamily="65" charset="-120"/>
            </a:endParaRPr>
          </a:p>
        </p:txBody>
      </p:sp>
      <p:sp>
        <p:nvSpPr>
          <p:cNvPr id="42" name="Freeform 35"/>
          <p:cNvSpPr>
            <a:spLocks/>
          </p:cNvSpPr>
          <p:nvPr/>
        </p:nvSpPr>
        <p:spPr bwMode="auto">
          <a:xfrm rot="16200000" flipH="1">
            <a:off x="6384092" y="1362646"/>
            <a:ext cx="357226" cy="335577"/>
          </a:xfrm>
          <a:custGeom>
            <a:avLst/>
            <a:gdLst>
              <a:gd name="T0" fmla="*/ 137 w 137"/>
              <a:gd name="T1" fmla="*/ 0 h 128"/>
              <a:gd name="T2" fmla="*/ 1 w 137"/>
              <a:gd name="T3" fmla="*/ 128 h 128"/>
              <a:gd name="T4" fmla="*/ 30 w 137"/>
              <a:gd name="T5" fmla="*/ 48 h 128"/>
              <a:gd name="T6" fmla="*/ 30 w 137"/>
              <a:gd name="T7" fmla="*/ 48 h 128"/>
              <a:gd name="T8" fmla="*/ 30 w 137"/>
              <a:gd name="T9" fmla="*/ 48 h 128"/>
              <a:gd name="T10" fmla="*/ 47 w 137"/>
              <a:gd name="T11" fmla="*/ 31 h 128"/>
              <a:gd name="T12" fmla="*/ 114 w 137"/>
              <a:gd name="T13" fmla="*/ 2 h 128"/>
              <a:gd name="T14" fmla="*/ 137 w 137"/>
              <a:gd name="T15" fmla="*/ 0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128">
                <a:moveTo>
                  <a:pt x="137" y="0"/>
                </a:moveTo>
                <a:cubicBezTo>
                  <a:pt x="1" y="128"/>
                  <a:pt x="1" y="128"/>
                  <a:pt x="1" y="128"/>
                </a:cubicBezTo>
                <a:cubicBezTo>
                  <a:pt x="1" y="128"/>
                  <a:pt x="0" y="84"/>
                  <a:pt x="30" y="48"/>
                </a:cubicBezTo>
                <a:cubicBezTo>
                  <a:pt x="30" y="48"/>
                  <a:pt x="30" y="48"/>
                  <a:pt x="30" y="48"/>
                </a:cubicBezTo>
                <a:cubicBezTo>
                  <a:pt x="30" y="48"/>
                  <a:pt x="30" y="48"/>
                  <a:pt x="30" y="48"/>
                </a:cubicBezTo>
                <a:cubicBezTo>
                  <a:pt x="35" y="42"/>
                  <a:pt x="40" y="36"/>
                  <a:pt x="47" y="31"/>
                </a:cubicBezTo>
                <a:cubicBezTo>
                  <a:pt x="63" y="18"/>
                  <a:pt x="85" y="7"/>
                  <a:pt x="114" y="2"/>
                </a:cubicBezTo>
                <a:cubicBezTo>
                  <a:pt x="121" y="1"/>
                  <a:pt x="129" y="0"/>
                  <a:pt x="137" y="0"/>
                </a:cubicBezTo>
                <a:close/>
              </a:path>
            </a:pathLst>
          </a:custGeom>
          <a:solidFill>
            <a:schemeClr val="bg2">
              <a:lumMod val="75000"/>
            </a:schemeClr>
          </a:solidFill>
          <a:ln>
            <a:noFill/>
          </a:ln>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標楷體" panose="03000509000000000000" pitchFamily="65" charset="-120"/>
              <a:ea typeface="標楷體" panose="03000509000000000000" pitchFamily="65" charset="-120"/>
            </a:endParaRPr>
          </a:p>
        </p:txBody>
      </p:sp>
      <p:sp>
        <p:nvSpPr>
          <p:cNvPr id="41" name="Freeform 27"/>
          <p:cNvSpPr>
            <a:spLocks/>
          </p:cNvSpPr>
          <p:nvPr/>
        </p:nvSpPr>
        <p:spPr bwMode="auto">
          <a:xfrm rot="16200000" flipH="1">
            <a:off x="5253393" y="1763732"/>
            <a:ext cx="1649734" cy="979664"/>
          </a:xfrm>
          <a:custGeom>
            <a:avLst/>
            <a:gdLst>
              <a:gd name="T0" fmla="*/ 462 w 642"/>
              <a:gd name="T1" fmla="*/ 6 h 380"/>
              <a:gd name="T2" fmla="*/ 637 w 642"/>
              <a:gd name="T3" fmla="*/ 180 h 380"/>
              <a:gd name="T4" fmla="*/ 637 w 642"/>
              <a:gd name="T5" fmla="*/ 200 h 380"/>
              <a:gd name="T6" fmla="*/ 462 w 642"/>
              <a:gd name="T7" fmla="*/ 375 h 380"/>
              <a:gd name="T8" fmla="*/ 442 w 642"/>
              <a:gd name="T9" fmla="*/ 375 h 380"/>
              <a:gd name="T10" fmla="*/ 442 w 642"/>
              <a:gd name="T11" fmla="*/ 322 h 380"/>
              <a:gd name="T12" fmla="*/ 95 w 642"/>
              <a:gd name="T13" fmla="*/ 322 h 380"/>
              <a:gd name="T14" fmla="*/ 68 w 642"/>
              <a:gd name="T15" fmla="*/ 324 h 380"/>
              <a:gd name="T16" fmla="*/ 0 w 642"/>
              <a:gd name="T17" fmla="*/ 353 h 380"/>
              <a:gd name="T18" fmla="*/ 265 w 642"/>
              <a:gd name="T19" fmla="*/ 88 h 380"/>
              <a:gd name="T20" fmla="*/ 369 w 642"/>
              <a:gd name="T21" fmla="*/ 56 h 380"/>
              <a:gd name="T22" fmla="*/ 442 w 642"/>
              <a:gd name="T23" fmla="*/ 56 h 380"/>
              <a:gd name="T24" fmla="*/ 442 w 642"/>
              <a:gd name="T25" fmla="*/ 6 h 380"/>
              <a:gd name="T26" fmla="*/ 462 w 642"/>
              <a:gd name="T27" fmla="*/ 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2" h="380">
                <a:moveTo>
                  <a:pt x="462" y="6"/>
                </a:moveTo>
                <a:cubicBezTo>
                  <a:pt x="637" y="180"/>
                  <a:pt x="637" y="180"/>
                  <a:pt x="637" y="180"/>
                </a:cubicBezTo>
                <a:cubicBezTo>
                  <a:pt x="642" y="186"/>
                  <a:pt x="642" y="195"/>
                  <a:pt x="637" y="200"/>
                </a:cubicBezTo>
                <a:cubicBezTo>
                  <a:pt x="462" y="375"/>
                  <a:pt x="462" y="375"/>
                  <a:pt x="462" y="375"/>
                </a:cubicBezTo>
                <a:cubicBezTo>
                  <a:pt x="457" y="380"/>
                  <a:pt x="448" y="380"/>
                  <a:pt x="442" y="375"/>
                </a:cubicBezTo>
                <a:cubicBezTo>
                  <a:pt x="442" y="322"/>
                  <a:pt x="442" y="322"/>
                  <a:pt x="442" y="322"/>
                </a:cubicBezTo>
                <a:cubicBezTo>
                  <a:pt x="95" y="322"/>
                  <a:pt x="95" y="322"/>
                  <a:pt x="95" y="322"/>
                </a:cubicBezTo>
                <a:cubicBezTo>
                  <a:pt x="95" y="322"/>
                  <a:pt x="84" y="321"/>
                  <a:pt x="68" y="324"/>
                </a:cubicBezTo>
                <a:cubicBezTo>
                  <a:pt x="38" y="329"/>
                  <a:pt x="16" y="340"/>
                  <a:pt x="0" y="353"/>
                </a:cubicBezTo>
                <a:cubicBezTo>
                  <a:pt x="265" y="88"/>
                  <a:pt x="265" y="88"/>
                  <a:pt x="265" y="88"/>
                </a:cubicBezTo>
                <a:cubicBezTo>
                  <a:pt x="265" y="88"/>
                  <a:pt x="295" y="52"/>
                  <a:pt x="369" y="56"/>
                </a:cubicBezTo>
                <a:cubicBezTo>
                  <a:pt x="442" y="56"/>
                  <a:pt x="442" y="56"/>
                  <a:pt x="442" y="56"/>
                </a:cubicBezTo>
                <a:cubicBezTo>
                  <a:pt x="442" y="6"/>
                  <a:pt x="442" y="6"/>
                  <a:pt x="442" y="6"/>
                </a:cubicBezTo>
                <a:cubicBezTo>
                  <a:pt x="448" y="0"/>
                  <a:pt x="457" y="0"/>
                  <a:pt x="462" y="6"/>
                </a:cubicBezTo>
                <a:close/>
              </a:path>
            </a:pathLst>
          </a:custGeom>
          <a:solidFill>
            <a:srgbClr val="CC0099"/>
          </a:solidFill>
          <a:ln>
            <a:noFill/>
          </a:ln>
          <a:scene3d>
            <a:camera prst="orthographicFront"/>
            <a:lightRig rig="threePt" dir="t"/>
          </a:scene3d>
          <a:sp3d>
            <a:bevelT/>
          </a:sp3d>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標楷體" panose="03000509000000000000" pitchFamily="65" charset="-120"/>
              <a:ea typeface="標楷體" panose="03000509000000000000" pitchFamily="65" charset="-120"/>
            </a:endParaRPr>
          </a:p>
        </p:txBody>
      </p:sp>
      <p:sp>
        <p:nvSpPr>
          <p:cNvPr id="45" name="Freeform 35"/>
          <p:cNvSpPr>
            <a:spLocks/>
          </p:cNvSpPr>
          <p:nvPr/>
        </p:nvSpPr>
        <p:spPr bwMode="auto">
          <a:xfrm rot="5400000" flipH="1">
            <a:off x="5425427" y="5120603"/>
            <a:ext cx="363528" cy="341497"/>
          </a:xfrm>
          <a:custGeom>
            <a:avLst/>
            <a:gdLst>
              <a:gd name="T0" fmla="*/ 137 w 137"/>
              <a:gd name="T1" fmla="*/ 0 h 128"/>
              <a:gd name="T2" fmla="*/ 1 w 137"/>
              <a:gd name="T3" fmla="*/ 128 h 128"/>
              <a:gd name="T4" fmla="*/ 30 w 137"/>
              <a:gd name="T5" fmla="*/ 48 h 128"/>
              <a:gd name="T6" fmla="*/ 30 w 137"/>
              <a:gd name="T7" fmla="*/ 48 h 128"/>
              <a:gd name="T8" fmla="*/ 30 w 137"/>
              <a:gd name="T9" fmla="*/ 48 h 128"/>
              <a:gd name="T10" fmla="*/ 47 w 137"/>
              <a:gd name="T11" fmla="*/ 31 h 128"/>
              <a:gd name="T12" fmla="*/ 114 w 137"/>
              <a:gd name="T13" fmla="*/ 2 h 128"/>
              <a:gd name="T14" fmla="*/ 137 w 137"/>
              <a:gd name="T15" fmla="*/ 0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128">
                <a:moveTo>
                  <a:pt x="137" y="0"/>
                </a:moveTo>
                <a:cubicBezTo>
                  <a:pt x="1" y="128"/>
                  <a:pt x="1" y="128"/>
                  <a:pt x="1" y="128"/>
                </a:cubicBezTo>
                <a:cubicBezTo>
                  <a:pt x="1" y="128"/>
                  <a:pt x="0" y="84"/>
                  <a:pt x="30" y="48"/>
                </a:cubicBezTo>
                <a:cubicBezTo>
                  <a:pt x="30" y="48"/>
                  <a:pt x="30" y="48"/>
                  <a:pt x="30" y="48"/>
                </a:cubicBezTo>
                <a:cubicBezTo>
                  <a:pt x="30" y="48"/>
                  <a:pt x="30" y="48"/>
                  <a:pt x="30" y="48"/>
                </a:cubicBezTo>
                <a:cubicBezTo>
                  <a:pt x="35" y="42"/>
                  <a:pt x="40" y="36"/>
                  <a:pt x="47" y="31"/>
                </a:cubicBezTo>
                <a:cubicBezTo>
                  <a:pt x="63" y="18"/>
                  <a:pt x="85" y="7"/>
                  <a:pt x="114" y="2"/>
                </a:cubicBezTo>
                <a:cubicBezTo>
                  <a:pt x="121" y="1"/>
                  <a:pt x="129" y="0"/>
                  <a:pt x="137" y="0"/>
                </a:cubicBezTo>
                <a:close/>
              </a:path>
            </a:pathLst>
          </a:custGeom>
          <a:solidFill>
            <a:schemeClr val="accent2">
              <a:lumMod val="75000"/>
            </a:schemeClr>
          </a:solidFill>
          <a:ln>
            <a:noFill/>
          </a:ln>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標楷體" panose="03000509000000000000" pitchFamily="65" charset="-120"/>
              <a:ea typeface="標楷體" panose="03000509000000000000" pitchFamily="65" charset="-120"/>
            </a:endParaRPr>
          </a:p>
        </p:txBody>
      </p:sp>
      <p:sp>
        <p:nvSpPr>
          <p:cNvPr id="44" name="Freeform 27"/>
          <p:cNvSpPr>
            <a:spLocks/>
          </p:cNvSpPr>
          <p:nvPr/>
        </p:nvSpPr>
        <p:spPr bwMode="auto">
          <a:xfrm rot="5400000" flipH="1">
            <a:off x="5256548" y="3986128"/>
            <a:ext cx="1678838" cy="996948"/>
          </a:xfrm>
          <a:custGeom>
            <a:avLst/>
            <a:gdLst>
              <a:gd name="T0" fmla="*/ 462 w 642"/>
              <a:gd name="T1" fmla="*/ 6 h 380"/>
              <a:gd name="T2" fmla="*/ 637 w 642"/>
              <a:gd name="T3" fmla="*/ 180 h 380"/>
              <a:gd name="T4" fmla="*/ 637 w 642"/>
              <a:gd name="T5" fmla="*/ 200 h 380"/>
              <a:gd name="T6" fmla="*/ 462 w 642"/>
              <a:gd name="T7" fmla="*/ 375 h 380"/>
              <a:gd name="T8" fmla="*/ 442 w 642"/>
              <a:gd name="T9" fmla="*/ 375 h 380"/>
              <a:gd name="T10" fmla="*/ 442 w 642"/>
              <a:gd name="T11" fmla="*/ 322 h 380"/>
              <a:gd name="T12" fmla="*/ 95 w 642"/>
              <a:gd name="T13" fmla="*/ 322 h 380"/>
              <a:gd name="T14" fmla="*/ 68 w 642"/>
              <a:gd name="T15" fmla="*/ 324 h 380"/>
              <a:gd name="T16" fmla="*/ 0 w 642"/>
              <a:gd name="T17" fmla="*/ 353 h 380"/>
              <a:gd name="T18" fmla="*/ 265 w 642"/>
              <a:gd name="T19" fmla="*/ 88 h 380"/>
              <a:gd name="T20" fmla="*/ 369 w 642"/>
              <a:gd name="T21" fmla="*/ 56 h 380"/>
              <a:gd name="T22" fmla="*/ 442 w 642"/>
              <a:gd name="T23" fmla="*/ 56 h 380"/>
              <a:gd name="T24" fmla="*/ 442 w 642"/>
              <a:gd name="T25" fmla="*/ 6 h 380"/>
              <a:gd name="T26" fmla="*/ 462 w 642"/>
              <a:gd name="T27" fmla="*/ 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2" h="380">
                <a:moveTo>
                  <a:pt x="462" y="6"/>
                </a:moveTo>
                <a:cubicBezTo>
                  <a:pt x="637" y="180"/>
                  <a:pt x="637" y="180"/>
                  <a:pt x="637" y="180"/>
                </a:cubicBezTo>
                <a:cubicBezTo>
                  <a:pt x="642" y="186"/>
                  <a:pt x="642" y="195"/>
                  <a:pt x="637" y="200"/>
                </a:cubicBezTo>
                <a:cubicBezTo>
                  <a:pt x="462" y="375"/>
                  <a:pt x="462" y="375"/>
                  <a:pt x="462" y="375"/>
                </a:cubicBezTo>
                <a:cubicBezTo>
                  <a:pt x="457" y="380"/>
                  <a:pt x="448" y="380"/>
                  <a:pt x="442" y="375"/>
                </a:cubicBezTo>
                <a:cubicBezTo>
                  <a:pt x="442" y="322"/>
                  <a:pt x="442" y="322"/>
                  <a:pt x="442" y="322"/>
                </a:cubicBezTo>
                <a:cubicBezTo>
                  <a:pt x="95" y="322"/>
                  <a:pt x="95" y="322"/>
                  <a:pt x="95" y="322"/>
                </a:cubicBezTo>
                <a:cubicBezTo>
                  <a:pt x="95" y="322"/>
                  <a:pt x="84" y="321"/>
                  <a:pt x="68" y="324"/>
                </a:cubicBezTo>
                <a:cubicBezTo>
                  <a:pt x="38" y="329"/>
                  <a:pt x="16" y="340"/>
                  <a:pt x="0" y="353"/>
                </a:cubicBezTo>
                <a:cubicBezTo>
                  <a:pt x="265" y="88"/>
                  <a:pt x="265" y="88"/>
                  <a:pt x="265" y="88"/>
                </a:cubicBezTo>
                <a:cubicBezTo>
                  <a:pt x="265" y="88"/>
                  <a:pt x="295" y="52"/>
                  <a:pt x="369" y="56"/>
                </a:cubicBezTo>
                <a:cubicBezTo>
                  <a:pt x="442" y="56"/>
                  <a:pt x="442" y="56"/>
                  <a:pt x="442" y="56"/>
                </a:cubicBezTo>
                <a:cubicBezTo>
                  <a:pt x="442" y="6"/>
                  <a:pt x="442" y="6"/>
                  <a:pt x="442" y="6"/>
                </a:cubicBezTo>
                <a:cubicBezTo>
                  <a:pt x="448" y="0"/>
                  <a:pt x="457" y="0"/>
                  <a:pt x="462" y="6"/>
                </a:cubicBezTo>
                <a:close/>
              </a:path>
            </a:pathLst>
          </a:custGeom>
          <a:gradFill>
            <a:gsLst>
              <a:gs pos="1923">
                <a:schemeClr val="bg1"/>
              </a:gs>
              <a:gs pos="31000">
                <a:schemeClr val="bg1"/>
              </a:gs>
              <a:gs pos="41000">
                <a:schemeClr val="accent2"/>
              </a:gs>
              <a:gs pos="100000">
                <a:schemeClr val="accent2"/>
              </a:gs>
            </a:gsLst>
            <a:lin ang="2700000" scaled="0"/>
          </a:gradFill>
          <a:ln>
            <a:noFill/>
          </a:ln>
          <a:scene3d>
            <a:camera prst="orthographicFront"/>
            <a:lightRig rig="threePt" dir="t"/>
          </a:scene3d>
          <a:sp3d>
            <a:bevelT/>
          </a:sp3d>
        </p:spPr>
        <p:txBody>
          <a:bodyPr vert="horz" wrap="square" lIns="68580" tIns="34290" rIns="68580" bIns="34290" numCol="1" anchor="t" anchorCtr="0" compatLnSpc="1">
            <a:prstTxWarp prst="textNoShape">
              <a:avLst/>
            </a:prstTxWarp>
          </a:bodyPr>
          <a:lstStyle/>
          <a:p>
            <a:pPr defTabSz="685800"/>
            <a:endParaRPr lang="zh-CN" altLang="en-US" sz="1350">
              <a:solidFill>
                <a:prstClr val="black"/>
              </a:solidFill>
              <a:latin typeface="標楷體" panose="03000509000000000000" pitchFamily="65" charset="-120"/>
              <a:ea typeface="標楷體" panose="03000509000000000000" pitchFamily="65" charset="-120"/>
            </a:endParaRPr>
          </a:p>
        </p:txBody>
      </p:sp>
      <p:sp>
        <p:nvSpPr>
          <p:cNvPr id="60" name="矩形 59"/>
          <p:cNvSpPr/>
          <p:nvPr/>
        </p:nvSpPr>
        <p:spPr>
          <a:xfrm>
            <a:off x="1666198" y="147576"/>
            <a:ext cx="3404385" cy="1015663"/>
          </a:xfrm>
          <a:prstGeom prst="rect">
            <a:avLst/>
          </a:prstGeom>
          <a:scene3d>
            <a:camera prst="orthographicFront"/>
            <a:lightRig rig="threePt" dir="t"/>
          </a:scene3d>
          <a:sp3d>
            <a:bevelT/>
          </a:sp3d>
        </p:spPr>
        <p:txBody>
          <a:bodyPr wrap="square">
            <a:spAutoFit/>
            <a:sp3d>
              <a:bevelT w="254000" h="254000"/>
              <a:bevelB w="254000" h="254000"/>
            </a:sp3d>
          </a:bodyPr>
          <a:lstStyle/>
          <a:p>
            <a:pPr algn="r" defTabSz="685800"/>
            <a:r>
              <a:rPr lang="zh-TW" altLang="en-US" sz="6000" b="1" dirty="0">
                <a:solidFill>
                  <a:srgbClr val="9966FF"/>
                </a:solidFill>
                <a:latin typeface="標楷體" panose="03000509000000000000" pitchFamily="65" charset="-120"/>
                <a:ea typeface="標楷體" panose="03000509000000000000" pitchFamily="65" charset="-120"/>
                <a:sym typeface="Arial" panose="020B0604020202020204" pitchFamily="34" charset="0"/>
              </a:rPr>
              <a:t>重要提醒</a:t>
            </a:r>
            <a:endParaRPr lang="en-US" altLang="zh-CN" sz="6000" b="1" dirty="0">
              <a:solidFill>
                <a:srgbClr val="9966FF"/>
              </a:solidFill>
              <a:latin typeface="標楷體" panose="03000509000000000000" pitchFamily="65" charset="-120"/>
              <a:ea typeface="標楷體" panose="03000509000000000000" pitchFamily="65" charset="-120"/>
              <a:sym typeface="Arial" panose="020B0604020202020204" pitchFamily="34" charset="0"/>
            </a:endParaRPr>
          </a:p>
        </p:txBody>
      </p:sp>
      <p:sp>
        <p:nvSpPr>
          <p:cNvPr id="61" name="文本框 60"/>
          <p:cNvSpPr txBox="1"/>
          <p:nvPr/>
        </p:nvSpPr>
        <p:spPr>
          <a:xfrm>
            <a:off x="5738961" y="2167468"/>
            <a:ext cx="697627" cy="707886"/>
          </a:xfrm>
          <a:prstGeom prst="rect">
            <a:avLst/>
          </a:prstGeom>
          <a:noFill/>
          <a:effectLst/>
        </p:spPr>
        <p:txBody>
          <a:bodyPr wrap="none" rtlCol="0">
            <a:spAutoFit/>
          </a:bodyPr>
          <a:lstStyle>
            <a:defPPr>
              <a:defRPr lang="zh-CN"/>
            </a:defPPr>
            <a:lvl1pPr>
              <a:defRPr sz="5400">
                <a:solidFill>
                  <a:schemeClr val="bg1"/>
                </a:solidFill>
                <a:effectLst>
                  <a:innerShdw blurRad="63500" dist="50800" dir="13500000">
                    <a:prstClr val="black">
                      <a:alpha val="50000"/>
                    </a:prstClr>
                  </a:innerShdw>
                </a:effectLst>
                <a:latin typeface="迷你简粗倩" panose="03000509000000000000" pitchFamily="65" charset="-122"/>
                <a:ea typeface="迷你简粗倩" panose="03000509000000000000" pitchFamily="65" charset="-122"/>
              </a:defRPr>
            </a:lvl1pPr>
          </a:lstStyle>
          <a:p>
            <a:pPr defTabSz="685800"/>
            <a:r>
              <a:rPr lang="en-US" altLang="zh-CN" sz="4000" dirty="0">
                <a:solidFill>
                  <a:prstClr val="white"/>
                </a:solidFill>
                <a:latin typeface="標楷體" panose="03000509000000000000" pitchFamily="65" charset="-120"/>
                <a:ea typeface="標楷體" panose="03000509000000000000" pitchFamily="65" charset="-120"/>
              </a:rPr>
              <a:t>01</a:t>
            </a:r>
            <a:endParaRPr lang="zh-CN" altLang="en-US" sz="4000" dirty="0">
              <a:solidFill>
                <a:prstClr val="white"/>
              </a:solidFill>
              <a:latin typeface="標楷體" panose="03000509000000000000" pitchFamily="65" charset="-120"/>
              <a:ea typeface="標楷體" panose="03000509000000000000" pitchFamily="65" charset="-120"/>
            </a:endParaRPr>
          </a:p>
        </p:txBody>
      </p:sp>
      <p:sp>
        <p:nvSpPr>
          <p:cNvPr id="62" name="文本框 61"/>
          <p:cNvSpPr txBox="1"/>
          <p:nvPr/>
        </p:nvSpPr>
        <p:spPr>
          <a:xfrm>
            <a:off x="5706351" y="3928015"/>
            <a:ext cx="704039" cy="715581"/>
          </a:xfrm>
          <a:prstGeom prst="rect">
            <a:avLst/>
          </a:prstGeom>
          <a:noFill/>
          <a:effectLst/>
        </p:spPr>
        <p:txBody>
          <a:bodyPr wrap="none" rtlCol="0">
            <a:spAutoFit/>
          </a:bodyPr>
          <a:lstStyle>
            <a:defPPr>
              <a:defRPr lang="zh-CN"/>
            </a:defPPr>
            <a:lvl1pPr>
              <a:defRPr sz="5400">
                <a:solidFill>
                  <a:schemeClr val="bg1"/>
                </a:solidFill>
                <a:effectLst>
                  <a:innerShdw blurRad="63500" dist="50800" dir="13500000">
                    <a:prstClr val="black">
                      <a:alpha val="50000"/>
                    </a:prstClr>
                  </a:innerShdw>
                </a:effectLst>
                <a:latin typeface="迷你简粗倩" panose="03000509000000000000" pitchFamily="65" charset="-122"/>
                <a:ea typeface="迷你简粗倩" panose="03000509000000000000" pitchFamily="65" charset="-122"/>
              </a:defRPr>
            </a:lvl1pPr>
          </a:lstStyle>
          <a:p>
            <a:pPr defTabSz="685800"/>
            <a:r>
              <a:rPr lang="en-US" altLang="zh-CN" sz="4050" dirty="0">
                <a:solidFill>
                  <a:prstClr val="white"/>
                </a:solidFill>
                <a:latin typeface="標楷體" panose="03000509000000000000" pitchFamily="65" charset="-120"/>
                <a:ea typeface="標楷體" panose="03000509000000000000" pitchFamily="65" charset="-120"/>
              </a:rPr>
              <a:t>03</a:t>
            </a:r>
            <a:endParaRPr lang="zh-CN" altLang="en-US" sz="4050" dirty="0">
              <a:solidFill>
                <a:prstClr val="white"/>
              </a:solidFill>
              <a:latin typeface="標楷體" panose="03000509000000000000" pitchFamily="65" charset="-120"/>
              <a:ea typeface="標楷體" panose="03000509000000000000" pitchFamily="65" charset="-120"/>
            </a:endParaRPr>
          </a:p>
        </p:txBody>
      </p:sp>
      <p:sp>
        <p:nvSpPr>
          <p:cNvPr id="63" name="文本框 62"/>
          <p:cNvSpPr txBox="1"/>
          <p:nvPr/>
        </p:nvSpPr>
        <p:spPr>
          <a:xfrm>
            <a:off x="4848000" y="3097109"/>
            <a:ext cx="704039" cy="715581"/>
          </a:xfrm>
          <a:prstGeom prst="rect">
            <a:avLst/>
          </a:prstGeom>
          <a:noFill/>
          <a:effectLst/>
        </p:spPr>
        <p:txBody>
          <a:bodyPr wrap="none" rtlCol="0">
            <a:spAutoFit/>
          </a:bodyPr>
          <a:lstStyle>
            <a:defPPr>
              <a:defRPr lang="zh-CN"/>
            </a:defPPr>
            <a:lvl1pPr>
              <a:defRPr sz="5400">
                <a:solidFill>
                  <a:schemeClr val="bg1"/>
                </a:solidFill>
                <a:effectLst>
                  <a:innerShdw blurRad="63500" dist="50800" dir="13500000">
                    <a:prstClr val="black">
                      <a:alpha val="50000"/>
                    </a:prstClr>
                  </a:innerShdw>
                </a:effectLst>
                <a:latin typeface="迷你简粗倩" panose="03000509000000000000" pitchFamily="65" charset="-122"/>
                <a:ea typeface="迷你简粗倩" panose="03000509000000000000" pitchFamily="65" charset="-122"/>
              </a:defRPr>
            </a:lvl1pPr>
          </a:lstStyle>
          <a:p>
            <a:pPr defTabSz="685800"/>
            <a:r>
              <a:rPr lang="en-US" altLang="zh-CN" sz="4050" dirty="0">
                <a:solidFill>
                  <a:prstClr val="white"/>
                </a:solidFill>
                <a:latin typeface="標楷體" panose="03000509000000000000" pitchFamily="65" charset="-120"/>
                <a:ea typeface="標楷體" panose="03000509000000000000" pitchFamily="65" charset="-120"/>
              </a:rPr>
              <a:t>04</a:t>
            </a:r>
            <a:endParaRPr lang="zh-CN" altLang="en-US" sz="4050" dirty="0">
              <a:solidFill>
                <a:prstClr val="white"/>
              </a:solidFill>
              <a:latin typeface="標楷體" panose="03000509000000000000" pitchFamily="65" charset="-120"/>
              <a:ea typeface="標楷體" panose="03000509000000000000" pitchFamily="65" charset="-120"/>
            </a:endParaRPr>
          </a:p>
        </p:txBody>
      </p:sp>
      <p:sp>
        <p:nvSpPr>
          <p:cNvPr id="64" name="文本框 63"/>
          <p:cNvSpPr txBox="1"/>
          <p:nvPr/>
        </p:nvSpPr>
        <p:spPr>
          <a:xfrm>
            <a:off x="6655480" y="3024710"/>
            <a:ext cx="704039" cy="715581"/>
          </a:xfrm>
          <a:prstGeom prst="rect">
            <a:avLst/>
          </a:prstGeom>
          <a:noFill/>
          <a:effectLst/>
        </p:spPr>
        <p:txBody>
          <a:bodyPr wrap="none" rtlCol="0">
            <a:spAutoFit/>
          </a:bodyPr>
          <a:lstStyle>
            <a:defPPr>
              <a:defRPr lang="zh-CN"/>
            </a:defPPr>
            <a:lvl1pPr>
              <a:defRPr sz="5400">
                <a:solidFill>
                  <a:schemeClr val="bg1"/>
                </a:solidFill>
                <a:effectLst>
                  <a:innerShdw blurRad="63500" dist="50800" dir="13500000">
                    <a:prstClr val="black">
                      <a:alpha val="50000"/>
                    </a:prstClr>
                  </a:innerShdw>
                </a:effectLst>
                <a:latin typeface="迷你简粗倩" panose="03000509000000000000" pitchFamily="65" charset="-122"/>
                <a:ea typeface="迷你简粗倩" panose="03000509000000000000" pitchFamily="65" charset="-122"/>
              </a:defRPr>
            </a:lvl1pPr>
          </a:lstStyle>
          <a:p>
            <a:pPr defTabSz="685800"/>
            <a:r>
              <a:rPr lang="en-US" altLang="zh-CN" sz="4050" dirty="0">
                <a:solidFill>
                  <a:prstClr val="white"/>
                </a:solidFill>
                <a:latin typeface="標楷體" panose="03000509000000000000" pitchFamily="65" charset="-120"/>
                <a:ea typeface="標楷體" panose="03000509000000000000" pitchFamily="65" charset="-120"/>
              </a:rPr>
              <a:t>02</a:t>
            </a:r>
            <a:endParaRPr lang="zh-CN" altLang="en-US" sz="4050" dirty="0">
              <a:solidFill>
                <a:prstClr val="white"/>
              </a:solidFill>
              <a:latin typeface="標楷體" panose="03000509000000000000" pitchFamily="65" charset="-120"/>
              <a:ea typeface="標楷體" panose="03000509000000000000" pitchFamily="65" charset="-120"/>
            </a:endParaRPr>
          </a:p>
        </p:txBody>
      </p:sp>
      <p:sp>
        <p:nvSpPr>
          <p:cNvPr id="5" name="文本框 4"/>
          <p:cNvSpPr txBox="1"/>
          <p:nvPr/>
        </p:nvSpPr>
        <p:spPr>
          <a:xfrm>
            <a:off x="1675023" y="1534504"/>
            <a:ext cx="3576621" cy="1107996"/>
          </a:xfrm>
          <a:prstGeom prst="rect">
            <a:avLst/>
          </a:prstGeom>
          <a:noFill/>
        </p:spPr>
        <p:txBody>
          <a:bodyPr wrap="none" rtlCol="0">
            <a:spAutoFit/>
            <a:scene3d>
              <a:camera prst="orthographicFront"/>
              <a:lightRig rig="threePt" dir="t"/>
            </a:scene3d>
            <a:sp3d>
              <a:bevelT w="254000" h="254000"/>
              <a:bevelB w="254000" h="254000"/>
            </a:sp3d>
          </a:bodyPr>
          <a:lstStyle/>
          <a:p>
            <a:pPr algn="r" defTabSz="685800"/>
            <a:r>
              <a:rPr lang="zh-TW" altLang="en-US" sz="6600" b="1" dirty="0">
                <a:solidFill>
                  <a:srgbClr val="A3D800">
                    <a:lumMod val="75000"/>
                  </a:srgb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在地就學</a:t>
            </a:r>
            <a:endParaRPr lang="zh-CN" altLang="en-US" sz="6600" b="1" dirty="0">
              <a:solidFill>
                <a:srgbClr val="A3D800">
                  <a:lumMod val="75000"/>
                </a:srgb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sp>
        <p:nvSpPr>
          <p:cNvPr id="29" name="文本框 28"/>
          <p:cNvSpPr txBox="1"/>
          <p:nvPr/>
        </p:nvSpPr>
        <p:spPr>
          <a:xfrm>
            <a:off x="6730494" y="1448421"/>
            <a:ext cx="3947896" cy="1200329"/>
          </a:xfrm>
          <a:prstGeom prst="rect">
            <a:avLst/>
          </a:prstGeom>
          <a:noFill/>
        </p:spPr>
        <p:txBody>
          <a:bodyPr wrap="square" rtlCol="0">
            <a:spAutoFit/>
            <a:scene3d>
              <a:camera prst="orthographicFront"/>
              <a:lightRig rig="threePt" dir="t"/>
            </a:scene3d>
            <a:sp3d>
              <a:bevelT w="254000" h="254000"/>
              <a:bevelB w="254000" h="254000"/>
            </a:sp3d>
          </a:bodyPr>
          <a:lstStyle/>
          <a:p>
            <a:pPr defTabSz="685800"/>
            <a:r>
              <a:rPr lang="zh-TW" altLang="en-US" sz="7200" b="1" dirty="0">
                <a:solidFill>
                  <a:srgbClr val="BE309C">
                    <a:lumMod val="75000"/>
                  </a:srgb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教育會考</a:t>
            </a:r>
            <a:endParaRPr lang="zh-CN" altLang="en-US" sz="7200" b="1" dirty="0">
              <a:solidFill>
                <a:srgbClr val="BE309C">
                  <a:lumMod val="75000"/>
                </a:srgb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sp>
        <p:nvSpPr>
          <p:cNvPr id="30" name="文本框 29"/>
          <p:cNvSpPr txBox="1"/>
          <p:nvPr/>
        </p:nvSpPr>
        <p:spPr>
          <a:xfrm>
            <a:off x="6703299" y="4213622"/>
            <a:ext cx="3884407" cy="1200329"/>
          </a:xfrm>
          <a:prstGeom prst="rect">
            <a:avLst/>
          </a:prstGeom>
          <a:noFill/>
        </p:spPr>
        <p:txBody>
          <a:bodyPr wrap="square" rtlCol="0">
            <a:spAutoFit/>
            <a:scene3d>
              <a:camera prst="orthographicFront"/>
              <a:lightRig rig="threePt" dir="t"/>
            </a:scene3d>
            <a:sp3d>
              <a:bevelT w="254000" h="254000"/>
              <a:bevelB w="254000" h="254000"/>
            </a:sp3d>
          </a:bodyPr>
          <a:lstStyle/>
          <a:p>
            <a:pPr defTabSz="685800"/>
            <a:r>
              <a:rPr lang="zh-TW" altLang="en-US" sz="7200" b="1" dirty="0">
                <a:solidFill>
                  <a:srgbClr val="EE0076">
                    <a:lumMod val="75000"/>
                  </a:srgb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參考簡章</a:t>
            </a:r>
            <a:endParaRPr lang="zh-CN" altLang="en-US" sz="7200" b="1" dirty="0">
              <a:solidFill>
                <a:srgbClr val="EE0076">
                  <a:lumMod val="75000"/>
                </a:srgb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sp>
        <p:nvSpPr>
          <p:cNvPr id="31" name="文本框 30"/>
          <p:cNvSpPr txBox="1"/>
          <p:nvPr/>
        </p:nvSpPr>
        <p:spPr>
          <a:xfrm>
            <a:off x="1314352" y="4266143"/>
            <a:ext cx="4424608" cy="1107996"/>
          </a:xfrm>
          <a:prstGeom prst="rect">
            <a:avLst/>
          </a:prstGeom>
          <a:noFill/>
          <a:scene3d>
            <a:camera prst="orthographicFront"/>
            <a:lightRig rig="threePt" dir="t"/>
          </a:scene3d>
          <a:sp3d>
            <a:bevelT w="254000" h="254000"/>
            <a:bevelB w="254000" h="254000"/>
          </a:sp3d>
        </p:spPr>
        <p:txBody>
          <a:bodyPr wrap="none" rtlCol="0">
            <a:spAutoFit/>
            <a:sp3d>
              <a:bevelT w="254000" h="330200"/>
              <a:bevelB w="254000" h="330200"/>
            </a:sp3d>
          </a:bodyPr>
          <a:lstStyle/>
          <a:p>
            <a:pPr algn="r" defTabSz="685800"/>
            <a:r>
              <a:rPr lang="zh-TW" altLang="en-US" sz="6600" b="1" dirty="0">
                <a:solidFill>
                  <a:schemeClr val="accent3"/>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多填與前填</a:t>
            </a:r>
            <a:endParaRPr lang="zh-CN" altLang="en-US" sz="6600" b="1" dirty="0">
              <a:solidFill>
                <a:schemeClr val="accent3"/>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pic>
        <p:nvPicPr>
          <p:cNvPr id="2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24001" y="5756032"/>
            <a:ext cx="1339513" cy="11019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76102" y="5774828"/>
            <a:ext cx="1339513" cy="11019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57698" y="5790013"/>
            <a:ext cx="1339513" cy="11019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5"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293387" y="5774828"/>
            <a:ext cx="1339513" cy="11019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791396" y="5774828"/>
            <a:ext cx="1339513" cy="11019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304387" y="5756032"/>
            <a:ext cx="1339513" cy="11019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58989462"/>
      </p:ext>
    </p:extLst>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down)">
                                      <p:cBhvr>
                                        <p:cTn id="7" dur="500"/>
                                        <p:tgtEl>
                                          <p:spTgt spid="42"/>
                                        </p:tgtEl>
                                      </p:cBhvr>
                                    </p:animEffect>
                                  </p:childTnLst>
                                </p:cTn>
                              </p:par>
                              <p:par>
                                <p:cTn id="8" presetID="22" presetClass="entr" presetSubtype="1" fill="hold" grpId="0" nodeType="withEffect">
                                  <p:stCondLst>
                                    <p:cond delay="300"/>
                                  </p:stCondLst>
                                  <p:childTnLst>
                                    <p:set>
                                      <p:cBhvr>
                                        <p:cTn id="9" dur="1" fill="hold">
                                          <p:stCondLst>
                                            <p:cond delay="0"/>
                                          </p:stCondLst>
                                        </p:cTn>
                                        <p:tgtEl>
                                          <p:spTgt spid="41"/>
                                        </p:tgtEl>
                                        <p:attrNameLst>
                                          <p:attrName>style.visibility</p:attrName>
                                        </p:attrNameLst>
                                      </p:cBhvr>
                                      <p:to>
                                        <p:strVal val="visible"/>
                                      </p:to>
                                    </p:set>
                                    <p:animEffect transition="in" filter="wipe(up)">
                                      <p:cBhvr>
                                        <p:cTn id="10" dur="500"/>
                                        <p:tgtEl>
                                          <p:spTgt spid="41"/>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4"/>
                                        </p:tgtEl>
                                        <p:attrNameLst>
                                          <p:attrName>style.visibility</p:attrName>
                                        </p:attrNameLst>
                                      </p:cBhvr>
                                      <p:to>
                                        <p:strVal val="visible"/>
                                      </p:to>
                                    </p:set>
                                    <p:animEffect transition="in" filter="wipe(up)">
                                      <p:cBhvr>
                                        <p:cTn id="13" dur="900"/>
                                        <p:tgtEl>
                                          <p:spTgt spid="34"/>
                                        </p:tgtEl>
                                      </p:cBhvr>
                                    </p:animEffect>
                                  </p:childTnLst>
                                </p:cTn>
                              </p:par>
                              <p:par>
                                <p:cTn id="14" presetID="23" presetClass="entr" presetSubtype="36" fill="hold" grpId="0" nodeType="with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strVal val="(6*min(max(#ppt_w*#ppt_h,.3),1)-7.4)/-.7*#ppt_w"/>
                                          </p:val>
                                        </p:tav>
                                        <p:tav tm="100000">
                                          <p:val>
                                            <p:strVal val="#ppt_w"/>
                                          </p:val>
                                        </p:tav>
                                      </p:tavLst>
                                    </p:anim>
                                    <p:anim calcmode="lin" valueType="num">
                                      <p:cBhvr>
                                        <p:cTn id="17" dur="500" fill="hold"/>
                                        <p:tgtEl>
                                          <p:spTgt spid="61"/>
                                        </p:tgtEl>
                                        <p:attrNameLst>
                                          <p:attrName>ppt_h</p:attrName>
                                        </p:attrNameLst>
                                      </p:cBhvr>
                                      <p:tavLst>
                                        <p:tav tm="0">
                                          <p:val>
                                            <p:strVal val="(6*min(max(#ppt_w*#ppt_h,.3),1)-7.4)/-.7*#ppt_h"/>
                                          </p:val>
                                        </p:tav>
                                        <p:tav tm="100000">
                                          <p:val>
                                            <p:strVal val="#ppt_h"/>
                                          </p:val>
                                        </p:tav>
                                      </p:tavLst>
                                    </p:anim>
                                    <p:anim calcmode="lin" valueType="num">
                                      <p:cBhvr>
                                        <p:cTn id="18" dur="500" fill="hold"/>
                                        <p:tgtEl>
                                          <p:spTgt spid="61"/>
                                        </p:tgtEl>
                                        <p:attrNameLst>
                                          <p:attrName>ppt_x</p:attrName>
                                        </p:attrNameLst>
                                      </p:cBhvr>
                                      <p:tavLst>
                                        <p:tav tm="0">
                                          <p:val>
                                            <p:fltVal val="0.5"/>
                                          </p:val>
                                        </p:tav>
                                        <p:tav tm="100000">
                                          <p:val>
                                            <p:strVal val="#ppt_x"/>
                                          </p:val>
                                        </p:tav>
                                      </p:tavLst>
                                    </p:anim>
                                    <p:anim calcmode="lin" valueType="num">
                                      <p:cBhvr>
                                        <p:cTn id="19" dur="500" fill="hold"/>
                                        <p:tgtEl>
                                          <p:spTgt spid="61"/>
                                        </p:tgtEl>
                                        <p:attrNameLst>
                                          <p:attrName>ppt_y</p:attrName>
                                        </p:attrNameLst>
                                      </p:cBhvr>
                                      <p:tavLst>
                                        <p:tav tm="0">
                                          <p:val>
                                            <p:strVal val="1+(6*min(max(#ppt_w*#ppt_h,.3),1)-7.4)/-.7*#ppt_h/2"/>
                                          </p:val>
                                        </p:tav>
                                        <p:tav tm="100000">
                                          <p:val>
                                            <p:strVal val="#ppt_y"/>
                                          </p:val>
                                        </p:tav>
                                      </p:tavLst>
                                    </p:anim>
                                  </p:childTnLst>
                                </p:cTn>
                              </p:par>
                            </p:childTnLst>
                          </p:cTn>
                        </p:par>
                        <p:par>
                          <p:cTn id="20" fill="hold">
                            <p:stCondLst>
                              <p:cond delay="900"/>
                            </p:stCondLst>
                            <p:childTnLst>
                              <p:par>
                                <p:cTn id="21" presetID="17" presetClass="entr" presetSubtype="10" fill="hold" grpId="0" nodeType="after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p:cTn id="23" dur="300" fill="hold"/>
                                        <p:tgtEl>
                                          <p:spTgt spid="29"/>
                                        </p:tgtEl>
                                        <p:attrNameLst>
                                          <p:attrName>ppt_w</p:attrName>
                                        </p:attrNameLst>
                                      </p:cBhvr>
                                      <p:tavLst>
                                        <p:tav tm="0">
                                          <p:val>
                                            <p:fltVal val="0"/>
                                          </p:val>
                                        </p:tav>
                                        <p:tav tm="100000">
                                          <p:val>
                                            <p:strVal val="#ppt_w"/>
                                          </p:val>
                                        </p:tav>
                                      </p:tavLst>
                                    </p:anim>
                                    <p:anim calcmode="lin" valueType="num">
                                      <p:cBhvr>
                                        <p:cTn id="24" dur="300" fill="hold"/>
                                        <p:tgtEl>
                                          <p:spTgt spid="29"/>
                                        </p:tgtEl>
                                        <p:attrNameLst>
                                          <p:attrName>ppt_h</p:attrName>
                                        </p:attrNameLst>
                                      </p:cBhvr>
                                      <p:tavLst>
                                        <p:tav tm="0">
                                          <p:val>
                                            <p:strVal val="#ppt_h"/>
                                          </p:val>
                                        </p:tav>
                                        <p:tav tm="100000">
                                          <p:val>
                                            <p:strVal val="#ppt_h"/>
                                          </p:val>
                                        </p:tav>
                                      </p:tavLst>
                                    </p:anim>
                                  </p:childTnLst>
                                </p:cTn>
                              </p:par>
                              <p:par>
                                <p:cTn id="25" presetID="22" presetClass="entr" presetSubtype="8" fill="hold" grpId="0" nodeType="with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wipe(left)">
                                      <p:cBhvr>
                                        <p:cTn id="27" dur="500"/>
                                        <p:tgtEl>
                                          <p:spTgt spid="38"/>
                                        </p:tgtEl>
                                      </p:cBhvr>
                                    </p:animEffect>
                                  </p:childTnLst>
                                </p:cTn>
                              </p:par>
                              <p:par>
                                <p:cTn id="28" presetID="22" presetClass="entr" presetSubtype="2" fill="hold" grpId="0" nodeType="withEffect">
                                  <p:stCondLst>
                                    <p:cond delay="300"/>
                                  </p:stCondLst>
                                  <p:childTnLst>
                                    <p:set>
                                      <p:cBhvr>
                                        <p:cTn id="29" dur="1" fill="hold">
                                          <p:stCondLst>
                                            <p:cond delay="0"/>
                                          </p:stCondLst>
                                        </p:cTn>
                                        <p:tgtEl>
                                          <p:spTgt spid="37"/>
                                        </p:tgtEl>
                                        <p:attrNameLst>
                                          <p:attrName>style.visibility</p:attrName>
                                        </p:attrNameLst>
                                      </p:cBhvr>
                                      <p:to>
                                        <p:strVal val="visible"/>
                                      </p:to>
                                    </p:set>
                                    <p:animEffect transition="in" filter="wipe(right)">
                                      <p:cBhvr>
                                        <p:cTn id="30" dur="500"/>
                                        <p:tgtEl>
                                          <p:spTgt spid="37"/>
                                        </p:tgtEl>
                                      </p:cBhvr>
                                    </p:animEffect>
                                  </p:childTnLst>
                                </p:cTn>
                              </p:par>
                              <p:par>
                                <p:cTn id="31" presetID="22" presetClass="entr" presetSubtype="2" fill="hold" grpId="0"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wipe(right)">
                                      <p:cBhvr>
                                        <p:cTn id="33" dur="900"/>
                                        <p:tgtEl>
                                          <p:spTgt spid="56"/>
                                        </p:tgtEl>
                                      </p:cBhvr>
                                    </p:animEffect>
                                  </p:childTnLst>
                                </p:cTn>
                              </p:par>
                              <p:par>
                                <p:cTn id="34" presetID="23" presetClass="entr" presetSubtype="36" fill="hold" grpId="0" nodeType="withEffect">
                                  <p:stCondLst>
                                    <p:cond delay="0"/>
                                  </p:stCondLst>
                                  <p:childTnLst>
                                    <p:set>
                                      <p:cBhvr>
                                        <p:cTn id="35" dur="1" fill="hold">
                                          <p:stCondLst>
                                            <p:cond delay="0"/>
                                          </p:stCondLst>
                                        </p:cTn>
                                        <p:tgtEl>
                                          <p:spTgt spid="64"/>
                                        </p:tgtEl>
                                        <p:attrNameLst>
                                          <p:attrName>style.visibility</p:attrName>
                                        </p:attrNameLst>
                                      </p:cBhvr>
                                      <p:to>
                                        <p:strVal val="visible"/>
                                      </p:to>
                                    </p:set>
                                    <p:anim calcmode="lin" valueType="num">
                                      <p:cBhvr>
                                        <p:cTn id="36" dur="500" fill="hold"/>
                                        <p:tgtEl>
                                          <p:spTgt spid="64"/>
                                        </p:tgtEl>
                                        <p:attrNameLst>
                                          <p:attrName>ppt_w</p:attrName>
                                        </p:attrNameLst>
                                      </p:cBhvr>
                                      <p:tavLst>
                                        <p:tav tm="0">
                                          <p:val>
                                            <p:strVal val="(6*min(max(#ppt_w*#ppt_h,.3),1)-7.4)/-.7*#ppt_w"/>
                                          </p:val>
                                        </p:tav>
                                        <p:tav tm="100000">
                                          <p:val>
                                            <p:strVal val="#ppt_w"/>
                                          </p:val>
                                        </p:tav>
                                      </p:tavLst>
                                    </p:anim>
                                    <p:anim calcmode="lin" valueType="num">
                                      <p:cBhvr>
                                        <p:cTn id="37" dur="500" fill="hold"/>
                                        <p:tgtEl>
                                          <p:spTgt spid="64"/>
                                        </p:tgtEl>
                                        <p:attrNameLst>
                                          <p:attrName>ppt_h</p:attrName>
                                        </p:attrNameLst>
                                      </p:cBhvr>
                                      <p:tavLst>
                                        <p:tav tm="0">
                                          <p:val>
                                            <p:strVal val="(6*min(max(#ppt_w*#ppt_h,.3),1)-7.4)/-.7*#ppt_h"/>
                                          </p:val>
                                        </p:tav>
                                        <p:tav tm="100000">
                                          <p:val>
                                            <p:strVal val="#ppt_h"/>
                                          </p:val>
                                        </p:tav>
                                      </p:tavLst>
                                    </p:anim>
                                    <p:anim calcmode="lin" valueType="num">
                                      <p:cBhvr>
                                        <p:cTn id="38" dur="500" fill="hold"/>
                                        <p:tgtEl>
                                          <p:spTgt spid="64"/>
                                        </p:tgtEl>
                                        <p:attrNameLst>
                                          <p:attrName>ppt_x</p:attrName>
                                        </p:attrNameLst>
                                      </p:cBhvr>
                                      <p:tavLst>
                                        <p:tav tm="0">
                                          <p:val>
                                            <p:fltVal val="0.5"/>
                                          </p:val>
                                        </p:tav>
                                        <p:tav tm="100000">
                                          <p:val>
                                            <p:strVal val="#ppt_x"/>
                                          </p:val>
                                        </p:tav>
                                      </p:tavLst>
                                    </p:anim>
                                    <p:anim calcmode="lin" valueType="num">
                                      <p:cBhvr>
                                        <p:cTn id="39" dur="500" fill="hold"/>
                                        <p:tgtEl>
                                          <p:spTgt spid="64"/>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1800"/>
                            </p:stCondLst>
                            <p:childTnLst>
                              <p:par>
                                <p:cTn id="41" presetID="17" presetClass="entr" presetSubtype="10" fill="hold" grpId="0"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p:cTn id="43" dur="300" fill="hold"/>
                                        <p:tgtEl>
                                          <p:spTgt spid="30"/>
                                        </p:tgtEl>
                                        <p:attrNameLst>
                                          <p:attrName>ppt_w</p:attrName>
                                        </p:attrNameLst>
                                      </p:cBhvr>
                                      <p:tavLst>
                                        <p:tav tm="0">
                                          <p:val>
                                            <p:fltVal val="0"/>
                                          </p:val>
                                        </p:tav>
                                        <p:tav tm="100000">
                                          <p:val>
                                            <p:strVal val="#ppt_w"/>
                                          </p:val>
                                        </p:tav>
                                      </p:tavLst>
                                    </p:anim>
                                    <p:anim calcmode="lin" valueType="num">
                                      <p:cBhvr>
                                        <p:cTn id="44" dur="300" fill="hold"/>
                                        <p:tgtEl>
                                          <p:spTgt spid="30"/>
                                        </p:tgtEl>
                                        <p:attrNameLst>
                                          <p:attrName>ppt_h</p:attrName>
                                        </p:attrNameLst>
                                      </p:cBhvr>
                                      <p:tavLst>
                                        <p:tav tm="0">
                                          <p:val>
                                            <p:strVal val="#ppt_h"/>
                                          </p:val>
                                        </p:tav>
                                        <p:tav tm="100000">
                                          <p:val>
                                            <p:strVal val="#ppt_h"/>
                                          </p:val>
                                        </p:tav>
                                      </p:tavLst>
                                    </p:anim>
                                  </p:childTnLst>
                                </p:cTn>
                              </p:par>
                              <p:par>
                                <p:cTn id="45" presetID="22" presetClass="entr" presetSubtype="1" fill="hold" grpId="0" nodeType="withEffect">
                                  <p:stCondLst>
                                    <p:cond delay="0"/>
                                  </p:stCondLst>
                                  <p:childTnLst>
                                    <p:set>
                                      <p:cBhvr>
                                        <p:cTn id="46" dur="1" fill="hold">
                                          <p:stCondLst>
                                            <p:cond delay="0"/>
                                          </p:stCondLst>
                                        </p:cTn>
                                        <p:tgtEl>
                                          <p:spTgt spid="45"/>
                                        </p:tgtEl>
                                        <p:attrNameLst>
                                          <p:attrName>style.visibility</p:attrName>
                                        </p:attrNameLst>
                                      </p:cBhvr>
                                      <p:to>
                                        <p:strVal val="visible"/>
                                      </p:to>
                                    </p:set>
                                    <p:animEffect transition="in" filter="wipe(up)">
                                      <p:cBhvr>
                                        <p:cTn id="47" dur="500"/>
                                        <p:tgtEl>
                                          <p:spTgt spid="45"/>
                                        </p:tgtEl>
                                      </p:cBhvr>
                                    </p:animEffect>
                                  </p:childTnLst>
                                </p:cTn>
                              </p:par>
                              <p:par>
                                <p:cTn id="48" presetID="22" presetClass="entr" presetSubtype="4" fill="hold" grpId="0" nodeType="withEffect">
                                  <p:stCondLst>
                                    <p:cond delay="300"/>
                                  </p:stCondLst>
                                  <p:childTnLst>
                                    <p:set>
                                      <p:cBhvr>
                                        <p:cTn id="49" dur="1" fill="hold">
                                          <p:stCondLst>
                                            <p:cond delay="0"/>
                                          </p:stCondLst>
                                        </p:cTn>
                                        <p:tgtEl>
                                          <p:spTgt spid="44"/>
                                        </p:tgtEl>
                                        <p:attrNameLst>
                                          <p:attrName>style.visibility</p:attrName>
                                        </p:attrNameLst>
                                      </p:cBhvr>
                                      <p:to>
                                        <p:strVal val="visible"/>
                                      </p:to>
                                    </p:set>
                                    <p:animEffect transition="in" filter="wipe(down)">
                                      <p:cBhvr>
                                        <p:cTn id="50" dur="500"/>
                                        <p:tgtEl>
                                          <p:spTgt spid="44"/>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wipe(down)">
                                      <p:cBhvr>
                                        <p:cTn id="53" dur="900"/>
                                        <p:tgtEl>
                                          <p:spTgt spid="55"/>
                                        </p:tgtEl>
                                      </p:cBhvr>
                                    </p:animEffect>
                                  </p:childTnLst>
                                </p:cTn>
                              </p:par>
                              <p:par>
                                <p:cTn id="54" presetID="23" presetClass="entr" presetSubtype="36" fill="hold" grpId="0" nodeType="withEffect">
                                  <p:stCondLst>
                                    <p:cond delay="0"/>
                                  </p:stCondLst>
                                  <p:childTnLst>
                                    <p:set>
                                      <p:cBhvr>
                                        <p:cTn id="55" dur="1" fill="hold">
                                          <p:stCondLst>
                                            <p:cond delay="0"/>
                                          </p:stCondLst>
                                        </p:cTn>
                                        <p:tgtEl>
                                          <p:spTgt spid="62"/>
                                        </p:tgtEl>
                                        <p:attrNameLst>
                                          <p:attrName>style.visibility</p:attrName>
                                        </p:attrNameLst>
                                      </p:cBhvr>
                                      <p:to>
                                        <p:strVal val="visible"/>
                                      </p:to>
                                    </p:set>
                                    <p:anim calcmode="lin" valueType="num">
                                      <p:cBhvr>
                                        <p:cTn id="56" dur="500" fill="hold"/>
                                        <p:tgtEl>
                                          <p:spTgt spid="62"/>
                                        </p:tgtEl>
                                        <p:attrNameLst>
                                          <p:attrName>ppt_w</p:attrName>
                                        </p:attrNameLst>
                                      </p:cBhvr>
                                      <p:tavLst>
                                        <p:tav tm="0">
                                          <p:val>
                                            <p:strVal val="(6*min(max(#ppt_w*#ppt_h,.3),1)-7.4)/-.7*#ppt_w"/>
                                          </p:val>
                                        </p:tav>
                                        <p:tav tm="100000">
                                          <p:val>
                                            <p:strVal val="#ppt_w"/>
                                          </p:val>
                                        </p:tav>
                                      </p:tavLst>
                                    </p:anim>
                                    <p:anim calcmode="lin" valueType="num">
                                      <p:cBhvr>
                                        <p:cTn id="57" dur="500" fill="hold"/>
                                        <p:tgtEl>
                                          <p:spTgt spid="62"/>
                                        </p:tgtEl>
                                        <p:attrNameLst>
                                          <p:attrName>ppt_h</p:attrName>
                                        </p:attrNameLst>
                                      </p:cBhvr>
                                      <p:tavLst>
                                        <p:tav tm="0">
                                          <p:val>
                                            <p:strVal val="(6*min(max(#ppt_w*#ppt_h,.3),1)-7.4)/-.7*#ppt_h"/>
                                          </p:val>
                                        </p:tav>
                                        <p:tav tm="100000">
                                          <p:val>
                                            <p:strVal val="#ppt_h"/>
                                          </p:val>
                                        </p:tav>
                                      </p:tavLst>
                                    </p:anim>
                                    <p:anim calcmode="lin" valueType="num">
                                      <p:cBhvr>
                                        <p:cTn id="58" dur="500" fill="hold"/>
                                        <p:tgtEl>
                                          <p:spTgt spid="62"/>
                                        </p:tgtEl>
                                        <p:attrNameLst>
                                          <p:attrName>ppt_x</p:attrName>
                                        </p:attrNameLst>
                                      </p:cBhvr>
                                      <p:tavLst>
                                        <p:tav tm="0">
                                          <p:val>
                                            <p:fltVal val="0.5"/>
                                          </p:val>
                                        </p:tav>
                                        <p:tav tm="100000">
                                          <p:val>
                                            <p:strVal val="#ppt_x"/>
                                          </p:val>
                                        </p:tav>
                                      </p:tavLst>
                                    </p:anim>
                                    <p:anim calcmode="lin" valueType="num">
                                      <p:cBhvr>
                                        <p:cTn id="59" dur="500" fill="hold"/>
                                        <p:tgtEl>
                                          <p:spTgt spid="62"/>
                                        </p:tgtEl>
                                        <p:attrNameLst>
                                          <p:attrName>ppt_y</p:attrName>
                                        </p:attrNameLst>
                                      </p:cBhvr>
                                      <p:tavLst>
                                        <p:tav tm="0">
                                          <p:val>
                                            <p:strVal val="1+(6*min(max(#ppt_w*#ppt_h,.3),1)-7.4)/-.7*#ppt_h/2"/>
                                          </p:val>
                                        </p:tav>
                                        <p:tav tm="100000">
                                          <p:val>
                                            <p:strVal val="#ppt_y"/>
                                          </p:val>
                                        </p:tav>
                                      </p:tavLst>
                                    </p:anim>
                                  </p:childTnLst>
                                </p:cTn>
                              </p:par>
                            </p:childTnLst>
                          </p:cTn>
                        </p:par>
                        <p:par>
                          <p:cTn id="60" fill="hold">
                            <p:stCondLst>
                              <p:cond delay="2700"/>
                            </p:stCondLst>
                            <p:childTnLst>
                              <p:par>
                                <p:cTn id="61" presetID="17" presetClass="entr" presetSubtype="1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300" fill="hold"/>
                                        <p:tgtEl>
                                          <p:spTgt spid="31"/>
                                        </p:tgtEl>
                                        <p:attrNameLst>
                                          <p:attrName>ppt_w</p:attrName>
                                        </p:attrNameLst>
                                      </p:cBhvr>
                                      <p:tavLst>
                                        <p:tav tm="0">
                                          <p:val>
                                            <p:fltVal val="0"/>
                                          </p:val>
                                        </p:tav>
                                        <p:tav tm="100000">
                                          <p:val>
                                            <p:strVal val="#ppt_w"/>
                                          </p:val>
                                        </p:tav>
                                      </p:tavLst>
                                    </p:anim>
                                    <p:anim calcmode="lin" valueType="num">
                                      <p:cBhvr>
                                        <p:cTn id="64" dur="300" fill="hold"/>
                                        <p:tgtEl>
                                          <p:spTgt spid="31"/>
                                        </p:tgtEl>
                                        <p:attrNameLst>
                                          <p:attrName>ppt_h</p:attrName>
                                        </p:attrNameLst>
                                      </p:cBhvr>
                                      <p:tavLst>
                                        <p:tav tm="0">
                                          <p:val>
                                            <p:strVal val="#ppt_h"/>
                                          </p:val>
                                        </p:tav>
                                        <p:tav tm="100000">
                                          <p:val>
                                            <p:strVal val="#ppt_h"/>
                                          </p:val>
                                        </p:tav>
                                      </p:tavLst>
                                    </p:anim>
                                  </p:childTnLst>
                                </p:cTn>
                              </p:par>
                              <p:par>
                                <p:cTn id="65" presetID="22" presetClass="entr" presetSubtype="2"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wipe(right)">
                                      <p:cBhvr>
                                        <p:cTn id="67" dur="500"/>
                                        <p:tgtEl>
                                          <p:spTgt spid="28"/>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21"/>
                                        </p:tgtEl>
                                        <p:attrNameLst>
                                          <p:attrName>style.visibility</p:attrName>
                                        </p:attrNameLst>
                                      </p:cBhvr>
                                      <p:to>
                                        <p:strVal val="visible"/>
                                      </p:to>
                                    </p:set>
                                    <p:animEffect transition="in" filter="wipe(left)">
                                      <p:cBhvr>
                                        <p:cTn id="70" dur="500"/>
                                        <p:tgtEl>
                                          <p:spTgt spid="21"/>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54"/>
                                        </p:tgtEl>
                                        <p:attrNameLst>
                                          <p:attrName>style.visibility</p:attrName>
                                        </p:attrNameLst>
                                      </p:cBhvr>
                                      <p:to>
                                        <p:strVal val="visible"/>
                                      </p:to>
                                    </p:set>
                                    <p:animEffect transition="in" filter="wipe(left)">
                                      <p:cBhvr>
                                        <p:cTn id="73" dur="900"/>
                                        <p:tgtEl>
                                          <p:spTgt spid="54"/>
                                        </p:tgtEl>
                                      </p:cBhvr>
                                    </p:animEffect>
                                  </p:childTnLst>
                                </p:cTn>
                              </p:par>
                              <p:par>
                                <p:cTn id="74" presetID="23" presetClass="entr" presetSubtype="36" fill="hold" grpId="0" nodeType="withEffect">
                                  <p:stCondLst>
                                    <p:cond delay="0"/>
                                  </p:stCondLst>
                                  <p:childTnLst>
                                    <p:set>
                                      <p:cBhvr>
                                        <p:cTn id="75" dur="1" fill="hold">
                                          <p:stCondLst>
                                            <p:cond delay="0"/>
                                          </p:stCondLst>
                                        </p:cTn>
                                        <p:tgtEl>
                                          <p:spTgt spid="63"/>
                                        </p:tgtEl>
                                        <p:attrNameLst>
                                          <p:attrName>style.visibility</p:attrName>
                                        </p:attrNameLst>
                                      </p:cBhvr>
                                      <p:to>
                                        <p:strVal val="visible"/>
                                      </p:to>
                                    </p:set>
                                    <p:anim calcmode="lin" valueType="num">
                                      <p:cBhvr>
                                        <p:cTn id="76" dur="500" fill="hold"/>
                                        <p:tgtEl>
                                          <p:spTgt spid="63"/>
                                        </p:tgtEl>
                                        <p:attrNameLst>
                                          <p:attrName>ppt_w</p:attrName>
                                        </p:attrNameLst>
                                      </p:cBhvr>
                                      <p:tavLst>
                                        <p:tav tm="0">
                                          <p:val>
                                            <p:strVal val="(6*min(max(#ppt_w*#ppt_h,.3),1)-7.4)/-.7*#ppt_w"/>
                                          </p:val>
                                        </p:tav>
                                        <p:tav tm="100000">
                                          <p:val>
                                            <p:strVal val="#ppt_w"/>
                                          </p:val>
                                        </p:tav>
                                      </p:tavLst>
                                    </p:anim>
                                    <p:anim calcmode="lin" valueType="num">
                                      <p:cBhvr>
                                        <p:cTn id="77" dur="500" fill="hold"/>
                                        <p:tgtEl>
                                          <p:spTgt spid="63"/>
                                        </p:tgtEl>
                                        <p:attrNameLst>
                                          <p:attrName>ppt_h</p:attrName>
                                        </p:attrNameLst>
                                      </p:cBhvr>
                                      <p:tavLst>
                                        <p:tav tm="0">
                                          <p:val>
                                            <p:strVal val="(6*min(max(#ppt_w*#ppt_h,.3),1)-7.4)/-.7*#ppt_h"/>
                                          </p:val>
                                        </p:tav>
                                        <p:tav tm="100000">
                                          <p:val>
                                            <p:strVal val="#ppt_h"/>
                                          </p:val>
                                        </p:tav>
                                      </p:tavLst>
                                    </p:anim>
                                    <p:anim calcmode="lin" valueType="num">
                                      <p:cBhvr>
                                        <p:cTn id="78" dur="500" fill="hold"/>
                                        <p:tgtEl>
                                          <p:spTgt spid="63"/>
                                        </p:tgtEl>
                                        <p:attrNameLst>
                                          <p:attrName>ppt_x</p:attrName>
                                        </p:attrNameLst>
                                      </p:cBhvr>
                                      <p:tavLst>
                                        <p:tav tm="0">
                                          <p:val>
                                            <p:fltVal val="0.5"/>
                                          </p:val>
                                        </p:tav>
                                        <p:tav tm="100000">
                                          <p:val>
                                            <p:strVal val="#ppt_x"/>
                                          </p:val>
                                        </p:tav>
                                      </p:tavLst>
                                    </p:anim>
                                    <p:anim calcmode="lin" valueType="num">
                                      <p:cBhvr>
                                        <p:cTn id="79" dur="500" fill="hold"/>
                                        <p:tgtEl>
                                          <p:spTgt spid="63"/>
                                        </p:tgtEl>
                                        <p:attrNameLst>
                                          <p:attrName>ppt_y</p:attrName>
                                        </p:attrNameLst>
                                      </p:cBhvr>
                                      <p:tavLst>
                                        <p:tav tm="0">
                                          <p:val>
                                            <p:strVal val="1+(6*min(max(#ppt_w*#ppt_h,.3),1)-7.4)/-.7*#ppt_h/2"/>
                                          </p:val>
                                        </p:tav>
                                        <p:tav tm="100000">
                                          <p:val>
                                            <p:strVal val="#ppt_y"/>
                                          </p:val>
                                        </p:tav>
                                      </p:tavLst>
                                    </p:anim>
                                  </p:childTnLst>
                                </p:cTn>
                              </p:par>
                            </p:childTnLst>
                          </p:cTn>
                        </p:par>
                        <p:par>
                          <p:cTn id="80" fill="hold">
                            <p:stCondLst>
                              <p:cond delay="3600"/>
                            </p:stCondLst>
                            <p:childTnLst>
                              <p:par>
                                <p:cTn id="81" presetID="17" presetClass="entr" presetSubtype="10" fill="hold" grpId="0" nodeType="after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p:cTn id="83" dur="300" fill="hold"/>
                                        <p:tgtEl>
                                          <p:spTgt spid="5"/>
                                        </p:tgtEl>
                                        <p:attrNameLst>
                                          <p:attrName>ppt_w</p:attrName>
                                        </p:attrNameLst>
                                      </p:cBhvr>
                                      <p:tavLst>
                                        <p:tav tm="0">
                                          <p:val>
                                            <p:fltVal val="0"/>
                                          </p:val>
                                        </p:tav>
                                        <p:tav tm="100000">
                                          <p:val>
                                            <p:strVal val="#ppt_w"/>
                                          </p:val>
                                        </p:tav>
                                      </p:tavLst>
                                    </p:anim>
                                    <p:anim calcmode="lin" valueType="num">
                                      <p:cBhvr>
                                        <p:cTn id="84" dur="300" fill="hold"/>
                                        <p:tgtEl>
                                          <p:spTgt spid="5"/>
                                        </p:tgtEl>
                                        <p:attrNameLst>
                                          <p:attrName>ppt_h</p:attrName>
                                        </p:attrNameLst>
                                      </p:cBhvr>
                                      <p:tavLst>
                                        <p:tav tm="0">
                                          <p:val>
                                            <p:strVal val="#ppt_h"/>
                                          </p:val>
                                        </p:tav>
                                        <p:tav tm="100000">
                                          <p:val>
                                            <p:strVal val="#ppt_h"/>
                                          </p:val>
                                        </p:tav>
                                      </p:tavLst>
                                    </p:anim>
                                  </p:childTnLst>
                                </p:cTn>
                              </p:par>
                              <p:par>
                                <p:cTn id="85" presetID="22" presetClass="entr" presetSubtype="1" fill="hold" grpId="0" nodeType="withEffect">
                                  <p:stCondLst>
                                    <p:cond delay="0"/>
                                  </p:stCondLst>
                                  <p:childTnLst>
                                    <p:set>
                                      <p:cBhvr>
                                        <p:cTn id="86" dur="1" fill="hold">
                                          <p:stCondLst>
                                            <p:cond delay="0"/>
                                          </p:stCondLst>
                                        </p:cTn>
                                        <p:tgtEl>
                                          <p:spTgt spid="60"/>
                                        </p:tgtEl>
                                        <p:attrNameLst>
                                          <p:attrName>style.visibility</p:attrName>
                                        </p:attrNameLst>
                                      </p:cBhvr>
                                      <p:to>
                                        <p:strVal val="visible"/>
                                      </p:to>
                                    </p:set>
                                    <p:animEffect transition="in" filter="wipe(up)">
                                      <p:cBhvr>
                                        <p:cTn id="87" dur="500"/>
                                        <p:tgtEl>
                                          <p:spTgt spid="60"/>
                                        </p:tgtEl>
                                      </p:cBhvr>
                                    </p:animEffect>
                                  </p:childTnLst>
                                </p:cTn>
                              </p:par>
                              <p:par>
                                <p:cTn id="88" presetID="21" presetClass="entr" presetSubtype="1" fill="hold" nodeType="withEffect">
                                  <p:stCondLst>
                                    <p:cond delay="0"/>
                                  </p:stCondLst>
                                  <p:childTnLst>
                                    <p:set>
                                      <p:cBhvr>
                                        <p:cTn id="89" dur="1" fill="hold">
                                          <p:stCondLst>
                                            <p:cond delay="0"/>
                                          </p:stCondLst>
                                        </p:cTn>
                                        <p:tgtEl>
                                          <p:spTgt spid="27"/>
                                        </p:tgtEl>
                                        <p:attrNameLst>
                                          <p:attrName>style.visibility</p:attrName>
                                        </p:attrNameLst>
                                      </p:cBhvr>
                                      <p:to>
                                        <p:strVal val="visible"/>
                                      </p:to>
                                    </p:set>
                                    <p:animEffect transition="in" filter="wheel(1)">
                                      <p:cBhvr>
                                        <p:cTn id="90" dur="2000"/>
                                        <p:tgtEl>
                                          <p:spTgt spid="27"/>
                                        </p:tgtEl>
                                      </p:cBhvr>
                                    </p:animEffect>
                                  </p:childTnLst>
                                </p:cTn>
                              </p:par>
                              <p:par>
                                <p:cTn id="91" presetID="21" presetClass="entr" presetSubtype="1" fill="hold" nodeType="withEffect">
                                  <p:stCondLst>
                                    <p:cond delay="0"/>
                                  </p:stCondLst>
                                  <p:childTnLst>
                                    <p:set>
                                      <p:cBhvr>
                                        <p:cTn id="92" dur="1" fill="hold">
                                          <p:stCondLst>
                                            <p:cond delay="0"/>
                                          </p:stCondLst>
                                        </p:cTn>
                                        <p:tgtEl>
                                          <p:spTgt spid="32"/>
                                        </p:tgtEl>
                                        <p:attrNameLst>
                                          <p:attrName>style.visibility</p:attrName>
                                        </p:attrNameLst>
                                      </p:cBhvr>
                                      <p:to>
                                        <p:strVal val="visible"/>
                                      </p:to>
                                    </p:set>
                                    <p:animEffect transition="in" filter="wheel(1)">
                                      <p:cBhvr>
                                        <p:cTn id="93" dur="2000"/>
                                        <p:tgtEl>
                                          <p:spTgt spid="32"/>
                                        </p:tgtEl>
                                      </p:cBhvr>
                                    </p:animEffect>
                                  </p:childTnLst>
                                </p:cTn>
                              </p:par>
                              <p:par>
                                <p:cTn id="94" presetID="21" presetClass="entr" presetSubtype="1" fill="hold" nodeType="with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wheel(1)">
                                      <p:cBhvr>
                                        <p:cTn id="96" dur="2000"/>
                                        <p:tgtEl>
                                          <p:spTgt spid="33"/>
                                        </p:tgtEl>
                                      </p:cBhvr>
                                    </p:animEffect>
                                  </p:childTnLst>
                                </p:cTn>
                              </p:par>
                              <p:par>
                                <p:cTn id="97" presetID="21" presetClass="entr" presetSubtype="1" fill="hold" nodeType="withEffect">
                                  <p:stCondLst>
                                    <p:cond delay="0"/>
                                  </p:stCondLst>
                                  <p:childTnLst>
                                    <p:set>
                                      <p:cBhvr>
                                        <p:cTn id="98" dur="1" fill="hold">
                                          <p:stCondLst>
                                            <p:cond delay="0"/>
                                          </p:stCondLst>
                                        </p:cTn>
                                        <p:tgtEl>
                                          <p:spTgt spid="35"/>
                                        </p:tgtEl>
                                        <p:attrNameLst>
                                          <p:attrName>style.visibility</p:attrName>
                                        </p:attrNameLst>
                                      </p:cBhvr>
                                      <p:to>
                                        <p:strVal val="visible"/>
                                      </p:to>
                                    </p:set>
                                    <p:animEffect transition="in" filter="wheel(1)">
                                      <p:cBhvr>
                                        <p:cTn id="99" dur="2000"/>
                                        <p:tgtEl>
                                          <p:spTgt spid="35"/>
                                        </p:tgtEl>
                                      </p:cBhvr>
                                    </p:animEffect>
                                  </p:childTnLst>
                                </p:cTn>
                              </p:par>
                              <p:par>
                                <p:cTn id="100" presetID="21" presetClass="entr" presetSubtype="1" fill="hold" nodeType="withEffect">
                                  <p:stCondLst>
                                    <p:cond delay="0"/>
                                  </p:stCondLst>
                                  <p:childTnLst>
                                    <p:set>
                                      <p:cBhvr>
                                        <p:cTn id="101" dur="1" fill="hold">
                                          <p:stCondLst>
                                            <p:cond delay="0"/>
                                          </p:stCondLst>
                                        </p:cTn>
                                        <p:tgtEl>
                                          <p:spTgt spid="36"/>
                                        </p:tgtEl>
                                        <p:attrNameLst>
                                          <p:attrName>style.visibility</p:attrName>
                                        </p:attrNameLst>
                                      </p:cBhvr>
                                      <p:to>
                                        <p:strVal val="visible"/>
                                      </p:to>
                                    </p:set>
                                    <p:animEffect transition="in" filter="wheel(1)">
                                      <p:cBhvr>
                                        <p:cTn id="102" dur="2000"/>
                                        <p:tgtEl>
                                          <p:spTgt spid="36"/>
                                        </p:tgtEl>
                                      </p:cBhvr>
                                    </p:animEffect>
                                  </p:childTnLst>
                                </p:cTn>
                              </p:par>
                              <p:par>
                                <p:cTn id="103" presetID="21" presetClass="entr" presetSubtype="1" fill="hold" nodeType="withEffect">
                                  <p:stCondLst>
                                    <p:cond delay="0"/>
                                  </p:stCondLst>
                                  <p:childTnLst>
                                    <p:set>
                                      <p:cBhvr>
                                        <p:cTn id="104" dur="1" fill="hold">
                                          <p:stCondLst>
                                            <p:cond delay="0"/>
                                          </p:stCondLst>
                                        </p:cTn>
                                        <p:tgtEl>
                                          <p:spTgt spid="39"/>
                                        </p:tgtEl>
                                        <p:attrNameLst>
                                          <p:attrName>style.visibility</p:attrName>
                                        </p:attrNameLst>
                                      </p:cBhvr>
                                      <p:to>
                                        <p:strVal val="visible"/>
                                      </p:to>
                                    </p:set>
                                    <p:animEffect transition="in" filter="wheel(1)">
                                      <p:cBhvr>
                                        <p:cTn id="105" dur="2000"/>
                                        <p:tgtEl>
                                          <p:spTgt spid="39"/>
                                        </p:tgtEl>
                                      </p:cBhvr>
                                    </p:animEffect>
                                  </p:childTnLst>
                                </p:cTn>
                              </p:par>
                              <p:par>
                                <p:cTn id="106" presetID="31" presetClass="entr" presetSubtype="0" fill="hold" nodeType="withEffect">
                                  <p:stCondLst>
                                    <p:cond delay="0"/>
                                  </p:stCondLst>
                                  <p:childTnLst>
                                    <p:set>
                                      <p:cBhvr>
                                        <p:cTn id="107" dur="1" fill="hold">
                                          <p:stCondLst>
                                            <p:cond delay="0"/>
                                          </p:stCondLst>
                                        </p:cTn>
                                        <p:tgtEl>
                                          <p:spTgt spid="29">
                                            <p:txEl>
                                              <p:pRg st="0" end="0"/>
                                            </p:txEl>
                                          </p:spTgt>
                                        </p:tgtEl>
                                        <p:attrNameLst>
                                          <p:attrName>style.visibility</p:attrName>
                                        </p:attrNameLst>
                                      </p:cBhvr>
                                      <p:to>
                                        <p:strVal val="visible"/>
                                      </p:to>
                                    </p:set>
                                    <p:anim calcmode="lin" valueType="num">
                                      <p:cBhvr>
                                        <p:cTn id="108" dur="1000" fill="hold"/>
                                        <p:tgtEl>
                                          <p:spTgt spid="29">
                                            <p:txEl>
                                              <p:pRg st="0" end="0"/>
                                            </p:txEl>
                                          </p:spTgt>
                                        </p:tgtEl>
                                        <p:attrNameLst>
                                          <p:attrName>ppt_w</p:attrName>
                                        </p:attrNameLst>
                                      </p:cBhvr>
                                      <p:tavLst>
                                        <p:tav tm="0">
                                          <p:val>
                                            <p:fltVal val="0"/>
                                          </p:val>
                                        </p:tav>
                                        <p:tav tm="100000">
                                          <p:val>
                                            <p:strVal val="#ppt_w"/>
                                          </p:val>
                                        </p:tav>
                                      </p:tavLst>
                                    </p:anim>
                                    <p:anim calcmode="lin" valueType="num">
                                      <p:cBhvr>
                                        <p:cTn id="109" dur="1000" fill="hold"/>
                                        <p:tgtEl>
                                          <p:spTgt spid="29">
                                            <p:txEl>
                                              <p:pRg st="0" end="0"/>
                                            </p:txEl>
                                          </p:spTgt>
                                        </p:tgtEl>
                                        <p:attrNameLst>
                                          <p:attrName>ppt_h</p:attrName>
                                        </p:attrNameLst>
                                      </p:cBhvr>
                                      <p:tavLst>
                                        <p:tav tm="0">
                                          <p:val>
                                            <p:fltVal val="0"/>
                                          </p:val>
                                        </p:tav>
                                        <p:tav tm="100000">
                                          <p:val>
                                            <p:strVal val="#ppt_h"/>
                                          </p:val>
                                        </p:tav>
                                      </p:tavLst>
                                    </p:anim>
                                    <p:anim calcmode="lin" valueType="num">
                                      <p:cBhvr>
                                        <p:cTn id="110" dur="1000" fill="hold"/>
                                        <p:tgtEl>
                                          <p:spTgt spid="29">
                                            <p:txEl>
                                              <p:pRg st="0" end="0"/>
                                            </p:txEl>
                                          </p:spTgt>
                                        </p:tgtEl>
                                        <p:attrNameLst>
                                          <p:attrName>style.rotation</p:attrName>
                                        </p:attrNameLst>
                                      </p:cBhvr>
                                      <p:tavLst>
                                        <p:tav tm="0">
                                          <p:val>
                                            <p:fltVal val="90"/>
                                          </p:val>
                                        </p:tav>
                                        <p:tav tm="100000">
                                          <p:val>
                                            <p:fltVal val="0"/>
                                          </p:val>
                                        </p:tav>
                                      </p:tavLst>
                                    </p:anim>
                                    <p:animEffect transition="in" filter="fade">
                                      <p:cBhvr>
                                        <p:cTn id="111" dur="1000"/>
                                        <p:tgtEl>
                                          <p:spTgt spid="29">
                                            <p:txEl>
                                              <p:pRg st="0" end="0"/>
                                            </p:txEl>
                                          </p:spTgt>
                                        </p:tgtEl>
                                      </p:cBhvr>
                                    </p:animEffect>
                                  </p:childTnLst>
                                </p:cTn>
                              </p:par>
                            </p:childTnLst>
                          </p:cTn>
                        </p:par>
                        <p:par>
                          <p:cTn id="112" fill="hold">
                            <p:stCondLst>
                              <p:cond delay="5600"/>
                            </p:stCondLst>
                            <p:childTnLst>
                              <p:par>
                                <p:cTn id="113" presetID="31" presetClass="entr" presetSubtype="0" fill="hold" nodeType="afterEffect">
                                  <p:stCondLst>
                                    <p:cond delay="0"/>
                                  </p:stCondLst>
                                  <p:childTnLst>
                                    <p:set>
                                      <p:cBhvr>
                                        <p:cTn id="114" dur="1" fill="hold">
                                          <p:stCondLst>
                                            <p:cond delay="0"/>
                                          </p:stCondLst>
                                        </p:cTn>
                                        <p:tgtEl>
                                          <p:spTgt spid="30">
                                            <p:txEl>
                                              <p:pRg st="0" end="0"/>
                                            </p:txEl>
                                          </p:spTgt>
                                        </p:tgtEl>
                                        <p:attrNameLst>
                                          <p:attrName>style.visibility</p:attrName>
                                        </p:attrNameLst>
                                      </p:cBhvr>
                                      <p:to>
                                        <p:strVal val="visible"/>
                                      </p:to>
                                    </p:set>
                                    <p:anim calcmode="lin" valueType="num">
                                      <p:cBhvr>
                                        <p:cTn id="115" dur="1000" fill="hold"/>
                                        <p:tgtEl>
                                          <p:spTgt spid="30">
                                            <p:txEl>
                                              <p:pRg st="0" end="0"/>
                                            </p:txEl>
                                          </p:spTgt>
                                        </p:tgtEl>
                                        <p:attrNameLst>
                                          <p:attrName>ppt_w</p:attrName>
                                        </p:attrNameLst>
                                      </p:cBhvr>
                                      <p:tavLst>
                                        <p:tav tm="0">
                                          <p:val>
                                            <p:fltVal val="0"/>
                                          </p:val>
                                        </p:tav>
                                        <p:tav tm="100000">
                                          <p:val>
                                            <p:strVal val="#ppt_w"/>
                                          </p:val>
                                        </p:tav>
                                      </p:tavLst>
                                    </p:anim>
                                    <p:anim calcmode="lin" valueType="num">
                                      <p:cBhvr>
                                        <p:cTn id="116" dur="1000" fill="hold"/>
                                        <p:tgtEl>
                                          <p:spTgt spid="30">
                                            <p:txEl>
                                              <p:pRg st="0" end="0"/>
                                            </p:txEl>
                                          </p:spTgt>
                                        </p:tgtEl>
                                        <p:attrNameLst>
                                          <p:attrName>ppt_h</p:attrName>
                                        </p:attrNameLst>
                                      </p:cBhvr>
                                      <p:tavLst>
                                        <p:tav tm="0">
                                          <p:val>
                                            <p:fltVal val="0"/>
                                          </p:val>
                                        </p:tav>
                                        <p:tav tm="100000">
                                          <p:val>
                                            <p:strVal val="#ppt_h"/>
                                          </p:val>
                                        </p:tav>
                                      </p:tavLst>
                                    </p:anim>
                                    <p:anim calcmode="lin" valueType="num">
                                      <p:cBhvr>
                                        <p:cTn id="117" dur="1000" fill="hold"/>
                                        <p:tgtEl>
                                          <p:spTgt spid="30">
                                            <p:txEl>
                                              <p:pRg st="0" end="0"/>
                                            </p:txEl>
                                          </p:spTgt>
                                        </p:tgtEl>
                                        <p:attrNameLst>
                                          <p:attrName>style.rotation</p:attrName>
                                        </p:attrNameLst>
                                      </p:cBhvr>
                                      <p:tavLst>
                                        <p:tav tm="0">
                                          <p:val>
                                            <p:fltVal val="90"/>
                                          </p:val>
                                        </p:tav>
                                        <p:tav tm="100000">
                                          <p:val>
                                            <p:fltVal val="0"/>
                                          </p:val>
                                        </p:tav>
                                      </p:tavLst>
                                    </p:anim>
                                    <p:animEffect transition="in" filter="fade">
                                      <p:cBhvr>
                                        <p:cTn id="118" dur="1000"/>
                                        <p:tgtEl>
                                          <p:spTgt spid="30">
                                            <p:txEl>
                                              <p:pRg st="0" end="0"/>
                                            </p:txEl>
                                          </p:spTgt>
                                        </p:tgtEl>
                                      </p:cBhvr>
                                    </p:animEffect>
                                  </p:childTnLst>
                                </p:cTn>
                              </p:par>
                            </p:childTnLst>
                          </p:cTn>
                        </p:par>
                        <p:par>
                          <p:cTn id="119" fill="hold">
                            <p:stCondLst>
                              <p:cond delay="6600"/>
                            </p:stCondLst>
                            <p:childTnLst>
                              <p:par>
                                <p:cTn id="120" presetID="31" presetClass="entr" presetSubtype="0" fill="hold" nodeType="afterEffect">
                                  <p:stCondLst>
                                    <p:cond delay="0"/>
                                  </p:stCondLst>
                                  <p:childTnLst>
                                    <p:set>
                                      <p:cBhvr>
                                        <p:cTn id="121" dur="1" fill="hold">
                                          <p:stCondLst>
                                            <p:cond delay="0"/>
                                          </p:stCondLst>
                                        </p:cTn>
                                        <p:tgtEl>
                                          <p:spTgt spid="31">
                                            <p:txEl>
                                              <p:pRg st="0" end="0"/>
                                            </p:txEl>
                                          </p:spTgt>
                                        </p:tgtEl>
                                        <p:attrNameLst>
                                          <p:attrName>style.visibility</p:attrName>
                                        </p:attrNameLst>
                                      </p:cBhvr>
                                      <p:to>
                                        <p:strVal val="visible"/>
                                      </p:to>
                                    </p:set>
                                    <p:anim calcmode="lin" valueType="num">
                                      <p:cBhvr>
                                        <p:cTn id="122" dur="1000" fill="hold"/>
                                        <p:tgtEl>
                                          <p:spTgt spid="31">
                                            <p:txEl>
                                              <p:pRg st="0" end="0"/>
                                            </p:txEl>
                                          </p:spTgt>
                                        </p:tgtEl>
                                        <p:attrNameLst>
                                          <p:attrName>ppt_w</p:attrName>
                                        </p:attrNameLst>
                                      </p:cBhvr>
                                      <p:tavLst>
                                        <p:tav tm="0">
                                          <p:val>
                                            <p:fltVal val="0"/>
                                          </p:val>
                                        </p:tav>
                                        <p:tav tm="100000">
                                          <p:val>
                                            <p:strVal val="#ppt_w"/>
                                          </p:val>
                                        </p:tav>
                                      </p:tavLst>
                                    </p:anim>
                                    <p:anim calcmode="lin" valueType="num">
                                      <p:cBhvr>
                                        <p:cTn id="123" dur="1000" fill="hold"/>
                                        <p:tgtEl>
                                          <p:spTgt spid="31">
                                            <p:txEl>
                                              <p:pRg st="0" end="0"/>
                                            </p:txEl>
                                          </p:spTgt>
                                        </p:tgtEl>
                                        <p:attrNameLst>
                                          <p:attrName>ppt_h</p:attrName>
                                        </p:attrNameLst>
                                      </p:cBhvr>
                                      <p:tavLst>
                                        <p:tav tm="0">
                                          <p:val>
                                            <p:fltVal val="0"/>
                                          </p:val>
                                        </p:tav>
                                        <p:tav tm="100000">
                                          <p:val>
                                            <p:strVal val="#ppt_h"/>
                                          </p:val>
                                        </p:tav>
                                      </p:tavLst>
                                    </p:anim>
                                    <p:anim calcmode="lin" valueType="num">
                                      <p:cBhvr>
                                        <p:cTn id="124" dur="1000" fill="hold"/>
                                        <p:tgtEl>
                                          <p:spTgt spid="31">
                                            <p:txEl>
                                              <p:pRg st="0" end="0"/>
                                            </p:txEl>
                                          </p:spTgt>
                                        </p:tgtEl>
                                        <p:attrNameLst>
                                          <p:attrName>style.rotation</p:attrName>
                                        </p:attrNameLst>
                                      </p:cBhvr>
                                      <p:tavLst>
                                        <p:tav tm="0">
                                          <p:val>
                                            <p:fltVal val="90"/>
                                          </p:val>
                                        </p:tav>
                                        <p:tav tm="100000">
                                          <p:val>
                                            <p:fltVal val="0"/>
                                          </p:val>
                                        </p:tav>
                                      </p:tavLst>
                                    </p:anim>
                                    <p:animEffect transition="in" filter="fade">
                                      <p:cBhvr>
                                        <p:cTn id="125" dur="1000"/>
                                        <p:tgtEl>
                                          <p:spTgt spid="31">
                                            <p:txEl>
                                              <p:pRg st="0" end="0"/>
                                            </p:txEl>
                                          </p:spTgt>
                                        </p:tgtEl>
                                      </p:cBhvr>
                                    </p:animEffect>
                                  </p:childTnLst>
                                </p:cTn>
                              </p:par>
                            </p:childTnLst>
                          </p:cTn>
                        </p:par>
                        <p:par>
                          <p:cTn id="126" fill="hold">
                            <p:stCondLst>
                              <p:cond delay="7600"/>
                            </p:stCondLst>
                            <p:childTnLst>
                              <p:par>
                                <p:cTn id="127" presetID="53" presetClass="entr" presetSubtype="16" fill="hold" nodeType="afterEffect">
                                  <p:stCondLst>
                                    <p:cond delay="0"/>
                                  </p:stCondLst>
                                  <p:childTnLst>
                                    <p:set>
                                      <p:cBhvr>
                                        <p:cTn id="128" dur="1" fill="hold">
                                          <p:stCondLst>
                                            <p:cond delay="0"/>
                                          </p:stCondLst>
                                        </p:cTn>
                                        <p:tgtEl>
                                          <p:spTgt spid="5">
                                            <p:txEl>
                                              <p:pRg st="0" end="0"/>
                                            </p:txEl>
                                          </p:spTgt>
                                        </p:tgtEl>
                                        <p:attrNameLst>
                                          <p:attrName>style.visibility</p:attrName>
                                        </p:attrNameLst>
                                      </p:cBhvr>
                                      <p:to>
                                        <p:strVal val="visible"/>
                                      </p:to>
                                    </p:set>
                                    <p:anim calcmode="lin" valueType="num">
                                      <p:cBhvr>
                                        <p:cTn id="129"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30"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131"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5" grpId="0" animBg="1"/>
      <p:bldP spid="54" grpId="0" animBg="1"/>
      <p:bldP spid="28" grpId="0" animBg="1"/>
      <p:bldP spid="21" grpId="0" animBg="1"/>
      <p:bldP spid="37" grpId="0" animBg="1"/>
      <p:bldP spid="38" grpId="0" animBg="1"/>
      <p:bldP spid="34" grpId="0" animBg="1"/>
      <p:bldP spid="42" grpId="0" animBg="1"/>
      <p:bldP spid="41" grpId="0" animBg="1"/>
      <p:bldP spid="45" grpId="0" animBg="1"/>
      <p:bldP spid="44" grpId="0" animBg="1"/>
      <p:bldP spid="60" grpId="0"/>
      <p:bldP spid="61" grpId="0"/>
      <p:bldP spid="62" grpId="0"/>
      <p:bldP spid="63" grpId="0"/>
      <p:bldP spid="64" grpId="0"/>
      <p:bldP spid="5" grpId="0"/>
      <p:bldP spid="29" grpId="0"/>
      <p:bldP spid="30" grpId="0"/>
      <p:bldP spid="31" grpId="0"/>
    </p:bldLst>
  </p:timing>
</p:sld>
</file>

<file path=ppt/slides/slide1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WordArt 31"/>
          <p:cNvSpPr>
            <a:spLocks noChangeArrowheads="1" noChangeShapeType="1" noTextEdit="1"/>
          </p:cNvSpPr>
          <p:nvPr/>
        </p:nvSpPr>
        <p:spPr bwMode="auto">
          <a:xfrm>
            <a:off x="7068112" y="4649603"/>
            <a:ext cx="850595" cy="76349"/>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endParaRPr lang="zh-TW" altLang="en-US" sz="760" b="1" kern="10" spc="-38" dirty="0">
              <a:solidFill>
                <a:srgbClr val="7030A0"/>
              </a:solidFill>
              <a:effectLst>
                <a:outerShdw dist="17961" dir="2700000" algn="ctr" rotWithShape="0">
                  <a:srgbClr val="000000">
                    <a:alpha val="50000"/>
                  </a:srgbClr>
                </a:outerShdw>
              </a:effectLst>
              <a:latin typeface="標楷體"/>
              <a:ea typeface="標楷體"/>
            </a:endParaRPr>
          </a:p>
        </p:txBody>
      </p:sp>
      <p:sp>
        <p:nvSpPr>
          <p:cNvPr id="8" name="WordArt 31"/>
          <p:cNvSpPr>
            <a:spLocks noChangeArrowheads="1" noChangeShapeType="1" noTextEdit="1"/>
          </p:cNvSpPr>
          <p:nvPr/>
        </p:nvSpPr>
        <p:spPr bwMode="auto">
          <a:xfrm>
            <a:off x="8898186" y="7483769"/>
            <a:ext cx="325727" cy="45719"/>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endParaRPr lang="zh-TW" altLang="en-US" sz="760" b="1" kern="10" spc="-38" dirty="0">
              <a:solidFill>
                <a:srgbClr val="0070C0"/>
              </a:solidFill>
              <a:effectLst>
                <a:outerShdw dist="17961" dir="2700000" algn="ctr" rotWithShape="0">
                  <a:srgbClr val="000000">
                    <a:alpha val="50000"/>
                  </a:srgbClr>
                </a:outerShdw>
              </a:effectLst>
              <a:latin typeface="標楷體"/>
              <a:ea typeface="標楷體"/>
            </a:endParaRPr>
          </a:p>
        </p:txBody>
      </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2826116" y="5905555"/>
            <a:ext cx="1146885" cy="9303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矩形 4"/>
          <p:cNvSpPr/>
          <p:nvPr/>
        </p:nvSpPr>
        <p:spPr>
          <a:xfrm>
            <a:off x="6320027" y="1124921"/>
            <a:ext cx="5156318" cy="3416320"/>
          </a:xfrm>
          <a:prstGeom prst="rect">
            <a:avLst/>
          </a:prstGeom>
        </p:spPr>
        <p:txBody>
          <a:bodyPr wrap="square">
            <a:spAutoFit/>
          </a:bodyPr>
          <a:lstStyle/>
          <a:p>
            <a:pPr algn="ctr"/>
            <a:r>
              <a:rPr lang="zh-TW" altLang="en-US" sz="5400" b="1" dirty="0">
                <a:ln w="6600">
                  <a:solidFill>
                    <a:schemeClr val="accent2"/>
                  </a:solidFill>
                  <a:prstDash val="solid"/>
                </a:ln>
                <a:solidFill>
                  <a:srgbClr val="0000FF"/>
                </a:solidFill>
                <a:effectLst>
                  <a:outerShdw dist="38100" dir="2700000" algn="tl" rotWithShape="0">
                    <a:schemeClr val="accent2"/>
                  </a:outerShdw>
                </a:effectLst>
                <a:latin typeface="標楷體" panose="03000509000000000000" pitchFamily="65" charset="-120"/>
                <a:ea typeface="標楷體" panose="03000509000000000000" pitchFamily="65" charset="-120"/>
              </a:rPr>
              <a:t>今天的成功</a:t>
            </a:r>
            <a:r>
              <a:rPr lang="en-US" altLang="zh-TW" sz="5400" b="1" dirty="0">
                <a:ln w="6600">
                  <a:solidFill>
                    <a:schemeClr val="accent2"/>
                  </a:solidFill>
                  <a:prstDash val="solid"/>
                </a:ln>
                <a:solidFill>
                  <a:srgbClr val="0000FF"/>
                </a:solidFill>
                <a:effectLst>
                  <a:outerShdw dist="38100" dir="2700000" algn="tl" rotWithShape="0">
                    <a:schemeClr val="accent2"/>
                  </a:outerShdw>
                </a:effectLst>
                <a:latin typeface="標楷體" panose="03000509000000000000" pitchFamily="65" charset="-120"/>
                <a:ea typeface="標楷體" panose="03000509000000000000" pitchFamily="65" charset="-120"/>
              </a:rPr>
              <a:t/>
            </a:r>
            <a:br>
              <a:rPr lang="en-US" altLang="zh-TW" sz="5400" b="1" dirty="0">
                <a:ln w="6600">
                  <a:solidFill>
                    <a:schemeClr val="accent2"/>
                  </a:solidFill>
                  <a:prstDash val="solid"/>
                </a:ln>
                <a:solidFill>
                  <a:srgbClr val="0000FF"/>
                </a:solidFill>
                <a:effectLst>
                  <a:outerShdw dist="38100" dir="2700000" algn="tl" rotWithShape="0">
                    <a:schemeClr val="accent2"/>
                  </a:outerShdw>
                </a:effectLst>
                <a:latin typeface="標楷體" panose="03000509000000000000" pitchFamily="65" charset="-120"/>
                <a:ea typeface="標楷體" panose="03000509000000000000" pitchFamily="65" charset="-120"/>
              </a:rPr>
            </a:br>
            <a:r>
              <a:rPr lang="zh-TW" altLang="en-US" sz="5400" b="1" dirty="0">
                <a:ln w="6600">
                  <a:solidFill>
                    <a:schemeClr val="accent2"/>
                  </a:solidFill>
                  <a:prstDash val="solid"/>
                </a:ln>
                <a:solidFill>
                  <a:srgbClr val="0000FF"/>
                </a:solidFill>
                <a:effectLst>
                  <a:outerShdw dist="38100" dir="2700000" algn="tl" rotWithShape="0">
                    <a:schemeClr val="accent2"/>
                  </a:outerShdw>
                </a:effectLst>
                <a:latin typeface="標楷體" panose="03000509000000000000" pitchFamily="65" charset="-120"/>
                <a:ea typeface="標楷體" panose="03000509000000000000" pitchFamily="65" charset="-120"/>
              </a:rPr>
              <a:t>是昨天的累積，</a:t>
            </a:r>
            <a:r>
              <a:rPr lang="en-US" altLang="zh-TW" sz="5400" b="1" dirty="0">
                <a:ln w="6600">
                  <a:solidFill>
                    <a:schemeClr val="accent2"/>
                  </a:solidFill>
                  <a:prstDash val="solid"/>
                </a:ln>
                <a:solidFill>
                  <a:srgbClr val="0000FF"/>
                </a:solidFill>
                <a:effectLst>
                  <a:outerShdw dist="38100" dir="2700000" algn="tl" rotWithShape="0">
                    <a:schemeClr val="accent2"/>
                  </a:outerShdw>
                </a:effectLst>
                <a:latin typeface="標楷體" panose="03000509000000000000" pitchFamily="65" charset="-120"/>
                <a:ea typeface="標楷體" panose="03000509000000000000" pitchFamily="65" charset="-120"/>
              </a:rPr>
              <a:t/>
            </a:r>
            <a:br>
              <a:rPr lang="en-US" altLang="zh-TW" sz="5400" b="1" dirty="0">
                <a:ln w="6600">
                  <a:solidFill>
                    <a:schemeClr val="accent2"/>
                  </a:solidFill>
                  <a:prstDash val="solid"/>
                </a:ln>
                <a:solidFill>
                  <a:srgbClr val="0000FF"/>
                </a:solidFill>
                <a:effectLst>
                  <a:outerShdw dist="38100" dir="2700000" algn="tl" rotWithShape="0">
                    <a:schemeClr val="accent2"/>
                  </a:outerShdw>
                </a:effectLst>
                <a:latin typeface="標楷體" panose="03000509000000000000" pitchFamily="65" charset="-120"/>
                <a:ea typeface="標楷體" panose="03000509000000000000" pitchFamily="65" charset="-120"/>
              </a:rPr>
            </a:br>
            <a:r>
              <a:rPr lang="zh-TW" altLang="en-US" sz="5400" b="1" dirty="0">
                <a:ln w="6600">
                  <a:solidFill>
                    <a:schemeClr val="accent2"/>
                  </a:solidFill>
                  <a:prstDash val="solid"/>
                </a:ln>
                <a:solidFill>
                  <a:srgbClr val="0000FF"/>
                </a:solidFill>
                <a:effectLst>
                  <a:outerShdw dist="38100" dir="2700000" algn="tl" rotWithShape="0">
                    <a:schemeClr val="accent2"/>
                  </a:outerShdw>
                </a:effectLst>
                <a:latin typeface="標楷體" panose="03000509000000000000" pitchFamily="65" charset="-120"/>
                <a:ea typeface="標楷體" panose="03000509000000000000" pitchFamily="65" charset="-120"/>
              </a:rPr>
              <a:t>明天的成功</a:t>
            </a:r>
            <a:r>
              <a:rPr lang="en-US" altLang="zh-TW" sz="5400" b="1" dirty="0">
                <a:ln w="6600">
                  <a:solidFill>
                    <a:schemeClr val="accent2"/>
                  </a:solidFill>
                  <a:prstDash val="solid"/>
                </a:ln>
                <a:solidFill>
                  <a:srgbClr val="0000FF"/>
                </a:solidFill>
                <a:effectLst>
                  <a:outerShdw dist="38100" dir="2700000" algn="tl" rotWithShape="0">
                    <a:schemeClr val="accent2"/>
                  </a:outerShdw>
                </a:effectLst>
                <a:latin typeface="標楷體" panose="03000509000000000000" pitchFamily="65" charset="-120"/>
                <a:ea typeface="標楷體" panose="03000509000000000000" pitchFamily="65" charset="-120"/>
              </a:rPr>
              <a:t/>
            </a:r>
            <a:br>
              <a:rPr lang="en-US" altLang="zh-TW" sz="5400" b="1" dirty="0">
                <a:ln w="6600">
                  <a:solidFill>
                    <a:schemeClr val="accent2"/>
                  </a:solidFill>
                  <a:prstDash val="solid"/>
                </a:ln>
                <a:solidFill>
                  <a:srgbClr val="0000FF"/>
                </a:solidFill>
                <a:effectLst>
                  <a:outerShdw dist="38100" dir="2700000" algn="tl" rotWithShape="0">
                    <a:schemeClr val="accent2"/>
                  </a:outerShdw>
                </a:effectLst>
                <a:latin typeface="標楷體" panose="03000509000000000000" pitchFamily="65" charset="-120"/>
                <a:ea typeface="標楷體" panose="03000509000000000000" pitchFamily="65" charset="-120"/>
              </a:rPr>
            </a:br>
            <a:r>
              <a:rPr lang="zh-TW" altLang="en-US" sz="5400" b="1" dirty="0">
                <a:ln w="6600">
                  <a:solidFill>
                    <a:schemeClr val="accent2"/>
                  </a:solidFill>
                  <a:prstDash val="solid"/>
                </a:ln>
                <a:solidFill>
                  <a:srgbClr val="0000FF"/>
                </a:solidFill>
                <a:effectLst>
                  <a:outerShdw dist="38100" dir="2700000" algn="tl" rotWithShape="0">
                    <a:schemeClr val="accent2"/>
                  </a:outerShdw>
                </a:effectLst>
                <a:latin typeface="標楷體" panose="03000509000000000000" pitchFamily="65" charset="-120"/>
                <a:ea typeface="標楷體" panose="03000509000000000000" pitchFamily="65" charset="-120"/>
              </a:rPr>
              <a:t>端賴今天的努力</a:t>
            </a:r>
          </a:p>
        </p:txBody>
      </p:sp>
      <p:pic>
        <p:nvPicPr>
          <p:cNvPr id="12" name="Picture 2"/>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1569279" y="5888292"/>
            <a:ext cx="1146885" cy="930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2"/>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4146240" y="5931846"/>
            <a:ext cx="1146885" cy="926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圖片 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780120" y="1726349"/>
            <a:ext cx="2887586" cy="3427028"/>
          </a:xfrm>
          <a:prstGeom prst="rect">
            <a:avLst/>
          </a:prstGeom>
        </p:spPr>
      </p:pic>
      <p:pic>
        <p:nvPicPr>
          <p:cNvPr id="10" name="Picture 2"/>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5466364" y="5931846"/>
            <a:ext cx="1146885" cy="926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Picture 2"/>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6786488" y="5945479"/>
            <a:ext cx="1146885" cy="926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 name="Picture 2"/>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8116505" y="5945479"/>
            <a:ext cx="1146885" cy="926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2"/>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9446523" y="5945479"/>
            <a:ext cx="1146885" cy="926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 name="矩形 16"/>
          <p:cNvSpPr/>
          <p:nvPr/>
        </p:nvSpPr>
        <p:spPr>
          <a:xfrm>
            <a:off x="2038343" y="4830046"/>
            <a:ext cx="8229600" cy="769441"/>
          </a:xfrm>
          <a:prstGeom prst="rect">
            <a:avLst/>
          </a:prstGeom>
          <a:scene3d>
            <a:camera prst="orthographicFront"/>
            <a:lightRig rig="threePt" dir="t"/>
          </a:scene3d>
          <a:sp3d>
            <a:bevelT/>
          </a:sp3d>
        </p:spPr>
        <p:txBody>
          <a:bodyPr wrap="square">
            <a:spAutoFit/>
            <a:sp3d>
              <a:bevelT w="254000" h="254000"/>
              <a:bevelB w="254000" h="254000"/>
            </a:sp3d>
          </a:bodyPr>
          <a:lstStyle/>
          <a:p>
            <a:pPr algn="r" defTabSz="685800"/>
            <a:r>
              <a:rPr lang="zh-TW" altLang="en-US" sz="4400" b="1" dirty="0">
                <a:solidFill>
                  <a:srgbClr val="9966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sym typeface="Arial" panose="020B0604020202020204" pitchFamily="34" charset="0"/>
              </a:rPr>
              <a:t>永平高中劉怡伶 </a:t>
            </a:r>
            <a:r>
              <a:rPr lang="en-US" altLang="zh-TW" sz="4400" b="1" dirty="0" err="1">
                <a:solidFill>
                  <a:srgbClr val="9966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sym typeface="Arial" panose="020B0604020202020204" pitchFamily="34" charset="0"/>
              </a:rPr>
              <a:t>610@yphs.tw</a:t>
            </a:r>
            <a:endParaRPr lang="en-US" altLang="zh-CN" sz="4400" b="1" dirty="0">
              <a:solidFill>
                <a:srgbClr val="9966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sym typeface="Arial" panose="020B0604020202020204" pitchFamily="34" charset="0"/>
            </a:endParaRPr>
          </a:p>
        </p:txBody>
      </p:sp>
    </p:spTree>
    <p:extLst>
      <p:ext uri="{BB962C8B-B14F-4D97-AF65-F5344CB8AC3E}">
        <p14:creationId xmlns:p14="http://schemas.microsoft.com/office/powerpoint/2010/main" val="136828575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path" presetSubtype="0" accel="50000" decel="50000" fill="hold" nodeType="withEffect">
                                  <p:stCondLst>
                                    <p:cond delay="0"/>
                                  </p:stCondLst>
                                  <p:childTnLst>
                                    <p:animMotion origin="layout" path="M 0.11527 -0.2088 L -0.04184 0.03704 C -0.07466 0.09375 -0.12379 0.12431 -0.175 0.12431 C -0.23334 0.12431 -0.28004 0.09375 -0.31302 0.03704 L -0.46945 -0.2088 " pathEditMode="relative" rAng="0" ptsTypes="AAAAA">
                                      <p:cBhvr>
                                        <p:cTn id="6" dur="2000" fill="hold"/>
                                        <p:tgtEl>
                                          <p:spTgt spid="15"/>
                                        </p:tgtEl>
                                        <p:attrNameLst>
                                          <p:attrName>ppt_x</p:attrName>
                                          <p:attrName>ppt_y</p:attrName>
                                        </p:attrNameLst>
                                      </p:cBhvr>
                                      <p:rCtr x="-29236" y="16644"/>
                                    </p:animMotion>
                                  </p:childTnLst>
                                </p:cTn>
                              </p:par>
                            </p:childTnLst>
                          </p:cTn>
                        </p:par>
                        <p:par>
                          <p:cTn id="7" fill="hold">
                            <p:stCondLst>
                              <p:cond delay="2000"/>
                            </p:stCondLst>
                            <p:childTnLst>
                              <p:par>
                                <p:cTn id="8" presetID="26" presetClass="entr" presetSubtype="0" fill="hold" grpId="0" nodeType="after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80">
                                          <p:stCondLst>
                                            <p:cond delay="0"/>
                                          </p:stCondLst>
                                        </p:cTn>
                                        <p:tgtEl>
                                          <p:spTgt spid="5"/>
                                        </p:tgtEl>
                                      </p:cBhvr>
                                    </p:animEffect>
                                    <p:anim calcmode="lin" valueType="num">
                                      <p:cBhvr>
                                        <p:cTn id="11"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12"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3"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4"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5"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6" dur="26">
                                          <p:stCondLst>
                                            <p:cond delay="650"/>
                                          </p:stCondLst>
                                        </p:cTn>
                                        <p:tgtEl>
                                          <p:spTgt spid="5"/>
                                        </p:tgtEl>
                                      </p:cBhvr>
                                      <p:to x="100000" y="60000"/>
                                    </p:animScale>
                                    <p:animScale>
                                      <p:cBhvr>
                                        <p:cTn id="17" dur="166" decel="50000">
                                          <p:stCondLst>
                                            <p:cond delay="676"/>
                                          </p:stCondLst>
                                        </p:cTn>
                                        <p:tgtEl>
                                          <p:spTgt spid="5"/>
                                        </p:tgtEl>
                                      </p:cBhvr>
                                      <p:to x="100000" y="100000"/>
                                    </p:animScale>
                                    <p:animScale>
                                      <p:cBhvr>
                                        <p:cTn id="18" dur="26">
                                          <p:stCondLst>
                                            <p:cond delay="1312"/>
                                          </p:stCondLst>
                                        </p:cTn>
                                        <p:tgtEl>
                                          <p:spTgt spid="5"/>
                                        </p:tgtEl>
                                      </p:cBhvr>
                                      <p:to x="100000" y="80000"/>
                                    </p:animScale>
                                    <p:animScale>
                                      <p:cBhvr>
                                        <p:cTn id="19" dur="166" decel="50000">
                                          <p:stCondLst>
                                            <p:cond delay="1338"/>
                                          </p:stCondLst>
                                        </p:cTn>
                                        <p:tgtEl>
                                          <p:spTgt spid="5"/>
                                        </p:tgtEl>
                                      </p:cBhvr>
                                      <p:to x="100000" y="100000"/>
                                    </p:animScale>
                                    <p:animScale>
                                      <p:cBhvr>
                                        <p:cTn id="20" dur="26">
                                          <p:stCondLst>
                                            <p:cond delay="1642"/>
                                          </p:stCondLst>
                                        </p:cTn>
                                        <p:tgtEl>
                                          <p:spTgt spid="5"/>
                                        </p:tgtEl>
                                      </p:cBhvr>
                                      <p:to x="100000" y="90000"/>
                                    </p:animScale>
                                    <p:animScale>
                                      <p:cBhvr>
                                        <p:cTn id="21" dur="166" decel="50000">
                                          <p:stCondLst>
                                            <p:cond delay="1668"/>
                                          </p:stCondLst>
                                        </p:cTn>
                                        <p:tgtEl>
                                          <p:spTgt spid="5"/>
                                        </p:tgtEl>
                                      </p:cBhvr>
                                      <p:to x="100000" y="100000"/>
                                    </p:animScale>
                                    <p:animScale>
                                      <p:cBhvr>
                                        <p:cTn id="22" dur="26">
                                          <p:stCondLst>
                                            <p:cond delay="1808"/>
                                          </p:stCondLst>
                                        </p:cTn>
                                        <p:tgtEl>
                                          <p:spTgt spid="5"/>
                                        </p:tgtEl>
                                      </p:cBhvr>
                                      <p:to x="100000" y="95000"/>
                                    </p:animScale>
                                    <p:animScale>
                                      <p:cBhvr>
                                        <p:cTn id="23" dur="166" decel="50000">
                                          <p:stCondLst>
                                            <p:cond delay="1834"/>
                                          </p:stCondLst>
                                        </p:cTn>
                                        <p:tgtEl>
                                          <p:spTgt spid="5"/>
                                        </p:tgtEl>
                                      </p:cBhvr>
                                      <p:to x="100000" y="100000"/>
                                    </p:animScale>
                                  </p:childTnLst>
                                </p:cTn>
                              </p:par>
                            </p:childTnLst>
                          </p:cTn>
                        </p:par>
                        <p:par>
                          <p:cTn id="24" fill="hold">
                            <p:stCondLst>
                              <p:cond delay="4000"/>
                            </p:stCondLst>
                            <p:childTnLst>
                              <p:par>
                                <p:cTn id="25" presetID="31"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1000" fill="hold"/>
                                        <p:tgtEl>
                                          <p:spTgt spid="17"/>
                                        </p:tgtEl>
                                        <p:attrNameLst>
                                          <p:attrName>ppt_w</p:attrName>
                                        </p:attrNameLst>
                                      </p:cBhvr>
                                      <p:tavLst>
                                        <p:tav tm="0">
                                          <p:val>
                                            <p:fltVal val="0"/>
                                          </p:val>
                                        </p:tav>
                                        <p:tav tm="100000">
                                          <p:val>
                                            <p:strVal val="#ppt_w"/>
                                          </p:val>
                                        </p:tav>
                                      </p:tavLst>
                                    </p:anim>
                                    <p:anim calcmode="lin" valueType="num">
                                      <p:cBhvr>
                                        <p:cTn id="28" dur="1000" fill="hold"/>
                                        <p:tgtEl>
                                          <p:spTgt spid="17"/>
                                        </p:tgtEl>
                                        <p:attrNameLst>
                                          <p:attrName>ppt_h</p:attrName>
                                        </p:attrNameLst>
                                      </p:cBhvr>
                                      <p:tavLst>
                                        <p:tav tm="0">
                                          <p:val>
                                            <p:fltVal val="0"/>
                                          </p:val>
                                        </p:tav>
                                        <p:tav tm="100000">
                                          <p:val>
                                            <p:strVal val="#ppt_h"/>
                                          </p:val>
                                        </p:tav>
                                      </p:tavLst>
                                    </p:anim>
                                    <p:anim calcmode="lin" valueType="num">
                                      <p:cBhvr>
                                        <p:cTn id="29" dur="1000" fill="hold"/>
                                        <p:tgtEl>
                                          <p:spTgt spid="17"/>
                                        </p:tgtEl>
                                        <p:attrNameLst>
                                          <p:attrName>style.rotation</p:attrName>
                                        </p:attrNameLst>
                                      </p:cBhvr>
                                      <p:tavLst>
                                        <p:tav tm="0">
                                          <p:val>
                                            <p:fltVal val="90"/>
                                          </p:val>
                                        </p:tav>
                                        <p:tav tm="100000">
                                          <p:val>
                                            <p:fltVal val="0"/>
                                          </p:val>
                                        </p:tav>
                                      </p:tavLst>
                                    </p:anim>
                                    <p:animEffect transition="in" filter="fade">
                                      <p:cBhvr>
                                        <p:cTn id="30"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25282" name="Rectangle 2"/>
          <p:cNvSpPr>
            <a:spLocks noGrp="1" noChangeArrowheads="1"/>
          </p:cNvSpPr>
          <p:nvPr>
            <p:ph type="title" idx="4294967295"/>
          </p:nvPr>
        </p:nvSpPr>
        <p:spPr>
          <a:xfrm>
            <a:off x="0" y="271463"/>
            <a:ext cx="7724775" cy="690562"/>
          </a:xfrm>
        </p:spPr>
        <p:txBody>
          <a:bodyPr>
            <a:noAutofit/>
            <a:scene3d>
              <a:camera prst="orthographicFront"/>
              <a:lightRig rig="threePt" dir="t"/>
            </a:scene3d>
            <a:sp3d>
              <a:bevelT w="254000" h="330200"/>
              <a:bevelB w="254000" h="330200"/>
            </a:sp3d>
          </a:bodyPr>
          <a:lstStyle/>
          <a:p>
            <a:r>
              <a:rPr lang="zh-TW" altLang="en-US" sz="4800" b="1" dirty="0">
                <a:solidFill>
                  <a:srgbClr val="4A09ED"/>
                </a:solidFill>
                <a:effectLst>
                  <a:outerShdw blurRad="38100" dist="38100" dir="2700000" algn="tl">
                    <a:srgbClr val="000000">
                      <a:alpha val="43137"/>
                    </a:srgbClr>
                  </a:outerShdw>
                </a:effectLst>
                <a:ea typeface="標楷體" panose="03000509000000000000" pitchFamily="65" charset="-120"/>
                <a:cs typeface="Times New Roman" panose="02020603050405020304" pitchFamily="18" charset="0"/>
              </a:rPr>
              <a:t>多元入學</a:t>
            </a:r>
            <a:r>
              <a:rPr altLang="en-US" sz="4800" b="1" dirty="0" err="1">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升學管道辦理順序</a:t>
            </a:r>
            <a:endParaRPr lang="en-US" altLang="zh-TW" sz="48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endParaRPr>
          </a:p>
        </p:txBody>
      </p:sp>
      <p:sp>
        <p:nvSpPr>
          <p:cNvPr id="225283" name="AutoShape 3"/>
          <p:cNvSpPr>
            <a:spLocks noChangeArrowheads="1"/>
          </p:cNvSpPr>
          <p:nvPr/>
        </p:nvSpPr>
        <p:spPr bwMode="gray">
          <a:xfrm rot="2464797">
            <a:off x="3836420" y="2390776"/>
            <a:ext cx="404813" cy="481013"/>
          </a:xfrm>
          <a:prstGeom prst="chevron">
            <a:avLst>
              <a:gd name="adj" fmla="val 52514"/>
            </a:avLst>
          </a:prstGeom>
          <a:solidFill>
            <a:srgbClr val="C00000"/>
          </a:solidFill>
          <a:ln>
            <a:noFill/>
          </a:ln>
          <a:scene3d>
            <a:camera prst="orthographicFront"/>
            <a:lightRig rig="threePt" dir="t"/>
          </a:scene3d>
          <a:sp3d>
            <a:bevelT w="254000" h="152400"/>
          </a:sp3d>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sp>
        <p:nvSpPr>
          <p:cNvPr id="225284" name="AutoShape 4"/>
          <p:cNvSpPr>
            <a:spLocks noChangeArrowheads="1"/>
          </p:cNvSpPr>
          <p:nvPr/>
        </p:nvSpPr>
        <p:spPr bwMode="gray">
          <a:xfrm rot="2842238">
            <a:off x="8902311" y="3617986"/>
            <a:ext cx="403622" cy="481013"/>
          </a:xfrm>
          <a:prstGeom prst="chevron">
            <a:avLst>
              <a:gd name="adj" fmla="val 52514"/>
            </a:avLst>
          </a:prstGeom>
          <a:solidFill>
            <a:srgbClr val="C00000"/>
          </a:solidFill>
          <a:ln>
            <a:noFill/>
          </a:ln>
          <a:scene3d>
            <a:camera prst="orthographicFront"/>
            <a:lightRig rig="threePt" dir="t"/>
          </a:scene3d>
          <a:sp3d>
            <a:bevelT w="254000" h="152400"/>
          </a:sp3d>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sp>
        <p:nvSpPr>
          <p:cNvPr id="49188" name="AutoShape 36"/>
          <p:cNvSpPr>
            <a:spLocks noChangeArrowheads="1"/>
          </p:cNvSpPr>
          <p:nvPr/>
        </p:nvSpPr>
        <p:spPr bwMode="gray">
          <a:xfrm>
            <a:off x="1685941" y="6146581"/>
            <a:ext cx="7548977" cy="431006"/>
          </a:xfrm>
          <a:prstGeom prst="roundRect">
            <a:avLst>
              <a:gd name="adj" fmla="val 50000"/>
            </a:avLst>
          </a:prstGeom>
          <a:solidFill>
            <a:schemeClr val="bg1"/>
          </a:solidFill>
          <a:ln w="28575" algn="ctr">
            <a:solidFill>
              <a:schemeClr val="tx1"/>
            </a:solidFill>
            <a:round/>
            <a:headEnd/>
            <a:tailEnd/>
          </a:ln>
          <a:effectLst/>
          <a:extLst>
            <a:ext uri="{AF507438-7753-43E0-B8FC-AC1667EBCBE1}">
              <a14:hiddenEffects xmlns:a14="http://schemas.microsoft.com/office/drawing/2010/main">
                <a:effectLst>
                  <a:outerShdw dist="63500" dir="3187806" algn="ctr" rotWithShape="0">
                    <a:srgbClr val="001D3A"/>
                  </a:outerShdw>
                </a:effectLst>
              </a14:hiddenEffects>
            </a:ext>
          </a:extLst>
        </p:spPr>
        <p:txBody>
          <a:bodyPr wrap="none" anchor="ctr"/>
          <a:lstStyle/>
          <a:p>
            <a:pPr algn="ctr">
              <a:defRPr/>
            </a:pPr>
            <a:r>
              <a:rPr lang="zh-TW" altLang="en-US" sz="2400" dirty="0">
                <a:effectLst>
                  <a:outerShdw blurRad="38100" dist="38100" dir="2700000" algn="tl">
                    <a:srgbClr val="C0C0C0"/>
                  </a:outerShdw>
                </a:effectLst>
                <a:latin typeface="標楷體" pitchFamily="65" charset="-120"/>
                <a:ea typeface="標楷體" pitchFamily="65" charset="-120"/>
              </a:rPr>
              <a:t>免試入學招生後仍有待招生名額者，得辦理免試續招。</a:t>
            </a:r>
            <a:endParaRPr lang="en-US" altLang="zh-TW" sz="2400" dirty="0">
              <a:effectLst>
                <a:outerShdw blurRad="38100" dist="38100" dir="2700000" algn="tl">
                  <a:srgbClr val="C0C0C0"/>
                </a:outerShdw>
              </a:effectLst>
              <a:latin typeface="Verdana" pitchFamily="34" charset="0"/>
              <a:ea typeface="標楷體" panose="03000509000000000000" pitchFamily="65" charset="-120"/>
            </a:endParaRPr>
          </a:p>
        </p:txBody>
      </p:sp>
      <p:grpSp>
        <p:nvGrpSpPr>
          <p:cNvPr id="225286" name="群組 4"/>
          <p:cNvGrpSpPr>
            <a:grpSpLocks/>
          </p:cNvGrpSpPr>
          <p:nvPr/>
        </p:nvGrpSpPr>
        <p:grpSpPr bwMode="auto">
          <a:xfrm>
            <a:off x="3901518" y="2986552"/>
            <a:ext cx="1364961" cy="1334085"/>
            <a:chOff x="3743727" y="2583388"/>
            <a:chExt cx="1871074" cy="1822067"/>
          </a:xfrm>
        </p:grpSpPr>
        <p:grpSp>
          <p:nvGrpSpPr>
            <p:cNvPr id="225328" name="Group 25"/>
            <p:cNvGrpSpPr>
              <a:grpSpLocks/>
            </p:cNvGrpSpPr>
            <p:nvPr/>
          </p:nvGrpSpPr>
          <p:grpSpPr bwMode="auto">
            <a:xfrm>
              <a:off x="3743727" y="2583388"/>
              <a:ext cx="1871074" cy="1822067"/>
              <a:chOff x="4166" y="1706"/>
              <a:chExt cx="1341" cy="1252"/>
            </a:xfrm>
          </p:grpSpPr>
          <p:sp>
            <p:nvSpPr>
              <p:cNvPr id="225330" name="Oval 26"/>
              <p:cNvSpPr>
                <a:spLocks noChangeArrowheads="1"/>
              </p:cNvSpPr>
              <p:nvPr/>
            </p:nvSpPr>
            <p:spPr bwMode="gray">
              <a:xfrm>
                <a:off x="4166" y="1706"/>
                <a:ext cx="1252" cy="1252"/>
              </a:xfrm>
              <a:prstGeom prst="ellipse">
                <a:avLst/>
              </a:prstGeom>
              <a:gradFill rotWithShape="1">
                <a:gsLst>
                  <a:gs pos="0">
                    <a:srgbClr val="636869"/>
                  </a:gs>
                  <a:gs pos="100000">
                    <a:srgbClr val="D6E1E2"/>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sp>
            <p:nvSpPr>
              <p:cNvPr id="225331" name="Oval 27"/>
              <p:cNvSpPr>
                <a:spLocks noChangeArrowheads="1"/>
              </p:cNvSpPr>
              <p:nvPr/>
            </p:nvSpPr>
            <p:spPr bwMode="gray">
              <a:xfrm>
                <a:off x="4182" y="1725"/>
                <a:ext cx="1325" cy="1209"/>
              </a:xfrm>
              <a:prstGeom prst="ellipse">
                <a:avLst/>
              </a:prstGeom>
              <a:gradFill rotWithShape="1">
                <a:gsLst>
                  <a:gs pos="0">
                    <a:srgbClr val="D6E1E2">
                      <a:alpha val="0"/>
                    </a:srgbClr>
                  </a:gs>
                  <a:gs pos="100000">
                    <a:srgbClr val="F1F5F5"/>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sp>
            <p:nvSpPr>
              <p:cNvPr id="225332" name="Oval 28"/>
              <p:cNvSpPr>
                <a:spLocks noChangeArrowheads="1"/>
              </p:cNvSpPr>
              <p:nvPr/>
            </p:nvSpPr>
            <p:spPr bwMode="gray">
              <a:xfrm>
                <a:off x="4195" y="1725"/>
                <a:ext cx="1162" cy="1141"/>
              </a:xfrm>
              <a:prstGeom prst="ellipse">
                <a:avLst/>
              </a:prstGeom>
              <a:gradFill rotWithShape="1">
                <a:gsLst>
                  <a:gs pos="0">
                    <a:srgbClr val="AAB2B3"/>
                  </a:gs>
                  <a:gs pos="100000">
                    <a:srgbClr val="D6E1E2">
                      <a:alpha val="4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sp>
            <p:nvSpPr>
              <p:cNvPr id="225333" name="Oval 29"/>
              <p:cNvSpPr>
                <a:spLocks noChangeArrowheads="1"/>
              </p:cNvSpPr>
              <p:nvPr/>
            </p:nvSpPr>
            <p:spPr bwMode="gray">
              <a:xfrm>
                <a:off x="4263" y="1757"/>
                <a:ext cx="1033" cy="926"/>
              </a:xfrm>
              <a:prstGeom prst="ellipse">
                <a:avLst/>
              </a:prstGeom>
              <a:gradFill rotWithShape="1">
                <a:gsLst>
                  <a:gs pos="0">
                    <a:srgbClr val="FFFFFF"/>
                  </a:gs>
                  <a:gs pos="100000">
                    <a:srgbClr val="D6E1E2">
                      <a:alpha val="37999"/>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grpSp>
        <p:sp>
          <p:nvSpPr>
            <p:cNvPr id="49191" name="Text Box 39"/>
            <p:cNvSpPr txBox="1">
              <a:spLocks noChangeArrowheads="1"/>
            </p:cNvSpPr>
            <p:nvPr/>
          </p:nvSpPr>
          <p:spPr bwMode="gray">
            <a:xfrm>
              <a:off x="3835434" y="3027359"/>
              <a:ext cx="1518829" cy="8827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defRPr/>
              </a:pPr>
              <a:r>
                <a:rPr lang="zh-TW" altLang="en-US" b="1" dirty="0">
                  <a:solidFill>
                    <a:srgbClr val="FF0000"/>
                  </a:solidFill>
                  <a:latin typeface="標楷體" pitchFamily="65" charset="-120"/>
                  <a:ea typeface="標楷體" pitchFamily="65" charset="-120"/>
                  <a:cs typeface="Times New Roman" pitchFamily="18" charset="0"/>
                </a:rPr>
                <a:t>國中</a:t>
              </a:r>
              <a:r>
                <a:rPr lang="en-US" altLang="zh-TW" b="1" dirty="0">
                  <a:solidFill>
                    <a:srgbClr val="FF0000"/>
                  </a:solidFill>
                  <a:latin typeface="標楷體" pitchFamily="65" charset="-120"/>
                  <a:ea typeface="標楷體" pitchFamily="65" charset="-120"/>
                  <a:cs typeface="Times New Roman" pitchFamily="18" charset="0"/>
                </a:rPr>
                <a:t/>
              </a:r>
              <a:br>
                <a:rPr lang="en-US" altLang="zh-TW" b="1" dirty="0">
                  <a:solidFill>
                    <a:srgbClr val="FF0000"/>
                  </a:solidFill>
                  <a:latin typeface="標楷體" pitchFamily="65" charset="-120"/>
                  <a:ea typeface="標楷體" pitchFamily="65" charset="-120"/>
                  <a:cs typeface="Times New Roman" pitchFamily="18" charset="0"/>
                </a:rPr>
              </a:br>
              <a:r>
                <a:rPr lang="zh-TW" altLang="en-US" b="1" dirty="0">
                  <a:solidFill>
                    <a:srgbClr val="FF0000"/>
                  </a:solidFill>
                  <a:latin typeface="標楷體" pitchFamily="65" charset="-120"/>
                  <a:ea typeface="標楷體" pitchFamily="65" charset="-120"/>
                  <a:cs typeface="Times New Roman" pitchFamily="18" charset="0"/>
                </a:rPr>
                <a:t>教育會考</a:t>
              </a:r>
              <a:endParaRPr lang="en-US" altLang="zh-TW" dirty="0">
                <a:solidFill>
                  <a:srgbClr val="FF0000"/>
                </a:solidFill>
                <a:latin typeface="標楷體" pitchFamily="65" charset="-120"/>
                <a:ea typeface="標楷體" pitchFamily="65" charset="-120"/>
              </a:endParaRPr>
            </a:p>
          </p:txBody>
        </p:sp>
      </p:grpSp>
      <p:grpSp>
        <p:nvGrpSpPr>
          <p:cNvPr id="225287" name="群組 3"/>
          <p:cNvGrpSpPr>
            <a:grpSpLocks/>
          </p:cNvGrpSpPr>
          <p:nvPr/>
        </p:nvGrpSpPr>
        <p:grpSpPr bwMode="auto">
          <a:xfrm>
            <a:off x="7611412" y="2028462"/>
            <a:ext cx="1192415" cy="1244476"/>
            <a:chOff x="3492854" y="289004"/>
            <a:chExt cx="1746894" cy="1822067"/>
          </a:xfrm>
        </p:grpSpPr>
        <p:grpSp>
          <p:nvGrpSpPr>
            <p:cNvPr id="225317" name="Group 15"/>
            <p:cNvGrpSpPr>
              <a:grpSpLocks/>
            </p:cNvGrpSpPr>
            <p:nvPr/>
          </p:nvGrpSpPr>
          <p:grpSpPr bwMode="auto">
            <a:xfrm>
              <a:off x="3492854" y="289004"/>
              <a:ext cx="1746894" cy="1822067"/>
              <a:chOff x="4166" y="1706"/>
              <a:chExt cx="1252" cy="1252"/>
            </a:xfrm>
          </p:grpSpPr>
          <p:sp>
            <p:nvSpPr>
              <p:cNvPr id="225319" name="Oval 16"/>
              <p:cNvSpPr>
                <a:spLocks noChangeArrowheads="1"/>
              </p:cNvSpPr>
              <p:nvPr/>
            </p:nvSpPr>
            <p:spPr bwMode="gray">
              <a:xfrm>
                <a:off x="4166" y="1706"/>
                <a:ext cx="1252" cy="1252"/>
              </a:xfrm>
              <a:prstGeom prst="ellipse">
                <a:avLst/>
              </a:prstGeom>
              <a:gradFill rotWithShape="1">
                <a:gsLst>
                  <a:gs pos="0">
                    <a:srgbClr val="636869"/>
                  </a:gs>
                  <a:gs pos="100000">
                    <a:srgbClr val="D6E1E2"/>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sp>
            <p:nvSpPr>
              <p:cNvPr id="225320" name="Oval 17"/>
              <p:cNvSpPr>
                <a:spLocks noChangeArrowheads="1"/>
              </p:cNvSpPr>
              <p:nvPr/>
            </p:nvSpPr>
            <p:spPr bwMode="gray">
              <a:xfrm>
                <a:off x="4182" y="1713"/>
                <a:ext cx="1222" cy="1221"/>
              </a:xfrm>
              <a:prstGeom prst="ellipse">
                <a:avLst/>
              </a:prstGeom>
              <a:gradFill rotWithShape="1">
                <a:gsLst>
                  <a:gs pos="0">
                    <a:srgbClr val="D6E1E2">
                      <a:alpha val="0"/>
                    </a:srgbClr>
                  </a:gs>
                  <a:gs pos="100000">
                    <a:srgbClr val="F1F5F5"/>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sp>
            <p:nvSpPr>
              <p:cNvPr id="225321" name="Oval 18"/>
              <p:cNvSpPr>
                <a:spLocks noChangeArrowheads="1"/>
              </p:cNvSpPr>
              <p:nvPr/>
            </p:nvSpPr>
            <p:spPr bwMode="gray">
              <a:xfrm>
                <a:off x="4195" y="1725"/>
                <a:ext cx="1162" cy="1141"/>
              </a:xfrm>
              <a:prstGeom prst="ellipse">
                <a:avLst/>
              </a:prstGeom>
              <a:gradFill rotWithShape="1">
                <a:gsLst>
                  <a:gs pos="0">
                    <a:srgbClr val="AAB2B3"/>
                  </a:gs>
                  <a:gs pos="100000">
                    <a:srgbClr val="D6E1E2">
                      <a:alpha val="4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sp>
            <p:nvSpPr>
              <p:cNvPr id="225322" name="Oval 19"/>
              <p:cNvSpPr>
                <a:spLocks noChangeArrowheads="1"/>
              </p:cNvSpPr>
              <p:nvPr/>
            </p:nvSpPr>
            <p:spPr bwMode="gray">
              <a:xfrm>
                <a:off x="4263" y="1757"/>
                <a:ext cx="1033" cy="926"/>
              </a:xfrm>
              <a:prstGeom prst="ellipse">
                <a:avLst/>
              </a:prstGeom>
              <a:gradFill rotWithShape="1">
                <a:gsLst>
                  <a:gs pos="0">
                    <a:srgbClr val="FFFFFF"/>
                  </a:gs>
                  <a:gs pos="100000">
                    <a:srgbClr val="D6E1E2">
                      <a:alpha val="37999"/>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grpSp>
        <p:sp>
          <p:nvSpPr>
            <p:cNvPr id="54" name="Text Box 38"/>
            <p:cNvSpPr txBox="1">
              <a:spLocks noChangeArrowheads="1"/>
            </p:cNvSpPr>
            <p:nvPr/>
          </p:nvSpPr>
          <p:spPr bwMode="gray">
            <a:xfrm>
              <a:off x="3533317" y="933378"/>
              <a:ext cx="1623218" cy="5407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defRPr/>
              </a:pPr>
              <a:r>
                <a:rPr lang="zh-TW" altLang="en-US" b="1" dirty="0">
                  <a:solidFill>
                    <a:srgbClr val="FF0000"/>
                  </a:solidFill>
                  <a:latin typeface="標楷體" pitchFamily="65" charset="-120"/>
                  <a:ea typeface="標楷體" pitchFamily="65" charset="-120"/>
                </a:rPr>
                <a:t>免試入學</a:t>
              </a:r>
              <a:endParaRPr lang="en-US" altLang="zh-TW" b="1" dirty="0">
                <a:solidFill>
                  <a:srgbClr val="FF0000"/>
                </a:solidFill>
                <a:latin typeface="標楷體" pitchFamily="65" charset="-120"/>
                <a:ea typeface="標楷體" pitchFamily="65" charset="-120"/>
              </a:endParaRPr>
            </a:p>
          </p:txBody>
        </p:sp>
      </p:grpSp>
      <p:grpSp>
        <p:nvGrpSpPr>
          <p:cNvPr id="225288" name="群組 59"/>
          <p:cNvGrpSpPr>
            <a:grpSpLocks/>
          </p:cNvGrpSpPr>
          <p:nvPr/>
        </p:nvGrpSpPr>
        <p:grpSpPr bwMode="auto">
          <a:xfrm>
            <a:off x="2536251" y="1332820"/>
            <a:ext cx="1230541" cy="1244476"/>
            <a:chOff x="3492854" y="289004"/>
            <a:chExt cx="1746894" cy="1822067"/>
          </a:xfrm>
        </p:grpSpPr>
        <p:grpSp>
          <p:nvGrpSpPr>
            <p:cNvPr id="225306" name="Group 15"/>
            <p:cNvGrpSpPr>
              <a:grpSpLocks/>
            </p:cNvGrpSpPr>
            <p:nvPr/>
          </p:nvGrpSpPr>
          <p:grpSpPr bwMode="auto">
            <a:xfrm>
              <a:off x="3492854" y="289004"/>
              <a:ext cx="1746894" cy="1822067"/>
              <a:chOff x="4166" y="1706"/>
              <a:chExt cx="1252" cy="1252"/>
            </a:xfrm>
          </p:grpSpPr>
          <p:sp>
            <p:nvSpPr>
              <p:cNvPr id="225308" name="Oval 16"/>
              <p:cNvSpPr>
                <a:spLocks noChangeArrowheads="1"/>
              </p:cNvSpPr>
              <p:nvPr/>
            </p:nvSpPr>
            <p:spPr bwMode="gray">
              <a:xfrm>
                <a:off x="4166" y="1706"/>
                <a:ext cx="1252" cy="1252"/>
              </a:xfrm>
              <a:prstGeom prst="ellipse">
                <a:avLst/>
              </a:prstGeom>
              <a:gradFill rotWithShape="1">
                <a:gsLst>
                  <a:gs pos="0">
                    <a:srgbClr val="636869"/>
                  </a:gs>
                  <a:gs pos="100000">
                    <a:srgbClr val="D6E1E2"/>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sp>
            <p:nvSpPr>
              <p:cNvPr id="225309" name="Oval 17"/>
              <p:cNvSpPr>
                <a:spLocks noChangeArrowheads="1"/>
              </p:cNvSpPr>
              <p:nvPr/>
            </p:nvSpPr>
            <p:spPr bwMode="gray">
              <a:xfrm>
                <a:off x="4182" y="1713"/>
                <a:ext cx="1222" cy="1221"/>
              </a:xfrm>
              <a:prstGeom prst="ellipse">
                <a:avLst/>
              </a:prstGeom>
              <a:gradFill rotWithShape="1">
                <a:gsLst>
                  <a:gs pos="0">
                    <a:srgbClr val="D6E1E2">
                      <a:alpha val="0"/>
                    </a:srgbClr>
                  </a:gs>
                  <a:gs pos="100000">
                    <a:srgbClr val="F1F5F5"/>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sp>
            <p:nvSpPr>
              <p:cNvPr id="225310" name="Oval 18"/>
              <p:cNvSpPr>
                <a:spLocks noChangeArrowheads="1"/>
              </p:cNvSpPr>
              <p:nvPr/>
            </p:nvSpPr>
            <p:spPr bwMode="gray">
              <a:xfrm>
                <a:off x="4195" y="1725"/>
                <a:ext cx="1162" cy="1141"/>
              </a:xfrm>
              <a:prstGeom prst="ellipse">
                <a:avLst/>
              </a:prstGeom>
              <a:gradFill rotWithShape="1">
                <a:gsLst>
                  <a:gs pos="0">
                    <a:srgbClr val="AAB2B3"/>
                  </a:gs>
                  <a:gs pos="100000">
                    <a:srgbClr val="D6E1E2">
                      <a:alpha val="4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sp>
            <p:nvSpPr>
              <p:cNvPr id="225311" name="Oval 19"/>
              <p:cNvSpPr>
                <a:spLocks noChangeArrowheads="1"/>
              </p:cNvSpPr>
              <p:nvPr/>
            </p:nvSpPr>
            <p:spPr bwMode="gray">
              <a:xfrm>
                <a:off x="4263" y="1757"/>
                <a:ext cx="1033" cy="926"/>
              </a:xfrm>
              <a:prstGeom prst="ellipse">
                <a:avLst/>
              </a:prstGeom>
              <a:gradFill rotWithShape="1">
                <a:gsLst>
                  <a:gs pos="0">
                    <a:srgbClr val="FFFFFF"/>
                  </a:gs>
                  <a:gs pos="100000">
                    <a:srgbClr val="D6E1E2">
                      <a:alpha val="37999"/>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grpSp>
        <p:sp>
          <p:nvSpPr>
            <p:cNvPr id="67" name="Text Box 38"/>
            <p:cNvSpPr txBox="1">
              <a:spLocks noChangeArrowheads="1"/>
            </p:cNvSpPr>
            <p:nvPr/>
          </p:nvSpPr>
          <p:spPr bwMode="gray">
            <a:xfrm>
              <a:off x="3560534" y="760045"/>
              <a:ext cx="1621992" cy="9463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defRPr/>
              </a:pPr>
              <a:r>
                <a:rPr lang="zh-TW" altLang="en-US" b="1" dirty="0">
                  <a:solidFill>
                    <a:srgbClr val="FF0000"/>
                  </a:solidFill>
                  <a:latin typeface="標楷體" pitchFamily="65" charset="-120"/>
                  <a:ea typeface="標楷體" pitchFamily="65" charset="-120"/>
                  <a:cs typeface="Times New Roman" pitchFamily="18" charset="0"/>
                </a:rPr>
                <a:t>特色招生</a:t>
              </a:r>
              <a:endParaRPr lang="en-US" altLang="zh-TW" b="1" dirty="0">
                <a:solidFill>
                  <a:srgbClr val="FF0000"/>
                </a:solidFill>
                <a:latin typeface="標楷體" pitchFamily="65" charset="-120"/>
                <a:ea typeface="標楷體" pitchFamily="65" charset="-120"/>
                <a:cs typeface="Times New Roman" pitchFamily="18" charset="0"/>
              </a:endParaRPr>
            </a:p>
            <a:p>
              <a:pPr algn="ctr">
                <a:defRPr/>
              </a:pPr>
              <a:r>
                <a:rPr lang="zh-TW" altLang="en-US" b="1" dirty="0">
                  <a:solidFill>
                    <a:srgbClr val="FF0000"/>
                  </a:solidFill>
                  <a:latin typeface="標楷體" pitchFamily="65" charset="-120"/>
                  <a:ea typeface="標楷體" pitchFamily="65" charset="-120"/>
                  <a:cs typeface="Times New Roman" pitchFamily="18" charset="0"/>
                </a:rPr>
                <a:t>甄選入學</a:t>
              </a:r>
              <a:endParaRPr lang="en-US" altLang="zh-TW" dirty="0">
                <a:solidFill>
                  <a:srgbClr val="FF0000"/>
                </a:solidFill>
                <a:latin typeface="標楷體" pitchFamily="65" charset="-120"/>
                <a:ea typeface="標楷體" pitchFamily="65" charset="-120"/>
              </a:endParaRPr>
            </a:p>
          </p:txBody>
        </p:sp>
      </p:grpSp>
      <p:grpSp>
        <p:nvGrpSpPr>
          <p:cNvPr id="225294" name="Group 25"/>
          <p:cNvGrpSpPr>
            <a:grpSpLocks/>
          </p:cNvGrpSpPr>
          <p:nvPr/>
        </p:nvGrpSpPr>
        <p:grpSpPr bwMode="auto">
          <a:xfrm>
            <a:off x="8902490" y="4468083"/>
            <a:ext cx="1212056" cy="1265635"/>
            <a:chOff x="4166" y="1706"/>
            <a:chExt cx="1252" cy="1252"/>
          </a:xfrm>
        </p:grpSpPr>
        <p:sp>
          <p:nvSpPr>
            <p:cNvPr id="225297" name="Oval 26"/>
            <p:cNvSpPr>
              <a:spLocks noChangeArrowheads="1"/>
            </p:cNvSpPr>
            <p:nvPr/>
          </p:nvSpPr>
          <p:spPr bwMode="gray">
            <a:xfrm>
              <a:off x="4166" y="1706"/>
              <a:ext cx="1252" cy="1252"/>
            </a:xfrm>
            <a:prstGeom prst="ellipse">
              <a:avLst/>
            </a:prstGeom>
            <a:gradFill rotWithShape="1">
              <a:gsLst>
                <a:gs pos="0">
                  <a:srgbClr val="636869"/>
                </a:gs>
                <a:gs pos="100000">
                  <a:srgbClr val="D6E1E2"/>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sp>
          <p:nvSpPr>
            <p:cNvPr id="225298" name="Oval 27"/>
            <p:cNvSpPr>
              <a:spLocks noChangeArrowheads="1"/>
            </p:cNvSpPr>
            <p:nvPr/>
          </p:nvSpPr>
          <p:spPr bwMode="gray">
            <a:xfrm>
              <a:off x="4182" y="1713"/>
              <a:ext cx="1222" cy="1221"/>
            </a:xfrm>
            <a:prstGeom prst="ellipse">
              <a:avLst/>
            </a:prstGeom>
            <a:gradFill rotWithShape="1">
              <a:gsLst>
                <a:gs pos="0">
                  <a:srgbClr val="D6E1E2">
                    <a:alpha val="0"/>
                  </a:srgbClr>
                </a:gs>
                <a:gs pos="100000">
                  <a:srgbClr val="F1F5F5"/>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sp>
          <p:nvSpPr>
            <p:cNvPr id="225299" name="Oval 28"/>
            <p:cNvSpPr>
              <a:spLocks noChangeArrowheads="1"/>
            </p:cNvSpPr>
            <p:nvPr/>
          </p:nvSpPr>
          <p:spPr bwMode="gray">
            <a:xfrm>
              <a:off x="4195" y="1725"/>
              <a:ext cx="1162" cy="1141"/>
            </a:xfrm>
            <a:prstGeom prst="ellipse">
              <a:avLst/>
            </a:prstGeom>
            <a:gradFill rotWithShape="1">
              <a:gsLst>
                <a:gs pos="0">
                  <a:srgbClr val="AAB2B3"/>
                </a:gs>
                <a:gs pos="100000">
                  <a:srgbClr val="D6E1E2">
                    <a:alpha val="4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sp>
          <p:nvSpPr>
            <p:cNvPr id="225300" name="Oval 29"/>
            <p:cNvSpPr>
              <a:spLocks noChangeArrowheads="1"/>
            </p:cNvSpPr>
            <p:nvPr/>
          </p:nvSpPr>
          <p:spPr bwMode="gray">
            <a:xfrm>
              <a:off x="4263" y="1757"/>
              <a:ext cx="1033" cy="926"/>
            </a:xfrm>
            <a:prstGeom prst="ellipse">
              <a:avLst/>
            </a:prstGeom>
            <a:gradFill rotWithShape="1">
              <a:gsLst>
                <a:gs pos="0">
                  <a:srgbClr val="FFFFFF"/>
                </a:gs>
                <a:gs pos="100000">
                  <a:srgbClr val="D6E1E2">
                    <a:alpha val="37999"/>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grpSp>
      <p:sp>
        <p:nvSpPr>
          <p:cNvPr id="79" name="Text Box 39"/>
          <p:cNvSpPr txBox="1">
            <a:spLocks noChangeArrowheads="1"/>
          </p:cNvSpPr>
          <p:nvPr/>
        </p:nvSpPr>
        <p:spPr bwMode="gray">
          <a:xfrm>
            <a:off x="8930565" y="4944086"/>
            <a:ext cx="110799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defRPr/>
            </a:pPr>
            <a:r>
              <a:rPr lang="zh-TW" altLang="en-US" b="1" dirty="0">
                <a:solidFill>
                  <a:srgbClr val="FF0000"/>
                </a:solidFill>
                <a:latin typeface="標楷體" pitchFamily="65" charset="-120"/>
                <a:ea typeface="標楷體" pitchFamily="65" charset="-120"/>
                <a:cs typeface="Times New Roman" pitchFamily="18" charset="0"/>
              </a:rPr>
              <a:t>免試續招</a:t>
            </a:r>
            <a:endParaRPr lang="en-US" altLang="zh-TW" dirty="0">
              <a:solidFill>
                <a:srgbClr val="FF0000"/>
              </a:solidFill>
              <a:latin typeface="標楷體" pitchFamily="65" charset="-120"/>
              <a:ea typeface="標楷體" pitchFamily="65" charset="-120"/>
            </a:endParaRPr>
          </a:p>
        </p:txBody>
      </p:sp>
      <p:sp>
        <p:nvSpPr>
          <p:cNvPr id="225296" name="AutoShape 3"/>
          <p:cNvSpPr>
            <a:spLocks noChangeArrowheads="1"/>
          </p:cNvSpPr>
          <p:nvPr/>
        </p:nvSpPr>
        <p:spPr bwMode="gray">
          <a:xfrm rot="2980064">
            <a:off x="5279712" y="4298566"/>
            <a:ext cx="404813" cy="481013"/>
          </a:xfrm>
          <a:prstGeom prst="chevron">
            <a:avLst>
              <a:gd name="adj" fmla="val 52514"/>
            </a:avLst>
          </a:prstGeom>
          <a:solidFill>
            <a:srgbClr val="C00000"/>
          </a:solidFill>
          <a:ln>
            <a:noFill/>
          </a:ln>
          <a:scene3d>
            <a:camera prst="orthographicFront"/>
            <a:lightRig rig="threePt" dir="t"/>
          </a:scene3d>
          <a:sp3d>
            <a:bevelT w="254000" h="152400"/>
          </a:sp3d>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pic>
        <p:nvPicPr>
          <p:cNvPr id="55"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923736" y="85725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774896" y="4450670"/>
            <a:ext cx="1958913" cy="16115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7" name="群組 4"/>
          <p:cNvGrpSpPr>
            <a:grpSpLocks/>
          </p:cNvGrpSpPr>
          <p:nvPr/>
        </p:nvGrpSpPr>
        <p:grpSpPr bwMode="auto">
          <a:xfrm>
            <a:off x="6007682" y="4320637"/>
            <a:ext cx="1364961" cy="1334085"/>
            <a:chOff x="3743727" y="2583388"/>
            <a:chExt cx="1871074" cy="1822067"/>
          </a:xfrm>
        </p:grpSpPr>
        <p:grpSp>
          <p:nvGrpSpPr>
            <p:cNvPr id="58" name="Group 25"/>
            <p:cNvGrpSpPr>
              <a:grpSpLocks/>
            </p:cNvGrpSpPr>
            <p:nvPr/>
          </p:nvGrpSpPr>
          <p:grpSpPr bwMode="auto">
            <a:xfrm>
              <a:off x="3743727" y="2583388"/>
              <a:ext cx="1871074" cy="1822067"/>
              <a:chOff x="4166" y="1706"/>
              <a:chExt cx="1341" cy="1252"/>
            </a:xfrm>
          </p:grpSpPr>
          <p:sp>
            <p:nvSpPr>
              <p:cNvPr id="60" name="Oval 26"/>
              <p:cNvSpPr>
                <a:spLocks noChangeArrowheads="1"/>
              </p:cNvSpPr>
              <p:nvPr/>
            </p:nvSpPr>
            <p:spPr bwMode="gray">
              <a:xfrm>
                <a:off x="4166" y="1706"/>
                <a:ext cx="1252" cy="1252"/>
              </a:xfrm>
              <a:prstGeom prst="ellipse">
                <a:avLst/>
              </a:prstGeom>
              <a:gradFill rotWithShape="1">
                <a:gsLst>
                  <a:gs pos="0">
                    <a:srgbClr val="636869"/>
                  </a:gs>
                  <a:gs pos="100000">
                    <a:srgbClr val="D6E1E2"/>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sp>
            <p:nvSpPr>
              <p:cNvPr id="65" name="Oval 27"/>
              <p:cNvSpPr>
                <a:spLocks noChangeArrowheads="1"/>
              </p:cNvSpPr>
              <p:nvPr/>
            </p:nvSpPr>
            <p:spPr bwMode="gray">
              <a:xfrm>
                <a:off x="4182" y="1725"/>
                <a:ext cx="1325" cy="1209"/>
              </a:xfrm>
              <a:prstGeom prst="ellipse">
                <a:avLst/>
              </a:prstGeom>
              <a:gradFill rotWithShape="1">
                <a:gsLst>
                  <a:gs pos="0">
                    <a:srgbClr val="D6E1E2">
                      <a:alpha val="0"/>
                    </a:srgbClr>
                  </a:gs>
                  <a:gs pos="100000">
                    <a:srgbClr val="F1F5F5"/>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sp>
            <p:nvSpPr>
              <p:cNvPr id="66" name="Oval 28"/>
              <p:cNvSpPr>
                <a:spLocks noChangeArrowheads="1"/>
              </p:cNvSpPr>
              <p:nvPr/>
            </p:nvSpPr>
            <p:spPr bwMode="gray">
              <a:xfrm>
                <a:off x="4195" y="1725"/>
                <a:ext cx="1162" cy="1141"/>
              </a:xfrm>
              <a:prstGeom prst="ellipse">
                <a:avLst/>
              </a:prstGeom>
              <a:gradFill rotWithShape="1">
                <a:gsLst>
                  <a:gs pos="0">
                    <a:srgbClr val="AAB2B3"/>
                  </a:gs>
                  <a:gs pos="100000">
                    <a:srgbClr val="D6E1E2">
                      <a:alpha val="4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sp>
            <p:nvSpPr>
              <p:cNvPr id="68" name="Oval 29"/>
              <p:cNvSpPr>
                <a:spLocks noChangeArrowheads="1"/>
              </p:cNvSpPr>
              <p:nvPr/>
            </p:nvSpPr>
            <p:spPr bwMode="gray">
              <a:xfrm>
                <a:off x="4263" y="1757"/>
                <a:ext cx="1033" cy="926"/>
              </a:xfrm>
              <a:prstGeom prst="ellipse">
                <a:avLst/>
              </a:prstGeom>
              <a:gradFill rotWithShape="1">
                <a:gsLst>
                  <a:gs pos="0">
                    <a:srgbClr val="FFFFFF"/>
                  </a:gs>
                  <a:gs pos="100000">
                    <a:srgbClr val="D6E1E2">
                      <a:alpha val="37999"/>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grpSp>
        <p:sp>
          <p:nvSpPr>
            <p:cNvPr id="59" name="Text Box 39"/>
            <p:cNvSpPr txBox="1">
              <a:spLocks noChangeArrowheads="1"/>
            </p:cNvSpPr>
            <p:nvPr/>
          </p:nvSpPr>
          <p:spPr bwMode="gray">
            <a:xfrm>
              <a:off x="4026266" y="3107913"/>
              <a:ext cx="1202406" cy="8827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defRPr/>
              </a:pPr>
              <a:r>
                <a:rPr lang="zh-TW" altLang="en-US" b="1" dirty="0">
                  <a:solidFill>
                    <a:srgbClr val="FF0000"/>
                  </a:solidFill>
                  <a:latin typeface="標楷體" pitchFamily="65" charset="-120"/>
                  <a:ea typeface="標楷體" pitchFamily="65" charset="-120"/>
                  <a:cs typeface="Times New Roman" pitchFamily="18" charset="0"/>
                </a:rPr>
                <a:t>優先免</a:t>
              </a:r>
              <a:r>
                <a:rPr lang="en-US" altLang="zh-TW" b="1" dirty="0">
                  <a:solidFill>
                    <a:srgbClr val="FF0000"/>
                  </a:solidFill>
                  <a:latin typeface="標楷體" pitchFamily="65" charset="-120"/>
                  <a:ea typeface="標楷體" pitchFamily="65" charset="-120"/>
                  <a:cs typeface="Times New Roman" pitchFamily="18" charset="0"/>
                </a:rPr>
                <a:t/>
              </a:r>
              <a:br>
                <a:rPr lang="en-US" altLang="zh-TW" b="1" dirty="0">
                  <a:solidFill>
                    <a:srgbClr val="FF0000"/>
                  </a:solidFill>
                  <a:latin typeface="標楷體" pitchFamily="65" charset="-120"/>
                  <a:ea typeface="標楷體" pitchFamily="65" charset="-120"/>
                  <a:cs typeface="Times New Roman" pitchFamily="18" charset="0"/>
                </a:rPr>
              </a:br>
              <a:r>
                <a:rPr lang="zh-TW" altLang="en-US" b="1" dirty="0">
                  <a:solidFill>
                    <a:srgbClr val="FF0000"/>
                  </a:solidFill>
                  <a:latin typeface="標楷體" pitchFamily="65" charset="-120"/>
                  <a:ea typeface="標楷體" pitchFamily="65" charset="-120"/>
                  <a:cs typeface="Times New Roman" pitchFamily="18" charset="0"/>
                </a:rPr>
                <a:t>試入學</a:t>
              </a:r>
              <a:endParaRPr lang="en-US" altLang="zh-TW" dirty="0">
                <a:solidFill>
                  <a:srgbClr val="FF0000"/>
                </a:solidFill>
                <a:latin typeface="標楷體" pitchFamily="65" charset="-120"/>
                <a:ea typeface="標楷體" pitchFamily="65" charset="-120"/>
              </a:endParaRPr>
            </a:p>
          </p:txBody>
        </p:sp>
      </p:grpSp>
      <p:sp>
        <p:nvSpPr>
          <p:cNvPr id="69" name="AutoShape 3"/>
          <p:cNvSpPr>
            <a:spLocks noChangeArrowheads="1"/>
          </p:cNvSpPr>
          <p:nvPr/>
        </p:nvSpPr>
        <p:spPr bwMode="gray">
          <a:xfrm rot="18839913">
            <a:off x="7238989" y="3666944"/>
            <a:ext cx="404813" cy="481013"/>
          </a:xfrm>
          <a:prstGeom prst="chevron">
            <a:avLst>
              <a:gd name="adj" fmla="val 52514"/>
            </a:avLst>
          </a:prstGeom>
          <a:solidFill>
            <a:srgbClr val="C00000"/>
          </a:solidFill>
          <a:ln>
            <a:noFill/>
          </a:ln>
          <a:scene3d>
            <a:camera prst="orthographicFront"/>
            <a:lightRig rig="threePt" dir="t"/>
          </a:scene3d>
          <a:sp3d>
            <a:bevelT w="254000" h="152400"/>
          </a:sp3d>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FontTx/>
              <a:buNone/>
            </a:pPr>
            <a:endParaRPr lang="zh-TW" altLang="en-US" sz="1350" dirty="0">
              <a:latin typeface="Arial" panose="020B0604020202020204" pitchFamily="34" charset="0"/>
              <a:ea typeface="標楷體" panose="03000509000000000000" pitchFamily="65" charset="-120"/>
            </a:endParaRPr>
          </a:p>
        </p:txBody>
      </p:sp>
    </p:spTree>
    <p:extLst>
      <p:ext uri="{BB962C8B-B14F-4D97-AF65-F5344CB8AC3E}">
        <p14:creationId xmlns:p14="http://schemas.microsoft.com/office/powerpoint/2010/main" val="273347891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wheel(1)">
                                      <p:cBhvr>
                                        <p:cTn id="7" dur="2000"/>
                                        <p:tgtEl>
                                          <p:spTgt spid="55"/>
                                        </p:tgtEl>
                                      </p:cBhvr>
                                    </p:animEffect>
                                  </p:childTnLst>
                                </p:cTn>
                              </p:par>
                              <p:par>
                                <p:cTn id="8" presetID="21" presetClass="entr" presetSubtype="1" fill="hold" nodeType="withEffect">
                                  <p:stCondLst>
                                    <p:cond delay="0"/>
                                  </p:stCondLst>
                                  <p:childTnLst>
                                    <p:set>
                                      <p:cBhvr>
                                        <p:cTn id="9" dur="1" fill="hold">
                                          <p:stCondLst>
                                            <p:cond delay="0"/>
                                          </p:stCondLst>
                                        </p:cTn>
                                        <p:tgtEl>
                                          <p:spTgt spid="56"/>
                                        </p:tgtEl>
                                        <p:attrNameLst>
                                          <p:attrName>style.visibility</p:attrName>
                                        </p:attrNameLst>
                                      </p:cBhvr>
                                      <p:to>
                                        <p:strVal val="visible"/>
                                      </p:to>
                                    </p:set>
                                    <p:animEffect transition="in" filter="wheel(1)">
                                      <p:cBhvr>
                                        <p:cTn id="10" dur="20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66" name="群組 65"/>
          <p:cNvGrpSpPr/>
          <p:nvPr/>
        </p:nvGrpSpPr>
        <p:grpSpPr bwMode="blackWhite">
          <a:xfrm>
            <a:off x="143164" y="154709"/>
            <a:ext cx="11905671" cy="6548582"/>
            <a:chOff x="242769" y="179725"/>
            <a:chExt cx="8577231" cy="5400001"/>
          </a:xfrm>
          <a:solidFill>
            <a:schemeClr val="bg1"/>
          </a:solidFill>
        </p:grpSpPr>
        <p:cxnSp>
          <p:nvCxnSpPr>
            <p:cNvPr id="57" name="直線接點 56"/>
            <p:cNvCxnSpPr>
              <a:stCxn id="16" idx="3"/>
            </p:cNvCxnSpPr>
            <p:nvPr/>
          </p:nvCxnSpPr>
          <p:spPr bwMode="blackWhite">
            <a:xfrm>
              <a:off x="2843999" y="5363726"/>
              <a:ext cx="3168001" cy="0"/>
            </a:xfrm>
            <a:prstGeom prst="line">
              <a:avLst/>
            </a:prstGeom>
            <a:grpFill/>
            <a:ln w="19050" cap="rnd">
              <a:solidFill>
                <a:schemeClr val="accent6"/>
              </a:solidFill>
              <a:round/>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41" name="圓角矩形 40"/>
            <p:cNvSpPr/>
            <p:nvPr/>
          </p:nvSpPr>
          <p:spPr bwMode="blackWhite">
            <a:xfrm>
              <a:off x="8171769" y="2375726"/>
              <a:ext cx="648000" cy="3204000"/>
            </a:xfrm>
            <a:prstGeom prst="roundRect">
              <a:avLst/>
            </a:prstGeom>
            <a:grpFill/>
            <a:ln w="15875">
              <a:solidFill>
                <a:schemeClr val="accent2"/>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未錄取</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50000"/>
                </a:lnSpc>
                <a:spcBef>
                  <a:spcPts val="0"/>
                </a:spcBef>
                <a:spcAft>
                  <a:spcPts val="0"/>
                </a:spcAft>
                <a:buClrTx/>
                <a:buSzTx/>
                <a:buFontTx/>
                <a:buNone/>
                <a:tabLst/>
                <a:defRPr/>
              </a:pP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5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可參加經核准提供續招名額的學校</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50000"/>
                </a:lnSpc>
                <a:spcBef>
                  <a:spcPts val="0"/>
                </a:spcBef>
                <a:spcAft>
                  <a:spcPts val="0"/>
                </a:spcAft>
                <a:buClrTx/>
                <a:buSzTx/>
                <a:buFontTx/>
                <a:buNone/>
                <a:tabLst/>
                <a:defRPr/>
              </a:pP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5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但不會每個學校皆提供續招名額</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9" name="圓角矩形 8"/>
            <p:cNvSpPr/>
            <p:nvPr/>
          </p:nvSpPr>
          <p:spPr bwMode="blackWhite">
            <a:xfrm>
              <a:off x="252000" y="2843726"/>
              <a:ext cx="288000" cy="2160000"/>
            </a:xfrm>
            <a:prstGeom prst="roundRect">
              <a:avLst/>
            </a:prstGeom>
            <a:grpFill/>
            <a:ln w="15875">
              <a:solidFill>
                <a:schemeClr val="accent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ts val="1143"/>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特色招生</a:t>
              </a:r>
            </a:p>
          </p:txBody>
        </p:sp>
        <p:cxnSp>
          <p:nvCxnSpPr>
            <p:cNvPr id="53" name="直線接點 52"/>
            <p:cNvCxnSpPr>
              <a:cxnSpLocks/>
            </p:cNvCxnSpPr>
            <p:nvPr/>
          </p:nvCxnSpPr>
          <p:spPr bwMode="blackWhite">
            <a:xfrm flipV="1">
              <a:off x="971769" y="3474498"/>
              <a:ext cx="2319956" cy="17228"/>
            </a:xfrm>
            <a:prstGeom prst="line">
              <a:avLst/>
            </a:prstGeom>
            <a:grpFill/>
            <a:ln w="19050" cap="rnd">
              <a:solidFill>
                <a:schemeClr val="accent2"/>
              </a:solidFill>
              <a:round/>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54" name="直線接點 53"/>
            <p:cNvCxnSpPr/>
            <p:nvPr/>
          </p:nvCxnSpPr>
          <p:spPr bwMode="blackWhite">
            <a:xfrm>
              <a:off x="971769" y="4427726"/>
              <a:ext cx="3996000" cy="0"/>
            </a:xfrm>
            <a:prstGeom prst="line">
              <a:avLst/>
            </a:prstGeom>
            <a:grpFill/>
            <a:ln w="19050" cap="rnd">
              <a:solidFill>
                <a:schemeClr val="accent2"/>
              </a:solidFill>
              <a:round/>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55" name="直線接點 54"/>
            <p:cNvCxnSpPr>
              <a:cxnSpLocks/>
            </p:cNvCxnSpPr>
            <p:nvPr/>
          </p:nvCxnSpPr>
          <p:spPr bwMode="blackWhite">
            <a:xfrm flipV="1">
              <a:off x="971769" y="3923726"/>
              <a:ext cx="3603807" cy="1"/>
            </a:xfrm>
            <a:prstGeom prst="line">
              <a:avLst/>
            </a:prstGeom>
            <a:grpFill/>
            <a:ln w="19050" cap="rnd">
              <a:solidFill>
                <a:srgbClr val="FF0000"/>
              </a:solidFill>
              <a:round/>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56" name="直線接點 55"/>
            <p:cNvCxnSpPr/>
            <p:nvPr/>
          </p:nvCxnSpPr>
          <p:spPr bwMode="blackWhite">
            <a:xfrm>
              <a:off x="971769" y="4859726"/>
              <a:ext cx="3996000" cy="0"/>
            </a:xfrm>
            <a:prstGeom prst="line">
              <a:avLst/>
            </a:prstGeom>
            <a:grpFill/>
            <a:ln w="19050" cap="rnd">
              <a:solidFill>
                <a:srgbClr val="FF0000"/>
              </a:solidFill>
              <a:round/>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1" name="圓角矩形 10"/>
            <p:cNvSpPr/>
            <p:nvPr/>
          </p:nvSpPr>
          <p:spPr bwMode="blackWhite">
            <a:xfrm>
              <a:off x="683769" y="3347726"/>
              <a:ext cx="288000" cy="1656000"/>
            </a:xfrm>
            <a:prstGeom prst="roundRect">
              <a:avLst/>
            </a:prstGeom>
            <a:grpFill/>
            <a:ln w="15875">
              <a:solidFill>
                <a:schemeClr val="accent2"/>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甄選入學</a:t>
              </a:r>
            </a:p>
          </p:txBody>
        </p:sp>
        <p:sp>
          <p:nvSpPr>
            <p:cNvPr id="12" name="圓角矩形 11"/>
            <p:cNvSpPr/>
            <p:nvPr/>
          </p:nvSpPr>
          <p:spPr bwMode="blackWhite">
            <a:xfrm>
              <a:off x="1115769" y="3323686"/>
              <a:ext cx="384734" cy="312040"/>
            </a:xfrm>
            <a:prstGeom prst="roundRect">
              <a:avLst/>
            </a:prstGeom>
            <a:grpFill/>
            <a:ln w="15875">
              <a:solidFill>
                <a:schemeClr val="accent2"/>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ts val="686"/>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科學班</a:t>
              </a:r>
            </a:p>
          </p:txBody>
        </p:sp>
        <p:sp>
          <p:nvSpPr>
            <p:cNvPr id="13" name="圓角矩形 12"/>
            <p:cNvSpPr/>
            <p:nvPr/>
          </p:nvSpPr>
          <p:spPr bwMode="blackWhite">
            <a:xfrm>
              <a:off x="1115769" y="3707726"/>
              <a:ext cx="1726223" cy="432000"/>
            </a:xfrm>
            <a:prstGeom prst="roundRect">
              <a:avLst/>
            </a:prstGeom>
            <a:grpFill/>
            <a:ln w="15875">
              <a:solidFill>
                <a:srgbClr val="FF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新北市專業群科甄選入學</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a:t>
              </a: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書審、術科測驗：</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4/22)</a:t>
              </a:r>
            </a:p>
          </p:txBody>
        </p:sp>
        <p:sp>
          <p:nvSpPr>
            <p:cNvPr id="14" name="圓角矩形 13"/>
            <p:cNvSpPr/>
            <p:nvPr/>
          </p:nvSpPr>
          <p:spPr bwMode="blackWhite">
            <a:xfrm>
              <a:off x="1115769" y="4211726"/>
              <a:ext cx="1728000" cy="432000"/>
            </a:xfrm>
            <a:prstGeom prst="roundRect">
              <a:avLst/>
            </a:prstGeom>
            <a:grpFill/>
            <a:ln w="15875">
              <a:solidFill>
                <a:schemeClr val="accent2"/>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藝才班 </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a:t>
              </a: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戲劇、美術、舞蹈、音樂</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術科測驗：</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4/8-4/17</a:t>
              </a:r>
              <a:endPar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15" name="圓角矩形 14"/>
            <p:cNvSpPr/>
            <p:nvPr/>
          </p:nvSpPr>
          <p:spPr bwMode="blackWhite">
            <a:xfrm>
              <a:off x="1109679" y="4715727"/>
              <a:ext cx="935539" cy="338842"/>
            </a:xfrm>
            <a:prstGeom prst="roundRect">
              <a:avLst/>
            </a:prstGeom>
            <a:grpFill/>
            <a:ln w="15875">
              <a:solidFill>
                <a:srgbClr val="FF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體育班</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a:t>
              </a: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獨招</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術科測驗：</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5/6</a:t>
              </a:r>
              <a:endPar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23" name="圓角矩形 22"/>
            <p:cNvSpPr/>
            <p:nvPr/>
          </p:nvSpPr>
          <p:spPr bwMode="blackWhite">
            <a:xfrm>
              <a:off x="1536395" y="3329926"/>
              <a:ext cx="852970" cy="306701"/>
            </a:xfrm>
            <a:prstGeom prst="roundRect">
              <a:avLst/>
            </a:prstGeom>
            <a:grpFill/>
            <a:ln w="15875">
              <a:solidFill>
                <a:schemeClr val="accent2"/>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科學能力檢定</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實驗實作</a:t>
              </a:r>
            </a:p>
          </p:txBody>
        </p:sp>
        <p:sp>
          <p:nvSpPr>
            <p:cNvPr id="27" name="圓角矩形 26"/>
            <p:cNvSpPr/>
            <p:nvPr/>
          </p:nvSpPr>
          <p:spPr bwMode="blackWhite">
            <a:xfrm>
              <a:off x="2461596" y="3329926"/>
              <a:ext cx="364058" cy="289146"/>
            </a:xfrm>
            <a:prstGeom prst="roundRect">
              <a:avLst/>
            </a:prstGeom>
            <a:grpFill/>
            <a:ln w="15875">
              <a:solidFill>
                <a:schemeClr val="accent2"/>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放榜</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報到</a:t>
              </a:r>
            </a:p>
          </p:txBody>
        </p:sp>
        <p:sp>
          <p:nvSpPr>
            <p:cNvPr id="28" name="圓角矩形 27"/>
            <p:cNvSpPr/>
            <p:nvPr/>
          </p:nvSpPr>
          <p:spPr bwMode="blackWhite">
            <a:xfrm>
              <a:off x="4197691" y="3685652"/>
              <a:ext cx="828001" cy="384845"/>
            </a:xfrm>
            <a:prstGeom prst="roundRect">
              <a:avLst/>
            </a:prstGeom>
            <a:grpFill/>
            <a:ln w="15875">
              <a:solidFill>
                <a:srgbClr val="FF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放榜：</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6/14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報到：</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6/15</a:t>
              </a:r>
              <a:endPar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42" name="矩形 41"/>
            <p:cNvSpPr/>
            <p:nvPr/>
          </p:nvSpPr>
          <p:spPr bwMode="blackWhite">
            <a:xfrm>
              <a:off x="6486540" y="3599375"/>
              <a:ext cx="1108997" cy="1368001"/>
            </a:xfrm>
            <a:prstGeom prst="rect">
              <a:avLst/>
            </a:prstGeom>
            <a:ln w="57150"/>
            <a:scene3d>
              <a:camera prst="orthographicFront"/>
              <a:lightRig rig="threePt" dir="t"/>
            </a:scene3d>
            <a:sp3d>
              <a:bevelT/>
            </a:sp3d>
          </p:spPr>
          <p:style>
            <a:lnRef idx="2">
              <a:schemeClr val="accent5"/>
            </a:lnRef>
            <a:fillRef idx="1">
              <a:schemeClr val="lt1"/>
            </a:fillRef>
            <a:effectRef idx="0">
              <a:schemeClr val="accent5"/>
            </a:effectRef>
            <a:fontRef idx="minor">
              <a:schemeClr val="dk1"/>
            </a:fontRef>
          </p:style>
          <p:txBody>
            <a:bodyPr lIns="27434" tIns="0" rIns="27434" rtlCol="0" anchor="ct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備註：</a:t>
              </a:r>
              <a:endParaRPr kumimoji="0" lang="en-US" altLang="zh-TW" sz="12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5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特色招生甄選入學未錄取或報到後放棄，得選擇免試入學或特色招生考試分發入學</a:t>
              </a:r>
            </a:p>
          </p:txBody>
        </p:sp>
        <p:cxnSp>
          <p:nvCxnSpPr>
            <p:cNvPr id="48" name="直線接點 47"/>
            <p:cNvCxnSpPr/>
            <p:nvPr/>
          </p:nvCxnSpPr>
          <p:spPr bwMode="blackWhite">
            <a:xfrm>
              <a:off x="2663769" y="3023376"/>
              <a:ext cx="5116820" cy="700"/>
            </a:xfrm>
            <a:prstGeom prst="line">
              <a:avLst/>
            </a:prstGeom>
            <a:grpFill/>
            <a:ln w="19050" cap="rnd">
              <a:solidFill>
                <a:srgbClr val="7030A0"/>
              </a:solidFill>
              <a:round/>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0" name="圓角矩形 9"/>
            <p:cNvSpPr/>
            <p:nvPr/>
          </p:nvSpPr>
          <p:spPr bwMode="blackWhite">
            <a:xfrm>
              <a:off x="658446" y="2843726"/>
              <a:ext cx="2160000" cy="360000"/>
            </a:xfrm>
            <a:prstGeom prst="roundRect">
              <a:avLst/>
            </a:prstGeom>
            <a:grpFill/>
            <a:ln w="15875">
              <a:solidFill>
                <a:srgbClr val="7030A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ts val="686"/>
                </a:lnSpc>
                <a:spcBef>
                  <a:spcPts val="0"/>
                </a:spcBef>
                <a:spcAft>
                  <a:spcPts val="0"/>
                </a:spcAft>
                <a:buClrTx/>
                <a:buSzTx/>
                <a:buFontTx/>
                <a:buNone/>
                <a:tabLst/>
                <a:defRPr/>
              </a:pPr>
              <a:r>
                <a:rPr kumimoji="0" lang="zh-TW" altLang="en-US" sz="12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t>
              </a: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考試分發入學</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38" name="圓角矩形 37"/>
            <p:cNvSpPr/>
            <p:nvPr/>
          </p:nvSpPr>
          <p:spPr bwMode="blackWhite">
            <a:xfrm>
              <a:off x="4931769" y="2843726"/>
              <a:ext cx="1296000" cy="360000"/>
            </a:xfrm>
            <a:prstGeom prst="roundRect">
              <a:avLst/>
            </a:prstGeom>
            <a:grpFill/>
            <a:ln w="15875">
              <a:solidFill>
                <a:srgbClr val="7030A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學科測驗：</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6/25</a:t>
              </a:r>
              <a:endPar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grpSp>
          <p:nvGrpSpPr>
            <p:cNvPr id="31" name="群組 30"/>
            <p:cNvGrpSpPr/>
            <p:nvPr/>
          </p:nvGrpSpPr>
          <p:grpSpPr bwMode="blackWhite">
            <a:xfrm>
              <a:off x="3563769" y="2843726"/>
              <a:ext cx="4032000" cy="360001"/>
              <a:chOff x="3312000" y="2664000"/>
              <a:chExt cx="4032000" cy="360001"/>
            </a:xfrm>
            <a:grpFill/>
          </p:grpSpPr>
          <p:sp>
            <p:nvSpPr>
              <p:cNvPr id="22" name="圓角矩形 21"/>
              <p:cNvSpPr/>
              <p:nvPr/>
            </p:nvSpPr>
            <p:spPr bwMode="blackWhite">
              <a:xfrm>
                <a:off x="3312000" y="2664001"/>
                <a:ext cx="1231582" cy="360000"/>
              </a:xfrm>
              <a:prstGeom prst="roundRect">
                <a:avLst/>
              </a:prstGeom>
              <a:grpFill/>
              <a:ln w="15875">
                <a:solidFill>
                  <a:srgbClr val="7030A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報名：</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6/19-6/21</a:t>
                </a:r>
                <a:endPar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39" name="圓角矩形 38"/>
              <p:cNvSpPr/>
              <p:nvPr/>
            </p:nvSpPr>
            <p:spPr bwMode="blackWhite">
              <a:xfrm>
                <a:off x="6119999" y="2664000"/>
                <a:ext cx="1224001" cy="360000"/>
              </a:xfrm>
              <a:prstGeom prst="roundRect">
                <a:avLst/>
              </a:prstGeom>
              <a:grpFill/>
              <a:ln w="15875">
                <a:solidFill>
                  <a:srgbClr val="7030A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志願單繳交與免試同</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grpSp>
        <p:grpSp>
          <p:nvGrpSpPr>
            <p:cNvPr id="3" name="群組 2"/>
            <p:cNvGrpSpPr/>
            <p:nvPr/>
          </p:nvGrpSpPr>
          <p:grpSpPr bwMode="blackWhite">
            <a:xfrm>
              <a:off x="251769" y="179725"/>
              <a:ext cx="2520000" cy="900000"/>
              <a:chOff x="0" y="-1"/>
              <a:chExt cx="2520000" cy="900000"/>
            </a:xfrm>
            <a:grpFill/>
          </p:grpSpPr>
          <p:pic>
            <p:nvPicPr>
              <p:cNvPr id="2" name="圖片 1"/>
              <p:cNvPicPr>
                <a:picLocks/>
              </p:cNvPicPr>
              <p:nvPr/>
            </p:nvPicPr>
            <p:blipFill>
              <a:blip r:embed="rId2" cstate="print">
                <a:extLst>
                  <a:ext uri="{28A0092B-C50C-407E-A947-70E740481C1C}">
                    <a14:useLocalDpi xmlns:a14="http://schemas.microsoft.com/office/drawing/2010/main" val="0"/>
                  </a:ext>
                </a:extLst>
              </a:blip>
              <a:stretch>
                <a:fillRect/>
              </a:stretch>
            </p:blipFill>
            <p:spPr bwMode="blackWhite">
              <a:xfrm>
                <a:off x="0" y="-1"/>
                <a:ext cx="2520000" cy="900000"/>
              </a:xfrm>
              <a:prstGeom prst="rect">
                <a:avLst/>
              </a:prstGeom>
              <a:grpFill/>
              <a:scene3d>
                <a:camera prst="orthographicFront"/>
                <a:lightRig rig="threePt" dir="t"/>
              </a:scene3d>
              <a:sp3d>
                <a:bevelT/>
              </a:sp3d>
            </p:spPr>
          </p:pic>
          <p:sp>
            <p:nvSpPr>
              <p:cNvPr id="4" name="矩形 3"/>
              <p:cNvSpPr/>
              <p:nvPr/>
            </p:nvSpPr>
            <p:spPr bwMode="blackWhite">
              <a:xfrm>
                <a:off x="144000" y="89999"/>
                <a:ext cx="2232000" cy="720000"/>
              </a:xfrm>
              <a:prstGeom prst="rect">
                <a:avLst/>
              </a:prstGeom>
              <a:grp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rtlCol="0" anchor="ctr"/>
              <a:lstStyle/>
              <a:p>
                <a:pPr marL="0" marR="0" lvl="0" indent="0" algn="dist" defTabSz="914400" rtl="0" eaLnBrk="1" fontAlgn="auto" latinLnBrk="0" hangingPunct="1">
                  <a:lnSpc>
                    <a:spcPct val="125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新北市</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112</a:t>
                </a: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年國中多元適性</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入學管道流程圖</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25000"/>
                  </a:lnSpc>
                  <a:spcBef>
                    <a:spcPts val="0"/>
                  </a:spcBef>
                  <a:spcAft>
                    <a:spcPts val="0"/>
                  </a:spcAft>
                  <a:buClrTx/>
                  <a:buSzTx/>
                  <a:buFontTx/>
                  <a:buNone/>
                  <a:tabLst/>
                  <a:defRPr/>
                </a:pP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a:t>
                </a: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日期以各簡章公告為主</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a:t>
                </a:r>
                <a:endPar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grpSp>
        <p:cxnSp>
          <p:nvCxnSpPr>
            <p:cNvPr id="62" name="直線接點 61"/>
            <p:cNvCxnSpPr/>
            <p:nvPr/>
          </p:nvCxnSpPr>
          <p:spPr bwMode="blackWhite">
            <a:xfrm>
              <a:off x="6083769" y="503726"/>
              <a:ext cx="1656000" cy="0"/>
            </a:xfrm>
            <a:prstGeom prst="line">
              <a:avLst/>
            </a:prstGeom>
            <a:grpFill/>
            <a:ln w="19050" cap="rnd">
              <a:round/>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64" name="直線接點 63"/>
            <p:cNvCxnSpPr/>
            <p:nvPr/>
          </p:nvCxnSpPr>
          <p:spPr bwMode="blackWhite">
            <a:xfrm>
              <a:off x="6083769" y="1367726"/>
              <a:ext cx="1656000" cy="0"/>
            </a:xfrm>
            <a:prstGeom prst="line">
              <a:avLst/>
            </a:prstGeom>
            <a:grpFill/>
            <a:ln w="19050" cap="rnd">
              <a:round/>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47" name="直線接點 46"/>
            <p:cNvCxnSpPr/>
            <p:nvPr/>
          </p:nvCxnSpPr>
          <p:spPr bwMode="blackWhite">
            <a:xfrm>
              <a:off x="2663769" y="1403726"/>
              <a:ext cx="2664000" cy="0"/>
            </a:xfrm>
            <a:prstGeom prst="line">
              <a:avLst/>
            </a:prstGeom>
            <a:grpFill/>
            <a:ln w="19050" cap="rnd">
              <a:round/>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58" name="直線接點 57"/>
            <p:cNvCxnSpPr/>
            <p:nvPr/>
          </p:nvCxnSpPr>
          <p:spPr bwMode="blackWhite">
            <a:xfrm>
              <a:off x="3347769" y="431726"/>
              <a:ext cx="216000" cy="0"/>
            </a:xfrm>
            <a:prstGeom prst="line">
              <a:avLst/>
            </a:prstGeom>
            <a:grpFill/>
            <a:ln w="19050" cap="rnd">
              <a:solidFill>
                <a:srgbClr val="7030A0"/>
              </a:solidFill>
              <a:round/>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59" name="直線接點 58"/>
            <p:cNvCxnSpPr/>
            <p:nvPr/>
          </p:nvCxnSpPr>
          <p:spPr bwMode="blackWhite">
            <a:xfrm>
              <a:off x="3347769" y="1079726"/>
              <a:ext cx="216000" cy="0"/>
            </a:xfrm>
            <a:prstGeom prst="line">
              <a:avLst/>
            </a:prstGeom>
            <a:grpFill/>
            <a:ln w="19050" cap="rnd">
              <a:solidFill>
                <a:schemeClr val="accent6"/>
              </a:solidFill>
              <a:round/>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60" name="直線接點 59"/>
            <p:cNvCxnSpPr/>
            <p:nvPr/>
          </p:nvCxnSpPr>
          <p:spPr bwMode="blackWhite">
            <a:xfrm>
              <a:off x="3347769" y="1727726"/>
              <a:ext cx="216000" cy="0"/>
            </a:xfrm>
            <a:prstGeom prst="line">
              <a:avLst/>
            </a:prstGeom>
            <a:grpFill/>
            <a:ln w="19050" cap="rnd">
              <a:solidFill>
                <a:schemeClr val="accent2"/>
              </a:solidFill>
              <a:round/>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61" name="直線接點 60"/>
            <p:cNvCxnSpPr>
              <a:cxnSpLocks/>
            </p:cNvCxnSpPr>
            <p:nvPr/>
          </p:nvCxnSpPr>
          <p:spPr bwMode="blackWhite">
            <a:xfrm>
              <a:off x="3369584" y="2298311"/>
              <a:ext cx="3614068" cy="9790"/>
            </a:xfrm>
            <a:prstGeom prst="line">
              <a:avLst/>
            </a:prstGeom>
            <a:grpFill/>
            <a:ln w="19050" cap="rnd">
              <a:solidFill>
                <a:srgbClr val="FF0000"/>
              </a:solidFill>
              <a:round/>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67" name="直線接點 66"/>
            <p:cNvCxnSpPr/>
            <p:nvPr/>
          </p:nvCxnSpPr>
          <p:spPr bwMode="blackWhite">
            <a:xfrm flipV="1">
              <a:off x="8028000" y="1620000"/>
              <a:ext cx="144000" cy="0"/>
            </a:xfrm>
            <a:prstGeom prst="line">
              <a:avLst/>
            </a:prstGeom>
            <a:grpFill/>
            <a:ln w="19050" cap="rnd">
              <a:round/>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7" name="圓角矩形 6"/>
            <p:cNvSpPr/>
            <p:nvPr/>
          </p:nvSpPr>
          <p:spPr bwMode="blackWhite">
            <a:xfrm>
              <a:off x="665654" y="1153620"/>
              <a:ext cx="2160000" cy="416480"/>
            </a:xfrm>
            <a:prstGeom prst="roundRect">
              <a:avLst/>
            </a:prstGeom>
            <a:grpFill/>
            <a:ln w="15875">
              <a:solidFill>
                <a:srgbClr val="00B05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基北區高級中等學校</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免試入學</a:t>
              </a:r>
            </a:p>
          </p:txBody>
        </p:sp>
        <p:sp>
          <p:nvSpPr>
            <p:cNvPr id="8" name="圓角矩形 7"/>
            <p:cNvSpPr/>
            <p:nvPr/>
          </p:nvSpPr>
          <p:spPr bwMode="blackWhite">
            <a:xfrm>
              <a:off x="683769" y="1835726"/>
              <a:ext cx="2160000" cy="432000"/>
            </a:xfrm>
            <a:prstGeom prst="roundRect">
              <a:avLst/>
            </a:prstGeom>
            <a:grpFill/>
            <a:ln w="15875">
              <a:solidFill>
                <a:srgbClr val="00B05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試辦學習區完全免試入學</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18" name="圓角矩形 17"/>
            <p:cNvSpPr/>
            <p:nvPr/>
          </p:nvSpPr>
          <p:spPr bwMode="blackWhite">
            <a:xfrm>
              <a:off x="3563769" y="179725"/>
              <a:ext cx="1512000" cy="600390"/>
            </a:xfrm>
            <a:prstGeom prst="roundRect">
              <a:avLst/>
            </a:prstGeom>
            <a:grpFill/>
            <a:ln w="15875">
              <a:solidFill>
                <a:srgbClr val="7030A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新北市公立高級中等學校</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優先免試入學</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放榜：</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6/14 </a:t>
              </a: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報到：</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6/15</a:t>
              </a:r>
            </a:p>
          </p:txBody>
        </p:sp>
        <p:sp>
          <p:nvSpPr>
            <p:cNvPr id="19" name="圓角矩形 18"/>
            <p:cNvSpPr/>
            <p:nvPr/>
          </p:nvSpPr>
          <p:spPr bwMode="blackWhite">
            <a:xfrm>
              <a:off x="3563769" y="827726"/>
              <a:ext cx="1512000" cy="504000"/>
            </a:xfrm>
            <a:prstGeom prst="roundRect">
              <a:avLst/>
            </a:prstGeom>
            <a:grpFill/>
            <a:ln w="15875">
              <a:solidFill>
                <a:schemeClr val="accent6"/>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新北市私立高級中等學校</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優先免試入學</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放榜：</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5/31 </a:t>
              </a: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報到：</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5/31-6/1</a:t>
              </a:r>
            </a:p>
          </p:txBody>
        </p:sp>
        <p:sp>
          <p:nvSpPr>
            <p:cNvPr id="32" name="圓角矩形 31"/>
            <p:cNvSpPr/>
            <p:nvPr/>
          </p:nvSpPr>
          <p:spPr bwMode="blackWhite">
            <a:xfrm>
              <a:off x="5219307" y="179725"/>
              <a:ext cx="900463" cy="1664517"/>
            </a:xfrm>
            <a:prstGeom prst="roundRect">
              <a:avLst/>
            </a:prstGeom>
            <a:grpFill/>
            <a:ln w="15875">
              <a:solidFill>
                <a:srgbClr val="00B05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基北區</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免試入學</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志願選填</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序位查詢</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6/21-6/29</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志願單繳交</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各校自訂</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33" name="圓角矩形 32"/>
            <p:cNvSpPr/>
            <p:nvPr/>
          </p:nvSpPr>
          <p:spPr bwMode="blackWhite">
            <a:xfrm>
              <a:off x="6227769" y="179726"/>
              <a:ext cx="648000" cy="648000"/>
            </a:xfrm>
            <a:prstGeom prst="roundRect">
              <a:avLst/>
            </a:prstGeom>
            <a:grpFill/>
            <a:ln w="15875">
              <a:solidFill>
                <a:srgbClr val="00B05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報名人數</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＜或＝</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招生人數</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36" name="圓角矩形 35"/>
            <p:cNvSpPr/>
            <p:nvPr/>
          </p:nvSpPr>
          <p:spPr bwMode="blackWhite">
            <a:xfrm>
              <a:off x="7019769" y="215726"/>
              <a:ext cx="576000" cy="576000"/>
            </a:xfrm>
            <a:prstGeom prst="roundRect">
              <a:avLst/>
            </a:prstGeom>
            <a:grpFill/>
            <a:ln w="15875">
              <a:solidFill>
                <a:srgbClr val="00B05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全額</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錄取</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37" name="圓角矩形 36"/>
            <p:cNvSpPr/>
            <p:nvPr/>
          </p:nvSpPr>
          <p:spPr bwMode="blackWhite">
            <a:xfrm>
              <a:off x="6227769" y="1043726"/>
              <a:ext cx="648000" cy="648000"/>
            </a:xfrm>
            <a:prstGeom prst="roundRect">
              <a:avLst/>
            </a:prstGeom>
            <a:grpFill/>
            <a:ln w="15875">
              <a:solidFill>
                <a:srgbClr val="00B05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報名人數</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招生人數</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43" name="圓角矩形 42"/>
            <p:cNvSpPr/>
            <p:nvPr/>
          </p:nvSpPr>
          <p:spPr bwMode="blackWhite">
            <a:xfrm>
              <a:off x="242769" y="1157409"/>
              <a:ext cx="288000" cy="1368000"/>
            </a:xfrm>
            <a:prstGeom prst="roundRect">
              <a:avLst/>
            </a:prstGeom>
            <a:grpFill/>
            <a:ln w="15875">
              <a:solidFill>
                <a:srgbClr val="00B05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ts val="1143"/>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免試入學</a:t>
              </a:r>
            </a:p>
          </p:txBody>
        </p:sp>
        <p:sp>
          <p:nvSpPr>
            <p:cNvPr id="45" name="圓角矩形 44"/>
            <p:cNvSpPr/>
            <p:nvPr/>
          </p:nvSpPr>
          <p:spPr bwMode="blackWhite">
            <a:xfrm>
              <a:off x="7019769" y="1079726"/>
              <a:ext cx="576000" cy="576000"/>
            </a:xfrm>
            <a:prstGeom prst="roundRect">
              <a:avLst/>
            </a:prstGeom>
            <a:grpFill/>
            <a:ln w="15875">
              <a:solidFill>
                <a:srgbClr val="00B05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經超額比序後依名額錄取</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51" name="圓角矩形 50"/>
            <p:cNvSpPr/>
            <p:nvPr/>
          </p:nvSpPr>
          <p:spPr bwMode="blackWhite">
            <a:xfrm>
              <a:off x="8172000" y="1080000"/>
              <a:ext cx="648000" cy="1080000"/>
            </a:xfrm>
            <a:prstGeom prst="roundRect">
              <a:avLst/>
            </a:prstGeom>
            <a:grpFill/>
            <a:ln w="15875">
              <a:solidFill>
                <a:schemeClr val="accent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ts val="1143"/>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錄取</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16" name="圓角矩形 15"/>
            <p:cNvSpPr/>
            <p:nvPr/>
          </p:nvSpPr>
          <p:spPr bwMode="blackWhite">
            <a:xfrm>
              <a:off x="683768" y="5147726"/>
              <a:ext cx="2160231" cy="432000"/>
            </a:xfrm>
            <a:prstGeom prst="roundRect">
              <a:avLst/>
            </a:prstGeom>
            <a:grpFill/>
            <a:ln w="15875">
              <a:solidFill>
                <a:schemeClr val="accent6"/>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ts val="686"/>
                </a:lnSpc>
                <a:spcBef>
                  <a:spcPts val="0"/>
                </a:spcBef>
                <a:spcAft>
                  <a:spcPts val="0"/>
                </a:spcAft>
                <a:buClrTx/>
                <a:buSzTx/>
                <a:buFontTx/>
                <a:buNone/>
                <a:tabLst/>
                <a:defRPr/>
              </a:pPr>
              <a:r>
                <a:rPr kumimoji="0" lang="zh-TW" altLang="en-US"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公私立五專</a:t>
              </a: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t>
              </a:r>
            </a:p>
          </p:txBody>
        </p:sp>
        <p:sp>
          <p:nvSpPr>
            <p:cNvPr id="79" name="圓角矩形 78"/>
            <p:cNvSpPr/>
            <p:nvPr/>
          </p:nvSpPr>
          <p:spPr bwMode="blackWhite">
            <a:xfrm>
              <a:off x="5523498" y="5147726"/>
              <a:ext cx="2072271" cy="432000"/>
            </a:xfrm>
            <a:prstGeom prst="roundRect">
              <a:avLst/>
            </a:prstGeom>
            <a:grpFill/>
            <a:ln w="15875">
              <a:solidFill>
                <a:schemeClr val="accent6"/>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各區五專聯合免試入學現場分發</a:t>
              </a:r>
              <a:r>
                <a:rPr kumimoji="0" lang="en-US" altLang="zh-TW"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6/21-7/3</a:t>
              </a: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報名  </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7/12</a:t>
              </a: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現場登記分發</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30" name="圓角矩形 29"/>
            <p:cNvSpPr/>
            <p:nvPr/>
          </p:nvSpPr>
          <p:spPr bwMode="blackWhite">
            <a:xfrm>
              <a:off x="3563769" y="5147726"/>
              <a:ext cx="1743727" cy="432000"/>
            </a:xfrm>
            <a:prstGeom prst="roundRect">
              <a:avLst>
                <a:gd name="adj" fmla="val 23729"/>
              </a:avLst>
            </a:prstGeom>
            <a:grpFill/>
            <a:ln w="15875">
              <a:solidFill>
                <a:schemeClr val="accent6"/>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五專優先免試</a:t>
              </a:r>
              <a:r>
                <a:rPr kumimoji="0" lang="en-US" altLang="zh-TW"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en-US" altLang="zh-TW"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5/22-26</a:t>
              </a:r>
              <a:r>
                <a:rPr kumimoji="0" lang="zh-TW"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報名 </a:t>
              </a:r>
              <a:r>
                <a:rPr kumimoji="0" lang="en-US" altLang="zh-TW"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6/8-12</a:t>
              </a:r>
              <a:r>
                <a:rPr kumimoji="0" lang="zh-TW"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填志願 </a:t>
              </a:r>
              <a:r>
                <a:rPr kumimoji="0" lang="en-US" altLang="zh-TW"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6/15</a:t>
              </a:r>
              <a:r>
                <a:rPr kumimoji="0" lang="zh-TW"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放榜</a:t>
              </a:r>
              <a:r>
                <a:rPr kumimoji="0" lang="zh-TW" altLang="en-US"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t>
              </a:r>
              <a:endParaRPr kumimoji="0" lang="en-US" altLang="zh-TW"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17" name="圓角矩形 16"/>
            <p:cNvSpPr/>
            <p:nvPr/>
          </p:nvSpPr>
          <p:spPr bwMode="blackWhite">
            <a:xfrm>
              <a:off x="2987538" y="179726"/>
              <a:ext cx="360230" cy="5400000"/>
            </a:xfrm>
            <a:prstGeom prst="roundRect">
              <a:avLst/>
            </a:prstGeom>
            <a:solidFill>
              <a:srgbClr val="FFFF00"/>
            </a:solidFill>
            <a:ln w="15875">
              <a:solidFill>
                <a:schemeClr val="accent4"/>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sp3d extrusionH="57150">
                <a:bevelT w="38100" h="38100"/>
              </a:sp3d>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zh-TW" altLang="en-US" sz="14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國中教育會考</a:t>
              </a:r>
              <a:endParaRPr kumimoji="0" lang="en-US" altLang="zh-TW" sz="14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altLang="zh-TW" sz="14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5/20</a:t>
              </a:r>
            </a:p>
            <a:p>
              <a:pPr marL="0" marR="0" lvl="0" indent="0" algn="ctr" defTabSz="914400" rtl="0" eaLnBrk="1" fontAlgn="auto" latinLnBrk="0" hangingPunct="1">
                <a:lnSpc>
                  <a:spcPct val="150000"/>
                </a:lnSpc>
                <a:spcBef>
                  <a:spcPts val="0"/>
                </a:spcBef>
                <a:spcAft>
                  <a:spcPts val="0"/>
                </a:spcAft>
                <a:buClrTx/>
                <a:buSzTx/>
                <a:buFontTx/>
                <a:buNone/>
                <a:tabLst/>
                <a:defRPr/>
              </a:pPr>
              <a:r>
                <a:rPr kumimoji="0" lang="zh-TW" altLang="en-US" sz="14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a:t>
              </a:r>
              <a:endParaRPr kumimoji="0" lang="en-US" altLang="zh-TW" sz="14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altLang="zh-TW" sz="14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5/21</a:t>
              </a:r>
            </a:p>
            <a:p>
              <a:pPr marL="0" marR="0" lvl="0" indent="0" algn="ctr" defTabSz="914400" rtl="0" eaLnBrk="1" fontAlgn="auto" latinLnBrk="0" hangingPunct="1">
                <a:lnSpc>
                  <a:spcPct val="150000"/>
                </a:lnSpc>
                <a:spcBef>
                  <a:spcPts val="0"/>
                </a:spcBef>
                <a:spcAft>
                  <a:spcPts val="0"/>
                </a:spcAft>
                <a:buClrTx/>
                <a:buSzTx/>
                <a:buFontTx/>
                <a:buNone/>
                <a:tabLst/>
                <a:defRPr/>
              </a:pPr>
              <a:endParaRPr kumimoji="0" lang="en-US" altLang="zh-TW" sz="14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50000"/>
                </a:lnSpc>
                <a:spcBef>
                  <a:spcPts val="0"/>
                </a:spcBef>
                <a:spcAft>
                  <a:spcPts val="0"/>
                </a:spcAft>
                <a:buClrTx/>
                <a:buSzTx/>
                <a:buFontTx/>
                <a:buNone/>
                <a:tabLst/>
                <a:defRPr/>
              </a:pPr>
              <a:r>
                <a:rPr kumimoji="0" lang="zh-TW" altLang="en-US" sz="14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成績公布</a:t>
              </a:r>
              <a:r>
                <a:rPr kumimoji="0" lang="en-US" altLang="zh-TW" sz="14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4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en-US" altLang="zh-TW" sz="14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6/9</a:t>
              </a:r>
            </a:p>
          </p:txBody>
        </p:sp>
        <p:sp>
          <p:nvSpPr>
            <p:cNvPr id="40" name="圓角矩形 39"/>
            <p:cNvSpPr/>
            <p:nvPr/>
          </p:nvSpPr>
          <p:spPr bwMode="blackWhite">
            <a:xfrm>
              <a:off x="7667770" y="179725"/>
              <a:ext cx="360001" cy="5399997"/>
            </a:xfrm>
            <a:prstGeom prst="roundRect">
              <a:avLst/>
            </a:prstGeom>
            <a:solidFill>
              <a:srgbClr val="FFFF00"/>
            </a:solidFill>
            <a:ln w="15875">
              <a:solidFill>
                <a:schemeClr val="accent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一次分發</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50000"/>
                </a:lnSpc>
                <a:spcBef>
                  <a:spcPts val="0"/>
                </a:spcBef>
                <a:spcAft>
                  <a:spcPts val="0"/>
                </a:spcAft>
                <a:buClrTx/>
                <a:buSzTx/>
                <a:buFontTx/>
                <a:buNone/>
                <a:tabLst/>
                <a:defRPr/>
              </a:pP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50000"/>
                </a:lnSpc>
                <a:spcBef>
                  <a:spcPts val="0"/>
                </a:spcBef>
                <a:spcAft>
                  <a:spcPts val="0"/>
                </a:spcAft>
                <a:buClrTx/>
                <a:buSzTx/>
                <a:buFontTx/>
                <a:buNone/>
                <a:tabLst/>
                <a:defRPr/>
              </a:pP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50000"/>
                </a:lnSpc>
                <a:spcBef>
                  <a:spcPts val="0"/>
                </a:spcBef>
                <a:spcAft>
                  <a:spcPts val="0"/>
                </a:spcAft>
                <a:buClrTx/>
                <a:buSzTx/>
                <a:buFontTx/>
                <a:buNone/>
                <a:tabLst/>
                <a:defRPr/>
              </a:pP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50000"/>
                </a:lnSpc>
                <a:spcBef>
                  <a:spcPts val="0"/>
                </a:spcBef>
                <a:spcAft>
                  <a:spcPts val="0"/>
                </a:spcAft>
                <a:buClrTx/>
                <a:buSzTx/>
                <a:buFontTx/>
                <a:buNone/>
                <a:tabLst/>
                <a:defRPr/>
              </a:pP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5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免試入學及</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特招考試分發</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放榜</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日期                                                                                                                                                                                                                                                                                                                                                      </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en-US" altLang="zh-TW" sz="1200" b="1" i="0" u="none" strike="noStrike" kern="1200" cap="none" spc="0" normalizeH="0" baseline="0" noProof="0" dirty="0">
                  <a:ln>
                    <a:noFill/>
                  </a:ln>
                  <a:solidFill>
                    <a:srgbClr val="0000FF"/>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7/11</a:t>
              </a:r>
            </a:p>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報到</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日期</a:t>
              </a:r>
              <a:r>
                <a:rPr kumimoji="0" lang="en-US" altLang="zh-TW" sz="1200" b="1" i="0" u="none" strike="noStrike" kern="1200" cap="none" spc="0" normalizeH="0" baseline="0" noProof="0" dirty="0">
                  <a:ln>
                    <a:noFill/>
                  </a:ln>
                  <a:solidFill>
                    <a:srgbClr val="0000FF"/>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7/14</a:t>
              </a:r>
            </a:p>
            <a:p>
              <a:pPr marL="0" marR="0" lvl="0" indent="0" algn="ctr" defTabSz="914400" rtl="0" eaLnBrk="1" fontAlgn="auto" latinLnBrk="0" hangingPunct="1">
                <a:lnSpc>
                  <a:spcPts val="1143"/>
                </a:lnSpc>
                <a:spcBef>
                  <a:spcPts val="0"/>
                </a:spcBef>
                <a:spcAft>
                  <a:spcPts val="0"/>
                </a:spcAft>
                <a:buClrTx/>
                <a:buSzTx/>
                <a:buFontTx/>
                <a:buNone/>
                <a:tabLst/>
                <a:defRPr/>
              </a:pPr>
              <a:endParaRPr kumimoji="0" lang="en-US" altLang="zh-TW" sz="9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grpSp>
      <p:sp>
        <p:nvSpPr>
          <p:cNvPr id="63" name="圓角矩形 62"/>
          <p:cNvSpPr/>
          <p:nvPr/>
        </p:nvSpPr>
        <p:spPr>
          <a:xfrm>
            <a:off x="6620386" y="4906539"/>
            <a:ext cx="1201063" cy="531321"/>
          </a:xfrm>
          <a:prstGeom prst="roundRect">
            <a:avLst/>
          </a:prstGeom>
          <a:solidFill>
            <a:schemeClr val="bg1"/>
          </a:solidFill>
          <a:ln w="15875">
            <a:solidFill>
              <a:schemeClr val="accent2"/>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分發放榜：</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7/11</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報到：</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7/12</a:t>
            </a:r>
            <a:endPar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65" name="圓角矩形 64"/>
          <p:cNvSpPr/>
          <p:nvPr/>
        </p:nvSpPr>
        <p:spPr>
          <a:xfrm>
            <a:off x="6655869" y="5598486"/>
            <a:ext cx="1141081" cy="392433"/>
          </a:xfrm>
          <a:prstGeom prst="roundRect">
            <a:avLst/>
          </a:prstGeom>
          <a:solidFill>
            <a:schemeClr val="bg1"/>
          </a:solidFill>
          <a:ln w="15875">
            <a:solidFill>
              <a:srgbClr val="FF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報到：</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7/14</a:t>
            </a:r>
            <a:endPar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72" name="圓角矩形 71"/>
          <p:cNvSpPr/>
          <p:nvPr/>
        </p:nvSpPr>
        <p:spPr>
          <a:xfrm>
            <a:off x="4752574" y="2390465"/>
            <a:ext cx="1496989" cy="595430"/>
          </a:xfrm>
          <a:prstGeom prst="roundRect">
            <a:avLst/>
          </a:prstGeom>
          <a:solidFill>
            <a:schemeClr val="bg1"/>
          </a:solidFill>
          <a:ln w="15875">
            <a:solidFill>
              <a:srgbClr val="FF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基北區技優甄選入學</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放榜：</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6/14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報到：</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6/15</a:t>
            </a:r>
          </a:p>
        </p:txBody>
      </p:sp>
      <p:sp>
        <p:nvSpPr>
          <p:cNvPr id="73" name="圓角矩形 72"/>
          <p:cNvSpPr/>
          <p:nvPr/>
        </p:nvSpPr>
        <p:spPr>
          <a:xfrm>
            <a:off x="4715575" y="1730353"/>
            <a:ext cx="1539572" cy="561938"/>
          </a:xfrm>
          <a:prstGeom prst="roundRect">
            <a:avLst/>
          </a:prstGeom>
          <a:solidFill>
            <a:schemeClr val="bg1"/>
          </a:solidFill>
          <a:ln w="15875">
            <a:solidFill>
              <a:schemeClr val="accent2"/>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新北市私立高級中學</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學校直升入學</a:t>
            </a:r>
            <a:endPar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74" name="圓角矩形 73"/>
          <p:cNvSpPr/>
          <p:nvPr/>
        </p:nvSpPr>
        <p:spPr>
          <a:xfrm>
            <a:off x="6714141" y="2397692"/>
            <a:ext cx="1550827" cy="597006"/>
          </a:xfrm>
          <a:prstGeom prst="roundRect">
            <a:avLst/>
          </a:prstGeom>
          <a:solidFill>
            <a:schemeClr val="bg1"/>
          </a:solidFill>
          <a:ln w="15875">
            <a:solidFill>
              <a:srgbClr val="FF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基北區實用技能學程</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放榜：</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6/13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報到：</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6/16</a:t>
            </a:r>
          </a:p>
        </p:txBody>
      </p:sp>
      <p:sp>
        <p:nvSpPr>
          <p:cNvPr id="75" name="圓角矩形 74"/>
          <p:cNvSpPr/>
          <p:nvPr/>
        </p:nvSpPr>
        <p:spPr>
          <a:xfrm>
            <a:off x="8729546" y="2363052"/>
            <a:ext cx="1496989" cy="624168"/>
          </a:xfrm>
          <a:prstGeom prst="roundRect">
            <a:avLst/>
          </a:prstGeom>
          <a:solidFill>
            <a:schemeClr val="bg1"/>
          </a:solidFill>
          <a:ln w="15875">
            <a:solidFill>
              <a:srgbClr val="FF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基北區產特優先入學</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放榜：</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6/14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報到：</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6/15</a:t>
            </a:r>
          </a:p>
        </p:txBody>
      </p:sp>
      <p:sp>
        <p:nvSpPr>
          <p:cNvPr id="68" name="圓角矩形 64">
            <a:extLst>
              <a:ext uri="{FF2B5EF4-FFF2-40B4-BE49-F238E27FC236}">
                <a16:creationId xmlns:a16="http://schemas.microsoft.com/office/drawing/2014/main" xmlns="" id="{F6324473-9F6A-4E6D-AB6A-CDE3F1AA736A}"/>
              </a:ext>
            </a:extLst>
          </p:cNvPr>
          <p:cNvSpPr/>
          <p:nvPr/>
        </p:nvSpPr>
        <p:spPr>
          <a:xfrm>
            <a:off x="2728521" y="5655518"/>
            <a:ext cx="992860" cy="410913"/>
          </a:xfrm>
          <a:prstGeom prst="roundRect">
            <a:avLst/>
          </a:prstGeom>
          <a:solidFill>
            <a:schemeClr val="bg1"/>
          </a:solidFill>
          <a:ln w="15875">
            <a:solidFill>
              <a:srgbClr val="FF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放榜：</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5/8</a:t>
            </a:r>
            <a:endPar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69" name="圓角矩形 64">
            <a:extLst>
              <a:ext uri="{FF2B5EF4-FFF2-40B4-BE49-F238E27FC236}">
                <a16:creationId xmlns:a16="http://schemas.microsoft.com/office/drawing/2014/main" xmlns="" id="{C733731F-5372-4574-B049-2AAB728916FA}"/>
              </a:ext>
            </a:extLst>
          </p:cNvPr>
          <p:cNvSpPr/>
          <p:nvPr/>
        </p:nvSpPr>
        <p:spPr>
          <a:xfrm>
            <a:off x="4740357" y="5515145"/>
            <a:ext cx="1210040" cy="507517"/>
          </a:xfrm>
          <a:prstGeom prst="roundRect">
            <a:avLst/>
          </a:prstGeom>
          <a:solidFill>
            <a:schemeClr val="bg1"/>
          </a:solidFill>
          <a:ln w="15875">
            <a:solidFill>
              <a:srgbClr val="FF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13717" tIns="0" rIns="13717"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運動績優</a:t>
            </a:r>
            <a: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甄審甄試</a:t>
            </a:r>
          </a:p>
        </p:txBody>
      </p:sp>
      <p:pic>
        <p:nvPicPr>
          <p:cNvPr id="70" name="Picture 2">
            <a:extLst>
              <a:ext uri="{FF2B5EF4-FFF2-40B4-BE49-F238E27FC236}">
                <a16:creationId xmlns:a16="http://schemas.microsoft.com/office/drawing/2014/main" xmlns="" id="{2E0E89C4-A452-444E-827B-3758721C727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998822" y="330005"/>
            <a:ext cx="1105687" cy="909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1" name="文字方塊 70">
            <a:extLst>
              <a:ext uri="{FF2B5EF4-FFF2-40B4-BE49-F238E27FC236}">
                <a16:creationId xmlns:a16="http://schemas.microsoft.com/office/drawing/2014/main" xmlns="" id="{6D7E5790-EBFB-48AE-BD2B-21831A0EEE2F}"/>
              </a:ext>
            </a:extLst>
          </p:cNvPr>
          <p:cNvSpPr txBox="1"/>
          <p:nvPr/>
        </p:nvSpPr>
        <p:spPr>
          <a:xfrm>
            <a:off x="57447" y="3302624"/>
            <a:ext cx="3817818" cy="3509810"/>
          </a:xfrm>
          <a:prstGeom prst="rect">
            <a:avLst/>
          </a:prstGeom>
          <a:noFill/>
          <a:ln w="76200">
            <a:solidFill>
              <a:srgbClr val="FF0000"/>
            </a:solidFill>
          </a:ln>
          <a:scene3d>
            <a:camera prst="orthographicFront"/>
            <a:lightRig rig="threePt" dir="t"/>
          </a:scene3d>
          <a:sp3d>
            <a:bevelT/>
          </a:sp3d>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black"/>
              </a:solidFill>
              <a:effectLst/>
              <a:uLnTx/>
              <a:uFillTx/>
              <a:latin typeface="Calibri" panose="020F0502020204030204"/>
              <a:ea typeface="標楷體" panose="03000509000000000000" pitchFamily="65" charset="-120"/>
              <a:cs typeface="+mn-cs"/>
            </a:endParaRPr>
          </a:p>
        </p:txBody>
      </p:sp>
    </p:spTree>
    <p:extLst>
      <p:ext uri="{BB962C8B-B14F-4D97-AF65-F5344CB8AC3E}">
        <p14:creationId xmlns:p14="http://schemas.microsoft.com/office/powerpoint/2010/main" val="237109016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wheel(1)">
                                      <p:cBhvr>
                                        <p:cTn id="7" dur="2000"/>
                                        <p:tgtEl>
                                          <p:spTgt spid="70"/>
                                        </p:tgtEl>
                                      </p:cBhvr>
                                    </p:animEffect>
                                  </p:childTnLst>
                                </p:cTn>
                              </p:par>
                            </p:childTnLst>
                          </p:cTn>
                        </p:par>
                        <p:par>
                          <p:cTn id="8" fill="hold">
                            <p:stCondLst>
                              <p:cond delay="2000"/>
                            </p:stCondLst>
                            <p:childTnLst>
                              <p:par>
                                <p:cTn id="9" presetID="31" presetClass="entr" presetSubtype="0"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1000" fill="hold"/>
                                        <p:tgtEl>
                                          <p:spTgt spid="71"/>
                                        </p:tgtEl>
                                        <p:attrNameLst>
                                          <p:attrName>ppt_w</p:attrName>
                                        </p:attrNameLst>
                                      </p:cBhvr>
                                      <p:tavLst>
                                        <p:tav tm="0">
                                          <p:val>
                                            <p:fltVal val="0"/>
                                          </p:val>
                                        </p:tav>
                                        <p:tav tm="100000">
                                          <p:val>
                                            <p:strVal val="#ppt_w"/>
                                          </p:val>
                                        </p:tav>
                                      </p:tavLst>
                                    </p:anim>
                                    <p:anim calcmode="lin" valueType="num">
                                      <p:cBhvr>
                                        <p:cTn id="12" dur="1000" fill="hold"/>
                                        <p:tgtEl>
                                          <p:spTgt spid="71"/>
                                        </p:tgtEl>
                                        <p:attrNameLst>
                                          <p:attrName>ppt_h</p:attrName>
                                        </p:attrNameLst>
                                      </p:cBhvr>
                                      <p:tavLst>
                                        <p:tav tm="0">
                                          <p:val>
                                            <p:fltVal val="0"/>
                                          </p:val>
                                        </p:tav>
                                        <p:tav tm="100000">
                                          <p:val>
                                            <p:strVal val="#ppt_h"/>
                                          </p:val>
                                        </p:tav>
                                      </p:tavLst>
                                    </p:anim>
                                    <p:anim calcmode="lin" valueType="num">
                                      <p:cBhvr>
                                        <p:cTn id="13" dur="1000" fill="hold"/>
                                        <p:tgtEl>
                                          <p:spTgt spid="71"/>
                                        </p:tgtEl>
                                        <p:attrNameLst>
                                          <p:attrName>style.rotation</p:attrName>
                                        </p:attrNameLst>
                                      </p:cBhvr>
                                      <p:tavLst>
                                        <p:tav tm="0">
                                          <p:val>
                                            <p:fltVal val="90"/>
                                          </p:val>
                                        </p:tav>
                                        <p:tav tm="100000">
                                          <p:val>
                                            <p:fltVal val="0"/>
                                          </p:val>
                                        </p:tav>
                                      </p:tavLst>
                                    </p:anim>
                                    <p:animEffect transition="in" filter="fade">
                                      <p:cBhvr>
                                        <p:cTn id="14" dur="10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Lst>
  </p:timing>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 name="Oval 65"/>
          <p:cNvSpPr>
            <a:spLocks noChangeArrowheads="1"/>
          </p:cNvSpPr>
          <p:nvPr/>
        </p:nvSpPr>
        <p:spPr bwMode="auto">
          <a:xfrm rot="10800000" flipV="1">
            <a:off x="4197670" y="5061897"/>
            <a:ext cx="4473825" cy="693812"/>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defTabSz="685800">
              <a:defRPr/>
            </a:pPr>
            <a:endParaRPr lang="zh-CN" altLang="en-US" sz="1350" kern="0">
              <a:solidFill>
                <a:sysClr val="windowText" lastClr="000000"/>
              </a:solidFill>
              <a:latin typeface="Arial" pitchFamily="34" charset="0"/>
              <a:ea typeface="宋体"/>
            </a:endParaRPr>
          </a:p>
        </p:txBody>
      </p:sp>
      <p:sp>
        <p:nvSpPr>
          <p:cNvPr id="24" name="任意多边形 23"/>
          <p:cNvSpPr/>
          <p:nvPr/>
        </p:nvSpPr>
        <p:spPr>
          <a:xfrm rot="21417996">
            <a:off x="5656427" y="1813761"/>
            <a:ext cx="1710626" cy="1967183"/>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 name="connsiteX28" fmla="*/ 0 w 1768701"/>
              <a:gd name="connsiteY28" fmla="*/ 0 h 1819275"/>
              <a:gd name="connsiteX0" fmla="*/ 0 w 1774058"/>
              <a:gd name="connsiteY0" fmla="*/ 0 h 1819275"/>
              <a:gd name="connsiteX1" fmla="*/ 1239837 w 1774058"/>
              <a:gd name="connsiteY1" fmla="*/ 0 h 1819275"/>
              <a:gd name="connsiteX2" fmla="*/ 1425575 w 1774058"/>
              <a:gd name="connsiteY2" fmla="*/ 1819275 h 1819275"/>
              <a:gd name="connsiteX3" fmla="*/ 1217011 w 1774058"/>
              <a:gd name="connsiteY3" fmla="*/ 1151279 h 1819275"/>
              <a:gd name="connsiteX4" fmla="*/ 1120532 w 1774058"/>
              <a:gd name="connsiteY4" fmla="*/ 960656 h 1819275"/>
              <a:gd name="connsiteX5" fmla="*/ 1125218 w 1774058"/>
              <a:gd name="connsiteY5" fmla="*/ 962449 h 1819275"/>
              <a:gd name="connsiteX6" fmla="*/ 1087312 w 1774058"/>
              <a:gd name="connsiteY6" fmla="*/ 895020 h 1819275"/>
              <a:gd name="connsiteX7" fmla="*/ 1067594 w 1774058"/>
              <a:gd name="connsiteY7" fmla="*/ 856060 h 1819275"/>
              <a:gd name="connsiteX8" fmla="*/ 1044723 w 1774058"/>
              <a:gd name="connsiteY8" fmla="*/ 819259 h 1819275"/>
              <a:gd name="connsiteX9" fmla="*/ 1032247 w 1774058"/>
              <a:gd name="connsiteY9" fmla="*/ 797066 h 1819275"/>
              <a:gd name="connsiteX10" fmla="*/ 1011074 w 1774058"/>
              <a:gd name="connsiteY10" fmla="*/ 765115 h 1819275"/>
              <a:gd name="connsiteX11" fmla="*/ 976419 w 1774058"/>
              <a:gd name="connsiteY11" fmla="*/ 709350 h 1819275"/>
              <a:gd name="connsiteX12" fmla="*/ 949071 w 1774058"/>
              <a:gd name="connsiteY12" fmla="*/ 671548 h 1819275"/>
              <a:gd name="connsiteX13" fmla="*/ 932625 w 1774058"/>
              <a:gd name="connsiteY13" fmla="*/ 646730 h 1819275"/>
              <a:gd name="connsiteX14" fmla="*/ 911183 w 1774058"/>
              <a:gd name="connsiteY14" fmla="*/ 619176 h 1819275"/>
              <a:gd name="connsiteX15" fmla="*/ 873826 w 1774058"/>
              <a:gd name="connsiteY15" fmla="*/ 567538 h 1819275"/>
              <a:gd name="connsiteX16" fmla="*/ 842456 w 1774058"/>
              <a:gd name="connsiteY16" fmla="*/ 530859 h 1819275"/>
              <a:gd name="connsiteX17" fmla="*/ 827460 w 1774058"/>
              <a:gd name="connsiteY17" fmla="*/ 511589 h 1819275"/>
              <a:gd name="connsiteX18" fmla="*/ 804660 w 1774058"/>
              <a:gd name="connsiteY18" fmla="*/ 486667 h 1819275"/>
              <a:gd name="connsiteX19" fmla="*/ 759485 w 1774058"/>
              <a:gd name="connsiteY19" fmla="*/ 433846 h 1819275"/>
              <a:gd name="connsiteX20" fmla="*/ 732019 w 1774058"/>
              <a:gd name="connsiteY20" fmla="*/ 407265 h 1819275"/>
              <a:gd name="connsiteX21" fmla="*/ 717863 w 1774058"/>
              <a:gd name="connsiteY21" fmla="*/ 391791 h 1819275"/>
              <a:gd name="connsiteX22" fmla="*/ 677622 w 1774058"/>
              <a:gd name="connsiteY22" fmla="*/ 354620 h 1819275"/>
              <a:gd name="connsiteX23" fmla="*/ 633065 w 1774058"/>
              <a:gd name="connsiteY23" fmla="*/ 311498 h 1819275"/>
              <a:gd name="connsiteX24" fmla="*/ 619739 w 1774058"/>
              <a:gd name="connsiteY24" fmla="*/ 301151 h 1819275"/>
              <a:gd name="connsiteX25" fmla="*/ 604942 w 1774058"/>
              <a:gd name="connsiteY25" fmla="*/ 287483 h 1819275"/>
              <a:gd name="connsiteX26" fmla="*/ 29334 w 1774058"/>
              <a:gd name="connsiteY26" fmla="*/ 3471 h 1819275"/>
              <a:gd name="connsiteX27" fmla="*/ 7152 w 1774058"/>
              <a:gd name="connsiteY27" fmla="*/ 1798 h 1819275"/>
              <a:gd name="connsiteX28" fmla="*/ 0 w 1774058"/>
              <a:gd name="connsiteY28" fmla="*/ 0 h 1819275"/>
              <a:gd name="connsiteX0" fmla="*/ 0 w 1775399"/>
              <a:gd name="connsiteY0" fmla="*/ 0 h 1819275"/>
              <a:gd name="connsiteX1" fmla="*/ 1239837 w 1775399"/>
              <a:gd name="connsiteY1" fmla="*/ 0 h 1819275"/>
              <a:gd name="connsiteX2" fmla="*/ 1425575 w 1775399"/>
              <a:gd name="connsiteY2" fmla="*/ 1819275 h 1819275"/>
              <a:gd name="connsiteX3" fmla="*/ 1217011 w 1775399"/>
              <a:gd name="connsiteY3" fmla="*/ 1151279 h 1819275"/>
              <a:gd name="connsiteX4" fmla="*/ 1120532 w 1775399"/>
              <a:gd name="connsiteY4" fmla="*/ 960656 h 1819275"/>
              <a:gd name="connsiteX5" fmla="*/ 1125218 w 1775399"/>
              <a:gd name="connsiteY5" fmla="*/ 962449 h 1819275"/>
              <a:gd name="connsiteX6" fmla="*/ 1087312 w 1775399"/>
              <a:gd name="connsiteY6" fmla="*/ 895020 h 1819275"/>
              <a:gd name="connsiteX7" fmla="*/ 1067594 w 1775399"/>
              <a:gd name="connsiteY7" fmla="*/ 856060 h 1819275"/>
              <a:gd name="connsiteX8" fmla="*/ 1044723 w 1775399"/>
              <a:gd name="connsiteY8" fmla="*/ 819259 h 1819275"/>
              <a:gd name="connsiteX9" fmla="*/ 1032247 w 1775399"/>
              <a:gd name="connsiteY9" fmla="*/ 797066 h 1819275"/>
              <a:gd name="connsiteX10" fmla="*/ 1011074 w 1775399"/>
              <a:gd name="connsiteY10" fmla="*/ 765115 h 1819275"/>
              <a:gd name="connsiteX11" fmla="*/ 976419 w 1775399"/>
              <a:gd name="connsiteY11" fmla="*/ 709350 h 1819275"/>
              <a:gd name="connsiteX12" fmla="*/ 949071 w 1775399"/>
              <a:gd name="connsiteY12" fmla="*/ 671548 h 1819275"/>
              <a:gd name="connsiteX13" fmla="*/ 932625 w 1775399"/>
              <a:gd name="connsiteY13" fmla="*/ 646730 h 1819275"/>
              <a:gd name="connsiteX14" fmla="*/ 911183 w 1775399"/>
              <a:gd name="connsiteY14" fmla="*/ 619176 h 1819275"/>
              <a:gd name="connsiteX15" fmla="*/ 873826 w 1775399"/>
              <a:gd name="connsiteY15" fmla="*/ 567538 h 1819275"/>
              <a:gd name="connsiteX16" fmla="*/ 842456 w 1775399"/>
              <a:gd name="connsiteY16" fmla="*/ 530859 h 1819275"/>
              <a:gd name="connsiteX17" fmla="*/ 827460 w 1775399"/>
              <a:gd name="connsiteY17" fmla="*/ 511589 h 1819275"/>
              <a:gd name="connsiteX18" fmla="*/ 804660 w 1775399"/>
              <a:gd name="connsiteY18" fmla="*/ 486667 h 1819275"/>
              <a:gd name="connsiteX19" fmla="*/ 759485 w 1775399"/>
              <a:gd name="connsiteY19" fmla="*/ 433846 h 1819275"/>
              <a:gd name="connsiteX20" fmla="*/ 732019 w 1775399"/>
              <a:gd name="connsiteY20" fmla="*/ 407265 h 1819275"/>
              <a:gd name="connsiteX21" fmla="*/ 717863 w 1775399"/>
              <a:gd name="connsiteY21" fmla="*/ 391791 h 1819275"/>
              <a:gd name="connsiteX22" fmla="*/ 677622 w 1775399"/>
              <a:gd name="connsiteY22" fmla="*/ 354620 h 1819275"/>
              <a:gd name="connsiteX23" fmla="*/ 633065 w 1775399"/>
              <a:gd name="connsiteY23" fmla="*/ 311498 h 1819275"/>
              <a:gd name="connsiteX24" fmla="*/ 619739 w 1775399"/>
              <a:gd name="connsiteY24" fmla="*/ 301151 h 1819275"/>
              <a:gd name="connsiteX25" fmla="*/ 604942 w 1775399"/>
              <a:gd name="connsiteY25" fmla="*/ 287483 h 1819275"/>
              <a:gd name="connsiteX26" fmla="*/ 29334 w 1775399"/>
              <a:gd name="connsiteY26" fmla="*/ 3471 h 1819275"/>
              <a:gd name="connsiteX27" fmla="*/ 7152 w 1775399"/>
              <a:gd name="connsiteY27" fmla="*/ 1798 h 1819275"/>
              <a:gd name="connsiteX28" fmla="*/ 0 w 1775399"/>
              <a:gd name="connsiteY28" fmla="*/ 0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75399" h="1819275">
                <a:moveTo>
                  <a:pt x="0" y="0"/>
                </a:moveTo>
                <a:lnTo>
                  <a:pt x="1239837" y="0"/>
                </a:lnTo>
                <a:cubicBezTo>
                  <a:pt x="1820863" y="101600"/>
                  <a:pt x="1997075"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lnTo>
                  <a:pt x="0" y="0"/>
                </a:lnTo>
                <a:close/>
              </a:path>
            </a:pathLst>
          </a:custGeom>
          <a:gradFill flip="none" rotWithShape="1">
            <a:gsLst>
              <a:gs pos="14000">
                <a:schemeClr val="accent1"/>
              </a:gs>
              <a:gs pos="64000">
                <a:schemeClr val="accent1"/>
              </a:gs>
              <a:gs pos="42000">
                <a:schemeClr val="accent1"/>
              </a:gs>
              <a:gs pos="100000">
                <a:schemeClr val="accent1">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25" name="任意多边形 24"/>
          <p:cNvSpPr/>
          <p:nvPr/>
        </p:nvSpPr>
        <p:spPr>
          <a:xfrm rot="18069961">
            <a:off x="4975712" y="1899388"/>
            <a:ext cx="1578740" cy="1756841"/>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4">
                  <a:lumMod val="20000"/>
                  <a:lumOff val="80000"/>
                </a:schemeClr>
              </a:gs>
              <a:gs pos="64000">
                <a:schemeClr val="accent4">
                  <a:lumMod val="40000"/>
                  <a:lumOff val="60000"/>
                </a:schemeClr>
              </a:gs>
              <a:gs pos="42000">
                <a:schemeClr val="accent4">
                  <a:lumMod val="40000"/>
                  <a:lumOff val="60000"/>
                </a:schemeClr>
              </a:gs>
              <a:gs pos="100000">
                <a:schemeClr val="accent4">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34" name="任意多边形 33"/>
          <p:cNvSpPr/>
          <p:nvPr/>
        </p:nvSpPr>
        <p:spPr>
          <a:xfrm rot="14432381">
            <a:off x="4606081" y="2577236"/>
            <a:ext cx="1510989" cy="1611213"/>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4"/>
              </a:gs>
              <a:gs pos="64000">
                <a:schemeClr val="accent4"/>
              </a:gs>
              <a:gs pos="42000">
                <a:schemeClr val="accent4"/>
              </a:gs>
              <a:gs pos="100000">
                <a:schemeClr val="accent4">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38" name="任意多边形 37"/>
          <p:cNvSpPr/>
          <p:nvPr/>
        </p:nvSpPr>
        <p:spPr>
          <a:xfrm rot="10142731">
            <a:off x="4933307" y="3254890"/>
            <a:ext cx="1762051" cy="1797494"/>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2">
                  <a:lumMod val="20000"/>
                  <a:lumOff val="80000"/>
                </a:schemeClr>
              </a:gs>
              <a:gs pos="64000">
                <a:schemeClr val="accent2">
                  <a:lumMod val="40000"/>
                  <a:lumOff val="60000"/>
                </a:schemeClr>
              </a:gs>
              <a:gs pos="42000">
                <a:schemeClr val="accent2">
                  <a:lumMod val="40000"/>
                  <a:lumOff val="60000"/>
                </a:schemeClr>
              </a:gs>
              <a:gs pos="100000">
                <a:schemeClr val="accent2">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39" name="任意多边形 38"/>
          <p:cNvSpPr/>
          <p:nvPr/>
        </p:nvSpPr>
        <p:spPr>
          <a:xfrm rot="6150321">
            <a:off x="5991319" y="3231252"/>
            <a:ext cx="1522512" cy="1826245"/>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2"/>
              </a:gs>
              <a:gs pos="64000">
                <a:schemeClr val="accent2"/>
              </a:gs>
              <a:gs pos="42000">
                <a:schemeClr val="accent2"/>
              </a:gs>
              <a:gs pos="100000">
                <a:schemeClr val="accent2">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43" name="任意多边形 42"/>
          <p:cNvSpPr/>
          <p:nvPr/>
        </p:nvSpPr>
        <p:spPr>
          <a:xfrm rot="3662163">
            <a:off x="6189616" y="2679687"/>
            <a:ext cx="1368452" cy="1802014"/>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1">
                  <a:lumMod val="20000"/>
                  <a:lumOff val="80000"/>
                </a:schemeClr>
              </a:gs>
              <a:gs pos="64000">
                <a:schemeClr val="accent1">
                  <a:lumMod val="40000"/>
                  <a:lumOff val="60000"/>
                </a:schemeClr>
              </a:gs>
              <a:gs pos="42000">
                <a:schemeClr val="accent1">
                  <a:lumMod val="40000"/>
                  <a:lumOff val="60000"/>
                </a:schemeClr>
              </a:gs>
              <a:gs pos="100000">
                <a:schemeClr val="accent1">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4" name="文本框 3"/>
          <p:cNvSpPr txBox="1"/>
          <p:nvPr/>
        </p:nvSpPr>
        <p:spPr>
          <a:xfrm>
            <a:off x="5273524" y="2600847"/>
            <a:ext cx="1651712" cy="1631216"/>
          </a:xfrm>
          <a:prstGeom prst="rect">
            <a:avLst/>
          </a:prstGeom>
          <a:noFill/>
          <a:scene3d>
            <a:camera prst="orthographicFront"/>
            <a:lightRig rig="threePt" dir="t"/>
          </a:scene3d>
          <a:sp3d>
            <a:bevelT w="254000" h="254000"/>
            <a:bevelB w="254000" h="254000"/>
          </a:sp3d>
        </p:spPr>
        <p:txBody>
          <a:bodyPr wrap="square" rtlCol="0">
            <a:spAutoFit/>
            <a:sp3d>
              <a:bevelT w="254000" h="330200"/>
              <a:bevelB w="254000" h="330200"/>
            </a:sp3d>
          </a:bodyPr>
          <a:lstStyle/>
          <a:p>
            <a:pPr algn="ctr" defTabSz="685800">
              <a:defRPr/>
            </a:pPr>
            <a:r>
              <a:rPr lang="zh-TW" altLang="en-US" sz="5000" b="1" dirty="0">
                <a:solidFill>
                  <a:srgbClr val="9966FF"/>
                </a:solidFill>
                <a:latin typeface="標楷體" panose="03000509000000000000" pitchFamily="65" charset="-120"/>
                <a:ea typeface="標楷體" panose="03000509000000000000" pitchFamily="65" charset="-120"/>
              </a:rPr>
              <a:t>很</a:t>
            </a:r>
            <a:r>
              <a:rPr lang="en-US" altLang="zh-TW" sz="5000" b="1" dirty="0">
                <a:solidFill>
                  <a:srgbClr val="9966FF"/>
                </a:solidFill>
                <a:latin typeface="標楷體" panose="03000509000000000000" pitchFamily="65" charset="-120"/>
                <a:ea typeface="標楷體" panose="03000509000000000000" pitchFamily="65" charset="-120"/>
              </a:rPr>
              <a:t/>
            </a:r>
            <a:br>
              <a:rPr lang="en-US" altLang="zh-TW" sz="5000" b="1" dirty="0">
                <a:solidFill>
                  <a:srgbClr val="9966FF"/>
                </a:solidFill>
                <a:latin typeface="標楷體" panose="03000509000000000000" pitchFamily="65" charset="-120"/>
                <a:ea typeface="標楷體" panose="03000509000000000000" pitchFamily="65" charset="-120"/>
              </a:rPr>
            </a:br>
            <a:r>
              <a:rPr lang="zh-TW" altLang="en-US" sz="5000" b="1" dirty="0">
                <a:solidFill>
                  <a:srgbClr val="9966FF"/>
                </a:solidFill>
                <a:latin typeface="標楷體" panose="03000509000000000000" pitchFamily="65" charset="-120"/>
                <a:ea typeface="標楷體" panose="03000509000000000000" pitchFamily="65" charset="-120"/>
              </a:rPr>
              <a:t>重要</a:t>
            </a:r>
            <a:endParaRPr lang="zh-CN" altLang="en-US" sz="5000" b="1" dirty="0">
              <a:solidFill>
                <a:srgbClr val="9966FF"/>
              </a:solidFill>
              <a:latin typeface="標楷體" panose="03000509000000000000" pitchFamily="65" charset="-120"/>
              <a:ea typeface="標楷體" panose="03000509000000000000" pitchFamily="65" charset="-120"/>
            </a:endParaRPr>
          </a:p>
        </p:txBody>
      </p:sp>
      <p:pic>
        <p:nvPicPr>
          <p:cNvPr id="10" name="Picture 2">
            <a:extLst>
              <a:ext uri="{FF2B5EF4-FFF2-40B4-BE49-F238E27FC236}">
                <a16:creationId xmlns:a16="http://schemas.microsoft.com/office/drawing/2014/main" xmlns="" id="{BC0E608F-458E-4EC1-9F43-4E66A940483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665" y="552688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38576502"/>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anim calcmode="lin" valueType="num">
                                      <p:cBhvr>
                                        <p:cTn id="10" dur="500" fill="hold"/>
                                        <p:tgtEl>
                                          <p:spTgt spid="4"/>
                                        </p:tgtEl>
                                        <p:attrNameLst>
                                          <p:attrName>ppt_x</p:attrName>
                                        </p:attrNameLst>
                                      </p:cBhvr>
                                      <p:tavLst>
                                        <p:tav tm="0">
                                          <p:val>
                                            <p:fltVal val="0.5"/>
                                          </p:val>
                                        </p:tav>
                                        <p:tav tm="100000">
                                          <p:val>
                                            <p:strVal val="#ppt_x"/>
                                          </p:val>
                                        </p:tav>
                                      </p:tavLst>
                                    </p:anim>
                                    <p:anim calcmode="lin" valueType="num">
                                      <p:cBhvr>
                                        <p:cTn id="11" dur="500" fill="hold"/>
                                        <p:tgtEl>
                                          <p:spTgt spid="4"/>
                                        </p:tgtEl>
                                        <p:attrNameLst>
                                          <p:attrName>ppt_y</p:attrName>
                                        </p:attrNameLst>
                                      </p:cBhvr>
                                      <p:tavLst>
                                        <p:tav tm="0">
                                          <p:val>
                                            <p:fltVal val="0.5"/>
                                          </p:val>
                                        </p:tav>
                                        <p:tav tm="100000">
                                          <p:val>
                                            <p:strVal val="#ppt_y"/>
                                          </p:val>
                                        </p:tav>
                                      </p:tavLst>
                                    </p:anim>
                                  </p:childTnLst>
                                </p:cTn>
                              </p:par>
                              <p:par>
                                <p:cTn id="12" presetID="21" presetClass="entr" presetSubtype="1" fill="hold" nodeType="with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heel(1)">
                                      <p:cBhvr>
                                        <p:cTn id="14"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6306" name="AutoShape 4"/>
          <p:cNvSpPr>
            <a:spLocks noChangeArrowheads="1"/>
          </p:cNvSpPr>
          <p:nvPr/>
        </p:nvSpPr>
        <p:spPr bwMode="gray">
          <a:xfrm>
            <a:off x="6096000" y="2062147"/>
            <a:ext cx="5434739" cy="4563378"/>
          </a:xfrm>
          <a:prstGeom prst="homePlate">
            <a:avLst>
              <a:gd name="adj" fmla="val 25009"/>
            </a:avLst>
          </a:prstGeom>
          <a:gradFill flip="none" rotWithShape="1">
            <a:gsLst>
              <a:gs pos="0">
                <a:srgbClr val="FFCCFF">
                  <a:shade val="30000"/>
                  <a:satMod val="115000"/>
                </a:srgbClr>
              </a:gs>
              <a:gs pos="30000">
                <a:srgbClr val="FFCCFF">
                  <a:shade val="67500"/>
                  <a:satMod val="115000"/>
                </a:srgbClr>
              </a:gs>
              <a:gs pos="90000">
                <a:schemeClr val="bg1"/>
              </a:gs>
              <a:gs pos="56000">
                <a:srgbClr val="FFCCFF">
                  <a:shade val="100000"/>
                  <a:satMod val="115000"/>
                </a:srgbClr>
              </a:gs>
            </a:gsLst>
            <a:path path="circle">
              <a:fillToRect l="100000" t="100000"/>
            </a:path>
            <a:tileRect r="-100000" b="-100000"/>
          </a:gradFill>
          <a:ln>
            <a:noFill/>
          </a:ln>
          <a:effectLst>
            <a:outerShdw dist="71842" dir="2700000" algn="ctr" rotWithShape="0">
              <a:srgbClr val="808080">
                <a:alpha val="50000"/>
              </a:srgbClr>
            </a:outerShdw>
          </a:effectLst>
          <a:scene3d>
            <a:camera prst="orthographicFront"/>
            <a:lightRig rig="threePt" dir="t"/>
          </a:scene3d>
          <a:sp3d>
            <a:bevelT w="381000" h="254000"/>
          </a:sp3d>
        </p:spPr>
        <p:txBody>
          <a:bodyPr wrap="none"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zh-TW" altLang="en-US" sz="1350" b="0" i="0" u="none" strike="noStrike" kern="1200" cap="none" spc="0" normalizeH="0" baseline="0" noProof="0" dirty="0">
              <a:ln>
                <a:noFill/>
              </a:ln>
              <a:solidFill>
                <a:prstClr val="black"/>
              </a:solidFill>
              <a:effectLst/>
              <a:uLnTx/>
              <a:uFillTx/>
              <a:latin typeface="Arial" panose="020B0604020202020204" pitchFamily="34" charset="0"/>
              <a:ea typeface="標楷體" panose="03000509000000000000" pitchFamily="65" charset="-120"/>
              <a:cs typeface="+mn-cs"/>
            </a:endParaRPr>
          </a:p>
        </p:txBody>
      </p:sp>
      <p:sp>
        <p:nvSpPr>
          <p:cNvPr id="16389" name="AutoShape 5"/>
          <p:cNvSpPr>
            <a:spLocks noChangeArrowheads="1"/>
          </p:cNvSpPr>
          <p:nvPr/>
        </p:nvSpPr>
        <p:spPr bwMode="gray">
          <a:xfrm>
            <a:off x="1471626" y="2045402"/>
            <a:ext cx="4624374" cy="4553532"/>
          </a:xfrm>
          <a:prstGeom prst="homePlate">
            <a:avLst>
              <a:gd name="adj" fmla="val 27281"/>
            </a:avLst>
          </a:prstGeom>
          <a:gradFill rotWithShape="1">
            <a:gsLst>
              <a:gs pos="0">
                <a:schemeClr val="hlink">
                  <a:gamma/>
                  <a:tint val="0"/>
                  <a:invGamma/>
                </a:schemeClr>
              </a:gs>
              <a:gs pos="100000">
                <a:schemeClr val="hlink"/>
              </a:gs>
            </a:gsLst>
            <a:lin ang="18900000" scaled="1"/>
          </a:gradFill>
          <a:ln>
            <a:noFill/>
          </a:ln>
          <a:effectLst>
            <a:outerShdw dist="71842" dir="2700000" algn="ctr" rotWithShape="0">
              <a:srgbClr val="808080">
                <a:alpha val="50000"/>
              </a:srgbClr>
            </a:outerShdw>
          </a:effectLst>
          <a:scene3d>
            <a:camera prst="orthographicFront"/>
            <a:lightRig rig="threePt" dir="t"/>
          </a:scene3d>
          <a:sp3d>
            <a:bevelT w="381000" h="381000"/>
            <a:bevelB w="0" h="0"/>
          </a:sp3d>
          <a:extLst>
            <a:ext uri="{91240B29-F687-4F45-9708-019B960494DF}">
              <a14:hiddenLine xmlns:a14="http://schemas.microsoft.com/office/drawing/2010/main" w="12700" algn="ctr">
                <a:solidFill>
                  <a:srgbClr val="292929"/>
                </a:solidFill>
                <a:prstDash val="dash"/>
                <a:miter lim="800000"/>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black"/>
              </a:solidFill>
              <a:effectLst/>
              <a:uLnTx/>
              <a:uFillTx/>
              <a:latin typeface="Calibri"/>
              <a:ea typeface="標楷體" panose="03000509000000000000" pitchFamily="65" charset="-120"/>
              <a:cs typeface="+mn-cs"/>
            </a:endParaRPr>
          </a:p>
        </p:txBody>
      </p:sp>
      <p:sp>
        <p:nvSpPr>
          <p:cNvPr id="16390" name="Freeform 6"/>
          <p:cNvSpPr>
            <a:spLocks/>
          </p:cNvSpPr>
          <p:nvPr/>
        </p:nvSpPr>
        <p:spPr bwMode="gray">
          <a:xfrm>
            <a:off x="3029643" y="747772"/>
            <a:ext cx="5859380" cy="1317321"/>
          </a:xfrm>
          <a:prstGeom prst="roundRect">
            <a:avLst/>
          </a:prstGeom>
          <a:solidFill>
            <a:srgbClr val="4A09ED"/>
          </a:solidFill>
          <a:ln>
            <a:noFill/>
          </a:ln>
          <a:effectLst/>
          <a:scene3d>
            <a:camera prst="orthographicFront"/>
            <a:lightRig rig="threePt" dir="t"/>
          </a:scene3d>
          <a:sp3d>
            <a:bevelT w="254000" h="254000"/>
            <a:bevelB w="254000" h="254000"/>
          </a:sp3d>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black"/>
              </a:solidFill>
              <a:effectLst/>
              <a:uLnTx/>
              <a:uFillTx/>
              <a:latin typeface="Calibri"/>
              <a:ea typeface="標楷體" panose="03000509000000000000" pitchFamily="65" charset="-120"/>
              <a:cs typeface="+mn-cs"/>
            </a:endParaRPr>
          </a:p>
        </p:txBody>
      </p:sp>
      <p:sp>
        <p:nvSpPr>
          <p:cNvPr id="16393" name="Rectangle 9"/>
          <p:cNvSpPr>
            <a:spLocks noChangeArrowheads="1"/>
          </p:cNvSpPr>
          <p:nvPr/>
        </p:nvSpPr>
        <p:spPr bwMode="white">
          <a:xfrm>
            <a:off x="3364705" y="1017771"/>
            <a:ext cx="5462590" cy="707886"/>
          </a:xfrm>
          <a:prstGeom prst="rect">
            <a:avLst/>
          </a:prstGeom>
          <a:noFill/>
          <a:ln>
            <a:noFill/>
          </a:ln>
          <a:effectLst/>
          <a:extLst>
            <a:ext uri="{909E8E84-426E-40DD-AFC4-6F175D3DCCD1}">
              <a14:hiddenFill xmlns:a14="http://schemas.microsoft.com/office/drawing/2010/main">
                <a:gradFill rotWithShape="1">
                  <a:gsLst>
                    <a:gs pos="0">
                      <a:schemeClr val="accent2"/>
                    </a:gs>
                    <a:gs pos="100000">
                      <a:schemeClr val="accent2">
                        <a:gamma/>
                        <a:tint val="73725"/>
                        <a:invGamma/>
                      </a:scheme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40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itchFamily="65" charset="-120"/>
                <a:ea typeface="標楷體" pitchFamily="65" charset="-120"/>
                <a:cs typeface="+mn-cs"/>
              </a:rPr>
              <a:t>重要規範事項</a:t>
            </a:r>
            <a:endParaRPr kumimoji="0" lang="zh-TW" altLang="en-US" sz="4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itchFamily="65" charset="-120"/>
              <a:ea typeface="標楷體" pitchFamily="65" charset="-120"/>
              <a:cs typeface="+mn-cs"/>
            </a:endParaRPr>
          </a:p>
        </p:txBody>
      </p:sp>
      <p:sp>
        <p:nvSpPr>
          <p:cNvPr id="226310" name="Rectangle 10"/>
          <p:cNvSpPr>
            <a:spLocks noChangeArrowheads="1"/>
          </p:cNvSpPr>
          <p:nvPr/>
        </p:nvSpPr>
        <p:spPr bwMode="auto">
          <a:xfrm>
            <a:off x="6245816" y="2117955"/>
            <a:ext cx="4347275" cy="4524315"/>
          </a:xfrm>
          <a:prstGeom prst="rect">
            <a:avLst/>
          </a:prstGeom>
          <a:noFill/>
          <a:ln>
            <a:noFill/>
          </a:ln>
          <a:effectLst/>
          <a:extLst>
            <a:ext uri="{909E8E84-426E-40DD-AFC4-6F175D3DCCD1}">
              <a14:hiddenFill xmlns:a14="http://schemas.microsoft.com/office/drawing/2010/main">
                <a:gradFill rotWithShape="1">
                  <a:gsLst>
                    <a:gs pos="0">
                      <a:schemeClr val="accent2"/>
                    </a:gs>
                    <a:gs pos="100000">
                      <a:srgbClr val="A9CFF5"/>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scene3d>
              <a:camera prst="orthographicFront"/>
              <a:lightRig rig="threePt" dir="t"/>
            </a:scene3d>
            <a:sp3d extrusionH="57150">
              <a:bevelT w="38100" h="38100"/>
            </a:sp3d>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zh-TW" altLang="en-US" sz="36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國中畢業生可參加優先免試入學和特色招生甄選入學，經優先免試入學或特色招生甄選入學錄取報到之學生，</a:t>
            </a:r>
            <a:r>
              <a:rPr kumimoji="0" lang="zh-TW" altLang="en-US" sz="36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未依時間規定放棄者，不得報名</a:t>
            </a:r>
            <a:r>
              <a:rPr kumimoji="0" lang="zh-TW" altLang="en-US" sz="36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免試入學。</a:t>
            </a:r>
            <a:endParaRPr kumimoji="0" lang="en-US" altLang="zh-TW" sz="36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endParaRPr>
          </a:p>
        </p:txBody>
      </p:sp>
      <p:sp>
        <p:nvSpPr>
          <p:cNvPr id="226311" name="Rectangle 12"/>
          <p:cNvSpPr>
            <a:spLocks noChangeArrowheads="1"/>
          </p:cNvSpPr>
          <p:nvPr/>
        </p:nvSpPr>
        <p:spPr bwMode="auto">
          <a:xfrm>
            <a:off x="1692689" y="2404799"/>
            <a:ext cx="3472961" cy="3970318"/>
          </a:xfrm>
          <a:prstGeom prst="rect">
            <a:avLst/>
          </a:prstGeom>
          <a:noFill/>
          <a:ln>
            <a:noFill/>
          </a:ln>
          <a:effectLst/>
          <a:extLst>
            <a:ext uri="{909E8E84-426E-40DD-AFC4-6F175D3DCCD1}">
              <a14:hiddenFill xmlns:a14="http://schemas.microsoft.com/office/drawing/2010/main">
                <a:gradFill rotWithShape="1">
                  <a:gsLst>
                    <a:gs pos="0">
                      <a:schemeClr val="accent2"/>
                    </a:gs>
                    <a:gs pos="100000">
                      <a:srgbClr val="A9CFF5"/>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scene3d>
              <a:camera prst="orthographicFront"/>
              <a:lightRig rig="threePt" dir="t"/>
            </a:scene3d>
            <a:sp3d extrusionH="57150">
              <a:bevelT w="38100" h="38100"/>
            </a:sp3d>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just" defTabSz="914400" rtl="0" eaLnBrk="1" fontAlgn="auto" latinLnBrk="0" hangingPunct="1">
              <a:lnSpc>
                <a:spcPct val="100000"/>
              </a:lnSpc>
              <a:spcBef>
                <a:spcPct val="0"/>
              </a:spcBef>
              <a:spcAft>
                <a:spcPts val="0"/>
              </a:spcAft>
              <a:buClrTx/>
              <a:buSzTx/>
              <a:buFontTx/>
              <a:buNone/>
              <a:tabLst/>
              <a:defRPr/>
            </a:pPr>
            <a:r>
              <a:rPr kumimoji="0" lang="zh-TW" altLang="en-US" sz="36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國中畢業生可以同時報名</a:t>
            </a:r>
            <a:r>
              <a:rPr kumimoji="0" lang="zh-TW" altLang="en-US" sz="3600" b="1" i="0" u="none" strike="noStrike" kern="1200" cap="none" spc="0" normalizeH="0" baseline="0" noProof="0" dirty="0">
                <a:ln>
                  <a:noFill/>
                </a:ln>
                <a:solidFill>
                  <a:srgbClr val="FF66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高級中等學校免試入學</a:t>
            </a:r>
            <a:r>
              <a:rPr kumimoji="0" lang="zh-TW" altLang="en-US" sz="36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a:t>
            </a:r>
            <a:r>
              <a:rPr kumimoji="0" lang="zh-TW" altLang="en-US" sz="36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五專免試入學</a:t>
            </a:r>
            <a:r>
              <a:rPr kumimoji="0" lang="zh-TW" altLang="en-US" sz="36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及</a:t>
            </a:r>
            <a:r>
              <a:rPr kumimoji="0" lang="zh-TW" altLang="en-US" sz="3600" b="1" i="0" u="none" strike="noStrike" kern="1200" cap="none" spc="0" normalizeH="0" baseline="0" noProof="0" dirty="0">
                <a:ln>
                  <a:noFill/>
                </a:ln>
                <a:solidFill>
                  <a:srgbClr val="00B05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特色招生入學</a:t>
            </a:r>
            <a:r>
              <a:rPr kumimoji="0" lang="zh-TW" altLang="en-US" sz="36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，但</a:t>
            </a:r>
            <a:r>
              <a:rPr kumimoji="0" lang="zh-TW" altLang="en-US" sz="36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僅能擇一校報到</a:t>
            </a:r>
            <a:r>
              <a:rPr kumimoji="0" lang="zh-TW" altLang="en-US" sz="36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a:t>
            </a:r>
            <a:endParaRPr kumimoji="0" lang="en-US" altLang="zh-TW" sz="3600" b="0" i="0" u="none" strike="noStrike" kern="1200" cap="none" spc="0" normalizeH="0" baseline="0" noProof="0" dirty="0">
              <a:ln>
                <a:noFill/>
              </a:ln>
              <a:solidFill>
                <a:srgbClr val="111111"/>
              </a:solidFill>
              <a:effectLst/>
              <a:uLnTx/>
              <a:uFillTx/>
              <a:latin typeface="標楷體" panose="03000509000000000000" pitchFamily="65" charset="-120"/>
              <a:ea typeface="標楷體" panose="03000509000000000000" pitchFamily="65" charset="-120"/>
              <a:cs typeface="Arial" panose="020B0604020202020204" pitchFamily="34" charset="0"/>
            </a:endParaRPr>
          </a:p>
        </p:txBody>
      </p:sp>
      <p:pic>
        <p:nvPicPr>
          <p:cNvPr id="8"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827295" y="731028"/>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95452" y="714283"/>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9591923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heel(1)">
                                      <p:cBhvr>
                                        <p:cTn id="7" dur="2000"/>
                                        <p:tgtEl>
                                          <p:spTgt spid="8"/>
                                        </p:tgtEl>
                                      </p:cBhvr>
                                    </p:animEffect>
                                  </p:childTnLst>
                                </p:cTn>
                              </p:par>
                              <p:par>
                                <p:cTn id="8" presetID="21" presetClass="entr" presetSubtype="1"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heel(1)">
                                      <p:cBhvr>
                                        <p:cTn id="10"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grpSp>
        <p:nvGrpSpPr>
          <p:cNvPr id="194562" name="群組 6"/>
          <p:cNvGrpSpPr>
            <a:grpSpLocks/>
          </p:cNvGrpSpPr>
          <p:nvPr/>
        </p:nvGrpSpPr>
        <p:grpSpPr bwMode="auto">
          <a:xfrm>
            <a:off x="2512107" y="814491"/>
            <a:ext cx="7421859" cy="3097362"/>
            <a:chOff x="289524" y="-215542"/>
            <a:chExt cx="8229600" cy="1046489"/>
          </a:xfrm>
        </p:grpSpPr>
        <p:sp>
          <p:nvSpPr>
            <p:cNvPr id="4" name="圓角矩形 3"/>
            <p:cNvSpPr/>
            <p:nvPr/>
          </p:nvSpPr>
          <p:spPr>
            <a:xfrm>
              <a:off x="289524" y="-133795"/>
              <a:ext cx="8229600" cy="964742"/>
            </a:xfrm>
            <a:prstGeom prst="roundRect">
              <a:avLst/>
            </a:prstGeom>
            <a:solidFill>
              <a:srgbClr val="4A09ED"/>
            </a:solidFill>
            <a:scene3d>
              <a:camera prst="orthographicFront"/>
              <a:lightRig rig="threePt" dir="t"/>
            </a:scene3d>
            <a:sp3d>
              <a:bevelT w="381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sp>
        <p:sp>
          <p:nvSpPr>
            <p:cNvPr id="5" name="圓角矩形 4"/>
            <p:cNvSpPr/>
            <p:nvPr/>
          </p:nvSpPr>
          <p:spPr>
            <a:xfrm>
              <a:off x="422871" y="-215542"/>
              <a:ext cx="7967950" cy="1046489"/>
            </a:xfrm>
            <a:prstGeom prst="rect">
              <a:avLst/>
            </a:prstGeom>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lstStyle/>
            <a:p>
              <a:pPr algn="ctr" defTabSz="1300163">
                <a:lnSpc>
                  <a:spcPct val="200000"/>
                </a:lnSpc>
                <a:spcAft>
                  <a:spcPct val="35000"/>
                </a:spcAft>
                <a:defRPr/>
              </a:pPr>
              <a:r>
                <a:rPr lang="en-US" altLang="zh-TW" sz="3200" b="1" dirty="0">
                  <a:solidFill>
                    <a:srgbClr val="FFFFFF"/>
                  </a:solidFill>
                  <a:effectLst>
                    <a:outerShdw blurRad="38100" dist="38100" dir="2700000" algn="tl">
                      <a:srgbClr val="C0C0C0"/>
                    </a:outerShdw>
                  </a:effectLst>
                  <a:latin typeface="標楷體" pitchFamily="65" charset="-120"/>
                  <a:ea typeface="標楷體" pitchFamily="65" charset="-120"/>
                  <a:cs typeface="BiauKai"/>
                </a:rPr>
                <a:t>112</a:t>
              </a:r>
              <a:r>
                <a:rPr lang="zh-TW" altLang="en-US" sz="3200" b="1" dirty="0">
                  <a:solidFill>
                    <a:srgbClr val="FFFFFF"/>
                  </a:solidFill>
                  <a:effectLst>
                    <a:outerShdw blurRad="38100" dist="38100" dir="2700000" algn="tl">
                      <a:srgbClr val="C0C0C0"/>
                    </a:outerShdw>
                  </a:effectLst>
                  <a:latin typeface="標楷體" pitchFamily="65" charset="-120"/>
                  <a:ea typeface="標楷體" pitchFamily="65" charset="-120"/>
                  <a:cs typeface="BiauKai"/>
                </a:rPr>
                <a:t>學年度基北區高級中等學校</a:t>
              </a:r>
              <a:r>
                <a:rPr lang="en-US" altLang="zh-TW" sz="3200" b="1" dirty="0">
                  <a:solidFill>
                    <a:srgbClr val="FFFFFF"/>
                  </a:solidFill>
                  <a:effectLst>
                    <a:outerShdw blurRad="38100" dist="38100" dir="2700000" algn="tl">
                      <a:srgbClr val="C0C0C0"/>
                    </a:outerShdw>
                  </a:effectLst>
                  <a:latin typeface="標楷體" pitchFamily="65" charset="-120"/>
                  <a:ea typeface="標楷體" pitchFamily="65" charset="-120"/>
                  <a:cs typeface="BiauKai"/>
                </a:rPr>
                <a:t/>
              </a:r>
              <a:br>
                <a:rPr lang="en-US" altLang="zh-TW" sz="3200" b="1" dirty="0">
                  <a:solidFill>
                    <a:srgbClr val="FFFFFF"/>
                  </a:solidFill>
                  <a:effectLst>
                    <a:outerShdw blurRad="38100" dist="38100" dir="2700000" algn="tl">
                      <a:srgbClr val="C0C0C0"/>
                    </a:outerShdw>
                  </a:effectLst>
                  <a:latin typeface="標楷體" pitchFamily="65" charset="-120"/>
                  <a:ea typeface="標楷體" pitchFamily="65" charset="-120"/>
                  <a:cs typeface="BiauKai"/>
                </a:rPr>
              </a:br>
              <a:r>
                <a:rPr lang="zh-TW" altLang="en-US" sz="3200" b="1" dirty="0">
                  <a:solidFill>
                    <a:srgbClr val="FFFFFF"/>
                  </a:solidFill>
                  <a:effectLst>
                    <a:outerShdw blurRad="38100" dist="38100" dir="2700000" algn="tl">
                      <a:srgbClr val="C0C0C0"/>
                    </a:outerShdw>
                  </a:effectLst>
                  <a:latin typeface="標楷體" pitchFamily="65" charset="-120"/>
                  <a:ea typeface="標楷體" pitchFamily="65" charset="-120"/>
                  <a:cs typeface="BiauKai"/>
                </a:rPr>
                <a:t>免試入學規劃</a:t>
              </a:r>
              <a:endParaRPr lang="en-US" altLang="zh-TW" sz="3200" b="1" dirty="0">
                <a:solidFill>
                  <a:srgbClr val="FFFFFF"/>
                </a:solidFill>
                <a:effectLst>
                  <a:outerShdw blurRad="38100" dist="38100" dir="2700000" algn="tl">
                    <a:srgbClr val="C0C0C0"/>
                  </a:outerShdw>
                </a:effectLst>
                <a:latin typeface="標楷體" pitchFamily="65" charset="-120"/>
                <a:ea typeface="標楷體" pitchFamily="65" charset="-120"/>
                <a:cs typeface="BiauKai"/>
              </a:endParaRPr>
            </a:p>
          </p:txBody>
        </p:sp>
      </p:grpSp>
      <p:pic>
        <p:nvPicPr>
          <p:cNvPr id="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281988" y="5656660"/>
            <a:ext cx="1457325" cy="1201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24663" y="5656660"/>
            <a:ext cx="1457325" cy="1201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67338" y="5656660"/>
            <a:ext cx="1457325" cy="1201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10013" y="5656660"/>
            <a:ext cx="1457325" cy="1201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452688" y="5656660"/>
            <a:ext cx="1457325" cy="1201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009085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31" presetClass="entr" presetSubtype="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1000" fill="hold"/>
                                        <p:tgtEl>
                                          <p:spTgt spid="8"/>
                                        </p:tgtEl>
                                        <p:attrNameLst>
                                          <p:attrName>ppt_w</p:attrName>
                                        </p:attrNameLst>
                                      </p:cBhvr>
                                      <p:tavLst>
                                        <p:tav tm="0">
                                          <p:val>
                                            <p:fltVal val="0"/>
                                          </p:val>
                                        </p:tav>
                                        <p:tav tm="100000">
                                          <p:val>
                                            <p:strVal val="#ppt_w"/>
                                          </p:val>
                                        </p:tav>
                                      </p:tavLst>
                                    </p:anim>
                                    <p:anim calcmode="lin" valueType="num">
                                      <p:cBhvr>
                                        <p:cTn id="14" dur="1000" fill="hold"/>
                                        <p:tgtEl>
                                          <p:spTgt spid="8"/>
                                        </p:tgtEl>
                                        <p:attrNameLst>
                                          <p:attrName>ppt_h</p:attrName>
                                        </p:attrNameLst>
                                      </p:cBhvr>
                                      <p:tavLst>
                                        <p:tav tm="0">
                                          <p:val>
                                            <p:fltVal val="0"/>
                                          </p:val>
                                        </p:tav>
                                        <p:tav tm="100000">
                                          <p:val>
                                            <p:strVal val="#ppt_h"/>
                                          </p:val>
                                        </p:tav>
                                      </p:tavLst>
                                    </p:anim>
                                    <p:anim calcmode="lin" valueType="num">
                                      <p:cBhvr>
                                        <p:cTn id="15" dur="1000" fill="hold"/>
                                        <p:tgtEl>
                                          <p:spTgt spid="8"/>
                                        </p:tgtEl>
                                        <p:attrNameLst>
                                          <p:attrName>style.rotation</p:attrName>
                                        </p:attrNameLst>
                                      </p:cBhvr>
                                      <p:tavLst>
                                        <p:tav tm="0">
                                          <p:val>
                                            <p:fltVal val="90"/>
                                          </p:val>
                                        </p:tav>
                                        <p:tav tm="100000">
                                          <p:val>
                                            <p:fltVal val="0"/>
                                          </p:val>
                                        </p:tav>
                                      </p:tavLst>
                                    </p:anim>
                                    <p:animEffect transition="in" filter="fade">
                                      <p:cBhvr>
                                        <p:cTn id="16" dur="1000"/>
                                        <p:tgtEl>
                                          <p:spTgt spid="8"/>
                                        </p:tgtEl>
                                      </p:cBhvr>
                                    </p:animEffect>
                                  </p:childTnLst>
                                </p:cTn>
                              </p:par>
                              <p:par>
                                <p:cTn id="17" presetID="31" presetClass="entr" presetSubtype="0"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1000" fill="hold"/>
                                        <p:tgtEl>
                                          <p:spTgt spid="9"/>
                                        </p:tgtEl>
                                        <p:attrNameLst>
                                          <p:attrName>ppt_w</p:attrName>
                                        </p:attrNameLst>
                                      </p:cBhvr>
                                      <p:tavLst>
                                        <p:tav tm="0">
                                          <p:val>
                                            <p:fltVal val="0"/>
                                          </p:val>
                                        </p:tav>
                                        <p:tav tm="100000">
                                          <p:val>
                                            <p:strVal val="#ppt_w"/>
                                          </p:val>
                                        </p:tav>
                                      </p:tavLst>
                                    </p:anim>
                                    <p:anim calcmode="lin" valueType="num">
                                      <p:cBhvr>
                                        <p:cTn id="20" dur="1000" fill="hold"/>
                                        <p:tgtEl>
                                          <p:spTgt spid="9"/>
                                        </p:tgtEl>
                                        <p:attrNameLst>
                                          <p:attrName>ppt_h</p:attrName>
                                        </p:attrNameLst>
                                      </p:cBhvr>
                                      <p:tavLst>
                                        <p:tav tm="0">
                                          <p:val>
                                            <p:fltVal val="0"/>
                                          </p:val>
                                        </p:tav>
                                        <p:tav tm="100000">
                                          <p:val>
                                            <p:strVal val="#ppt_h"/>
                                          </p:val>
                                        </p:tav>
                                      </p:tavLst>
                                    </p:anim>
                                    <p:anim calcmode="lin" valueType="num">
                                      <p:cBhvr>
                                        <p:cTn id="21" dur="1000" fill="hold"/>
                                        <p:tgtEl>
                                          <p:spTgt spid="9"/>
                                        </p:tgtEl>
                                        <p:attrNameLst>
                                          <p:attrName>style.rotation</p:attrName>
                                        </p:attrNameLst>
                                      </p:cBhvr>
                                      <p:tavLst>
                                        <p:tav tm="0">
                                          <p:val>
                                            <p:fltVal val="90"/>
                                          </p:val>
                                        </p:tav>
                                        <p:tav tm="100000">
                                          <p:val>
                                            <p:fltVal val="0"/>
                                          </p:val>
                                        </p:tav>
                                      </p:tavLst>
                                    </p:anim>
                                    <p:animEffect transition="in" filter="fade">
                                      <p:cBhvr>
                                        <p:cTn id="22" dur="1000"/>
                                        <p:tgtEl>
                                          <p:spTgt spid="9"/>
                                        </p:tgtEl>
                                      </p:cBhvr>
                                    </p:animEffect>
                                  </p:childTnLst>
                                </p:cTn>
                              </p:par>
                              <p:par>
                                <p:cTn id="23" presetID="31" presetClass="entr" presetSubtype="0" fill="hold"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p:cTn id="25" dur="1000" fill="hold"/>
                                        <p:tgtEl>
                                          <p:spTgt spid="10"/>
                                        </p:tgtEl>
                                        <p:attrNameLst>
                                          <p:attrName>ppt_w</p:attrName>
                                        </p:attrNameLst>
                                      </p:cBhvr>
                                      <p:tavLst>
                                        <p:tav tm="0">
                                          <p:val>
                                            <p:fltVal val="0"/>
                                          </p:val>
                                        </p:tav>
                                        <p:tav tm="100000">
                                          <p:val>
                                            <p:strVal val="#ppt_w"/>
                                          </p:val>
                                        </p:tav>
                                      </p:tavLst>
                                    </p:anim>
                                    <p:anim calcmode="lin" valueType="num">
                                      <p:cBhvr>
                                        <p:cTn id="26" dur="1000" fill="hold"/>
                                        <p:tgtEl>
                                          <p:spTgt spid="10"/>
                                        </p:tgtEl>
                                        <p:attrNameLst>
                                          <p:attrName>ppt_h</p:attrName>
                                        </p:attrNameLst>
                                      </p:cBhvr>
                                      <p:tavLst>
                                        <p:tav tm="0">
                                          <p:val>
                                            <p:fltVal val="0"/>
                                          </p:val>
                                        </p:tav>
                                        <p:tav tm="100000">
                                          <p:val>
                                            <p:strVal val="#ppt_h"/>
                                          </p:val>
                                        </p:tav>
                                      </p:tavLst>
                                    </p:anim>
                                    <p:anim calcmode="lin" valueType="num">
                                      <p:cBhvr>
                                        <p:cTn id="27" dur="1000" fill="hold"/>
                                        <p:tgtEl>
                                          <p:spTgt spid="10"/>
                                        </p:tgtEl>
                                        <p:attrNameLst>
                                          <p:attrName>style.rotation</p:attrName>
                                        </p:attrNameLst>
                                      </p:cBhvr>
                                      <p:tavLst>
                                        <p:tav tm="0">
                                          <p:val>
                                            <p:fltVal val="90"/>
                                          </p:val>
                                        </p:tav>
                                        <p:tav tm="100000">
                                          <p:val>
                                            <p:fltVal val="0"/>
                                          </p:val>
                                        </p:tav>
                                      </p:tavLst>
                                    </p:anim>
                                    <p:animEffect transition="in" filter="fade">
                                      <p:cBhvr>
                                        <p:cTn id="28" dur="1000"/>
                                        <p:tgtEl>
                                          <p:spTgt spid="10"/>
                                        </p:tgtEl>
                                      </p:cBhvr>
                                    </p:animEffect>
                                  </p:childTnLst>
                                </p:cTn>
                              </p:par>
                              <p:par>
                                <p:cTn id="29" presetID="31" presetClass="entr" presetSubtype="0"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1000" fill="hold"/>
                                        <p:tgtEl>
                                          <p:spTgt spid="11"/>
                                        </p:tgtEl>
                                        <p:attrNameLst>
                                          <p:attrName>ppt_w</p:attrName>
                                        </p:attrNameLst>
                                      </p:cBhvr>
                                      <p:tavLst>
                                        <p:tav tm="0">
                                          <p:val>
                                            <p:fltVal val="0"/>
                                          </p:val>
                                        </p:tav>
                                        <p:tav tm="100000">
                                          <p:val>
                                            <p:strVal val="#ppt_w"/>
                                          </p:val>
                                        </p:tav>
                                      </p:tavLst>
                                    </p:anim>
                                    <p:anim calcmode="lin" valueType="num">
                                      <p:cBhvr>
                                        <p:cTn id="32" dur="1000" fill="hold"/>
                                        <p:tgtEl>
                                          <p:spTgt spid="11"/>
                                        </p:tgtEl>
                                        <p:attrNameLst>
                                          <p:attrName>ppt_h</p:attrName>
                                        </p:attrNameLst>
                                      </p:cBhvr>
                                      <p:tavLst>
                                        <p:tav tm="0">
                                          <p:val>
                                            <p:fltVal val="0"/>
                                          </p:val>
                                        </p:tav>
                                        <p:tav tm="100000">
                                          <p:val>
                                            <p:strVal val="#ppt_h"/>
                                          </p:val>
                                        </p:tav>
                                      </p:tavLst>
                                    </p:anim>
                                    <p:anim calcmode="lin" valueType="num">
                                      <p:cBhvr>
                                        <p:cTn id="33" dur="1000" fill="hold"/>
                                        <p:tgtEl>
                                          <p:spTgt spid="11"/>
                                        </p:tgtEl>
                                        <p:attrNameLst>
                                          <p:attrName>style.rotation</p:attrName>
                                        </p:attrNameLst>
                                      </p:cBhvr>
                                      <p:tavLst>
                                        <p:tav tm="0">
                                          <p:val>
                                            <p:fltVal val="90"/>
                                          </p:val>
                                        </p:tav>
                                        <p:tav tm="100000">
                                          <p:val>
                                            <p:fltVal val="0"/>
                                          </p:val>
                                        </p:tav>
                                      </p:tavLst>
                                    </p:anim>
                                    <p:animEffect transition="in" filter="fade">
                                      <p:cBhvr>
                                        <p:cTn id="34"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63491" name="內容版面配置區 2"/>
          <p:cNvSpPr txBox="1">
            <a:spLocks/>
          </p:cNvSpPr>
          <p:nvPr/>
        </p:nvSpPr>
        <p:spPr bwMode="auto">
          <a:xfrm>
            <a:off x="2008967" y="2088243"/>
            <a:ext cx="8000422" cy="3759171"/>
          </a:xfrm>
          <a:prstGeom prst="rect">
            <a:avLst/>
          </a:prstGeom>
          <a:noFill/>
          <a:ln>
            <a:noFill/>
          </a:ln>
        </p:spPr>
        <p:txBody>
          <a:bodyPr/>
          <a:lstStyle>
            <a:lvl1pPr marL="346075" indent="-346075">
              <a:spcBef>
                <a:spcPts val="1800"/>
              </a:spcBef>
              <a:buFont typeface="Arial" pitchFamily="34" charset="0"/>
              <a:buChar char="•"/>
              <a:defRPr sz="2400">
                <a:solidFill>
                  <a:schemeClr val="tx1"/>
                </a:solidFill>
                <a:latin typeface="Microsoft JhengHei UI" pitchFamily="34" charset="-120"/>
                <a:ea typeface="Microsoft JhengHei UI" pitchFamily="34" charset="-120"/>
              </a:defRPr>
            </a:lvl1pPr>
            <a:lvl2pPr marL="742950" indent="-285750">
              <a:spcBef>
                <a:spcPts val="1200"/>
              </a:spcBef>
              <a:buFont typeface="Arial" pitchFamily="34" charset="0"/>
              <a:buChar char="•"/>
              <a:defRPr sz="2000">
                <a:solidFill>
                  <a:schemeClr val="tx1"/>
                </a:solidFill>
                <a:latin typeface="Microsoft JhengHei UI" pitchFamily="34" charset="-120"/>
                <a:ea typeface="Microsoft JhengHei UI" pitchFamily="34" charset="-120"/>
              </a:defRPr>
            </a:lvl2pPr>
            <a:lvl3pPr marL="1143000" indent="-228600">
              <a:spcBef>
                <a:spcPts val="800"/>
              </a:spcBef>
              <a:buFont typeface="Arial" pitchFamily="34" charset="0"/>
              <a:buChar char="•"/>
              <a:defRPr>
                <a:solidFill>
                  <a:schemeClr val="tx1"/>
                </a:solidFill>
                <a:latin typeface="Microsoft JhengHei UI" pitchFamily="34" charset="-120"/>
                <a:ea typeface="Microsoft JhengHei UI" pitchFamily="34" charset="-120"/>
              </a:defRPr>
            </a:lvl3pPr>
            <a:lvl4pPr marL="1600200" indent="-228600">
              <a:spcBef>
                <a:spcPts val="600"/>
              </a:spcBef>
              <a:buFont typeface="Arial" pitchFamily="34" charset="0"/>
              <a:buChar char="•"/>
              <a:defRPr sz="1600">
                <a:solidFill>
                  <a:schemeClr val="tx1"/>
                </a:solidFill>
                <a:latin typeface="Microsoft JhengHei UI" pitchFamily="34" charset="-120"/>
                <a:ea typeface="Microsoft JhengHei UI" pitchFamily="34" charset="-120"/>
              </a:defRPr>
            </a:lvl4pPr>
            <a:lvl5pPr marL="2057400" indent="-228600">
              <a:spcBef>
                <a:spcPts val="600"/>
              </a:spcBef>
              <a:buFont typeface="Arial" pitchFamily="34" charset="0"/>
              <a:buChar char="•"/>
              <a:defRPr sz="1600">
                <a:solidFill>
                  <a:schemeClr val="tx1"/>
                </a:solidFill>
                <a:latin typeface="Microsoft JhengHei UI" pitchFamily="34" charset="-120"/>
                <a:ea typeface="Microsoft JhengHei UI" pitchFamily="34" charset="-120"/>
              </a:defRPr>
            </a:lvl5pPr>
            <a:lvl6pPr marL="2514600" indent="-228600" eaLnBrk="0" fontAlgn="base" hangingPunct="0">
              <a:spcBef>
                <a:spcPts val="600"/>
              </a:spcBef>
              <a:spcAft>
                <a:spcPct val="0"/>
              </a:spcAft>
              <a:buFont typeface="Arial" pitchFamily="34" charset="0"/>
              <a:buChar char="•"/>
              <a:defRPr sz="1600">
                <a:solidFill>
                  <a:schemeClr val="tx1"/>
                </a:solidFill>
                <a:latin typeface="Microsoft JhengHei UI" pitchFamily="34" charset="-120"/>
                <a:ea typeface="Microsoft JhengHei UI" pitchFamily="34" charset="-120"/>
              </a:defRPr>
            </a:lvl6pPr>
            <a:lvl7pPr marL="2971800" indent="-228600" eaLnBrk="0" fontAlgn="base" hangingPunct="0">
              <a:spcBef>
                <a:spcPts val="600"/>
              </a:spcBef>
              <a:spcAft>
                <a:spcPct val="0"/>
              </a:spcAft>
              <a:buFont typeface="Arial" pitchFamily="34" charset="0"/>
              <a:buChar char="•"/>
              <a:defRPr sz="1600">
                <a:solidFill>
                  <a:schemeClr val="tx1"/>
                </a:solidFill>
                <a:latin typeface="Microsoft JhengHei UI" pitchFamily="34" charset="-120"/>
                <a:ea typeface="Microsoft JhengHei UI" pitchFamily="34" charset="-120"/>
              </a:defRPr>
            </a:lvl7pPr>
            <a:lvl8pPr marL="3429000" indent="-228600" eaLnBrk="0" fontAlgn="base" hangingPunct="0">
              <a:spcBef>
                <a:spcPts val="600"/>
              </a:spcBef>
              <a:spcAft>
                <a:spcPct val="0"/>
              </a:spcAft>
              <a:buFont typeface="Arial" pitchFamily="34" charset="0"/>
              <a:buChar char="•"/>
              <a:defRPr sz="1600">
                <a:solidFill>
                  <a:schemeClr val="tx1"/>
                </a:solidFill>
                <a:latin typeface="Microsoft JhengHei UI" pitchFamily="34" charset="-120"/>
                <a:ea typeface="Microsoft JhengHei UI" pitchFamily="34" charset="-120"/>
              </a:defRPr>
            </a:lvl8pPr>
            <a:lvl9pPr marL="3886200" indent="-228600" eaLnBrk="0" fontAlgn="base" hangingPunct="0">
              <a:spcBef>
                <a:spcPts val="600"/>
              </a:spcBef>
              <a:spcAft>
                <a:spcPct val="0"/>
              </a:spcAft>
              <a:buFont typeface="Arial" pitchFamily="34" charset="0"/>
              <a:buChar char="•"/>
              <a:defRPr sz="1600">
                <a:solidFill>
                  <a:schemeClr val="tx1"/>
                </a:solidFill>
                <a:latin typeface="Microsoft JhengHei UI" pitchFamily="34" charset="-120"/>
                <a:ea typeface="Microsoft JhengHei UI" pitchFamily="34" charset="-120"/>
              </a:defRPr>
            </a:lvl9pPr>
          </a:lstStyle>
          <a:p>
            <a:pPr marL="346075" marR="0" lvl="0" indent="-346075" algn="l" defTabSz="914400" rtl="0" eaLnBrk="1" fontAlgn="auto" latinLnBrk="0" hangingPunct="1">
              <a:lnSpc>
                <a:spcPct val="100000"/>
              </a:lnSpc>
              <a:spcBef>
                <a:spcPts val="1800"/>
              </a:spcBef>
              <a:spcAft>
                <a:spcPts val="0"/>
              </a:spcAft>
              <a:buClrTx/>
              <a:buSzTx/>
              <a:buFont typeface="Arial" pitchFamily="34" charset="0"/>
              <a:buChar char="•"/>
              <a:tabLst/>
              <a:defRPr/>
            </a:pPr>
            <a:r>
              <a:rPr kumimoji="0" lang="zh-TW" altLang="en-US" sz="4400" b="0" i="0" u="none" strike="noStrike" kern="1200" cap="none" spc="0" normalizeH="0" baseline="0" noProof="0" dirty="0">
                <a:ln>
                  <a:noFill/>
                </a:ln>
                <a:solidFill>
                  <a:srgbClr val="0000FF"/>
                </a:solidFill>
                <a:effectLst/>
                <a:uLnTx/>
                <a:uFillTx/>
                <a:latin typeface="標楷體" pitchFamily="65" charset="-120"/>
                <a:ea typeface="標楷體" pitchFamily="65" charset="-120"/>
                <a:cs typeface="+mn-cs"/>
              </a:rPr>
              <a:t>採</a:t>
            </a:r>
            <a:r>
              <a:rPr kumimoji="0" lang="zh-TW" altLang="en-US" sz="4400" b="0" i="0" u="none" strike="noStrike" kern="1200" cap="none" spc="0" normalizeH="0" baseline="0" noProof="0" dirty="0">
                <a:ln>
                  <a:noFill/>
                </a:ln>
                <a:solidFill>
                  <a:srgbClr val="C00000"/>
                </a:solidFill>
                <a:effectLst/>
                <a:uLnTx/>
                <a:uFillTx/>
                <a:latin typeface="標楷體" pitchFamily="65" charset="-120"/>
                <a:ea typeface="標楷體" pitchFamily="65" charset="-120"/>
                <a:cs typeface="+mn-cs"/>
              </a:rPr>
              <a:t>「</a:t>
            </a:r>
            <a:r>
              <a:rPr kumimoji="0" lang="en-US" altLang="zh-TW" sz="4400" b="1" i="0" u="none" strike="noStrike" kern="1200" cap="none" spc="0" normalizeH="0" baseline="0" noProof="0" dirty="0">
                <a:ln>
                  <a:noFill/>
                </a:ln>
                <a:solidFill>
                  <a:srgbClr val="C00000"/>
                </a:solidFill>
                <a:effectLst/>
                <a:uLnTx/>
                <a:uFillTx/>
                <a:latin typeface="標楷體" pitchFamily="65" charset="-120"/>
                <a:ea typeface="標楷體" pitchFamily="65" charset="-120"/>
                <a:cs typeface="+mn-cs"/>
              </a:rPr>
              <a:t>7</a:t>
            </a:r>
            <a:r>
              <a:rPr kumimoji="0" lang="zh-TW" altLang="en-US" sz="4400" b="1" i="0" u="none" strike="noStrike" kern="1200" cap="none" spc="0" normalizeH="0" baseline="0" noProof="0" dirty="0">
                <a:ln>
                  <a:noFill/>
                </a:ln>
                <a:solidFill>
                  <a:srgbClr val="C00000"/>
                </a:solidFill>
                <a:effectLst/>
                <a:uLnTx/>
                <a:uFillTx/>
                <a:latin typeface="標楷體" pitchFamily="65" charset="-120"/>
                <a:ea typeface="標楷體" pitchFamily="65" charset="-120"/>
                <a:cs typeface="+mn-cs"/>
              </a:rPr>
              <a:t>級總積分</a:t>
            </a:r>
            <a:r>
              <a:rPr kumimoji="0" lang="en-US" altLang="zh-TW" sz="4400" b="1" i="0" u="none" strike="noStrike" kern="1200" cap="none" spc="0" normalizeH="0" baseline="0" noProof="0" dirty="0">
                <a:ln>
                  <a:noFill/>
                </a:ln>
                <a:solidFill>
                  <a:srgbClr val="C00000"/>
                </a:solidFill>
                <a:effectLst/>
                <a:uLnTx/>
                <a:uFillTx/>
                <a:latin typeface="標楷體" pitchFamily="65" charset="-120"/>
                <a:ea typeface="標楷體" pitchFamily="65" charset="-120"/>
                <a:cs typeface="+mn-cs"/>
              </a:rPr>
              <a:t>108</a:t>
            </a:r>
            <a:r>
              <a:rPr kumimoji="0" lang="zh-TW" altLang="en-US" sz="4400" b="1" i="0" u="none" strike="noStrike" kern="1200" cap="none" spc="0" normalizeH="0" baseline="0" noProof="0" dirty="0">
                <a:ln>
                  <a:noFill/>
                </a:ln>
                <a:solidFill>
                  <a:srgbClr val="C00000"/>
                </a:solidFill>
                <a:effectLst/>
                <a:uLnTx/>
                <a:uFillTx/>
                <a:latin typeface="標楷體" pitchFamily="65" charset="-120"/>
                <a:ea typeface="標楷體" pitchFamily="65" charset="-120"/>
                <a:cs typeface="+mn-cs"/>
              </a:rPr>
              <a:t>方案</a:t>
            </a:r>
            <a:r>
              <a:rPr kumimoji="0" lang="zh-TW" altLang="en-US" sz="4400" b="0" i="0" u="none" strike="noStrike" kern="1200" cap="none" spc="0" normalizeH="0" baseline="0" noProof="0" dirty="0">
                <a:ln>
                  <a:noFill/>
                </a:ln>
                <a:solidFill>
                  <a:srgbClr val="C00000"/>
                </a:solidFill>
                <a:effectLst/>
                <a:uLnTx/>
                <a:uFillTx/>
                <a:latin typeface="標楷體" pitchFamily="65" charset="-120"/>
                <a:ea typeface="標楷體" pitchFamily="65" charset="-120"/>
                <a:cs typeface="+mn-cs"/>
              </a:rPr>
              <a:t>」</a:t>
            </a:r>
          </a:p>
          <a:p>
            <a:pPr marL="346075" marR="0" lvl="0" indent="-346075" algn="l" defTabSz="914400" rtl="0" eaLnBrk="1" fontAlgn="auto" latinLnBrk="0" hangingPunct="1">
              <a:lnSpc>
                <a:spcPct val="100000"/>
              </a:lnSpc>
              <a:spcBef>
                <a:spcPts val="1800"/>
              </a:spcBef>
              <a:spcAft>
                <a:spcPts val="0"/>
              </a:spcAft>
              <a:buClrTx/>
              <a:buSzTx/>
              <a:buFont typeface="Arial" pitchFamily="34" charset="0"/>
              <a:buChar char="•"/>
              <a:tabLst/>
              <a:defRPr/>
            </a:pPr>
            <a:r>
              <a:rPr kumimoji="0" lang="zh-TW" altLang="en-US" sz="4400" b="0" i="0" u="none" strike="noStrike" kern="1200" cap="none" spc="0" normalizeH="0" baseline="0" noProof="0" dirty="0">
                <a:ln>
                  <a:noFill/>
                </a:ln>
                <a:solidFill>
                  <a:srgbClr val="0000FF"/>
                </a:solidFill>
                <a:effectLst/>
                <a:uLnTx/>
                <a:uFillTx/>
                <a:latin typeface="標楷體" pitchFamily="65" charset="-120"/>
                <a:ea typeface="標楷體" pitchFamily="65" charset="-120"/>
                <a:cs typeface="+mn-cs"/>
              </a:rPr>
              <a:t>教育會考，將原本的</a:t>
            </a:r>
            <a:r>
              <a:rPr kumimoji="0" lang="zh-TW" altLang="en-US" sz="4400" b="0" i="0" u="none" strike="noStrike" kern="1200" cap="none" spc="0" normalizeH="0" baseline="0" noProof="0" dirty="0">
                <a:ln>
                  <a:noFill/>
                </a:ln>
                <a:solidFill>
                  <a:srgbClr val="FF0000"/>
                </a:solidFill>
                <a:effectLst/>
                <a:uLnTx/>
                <a:uFillTx/>
                <a:latin typeface="標楷體" pitchFamily="65" charset="-120"/>
                <a:ea typeface="標楷體" pitchFamily="65" charset="-120"/>
                <a:cs typeface="+mn-cs"/>
              </a:rPr>
              <a:t>三等級四標示</a:t>
            </a:r>
            <a:r>
              <a:rPr kumimoji="0" lang="zh-TW" altLang="en-US" sz="4400" b="0" i="0" u="none" strike="noStrike" kern="1200" cap="none" spc="0" normalizeH="0" baseline="0" noProof="0" dirty="0">
                <a:ln>
                  <a:noFill/>
                </a:ln>
                <a:solidFill>
                  <a:srgbClr val="0000FF"/>
                </a:solidFill>
                <a:effectLst/>
                <a:uLnTx/>
                <a:uFillTx/>
                <a:latin typeface="標楷體" pitchFamily="65" charset="-120"/>
                <a:ea typeface="標楷體" pitchFamily="65" charset="-120"/>
                <a:cs typeface="+mn-cs"/>
              </a:rPr>
              <a:t>，直接轉換成</a:t>
            </a:r>
            <a:r>
              <a:rPr kumimoji="0" lang="zh-TW" altLang="en-US" sz="4400" b="0" i="0" u="none" strike="noStrike" kern="1200" cap="none" spc="0" normalizeH="0" baseline="0" noProof="0" dirty="0">
                <a:ln>
                  <a:noFill/>
                </a:ln>
                <a:solidFill>
                  <a:srgbClr val="FF0000"/>
                </a:solidFill>
                <a:effectLst/>
                <a:uLnTx/>
                <a:uFillTx/>
                <a:latin typeface="標楷體" pitchFamily="65" charset="-120"/>
                <a:ea typeface="標楷體" pitchFamily="65" charset="-120"/>
                <a:cs typeface="+mn-cs"/>
              </a:rPr>
              <a:t>七級積分</a:t>
            </a:r>
            <a:r>
              <a:rPr kumimoji="0" lang="zh-TW" altLang="en-US" sz="4400" b="0" i="0" u="none" strike="noStrike" kern="1200" cap="none" spc="0" normalizeH="0" baseline="0" noProof="0" dirty="0">
                <a:ln>
                  <a:noFill/>
                </a:ln>
                <a:solidFill>
                  <a:srgbClr val="0000FF"/>
                </a:solidFill>
                <a:effectLst/>
                <a:uLnTx/>
                <a:uFillTx/>
                <a:latin typeface="標楷體" pitchFamily="65" charset="-120"/>
                <a:ea typeface="標楷體" pitchFamily="65" charset="-120"/>
                <a:cs typeface="+mn-cs"/>
              </a:rPr>
              <a:t>，共</a:t>
            </a:r>
            <a:r>
              <a:rPr kumimoji="0" lang="en-US" altLang="zh-TW" sz="4400" b="0" i="0" u="none" strike="noStrike" kern="1200" cap="none" spc="0" normalizeH="0" baseline="0" noProof="0" dirty="0">
                <a:ln>
                  <a:noFill/>
                </a:ln>
                <a:solidFill>
                  <a:srgbClr val="0000FF"/>
                </a:solidFill>
                <a:effectLst/>
                <a:uLnTx/>
                <a:uFillTx/>
                <a:latin typeface="標楷體" pitchFamily="65" charset="-120"/>
                <a:ea typeface="標楷體" pitchFamily="65" charset="-120"/>
                <a:cs typeface="+mn-cs"/>
              </a:rPr>
              <a:t>35</a:t>
            </a:r>
            <a:r>
              <a:rPr kumimoji="0" lang="zh-TW" altLang="en-US" sz="4400" b="0" i="0" u="none" strike="noStrike" kern="1200" cap="none" spc="0" normalizeH="0" baseline="0" noProof="0" dirty="0">
                <a:ln>
                  <a:noFill/>
                </a:ln>
                <a:solidFill>
                  <a:srgbClr val="0000FF"/>
                </a:solidFill>
                <a:effectLst/>
                <a:uLnTx/>
                <a:uFillTx/>
                <a:latin typeface="標楷體" pitchFamily="65" charset="-120"/>
                <a:ea typeface="標楷體" pitchFamily="65" charset="-120"/>
                <a:cs typeface="+mn-cs"/>
              </a:rPr>
              <a:t>分，寫作測驗轉化成</a:t>
            </a:r>
            <a:r>
              <a:rPr kumimoji="0" lang="en-US" altLang="zh-TW" sz="4400" b="0" i="0" u="none" strike="noStrike" kern="1200" cap="none" spc="0" normalizeH="0" baseline="0" noProof="0" dirty="0">
                <a:ln>
                  <a:noFill/>
                </a:ln>
                <a:solidFill>
                  <a:srgbClr val="0000FF"/>
                </a:solidFill>
                <a:effectLst/>
                <a:uLnTx/>
                <a:uFillTx/>
                <a:latin typeface="標楷體" pitchFamily="65" charset="-120"/>
                <a:ea typeface="標楷體" pitchFamily="65" charset="-120"/>
                <a:cs typeface="+mn-cs"/>
              </a:rPr>
              <a:t>1</a:t>
            </a:r>
            <a:r>
              <a:rPr kumimoji="0" lang="zh-TW" altLang="en-US" sz="4400" b="0" i="0" u="none" strike="noStrike" kern="1200" cap="none" spc="0" normalizeH="0" baseline="0" noProof="0" dirty="0">
                <a:ln>
                  <a:noFill/>
                </a:ln>
                <a:solidFill>
                  <a:srgbClr val="0000FF"/>
                </a:solidFill>
                <a:effectLst/>
                <a:uLnTx/>
                <a:uFillTx/>
                <a:latin typeface="標楷體" pitchFamily="65" charset="-120"/>
                <a:ea typeface="標楷體" pitchFamily="65" charset="-120"/>
                <a:cs typeface="+mn-cs"/>
              </a:rPr>
              <a:t>分，</a:t>
            </a:r>
            <a:r>
              <a:rPr kumimoji="0" lang="zh-TW" altLang="en-US" sz="4400" b="1" i="0" u="none" strike="noStrike" kern="1200" cap="none" spc="0" normalizeH="0" baseline="0" noProof="0" dirty="0">
                <a:ln>
                  <a:noFill/>
                </a:ln>
                <a:solidFill>
                  <a:srgbClr val="FF0000"/>
                </a:solidFill>
                <a:effectLst/>
                <a:uLnTx/>
                <a:uFillTx/>
                <a:latin typeface="標楷體" pitchFamily="65" charset="-120"/>
                <a:ea typeface="標楷體" pitchFamily="65" charset="-120"/>
                <a:cs typeface="+mn-cs"/>
              </a:rPr>
              <a:t>合計</a:t>
            </a:r>
            <a:r>
              <a:rPr kumimoji="0" lang="en-US" altLang="zh-TW" sz="4400" b="1" i="0" u="none" strike="noStrike" kern="1200" cap="none" spc="0" normalizeH="0" baseline="0" noProof="0" dirty="0">
                <a:ln>
                  <a:noFill/>
                </a:ln>
                <a:solidFill>
                  <a:srgbClr val="FF0000"/>
                </a:solidFill>
                <a:effectLst/>
                <a:uLnTx/>
                <a:uFillTx/>
                <a:latin typeface="標楷體" pitchFamily="65" charset="-120"/>
                <a:ea typeface="標楷體" pitchFamily="65" charset="-120"/>
                <a:cs typeface="+mn-cs"/>
              </a:rPr>
              <a:t>36</a:t>
            </a:r>
            <a:r>
              <a:rPr kumimoji="0" lang="zh-TW" altLang="en-US" sz="4400" b="1" i="0" u="none" strike="noStrike" kern="1200" cap="none" spc="0" normalizeH="0" baseline="0" noProof="0" dirty="0">
                <a:ln>
                  <a:noFill/>
                </a:ln>
                <a:solidFill>
                  <a:srgbClr val="FF0000"/>
                </a:solidFill>
                <a:effectLst/>
                <a:uLnTx/>
                <a:uFillTx/>
                <a:latin typeface="標楷體" pitchFamily="65" charset="-120"/>
                <a:ea typeface="標楷體" pitchFamily="65" charset="-120"/>
                <a:cs typeface="+mn-cs"/>
              </a:rPr>
              <a:t>分</a:t>
            </a:r>
            <a:r>
              <a:rPr kumimoji="0" lang="zh-TW" altLang="en-US" sz="4400" b="0" i="0" u="none" strike="noStrike" kern="1200" cap="none" spc="0" normalizeH="0" baseline="0" noProof="0" dirty="0">
                <a:ln>
                  <a:noFill/>
                </a:ln>
                <a:solidFill>
                  <a:srgbClr val="0000FF"/>
                </a:solidFill>
                <a:effectLst/>
                <a:uLnTx/>
                <a:uFillTx/>
                <a:latin typeface="標楷體" pitchFamily="65" charset="-120"/>
                <a:ea typeface="標楷體" pitchFamily="65" charset="-120"/>
                <a:cs typeface="+mn-cs"/>
              </a:rPr>
              <a:t>。</a:t>
            </a:r>
            <a:endParaRPr kumimoji="0" lang="en-US" altLang="zh-TW" sz="4400" b="0" i="0" u="none" strike="noStrike" kern="1200" cap="none" spc="0" normalizeH="0" baseline="0" noProof="0" dirty="0">
              <a:ln>
                <a:noFill/>
              </a:ln>
              <a:solidFill>
                <a:srgbClr val="0000FF"/>
              </a:solidFill>
              <a:effectLst/>
              <a:uLnTx/>
              <a:uFillTx/>
              <a:latin typeface="標楷體" pitchFamily="65" charset="-120"/>
              <a:ea typeface="標楷體" pitchFamily="65" charset="-120"/>
              <a:cs typeface="+mn-cs"/>
            </a:endParaRPr>
          </a:p>
          <a:p>
            <a:pPr marL="0" marR="0" lvl="0" indent="0" algn="l" defTabSz="914400" rtl="0" eaLnBrk="1" fontAlgn="auto" latinLnBrk="0" hangingPunct="1">
              <a:lnSpc>
                <a:spcPct val="100000"/>
              </a:lnSpc>
              <a:spcBef>
                <a:spcPts val="1800"/>
              </a:spcBef>
              <a:spcAft>
                <a:spcPts val="0"/>
              </a:spcAft>
              <a:buClrTx/>
              <a:buSzTx/>
              <a:buFont typeface="Arial" pitchFamily="34" charset="0"/>
              <a:buNone/>
              <a:tabLst/>
              <a:defRPr/>
            </a:pPr>
            <a:endParaRPr kumimoji="0" lang="zh-TW" altLang="en-US" sz="3300" b="0" i="0" u="none" strike="noStrike" kern="1200" cap="none" spc="0" normalizeH="0" baseline="0" noProof="0" dirty="0">
              <a:ln>
                <a:noFill/>
              </a:ln>
              <a:solidFill>
                <a:srgbClr val="0000FF"/>
              </a:solidFill>
              <a:effectLst/>
              <a:uLnTx/>
              <a:uFillTx/>
              <a:latin typeface="標楷體" pitchFamily="65" charset="-120"/>
              <a:ea typeface="標楷體" pitchFamily="65" charset="-120"/>
              <a:cs typeface="+mn-cs"/>
            </a:endParaRPr>
          </a:p>
        </p:txBody>
      </p:sp>
      <p:sp>
        <p:nvSpPr>
          <p:cNvPr id="197635" name="投影片編號版面配置區 5"/>
          <p:cNvSpPr txBox="1">
            <a:spLocks noGrp="1"/>
          </p:cNvSpPr>
          <p:nvPr/>
        </p:nvSpPr>
        <p:spPr bwMode="auto">
          <a:xfrm>
            <a:off x="7952185" y="5704286"/>
            <a:ext cx="1600200" cy="27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24210658-8372-4B5F-9123-CAD471A751A4}" type="slidenum">
              <a:rPr kumimoji="0" lang="zh-TW" altLang="en-US" sz="1050" b="1" i="0" u="none" strike="noStrike" kern="1200" cap="none" spc="0" normalizeH="0" baseline="0" noProof="0">
                <a:ln>
                  <a:noFill/>
                </a:ln>
                <a:solidFill>
                  <a:srgbClr val="EEECE1"/>
                </a:solidFill>
                <a:effectLst/>
                <a:uLnTx/>
                <a:uFillTx/>
                <a:latin typeface="Arial" panose="020B0604020202020204" pitchFamily="34" charset="0"/>
                <a:ea typeface="標楷體" panose="03000509000000000000" pitchFamily="65" charset="-120"/>
                <a:cs typeface="+mn-cs"/>
              </a:rPr>
              <a:pPr marL="0" marR="0" lvl="0" indent="0" algn="r" defTabSz="914400" rtl="0" eaLnBrk="1" fontAlgn="auto" latinLnBrk="0" hangingPunct="1">
                <a:lnSpc>
                  <a:spcPct val="100000"/>
                </a:lnSpc>
                <a:spcBef>
                  <a:spcPct val="0"/>
                </a:spcBef>
                <a:spcAft>
                  <a:spcPts val="0"/>
                </a:spcAft>
                <a:buClrTx/>
                <a:buSzTx/>
                <a:buFontTx/>
                <a:buNone/>
                <a:tabLst/>
                <a:defRPr/>
              </a:pPr>
              <a:t>19</a:t>
            </a:fld>
            <a:endParaRPr kumimoji="0" lang="en-US" altLang="zh-TW" sz="1050" b="1" i="0" u="none" strike="noStrike" kern="1200" cap="none" spc="0" normalizeH="0" baseline="0" noProof="0" dirty="0">
              <a:ln>
                <a:noFill/>
              </a:ln>
              <a:solidFill>
                <a:srgbClr val="EEECE1"/>
              </a:solidFill>
              <a:effectLst/>
              <a:uLnTx/>
              <a:uFillTx/>
              <a:latin typeface="Arial" panose="020B0604020202020204" pitchFamily="34" charset="0"/>
              <a:ea typeface="標楷體" panose="03000509000000000000" pitchFamily="65" charset="-120"/>
              <a:cs typeface="+mn-cs"/>
            </a:endParaRPr>
          </a:p>
        </p:txBody>
      </p:sp>
      <p:sp>
        <p:nvSpPr>
          <p:cNvPr id="10" name="圓角矩形 4"/>
          <p:cNvSpPr/>
          <p:nvPr/>
        </p:nvSpPr>
        <p:spPr bwMode="auto">
          <a:xfrm>
            <a:off x="2013967" y="1072435"/>
            <a:ext cx="7995421" cy="885092"/>
          </a:xfrm>
          <a:prstGeom prst="roundRect">
            <a:avLst/>
          </a:prstGeom>
          <a:solidFill>
            <a:srgbClr val="4A09E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0">
            <a:scrgbClr r="0" g="0" b="0"/>
          </a:lnRef>
          <a:fillRef idx="0">
            <a:scrgbClr r="0" g="0" b="0"/>
          </a:fillRef>
          <a:effectRef idx="0">
            <a:scrgbClr r="0" g="0" b="0"/>
          </a:effectRef>
          <a:fontRef idx="minor">
            <a:schemeClr val="lt1"/>
          </a:fontRef>
        </p:style>
        <p:txBody>
          <a:bodyPr lIns="111443" tIns="111443" rIns="111443" bIns="111443" anchor="ctr">
            <a:sp3d extrusionH="57150">
              <a:bevelT w="38100" h="38100"/>
            </a:sp3d>
          </a:bodyP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en-US" altLang="zh-TW" sz="4400" b="1" i="0" u="none" strike="noStrike" kern="1200" cap="none" spc="0" normalizeH="0" baseline="0" noProof="0" dirty="0">
                <a:ln>
                  <a:noFill/>
                </a:ln>
                <a:solidFill>
                  <a:srgbClr val="FFFFFF"/>
                </a:solidFill>
                <a:effectLst/>
                <a:uLnTx/>
                <a:uFillTx/>
                <a:latin typeface="標楷體" pitchFamily="65" charset="-120"/>
                <a:ea typeface="標楷體" pitchFamily="65" charset="-120"/>
                <a:cs typeface="BiauKai"/>
              </a:rPr>
              <a:t>112</a:t>
            </a:r>
            <a:r>
              <a:rPr kumimoji="0" lang="zh-TW" altLang="en-US" sz="4400" b="1" i="0" u="none" strike="noStrike" kern="1200" cap="none" spc="0" normalizeH="0" baseline="0" noProof="0" dirty="0">
                <a:ln>
                  <a:noFill/>
                </a:ln>
                <a:solidFill>
                  <a:srgbClr val="FFFFFF"/>
                </a:solidFill>
                <a:effectLst/>
                <a:uLnTx/>
                <a:uFillTx/>
                <a:latin typeface="標楷體" pitchFamily="65" charset="-120"/>
                <a:ea typeface="標楷體" pitchFamily="65" charset="-120"/>
                <a:cs typeface="BiauKai"/>
              </a:rPr>
              <a:t>學年度基北區免試入學規劃</a:t>
            </a:r>
          </a:p>
        </p:txBody>
      </p:sp>
      <p:pic>
        <p:nvPicPr>
          <p:cNvPr id="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38657" y="5975349"/>
            <a:ext cx="1070732" cy="8826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68626" y="5990965"/>
            <a:ext cx="1070732" cy="8826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43498" y="5990965"/>
            <a:ext cx="1070732" cy="8826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42392" y="5975350"/>
            <a:ext cx="1070732" cy="8826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86890" y="5949272"/>
            <a:ext cx="1070732" cy="8826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96641" y="5949273"/>
            <a:ext cx="1070732" cy="8826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60656" y="5949274"/>
            <a:ext cx="1070732" cy="8826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55065222"/>
      </p:ext>
    </p:extLst>
  </p:cSld>
  <p:clrMapOvr>
    <a:masterClrMapping/>
  </p:clrMapOvr>
  <p:transition spd="slow">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 calcmode="lin" valueType="num">
                                      <p:cBhvr>
                                        <p:cTn id="15" dur="1000" fill="hold"/>
                                        <p:tgtEl>
                                          <p:spTgt spid="6"/>
                                        </p:tgtEl>
                                        <p:attrNameLst>
                                          <p:attrName>style.rotation</p:attrName>
                                        </p:attrNameLst>
                                      </p:cBhvr>
                                      <p:tavLst>
                                        <p:tav tm="0">
                                          <p:val>
                                            <p:fltVal val="90"/>
                                          </p:val>
                                        </p:tav>
                                        <p:tav tm="100000">
                                          <p:val>
                                            <p:fltVal val="0"/>
                                          </p:val>
                                        </p:tav>
                                      </p:tavLst>
                                    </p:anim>
                                    <p:animEffect transition="in" filter="fade">
                                      <p:cBhvr>
                                        <p:cTn id="16" dur="1000"/>
                                        <p:tgtEl>
                                          <p:spTgt spid="6"/>
                                        </p:tgtEl>
                                      </p:cBhvr>
                                    </p:animEffect>
                                  </p:childTnLst>
                                </p:cTn>
                              </p:par>
                              <p:par>
                                <p:cTn id="17" presetID="31"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1000" fill="hold"/>
                                        <p:tgtEl>
                                          <p:spTgt spid="7"/>
                                        </p:tgtEl>
                                        <p:attrNameLst>
                                          <p:attrName>ppt_w</p:attrName>
                                        </p:attrNameLst>
                                      </p:cBhvr>
                                      <p:tavLst>
                                        <p:tav tm="0">
                                          <p:val>
                                            <p:fltVal val="0"/>
                                          </p:val>
                                        </p:tav>
                                        <p:tav tm="100000">
                                          <p:val>
                                            <p:strVal val="#ppt_w"/>
                                          </p:val>
                                        </p:tav>
                                      </p:tavLst>
                                    </p:anim>
                                    <p:anim calcmode="lin" valueType="num">
                                      <p:cBhvr>
                                        <p:cTn id="20" dur="1000" fill="hold"/>
                                        <p:tgtEl>
                                          <p:spTgt spid="7"/>
                                        </p:tgtEl>
                                        <p:attrNameLst>
                                          <p:attrName>ppt_h</p:attrName>
                                        </p:attrNameLst>
                                      </p:cBhvr>
                                      <p:tavLst>
                                        <p:tav tm="0">
                                          <p:val>
                                            <p:fltVal val="0"/>
                                          </p:val>
                                        </p:tav>
                                        <p:tav tm="100000">
                                          <p:val>
                                            <p:strVal val="#ppt_h"/>
                                          </p:val>
                                        </p:tav>
                                      </p:tavLst>
                                    </p:anim>
                                    <p:anim calcmode="lin" valueType="num">
                                      <p:cBhvr>
                                        <p:cTn id="21" dur="1000" fill="hold"/>
                                        <p:tgtEl>
                                          <p:spTgt spid="7"/>
                                        </p:tgtEl>
                                        <p:attrNameLst>
                                          <p:attrName>style.rotation</p:attrName>
                                        </p:attrNameLst>
                                      </p:cBhvr>
                                      <p:tavLst>
                                        <p:tav tm="0">
                                          <p:val>
                                            <p:fltVal val="90"/>
                                          </p:val>
                                        </p:tav>
                                        <p:tav tm="100000">
                                          <p:val>
                                            <p:fltVal val="0"/>
                                          </p:val>
                                        </p:tav>
                                      </p:tavLst>
                                    </p:anim>
                                    <p:animEffect transition="in" filter="fade">
                                      <p:cBhvr>
                                        <p:cTn id="22" dur="1000"/>
                                        <p:tgtEl>
                                          <p:spTgt spid="7"/>
                                        </p:tgtEl>
                                      </p:cBhvr>
                                    </p:animEffect>
                                  </p:childTnLst>
                                </p:cTn>
                              </p:par>
                              <p:par>
                                <p:cTn id="23" presetID="31" presetClass="entr" presetSubtype="0" fill="hold" nodeType="with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par>
                                <p:cTn id="29" presetID="31" presetClass="entr" presetSubtype="0"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1000" fill="hold"/>
                                        <p:tgtEl>
                                          <p:spTgt spid="9"/>
                                        </p:tgtEl>
                                        <p:attrNameLst>
                                          <p:attrName>ppt_w</p:attrName>
                                        </p:attrNameLst>
                                      </p:cBhvr>
                                      <p:tavLst>
                                        <p:tav tm="0">
                                          <p:val>
                                            <p:fltVal val="0"/>
                                          </p:val>
                                        </p:tav>
                                        <p:tav tm="100000">
                                          <p:val>
                                            <p:strVal val="#ppt_w"/>
                                          </p:val>
                                        </p:tav>
                                      </p:tavLst>
                                    </p:anim>
                                    <p:anim calcmode="lin" valueType="num">
                                      <p:cBhvr>
                                        <p:cTn id="32" dur="1000" fill="hold"/>
                                        <p:tgtEl>
                                          <p:spTgt spid="9"/>
                                        </p:tgtEl>
                                        <p:attrNameLst>
                                          <p:attrName>ppt_h</p:attrName>
                                        </p:attrNameLst>
                                      </p:cBhvr>
                                      <p:tavLst>
                                        <p:tav tm="0">
                                          <p:val>
                                            <p:fltVal val="0"/>
                                          </p:val>
                                        </p:tav>
                                        <p:tav tm="100000">
                                          <p:val>
                                            <p:strVal val="#ppt_h"/>
                                          </p:val>
                                        </p:tav>
                                      </p:tavLst>
                                    </p:anim>
                                    <p:anim calcmode="lin" valueType="num">
                                      <p:cBhvr>
                                        <p:cTn id="33" dur="1000" fill="hold"/>
                                        <p:tgtEl>
                                          <p:spTgt spid="9"/>
                                        </p:tgtEl>
                                        <p:attrNameLst>
                                          <p:attrName>style.rotation</p:attrName>
                                        </p:attrNameLst>
                                      </p:cBhvr>
                                      <p:tavLst>
                                        <p:tav tm="0">
                                          <p:val>
                                            <p:fltVal val="90"/>
                                          </p:val>
                                        </p:tav>
                                        <p:tav tm="100000">
                                          <p:val>
                                            <p:fltVal val="0"/>
                                          </p:val>
                                        </p:tav>
                                      </p:tavLst>
                                    </p:anim>
                                    <p:animEffect transition="in" filter="fade">
                                      <p:cBhvr>
                                        <p:cTn id="34" dur="1000"/>
                                        <p:tgtEl>
                                          <p:spTgt spid="9"/>
                                        </p:tgtEl>
                                      </p:cBhvr>
                                    </p:animEffect>
                                  </p:childTnLst>
                                </p:cTn>
                              </p:par>
                              <p:par>
                                <p:cTn id="35" presetID="31" presetClass="entr" presetSubtype="0" fill="hold" nodeType="with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1000" fill="hold"/>
                                        <p:tgtEl>
                                          <p:spTgt spid="11"/>
                                        </p:tgtEl>
                                        <p:attrNameLst>
                                          <p:attrName>ppt_w</p:attrName>
                                        </p:attrNameLst>
                                      </p:cBhvr>
                                      <p:tavLst>
                                        <p:tav tm="0">
                                          <p:val>
                                            <p:fltVal val="0"/>
                                          </p:val>
                                        </p:tav>
                                        <p:tav tm="100000">
                                          <p:val>
                                            <p:strVal val="#ppt_w"/>
                                          </p:val>
                                        </p:tav>
                                      </p:tavLst>
                                    </p:anim>
                                    <p:anim calcmode="lin" valueType="num">
                                      <p:cBhvr>
                                        <p:cTn id="38" dur="1000" fill="hold"/>
                                        <p:tgtEl>
                                          <p:spTgt spid="11"/>
                                        </p:tgtEl>
                                        <p:attrNameLst>
                                          <p:attrName>ppt_h</p:attrName>
                                        </p:attrNameLst>
                                      </p:cBhvr>
                                      <p:tavLst>
                                        <p:tav tm="0">
                                          <p:val>
                                            <p:fltVal val="0"/>
                                          </p:val>
                                        </p:tav>
                                        <p:tav tm="100000">
                                          <p:val>
                                            <p:strVal val="#ppt_h"/>
                                          </p:val>
                                        </p:tav>
                                      </p:tavLst>
                                    </p:anim>
                                    <p:anim calcmode="lin" valueType="num">
                                      <p:cBhvr>
                                        <p:cTn id="39" dur="1000" fill="hold"/>
                                        <p:tgtEl>
                                          <p:spTgt spid="11"/>
                                        </p:tgtEl>
                                        <p:attrNameLst>
                                          <p:attrName>style.rotation</p:attrName>
                                        </p:attrNameLst>
                                      </p:cBhvr>
                                      <p:tavLst>
                                        <p:tav tm="0">
                                          <p:val>
                                            <p:fltVal val="90"/>
                                          </p:val>
                                        </p:tav>
                                        <p:tav tm="100000">
                                          <p:val>
                                            <p:fltVal val="0"/>
                                          </p:val>
                                        </p:tav>
                                      </p:tavLst>
                                    </p:anim>
                                    <p:animEffect transition="in" filter="fade">
                                      <p:cBhvr>
                                        <p:cTn id="40" dur="1000"/>
                                        <p:tgtEl>
                                          <p:spTgt spid="11"/>
                                        </p:tgtEl>
                                      </p:cBhvr>
                                    </p:animEffect>
                                  </p:childTnLst>
                                </p:cTn>
                              </p:par>
                              <p:par>
                                <p:cTn id="41" presetID="31" presetClass="entr" presetSubtype="0"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1000" fill="hold"/>
                                        <p:tgtEl>
                                          <p:spTgt spid="12"/>
                                        </p:tgtEl>
                                        <p:attrNameLst>
                                          <p:attrName>ppt_w</p:attrName>
                                        </p:attrNameLst>
                                      </p:cBhvr>
                                      <p:tavLst>
                                        <p:tav tm="0">
                                          <p:val>
                                            <p:fltVal val="0"/>
                                          </p:val>
                                        </p:tav>
                                        <p:tav tm="100000">
                                          <p:val>
                                            <p:strVal val="#ppt_w"/>
                                          </p:val>
                                        </p:tav>
                                      </p:tavLst>
                                    </p:anim>
                                    <p:anim calcmode="lin" valueType="num">
                                      <p:cBhvr>
                                        <p:cTn id="44" dur="1000" fill="hold"/>
                                        <p:tgtEl>
                                          <p:spTgt spid="12"/>
                                        </p:tgtEl>
                                        <p:attrNameLst>
                                          <p:attrName>ppt_h</p:attrName>
                                        </p:attrNameLst>
                                      </p:cBhvr>
                                      <p:tavLst>
                                        <p:tav tm="0">
                                          <p:val>
                                            <p:fltVal val="0"/>
                                          </p:val>
                                        </p:tav>
                                        <p:tav tm="100000">
                                          <p:val>
                                            <p:strVal val="#ppt_h"/>
                                          </p:val>
                                        </p:tav>
                                      </p:tavLst>
                                    </p:anim>
                                    <p:anim calcmode="lin" valueType="num">
                                      <p:cBhvr>
                                        <p:cTn id="45" dur="1000" fill="hold"/>
                                        <p:tgtEl>
                                          <p:spTgt spid="12"/>
                                        </p:tgtEl>
                                        <p:attrNameLst>
                                          <p:attrName>style.rotation</p:attrName>
                                        </p:attrNameLst>
                                      </p:cBhvr>
                                      <p:tavLst>
                                        <p:tav tm="0">
                                          <p:val>
                                            <p:fltVal val="90"/>
                                          </p:val>
                                        </p:tav>
                                        <p:tav tm="100000">
                                          <p:val>
                                            <p:fltVal val="0"/>
                                          </p:val>
                                        </p:tav>
                                      </p:tavLst>
                                    </p:anim>
                                    <p:animEffect transition="in" filter="fade">
                                      <p:cBhvr>
                                        <p:cTn id="46"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 name="圖片 8" descr="http://www.iconpng.com/png/siena/globe-green.png"/>
          <p:cNvPicPr>
            <a:picLocks noChangeAspect="1"/>
          </p:cNvPicPr>
          <p:nvPr/>
        </p:nvPicPr>
        <p:blipFill rotWithShape="1">
          <a:blip r:embed="rId2">
            <a:extLst>
              <a:ext uri="{28A0092B-C50C-407E-A947-70E740481C1C}">
                <a14:useLocalDpi xmlns:a14="http://schemas.microsoft.com/office/drawing/2010/main" val="0"/>
              </a:ext>
            </a:extLst>
          </a:blip>
          <a:srcRect b="45876"/>
          <a:stretch/>
        </p:blipFill>
        <p:spPr bwMode="auto">
          <a:xfrm>
            <a:off x="3298747" y="4649432"/>
            <a:ext cx="5492973" cy="1972388"/>
          </a:xfrm>
          <a:prstGeom prst="rect">
            <a:avLst/>
          </a:prstGeom>
          <a:noFill/>
          <a:ln>
            <a:noFill/>
          </a:ln>
          <a:effectLst>
            <a:softEdge rad="127000"/>
          </a:effectLst>
          <a:extLst>
            <a:ext uri="{53640926-AAD7-44D8-BBD7-CCE9431645EC}">
              <a14:shadowObscured xmlns:a14="http://schemas.microsoft.com/office/drawing/2010/main"/>
            </a:ext>
          </a:extLst>
        </p:spPr>
      </p:pic>
      <p:pic>
        <p:nvPicPr>
          <p:cNvPr id="16" name="Picture 2" descr="F:\韓國.png"/>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8843662">
            <a:off x="2576322" y="4707727"/>
            <a:ext cx="1385504" cy="1421070"/>
          </a:xfrm>
          <a:prstGeom prst="rect">
            <a:avLst/>
          </a:prstGeom>
          <a:noFill/>
        </p:spPr>
      </p:pic>
      <p:pic>
        <p:nvPicPr>
          <p:cNvPr id="18" name="圖片 17"/>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20124559">
            <a:off x="3873698" y="3810823"/>
            <a:ext cx="1467953" cy="1311904"/>
          </a:xfrm>
          <a:prstGeom prst="rect">
            <a:avLst/>
          </a:prstGeom>
          <a:noFill/>
        </p:spPr>
      </p:pic>
      <p:pic>
        <p:nvPicPr>
          <p:cNvPr id="19" name="Picture 4" descr="F:\馬來西亞.png"/>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281011">
            <a:off x="8065576" y="4908813"/>
            <a:ext cx="1385504" cy="1376534"/>
          </a:xfrm>
          <a:prstGeom prst="rect">
            <a:avLst/>
          </a:prstGeom>
          <a:noFill/>
        </p:spPr>
      </p:pic>
      <p:pic>
        <p:nvPicPr>
          <p:cNvPr id="20" name="圖片 1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1692794">
            <a:off x="6938107" y="3931346"/>
            <a:ext cx="1431696" cy="1389674"/>
          </a:xfrm>
          <a:prstGeom prst="rect">
            <a:avLst/>
          </a:prstGeom>
        </p:spPr>
      </p:pic>
      <p:pic>
        <p:nvPicPr>
          <p:cNvPr id="21" name="Picture 2"/>
          <p:cNvPicPr>
            <a:picLocks noChangeAspect="1" noChangeArrowheads="1"/>
          </p:cNvPicPr>
          <p:nvPr/>
        </p:nvPicPr>
        <p:blipFill>
          <a:blip r:embed="rId7" cstate="print">
            <a:extLst>
              <a:ext uri="{28A0092B-C50C-407E-A947-70E740481C1C}">
                <a14:useLocalDpi xmlns:a14="http://schemas.microsoft.com/office/drawing/2010/main" val="0"/>
              </a:ext>
            </a:extLst>
          </a:blip>
          <a:stretch>
            <a:fillRect/>
          </a:stretch>
        </p:blipFill>
        <p:spPr bwMode="auto">
          <a:xfrm>
            <a:off x="5408042" y="3564883"/>
            <a:ext cx="1459516" cy="1315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矩形 3"/>
          <p:cNvSpPr/>
          <p:nvPr/>
        </p:nvSpPr>
        <p:spPr>
          <a:xfrm>
            <a:off x="1624792" y="1930112"/>
            <a:ext cx="8840882" cy="4480085"/>
          </a:xfrm>
          <a:prstGeom prst="rect">
            <a:avLst/>
          </a:prstGeom>
          <a:noFill/>
          <a:scene3d>
            <a:camera prst="orthographicFront"/>
            <a:lightRig rig="threePt" dir="t"/>
          </a:scene3d>
          <a:sp3d>
            <a:bevelT/>
          </a:sp3d>
        </p:spPr>
        <p:txBody>
          <a:bodyPr spcFirstLastPara="1" wrap="none" lIns="91440" tIns="45720" rIns="91440" bIns="45720" numCol="1">
            <a:prstTxWarp prst="textArchUp">
              <a:avLst/>
            </a:prstTxWarp>
            <a:spAutoFit/>
            <a:sp3d extrusionH="127000">
              <a:bevelT w="127000" h="63500" prst="coolSlant"/>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w="15875">
                  <a:noFill/>
                  <a:prstDash val="solid"/>
                </a:ln>
                <a:solidFill>
                  <a:srgbClr val="9966FF"/>
                </a:solidFill>
                <a:effectLst/>
                <a:uLnTx/>
                <a:uFillTx/>
                <a:latin typeface="標楷體" panose="03000509000000000000" pitchFamily="65" charset="-120"/>
                <a:ea typeface="標楷體" panose="03000509000000000000" pitchFamily="65" charset="-120"/>
                <a:cs typeface="+mn-cs"/>
              </a:rPr>
              <a:t>多元入學您不可不知道的事</a:t>
            </a:r>
            <a:r>
              <a:rPr kumimoji="0" lang="en-US" altLang="zh-TW" sz="6000" b="1" i="0" u="none" strike="noStrike" kern="1200" cap="none" spc="0" normalizeH="0" baseline="0" noProof="0" dirty="0">
                <a:ln w="15875">
                  <a:noFill/>
                  <a:prstDash val="solid"/>
                </a:ln>
                <a:solidFill>
                  <a:srgbClr val="9966FF"/>
                </a:solidFill>
                <a:effectLst/>
                <a:uLnTx/>
                <a:uFillTx/>
                <a:latin typeface="標楷體" panose="03000509000000000000" pitchFamily="65" charset="-120"/>
                <a:ea typeface="標楷體" panose="03000509000000000000" pitchFamily="65" charset="-120"/>
                <a:cs typeface="+mn-cs"/>
              </a:rPr>
              <a:t/>
            </a:r>
            <a:br>
              <a:rPr kumimoji="0" lang="en-US" altLang="zh-TW" sz="6000" b="1" i="0" u="none" strike="noStrike" kern="1200" cap="none" spc="0" normalizeH="0" baseline="0" noProof="0" dirty="0">
                <a:ln w="15875">
                  <a:noFill/>
                  <a:prstDash val="solid"/>
                </a:ln>
                <a:solidFill>
                  <a:srgbClr val="9966FF"/>
                </a:solidFill>
                <a:effectLst/>
                <a:uLnTx/>
                <a:uFillTx/>
                <a:latin typeface="標楷體" panose="03000509000000000000" pitchFamily="65" charset="-120"/>
                <a:ea typeface="標楷體" panose="03000509000000000000" pitchFamily="65" charset="-120"/>
                <a:cs typeface="+mn-cs"/>
              </a:rPr>
            </a:br>
            <a:r>
              <a:rPr lang="zh-TW" altLang="en-US" sz="6000" b="1" dirty="0">
                <a:ln w="15875">
                  <a:noFill/>
                  <a:prstDash val="solid"/>
                </a:ln>
                <a:solidFill>
                  <a:srgbClr val="9966FF"/>
                </a:solidFill>
                <a:latin typeface="標楷體" panose="03000509000000000000" pitchFamily="65" charset="-120"/>
                <a:ea typeface="標楷體" panose="03000509000000000000" pitchFamily="65" charset="-120"/>
              </a:rPr>
              <a:t>崇光</a:t>
            </a:r>
            <a:r>
              <a:rPr kumimoji="0" lang="zh-TW" altLang="en-US" sz="6000" b="1" i="0" u="none" strike="noStrike" kern="1200" cap="none" spc="0" normalizeH="0" baseline="0" noProof="0" dirty="0">
                <a:ln w="15875">
                  <a:noFill/>
                  <a:prstDash val="solid"/>
                </a:ln>
                <a:solidFill>
                  <a:srgbClr val="9966FF"/>
                </a:solidFill>
                <a:effectLst/>
                <a:uLnTx/>
                <a:uFillTx/>
                <a:latin typeface="標楷體" panose="03000509000000000000" pitchFamily="65" charset="-120"/>
                <a:ea typeface="標楷體" panose="03000509000000000000" pitchFamily="65" charset="-120"/>
                <a:cs typeface="+mn-cs"/>
              </a:rPr>
              <a:t>高中</a:t>
            </a:r>
            <a:r>
              <a:rPr kumimoji="0" lang="zh-TW" altLang="en-US" sz="5400" b="1" i="0" u="none" strike="noStrike" kern="1200" cap="none" spc="0" normalizeH="0" baseline="0" noProof="0" dirty="0">
                <a:ln w="15875">
                  <a:noFill/>
                  <a:prstDash val="solid"/>
                </a:ln>
                <a:solidFill>
                  <a:srgbClr val="9966FF"/>
                </a:solidFill>
                <a:effectLst/>
                <a:uLnTx/>
                <a:uFillTx/>
                <a:latin typeface="標楷體" panose="03000509000000000000" pitchFamily="65" charset="-120"/>
                <a:ea typeface="標楷體" panose="03000509000000000000" pitchFamily="65" charset="-120"/>
                <a:cs typeface="+mn-cs"/>
              </a:rPr>
              <a:t>畢業生</a:t>
            </a:r>
            <a:r>
              <a:rPr kumimoji="0" lang="zh-TW" altLang="en-US" sz="6600" b="1" i="0" u="none" strike="noStrike" kern="1200" cap="none" spc="0" normalizeH="0" baseline="0" noProof="0" dirty="0">
                <a:ln w="15875">
                  <a:noFill/>
                  <a:prstDash val="solid"/>
                </a:ln>
                <a:solidFill>
                  <a:srgbClr val="FF0000"/>
                </a:solidFill>
                <a:effectLst/>
                <a:uLnTx/>
                <a:uFillTx/>
                <a:latin typeface="標楷體" panose="03000509000000000000" pitchFamily="65" charset="-120"/>
                <a:ea typeface="標楷體" panose="03000509000000000000" pitchFamily="65" charset="-120"/>
                <a:cs typeface="+mn-cs"/>
              </a:rPr>
              <a:t>適性入學</a:t>
            </a:r>
            <a:r>
              <a:rPr kumimoji="0" lang="zh-TW" altLang="en-US" sz="5400" b="1" i="0" u="none" strike="noStrike" kern="1200" cap="none" spc="0" normalizeH="0" baseline="0" noProof="0" dirty="0">
                <a:ln w="15875">
                  <a:noFill/>
                  <a:prstDash val="solid"/>
                </a:ln>
                <a:solidFill>
                  <a:srgbClr val="9966FF"/>
                </a:solidFill>
                <a:effectLst/>
                <a:uLnTx/>
                <a:uFillTx/>
                <a:latin typeface="標楷體" panose="03000509000000000000" pitchFamily="65" charset="-120"/>
                <a:ea typeface="標楷體" panose="03000509000000000000" pitchFamily="65" charset="-120"/>
                <a:cs typeface="+mn-cs"/>
              </a:rPr>
              <a:t>宣導</a:t>
            </a:r>
          </a:p>
        </p:txBody>
      </p:sp>
    </p:spTree>
    <p:extLst>
      <p:ext uri="{BB962C8B-B14F-4D97-AF65-F5344CB8AC3E}">
        <p14:creationId xmlns:p14="http://schemas.microsoft.com/office/powerpoint/2010/main" val="194257574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21600000">
                                      <p:cBhvr>
                                        <p:cTn id="6" dur="2000" fill="hold"/>
                                        <p:tgtEl>
                                          <p:spTgt spid="21"/>
                                        </p:tgtEl>
                                        <p:attrNameLst>
                                          <p:attrName>r</p:attrName>
                                        </p:attrNameLst>
                                      </p:cBhvr>
                                    </p:animRot>
                                  </p:childTnLst>
                                </p:cTn>
                              </p:par>
                            </p:childTnLst>
                          </p:cTn>
                        </p:par>
                        <p:par>
                          <p:cTn id="7" fill="hold">
                            <p:stCondLst>
                              <p:cond delay="2000"/>
                            </p:stCondLst>
                            <p:childTnLst>
                              <p:par>
                                <p:cTn id="8" presetID="45" presetClass="entr" presetSubtype="0" fill="hold"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2000"/>
                                        <p:tgtEl>
                                          <p:spTgt spid="20"/>
                                        </p:tgtEl>
                                      </p:cBhvr>
                                    </p:animEffect>
                                    <p:anim calcmode="lin" valueType="num">
                                      <p:cBhvr>
                                        <p:cTn id="11" dur="2000" fill="hold"/>
                                        <p:tgtEl>
                                          <p:spTgt spid="20"/>
                                        </p:tgtEl>
                                        <p:attrNameLst>
                                          <p:attrName>ppt_w</p:attrName>
                                        </p:attrNameLst>
                                      </p:cBhvr>
                                      <p:tavLst>
                                        <p:tav tm="0" fmla="#ppt_w*sin(2.5*pi*$)">
                                          <p:val>
                                            <p:fltVal val="0"/>
                                          </p:val>
                                        </p:tav>
                                        <p:tav tm="100000">
                                          <p:val>
                                            <p:fltVal val="1"/>
                                          </p:val>
                                        </p:tav>
                                      </p:tavLst>
                                    </p:anim>
                                    <p:anim calcmode="lin" valueType="num">
                                      <p:cBhvr>
                                        <p:cTn id="12" dur="2000" fill="hold"/>
                                        <p:tgtEl>
                                          <p:spTgt spid="20"/>
                                        </p:tgtEl>
                                        <p:attrNameLst>
                                          <p:attrName>ppt_h</p:attrName>
                                        </p:attrNameLst>
                                      </p:cBhvr>
                                      <p:tavLst>
                                        <p:tav tm="0">
                                          <p:val>
                                            <p:strVal val="#ppt_h"/>
                                          </p:val>
                                        </p:tav>
                                        <p:tav tm="100000">
                                          <p:val>
                                            <p:strVal val="#ppt_h"/>
                                          </p:val>
                                        </p:tav>
                                      </p:tavLst>
                                    </p:anim>
                                  </p:childTnLst>
                                </p:cTn>
                              </p:par>
                              <p:par>
                                <p:cTn id="13" presetID="45" presetClass="entr" presetSubtype="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2000"/>
                                        <p:tgtEl>
                                          <p:spTgt spid="18"/>
                                        </p:tgtEl>
                                      </p:cBhvr>
                                    </p:animEffect>
                                    <p:anim calcmode="lin" valueType="num">
                                      <p:cBhvr>
                                        <p:cTn id="16" dur="2000" fill="hold"/>
                                        <p:tgtEl>
                                          <p:spTgt spid="18"/>
                                        </p:tgtEl>
                                        <p:attrNameLst>
                                          <p:attrName>ppt_w</p:attrName>
                                        </p:attrNameLst>
                                      </p:cBhvr>
                                      <p:tavLst>
                                        <p:tav tm="0" fmla="#ppt_w*sin(2.5*pi*$)">
                                          <p:val>
                                            <p:fltVal val="0"/>
                                          </p:val>
                                        </p:tav>
                                        <p:tav tm="100000">
                                          <p:val>
                                            <p:fltVal val="1"/>
                                          </p:val>
                                        </p:tav>
                                      </p:tavLst>
                                    </p:anim>
                                    <p:anim calcmode="lin" valueType="num">
                                      <p:cBhvr>
                                        <p:cTn id="17" dur="2000" fill="hold"/>
                                        <p:tgtEl>
                                          <p:spTgt spid="18"/>
                                        </p:tgtEl>
                                        <p:attrNameLst>
                                          <p:attrName>ppt_h</p:attrName>
                                        </p:attrNameLst>
                                      </p:cBhvr>
                                      <p:tavLst>
                                        <p:tav tm="0">
                                          <p:val>
                                            <p:strVal val="#ppt_h"/>
                                          </p:val>
                                        </p:tav>
                                        <p:tav tm="100000">
                                          <p:val>
                                            <p:strVal val="#ppt_h"/>
                                          </p:val>
                                        </p:tav>
                                      </p:tavLst>
                                    </p:anim>
                                  </p:childTnLst>
                                </p:cTn>
                              </p:par>
                              <p:par>
                                <p:cTn id="18" presetID="45" presetClass="entr" presetSubtype="0" fill="hold"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2000"/>
                                        <p:tgtEl>
                                          <p:spTgt spid="16"/>
                                        </p:tgtEl>
                                      </p:cBhvr>
                                    </p:animEffect>
                                    <p:anim calcmode="lin" valueType="num">
                                      <p:cBhvr>
                                        <p:cTn id="21" dur="2000" fill="hold"/>
                                        <p:tgtEl>
                                          <p:spTgt spid="16"/>
                                        </p:tgtEl>
                                        <p:attrNameLst>
                                          <p:attrName>ppt_w</p:attrName>
                                        </p:attrNameLst>
                                      </p:cBhvr>
                                      <p:tavLst>
                                        <p:tav tm="0" fmla="#ppt_w*sin(2.5*pi*$)">
                                          <p:val>
                                            <p:fltVal val="0"/>
                                          </p:val>
                                        </p:tav>
                                        <p:tav tm="100000">
                                          <p:val>
                                            <p:fltVal val="1"/>
                                          </p:val>
                                        </p:tav>
                                      </p:tavLst>
                                    </p:anim>
                                    <p:anim calcmode="lin" valueType="num">
                                      <p:cBhvr>
                                        <p:cTn id="22" dur="2000" fill="hold"/>
                                        <p:tgtEl>
                                          <p:spTgt spid="16"/>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2000"/>
                                        <p:tgtEl>
                                          <p:spTgt spid="19"/>
                                        </p:tgtEl>
                                      </p:cBhvr>
                                    </p:animEffect>
                                    <p:anim calcmode="lin" valueType="num">
                                      <p:cBhvr>
                                        <p:cTn id="26" dur="2000" fill="hold"/>
                                        <p:tgtEl>
                                          <p:spTgt spid="19"/>
                                        </p:tgtEl>
                                        <p:attrNameLst>
                                          <p:attrName>ppt_w</p:attrName>
                                        </p:attrNameLst>
                                      </p:cBhvr>
                                      <p:tavLst>
                                        <p:tav tm="0" fmla="#ppt_w*sin(2.5*pi*$)">
                                          <p:val>
                                            <p:fltVal val="0"/>
                                          </p:val>
                                        </p:tav>
                                        <p:tav tm="100000">
                                          <p:val>
                                            <p:fltVal val="1"/>
                                          </p:val>
                                        </p:tav>
                                      </p:tavLst>
                                    </p:anim>
                                    <p:anim calcmode="lin" valueType="num">
                                      <p:cBhvr>
                                        <p:cTn id="27" dur="2000" fill="hold"/>
                                        <p:tgtEl>
                                          <p:spTgt spid="1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94562" name="群組 6"/>
          <p:cNvGrpSpPr>
            <a:grpSpLocks/>
          </p:cNvGrpSpPr>
          <p:nvPr/>
        </p:nvGrpSpPr>
        <p:grpSpPr bwMode="auto">
          <a:xfrm>
            <a:off x="2512107" y="275094"/>
            <a:ext cx="7421859" cy="3636759"/>
            <a:chOff x="289524" y="-367481"/>
            <a:chExt cx="8229600" cy="1198428"/>
          </a:xfrm>
        </p:grpSpPr>
        <p:sp>
          <p:nvSpPr>
            <p:cNvPr id="4" name="圓角矩形 3"/>
            <p:cNvSpPr/>
            <p:nvPr/>
          </p:nvSpPr>
          <p:spPr>
            <a:xfrm>
              <a:off x="289524" y="-133795"/>
              <a:ext cx="8229600" cy="964742"/>
            </a:xfrm>
            <a:prstGeom prst="roundRect">
              <a:avLst/>
            </a:prstGeom>
            <a:solidFill>
              <a:srgbClr val="4A09ED"/>
            </a:solidFill>
            <a:scene3d>
              <a:camera prst="orthographicFront"/>
              <a:lightRig rig="threePt" dir="t"/>
            </a:scene3d>
            <a:sp3d>
              <a:bevelT w="381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sp>
        <p:sp>
          <p:nvSpPr>
            <p:cNvPr id="5" name="圓角矩形 4"/>
            <p:cNvSpPr/>
            <p:nvPr/>
          </p:nvSpPr>
          <p:spPr>
            <a:xfrm>
              <a:off x="420349" y="-367481"/>
              <a:ext cx="7967950" cy="1046489"/>
            </a:xfrm>
            <a:prstGeom prst="rect">
              <a:avLst/>
            </a:prstGeom>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sp3d/>
            </a:bodyPr>
            <a:lstStyle/>
            <a:p>
              <a:pPr marL="0" marR="0" lvl="0" indent="0" algn="ctr" defTabSz="1300163" rtl="0" eaLnBrk="1" fontAlgn="auto" latinLnBrk="0" hangingPunct="1">
                <a:lnSpc>
                  <a:spcPct val="200000"/>
                </a:lnSpc>
                <a:spcBef>
                  <a:spcPts val="0"/>
                </a:spcBef>
                <a:spcAft>
                  <a:spcPct val="35000"/>
                </a:spcAft>
                <a:buClrTx/>
                <a:buSzTx/>
                <a:buFontTx/>
                <a:buNone/>
                <a:tabLst/>
                <a:defRPr/>
              </a:pPr>
              <a:r>
                <a:rPr kumimoji="0" lang="zh-TW" altLang="en-US" sz="8000" b="1" i="0" u="none" strike="noStrike" kern="1200" cap="none" spc="0" normalizeH="0" baseline="0" noProof="0" dirty="0">
                  <a:ln>
                    <a:noFill/>
                  </a:ln>
                  <a:solidFill>
                    <a:prstClr val="white"/>
                  </a:solidFill>
                  <a:effectLst>
                    <a:outerShdw blurRad="38100" dist="38100" dir="2700000" algn="tl">
                      <a:srgbClr val="C0C0C0"/>
                    </a:outerShdw>
                  </a:effectLst>
                  <a:uLnTx/>
                  <a:uFillTx/>
                  <a:latin typeface="標楷體" pitchFamily="65" charset="-120"/>
                  <a:ea typeface="標楷體" pitchFamily="65" charset="-120"/>
                  <a:cs typeface="BiauKai"/>
                </a:rPr>
                <a:t>免試入學規劃</a:t>
              </a:r>
              <a:endParaRPr kumimoji="0" lang="en-US" altLang="zh-TW" sz="8000" b="1" i="0" u="none" strike="noStrike" kern="1200" cap="none" spc="0" normalizeH="0" baseline="0" noProof="0" dirty="0">
                <a:ln>
                  <a:noFill/>
                </a:ln>
                <a:solidFill>
                  <a:prstClr val="white"/>
                </a:solidFill>
                <a:effectLst>
                  <a:outerShdw blurRad="38100" dist="38100" dir="2700000" algn="tl">
                    <a:srgbClr val="C0C0C0"/>
                  </a:outerShdw>
                </a:effectLst>
                <a:uLnTx/>
                <a:uFillTx/>
                <a:latin typeface="標楷體" pitchFamily="65" charset="-120"/>
                <a:ea typeface="標楷體" pitchFamily="65" charset="-120"/>
                <a:cs typeface="BiauKai"/>
              </a:endParaRPr>
            </a:p>
          </p:txBody>
        </p:sp>
      </p:grpSp>
      <p:pic>
        <p:nvPicPr>
          <p:cNvPr id="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281988" y="5656660"/>
            <a:ext cx="1457325" cy="1201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24663" y="5656660"/>
            <a:ext cx="1457325" cy="1201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67338" y="5656660"/>
            <a:ext cx="1457325" cy="1201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10013" y="5656660"/>
            <a:ext cx="1457325" cy="1201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452688" y="5656660"/>
            <a:ext cx="1457325" cy="1201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2953266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31" presetClass="entr" presetSubtype="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1000" fill="hold"/>
                                        <p:tgtEl>
                                          <p:spTgt spid="8"/>
                                        </p:tgtEl>
                                        <p:attrNameLst>
                                          <p:attrName>ppt_w</p:attrName>
                                        </p:attrNameLst>
                                      </p:cBhvr>
                                      <p:tavLst>
                                        <p:tav tm="0">
                                          <p:val>
                                            <p:fltVal val="0"/>
                                          </p:val>
                                        </p:tav>
                                        <p:tav tm="100000">
                                          <p:val>
                                            <p:strVal val="#ppt_w"/>
                                          </p:val>
                                        </p:tav>
                                      </p:tavLst>
                                    </p:anim>
                                    <p:anim calcmode="lin" valueType="num">
                                      <p:cBhvr>
                                        <p:cTn id="14" dur="1000" fill="hold"/>
                                        <p:tgtEl>
                                          <p:spTgt spid="8"/>
                                        </p:tgtEl>
                                        <p:attrNameLst>
                                          <p:attrName>ppt_h</p:attrName>
                                        </p:attrNameLst>
                                      </p:cBhvr>
                                      <p:tavLst>
                                        <p:tav tm="0">
                                          <p:val>
                                            <p:fltVal val="0"/>
                                          </p:val>
                                        </p:tav>
                                        <p:tav tm="100000">
                                          <p:val>
                                            <p:strVal val="#ppt_h"/>
                                          </p:val>
                                        </p:tav>
                                      </p:tavLst>
                                    </p:anim>
                                    <p:anim calcmode="lin" valueType="num">
                                      <p:cBhvr>
                                        <p:cTn id="15" dur="1000" fill="hold"/>
                                        <p:tgtEl>
                                          <p:spTgt spid="8"/>
                                        </p:tgtEl>
                                        <p:attrNameLst>
                                          <p:attrName>style.rotation</p:attrName>
                                        </p:attrNameLst>
                                      </p:cBhvr>
                                      <p:tavLst>
                                        <p:tav tm="0">
                                          <p:val>
                                            <p:fltVal val="90"/>
                                          </p:val>
                                        </p:tav>
                                        <p:tav tm="100000">
                                          <p:val>
                                            <p:fltVal val="0"/>
                                          </p:val>
                                        </p:tav>
                                      </p:tavLst>
                                    </p:anim>
                                    <p:animEffect transition="in" filter="fade">
                                      <p:cBhvr>
                                        <p:cTn id="16" dur="1000"/>
                                        <p:tgtEl>
                                          <p:spTgt spid="8"/>
                                        </p:tgtEl>
                                      </p:cBhvr>
                                    </p:animEffect>
                                  </p:childTnLst>
                                </p:cTn>
                              </p:par>
                              <p:par>
                                <p:cTn id="17" presetID="31" presetClass="entr" presetSubtype="0"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1000" fill="hold"/>
                                        <p:tgtEl>
                                          <p:spTgt spid="9"/>
                                        </p:tgtEl>
                                        <p:attrNameLst>
                                          <p:attrName>ppt_w</p:attrName>
                                        </p:attrNameLst>
                                      </p:cBhvr>
                                      <p:tavLst>
                                        <p:tav tm="0">
                                          <p:val>
                                            <p:fltVal val="0"/>
                                          </p:val>
                                        </p:tav>
                                        <p:tav tm="100000">
                                          <p:val>
                                            <p:strVal val="#ppt_w"/>
                                          </p:val>
                                        </p:tav>
                                      </p:tavLst>
                                    </p:anim>
                                    <p:anim calcmode="lin" valueType="num">
                                      <p:cBhvr>
                                        <p:cTn id="20" dur="1000" fill="hold"/>
                                        <p:tgtEl>
                                          <p:spTgt spid="9"/>
                                        </p:tgtEl>
                                        <p:attrNameLst>
                                          <p:attrName>ppt_h</p:attrName>
                                        </p:attrNameLst>
                                      </p:cBhvr>
                                      <p:tavLst>
                                        <p:tav tm="0">
                                          <p:val>
                                            <p:fltVal val="0"/>
                                          </p:val>
                                        </p:tav>
                                        <p:tav tm="100000">
                                          <p:val>
                                            <p:strVal val="#ppt_h"/>
                                          </p:val>
                                        </p:tav>
                                      </p:tavLst>
                                    </p:anim>
                                    <p:anim calcmode="lin" valueType="num">
                                      <p:cBhvr>
                                        <p:cTn id="21" dur="1000" fill="hold"/>
                                        <p:tgtEl>
                                          <p:spTgt spid="9"/>
                                        </p:tgtEl>
                                        <p:attrNameLst>
                                          <p:attrName>style.rotation</p:attrName>
                                        </p:attrNameLst>
                                      </p:cBhvr>
                                      <p:tavLst>
                                        <p:tav tm="0">
                                          <p:val>
                                            <p:fltVal val="90"/>
                                          </p:val>
                                        </p:tav>
                                        <p:tav tm="100000">
                                          <p:val>
                                            <p:fltVal val="0"/>
                                          </p:val>
                                        </p:tav>
                                      </p:tavLst>
                                    </p:anim>
                                    <p:animEffect transition="in" filter="fade">
                                      <p:cBhvr>
                                        <p:cTn id="22" dur="1000"/>
                                        <p:tgtEl>
                                          <p:spTgt spid="9"/>
                                        </p:tgtEl>
                                      </p:cBhvr>
                                    </p:animEffect>
                                  </p:childTnLst>
                                </p:cTn>
                              </p:par>
                              <p:par>
                                <p:cTn id="23" presetID="31" presetClass="entr" presetSubtype="0" fill="hold"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p:cTn id="25" dur="1000" fill="hold"/>
                                        <p:tgtEl>
                                          <p:spTgt spid="10"/>
                                        </p:tgtEl>
                                        <p:attrNameLst>
                                          <p:attrName>ppt_w</p:attrName>
                                        </p:attrNameLst>
                                      </p:cBhvr>
                                      <p:tavLst>
                                        <p:tav tm="0">
                                          <p:val>
                                            <p:fltVal val="0"/>
                                          </p:val>
                                        </p:tav>
                                        <p:tav tm="100000">
                                          <p:val>
                                            <p:strVal val="#ppt_w"/>
                                          </p:val>
                                        </p:tav>
                                      </p:tavLst>
                                    </p:anim>
                                    <p:anim calcmode="lin" valueType="num">
                                      <p:cBhvr>
                                        <p:cTn id="26" dur="1000" fill="hold"/>
                                        <p:tgtEl>
                                          <p:spTgt spid="10"/>
                                        </p:tgtEl>
                                        <p:attrNameLst>
                                          <p:attrName>ppt_h</p:attrName>
                                        </p:attrNameLst>
                                      </p:cBhvr>
                                      <p:tavLst>
                                        <p:tav tm="0">
                                          <p:val>
                                            <p:fltVal val="0"/>
                                          </p:val>
                                        </p:tav>
                                        <p:tav tm="100000">
                                          <p:val>
                                            <p:strVal val="#ppt_h"/>
                                          </p:val>
                                        </p:tav>
                                      </p:tavLst>
                                    </p:anim>
                                    <p:anim calcmode="lin" valueType="num">
                                      <p:cBhvr>
                                        <p:cTn id="27" dur="1000" fill="hold"/>
                                        <p:tgtEl>
                                          <p:spTgt spid="10"/>
                                        </p:tgtEl>
                                        <p:attrNameLst>
                                          <p:attrName>style.rotation</p:attrName>
                                        </p:attrNameLst>
                                      </p:cBhvr>
                                      <p:tavLst>
                                        <p:tav tm="0">
                                          <p:val>
                                            <p:fltVal val="90"/>
                                          </p:val>
                                        </p:tav>
                                        <p:tav tm="100000">
                                          <p:val>
                                            <p:fltVal val="0"/>
                                          </p:val>
                                        </p:tav>
                                      </p:tavLst>
                                    </p:anim>
                                    <p:animEffect transition="in" filter="fade">
                                      <p:cBhvr>
                                        <p:cTn id="28" dur="1000"/>
                                        <p:tgtEl>
                                          <p:spTgt spid="10"/>
                                        </p:tgtEl>
                                      </p:cBhvr>
                                    </p:animEffect>
                                  </p:childTnLst>
                                </p:cTn>
                              </p:par>
                              <p:par>
                                <p:cTn id="29" presetID="31" presetClass="entr" presetSubtype="0"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1000" fill="hold"/>
                                        <p:tgtEl>
                                          <p:spTgt spid="11"/>
                                        </p:tgtEl>
                                        <p:attrNameLst>
                                          <p:attrName>ppt_w</p:attrName>
                                        </p:attrNameLst>
                                      </p:cBhvr>
                                      <p:tavLst>
                                        <p:tav tm="0">
                                          <p:val>
                                            <p:fltVal val="0"/>
                                          </p:val>
                                        </p:tav>
                                        <p:tav tm="100000">
                                          <p:val>
                                            <p:strVal val="#ppt_w"/>
                                          </p:val>
                                        </p:tav>
                                      </p:tavLst>
                                    </p:anim>
                                    <p:anim calcmode="lin" valueType="num">
                                      <p:cBhvr>
                                        <p:cTn id="32" dur="1000" fill="hold"/>
                                        <p:tgtEl>
                                          <p:spTgt spid="11"/>
                                        </p:tgtEl>
                                        <p:attrNameLst>
                                          <p:attrName>ppt_h</p:attrName>
                                        </p:attrNameLst>
                                      </p:cBhvr>
                                      <p:tavLst>
                                        <p:tav tm="0">
                                          <p:val>
                                            <p:fltVal val="0"/>
                                          </p:val>
                                        </p:tav>
                                        <p:tav tm="100000">
                                          <p:val>
                                            <p:strVal val="#ppt_h"/>
                                          </p:val>
                                        </p:tav>
                                      </p:tavLst>
                                    </p:anim>
                                    <p:anim calcmode="lin" valueType="num">
                                      <p:cBhvr>
                                        <p:cTn id="33" dur="1000" fill="hold"/>
                                        <p:tgtEl>
                                          <p:spTgt spid="11"/>
                                        </p:tgtEl>
                                        <p:attrNameLst>
                                          <p:attrName>style.rotation</p:attrName>
                                        </p:attrNameLst>
                                      </p:cBhvr>
                                      <p:tavLst>
                                        <p:tav tm="0">
                                          <p:val>
                                            <p:fltVal val="90"/>
                                          </p:val>
                                        </p:tav>
                                        <p:tav tm="100000">
                                          <p:val>
                                            <p:fltVal val="0"/>
                                          </p:val>
                                        </p:tav>
                                      </p:tavLst>
                                    </p:anim>
                                    <p:animEffect transition="in" filter="fade">
                                      <p:cBhvr>
                                        <p:cTn id="34"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 name="Oval 65"/>
          <p:cNvSpPr>
            <a:spLocks noChangeArrowheads="1"/>
          </p:cNvSpPr>
          <p:nvPr/>
        </p:nvSpPr>
        <p:spPr bwMode="auto">
          <a:xfrm rot="10800000" flipV="1">
            <a:off x="4197670" y="5061897"/>
            <a:ext cx="4473825" cy="693812"/>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ysClr val="windowText" lastClr="000000"/>
              </a:solidFill>
              <a:effectLst/>
              <a:uLnTx/>
              <a:uFillTx/>
              <a:latin typeface="Arial" pitchFamily="34" charset="0"/>
              <a:ea typeface="宋体"/>
              <a:cs typeface="+mn-cs"/>
            </a:endParaRPr>
          </a:p>
        </p:txBody>
      </p:sp>
      <p:grpSp>
        <p:nvGrpSpPr>
          <p:cNvPr id="2" name="群組 1">
            <a:extLst>
              <a:ext uri="{FF2B5EF4-FFF2-40B4-BE49-F238E27FC236}">
                <a16:creationId xmlns:a16="http://schemas.microsoft.com/office/drawing/2014/main" xmlns="" id="{1A9C07D2-8EA8-4D8C-9D6D-8041A89A4B2C}"/>
              </a:ext>
            </a:extLst>
          </p:cNvPr>
          <p:cNvGrpSpPr/>
          <p:nvPr/>
        </p:nvGrpSpPr>
        <p:grpSpPr>
          <a:xfrm>
            <a:off x="3967672" y="1796103"/>
            <a:ext cx="4256655" cy="3884061"/>
            <a:chOff x="4555969" y="1813761"/>
            <a:chExt cx="3218880" cy="3238623"/>
          </a:xfrm>
        </p:grpSpPr>
        <p:sp>
          <p:nvSpPr>
            <p:cNvPr id="24" name="任意多边形 23"/>
            <p:cNvSpPr/>
            <p:nvPr/>
          </p:nvSpPr>
          <p:spPr>
            <a:xfrm rot="21417996">
              <a:off x="5656427" y="1813761"/>
              <a:ext cx="1710626" cy="1967183"/>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 name="connsiteX28" fmla="*/ 0 w 1768701"/>
                <a:gd name="connsiteY28" fmla="*/ 0 h 1819275"/>
                <a:gd name="connsiteX0" fmla="*/ 0 w 1774058"/>
                <a:gd name="connsiteY0" fmla="*/ 0 h 1819275"/>
                <a:gd name="connsiteX1" fmla="*/ 1239837 w 1774058"/>
                <a:gd name="connsiteY1" fmla="*/ 0 h 1819275"/>
                <a:gd name="connsiteX2" fmla="*/ 1425575 w 1774058"/>
                <a:gd name="connsiteY2" fmla="*/ 1819275 h 1819275"/>
                <a:gd name="connsiteX3" fmla="*/ 1217011 w 1774058"/>
                <a:gd name="connsiteY3" fmla="*/ 1151279 h 1819275"/>
                <a:gd name="connsiteX4" fmla="*/ 1120532 w 1774058"/>
                <a:gd name="connsiteY4" fmla="*/ 960656 h 1819275"/>
                <a:gd name="connsiteX5" fmla="*/ 1125218 w 1774058"/>
                <a:gd name="connsiteY5" fmla="*/ 962449 h 1819275"/>
                <a:gd name="connsiteX6" fmla="*/ 1087312 w 1774058"/>
                <a:gd name="connsiteY6" fmla="*/ 895020 h 1819275"/>
                <a:gd name="connsiteX7" fmla="*/ 1067594 w 1774058"/>
                <a:gd name="connsiteY7" fmla="*/ 856060 h 1819275"/>
                <a:gd name="connsiteX8" fmla="*/ 1044723 w 1774058"/>
                <a:gd name="connsiteY8" fmla="*/ 819259 h 1819275"/>
                <a:gd name="connsiteX9" fmla="*/ 1032247 w 1774058"/>
                <a:gd name="connsiteY9" fmla="*/ 797066 h 1819275"/>
                <a:gd name="connsiteX10" fmla="*/ 1011074 w 1774058"/>
                <a:gd name="connsiteY10" fmla="*/ 765115 h 1819275"/>
                <a:gd name="connsiteX11" fmla="*/ 976419 w 1774058"/>
                <a:gd name="connsiteY11" fmla="*/ 709350 h 1819275"/>
                <a:gd name="connsiteX12" fmla="*/ 949071 w 1774058"/>
                <a:gd name="connsiteY12" fmla="*/ 671548 h 1819275"/>
                <a:gd name="connsiteX13" fmla="*/ 932625 w 1774058"/>
                <a:gd name="connsiteY13" fmla="*/ 646730 h 1819275"/>
                <a:gd name="connsiteX14" fmla="*/ 911183 w 1774058"/>
                <a:gd name="connsiteY14" fmla="*/ 619176 h 1819275"/>
                <a:gd name="connsiteX15" fmla="*/ 873826 w 1774058"/>
                <a:gd name="connsiteY15" fmla="*/ 567538 h 1819275"/>
                <a:gd name="connsiteX16" fmla="*/ 842456 w 1774058"/>
                <a:gd name="connsiteY16" fmla="*/ 530859 h 1819275"/>
                <a:gd name="connsiteX17" fmla="*/ 827460 w 1774058"/>
                <a:gd name="connsiteY17" fmla="*/ 511589 h 1819275"/>
                <a:gd name="connsiteX18" fmla="*/ 804660 w 1774058"/>
                <a:gd name="connsiteY18" fmla="*/ 486667 h 1819275"/>
                <a:gd name="connsiteX19" fmla="*/ 759485 w 1774058"/>
                <a:gd name="connsiteY19" fmla="*/ 433846 h 1819275"/>
                <a:gd name="connsiteX20" fmla="*/ 732019 w 1774058"/>
                <a:gd name="connsiteY20" fmla="*/ 407265 h 1819275"/>
                <a:gd name="connsiteX21" fmla="*/ 717863 w 1774058"/>
                <a:gd name="connsiteY21" fmla="*/ 391791 h 1819275"/>
                <a:gd name="connsiteX22" fmla="*/ 677622 w 1774058"/>
                <a:gd name="connsiteY22" fmla="*/ 354620 h 1819275"/>
                <a:gd name="connsiteX23" fmla="*/ 633065 w 1774058"/>
                <a:gd name="connsiteY23" fmla="*/ 311498 h 1819275"/>
                <a:gd name="connsiteX24" fmla="*/ 619739 w 1774058"/>
                <a:gd name="connsiteY24" fmla="*/ 301151 h 1819275"/>
                <a:gd name="connsiteX25" fmla="*/ 604942 w 1774058"/>
                <a:gd name="connsiteY25" fmla="*/ 287483 h 1819275"/>
                <a:gd name="connsiteX26" fmla="*/ 29334 w 1774058"/>
                <a:gd name="connsiteY26" fmla="*/ 3471 h 1819275"/>
                <a:gd name="connsiteX27" fmla="*/ 7152 w 1774058"/>
                <a:gd name="connsiteY27" fmla="*/ 1798 h 1819275"/>
                <a:gd name="connsiteX28" fmla="*/ 0 w 1774058"/>
                <a:gd name="connsiteY28" fmla="*/ 0 h 1819275"/>
                <a:gd name="connsiteX0" fmla="*/ 0 w 1775399"/>
                <a:gd name="connsiteY0" fmla="*/ 0 h 1819275"/>
                <a:gd name="connsiteX1" fmla="*/ 1239837 w 1775399"/>
                <a:gd name="connsiteY1" fmla="*/ 0 h 1819275"/>
                <a:gd name="connsiteX2" fmla="*/ 1425575 w 1775399"/>
                <a:gd name="connsiteY2" fmla="*/ 1819275 h 1819275"/>
                <a:gd name="connsiteX3" fmla="*/ 1217011 w 1775399"/>
                <a:gd name="connsiteY3" fmla="*/ 1151279 h 1819275"/>
                <a:gd name="connsiteX4" fmla="*/ 1120532 w 1775399"/>
                <a:gd name="connsiteY4" fmla="*/ 960656 h 1819275"/>
                <a:gd name="connsiteX5" fmla="*/ 1125218 w 1775399"/>
                <a:gd name="connsiteY5" fmla="*/ 962449 h 1819275"/>
                <a:gd name="connsiteX6" fmla="*/ 1087312 w 1775399"/>
                <a:gd name="connsiteY6" fmla="*/ 895020 h 1819275"/>
                <a:gd name="connsiteX7" fmla="*/ 1067594 w 1775399"/>
                <a:gd name="connsiteY7" fmla="*/ 856060 h 1819275"/>
                <a:gd name="connsiteX8" fmla="*/ 1044723 w 1775399"/>
                <a:gd name="connsiteY8" fmla="*/ 819259 h 1819275"/>
                <a:gd name="connsiteX9" fmla="*/ 1032247 w 1775399"/>
                <a:gd name="connsiteY9" fmla="*/ 797066 h 1819275"/>
                <a:gd name="connsiteX10" fmla="*/ 1011074 w 1775399"/>
                <a:gd name="connsiteY10" fmla="*/ 765115 h 1819275"/>
                <a:gd name="connsiteX11" fmla="*/ 976419 w 1775399"/>
                <a:gd name="connsiteY11" fmla="*/ 709350 h 1819275"/>
                <a:gd name="connsiteX12" fmla="*/ 949071 w 1775399"/>
                <a:gd name="connsiteY12" fmla="*/ 671548 h 1819275"/>
                <a:gd name="connsiteX13" fmla="*/ 932625 w 1775399"/>
                <a:gd name="connsiteY13" fmla="*/ 646730 h 1819275"/>
                <a:gd name="connsiteX14" fmla="*/ 911183 w 1775399"/>
                <a:gd name="connsiteY14" fmla="*/ 619176 h 1819275"/>
                <a:gd name="connsiteX15" fmla="*/ 873826 w 1775399"/>
                <a:gd name="connsiteY15" fmla="*/ 567538 h 1819275"/>
                <a:gd name="connsiteX16" fmla="*/ 842456 w 1775399"/>
                <a:gd name="connsiteY16" fmla="*/ 530859 h 1819275"/>
                <a:gd name="connsiteX17" fmla="*/ 827460 w 1775399"/>
                <a:gd name="connsiteY17" fmla="*/ 511589 h 1819275"/>
                <a:gd name="connsiteX18" fmla="*/ 804660 w 1775399"/>
                <a:gd name="connsiteY18" fmla="*/ 486667 h 1819275"/>
                <a:gd name="connsiteX19" fmla="*/ 759485 w 1775399"/>
                <a:gd name="connsiteY19" fmla="*/ 433846 h 1819275"/>
                <a:gd name="connsiteX20" fmla="*/ 732019 w 1775399"/>
                <a:gd name="connsiteY20" fmla="*/ 407265 h 1819275"/>
                <a:gd name="connsiteX21" fmla="*/ 717863 w 1775399"/>
                <a:gd name="connsiteY21" fmla="*/ 391791 h 1819275"/>
                <a:gd name="connsiteX22" fmla="*/ 677622 w 1775399"/>
                <a:gd name="connsiteY22" fmla="*/ 354620 h 1819275"/>
                <a:gd name="connsiteX23" fmla="*/ 633065 w 1775399"/>
                <a:gd name="connsiteY23" fmla="*/ 311498 h 1819275"/>
                <a:gd name="connsiteX24" fmla="*/ 619739 w 1775399"/>
                <a:gd name="connsiteY24" fmla="*/ 301151 h 1819275"/>
                <a:gd name="connsiteX25" fmla="*/ 604942 w 1775399"/>
                <a:gd name="connsiteY25" fmla="*/ 287483 h 1819275"/>
                <a:gd name="connsiteX26" fmla="*/ 29334 w 1775399"/>
                <a:gd name="connsiteY26" fmla="*/ 3471 h 1819275"/>
                <a:gd name="connsiteX27" fmla="*/ 7152 w 1775399"/>
                <a:gd name="connsiteY27" fmla="*/ 1798 h 1819275"/>
                <a:gd name="connsiteX28" fmla="*/ 0 w 1775399"/>
                <a:gd name="connsiteY28" fmla="*/ 0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75399" h="1819275">
                  <a:moveTo>
                    <a:pt x="0" y="0"/>
                  </a:moveTo>
                  <a:lnTo>
                    <a:pt x="1239837" y="0"/>
                  </a:lnTo>
                  <a:cubicBezTo>
                    <a:pt x="1820863" y="101600"/>
                    <a:pt x="1997075"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lnTo>
                    <a:pt x="0" y="0"/>
                  </a:lnTo>
                  <a:close/>
                </a:path>
              </a:pathLst>
            </a:custGeom>
            <a:gradFill flip="none" rotWithShape="1">
              <a:gsLst>
                <a:gs pos="14000">
                  <a:schemeClr val="accent1"/>
                </a:gs>
                <a:gs pos="64000">
                  <a:schemeClr val="accent1"/>
                </a:gs>
                <a:gs pos="42000">
                  <a:schemeClr val="accent1"/>
                </a:gs>
                <a:gs pos="100000">
                  <a:schemeClr val="accent1">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5" name="任意多边形 24"/>
            <p:cNvSpPr/>
            <p:nvPr/>
          </p:nvSpPr>
          <p:spPr>
            <a:xfrm rot="18069961">
              <a:off x="4975712" y="1899388"/>
              <a:ext cx="1578740" cy="1756841"/>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4">
                    <a:lumMod val="20000"/>
                    <a:lumOff val="80000"/>
                  </a:schemeClr>
                </a:gs>
                <a:gs pos="64000">
                  <a:schemeClr val="accent4">
                    <a:lumMod val="40000"/>
                    <a:lumOff val="60000"/>
                  </a:schemeClr>
                </a:gs>
                <a:gs pos="42000">
                  <a:schemeClr val="accent4">
                    <a:lumMod val="40000"/>
                    <a:lumOff val="60000"/>
                  </a:schemeClr>
                </a:gs>
                <a:gs pos="100000">
                  <a:schemeClr val="accent4">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4" name="任意多边形 33"/>
            <p:cNvSpPr/>
            <p:nvPr/>
          </p:nvSpPr>
          <p:spPr>
            <a:xfrm rot="14432381">
              <a:off x="4606081" y="2577236"/>
              <a:ext cx="1510989" cy="1611213"/>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4"/>
                </a:gs>
                <a:gs pos="64000">
                  <a:schemeClr val="accent4"/>
                </a:gs>
                <a:gs pos="42000">
                  <a:schemeClr val="accent4"/>
                </a:gs>
                <a:gs pos="100000">
                  <a:schemeClr val="accent4">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8" name="任意多边形 37"/>
            <p:cNvSpPr/>
            <p:nvPr/>
          </p:nvSpPr>
          <p:spPr>
            <a:xfrm rot="10142731">
              <a:off x="4933307" y="3254890"/>
              <a:ext cx="1762051" cy="1797494"/>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2">
                    <a:lumMod val="20000"/>
                    <a:lumOff val="80000"/>
                  </a:schemeClr>
                </a:gs>
                <a:gs pos="64000">
                  <a:schemeClr val="accent2">
                    <a:lumMod val="40000"/>
                    <a:lumOff val="60000"/>
                  </a:schemeClr>
                </a:gs>
                <a:gs pos="42000">
                  <a:schemeClr val="accent2">
                    <a:lumMod val="40000"/>
                    <a:lumOff val="60000"/>
                  </a:schemeClr>
                </a:gs>
                <a:gs pos="100000">
                  <a:schemeClr val="accent2">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9" name="任意多边形 38"/>
            <p:cNvSpPr/>
            <p:nvPr/>
          </p:nvSpPr>
          <p:spPr>
            <a:xfrm rot="6150321">
              <a:off x="5991319" y="3231252"/>
              <a:ext cx="1522512" cy="1826245"/>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2"/>
                </a:gs>
                <a:gs pos="64000">
                  <a:schemeClr val="accent2"/>
                </a:gs>
                <a:gs pos="42000">
                  <a:schemeClr val="accent2"/>
                </a:gs>
                <a:gs pos="100000">
                  <a:schemeClr val="accent2">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3" name="任意多边形 42"/>
            <p:cNvSpPr/>
            <p:nvPr/>
          </p:nvSpPr>
          <p:spPr>
            <a:xfrm rot="3662163">
              <a:off x="6189616" y="2679687"/>
              <a:ext cx="1368452" cy="1802014"/>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1">
                    <a:lumMod val="20000"/>
                    <a:lumOff val="80000"/>
                  </a:schemeClr>
                </a:gs>
                <a:gs pos="64000">
                  <a:schemeClr val="accent1">
                    <a:lumMod val="40000"/>
                    <a:lumOff val="60000"/>
                  </a:schemeClr>
                </a:gs>
                <a:gs pos="42000">
                  <a:schemeClr val="accent1">
                    <a:lumMod val="40000"/>
                    <a:lumOff val="60000"/>
                  </a:schemeClr>
                </a:gs>
                <a:gs pos="100000">
                  <a:schemeClr val="accent1">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sp>
        <p:nvSpPr>
          <p:cNvPr id="4" name="文本框 3"/>
          <p:cNvSpPr txBox="1"/>
          <p:nvPr/>
        </p:nvSpPr>
        <p:spPr>
          <a:xfrm>
            <a:off x="5150345" y="2961916"/>
            <a:ext cx="1651712" cy="1631216"/>
          </a:xfrm>
          <a:prstGeom prst="rect">
            <a:avLst/>
          </a:prstGeom>
          <a:noFill/>
          <a:scene3d>
            <a:camera prst="orthographicFront"/>
            <a:lightRig rig="threePt" dir="t"/>
          </a:scene3d>
          <a:sp3d>
            <a:bevelT w="254000" h="254000"/>
            <a:bevelB w="254000" h="254000"/>
          </a:sp3d>
        </p:spPr>
        <p:txBody>
          <a:bodyPr wrap="square" rtlCol="0">
            <a:spAutoFit/>
            <a:sp3d>
              <a:bevelT w="254000" h="330200"/>
              <a:bevelB w="254000" h="330200"/>
            </a:sp3d>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rPr>
              <a:t>基北免試</a:t>
            </a:r>
            <a:endParaRPr kumimoji="0" lang="zh-CN" altLang="en-US"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endParaRPr>
          </a:p>
        </p:txBody>
      </p:sp>
      <p:pic>
        <p:nvPicPr>
          <p:cNvPr id="10" name="Picture 2">
            <a:extLst>
              <a:ext uri="{FF2B5EF4-FFF2-40B4-BE49-F238E27FC236}">
                <a16:creationId xmlns:a16="http://schemas.microsoft.com/office/drawing/2014/main" xmlns="" id="{BC0E608F-458E-4EC1-9F43-4E66A940483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665" y="552688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32619643"/>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anim calcmode="lin" valueType="num">
                                      <p:cBhvr>
                                        <p:cTn id="10" dur="500" fill="hold"/>
                                        <p:tgtEl>
                                          <p:spTgt spid="4"/>
                                        </p:tgtEl>
                                        <p:attrNameLst>
                                          <p:attrName>ppt_x</p:attrName>
                                        </p:attrNameLst>
                                      </p:cBhvr>
                                      <p:tavLst>
                                        <p:tav tm="0">
                                          <p:val>
                                            <p:fltVal val="0.5"/>
                                          </p:val>
                                        </p:tav>
                                        <p:tav tm="100000">
                                          <p:val>
                                            <p:strVal val="#ppt_x"/>
                                          </p:val>
                                        </p:tav>
                                      </p:tavLst>
                                    </p:anim>
                                    <p:anim calcmode="lin" valueType="num">
                                      <p:cBhvr>
                                        <p:cTn id="11" dur="500" fill="hold"/>
                                        <p:tgtEl>
                                          <p:spTgt spid="4"/>
                                        </p:tgtEl>
                                        <p:attrNameLst>
                                          <p:attrName>ppt_y</p:attrName>
                                        </p:attrNameLst>
                                      </p:cBhvr>
                                      <p:tavLst>
                                        <p:tav tm="0">
                                          <p:val>
                                            <p:fltVal val="0.5"/>
                                          </p:val>
                                        </p:tav>
                                        <p:tav tm="100000">
                                          <p:val>
                                            <p:strVal val="#ppt_y"/>
                                          </p:val>
                                        </p:tav>
                                      </p:tavLst>
                                    </p:anim>
                                  </p:childTnLst>
                                </p:cTn>
                              </p:par>
                              <p:par>
                                <p:cTn id="12" presetID="21" presetClass="entr" presetSubtype="1" fill="hold" nodeType="with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heel(1)">
                                      <p:cBhvr>
                                        <p:cTn id="14"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99682" name="投影片編號版面配置區 3"/>
          <p:cNvSpPr txBox="1">
            <a:spLocks/>
          </p:cNvSpPr>
          <p:nvPr/>
        </p:nvSpPr>
        <p:spPr bwMode="auto">
          <a:xfrm>
            <a:off x="7554516" y="5643564"/>
            <a:ext cx="1600200" cy="27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fld id="{9306942D-D226-4B21-86B9-4855F587C4A4}" type="slidenum">
              <a:rPr kumimoji="0" lang="en-US" altLang="zh-TW" sz="900" b="0" i="0" u="none" strike="noStrike" kern="1200" cap="none" spc="0" normalizeH="0" baseline="0" noProof="0">
                <a:ln>
                  <a:noFill/>
                </a:ln>
                <a:solidFill>
                  <a:srgbClr val="898989"/>
                </a:solidFill>
                <a:effectLst/>
                <a:uLnTx/>
                <a:uFillTx/>
                <a:latin typeface="Arial" panose="020B0604020202020204" pitchFamily="34" charset="0"/>
                <a:ea typeface="標楷體" panose="03000509000000000000" pitchFamily="65" charset="-120"/>
                <a:cs typeface="+mn-cs"/>
              </a:rPr>
              <a:pPr marL="0" marR="0" lvl="0" indent="0" algn="l" defTabSz="914400" rtl="0" eaLnBrk="1" fontAlgn="auto" latinLnBrk="0" hangingPunct="1">
                <a:lnSpc>
                  <a:spcPct val="100000"/>
                </a:lnSpc>
                <a:spcBef>
                  <a:spcPct val="0"/>
                </a:spcBef>
                <a:spcAft>
                  <a:spcPts val="0"/>
                </a:spcAft>
                <a:buClrTx/>
                <a:buSzTx/>
                <a:buFontTx/>
                <a:buNone/>
                <a:tabLst/>
                <a:defRPr/>
              </a:pPr>
              <a:t>22</a:t>
            </a:fld>
            <a:endParaRPr kumimoji="0" lang="en-US" altLang="zh-TW" sz="900" b="0" i="0" u="none" strike="noStrike" kern="1200" cap="none" spc="0" normalizeH="0" baseline="0" noProof="0" dirty="0">
              <a:ln>
                <a:noFill/>
              </a:ln>
              <a:solidFill>
                <a:srgbClr val="898989"/>
              </a:solidFill>
              <a:effectLst/>
              <a:uLnTx/>
              <a:uFillTx/>
              <a:latin typeface="Arial" panose="020B0604020202020204" pitchFamily="34" charset="0"/>
              <a:ea typeface="標楷體" panose="03000509000000000000" pitchFamily="65" charset="-120"/>
              <a:cs typeface="+mn-cs"/>
            </a:endParaRPr>
          </a:p>
        </p:txBody>
      </p:sp>
      <p:sp>
        <p:nvSpPr>
          <p:cNvPr id="4" name="標題 2"/>
          <p:cNvSpPr txBox="1">
            <a:spLocks/>
          </p:cNvSpPr>
          <p:nvPr/>
        </p:nvSpPr>
        <p:spPr bwMode="auto">
          <a:xfrm>
            <a:off x="3713747" y="424277"/>
            <a:ext cx="5598695" cy="940595"/>
          </a:xfrm>
          <a:prstGeom prst="roundRect">
            <a:avLst/>
          </a:prstGeom>
          <a:solidFill>
            <a:srgbClr val="4A09ED"/>
          </a:solidFill>
          <a:scene3d>
            <a:camera prst="orthographicFront"/>
            <a:lightRig rig="threePt" dir="t"/>
          </a:scene3d>
          <a:sp3d>
            <a:bevelT w="127000" h="127000"/>
            <a:bevelB w="127000" h="127000"/>
          </a:sp3d>
        </p:spPr>
        <p:style>
          <a:lnRef idx="0">
            <a:scrgbClr r="0" g="0" b="0"/>
          </a:lnRef>
          <a:fillRef idx="0">
            <a:scrgbClr r="0" g="0" b="0"/>
          </a:fillRef>
          <a:effectRef idx="0">
            <a:scrgbClr r="0" g="0" b="0"/>
          </a:effectRef>
          <a:fontRef idx="minor">
            <a:schemeClr val="lt1"/>
          </a:fontRef>
        </p:style>
        <p:txBody>
          <a:bodyPr lIns="111443" tIns="111443" rIns="111443" bIns="111443" anchor="ctr"/>
          <a:lstStyle>
            <a:defPPr>
              <a:defRPr lang="zh-TW"/>
            </a:defPPr>
            <a:lvl1pPr algn="ctr" defTabSz="1733550" eaLnBrk="1" hangingPunct="1">
              <a:spcAft>
                <a:spcPct val="35000"/>
              </a:spcAft>
              <a:defRPr sz="3600" b="1">
                <a:solidFill>
                  <a:srgbClr val="FFFFFF"/>
                </a:solidFill>
                <a:latin typeface="標楷體" pitchFamily="65" charset="-120"/>
                <a:ea typeface="標楷體" pitchFamily="65" charset="-120"/>
                <a:cs typeface="BiauKai"/>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marL="0" marR="0" lvl="0" indent="0" algn="ctr" defTabSz="1733550" rtl="0" eaLnBrk="1" fontAlgn="auto" latinLnBrk="0" hangingPunct="1">
              <a:lnSpc>
                <a:spcPct val="100000"/>
              </a:lnSpc>
              <a:spcBef>
                <a:spcPts val="0"/>
              </a:spcBef>
              <a:spcAft>
                <a:spcPct val="35000"/>
              </a:spcAft>
              <a:buClrTx/>
              <a:buSzTx/>
              <a:buFontTx/>
              <a:buNone/>
              <a:tabLst/>
              <a:defRPr/>
            </a:pPr>
            <a:r>
              <a:rPr kumimoji="0" lang="en-US" altLang="zh-TW" sz="3600" b="1" i="0" u="none" strike="noStrike" kern="1200" cap="none" spc="0" normalizeH="0" baseline="0" noProof="0" dirty="0">
                <a:ln>
                  <a:noFill/>
                </a:ln>
                <a:solidFill>
                  <a:srgbClr val="FFFFFF"/>
                </a:solidFill>
                <a:effectLst/>
                <a:uLnTx/>
                <a:uFillTx/>
                <a:latin typeface="標楷體" pitchFamily="65" charset="-120"/>
                <a:ea typeface="標楷體" pitchFamily="65" charset="-120"/>
              </a:rPr>
              <a:t>112</a:t>
            </a:r>
            <a:r>
              <a:rPr kumimoji="0" lang="zh-TW" altLang="en-US" sz="3600" b="1" i="0" u="none" strike="noStrike" kern="1200" cap="none" spc="0" normalizeH="0" baseline="0" noProof="0" dirty="0">
                <a:ln>
                  <a:noFill/>
                </a:ln>
                <a:solidFill>
                  <a:srgbClr val="FFFFFF"/>
                </a:solidFill>
                <a:effectLst/>
                <a:uLnTx/>
                <a:uFillTx/>
                <a:latin typeface="標楷體" pitchFamily="65" charset="-120"/>
                <a:ea typeface="標楷體" pitchFamily="65" charset="-120"/>
              </a:rPr>
              <a:t>學年度基北區免試入學</a:t>
            </a:r>
          </a:p>
        </p:txBody>
      </p:sp>
      <p:sp>
        <p:nvSpPr>
          <p:cNvPr id="5" name="圓角矩形 4"/>
          <p:cNvSpPr/>
          <p:nvPr/>
        </p:nvSpPr>
        <p:spPr bwMode="auto">
          <a:xfrm>
            <a:off x="3713747" y="1364873"/>
            <a:ext cx="5598695" cy="839258"/>
          </a:xfrm>
          <a:prstGeom prst="roundRect">
            <a:avLst/>
          </a:prstGeom>
          <a:solidFill>
            <a:srgbClr val="FFC000"/>
          </a:solidFill>
          <a:ln>
            <a:noFill/>
          </a:ln>
          <a:scene3d>
            <a:camera prst="orthographicFront"/>
            <a:lightRig rig="threePt" dir="t"/>
          </a:scene3d>
          <a:sp3d>
            <a:bevelT w="127000" h="127000"/>
            <a:bevelB w="127000" h="127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3600" b="0" i="0" u="none" strike="noStrike" kern="1200" cap="none" spc="0" normalizeH="0" baseline="0" noProof="0" dirty="0">
                <a:ln>
                  <a:noFill/>
                </a:ln>
                <a:solidFill>
                  <a:srgbClr val="000099"/>
                </a:solidFill>
                <a:effectLst/>
                <a:uLnTx/>
                <a:uFillTx/>
                <a:latin typeface="標楷體" panose="03000509000000000000" pitchFamily="65" charset="-120"/>
                <a:ea typeface="標楷體" panose="03000509000000000000" pitchFamily="65" charset="-120"/>
                <a:cs typeface="+mn-cs"/>
              </a:rPr>
              <a:t>辦理方式</a:t>
            </a:r>
          </a:p>
        </p:txBody>
      </p:sp>
      <p:graphicFrame>
        <p:nvGraphicFramePr>
          <p:cNvPr id="6" name="資料庫圖表 5"/>
          <p:cNvGraphicFramePr/>
          <p:nvPr>
            <p:extLst>
              <p:ext uri="{D42A27DB-BD31-4B8C-83A1-F6EECF244321}">
                <p14:modId xmlns:p14="http://schemas.microsoft.com/office/powerpoint/2010/main" val="2789143543"/>
              </p:ext>
            </p:extLst>
          </p:nvPr>
        </p:nvGraphicFramePr>
        <p:xfrm>
          <a:off x="2272939" y="2186864"/>
          <a:ext cx="8395063" cy="467113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7" name="向下箭號 6"/>
          <p:cNvSpPr/>
          <p:nvPr/>
        </p:nvSpPr>
        <p:spPr>
          <a:xfrm>
            <a:off x="3524701" y="2825252"/>
            <a:ext cx="378619" cy="716010"/>
          </a:xfrm>
          <a:prstGeom prst="downArrow">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sp>
        <p:nvSpPr>
          <p:cNvPr id="8" name="向下箭號 7"/>
          <p:cNvSpPr/>
          <p:nvPr/>
        </p:nvSpPr>
        <p:spPr>
          <a:xfrm rot="21012059">
            <a:off x="9204304" y="4681500"/>
            <a:ext cx="377428" cy="615083"/>
          </a:xfrm>
          <a:prstGeom prst="downArrow">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sp>
        <p:nvSpPr>
          <p:cNvPr id="9" name="向下箭號 8"/>
          <p:cNvSpPr/>
          <p:nvPr/>
        </p:nvSpPr>
        <p:spPr>
          <a:xfrm rot="862304">
            <a:off x="5961881" y="4646879"/>
            <a:ext cx="378619" cy="619625"/>
          </a:xfrm>
          <a:prstGeom prst="downArrow">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sp>
        <p:nvSpPr>
          <p:cNvPr id="10" name="向下箭號 9"/>
          <p:cNvSpPr/>
          <p:nvPr/>
        </p:nvSpPr>
        <p:spPr>
          <a:xfrm>
            <a:off x="8692203" y="2760095"/>
            <a:ext cx="377428" cy="803175"/>
          </a:xfrm>
          <a:prstGeom prst="downArrow">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pic>
        <p:nvPicPr>
          <p:cNvPr id="11" name="Picture 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272939" y="1023401"/>
            <a:ext cx="1414263" cy="1163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2">
            <a:extLst>
              <a:ext uri="{FF2B5EF4-FFF2-40B4-BE49-F238E27FC236}">
                <a16:creationId xmlns:a16="http://schemas.microsoft.com/office/drawing/2014/main" xmlns="" id="{24508CED-2C23-4F04-BBFA-1BB39299ACED}"/>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9312442" y="1014939"/>
            <a:ext cx="1414263" cy="1163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41789231"/>
      </p:ext>
    </p:extLst>
  </p:cSld>
  <p:clrMapOvr>
    <a:masterClrMapping/>
  </p:clrMapOvr>
  <p:transition spd="slow">
    <p:wheel spokes="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heel(1)">
                                      <p:cBhvr>
                                        <p:cTn id="7" dur="2000"/>
                                        <p:tgtEl>
                                          <p:spTgt spid="11"/>
                                        </p:tgtEl>
                                      </p:cBhvr>
                                    </p:animEffect>
                                  </p:childTnLst>
                                </p:cTn>
                              </p:par>
                              <p:par>
                                <p:cTn id="8" presetID="21" presetClass="entr" presetSubtype="1"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heel(1)">
                                      <p:cBhvr>
                                        <p:cTn id="10" dur="2000"/>
                                        <p:tgtEl>
                                          <p:spTgt spid="12"/>
                                        </p:tgtEl>
                                      </p:cBhvr>
                                    </p:animEffect>
                                  </p:childTnLst>
                                </p:cTn>
                              </p:par>
                            </p:childTnLst>
                          </p:cTn>
                        </p:par>
                        <p:par>
                          <p:cTn id="11" fill="hold">
                            <p:stCondLst>
                              <p:cond delay="2000"/>
                            </p:stCondLst>
                            <p:childTnLst>
                              <p:par>
                                <p:cTn id="12" presetID="1" presetClass="entr" presetSubtype="0"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childTnLst>
                          </p:cTn>
                        </p:par>
                        <p:par>
                          <p:cTn id="18" fill="hold">
                            <p:stCondLst>
                              <p:cond delay="0"/>
                            </p:stCondLst>
                            <p:childTnLst>
                              <p:par>
                                <p:cTn id="19" presetID="31" presetClass="entr" presetSubtype="0"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1000" fill="hold"/>
                                        <p:tgtEl>
                                          <p:spTgt spid="9"/>
                                        </p:tgtEl>
                                        <p:attrNameLst>
                                          <p:attrName>ppt_w</p:attrName>
                                        </p:attrNameLst>
                                      </p:cBhvr>
                                      <p:tavLst>
                                        <p:tav tm="0">
                                          <p:val>
                                            <p:fltVal val="0"/>
                                          </p:val>
                                        </p:tav>
                                        <p:tav tm="100000">
                                          <p:val>
                                            <p:strVal val="#ppt_w"/>
                                          </p:val>
                                        </p:tav>
                                      </p:tavLst>
                                    </p:anim>
                                    <p:anim calcmode="lin" valueType="num">
                                      <p:cBhvr>
                                        <p:cTn id="22" dur="1000" fill="hold"/>
                                        <p:tgtEl>
                                          <p:spTgt spid="9"/>
                                        </p:tgtEl>
                                        <p:attrNameLst>
                                          <p:attrName>ppt_h</p:attrName>
                                        </p:attrNameLst>
                                      </p:cBhvr>
                                      <p:tavLst>
                                        <p:tav tm="0">
                                          <p:val>
                                            <p:fltVal val="0"/>
                                          </p:val>
                                        </p:tav>
                                        <p:tav tm="100000">
                                          <p:val>
                                            <p:strVal val="#ppt_h"/>
                                          </p:val>
                                        </p:tav>
                                      </p:tavLst>
                                    </p:anim>
                                    <p:anim calcmode="lin" valueType="num">
                                      <p:cBhvr>
                                        <p:cTn id="23" dur="1000" fill="hold"/>
                                        <p:tgtEl>
                                          <p:spTgt spid="9"/>
                                        </p:tgtEl>
                                        <p:attrNameLst>
                                          <p:attrName>style.rotation</p:attrName>
                                        </p:attrNameLst>
                                      </p:cBhvr>
                                      <p:tavLst>
                                        <p:tav tm="0">
                                          <p:val>
                                            <p:fltVal val="90"/>
                                          </p:val>
                                        </p:tav>
                                        <p:tav tm="100000">
                                          <p:val>
                                            <p:fltVal val="0"/>
                                          </p:val>
                                        </p:tav>
                                      </p:tavLst>
                                    </p:anim>
                                    <p:animEffect transition="in" filter="fade">
                                      <p:cBhvr>
                                        <p:cTn id="24" dur="1000"/>
                                        <p:tgtEl>
                                          <p:spTgt spid="9"/>
                                        </p:tgtEl>
                                      </p:cBhvr>
                                    </p:animEffect>
                                  </p:childTnLst>
                                </p:cTn>
                              </p:par>
                            </p:childTnLst>
                          </p:cTn>
                        </p:par>
                        <p:par>
                          <p:cTn id="25" fill="hold">
                            <p:stCondLst>
                              <p:cond delay="1000"/>
                            </p:stCondLst>
                            <p:childTnLst>
                              <p:par>
                                <p:cTn id="26" presetID="31"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1000" fill="hold"/>
                                        <p:tgtEl>
                                          <p:spTgt spid="8"/>
                                        </p:tgtEl>
                                        <p:attrNameLst>
                                          <p:attrName>ppt_w</p:attrName>
                                        </p:attrNameLst>
                                      </p:cBhvr>
                                      <p:tavLst>
                                        <p:tav tm="0">
                                          <p:val>
                                            <p:fltVal val="0"/>
                                          </p:val>
                                        </p:tav>
                                        <p:tav tm="100000">
                                          <p:val>
                                            <p:strVal val="#ppt_w"/>
                                          </p:val>
                                        </p:tav>
                                      </p:tavLst>
                                    </p:anim>
                                    <p:anim calcmode="lin" valueType="num">
                                      <p:cBhvr>
                                        <p:cTn id="29" dur="1000" fill="hold"/>
                                        <p:tgtEl>
                                          <p:spTgt spid="8"/>
                                        </p:tgtEl>
                                        <p:attrNameLst>
                                          <p:attrName>ppt_h</p:attrName>
                                        </p:attrNameLst>
                                      </p:cBhvr>
                                      <p:tavLst>
                                        <p:tav tm="0">
                                          <p:val>
                                            <p:fltVal val="0"/>
                                          </p:val>
                                        </p:tav>
                                        <p:tav tm="100000">
                                          <p:val>
                                            <p:strVal val="#ppt_h"/>
                                          </p:val>
                                        </p:tav>
                                      </p:tavLst>
                                    </p:anim>
                                    <p:anim calcmode="lin" valueType="num">
                                      <p:cBhvr>
                                        <p:cTn id="30" dur="1000" fill="hold"/>
                                        <p:tgtEl>
                                          <p:spTgt spid="8"/>
                                        </p:tgtEl>
                                        <p:attrNameLst>
                                          <p:attrName>style.rotation</p:attrName>
                                        </p:attrNameLst>
                                      </p:cBhvr>
                                      <p:tavLst>
                                        <p:tav tm="0">
                                          <p:val>
                                            <p:fltVal val="90"/>
                                          </p:val>
                                        </p:tav>
                                        <p:tav tm="100000">
                                          <p:val>
                                            <p:fltVal val="0"/>
                                          </p:val>
                                        </p:tav>
                                      </p:tavLst>
                                    </p:anim>
                                    <p:animEffect transition="in" filter="fade">
                                      <p:cBhvr>
                                        <p:cTn id="3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Lst>
  </p:timing>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0706" name="投影片編號版面配置區 3"/>
          <p:cNvSpPr txBox="1">
            <a:spLocks/>
          </p:cNvSpPr>
          <p:nvPr/>
        </p:nvSpPr>
        <p:spPr bwMode="auto">
          <a:xfrm>
            <a:off x="7554516" y="5643564"/>
            <a:ext cx="1600200" cy="27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fld id="{1CD8CC9D-82D4-49E1-890C-4AA9ABE330A8}" type="slidenum">
              <a:rPr kumimoji="0" lang="en-US" altLang="zh-TW" sz="900" b="0" i="0" u="none" strike="noStrike" kern="1200" cap="none" spc="0" normalizeH="0" baseline="0" noProof="0">
                <a:ln>
                  <a:noFill/>
                </a:ln>
                <a:solidFill>
                  <a:srgbClr val="898989"/>
                </a:solidFill>
                <a:effectLst/>
                <a:uLnTx/>
                <a:uFillTx/>
                <a:latin typeface="Arial" panose="020B0604020202020204" pitchFamily="34" charset="0"/>
                <a:ea typeface="標楷體" panose="03000509000000000000" pitchFamily="65" charset="-120"/>
                <a:cs typeface="+mn-cs"/>
              </a:rPr>
              <a:pPr marL="0" marR="0" lvl="0" indent="0" algn="l" defTabSz="914400" rtl="0" eaLnBrk="1" fontAlgn="auto" latinLnBrk="0" hangingPunct="1">
                <a:lnSpc>
                  <a:spcPct val="100000"/>
                </a:lnSpc>
                <a:spcBef>
                  <a:spcPct val="0"/>
                </a:spcBef>
                <a:spcAft>
                  <a:spcPts val="0"/>
                </a:spcAft>
                <a:buClrTx/>
                <a:buSzTx/>
                <a:buFontTx/>
                <a:buNone/>
                <a:tabLst/>
                <a:defRPr/>
              </a:pPr>
              <a:t>23</a:t>
            </a:fld>
            <a:endParaRPr kumimoji="0" lang="en-US" altLang="zh-TW" sz="900" b="0" i="0" u="none" strike="noStrike" kern="1200" cap="none" spc="0" normalizeH="0" baseline="0" noProof="0" dirty="0">
              <a:ln>
                <a:noFill/>
              </a:ln>
              <a:solidFill>
                <a:srgbClr val="898989"/>
              </a:solidFill>
              <a:effectLst/>
              <a:uLnTx/>
              <a:uFillTx/>
              <a:latin typeface="Arial" panose="020B0604020202020204" pitchFamily="34" charset="0"/>
              <a:ea typeface="標楷體" panose="03000509000000000000" pitchFamily="65" charset="-120"/>
              <a:cs typeface="+mn-cs"/>
            </a:endParaRPr>
          </a:p>
        </p:txBody>
      </p:sp>
      <p:sp>
        <p:nvSpPr>
          <p:cNvPr id="5" name="圓角矩形 4"/>
          <p:cNvSpPr/>
          <p:nvPr/>
        </p:nvSpPr>
        <p:spPr bwMode="auto">
          <a:xfrm>
            <a:off x="3018235" y="1211180"/>
            <a:ext cx="6453188" cy="829556"/>
          </a:xfrm>
          <a:prstGeom prst="roundRect">
            <a:avLst/>
          </a:prstGeom>
          <a:solidFill>
            <a:srgbClr val="FFC000"/>
          </a:solidFill>
          <a:ln>
            <a:noFill/>
          </a:ln>
          <a:scene3d>
            <a:camera prst="orthographicFront"/>
            <a:lightRig rig="threePt" dir="t"/>
          </a:scene3d>
          <a:sp3d>
            <a:bevelT/>
            <a:bevelB/>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4000" b="1" i="0" u="none" strike="noStrike" kern="1200" cap="none" spc="0" normalizeH="0" baseline="0" noProof="0" dirty="0">
                <a:ln>
                  <a:noFill/>
                </a:ln>
                <a:solidFill>
                  <a:srgbClr val="0000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超額比序採計項目</a:t>
            </a:r>
            <a:r>
              <a:rPr kumimoji="0" lang="en-US" altLang="zh-TW" sz="4000" b="1" i="0" u="none" strike="noStrike" kern="1200" cap="none" spc="0" normalizeH="0" baseline="0" noProof="0" dirty="0">
                <a:ln>
                  <a:noFill/>
                </a:ln>
                <a:solidFill>
                  <a:srgbClr val="0000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108</a:t>
            </a:r>
            <a:r>
              <a:rPr kumimoji="0" lang="zh-TW" altLang="en-US" sz="4000" b="1" i="0" u="none" strike="noStrike" kern="1200" cap="none" spc="0" normalizeH="0" baseline="0" noProof="0" dirty="0">
                <a:ln>
                  <a:noFill/>
                </a:ln>
                <a:solidFill>
                  <a:srgbClr val="0000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積分</a:t>
            </a:r>
          </a:p>
        </p:txBody>
      </p:sp>
      <p:sp>
        <p:nvSpPr>
          <p:cNvPr id="6" name="圓角矩形圖說文字 5"/>
          <p:cNvSpPr/>
          <p:nvPr/>
        </p:nvSpPr>
        <p:spPr>
          <a:xfrm>
            <a:off x="2719322" y="2555408"/>
            <a:ext cx="2366487" cy="1596631"/>
          </a:xfrm>
          <a:prstGeom prst="wedgeRoundRectCallout">
            <a:avLst>
              <a:gd name="adj1" fmla="val 62596"/>
              <a:gd name="adj2" fmla="val 26300"/>
              <a:gd name="adj3" fmla="val 16667"/>
            </a:avLst>
          </a:prstGeom>
          <a:solidFill>
            <a:srgbClr val="FF0000"/>
          </a:solidFill>
          <a:scene3d>
            <a:camera prst="orthographicFront"/>
            <a:lightRig rig="threePt" dir="t"/>
          </a:scene3d>
          <a:sp3d>
            <a:bevelT w="381000" h="254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教育部規定</a:t>
            </a:r>
            <a:endParaRPr kumimoji="0" lang="en-US"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會考</a:t>
            </a:r>
            <a:r>
              <a:rPr kumimoji="0" lang="zh-TW"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採計分數</a:t>
            </a:r>
            <a:r>
              <a:rPr kumimoji="0" lang="en-US"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最高</a:t>
            </a:r>
            <a:r>
              <a:rPr kumimoji="0" lang="en-US"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3</a:t>
            </a:r>
            <a:r>
              <a:rPr kumimoji="0" lang="zh-TW"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分之</a:t>
            </a:r>
            <a:r>
              <a:rPr kumimoji="0" lang="en-US"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1</a:t>
            </a:r>
            <a:endParaRPr kumimoji="0" lang="zh-TW"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graphicFrame>
        <p:nvGraphicFramePr>
          <p:cNvPr id="7" name="內容版面配置區 6"/>
          <p:cNvGraphicFramePr>
            <a:graphicFrameLocks/>
          </p:cNvGraphicFramePr>
          <p:nvPr>
            <p:extLst/>
          </p:nvPr>
        </p:nvGraphicFramePr>
        <p:xfrm>
          <a:off x="5085809" y="1898472"/>
          <a:ext cx="4990011" cy="477229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8" name="Picture 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719322" y="5112278"/>
            <a:ext cx="2122039" cy="1745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圓角矩形 9"/>
          <p:cNvSpPr/>
          <p:nvPr/>
        </p:nvSpPr>
        <p:spPr bwMode="auto">
          <a:xfrm>
            <a:off x="3018235" y="359194"/>
            <a:ext cx="6453188" cy="851986"/>
          </a:xfrm>
          <a:prstGeom prst="roundRect">
            <a:avLst/>
          </a:prstGeom>
          <a:solidFill>
            <a:srgbClr val="4A09ED"/>
          </a:solidFill>
          <a:ln>
            <a:noFill/>
          </a:ln>
          <a:scene3d>
            <a:camera prst="orthographicFront"/>
            <a:lightRig rig="threePt" dir="t"/>
          </a:scene3d>
          <a:sp3d>
            <a:bevelT/>
            <a:bevelB w="127000" h="127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733550" rtl="0" eaLnBrk="1" fontAlgn="auto" latinLnBrk="0" hangingPunct="1">
              <a:lnSpc>
                <a:spcPct val="100000"/>
              </a:lnSpc>
              <a:spcBef>
                <a:spcPts val="0"/>
              </a:spcBef>
              <a:spcAft>
                <a:spcPct val="35000"/>
              </a:spcAft>
              <a:buClrTx/>
              <a:buSzTx/>
              <a:buFontTx/>
              <a:buNone/>
              <a:tabLst/>
              <a:defRPr/>
            </a:pPr>
            <a:r>
              <a:rPr kumimoji="0" lang="en-US" altLang="zh-TW" sz="3600" b="1" i="0" u="none" strike="noStrike" kern="1200" cap="none" spc="0" normalizeH="0" baseline="0" noProof="0" dirty="0">
                <a:ln>
                  <a:noFill/>
                </a:ln>
                <a:solidFill>
                  <a:srgbClr val="FFFFFF"/>
                </a:solidFill>
                <a:effectLst/>
                <a:uLnTx/>
                <a:uFillTx/>
                <a:latin typeface="標楷體" pitchFamily="65" charset="-120"/>
                <a:ea typeface="標楷體" pitchFamily="65" charset="-120"/>
                <a:cs typeface="BiauKai"/>
              </a:rPr>
              <a:t>112</a:t>
            </a:r>
            <a:r>
              <a:rPr kumimoji="0" lang="zh-TW" altLang="en-US" sz="3600" b="1" i="0" u="none" strike="noStrike" kern="1200" cap="none" spc="0" normalizeH="0" baseline="0" noProof="0" dirty="0">
                <a:ln>
                  <a:noFill/>
                </a:ln>
                <a:solidFill>
                  <a:srgbClr val="FFFFFF"/>
                </a:solidFill>
                <a:effectLst/>
                <a:uLnTx/>
                <a:uFillTx/>
                <a:latin typeface="標楷體" pitchFamily="65" charset="-120"/>
                <a:ea typeface="標楷體" pitchFamily="65" charset="-120"/>
                <a:cs typeface="BiauKai"/>
              </a:rPr>
              <a:t>學年度基北區免試入學</a:t>
            </a:r>
          </a:p>
        </p:txBody>
      </p:sp>
      <p:sp>
        <p:nvSpPr>
          <p:cNvPr id="9" name="向右箭號 1">
            <a:hlinkClick r:id="rId9" action="ppaction://hlinksldjump"/>
            <a:extLst>
              <a:ext uri="{FF2B5EF4-FFF2-40B4-BE49-F238E27FC236}">
                <a16:creationId xmlns:a16="http://schemas.microsoft.com/office/drawing/2014/main" xmlns="" id="{23C020E9-40B1-4ED7-97EE-F0350FD7A638}"/>
              </a:ext>
            </a:extLst>
          </p:cNvPr>
          <p:cNvSpPr/>
          <p:nvPr/>
        </p:nvSpPr>
        <p:spPr>
          <a:xfrm>
            <a:off x="9586613" y="6250044"/>
            <a:ext cx="978408" cy="484632"/>
          </a:xfrm>
          <a:prstGeom prst="rightArrow">
            <a:avLst/>
          </a:prstGeom>
          <a:scene3d>
            <a:camera prst="orthographicFront"/>
            <a:lightRig rig="threePt" dir="t"/>
          </a:scene3d>
          <a:sp3d>
            <a:bevelT w="254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spTree>
    <p:extLst>
      <p:ext uri="{BB962C8B-B14F-4D97-AF65-F5344CB8AC3E}">
        <p14:creationId xmlns:p14="http://schemas.microsoft.com/office/powerpoint/2010/main" val="2472144764"/>
      </p:ext>
    </p:extLst>
  </p:cSld>
  <p:clrMapOvr>
    <a:masterClrMapping/>
  </p:clrMapOvr>
  <p:transition spd="slow">
    <p:wheel spokes="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21" presetClass="entr" presetSubtype="1" fill="hold" nodeType="withEffect">
                                  <p:stCondLst>
                                    <p:cond delay="0"/>
                                  </p:stCondLst>
                                  <p:childTnLst>
                                    <p:set>
                                      <p:cBhvr>
                                        <p:cTn id="8" dur="1" fill="hold">
                                          <p:stCondLst>
                                            <p:cond delay="0"/>
                                          </p:stCondLst>
                                        </p:cTn>
                                        <p:tgtEl>
                                          <p:spTgt spid="8"/>
                                        </p:tgtEl>
                                        <p:attrNameLst>
                                          <p:attrName>style.visibility</p:attrName>
                                        </p:attrNameLst>
                                      </p:cBhvr>
                                      <p:to>
                                        <p:strVal val="visible"/>
                                      </p:to>
                                    </p:set>
                                    <p:animEffect transition="in" filter="wheel(1)">
                                      <p:cBhvr>
                                        <p:cTn id="9"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 name="圓角矩形 15"/>
          <p:cNvSpPr/>
          <p:nvPr/>
        </p:nvSpPr>
        <p:spPr bwMode="auto">
          <a:xfrm>
            <a:off x="2127018" y="323191"/>
            <a:ext cx="7937963" cy="1083577"/>
          </a:xfrm>
          <a:prstGeom prst="roundRect">
            <a:avLst/>
          </a:prstGeom>
          <a:solidFill>
            <a:srgbClr val="4A09ED"/>
          </a:solidFill>
          <a:scene3d>
            <a:camera prst="orthographicFront"/>
            <a:lightRig rig="threePt" dir="t"/>
          </a:scene3d>
          <a:sp3d>
            <a:bevelT/>
          </a:sp3d>
        </p:spPr>
        <p:style>
          <a:lnRef idx="0">
            <a:scrgbClr r="0" g="0" b="0"/>
          </a:lnRef>
          <a:fillRef idx="0">
            <a:scrgbClr r="0" g="0" b="0"/>
          </a:fillRef>
          <a:effectRef idx="0">
            <a:scrgbClr r="0" g="0" b="0"/>
          </a:effectRef>
          <a:fontRef idx="minor">
            <a:schemeClr val="lt1"/>
          </a:fontRef>
        </p:style>
      </p:sp>
      <p:graphicFrame>
        <p:nvGraphicFramePr>
          <p:cNvPr id="2" name="表格 1"/>
          <p:cNvGraphicFramePr>
            <a:graphicFrameLocks noGrp="1"/>
          </p:cNvGraphicFramePr>
          <p:nvPr>
            <p:extLst/>
          </p:nvPr>
        </p:nvGraphicFramePr>
        <p:xfrm>
          <a:off x="0" y="1406768"/>
          <a:ext cx="12191999" cy="5451231"/>
        </p:xfrm>
        <a:graphic>
          <a:graphicData uri="http://schemas.openxmlformats.org/drawingml/2006/table">
            <a:tbl>
              <a:tblPr firstRow="1" firstCol="1" bandRow="1">
                <a:tableStyleId>{5C22544A-7EE6-4342-B048-85BDC9FD1C3A}</a:tableStyleId>
              </a:tblPr>
              <a:tblGrid>
                <a:gridCol w="1086471">
                  <a:extLst>
                    <a:ext uri="{9D8B030D-6E8A-4147-A177-3AD203B41FA5}">
                      <a16:colId xmlns:a16="http://schemas.microsoft.com/office/drawing/2014/main" xmlns="" val="20000"/>
                    </a:ext>
                  </a:extLst>
                </a:gridCol>
                <a:gridCol w="992053">
                  <a:extLst>
                    <a:ext uri="{9D8B030D-6E8A-4147-A177-3AD203B41FA5}">
                      <a16:colId xmlns:a16="http://schemas.microsoft.com/office/drawing/2014/main" xmlns="" val="20001"/>
                    </a:ext>
                  </a:extLst>
                </a:gridCol>
                <a:gridCol w="1081149">
                  <a:extLst>
                    <a:ext uri="{9D8B030D-6E8A-4147-A177-3AD203B41FA5}">
                      <a16:colId xmlns:a16="http://schemas.microsoft.com/office/drawing/2014/main" xmlns="" val="20002"/>
                    </a:ext>
                  </a:extLst>
                </a:gridCol>
                <a:gridCol w="992053">
                  <a:extLst>
                    <a:ext uri="{9D8B030D-6E8A-4147-A177-3AD203B41FA5}">
                      <a16:colId xmlns:a16="http://schemas.microsoft.com/office/drawing/2014/main" xmlns="" val="20003"/>
                    </a:ext>
                  </a:extLst>
                </a:gridCol>
                <a:gridCol w="1771329">
                  <a:extLst>
                    <a:ext uri="{9D8B030D-6E8A-4147-A177-3AD203B41FA5}">
                      <a16:colId xmlns:a16="http://schemas.microsoft.com/office/drawing/2014/main" xmlns="" val="20004"/>
                    </a:ext>
                  </a:extLst>
                </a:gridCol>
                <a:gridCol w="1180886">
                  <a:extLst>
                    <a:ext uri="{9D8B030D-6E8A-4147-A177-3AD203B41FA5}">
                      <a16:colId xmlns:a16="http://schemas.microsoft.com/office/drawing/2014/main" xmlns="" val="20005"/>
                    </a:ext>
                  </a:extLst>
                </a:gridCol>
                <a:gridCol w="5088058">
                  <a:extLst>
                    <a:ext uri="{9D8B030D-6E8A-4147-A177-3AD203B41FA5}">
                      <a16:colId xmlns:a16="http://schemas.microsoft.com/office/drawing/2014/main" xmlns="" val="20006"/>
                    </a:ext>
                  </a:extLst>
                </a:gridCol>
              </a:tblGrid>
              <a:tr h="885771">
                <a:tc>
                  <a:txBody>
                    <a:bodyPr/>
                    <a:lstStyle/>
                    <a:p>
                      <a:pPr algn="ctr">
                        <a:lnSpc>
                          <a:spcPct val="100000"/>
                        </a:lnSpc>
                        <a:spcAft>
                          <a:spcPts val="0"/>
                        </a:spcAft>
                      </a:pPr>
                      <a:r>
                        <a:rPr lang="zh-TW" sz="2100" b="1" kern="100" dirty="0">
                          <a:solidFill>
                            <a:schemeClr val="bg1"/>
                          </a:solidFill>
                          <a:effectLst/>
                          <a:latin typeface="標楷體" panose="03000509000000000000" pitchFamily="65" charset="-120"/>
                          <a:ea typeface="標楷體" panose="03000509000000000000" pitchFamily="65" charset="-120"/>
                        </a:rPr>
                        <a:t>類別</a:t>
                      </a:r>
                      <a:endParaRPr lang="zh-TW" sz="2100" b="1" kern="100" dirty="0">
                        <a:solidFill>
                          <a:schemeClr val="bg1"/>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solidFill>
                      <a:srgbClr val="AA86EA"/>
                    </a:solidFill>
                  </a:tcPr>
                </a:tc>
                <a:tc>
                  <a:txBody>
                    <a:bodyPr/>
                    <a:lstStyle/>
                    <a:p>
                      <a:pPr algn="ctr">
                        <a:lnSpc>
                          <a:spcPct val="100000"/>
                        </a:lnSpc>
                        <a:spcAft>
                          <a:spcPts val="0"/>
                        </a:spcAft>
                      </a:pPr>
                      <a:r>
                        <a:rPr lang="zh-TW" sz="2100" b="1" kern="100" dirty="0">
                          <a:solidFill>
                            <a:schemeClr val="bg1"/>
                          </a:solidFill>
                          <a:effectLst/>
                          <a:latin typeface="標楷體" panose="03000509000000000000" pitchFamily="65" charset="-120"/>
                          <a:ea typeface="標楷體" panose="03000509000000000000" pitchFamily="65" charset="-120"/>
                        </a:rPr>
                        <a:t>項目</a:t>
                      </a:r>
                      <a:endParaRPr lang="zh-TW" sz="2100" b="1" kern="100" dirty="0">
                        <a:solidFill>
                          <a:schemeClr val="bg1"/>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solidFill>
                      <a:srgbClr val="AA86EA"/>
                    </a:solidFill>
                  </a:tcPr>
                </a:tc>
                <a:tc>
                  <a:txBody>
                    <a:bodyPr/>
                    <a:lstStyle/>
                    <a:p>
                      <a:pPr algn="ctr">
                        <a:lnSpc>
                          <a:spcPct val="100000"/>
                        </a:lnSpc>
                        <a:spcAft>
                          <a:spcPts val="0"/>
                        </a:spcAft>
                      </a:pPr>
                      <a:r>
                        <a:rPr lang="zh-TW" sz="2100" b="1" kern="100" dirty="0">
                          <a:solidFill>
                            <a:schemeClr val="bg1"/>
                          </a:solidFill>
                          <a:effectLst/>
                          <a:latin typeface="標楷體" panose="03000509000000000000" pitchFamily="65" charset="-120"/>
                          <a:ea typeface="標楷體" panose="03000509000000000000" pitchFamily="65" charset="-120"/>
                        </a:rPr>
                        <a:t>上限</a:t>
                      </a:r>
                      <a:endParaRPr lang="zh-TW" sz="2100" b="1" kern="100" dirty="0">
                        <a:solidFill>
                          <a:schemeClr val="bg1"/>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solidFill>
                      <a:srgbClr val="AA86EA"/>
                    </a:solidFill>
                  </a:tcPr>
                </a:tc>
                <a:tc gridSpan="3">
                  <a:txBody>
                    <a:bodyPr/>
                    <a:lstStyle/>
                    <a:p>
                      <a:pPr algn="ctr">
                        <a:lnSpc>
                          <a:spcPct val="100000"/>
                        </a:lnSpc>
                        <a:spcAft>
                          <a:spcPts val="0"/>
                        </a:spcAft>
                      </a:pPr>
                      <a:r>
                        <a:rPr lang="zh-TW" sz="2100" b="1" kern="100" dirty="0">
                          <a:solidFill>
                            <a:schemeClr val="bg1"/>
                          </a:solidFill>
                          <a:effectLst/>
                          <a:latin typeface="標楷體" panose="03000509000000000000" pitchFamily="65" charset="-120"/>
                          <a:ea typeface="標楷體" panose="03000509000000000000" pitchFamily="65" charset="-120"/>
                        </a:rPr>
                        <a:t>積分換算</a:t>
                      </a:r>
                      <a:endParaRPr lang="zh-TW" sz="2100" b="1" kern="100" dirty="0">
                        <a:solidFill>
                          <a:schemeClr val="bg1"/>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solidFill>
                      <a:srgbClr val="AA86EA"/>
                    </a:solidFill>
                  </a:tcPr>
                </a:tc>
                <a:tc hMerge="1">
                  <a:txBody>
                    <a:bodyPr/>
                    <a:lstStyle/>
                    <a:p>
                      <a:endParaRPr lang="zh-TW" altLang="en-US"/>
                    </a:p>
                  </a:txBody>
                  <a:tcPr/>
                </a:tc>
                <a:tc hMerge="1">
                  <a:txBody>
                    <a:bodyPr/>
                    <a:lstStyle/>
                    <a:p>
                      <a:endParaRPr lang="zh-TW" altLang="en-US"/>
                    </a:p>
                  </a:txBody>
                  <a:tcPr/>
                </a:tc>
                <a:tc>
                  <a:txBody>
                    <a:bodyPr/>
                    <a:lstStyle/>
                    <a:p>
                      <a:pPr algn="ctr">
                        <a:lnSpc>
                          <a:spcPct val="100000"/>
                        </a:lnSpc>
                        <a:spcAft>
                          <a:spcPts val="0"/>
                        </a:spcAft>
                      </a:pPr>
                      <a:r>
                        <a:rPr lang="zh-TW" sz="2100" b="1" kern="100" dirty="0">
                          <a:solidFill>
                            <a:schemeClr val="bg1"/>
                          </a:solidFill>
                          <a:effectLst/>
                          <a:latin typeface="標楷體" panose="03000509000000000000" pitchFamily="65" charset="-120"/>
                          <a:ea typeface="標楷體" panose="03000509000000000000" pitchFamily="65" charset="-120"/>
                        </a:rPr>
                        <a:t>說明</a:t>
                      </a:r>
                      <a:endParaRPr lang="zh-TW" sz="2100" b="1" kern="100" dirty="0">
                        <a:solidFill>
                          <a:schemeClr val="bg1"/>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solidFill>
                      <a:srgbClr val="AA86EA"/>
                    </a:solidFill>
                  </a:tcPr>
                </a:tc>
                <a:extLst>
                  <a:ext uri="{0D108BD9-81ED-4DB2-BD59-A6C34878D82A}">
                    <a16:rowId xmlns:a16="http://schemas.microsoft.com/office/drawing/2014/main" xmlns="" val="10000"/>
                  </a:ext>
                </a:extLst>
              </a:tr>
              <a:tr h="2044582">
                <a:tc rowSpan="2">
                  <a:txBody>
                    <a:bodyPr/>
                    <a:lstStyle/>
                    <a:p>
                      <a:pPr algn="ctr">
                        <a:lnSpc>
                          <a:spcPct val="100000"/>
                        </a:lnSpc>
                        <a:spcAft>
                          <a:spcPts val="0"/>
                        </a:spcAft>
                      </a:pPr>
                      <a:r>
                        <a:rPr lang="zh-TW" sz="2100" b="1" kern="100" dirty="0">
                          <a:solidFill>
                            <a:schemeClr val="bg1"/>
                          </a:solidFill>
                          <a:effectLst/>
                          <a:latin typeface="標楷體" panose="03000509000000000000" pitchFamily="65" charset="-120"/>
                          <a:ea typeface="標楷體" panose="03000509000000000000" pitchFamily="65" charset="-120"/>
                        </a:rPr>
                        <a:t>多元</a:t>
                      </a:r>
                    </a:p>
                    <a:p>
                      <a:pPr algn="ctr">
                        <a:lnSpc>
                          <a:spcPct val="100000"/>
                        </a:lnSpc>
                        <a:spcAft>
                          <a:spcPts val="0"/>
                        </a:spcAft>
                      </a:pPr>
                      <a:r>
                        <a:rPr lang="zh-TW" sz="2100" b="1" kern="100" dirty="0">
                          <a:solidFill>
                            <a:schemeClr val="bg1"/>
                          </a:solidFill>
                          <a:effectLst/>
                          <a:latin typeface="標楷體" panose="03000509000000000000" pitchFamily="65" charset="-120"/>
                          <a:ea typeface="標楷體" panose="03000509000000000000" pitchFamily="65" charset="-120"/>
                        </a:rPr>
                        <a:t>學習</a:t>
                      </a:r>
                    </a:p>
                    <a:p>
                      <a:pPr algn="ctr">
                        <a:lnSpc>
                          <a:spcPct val="100000"/>
                        </a:lnSpc>
                        <a:spcAft>
                          <a:spcPts val="0"/>
                        </a:spcAft>
                      </a:pPr>
                      <a:r>
                        <a:rPr lang="zh-TW" sz="2100" b="1" kern="100" dirty="0">
                          <a:solidFill>
                            <a:schemeClr val="bg1"/>
                          </a:solidFill>
                          <a:effectLst/>
                          <a:latin typeface="標楷體" panose="03000509000000000000" pitchFamily="65" charset="-120"/>
                          <a:ea typeface="標楷體" panose="03000509000000000000" pitchFamily="65" charset="-120"/>
                        </a:rPr>
                        <a:t>表現</a:t>
                      </a:r>
                      <a:endParaRPr lang="zh-TW" sz="2100" b="1" kern="100" dirty="0">
                        <a:solidFill>
                          <a:schemeClr val="bg1"/>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solidFill>
                      <a:srgbClr val="AA86EA"/>
                    </a:solidFill>
                  </a:tcPr>
                </a:tc>
                <a:tc>
                  <a:txBody>
                    <a:bodyPr/>
                    <a:lstStyle/>
                    <a:p>
                      <a:pPr algn="ctr">
                        <a:lnSpc>
                          <a:spcPct val="100000"/>
                        </a:lnSpc>
                        <a:spcAft>
                          <a:spcPts val="0"/>
                        </a:spcAft>
                      </a:pPr>
                      <a:r>
                        <a:rPr lang="zh-TW" sz="2100" b="1" kern="100" dirty="0">
                          <a:solidFill>
                            <a:schemeClr val="bg1"/>
                          </a:solidFill>
                          <a:effectLst/>
                          <a:latin typeface="標楷體" panose="03000509000000000000" pitchFamily="65" charset="-120"/>
                          <a:ea typeface="標楷體" panose="03000509000000000000" pitchFamily="65" charset="-120"/>
                        </a:rPr>
                        <a:t>均衡</a:t>
                      </a:r>
                    </a:p>
                    <a:p>
                      <a:pPr algn="ctr">
                        <a:lnSpc>
                          <a:spcPct val="100000"/>
                        </a:lnSpc>
                        <a:spcAft>
                          <a:spcPts val="0"/>
                        </a:spcAft>
                      </a:pPr>
                      <a:r>
                        <a:rPr lang="zh-TW" sz="2100" b="1" kern="100" dirty="0">
                          <a:solidFill>
                            <a:schemeClr val="bg1"/>
                          </a:solidFill>
                          <a:effectLst/>
                          <a:latin typeface="標楷體" panose="03000509000000000000" pitchFamily="65" charset="-120"/>
                          <a:ea typeface="標楷體" panose="03000509000000000000" pitchFamily="65" charset="-120"/>
                        </a:rPr>
                        <a:t>學習</a:t>
                      </a:r>
                      <a:endParaRPr lang="zh-TW" sz="2100" b="1" kern="100" dirty="0">
                        <a:solidFill>
                          <a:schemeClr val="bg1"/>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solidFill>
                      <a:srgbClr val="AA86EA"/>
                    </a:solidFill>
                  </a:tcPr>
                </a:tc>
                <a:tc rowSpan="2">
                  <a:txBody>
                    <a:bodyPr/>
                    <a:lstStyle/>
                    <a:p>
                      <a:pPr algn="ctr">
                        <a:lnSpc>
                          <a:spcPct val="100000"/>
                        </a:lnSpc>
                        <a:spcAft>
                          <a:spcPts val="0"/>
                        </a:spcAft>
                      </a:pPr>
                      <a:r>
                        <a:rPr lang="en-US" sz="3600" b="1" kern="100" dirty="0">
                          <a:solidFill>
                            <a:schemeClr val="bg1"/>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36</a:t>
                      </a:r>
                      <a:r>
                        <a:rPr lang="zh-TW" sz="3600" b="1" kern="100" dirty="0">
                          <a:solidFill>
                            <a:schemeClr val="bg1"/>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分</a:t>
                      </a:r>
                      <a:endParaRPr lang="zh-TW" sz="3600" b="1" kern="100" dirty="0">
                        <a:solidFill>
                          <a:schemeClr val="bg1"/>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solidFill>
                      <a:srgbClr val="AA86EA"/>
                    </a:solidFill>
                  </a:tcPr>
                </a:tc>
                <a:tc>
                  <a:txBody>
                    <a:bodyPr/>
                    <a:lstStyle/>
                    <a:p>
                      <a:pPr algn="ctr">
                        <a:lnSpc>
                          <a:spcPct val="100000"/>
                        </a:lnSpc>
                        <a:spcAft>
                          <a:spcPts val="0"/>
                        </a:spcAft>
                      </a:pPr>
                      <a:r>
                        <a:rPr lang="zh-TW" sz="3200" b="1" kern="100" dirty="0">
                          <a:solidFill>
                            <a:schemeClr val="accent6">
                              <a:lumMod val="75000"/>
                            </a:schemeClr>
                          </a:solidFill>
                          <a:effectLst/>
                          <a:latin typeface="標楷體" panose="03000509000000000000" pitchFamily="65" charset="-120"/>
                          <a:ea typeface="標楷體" panose="03000509000000000000" pitchFamily="65" charset="-120"/>
                        </a:rPr>
                        <a:t>上限</a:t>
                      </a:r>
                    </a:p>
                    <a:p>
                      <a:pPr algn="ctr">
                        <a:lnSpc>
                          <a:spcPct val="100000"/>
                        </a:lnSpc>
                        <a:spcAft>
                          <a:spcPts val="0"/>
                        </a:spcAft>
                      </a:pPr>
                      <a:r>
                        <a:rPr lang="en-US" sz="3200" b="1" kern="100" dirty="0">
                          <a:solidFill>
                            <a:srgbClr val="0000FF"/>
                          </a:solidFill>
                          <a:effectLst/>
                          <a:latin typeface="標楷體" panose="03000509000000000000" pitchFamily="65" charset="-120"/>
                          <a:ea typeface="標楷體" panose="03000509000000000000" pitchFamily="65" charset="-120"/>
                        </a:rPr>
                        <a:t>21</a:t>
                      </a:r>
                      <a:r>
                        <a:rPr lang="zh-TW" sz="3200" b="1" kern="100" dirty="0">
                          <a:solidFill>
                            <a:schemeClr val="accent6">
                              <a:lumMod val="75000"/>
                            </a:schemeClr>
                          </a:solidFill>
                          <a:effectLst/>
                          <a:latin typeface="標楷體" panose="03000509000000000000" pitchFamily="65" charset="-120"/>
                          <a:ea typeface="標楷體" panose="03000509000000000000" pitchFamily="65" charset="-120"/>
                        </a:rPr>
                        <a:t>分</a:t>
                      </a:r>
                      <a:endParaRPr lang="zh-TW" sz="3200" b="1" kern="100" dirty="0">
                        <a:solidFill>
                          <a:schemeClr val="accent6">
                            <a:lumMod val="75000"/>
                          </a:schemeClr>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sz="3200" b="1" kern="100" dirty="0">
                          <a:solidFill>
                            <a:schemeClr val="accent6">
                              <a:lumMod val="75000"/>
                            </a:schemeClr>
                          </a:solidFill>
                          <a:effectLst/>
                          <a:latin typeface="標楷體" panose="03000509000000000000" pitchFamily="65" charset="-120"/>
                          <a:ea typeface="標楷體" panose="03000509000000000000" pitchFamily="65" charset="-120"/>
                        </a:rPr>
                        <a:t>符合</a:t>
                      </a:r>
                      <a:r>
                        <a:rPr lang="en-US" sz="3200" b="1" kern="100" dirty="0">
                          <a:solidFill>
                            <a:schemeClr val="accent6">
                              <a:lumMod val="75000"/>
                            </a:schemeClr>
                          </a:solidFill>
                          <a:effectLst/>
                          <a:latin typeface="標楷體" panose="03000509000000000000" pitchFamily="65" charset="-120"/>
                          <a:ea typeface="標楷體" panose="03000509000000000000" pitchFamily="65" charset="-120"/>
                        </a:rPr>
                        <a:t>1</a:t>
                      </a:r>
                      <a:r>
                        <a:rPr lang="zh-TW" sz="3200" b="1" kern="100" dirty="0">
                          <a:solidFill>
                            <a:schemeClr val="accent6">
                              <a:lumMod val="75000"/>
                            </a:schemeClr>
                          </a:solidFill>
                          <a:effectLst/>
                          <a:latin typeface="標楷體" panose="03000509000000000000" pitchFamily="65" charset="-120"/>
                          <a:ea typeface="標楷體" panose="03000509000000000000" pitchFamily="65" charset="-120"/>
                        </a:rPr>
                        <a:t>個領域</a:t>
                      </a:r>
                      <a:r>
                        <a:rPr lang="en-US" altLang="zh-TW" sz="3200" b="1" kern="100" dirty="0">
                          <a:solidFill>
                            <a:schemeClr val="accent6">
                              <a:lumMod val="75000"/>
                            </a:schemeClr>
                          </a:solidFill>
                          <a:effectLst/>
                          <a:latin typeface="標楷體" panose="03000509000000000000" pitchFamily="65" charset="-120"/>
                          <a:ea typeface="標楷體" panose="03000509000000000000" pitchFamily="65" charset="-120"/>
                        </a:rPr>
                        <a:t/>
                      </a:r>
                      <a:br>
                        <a:rPr lang="en-US" altLang="zh-TW" sz="3200" b="1" kern="100" dirty="0">
                          <a:solidFill>
                            <a:schemeClr val="accent6">
                              <a:lumMod val="75000"/>
                            </a:schemeClr>
                          </a:solidFill>
                          <a:effectLst/>
                          <a:latin typeface="標楷體" panose="03000509000000000000" pitchFamily="65" charset="-120"/>
                          <a:ea typeface="標楷體" panose="03000509000000000000" pitchFamily="65" charset="-120"/>
                        </a:rPr>
                      </a:br>
                      <a:r>
                        <a:rPr lang="en-US" altLang="zh-TW" sz="3200" b="1" kern="100"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7</a:t>
                      </a:r>
                      <a:r>
                        <a:rPr lang="zh-TW" altLang="zh-TW" sz="3200" b="1" kern="100"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分</a:t>
                      </a:r>
                      <a:endParaRPr lang="zh-TW" sz="3200" b="1" kern="100"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a:txBody>
                    <a:bodyPr/>
                    <a:lstStyle/>
                    <a:p>
                      <a:pPr algn="ctr">
                        <a:lnSpc>
                          <a:spcPct val="100000"/>
                        </a:lnSpc>
                        <a:spcAft>
                          <a:spcPts val="0"/>
                        </a:spcAft>
                      </a:pPr>
                      <a:r>
                        <a:rPr lang="zh-TW" sz="3200" b="1" kern="100" dirty="0">
                          <a:solidFill>
                            <a:schemeClr val="accent6">
                              <a:lumMod val="75000"/>
                            </a:schemeClr>
                          </a:solidFill>
                          <a:effectLst/>
                          <a:latin typeface="標楷體" panose="03000509000000000000" pitchFamily="65" charset="-120"/>
                          <a:ea typeface="標楷體" panose="03000509000000000000" pitchFamily="65" charset="-120"/>
                        </a:rPr>
                        <a:t>未符合</a:t>
                      </a:r>
                      <a:r>
                        <a:rPr lang="en-US" altLang="zh-TW" sz="3200" b="1" kern="100" dirty="0">
                          <a:solidFill>
                            <a:schemeClr val="accent6">
                              <a:lumMod val="75000"/>
                            </a:schemeClr>
                          </a:solidFill>
                          <a:effectLst/>
                          <a:latin typeface="標楷體" panose="03000509000000000000" pitchFamily="65" charset="-120"/>
                          <a:ea typeface="標楷體" panose="03000509000000000000" pitchFamily="65" charset="-120"/>
                        </a:rPr>
                        <a:t/>
                      </a:r>
                      <a:br>
                        <a:rPr lang="en-US" altLang="zh-TW" sz="3200" b="1" kern="100" dirty="0">
                          <a:solidFill>
                            <a:schemeClr val="accent6">
                              <a:lumMod val="75000"/>
                            </a:schemeClr>
                          </a:solidFill>
                          <a:effectLst/>
                          <a:latin typeface="標楷體" panose="03000509000000000000" pitchFamily="65" charset="-120"/>
                          <a:ea typeface="標楷體" panose="03000509000000000000" pitchFamily="65" charset="-120"/>
                        </a:rPr>
                      </a:br>
                      <a:r>
                        <a:rPr lang="en-US" altLang="zh-TW" sz="3200" b="1" kern="100"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0</a:t>
                      </a:r>
                      <a:r>
                        <a:rPr lang="zh-TW" altLang="zh-TW" sz="3200" b="1" kern="100"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分</a:t>
                      </a:r>
                      <a:endParaRPr lang="zh-TW" sz="3200" b="1" kern="100"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a:txBody>
                    <a:bodyPr/>
                    <a:lstStyle/>
                    <a:p>
                      <a:pPr algn="ctr">
                        <a:lnSpc>
                          <a:spcPct val="100000"/>
                        </a:lnSpc>
                        <a:spcAft>
                          <a:spcPts val="0"/>
                        </a:spcAft>
                      </a:pPr>
                      <a:r>
                        <a:rPr lang="zh-TW" sz="2800" b="1" kern="100" dirty="0">
                          <a:solidFill>
                            <a:srgbClr val="FF0000"/>
                          </a:solidFill>
                          <a:effectLst/>
                          <a:latin typeface="標楷體" panose="03000509000000000000" pitchFamily="65" charset="-120"/>
                          <a:ea typeface="標楷體" panose="03000509000000000000" pitchFamily="65" charset="-120"/>
                        </a:rPr>
                        <a:t>健體、藝文、綜合</a:t>
                      </a:r>
                      <a:r>
                        <a:rPr lang="zh-TW" altLang="en-US" sz="2800" b="1" kern="100" dirty="0">
                          <a:solidFill>
                            <a:srgbClr val="FF0000"/>
                          </a:solidFill>
                          <a:effectLst/>
                          <a:latin typeface="標楷體" panose="03000509000000000000" pitchFamily="65" charset="-120"/>
                          <a:ea typeface="標楷體" panose="03000509000000000000" pitchFamily="65" charset="-120"/>
                        </a:rPr>
                        <a:t>、科技</a:t>
                      </a:r>
                      <a:r>
                        <a:rPr lang="zh-TW" altLang="en-US" sz="2800" b="1" kern="100" dirty="0">
                          <a:solidFill>
                            <a:schemeClr val="accent6">
                              <a:lumMod val="75000"/>
                            </a:schemeClr>
                          </a:solidFill>
                          <a:effectLst/>
                          <a:latin typeface="標楷體" panose="03000509000000000000" pitchFamily="65" charset="-120"/>
                          <a:ea typeface="標楷體" panose="03000509000000000000" pitchFamily="65" charset="-120"/>
                        </a:rPr>
                        <a:t>領域</a:t>
                      </a:r>
                      <a:r>
                        <a:rPr lang="en-US" altLang="zh-TW" sz="2800" b="1" kern="100" dirty="0">
                          <a:solidFill>
                            <a:schemeClr val="accent6">
                              <a:lumMod val="75000"/>
                            </a:schemeClr>
                          </a:solidFill>
                          <a:effectLst/>
                          <a:latin typeface="標楷體" panose="03000509000000000000" pitchFamily="65" charset="-120"/>
                          <a:ea typeface="標楷體" panose="03000509000000000000" pitchFamily="65" charset="-120"/>
                        </a:rPr>
                        <a:t/>
                      </a:r>
                      <a:br>
                        <a:rPr lang="en-US" altLang="zh-TW" sz="2800" b="1" kern="100" dirty="0">
                          <a:solidFill>
                            <a:schemeClr val="accent6">
                              <a:lumMod val="75000"/>
                            </a:schemeClr>
                          </a:solidFill>
                          <a:effectLst/>
                          <a:latin typeface="標楷體" panose="03000509000000000000" pitchFamily="65" charset="-120"/>
                          <a:ea typeface="標楷體" panose="03000509000000000000" pitchFamily="65" charset="-120"/>
                        </a:rPr>
                      </a:br>
                      <a:r>
                        <a:rPr lang="zh-TW" sz="2800" b="1" kern="100" dirty="0">
                          <a:solidFill>
                            <a:schemeClr val="accent6">
                              <a:lumMod val="75000"/>
                            </a:schemeClr>
                          </a:solidFill>
                          <a:effectLst/>
                          <a:latin typeface="標楷體" panose="03000509000000000000" pitchFamily="65" charset="-120"/>
                          <a:ea typeface="標楷體" panose="03000509000000000000" pitchFamily="65" charset="-120"/>
                        </a:rPr>
                        <a:t>前五學期平均成績及格者</a:t>
                      </a:r>
                      <a:endParaRPr lang="zh-TW" sz="2800" b="1" kern="100" dirty="0">
                        <a:solidFill>
                          <a:schemeClr val="accent6">
                            <a:lumMod val="75000"/>
                          </a:schemeClr>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extLst>
                  <a:ext uri="{0D108BD9-81ED-4DB2-BD59-A6C34878D82A}">
                    <a16:rowId xmlns:a16="http://schemas.microsoft.com/office/drawing/2014/main" xmlns="" val="10001"/>
                  </a:ext>
                </a:extLst>
              </a:tr>
              <a:tr h="2520878">
                <a:tc vMerge="1">
                  <a:txBody>
                    <a:bodyPr/>
                    <a:lstStyle/>
                    <a:p>
                      <a:pPr algn="ctr">
                        <a:lnSpc>
                          <a:spcPct val="100000"/>
                        </a:lnSpc>
                        <a:spcAft>
                          <a:spcPts val="0"/>
                        </a:spcAft>
                      </a:pPr>
                      <a:endParaRPr lang="zh-TW" sz="2100" b="1" kern="100" dirty="0">
                        <a:solidFill>
                          <a:schemeClr val="bg1"/>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AA86EA"/>
                    </a:solidFill>
                  </a:tcPr>
                </a:tc>
                <a:tc>
                  <a:txBody>
                    <a:bodyPr/>
                    <a:lstStyle/>
                    <a:p>
                      <a:pPr algn="ctr">
                        <a:lnSpc>
                          <a:spcPct val="100000"/>
                        </a:lnSpc>
                        <a:spcAft>
                          <a:spcPts val="0"/>
                        </a:spcAft>
                      </a:pPr>
                      <a:r>
                        <a:rPr lang="zh-TW" sz="2100" b="1" kern="100" dirty="0">
                          <a:solidFill>
                            <a:schemeClr val="bg1"/>
                          </a:solidFill>
                          <a:effectLst/>
                          <a:latin typeface="標楷體" panose="03000509000000000000" pitchFamily="65" charset="-120"/>
                          <a:ea typeface="標楷體" panose="03000509000000000000" pitchFamily="65" charset="-120"/>
                        </a:rPr>
                        <a:t>服務</a:t>
                      </a:r>
                    </a:p>
                    <a:p>
                      <a:pPr algn="ctr">
                        <a:lnSpc>
                          <a:spcPct val="100000"/>
                        </a:lnSpc>
                        <a:spcAft>
                          <a:spcPts val="0"/>
                        </a:spcAft>
                      </a:pPr>
                      <a:r>
                        <a:rPr lang="zh-TW" sz="2100" b="1" kern="100" dirty="0">
                          <a:solidFill>
                            <a:schemeClr val="bg1"/>
                          </a:solidFill>
                          <a:effectLst/>
                          <a:latin typeface="標楷體" panose="03000509000000000000" pitchFamily="65" charset="-120"/>
                          <a:ea typeface="標楷體" panose="03000509000000000000" pitchFamily="65" charset="-120"/>
                        </a:rPr>
                        <a:t>學習</a:t>
                      </a:r>
                      <a:endParaRPr lang="zh-TW" sz="2100" b="1" kern="100" dirty="0">
                        <a:solidFill>
                          <a:schemeClr val="bg1"/>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solidFill>
                      <a:srgbClr val="AA86EA"/>
                    </a:solidFill>
                  </a:tcPr>
                </a:tc>
                <a:tc vMerge="1">
                  <a:txBody>
                    <a:bodyPr/>
                    <a:lstStyle/>
                    <a:p>
                      <a:pPr algn="ctr">
                        <a:lnSpc>
                          <a:spcPct val="100000"/>
                        </a:lnSpc>
                        <a:spcAft>
                          <a:spcPts val="0"/>
                        </a:spcAft>
                      </a:pPr>
                      <a:endParaRPr lang="zh-TW" sz="2700" b="1" kern="100" dirty="0">
                        <a:solidFill>
                          <a:schemeClr val="bg1"/>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solidFill>
                      <a:srgbClr val="AA86EA"/>
                    </a:solidFill>
                  </a:tcPr>
                </a:tc>
                <a:tc>
                  <a:txBody>
                    <a:bodyPr/>
                    <a:lstStyle/>
                    <a:p>
                      <a:pPr algn="ctr">
                        <a:lnSpc>
                          <a:spcPct val="100000"/>
                        </a:lnSpc>
                        <a:spcAft>
                          <a:spcPts val="0"/>
                        </a:spcAft>
                      </a:pPr>
                      <a:r>
                        <a:rPr lang="zh-TW" sz="3200" b="1" kern="100" dirty="0">
                          <a:solidFill>
                            <a:schemeClr val="accent6">
                              <a:lumMod val="75000"/>
                            </a:schemeClr>
                          </a:solidFill>
                          <a:effectLst/>
                          <a:latin typeface="標楷體" panose="03000509000000000000" pitchFamily="65" charset="-120"/>
                          <a:ea typeface="標楷體" panose="03000509000000000000" pitchFamily="65" charset="-120"/>
                        </a:rPr>
                        <a:t>上限</a:t>
                      </a:r>
                    </a:p>
                    <a:p>
                      <a:pPr algn="ctr">
                        <a:lnSpc>
                          <a:spcPct val="100000"/>
                        </a:lnSpc>
                        <a:spcAft>
                          <a:spcPts val="0"/>
                        </a:spcAft>
                      </a:pPr>
                      <a:r>
                        <a:rPr lang="en-US" sz="3200" b="1" kern="100" dirty="0">
                          <a:solidFill>
                            <a:srgbClr val="0000FF"/>
                          </a:solidFill>
                          <a:effectLst/>
                          <a:latin typeface="標楷體" panose="03000509000000000000" pitchFamily="65" charset="-120"/>
                          <a:ea typeface="標楷體" panose="03000509000000000000" pitchFamily="65" charset="-120"/>
                        </a:rPr>
                        <a:t>15</a:t>
                      </a:r>
                      <a:r>
                        <a:rPr lang="zh-TW" sz="3200" b="1" kern="100" dirty="0">
                          <a:solidFill>
                            <a:schemeClr val="accent6">
                              <a:lumMod val="75000"/>
                            </a:schemeClr>
                          </a:solidFill>
                          <a:effectLst/>
                          <a:latin typeface="標楷體" panose="03000509000000000000" pitchFamily="65" charset="-120"/>
                          <a:ea typeface="標楷體" panose="03000509000000000000" pitchFamily="65" charset="-120"/>
                        </a:rPr>
                        <a:t>分</a:t>
                      </a:r>
                      <a:endParaRPr lang="zh-TW" sz="3200" b="1" kern="100" dirty="0">
                        <a:solidFill>
                          <a:schemeClr val="accent6">
                            <a:lumMod val="75000"/>
                          </a:schemeClr>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sz="3200" b="1" kern="100" dirty="0">
                          <a:solidFill>
                            <a:schemeClr val="accent6">
                              <a:lumMod val="75000"/>
                            </a:schemeClr>
                          </a:solidFill>
                          <a:effectLst/>
                          <a:latin typeface="標楷體" panose="03000509000000000000" pitchFamily="65" charset="-120"/>
                          <a:ea typeface="標楷體" panose="03000509000000000000" pitchFamily="65" charset="-120"/>
                        </a:rPr>
                        <a:t>每學期服務</a:t>
                      </a:r>
                      <a:r>
                        <a:rPr lang="en-US" altLang="zh-TW" sz="3200" b="1" kern="100" dirty="0">
                          <a:solidFill>
                            <a:schemeClr val="accent6">
                              <a:lumMod val="75000"/>
                            </a:schemeClr>
                          </a:solidFill>
                          <a:effectLst/>
                          <a:latin typeface="標楷體" panose="03000509000000000000" pitchFamily="65" charset="-120"/>
                          <a:ea typeface="標楷體" panose="03000509000000000000" pitchFamily="65" charset="-120"/>
                        </a:rPr>
                        <a:t/>
                      </a:r>
                      <a:br>
                        <a:rPr lang="en-US" altLang="zh-TW" sz="3200" b="1" kern="100" dirty="0">
                          <a:solidFill>
                            <a:schemeClr val="accent6">
                              <a:lumMod val="75000"/>
                            </a:schemeClr>
                          </a:solidFill>
                          <a:effectLst/>
                          <a:latin typeface="標楷體" panose="03000509000000000000" pitchFamily="65" charset="-120"/>
                          <a:ea typeface="標楷體" panose="03000509000000000000" pitchFamily="65" charset="-120"/>
                        </a:rPr>
                      </a:br>
                      <a:r>
                        <a:rPr lang="zh-TW" sz="3200" b="1" kern="100" dirty="0">
                          <a:solidFill>
                            <a:schemeClr val="accent6">
                              <a:lumMod val="75000"/>
                            </a:schemeClr>
                          </a:solidFill>
                          <a:effectLst/>
                          <a:latin typeface="標楷體" panose="03000509000000000000" pitchFamily="65" charset="-120"/>
                          <a:ea typeface="標楷體" panose="03000509000000000000" pitchFamily="65" charset="-120"/>
                        </a:rPr>
                        <a:t>滿</a:t>
                      </a:r>
                      <a:r>
                        <a:rPr lang="en-US" sz="3200" b="1" kern="100" dirty="0">
                          <a:solidFill>
                            <a:schemeClr val="accent6">
                              <a:lumMod val="75000"/>
                            </a:schemeClr>
                          </a:solidFill>
                          <a:effectLst/>
                          <a:latin typeface="標楷體" panose="03000509000000000000" pitchFamily="65" charset="-120"/>
                          <a:ea typeface="標楷體" panose="03000509000000000000" pitchFamily="65" charset="-120"/>
                        </a:rPr>
                        <a:t>6</a:t>
                      </a:r>
                      <a:r>
                        <a:rPr lang="zh-TW" sz="3200" b="1" kern="100" dirty="0">
                          <a:solidFill>
                            <a:schemeClr val="accent6">
                              <a:lumMod val="75000"/>
                            </a:schemeClr>
                          </a:solidFill>
                          <a:effectLst/>
                          <a:latin typeface="標楷體" panose="03000509000000000000" pitchFamily="65" charset="-120"/>
                          <a:ea typeface="標楷體" panose="03000509000000000000" pitchFamily="65" charset="-120"/>
                        </a:rPr>
                        <a:t>小時以上</a:t>
                      </a:r>
                      <a:r>
                        <a:rPr lang="en-US" altLang="zh-TW" sz="3200" b="1" kern="100" dirty="0">
                          <a:solidFill>
                            <a:schemeClr val="accent6">
                              <a:lumMod val="75000"/>
                            </a:schemeClr>
                          </a:solidFill>
                          <a:effectLst/>
                          <a:latin typeface="標楷體" panose="03000509000000000000" pitchFamily="65" charset="-120"/>
                          <a:ea typeface="標楷體" panose="03000509000000000000" pitchFamily="65" charset="-120"/>
                        </a:rPr>
                        <a:t/>
                      </a:r>
                      <a:br>
                        <a:rPr lang="en-US" altLang="zh-TW" sz="3200" b="1" kern="100" dirty="0">
                          <a:solidFill>
                            <a:schemeClr val="accent6">
                              <a:lumMod val="75000"/>
                            </a:schemeClr>
                          </a:solidFill>
                          <a:effectLst/>
                          <a:latin typeface="標楷體" panose="03000509000000000000" pitchFamily="65" charset="-120"/>
                          <a:ea typeface="標楷體" panose="03000509000000000000" pitchFamily="65" charset="-120"/>
                        </a:rPr>
                      </a:br>
                      <a:r>
                        <a:rPr lang="en-US" altLang="zh-TW" sz="3200" b="1" u="none" kern="100"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5</a:t>
                      </a:r>
                      <a:r>
                        <a:rPr lang="zh-TW" altLang="zh-TW" sz="3200" b="1" u="none" kern="100"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分</a:t>
                      </a:r>
                      <a:endParaRPr lang="zh-TW" sz="3200" b="1" u="none" kern="100"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a:p>
                  </a:txBody>
                  <a:tcPr/>
                </a:tc>
                <a:tc>
                  <a:txBody>
                    <a:bodyPr/>
                    <a:lstStyle/>
                    <a:p>
                      <a:pPr>
                        <a:lnSpc>
                          <a:spcPct val="100000"/>
                        </a:lnSpc>
                        <a:spcAft>
                          <a:spcPts val="0"/>
                        </a:spcAft>
                      </a:pPr>
                      <a:r>
                        <a:rPr lang="en-US" sz="1800" b="1" kern="100" dirty="0">
                          <a:solidFill>
                            <a:schemeClr val="accent6">
                              <a:lumMod val="75000"/>
                            </a:schemeClr>
                          </a:solidFill>
                          <a:effectLst/>
                          <a:latin typeface="標楷體" panose="03000509000000000000" pitchFamily="65" charset="-120"/>
                          <a:ea typeface="標楷體" panose="03000509000000000000" pitchFamily="65" charset="-120"/>
                        </a:rPr>
                        <a:t>1.</a:t>
                      </a:r>
                      <a:r>
                        <a:rPr lang="zh-TW" sz="2400" b="1" kern="100" dirty="0">
                          <a:solidFill>
                            <a:schemeClr val="accent6">
                              <a:lumMod val="75000"/>
                            </a:schemeClr>
                          </a:solidFill>
                          <a:effectLst/>
                          <a:latin typeface="標楷體" panose="03000509000000000000" pitchFamily="65" charset="-120"/>
                          <a:ea typeface="標楷體" panose="03000509000000000000" pitchFamily="65" charset="-120"/>
                        </a:rPr>
                        <a:t>由國中學校認證。</a:t>
                      </a:r>
                    </a:p>
                    <a:p>
                      <a:pPr>
                        <a:lnSpc>
                          <a:spcPct val="100000"/>
                        </a:lnSpc>
                        <a:spcAft>
                          <a:spcPts val="0"/>
                        </a:spcAft>
                      </a:pPr>
                      <a:r>
                        <a:rPr lang="en-US" sz="2400" b="1" kern="100" dirty="0">
                          <a:solidFill>
                            <a:schemeClr val="accent6">
                              <a:lumMod val="75000"/>
                            </a:schemeClr>
                          </a:solidFill>
                          <a:effectLst/>
                          <a:latin typeface="標楷體" panose="03000509000000000000" pitchFamily="65" charset="-120"/>
                          <a:ea typeface="標楷體" panose="03000509000000000000" pitchFamily="65" charset="-120"/>
                        </a:rPr>
                        <a:t>2.</a:t>
                      </a:r>
                      <a:r>
                        <a:rPr lang="zh-TW" sz="2400" b="1" kern="100" dirty="0">
                          <a:solidFill>
                            <a:schemeClr val="accent6">
                              <a:lumMod val="75000"/>
                            </a:schemeClr>
                          </a:solidFill>
                          <a:effectLst/>
                          <a:latin typeface="標楷體" panose="03000509000000000000" pitchFamily="65" charset="-120"/>
                          <a:ea typeface="標楷體" panose="03000509000000000000" pitchFamily="65" charset="-120"/>
                        </a:rPr>
                        <a:t>採計期間為</a:t>
                      </a:r>
                      <a:r>
                        <a:rPr lang="en-US" sz="2400" b="1" kern="100" dirty="0">
                          <a:solidFill>
                            <a:schemeClr val="accent6">
                              <a:lumMod val="75000"/>
                            </a:schemeClr>
                          </a:solidFill>
                          <a:effectLst/>
                          <a:latin typeface="標楷體" panose="03000509000000000000" pitchFamily="65" charset="-120"/>
                          <a:ea typeface="標楷體" panose="03000509000000000000" pitchFamily="65" charset="-120"/>
                        </a:rPr>
                        <a:t>10</a:t>
                      </a:r>
                      <a:r>
                        <a:rPr lang="en-US" altLang="zh-TW" sz="2400" b="1" kern="100" dirty="0">
                          <a:solidFill>
                            <a:schemeClr val="accent6">
                              <a:lumMod val="75000"/>
                            </a:schemeClr>
                          </a:solidFill>
                          <a:effectLst/>
                          <a:latin typeface="標楷體" panose="03000509000000000000" pitchFamily="65" charset="-120"/>
                          <a:ea typeface="標楷體" panose="03000509000000000000" pitchFamily="65" charset="-120"/>
                        </a:rPr>
                        <a:t>9</a:t>
                      </a:r>
                      <a:r>
                        <a:rPr lang="zh-TW" sz="2400" b="1" kern="100" dirty="0">
                          <a:solidFill>
                            <a:schemeClr val="accent6">
                              <a:lumMod val="75000"/>
                            </a:schemeClr>
                          </a:solidFill>
                          <a:effectLst/>
                          <a:latin typeface="標楷體" panose="03000509000000000000" pitchFamily="65" charset="-120"/>
                          <a:ea typeface="標楷體" panose="03000509000000000000" pitchFamily="65" charset="-120"/>
                        </a:rPr>
                        <a:t>學年度上學期至</a:t>
                      </a:r>
                      <a:r>
                        <a:rPr lang="en-US" sz="2400" b="1" kern="100" dirty="0">
                          <a:solidFill>
                            <a:schemeClr val="accent6">
                              <a:lumMod val="75000"/>
                            </a:schemeClr>
                          </a:solidFill>
                          <a:effectLst/>
                          <a:latin typeface="標楷體" panose="03000509000000000000" pitchFamily="65" charset="-120"/>
                          <a:ea typeface="標楷體" panose="03000509000000000000" pitchFamily="65" charset="-120"/>
                        </a:rPr>
                        <a:t>111</a:t>
                      </a:r>
                      <a:r>
                        <a:rPr lang="zh-TW" sz="2400" b="1" kern="100" dirty="0">
                          <a:solidFill>
                            <a:schemeClr val="accent6">
                              <a:lumMod val="75000"/>
                            </a:schemeClr>
                          </a:solidFill>
                          <a:effectLst/>
                          <a:latin typeface="標楷體" panose="03000509000000000000" pitchFamily="65" charset="-120"/>
                          <a:ea typeface="標楷體" panose="03000509000000000000" pitchFamily="65" charset="-120"/>
                        </a:rPr>
                        <a:t>學年度上學期。</a:t>
                      </a:r>
                    </a:p>
                    <a:p>
                      <a:pPr marL="76200" indent="-76200">
                        <a:lnSpc>
                          <a:spcPct val="100000"/>
                        </a:lnSpc>
                        <a:spcAft>
                          <a:spcPts val="0"/>
                        </a:spcAft>
                      </a:pPr>
                      <a:r>
                        <a:rPr lang="en-US" sz="2400" b="1" kern="100" dirty="0">
                          <a:solidFill>
                            <a:schemeClr val="accent6">
                              <a:lumMod val="75000"/>
                            </a:schemeClr>
                          </a:solidFill>
                          <a:effectLst/>
                          <a:latin typeface="標楷體" panose="03000509000000000000" pitchFamily="65" charset="-120"/>
                          <a:ea typeface="標楷體" panose="03000509000000000000" pitchFamily="65" charset="-120"/>
                        </a:rPr>
                        <a:t>3.</a:t>
                      </a:r>
                      <a:r>
                        <a:rPr lang="zh-TW" sz="2400" b="1" kern="100" dirty="0">
                          <a:solidFill>
                            <a:schemeClr val="accent6">
                              <a:lumMod val="75000"/>
                            </a:schemeClr>
                          </a:solidFill>
                          <a:effectLst/>
                          <a:latin typeface="標楷體" panose="03000509000000000000" pitchFamily="65" charset="-120"/>
                          <a:ea typeface="標楷體" panose="03000509000000000000" pitchFamily="65" charset="-120"/>
                        </a:rPr>
                        <a:t>非應屆畢</a:t>
                      </a:r>
                      <a:r>
                        <a:rPr lang="en-US" sz="2400" b="1" kern="100" dirty="0">
                          <a:solidFill>
                            <a:schemeClr val="accent6">
                              <a:lumMod val="75000"/>
                            </a:schemeClr>
                          </a:solidFill>
                          <a:effectLst/>
                          <a:latin typeface="標楷體" panose="03000509000000000000" pitchFamily="65" charset="-120"/>
                          <a:ea typeface="標楷體" panose="03000509000000000000" pitchFamily="65" charset="-120"/>
                        </a:rPr>
                        <a:t>(</a:t>
                      </a:r>
                      <a:r>
                        <a:rPr lang="zh-TW" sz="2400" b="1" kern="100" dirty="0">
                          <a:solidFill>
                            <a:schemeClr val="accent6">
                              <a:lumMod val="75000"/>
                            </a:schemeClr>
                          </a:solidFill>
                          <a:effectLst/>
                          <a:latin typeface="標楷體" panose="03000509000000000000" pitchFamily="65" charset="-120"/>
                          <a:ea typeface="標楷體" panose="03000509000000000000" pitchFamily="65" charset="-120"/>
                        </a:rPr>
                        <a:t>結</a:t>
                      </a:r>
                      <a:r>
                        <a:rPr lang="en-US" sz="2400" b="1" kern="100" dirty="0">
                          <a:solidFill>
                            <a:schemeClr val="accent6">
                              <a:lumMod val="75000"/>
                            </a:schemeClr>
                          </a:solidFill>
                          <a:effectLst/>
                          <a:latin typeface="標楷體" panose="03000509000000000000" pitchFamily="65" charset="-120"/>
                          <a:ea typeface="標楷體" panose="03000509000000000000" pitchFamily="65" charset="-120"/>
                        </a:rPr>
                        <a:t>)</a:t>
                      </a:r>
                      <a:r>
                        <a:rPr lang="zh-TW" sz="2400" b="1" kern="100" dirty="0">
                          <a:solidFill>
                            <a:schemeClr val="accent6">
                              <a:lumMod val="75000"/>
                            </a:schemeClr>
                          </a:solidFill>
                          <a:effectLst/>
                          <a:latin typeface="標楷體" panose="03000509000000000000" pitchFamily="65" charset="-120"/>
                          <a:ea typeface="標楷體" panose="03000509000000000000" pitchFamily="65" charset="-120"/>
                        </a:rPr>
                        <a:t>業生服務學習時數採計，除上開採計期間外，亦得選擇國中在學期間前</a:t>
                      </a:r>
                      <a:r>
                        <a:rPr lang="en-US" sz="2400" b="1" kern="100" dirty="0">
                          <a:solidFill>
                            <a:schemeClr val="accent6">
                              <a:lumMod val="75000"/>
                            </a:schemeClr>
                          </a:solidFill>
                          <a:effectLst/>
                          <a:latin typeface="標楷體" panose="03000509000000000000" pitchFamily="65" charset="-120"/>
                          <a:ea typeface="標楷體" panose="03000509000000000000" pitchFamily="65" charset="-120"/>
                        </a:rPr>
                        <a:t>5</a:t>
                      </a:r>
                      <a:r>
                        <a:rPr lang="zh-TW" sz="2400" b="1" kern="100" dirty="0">
                          <a:solidFill>
                            <a:schemeClr val="accent6">
                              <a:lumMod val="75000"/>
                            </a:schemeClr>
                          </a:solidFill>
                          <a:effectLst/>
                          <a:latin typeface="標楷體" panose="03000509000000000000" pitchFamily="65" charset="-120"/>
                          <a:ea typeface="標楷體" panose="03000509000000000000" pitchFamily="65" charset="-120"/>
                        </a:rPr>
                        <a:t>學期選</a:t>
                      </a:r>
                      <a:r>
                        <a:rPr lang="en-US" sz="2400" b="1" kern="100" dirty="0">
                          <a:solidFill>
                            <a:schemeClr val="accent6">
                              <a:lumMod val="75000"/>
                            </a:schemeClr>
                          </a:solidFill>
                          <a:effectLst/>
                          <a:latin typeface="標楷體" panose="03000509000000000000" pitchFamily="65" charset="-120"/>
                          <a:ea typeface="標楷體" panose="03000509000000000000" pitchFamily="65" charset="-120"/>
                        </a:rPr>
                        <a:t>3</a:t>
                      </a:r>
                      <a:r>
                        <a:rPr lang="zh-TW" sz="2400" b="1" kern="100" dirty="0">
                          <a:solidFill>
                            <a:schemeClr val="accent6">
                              <a:lumMod val="75000"/>
                            </a:schemeClr>
                          </a:solidFill>
                          <a:effectLst/>
                          <a:latin typeface="標楷體" panose="03000509000000000000" pitchFamily="65" charset="-120"/>
                          <a:ea typeface="標楷體" panose="03000509000000000000" pitchFamily="65" charset="-120"/>
                        </a:rPr>
                        <a:t>學期進行採計。</a:t>
                      </a:r>
                      <a:endParaRPr lang="zh-TW" sz="2400" b="1" kern="100" dirty="0">
                        <a:solidFill>
                          <a:schemeClr val="accent6">
                            <a:lumMod val="75000"/>
                          </a:schemeClr>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extLst>
                  <a:ext uri="{0D108BD9-81ED-4DB2-BD59-A6C34878D82A}">
                    <a16:rowId xmlns:a16="http://schemas.microsoft.com/office/drawing/2014/main" xmlns="" val="3285136651"/>
                  </a:ext>
                </a:extLst>
              </a:tr>
            </a:tbl>
          </a:graphicData>
        </a:graphic>
      </p:graphicFrame>
      <p:sp>
        <p:nvSpPr>
          <p:cNvPr id="3" name="Rectangle 8"/>
          <p:cNvSpPr>
            <a:spLocks noChangeArrowheads="1"/>
          </p:cNvSpPr>
          <p:nvPr/>
        </p:nvSpPr>
        <p:spPr bwMode="auto">
          <a:xfrm>
            <a:off x="3785002" y="1977606"/>
            <a:ext cx="184731" cy="300082"/>
          </a:xfrm>
          <a:prstGeom prst="rect">
            <a:avLst/>
          </a:prstGeom>
          <a:noFill/>
          <a:ln>
            <a:noFill/>
          </a:ln>
          <a:effectLst>
            <a:prstShdw prst="shdw17" dist="17961" dir="2700000">
              <a:schemeClr val="accent1">
                <a:gamma/>
                <a:shade val="60000"/>
                <a:invGamma/>
              </a:schemeClr>
            </a:prst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zh-TW" sz="1350" b="0" i="0" u="none" strike="noStrike" kern="1200" cap="none" spc="0" normalizeH="0" baseline="0" noProof="0" dirty="0">
              <a:ln>
                <a:noFill/>
              </a:ln>
              <a:solidFill>
                <a:srgbClr val="C830CC"/>
              </a:solidFill>
              <a:effectLst/>
              <a:uLnTx/>
              <a:uFillTx/>
              <a:latin typeface="標楷體" panose="03000509000000000000" pitchFamily="65" charset="-120"/>
              <a:ea typeface="標楷體" panose="03000509000000000000" pitchFamily="65" charset="-120"/>
              <a:cs typeface="+mn-cs"/>
            </a:endParaRPr>
          </a:p>
        </p:txBody>
      </p:sp>
      <p:sp>
        <p:nvSpPr>
          <p:cNvPr id="4" name="矩形 3"/>
          <p:cNvSpPr/>
          <p:nvPr/>
        </p:nvSpPr>
        <p:spPr>
          <a:xfrm>
            <a:off x="2551404" y="484381"/>
            <a:ext cx="7340472" cy="646331"/>
          </a:xfrm>
          <a:prstGeom prst="rect">
            <a:avLst/>
          </a:prstGeom>
        </p:spPr>
        <p:txBody>
          <a:bodyPr wrap="none">
            <a:spAutoFit/>
          </a:bodyP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en-US" altLang="zh-TW" sz="3600" b="1" i="0" u="none" strike="noStrike" kern="1200" cap="none" spc="0" normalizeH="0" baseline="0" noProof="0" dirty="0">
                <a:ln>
                  <a:noFill/>
                </a:ln>
                <a:solidFill>
                  <a:srgbClr val="FFFFFF"/>
                </a:solidFill>
                <a:effectLst/>
                <a:uLnTx/>
                <a:uFillTx/>
                <a:latin typeface="標楷體" pitchFamily="65" charset="-120"/>
                <a:ea typeface="標楷體" pitchFamily="65" charset="-120"/>
                <a:cs typeface="BiauKai"/>
              </a:rPr>
              <a:t>112</a:t>
            </a:r>
            <a:r>
              <a:rPr kumimoji="0" lang="zh-TW" altLang="en-US" sz="3600" b="1" i="0" u="none" strike="noStrike" kern="1200" cap="none" spc="0" normalizeH="0" baseline="0" noProof="0" dirty="0">
                <a:ln>
                  <a:noFill/>
                </a:ln>
                <a:solidFill>
                  <a:srgbClr val="FFFFFF"/>
                </a:solidFill>
                <a:effectLst/>
                <a:uLnTx/>
                <a:uFillTx/>
                <a:latin typeface="標楷體" pitchFamily="65" charset="-120"/>
                <a:ea typeface="標楷體" pitchFamily="65" charset="-120"/>
                <a:cs typeface="BiauKai"/>
              </a:rPr>
              <a:t>學年度超額比序項目積分對照表</a:t>
            </a:r>
          </a:p>
        </p:txBody>
      </p:sp>
      <p:sp>
        <p:nvSpPr>
          <p:cNvPr id="7" name="向右箭號 6">
            <a:hlinkClick r:id="rId3" action="ppaction://hlinksldjump"/>
          </p:cNvPr>
          <p:cNvSpPr/>
          <p:nvPr/>
        </p:nvSpPr>
        <p:spPr>
          <a:xfrm>
            <a:off x="10860592" y="233658"/>
            <a:ext cx="540774" cy="383458"/>
          </a:xfrm>
          <a:prstGeom prst="rightArrow">
            <a:avLst/>
          </a:prstGeom>
          <a:scene3d>
            <a:camera prst="orthographicFront"/>
            <a:lightRig rig="threePt" dir="t"/>
          </a:scene3d>
          <a:sp3d>
            <a:bevelT w="254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pic>
        <p:nvPicPr>
          <p:cNvPr id="8" name="Picture 2">
            <a:extLst>
              <a:ext uri="{FF2B5EF4-FFF2-40B4-BE49-F238E27FC236}">
                <a16:creationId xmlns:a16="http://schemas.microsoft.com/office/drawing/2014/main" xmlns="" id="{86DB7D37-FD64-41ED-A99C-B16A9EB39DD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069960" y="533905"/>
            <a:ext cx="2122039" cy="1745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3843359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heel(1)">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0706" name="投影片編號版面配置區 3"/>
          <p:cNvSpPr txBox="1">
            <a:spLocks/>
          </p:cNvSpPr>
          <p:nvPr/>
        </p:nvSpPr>
        <p:spPr bwMode="auto">
          <a:xfrm>
            <a:off x="7554516" y="5643564"/>
            <a:ext cx="1600200" cy="27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fld id="{1CD8CC9D-82D4-49E1-890C-4AA9ABE330A8}" type="slidenum">
              <a:rPr kumimoji="0" lang="en-US" altLang="zh-TW" sz="900" b="0" i="0" u="none" strike="noStrike" kern="1200" cap="none" spc="0" normalizeH="0" baseline="0" noProof="0">
                <a:ln>
                  <a:noFill/>
                </a:ln>
                <a:solidFill>
                  <a:srgbClr val="898989"/>
                </a:solidFill>
                <a:effectLst/>
                <a:uLnTx/>
                <a:uFillTx/>
                <a:latin typeface="Arial" panose="020B0604020202020204" pitchFamily="34" charset="0"/>
                <a:ea typeface="標楷體" panose="03000509000000000000" pitchFamily="65" charset="-120"/>
                <a:cs typeface="+mn-cs"/>
              </a:rPr>
              <a:pPr marL="0" marR="0" lvl="0" indent="0" algn="l" defTabSz="914400" rtl="0" eaLnBrk="1" fontAlgn="auto" latinLnBrk="0" hangingPunct="1">
                <a:lnSpc>
                  <a:spcPct val="100000"/>
                </a:lnSpc>
                <a:spcBef>
                  <a:spcPct val="0"/>
                </a:spcBef>
                <a:spcAft>
                  <a:spcPts val="0"/>
                </a:spcAft>
                <a:buClrTx/>
                <a:buSzTx/>
                <a:buFontTx/>
                <a:buNone/>
                <a:tabLst/>
                <a:defRPr/>
              </a:pPr>
              <a:t>25</a:t>
            </a:fld>
            <a:endParaRPr kumimoji="0" lang="en-US" altLang="zh-TW" sz="900" b="0" i="0" u="none" strike="noStrike" kern="1200" cap="none" spc="0" normalizeH="0" baseline="0" noProof="0" dirty="0">
              <a:ln>
                <a:noFill/>
              </a:ln>
              <a:solidFill>
                <a:srgbClr val="898989"/>
              </a:solidFill>
              <a:effectLst/>
              <a:uLnTx/>
              <a:uFillTx/>
              <a:latin typeface="Arial" panose="020B0604020202020204" pitchFamily="34" charset="0"/>
              <a:ea typeface="標楷體" panose="03000509000000000000" pitchFamily="65" charset="-120"/>
              <a:cs typeface="+mn-cs"/>
            </a:endParaRPr>
          </a:p>
        </p:txBody>
      </p:sp>
      <p:sp>
        <p:nvSpPr>
          <p:cNvPr id="5" name="圓角矩形 4"/>
          <p:cNvSpPr/>
          <p:nvPr/>
        </p:nvSpPr>
        <p:spPr bwMode="auto">
          <a:xfrm>
            <a:off x="3018235" y="1211180"/>
            <a:ext cx="6453188" cy="829556"/>
          </a:xfrm>
          <a:prstGeom prst="roundRect">
            <a:avLst/>
          </a:prstGeom>
          <a:solidFill>
            <a:srgbClr val="FFC000"/>
          </a:solidFill>
          <a:ln>
            <a:noFill/>
          </a:ln>
          <a:scene3d>
            <a:camera prst="orthographicFront"/>
            <a:lightRig rig="threePt" dir="t"/>
          </a:scene3d>
          <a:sp3d>
            <a:bevelT/>
            <a:bevelB/>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4000" b="1" i="0" u="none" strike="noStrike" kern="1200" cap="none" spc="0" normalizeH="0" baseline="0" noProof="0" dirty="0">
                <a:ln>
                  <a:noFill/>
                </a:ln>
                <a:solidFill>
                  <a:srgbClr val="0000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超額比序採計項目</a:t>
            </a:r>
            <a:r>
              <a:rPr kumimoji="0" lang="en-US" altLang="zh-TW" sz="4000" b="1" i="0" u="none" strike="noStrike" kern="1200" cap="none" spc="0" normalizeH="0" baseline="0" noProof="0" dirty="0">
                <a:ln>
                  <a:noFill/>
                </a:ln>
                <a:solidFill>
                  <a:srgbClr val="0000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108</a:t>
            </a:r>
            <a:r>
              <a:rPr kumimoji="0" lang="zh-TW" altLang="en-US" sz="4000" b="1" i="0" u="none" strike="noStrike" kern="1200" cap="none" spc="0" normalizeH="0" baseline="0" noProof="0" dirty="0">
                <a:ln>
                  <a:noFill/>
                </a:ln>
                <a:solidFill>
                  <a:srgbClr val="0000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積分</a:t>
            </a:r>
          </a:p>
        </p:txBody>
      </p:sp>
      <p:sp>
        <p:nvSpPr>
          <p:cNvPr id="6" name="圓角矩形圖說文字 5"/>
          <p:cNvSpPr/>
          <p:nvPr/>
        </p:nvSpPr>
        <p:spPr>
          <a:xfrm>
            <a:off x="2719322" y="2555408"/>
            <a:ext cx="2366487" cy="1596631"/>
          </a:xfrm>
          <a:prstGeom prst="wedgeRoundRectCallout">
            <a:avLst>
              <a:gd name="adj1" fmla="val 62596"/>
              <a:gd name="adj2" fmla="val 26300"/>
              <a:gd name="adj3" fmla="val 16667"/>
            </a:avLst>
          </a:prstGeom>
          <a:solidFill>
            <a:srgbClr val="FF0000"/>
          </a:solidFill>
          <a:scene3d>
            <a:camera prst="orthographicFront"/>
            <a:lightRig rig="threePt" dir="t"/>
          </a:scene3d>
          <a:sp3d>
            <a:bevelT w="381000" h="254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教育部規定</a:t>
            </a:r>
            <a:endParaRPr kumimoji="0" lang="en-US"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會考</a:t>
            </a:r>
            <a:r>
              <a:rPr kumimoji="0" lang="zh-TW"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採計分數</a:t>
            </a:r>
            <a:r>
              <a:rPr kumimoji="0" lang="en-US"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最高</a:t>
            </a:r>
            <a:r>
              <a:rPr kumimoji="0" lang="en-US"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3</a:t>
            </a:r>
            <a:r>
              <a:rPr kumimoji="0" lang="zh-TW"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分之</a:t>
            </a:r>
            <a:r>
              <a:rPr kumimoji="0" lang="en-US"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1</a:t>
            </a:r>
            <a:endParaRPr kumimoji="0" lang="zh-TW"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graphicFrame>
        <p:nvGraphicFramePr>
          <p:cNvPr id="7" name="內容版面配置區 6"/>
          <p:cNvGraphicFramePr>
            <a:graphicFrameLocks/>
          </p:cNvGraphicFramePr>
          <p:nvPr>
            <p:extLst/>
          </p:nvPr>
        </p:nvGraphicFramePr>
        <p:xfrm>
          <a:off x="5085809" y="1898472"/>
          <a:ext cx="4990011" cy="477229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8" name="Picture 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719322" y="5112278"/>
            <a:ext cx="2122039" cy="1745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圓角矩形 9"/>
          <p:cNvSpPr/>
          <p:nvPr/>
        </p:nvSpPr>
        <p:spPr bwMode="auto">
          <a:xfrm>
            <a:off x="3018235" y="359194"/>
            <a:ext cx="6453188" cy="851986"/>
          </a:xfrm>
          <a:prstGeom prst="roundRect">
            <a:avLst/>
          </a:prstGeom>
          <a:solidFill>
            <a:srgbClr val="4A09ED"/>
          </a:solidFill>
          <a:ln>
            <a:noFill/>
          </a:ln>
          <a:scene3d>
            <a:camera prst="orthographicFront"/>
            <a:lightRig rig="threePt" dir="t"/>
          </a:scene3d>
          <a:sp3d>
            <a:bevelT/>
            <a:bevelB w="127000" h="127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733550" rtl="0" eaLnBrk="1" fontAlgn="auto" latinLnBrk="0" hangingPunct="1">
              <a:lnSpc>
                <a:spcPct val="100000"/>
              </a:lnSpc>
              <a:spcBef>
                <a:spcPts val="0"/>
              </a:spcBef>
              <a:spcAft>
                <a:spcPct val="35000"/>
              </a:spcAft>
              <a:buClrTx/>
              <a:buSzTx/>
              <a:buFontTx/>
              <a:buNone/>
              <a:tabLst/>
              <a:defRPr/>
            </a:pPr>
            <a:r>
              <a:rPr kumimoji="0" lang="en-US" altLang="zh-TW" sz="3600" b="1" i="0" u="none" strike="noStrike" kern="1200" cap="none" spc="0" normalizeH="0" baseline="0" noProof="0" dirty="0">
                <a:ln>
                  <a:noFill/>
                </a:ln>
                <a:solidFill>
                  <a:srgbClr val="FFFFFF"/>
                </a:solidFill>
                <a:effectLst/>
                <a:uLnTx/>
                <a:uFillTx/>
                <a:latin typeface="標楷體" pitchFamily="65" charset="-120"/>
                <a:ea typeface="標楷體" pitchFamily="65" charset="-120"/>
                <a:cs typeface="BiauKai"/>
              </a:rPr>
              <a:t>112</a:t>
            </a:r>
            <a:r>
              <a:rPr kumimoji="0" lang="zh-TW" altLang="en-US" sz="3600" b="1" i="0" u="none" strike="noStrike" kern="1200" cap="none" spc="0" normalizeH="0" baseline="0" noProof="0" dirty="0">
                <a:ln>
                  <a:noFill/>
                </a:ln>
                <a:solidFill>
                  <a:srgbClr val="FFFFFF"/>
                </a:solidFill>
                <a:effectLst/>
                <a:uLnTx/>
                <a:uFillTx/>
                <a:latin typeface="標楷體" pitchFamily="65" charset="-120"/>
                <a:ea typeface="標楷體" pitchFamily="65" charset="-120"/>
                <a:cs typeface="BiauKai"/>
              </a:rPr>
              <a:t>學年度基北區免試入學</a:t>
            </a:r>
          </a:p>
        </p:txBody>
      </p:sp>
      <p:sp>
        <p:nvSpPr>
          <p:cNvPr id="9" name="向右箭號 1">
            <a:hlinkClick r:id="rId9" action="ppaction://hlinksldjump"/>
            <a:extLst>
              <a:ext uri="{FF2B5EF4-FFF2-40B4-BE49-F238E27FC236}">
                <a16:creationId xmlns:a16="http://schemas.microsoft.com/office/drawing/2014/main" xmlns="" id="{23C020E9-40B1-4ED7-97EE-F0350FD7A638}"/>
              </a:ext>
            </a:extLst>
          </p:cNvPr>
          <p:cNvSpPr/>
          <p:nvPr/>
        </p:nvSpPr>
        <p:spPr>
          <a:xfrm>
            <a:off x="9586613" y="6250044"/>
            <a:ext cx="978408" cy="484632"/>
          </a:xfrm>
          <a:prstGeom prst="rightArrow">
            <a:avLst/>
          </a:prstGeom>
          <a:scene3d>
            <a:camera prst="orthographicFront"/>
            <a:lightRig rig="threePt" dir="t"/>
          </a:scene3d>
          <a:sp3d>
            <a:bevelT w="254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spTree>
    <p:extLst>
      <p:ext uri="{BB962C8B-B14F-4D97-AF65-F5344CB8AC3E}">
        <p14:creationId xmlns:p14="http://schemas.microsoft.com/office/powerpoint/2010/main" val="1985969564"/>
      </p:ext>
    </p:extLst>
  </p:cSld>
  <p:clrMapOvr>
    <a:masterClrMapping/>
  </p:clrMapOvr>
  <p:transition spd="slow">
    <p:wheel spokes="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21" presetClass="entr" presetSubtype="1" fill="hold" nodeType="withEffect">
                                  <p:stCondLst>
                                    <p:cond delay="0"/>
                                  </p:stCondLst>
                                  <p:childTnLst>
                                    <p:set>
                                      <p:cBhvr>
                                        <p:cTn id="8" dur="1" fill="hold">
                                          <p:stCondLst>
                                            <p:cond delay="0"/>
                                          </p:stCondLst>
                                        </p:cTn>
                                        <p:tgtEl>
                                          <p:spTgt spid="8"/>
                                        </p:tgtEl>
                                        <p:attrNameLst>
                                          <p:attrName>style.visibility</p:attrName>
                                        </p:attrNameLst>
                                      </p:cBhvr>
                                      <p:to>
                                        <p:strVal val="visible"/>
                                      </p:to>
                                    </p:set>
                                    <p:animEffect transition="in" filter="wheel(1)">
                                      <p:cBhvr>
                                        <p:cTn id="9"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 name="圓角矩形 15"/>
          <p:cNvSpPr/>
          <p:nvPr/>
        </p:nvSpPr>
        <p:spPr bwMode="auto">
          <a:xfrm>
            <a:off x="2232610" y="138942"/>
            <a:ext cx="7698250" cy="1237205"/>
          </a:xfrm>
          <a:prstGeom prst="roundRect">
            <a:avLst/>
          </a:prstGeom>
          <a:solidFill>
            <a:srgbClr val="4A09ED"/>
          </a:solidFill>
          <a:scene3d>
            <a:camera prst="orthographicFront"/>
            <a:lightRig rig="threePt" dir="t"/>
          </a:scene3d>
          <a:sp3d>
            <a:bevelT/>
          </a:sp3d>
        </p:spPr>
        <p:style>
          <a:lnRef idx="0">
            <a:scrgbClr r="0" g="0" b="0"/>
          </a:lnRef>
          <a:fillRef idx="0">
            <a:scrgbClr r="0" g="0" b="0"/>
          </a:fillRef>
          <a:effectRef idx="0">
            <a:scrgbClr r="0" g="0" b="0"/>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3600" b="1" i="0" u="none" strike="noStrike" kern="1200" cap="none" spc="0" normalizeH="0" baseline="0" noProof="0" dirty="0">
                <a:ln>
                  <a:noFill/>
                </a:ln>
                <a:solidFill>
                  <a:srgbClr val="FFFFFF"/>
                </a:solidFill>
                <a:effectLst/>
                <a:uLnTx/>
                <a:uFillTx/>
                <a:latin typeface="標楷體" pitchFamily="65" charset="-120"/>
                <a:ea typeface="標楷體" pitchFamily="65" charset="-120"/>
                <a:cs typeface="BiauKai"/>
              </a:rPr>
              <a:t>112</a:t>
            </a:r>
            <a:r>
              <a:rPr kumimoji="0" lang="zh-TW" altLang="en-US" sz="3600" b="1" i="0" u="none" strike="noStrike" kern="1200" cap="none" spc="0" normalizeH="0" baseline="0" noProof="0" dirty="0">
                <a:ln>
                  <a:noFill/>
                </a:ln>
                <a:solidFill>
                  <a:srgbClr val="FFFFFF"/>
                </a:solidFill>
                <a:effectLst/>
                <a:uLnTx/>
                <a:uFillTx/>
                <a:latin typeface="標楷體" pitchFamily="65" charset="-120"/>
                <a:ea typeface="標楷體" pitchFamily="65" charset="-120"/>
                <a:cs typeface="BiauKai"/>
              </a:rPr>
              <a:t>學年度超額比序項目積分對照表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graphicFrame>
        <p:nvGraphicFramePr>
          <p:cNvPr id="2" name="表格 1"/>
          <p:cNvGraphicFramePr>
            <a:graphicFrameLocks noGrp="1"/>
          </p:cNvGraphicFramePr>
          <p:nvPr>
            <p:extLst>
              <p:ext uri="{D42A27DB-BD31-4B8C-83A1-F6EECF244321}">
                <p14:modId xmlns:p14="http://schemas.microsoft.com/office/powerpoint/2010/main" val="3756167419"/>
              </p:ext>
            </p:extLst>
          </p:nvPr>
        </p:nvGraphicFramePr>
        <p:xfrm>
          <a:off x="0" y="1376147"/>
          <a:ext cx="12192002" cy="5481853"/>
        </p:xfrm>
        <a:graphic>
          <a:graphicData uri="http://schemas.openxmlformats.org/drawingml/2006/table">
            <a:tbl>
              <a:tblPr firstRow="1" firstCol="1" bandRow="1">
                <a:tableStyleId>{5C22544A-7EE6-4342-B048-85BDC9FD1C3A}</a:tableStyleId>
              </a:tblPr>
              <a:tblGrid>
                <a:gridCol w="1050590">
                  <a:extLst>
                    <a:ext uri="{9D8B030D-6E8A-4147-A177-3AD203B41FA5}">
                      <a16:colId xmlns:a16="http://schemas.microsoft.com/office/drawing/2014/main" xmlns="" val="20000"/>
                    </a:ext>
                  </a:extLst>
                </a:gridCol>
                <a:gridCol w="959292">
                  <a:extLst>
                    <a:ext uri="{9D8B030D-6E8A-4147-A177-3AD203B41FA5}">
                      <a16:colId xmlns:a16="http://schemas.microsoft.com/office/drawing/2014/main" xmlns="" val="20001"/>
                    </a:ext>
                  </a:extLst>
                </a:gridCol>
                <a:gridCol w="1263703">
                  <a:extLst>
                    <a:ext uri="{9D8B030D-6E8A-4147-A177-3AD203B41FA5}">
                      <a16:colId xmlns:a16="http://schemas.microsoft.com/office/drawing/2014/main" xmlns="" val="20002"/>
                    </a:ext>
                  </a:extLst>
                </a:gridCol>
                <a:gridCol w="1263703">
                  <a:extLst>
                    <a:ext uri="{9D8B030D-6E8A-4147-A177-3AD203B41FA5}">
                      <a16:colId xmlns:a16="http://schemas.microsoft.com/office/drawing/2014/main" xmlns="" val="20003"/>
                    </a:ext>
                  </a:extLst>
                </a:gridCol>
                <a:gridCol w="1263703">
                  <a:extLst>
                    <a:ext uri="{9D8B030D-6E8A-4147-A177-3AD203B41FA5}">
                      <a16:colId xmlns:a16="http://schemas.microsoft.com/office/drawing/2014/main" xmlns="" val="20004"/>
                    </a:ext>
                  </a:extLst>
                </a:gridCol>
                <a:gridCol w="1263703">
                  <a:extLst>
                    <a:ext uri="{9D8B030D-6E8A-4147-A177-3AD203B41FA5}">
                      <a16:colId xmlns:a16="http://schemas.microsoft.com/office/drawing/2014/main" xmlns="" val="20005"/>
                    </a:ext>
                  </a:extLst>
                </a:gridCol>
                <a:gridCol w="1263703">
                  <a:extLst>
                    <a:ext uri="{9D8B030D-6E8A-4147-A177-3AD203B41FA5}">
                      <a16:colId xmlns:a16="http://schemas.microsoft.com/office/drawing/2014/main" xmlns="" val="20006"/>
                    </a:ext>
                  </a:extLst>
                </a:gridCol>
                <a:gridCol w="1263703">
                  <a:extLst>
                    <a:ext uri="{9D8B030D-6E8A-4147-A177-3AD203B41FA5}">
                      <a16:colId xmlns:a16="http://schemas.microsoft.com/office/drawing/2014/main" xmlns="" val="20007"/>
                    </a:ext>
                  </a:extLst>
                </a:gridCol>
                <a:gridCol w="2599902">
                  <a:extLst>
                    <a:ext uri="{9D8B030D-6E8A-4147-A177-3AD203B41FA5}">
                      <a16:colId xmlns:a16="http://schemas.microsoft.com/office/drawing/2014/main" xmlns="" val="20008"/>
                    </a:ext>
                  </a:extLst>
                </a:gridCol>
              </a:tblGrid>
              <a:tr h="1308536">
                <a:tc>
                  <a:txBody>
                    <a:bodyPr/>
                    <a:lstStyle/>
                    <a:p>
                      <a:pPr algn="ctr">
                        <a:lnSpc>
                          <a:spcPct val="100000"/>
                        </a:lnSpc>
                        <a:spcAft>
                          <a:spcPts val="0"/>
                        </a:spcAft>
                      </a:pPr>
                      <a:r>
                        <a:rPr lang="zh-TW" sz="2700" kern="100" dirty="0">
                          <a:solidFill>
                            <a:schemeClr val="bg1"/>
                          </a:solidFill>
                          <a:effectLst/>
                          <a:latin typeface="標楷體" panose="03000509000000000000" pitchFamily="65" charset="-120"/>
                          <a:ea typeface="標楷體" panose="03000509000000000000" pitchFamily="65" charset="-120"/>
                        </a:rPr>
                        <a:t>類別</a:t>
                      </a:r>
                      <a:endParaRPr lang="zh-TW" sz="2700" kern="100" dirty="0">
                        <a:solidFill>
                          <a:schemeClr val="bg1"/>
                        </a:solidFill>
                        <a:effectLst/>
                        <a:latin typeface="標楷體" panose="03000509000000000000" pitchFamily="65" charset="-120"/>
                        <a:ea typeface="標楷體" panose="03000509000000000000" pitchFamily="65" charset="-120"/>
                        <a:cs typeface="Times New Roman"/>
                      </a:endParaRPr>
                    </a:p>
                  </a:txBody>
                  <a:tcPr marL="45243" marR="45243"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rgbClr val="00B050"/>
                    </a:solidFill>
                  </a:tcPr>
                </a:tc>
                <a:tc>
                  <a:txBody>
                    <a:bodyPr/>
                    <a:lstStyle/>
                    <a:p>
                      <a:pPr algn="ctr">
                        <a:lnSpc>
                          <a:spcPct val="100000"/>
                        </a:lnSpc>
                        <a:spcAft>
                          <a:spcPts val="0"/>
                        </a:spcAft>
                      </a:pPr>
                      <a:r>
                        <a:rPr lang="zh-TW" sz="2700" kern="100" dirty="0">
                          <a:solidFill>
                            <a:schemeClr val="bg1"/>
                          </a:solidFill>
                          <a:effectLst/>
                          <a:latin typeface="標楷體" panose="03000509000000000000" pitchFamily="65" charset="-120"/>
                          <a:ea typeface="標楷體" panose="03000509000000000000" pitchFamily="65" charset="-120"/>
                        </a:rPr>
                        <a:t>項目</a:t>
                      </a:r>
                      <a:endParaRPr lang="zh-TW" sz="2700" kern="100" dirty="0">
                        <a:solidFill>
                          <a:schemeClr val="bg1"/>
                        </a:solidFill>
                        <a:effectLst/>
                        <a:latin typeface="標楷體" panose="03000509000000000000" pitchFamily="65" charset="-120"/>
                        <a:ea typeface="標楷體" panose="03000509000000000000" pitchFamily="65" charset="-120"/>
                        <a:cs typeface="Times New Roman"/>
                      </a:endParaRPr>
                    </a:p>
                  </a:txBody>
                  <a:tcPr marL="45243" marR="45243"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rgbClr val="00B050"/>
                    </a:solidFill>
                  </a:tcPr>
                </a:tc>
                <a:tc>
                  <a:txBody>
                    <a:bodyPr/>
                    <a:lstStyle/>
                    <a:p>
                      <a:pPr algn="ctr">
                        <a:lnSpc>
                          <a:spcPct val="100000"/>
                        </a:lnSpc>
                        <a:spcAft>
                          <a:spcPts val="0"/>
                        </a:spcAft>
                      </a:pPr>
                      <a:r>
                        <a:rPr lang="zh-TW" sz="2700" kern="100" dirty="0">
                          <a:solidFill>
                            <a:schemeClr val="bg1"/>
                          </a:solidFill>
                          <a:effectLst/>
                          <a:latin typeface="標楷體" panose="03000509000000000000" pitchFamily="65" charset="-120"/>
                          <a:ea typeface="標楷體" panose="03000509000000000000" pitchFamily="65" charset="-120"/>
                        </a:rPr>
                        <a:t>上限</a:t>
                      </a:r>
                      <a:endParaRPr lang="zh-TW" sz="2700" kern="100" dirty="0">
                        <a:solidFill>
                          <a:schemeClr val="bg1"/>
                        </a:solidFill>
                        <a:effectLst/>
                        <a:latin typeface="標楷體" panose="03000509000000000000" pitchFamily="65" charset="-120"/>
                        <a:ea typeface="標楷體" panose="03000509000000000000" pitchFamily="65" charset="-120"/>
                        <a:cs typeface="Times New Roman"/>
                      </a:endParaRPr>
                    </a:p>
                  </a:txBody>
                  <a:tcPr marL="45243" marR="45243"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rgbClr val="00B050"/>
                    </a:solidFill>
                  </a:tcPr>
                </a:tc>
                <a:tc gridSpan="5">
                  <a:txBody>
                    <a:bodyPr/>
                    <a:lstStyle/>
                    <a:p>
                      <a:pPr algn="ctr">
                        <a:lnSpc>
                          <a:spcPct val="100000"/>
                        </a:lnSpc>
                        <a:spcAft>
                          <a:spcPts val="0"/>
                        </a:spcAft>
                      </a:pPr>
                      <a:r>
                        <a:rPr lang="zh-TW" sz="2700" kern="100" dirty="0">
                          <a:solidFill>
                            <a:schemeClr val="bg1"/>
                          </a:solidFill>
                          <a:effectLst/>
                          <a:latin typeface="標楷體" panose="03000509000000000000" pitchFamily="65" charset="-120"/>
                          <a:ea typeface="標楷體" panose="03000509000000000000" pitchFamily="65" charset="-120"/>
                        </a:rPr>
                        <a:t>積分換算</a:t>
                      </a:r>
                      <a:endParaRPr lang="zh-TW" sz="2700" kern="100" dirty="0">
                        <a:solidFill>
                          <a:schemeClr val="bg1"/>
                        </a:solidFill>
                        <a:effectLst/>
                        <a:latin typeface="標楷體" panose="03000509000000000000" pitchFamily="65" charset="-120"/>
                        <a:ea typeface="標楷體" panose="03000509000000000000" pitchFamily="65" charset="-120"/>
                        <a:cs typeface="Times New Roman"/>
                      </a:endParaRPr>
                    </a:p>
                  </a:txBody>
                  <a:tcPr marL="45243" marR="45243"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rgbClr val="00B050"/>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ctr">
                        <a:lnSpc>
                          <a:spcPct val="100000"/>
                        </a:lnSpc>
                        <a:spcAft>
                          <a:spcPts val="0"/>
                        </a:spcAft>
                      </a:pPr>
                      <a:r>
                        <a:rPr lang="zh-TW" sz="2700" kern="100" dirty="0">
                          <a:solidFill>
                            <a:schemeClr val="bg1"/>
                          </a:solidFill>
                          <a:effectLst/>
                          <a:latin typeface="標楷體" panose="03000509000000000000" pitchFamily="65" charset="-120"/>
                          <a:ea typeface="標楷體" panose="03000509000000000000" pitchFamily="65" charset="-120"/>
                        </a:rPr>
                        <a:t>說明</a:t>
                      </a:r>
                      <a:endParaRPr lang="zh-TW" sz="2700" kern="100" dirty="0">
                        <a:solidFill>
                          <a:schemeClr val="bg1"/>
                        </a:solidFill>
                        <a:effectLst/>
                        <a:latin typeface="標楷體" panose="03000509000000000000" pitchFamily="65" charset="-120"/>
                        <a:ea typeface="標楷體" panose="03000509000000000000" pitchFamily="65" charset="-120"/>
                        <a:cs typeface="Times New Roman"/>
                      </a:endParaRPr>
                    </a:p>
                  </a:txBody>
                  <a:tcPr marL="45243" marR="45243"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rgbClr val="00B050"/>
                    </a:solidFill>
                  </a:tcPr>
                </a:tc>
                <a:extLst>
                  <a:ext uri="{0D108BD9-81ED-4DB2-BD59-A6C34878D82A}">
                    <a16:rowId xmlns:a16="http://schemas.microsoft.com/office/drawing/2014/main" xmlns="" val="10000"/>
                  </a:ext>
                </a:extLst>
              </a:tr>
              <a:tr h="4173317">
                <a:tc gridSpan="2">
                  <a:txBody>
                    <a:bodyPr/>
                    <a:lstStyle/>
                    <a:p>
                      <a:pPr algn="ctr">
                        <a:lnSpc>
                          <a:spcPct val="100000"/>
                        </a:lnSpc>
                        <a:spcAft>
                          <a:spcPts val="0"/>
                        </a:spcAft>
                      </a:pPr>
                      <a:r>
                        <a:rPr lang="zh-TW" sz="2700" kern="100" dirty="0">
                          <a:solidFill>
                            <a:schemeClr val="bg1"/>
                          </a:solidFill>
                          <a:effectLst/>
                          <a:latin typeface="標楷體" panose="03000509000000000000" pitchFamily="65" charset="-120"/>
                          <a:ea typeface="標楷體" panose="03000509000000000000" pitchFamily="65" charset="-120"/>
                        </a:rPr>
                        <a:t>志願序</a:t>
                      </a:r>
                      <a:endParaRPr lang="zh-TW" sz="2700" kern="100" dirty="0">
                        <a:solidFill>
                          <a:schemeClr val="bg1"/>
                        </a:solidFill>
                        <a:effectLst/>
                        <a:latin typeface="標楷體" panose="03000509000000000000" pitchFamily="65" charset="-120"/>
                        <a:ea typeface="標楷體" panose="03000509000000000000" pitchFamily="65" charset="-120"/>
                        <a:cs typeface="Times New Roman"/>
                      </a:endParaRPr>
                    </a:p>
                  </a:txBody>
                  <a:tcPr marL="45243" marR="45243"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solidFill>
                      <a:srgbClr val="00B050"/>
                    </a:solidFill>
                  </a:tcPr>
                </a:tc>
                <a:tc hMerge="1">
                  <a:txBody>
                    <a:bodyPr/>
                    <a:lstStyle/>
                    <a:p>
                      <a:endParaRPr lang="zh-TW" altLang="en-US"/>
                    </a:p>
                  </a:txBody>
                  <a:tcPr/>
                </a:tc>
                <a:tc>
                  <a:txBody>
                    <a:bodyPr/>
                    <a:lstStyle/>
                    <a:p>
                      <a:pPr algn="ctr">
                        <a:lnSpc>
                          <a:spcPct val="100000"/>
                        </a:lnSpc>
                        <a:spcAft>
                          <a:spcPts val="0"/>
                        </a:spcAft>
                      </a:pPr>
                      <a:r>
                        <a:rPr lang="en-US" sz="4400" b="1"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36</a:t>
                      </a:r>
                      <a:r>
                        <a:rPr lang="zh-TW" sz="4400" b="1"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分</a:t>
                      </a:r>
                      <a:endParaRPr lang="zh-TW" sz="4400" b="1"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a:endParaRPr>
                    </a:p>
                  </a:txBody>
                  <a:tcPr marL="45243" marR="45243"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noFill/>
                  </a:tcPr>
                </a:tc>
                <a:tc>
                  <a:txBody>
                    <a:bodyPr/>
                    <a:lstStyle/>
                    <a:p>
                      <a:pPr algn="ctr">
                        <a:lnSpc>
                          <a:spcPct val="100000"/>
                        </a:lnSpc>
                        <a:spcAft>
                          <a:spcPts val="0"/>
                        </a:spcAft>
                      </a:pPr>
                      <a:r>
                        <a:rPr lang="en-US" sz="3200" b="1"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36</a:t>
                      </a:r>
                      <a:r>
                        <a:rPr lang="zh-TW" sz="3200" b="1"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分</a:t>
                      </a:r>
                    </a:p>
                    <a:p>
                      <a:pPr algn="ctr">
                        <a:lnSpc>
                          <a:spcPct val="100000"/>
                        </a:lnSpc>
                        <a:spcAft>
                          <a:spcPts val="0"/>
                        </a:spcAft>
                      </a:pPr>
                      <a:r>
                        <a:rPr lang="zh-TW" sz="3200" kern="100" dirty="0">
                          <a:solidFill>
                            <a:srgbClr val="002060"/>
                          </a:solidFill>
                          <a:effectLst/>
                          <a:latin typeface="標楷體" panose="03000509000000000000" pitchFamily="65" charset="-120"/>
                          <a:ea typeface="標楷體" panose="03000509000000000000" pitchFamily="65" charset="-120"/>
                        </a:rPr>
                        <a:t>第</a:t>
                      </a:r>
                      <a:r>
                        <a:rPr lang="en-US" sz="3200" kern="100" dirty="0">
                          <a:solidFill>
                            <a:srgbClr val="002060"/>
                          </a:solidFill>
                          <a:effectLst/>
                          <a:latin typeface="標楷體" panose="03000509000000000000" pitchFamily="65" charset="-120"/>
                          <a:ea typeface="標楷體" panose="03000509000000000000" pitchFamily="65" charset="-120"/>
                        </a:rPr>
                        <a:t>1~5</a:t>
                      </a:r>
                      <a:endParaRPr lang="zh-TW" sz="3200" kern="100" dirty="0">
                        <a:solidFill>
                          <a:srgbClr val="002060"/>
                        </a:solidFill>
                        <a:effectLst/>
                        <a:latin typeface="標楷體" panose="03000509000000000000" pitchFamily="65" charset="-120"/>
                        <a:ea typeface="標楷體" panose="03000509000000000000" pitchFamily="65" charset="-120"/>
                      </a:endParaRPr>
                    </a:p>
                    <a:p>
                      <a:pPr algn="ctr">
                        <a:lnSpc>
                          <a:spcPct val="100000"/>
                        </a:lnSpc>
                        <a:spcAft>
                          <a:spcPts val="0"/>
                        </a:spcAft>
                      </a:pPr>
                      <a:r>
                        <a:rPr lang="zh-TW" sz="3200" kern="100" dirty="0">
                          <a:solidFill>
                            <a:srgbClr val="002060"/>
                          </a:solidFill>
                          <a:effectLst/>
                          <a:latin typeface="標楷體" panose="03000509000000000000" pitchFamily="65" charset="-120"/>
                          <a:ea typeface="標楷體" panose="03000509000000000000" pitchFamily="65" charset="-120"/>
                        </a:rPr>
                        <a:t>志願</a:t>
                      </a:r>
                      <a:endParaRPr lang="zh-TW" sz="3200"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3" marR="45243"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noFill/>
                  </a:tcPr>
                </a:tc>
                <a:tc>
                  <a:txBody>
                    <a:bodyPr/>
                    <a:lstStyle/>
                    <a:p>
                      <a:pPr algn="ctr">
                        <a:lnSpc>
                          <a:spcPct val="100000"/>
                        </a:lnSpc>
                        <a:spcAft>
                          <a:spcPts val="0"/>
                        </a:spcAft>
                      </a:pPr>
                      <a:r>
                        <a:rPr lang="en-US" sz="3200" b="1"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35</a:t>
                      </a:r>
                      <a:r>
                        <a:rPr lang="zh-TW" sz="3200" b="1"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分</a:t>
                      </a:r>
                    </a:p>
                    <a:p>
                      <a:pPr algn="ctr">
                        <a:lnSpc>
                          <a:spcPct val="100000"/>
                        </a:lnSpc>
                        <a:spcAft>
                          <a:spcPts val="0"/>
                        </a:spcAft>
                      </a:pPr>
                      <a:r>
                        <a:rPr lang="zh-TW" sz="3200" kern="100" dirty="0">
                          <a:solidFill>
                            <a:srgbClr val="002060"/>
                          </a:solidFill>
                          <a:effectLst/>
                          <a:latin typeface="標楷體" panose="03000509000000000000" pitchFamily="65" charset="-120"/>
                          <a:ea typeface="標楷體" panose="03000509000000000000" pitchFamily="65" charset="-120"/>
                        </a:rPr>
                        <a:t>第</a:t>
                      </a:r>
                      <a:r>
                        <a:rPr lang="en-US" sz="3200" kern="100" dirty="0">
                          <a:solidFill>
                            <a:srgbClr val="002060"/>
                          </a:solidFill>
                          <a:effectLst/>
                          <a:latin typeface="標楷體" panose="03000509000000000000" pitchFamily="65" charset="-120"/>
                          <a:ea typeface="標楷體" panose="03000509000000000000" pitchFamily="65" charset="-120"/>
                        </a:rPr>
                        <a:t>6~10</a:t>
                      </a:r>
                      <a:endParaRPr lang="zh-TW" sz="3200" kern="100" dirty="0">
                        <a:solidFill>
                          <a:srgbClr val="002060"/>
                        </a:solidFill>
                        <a:effectLst/>
                        <a:latin typeface="標楷體" panose="03000509000000000000" pitchFamily="65" charset="-120"/>
                        <a:ea typeface="標楷體" panose="03000509000000000000" pitchFamily="65" charset="-120"/>
                      </a:endParaRPr>
                    </a:p>
                    <a:p>
                      <a:pPr algn="ctr">
                        <a:lnSpc>
                          <a:spcPct val="100000"/>
                        </a:lnSpc>
                        <a:spcAft>
                          <a:spcPts val="0"/>
                        </a:spcAft>
                      </a:pPr>
                      <a:r>
                        <a:rPr lang="zh-TW" sz="3200" kern="100" dirty="0">
                          <a:solidFill>
                            <a:srgbClr val="002060"/>
                          </a:solidFill>
                          <a:effectLst/>
                          <a:latin typeface="標楷體" panose="03000509000000000000" pitchFamily="65" charset="-120"/>
                          <a:ea typeface="標楷體" panose="03000509000000000000" pitchFamily="65" charset="-120"/>
                        </a:rPr>
                        <a:t>志願</a:t>
                      </a:r>
                      <a:endParaRPr lang="zh-TW" sz="3200"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3" marR="45243"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noFill/>
                  </a:tcPr>
                </a:tc>
                <a:tc>
                  <a:txBody>
                    <a:bodyPr/>
                    <a:lstStyle/>
                    <a:p>
                      <a:pPr algn="ctr">
                        <a:lnSpc>
                          <a:spcPct val="100000"/>
                        </a:lnSpc>
                        <a:spcAft>
                          <a:spcPts val="0"/>
                        </a:spcAft>
                      </a:pPr>
                      <a:r>
                        <a:rPr lang="en-US" sz="3200" b="1"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34</a:t>
                      </a:r>
                      <a:r>
                        <a:rPr lang="zh-TW" sz="3200" b="1"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分</a:t>
                      </a:r>
                    </a:p>
                    <a:p>
                      <a:pPr algn="ctr">
                        <a:lnSpc>
                          <a:spcPct val="100000"/>
                        </a:lnSpc>
                        <a:spcAft>
                          <a:spcPts val="0"/>
                        </a:spcAft>
                      </a:pPr>
                      <a:r>
                        <a:rPr lang="zh-TW" sz="3200" kern="100" dirty="0">
                          <a:solidFill>
                            <a:srgbClr val="002060"/>
                          </a:solidFill>
                          <a:effectLst/>
                          <a:latin typeface="標楷體" panose="03000509000000000000" pitchFamily="65" charset="-120"/>
                          <a:ea typeface="標楷體" panose="03000509000000000000" pitchFamily="65" charset="-120"/>
                        </a:rPr>
                        <a:t>第</a:t>
                      </a:r>
                      <a:r>
                        <a:rPr lang="en-US" sz="3200" kern="100" dirty="0">
                          <a:solidFill>
                            <a:srgbClr val="002060"/>
                          </a:solidFill>
                          <a:effectLst/>
                          <a:latin typeface="標楷體" panose="03000509000000000000" pitchFamily="65" charset="-120"/>
                          <a:ea typeface="標楷體" panose="03000509000000000000" pitchFamily="65" charset="-120"/>
                        </a:rPr>
                        <a:t>11~15</a:t>
                      </a:r>
                      <a:endParaRPr lang="zh-TW" sz="3200" kern="100" dirty="0">
                        <a:solidFill>
                          <a:srgbClr val="002060"/>
                        </a:solidFill>
                        <a:effectLst/>
                        <a:latin typeface="標楷體" panose="03000509000000000000" pitchFamily="65" charset="-120"/>
                        <a:ea typeface="標楷體" panose="03000509000000000000" pitchFamily="65" charset="-120"/>
                      </a:endParaRPr>
                    </a:p>
                    <a:p>
                      <a:pPr algn="ctr">
                        <a:lnSpc>
                          <a:spcPct val="100000"/>
                        </a:lnSpc>
                        <a:spcAft>
                          <a:spcPts val="0"/>
                        </a:spcAft>
                      </a:pPr>
                      <a:r>
                        <a:rPr lang="zh-TW" sz="3200" kern="100" dirty="0">
                          <a:solidFill>
                            <a:srgbClr val="002060"/>
                          </a:solidFill>
                          <a:effectLst/>
                          <a:latin typeface="標楷體" panose="03000509000000000000" pitchFamily="65" charset="-120"/>
                          <a:ea typeface="標楷體" panose="03000509000000000000" pitchFamily="65" charset="-120"/>
                        </a:rPr>
                        <a:t>志願</a:t>
                      </a:r>
                      <a:endParaRPr lang="zh-TW" sz="3200"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3" marR="45243"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noFill/>
                  </a:tcPr>
                </a:tc>
                <a:tc>
                  <a:txBody>
                    <a:bodyPr/>
                    <a:lstStyle/>
                    <a:p>
                      <a:pPr algn="ctr">
                        <a:lnSpc>
                          <a:spcPct val="100000"/>
                        </a:lnSpc>
                        <a:spcAft>
                          <a:spcPts val="0"/>
                        </a:spcAft>
                      </a:pPr>
                      <a:r>
                        <a:rPr lang="en-US" sz="3200" b="1"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33</a:t>
                      </a:r>
                      <a:r>
                        <a:rPr lang="zh-TW" sz="3200" b="1"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分</a:t>
                      </a:r>
                    </a:p>
                    <a:p>
                      <a:pPr algn="ctr">
                        <a:lnSpc>
                          <a:spcPct val="100000"/>
                        </a:lnSpc>
                        <a:spcAft>
                          <a:spcPts val="0"/>
                        </a:spcAft>
                      </a:pPr>
                      <a:r>
                        <a:rPr lang="zh-TW" sz="3200" kern="100" dirty="0">
                          <a:solidFill>
                            <a:srgbClr val="002060"/>
                          </a:solidFill>
                          <a:effectLst/>
                          <a:latin typeface="標楷體" panose="03000509000000000000" pitchFamily="65" charset="-120"/>
                          <a:ea typeface="標楷體" panose="03000509000000000000" pitchFamily="65" charset="-120"/>
                        </a:rPr>
                        <a:t>第</a:t>
                      </a:r>
                      <a:r>
                        <a:rPr lang="en-US" sz="3200" kern="100" dirty="0">
                          <a:solidFill>
                            <a:srgbClr val="002060"/>
                          </a:solidFill>
                          <a:effectLst/>
                          <a:latin typeface="標楷體" panose="03000509000000000000" pitchFamily="65" charset="-120"/>
                          <a:ea typeface="標楷體" panose="03000509000000000000" pitchFamily="65" charset="-120"/>
                        </a:rPr>
                        <a:t>16~20</a:t>
                      </a:r>
                      <a:endParaRPr lang="zh-TW" sz="3200" kern="100" dirty="0">
                        <a:solidFill>
                          <a:srgbClr val="002060"/>
                        </a:solidFill>
                        <a:effectLst/>
                        <a:latin typeface="標楷體" panose="03000509000000000000" pitchFamily="65" charset="-120"/>
                        <a:ea typeface="標楷體" panose="03000509000000000000" pitchFamily="65" charset="-120"/>
                      </a:endParaRPr>
                    </a:p>
                    <a:p>
                      <a:pPr algn="ctr">
                        <a:lnSpc>
                          <a:spcPct val="100000"/>
                        </a:lnSpc>
                        <a:spcAft>
                          <a:spcPts val="0"/>
                        </a:spcAft>
                      </a:pPr>
                      <a:r>
                        <a:rPr lang="zh-TW" sz="3200" kern="100" dirty="0">
                          <a:solidFill>
                            <a:srgbClr val="002060"/>
                          </a:solidFill>
                          <a:effectLst/>
                          <a:latin typeface="標楷體" panose="03000509000000000000" pitchFamily="65" charset="-120"/>
                          <a:ea typeface="標楷體" panose="03000509000000000000" pitchFamily="65" charset="-120"/>
                        </a:rPr>
                        <a:t>志願</a:t>
                      </a:r>
                      <a:endParaRPr lang="zh-TW" sz="3200"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3" marR="45243"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noFill/>
                  </a:tcPr>
                </a:tc>
                <a:tc>
                  <a:txBody>
                    <a:bodyPr/>
                    <a:lstStyle/>
                    <a:p>
                      <a:pPr algn="ctr">
                        <a:lnSpc>
                          <a:spcPct val="100000"/>
                        </a:lnSpc>
                        <a:spcAft>
                          <a:spcPts val="0"/>
                        </a:spcAft>
                      </a:pPr>
                      <a:r>
                        <a:rPr lang="en-US" sz="3200" b="1"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32</a:t>
                      </a:r>
                      <a:r>
                        <a:rPr lang="zh-TW" sz="3200" b="1"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分</a:t>
                      </a:r>
                    </a:p>
                    <a:p>
                      <a:pPr algn="ctr">
                        <a:lnSpc>
                          <a:spcPct val="100000"/>
                        </a:lnSpc>
                        <a:spcAft>
                          <a:spcPts val="0"/>
                        </a:spcAft>
                      </a:pPr>
                      <a:r>
                        <a:rPr lang="zh-TW" sz="3200" kern="100" dirty="0">
                          <a:solidFill>
                            <a:srgbClr val="002060"/>
                          </a:solidFill>
                          <a:effectLst/>
                          <a:latin typeface="標楷體" panose="03000509000000000000" pitchFamily="65" charset="-120"/>
                          <a:ea typeface="標楷體" panose="03000509000000000000" pitchFamily="65" charset="-120"/>
                        </a:rPr>
                        <a:t>第</a:t>
                      </a:r>
                      <a:r>
                        <a:rPr lang="en-US" sz="3200" kern="100" dirty="0">
                          <a:solidFill>
                            <a:srgbClr val="002060"/>
                          </a:solidFill>
                          <a:effectLst/>
                          <a:latin typeface="標楷體" panose="03000509000000000000" pitchFamily="65" charset="-120"/>
                          <a:ea typeface="標楷體" panose="03000509000000000000" pitchFamily="65" charset="-120"/>
                        </a:rPr>
                        <a:t>21~30</a:t>
                      </a:r>
                      <a:endParaRPr lang="zh-TW" sz="3200" kern="100" dirty="0">
                        <a:solidFill>
                          <a:srgbClr val="002060"/>
                        </a:solidFill>
                        <a:effectLst/>
                        <a:latin typeface="標楷體" panose="03000509000000000000" pitchFamily="65" charset="-120"/>
                        <a:ea typeface="標楷體" panose="03000509000000000000" pitchFamily="65" charset="-120"/>
                      </a:endParaRPr>
                    </a:p>
                    <a:p>
                      <a:pPr algn="ctr">
                        <a:lnSpc>
                          <a:spcPct val="100000"/>
                        </a:lnSpc>
                        <a:spcAft>
                          <a:spcPts val="0"/>
                        </a:spcAft>
                      </a:pPr>
                      <a:r>
                        <a:rPr lang="zh-TW" sz="3200" kern="100" dirty="0">
                          <a:solidFill>
                            <a:srgbClr val="002060"/>
                          </a:solidFill>
                          <a:effectLst/>
                          <a:latin typeface="標楷體" panose="03000509000000000000" pitchFamily="65" charset="-120"/>
                          <a:ea typeface="標楷體" panose="03000509000000000000" pitchFamily="65" charset="-120"/>
                        </a:rPr>
                        <a:t>志願</a:t>
                      </a:r>
                      <a:endParaRPr lang="zh-TW" sz="3200"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3" marR="45243"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noFill/>
                  </a:tcPr>
                </a:tc>
                <a:tc>
                  <a:txBody>
                    <a:bodyPr/>
                    <a:lstStyle/>
                    <a:p>
                      <a:pPr>
                        <a:lnSpc>
                          <a:spcPct val="100000"/>
                        </a:lnSpc>
                        <a:spcAft>
                          <a:spcPts val="0"/>
                        </a:spcAft>
                      </a:pPr>
                      <a:r>
                        <a:rPr lang="zh-TW" sz="3200" b="1" kern="100" dirty="0">
                          <a:solidFill>
                            <a:srgbClr val="0033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同校</a:t>
                      </a:r>
                      <a:r>
                        <a:rPr lang="zh-TW" altLang="en-US" sz="3200" b="1" kern="100" dirty="0">
                          <a:solidFill>
                            <a:srgbClr val="0033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的</a:t>
                      </a:r>
                      <a:r>
                        <a:rPr lang="zh-TW" sz="3200" b="1" kern="100" dirty="0">
                          <a:solidFill>
                            <a:srgbClr val="0033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兩個以上科別連續選填，則視為同一志願</a:t>
                      </a:r>
                      <a:endParaRPr lang="zh-TW" sz="3200" b="1" kern="100" dirty="0">
                        <a:solidFill>
                          <a:srgbClr val="0033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a:endParaRPr>
                    </a:p>
                  </a:txBody>
                  <a:tcPr marL="45243" marR="45243"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cell3D prstMaterial="dkEdge">
                      <a:bevel/>
                      <a:lightRig rig="flood" dir="t"/>
                    </a:cell3D>
                    <a:noFill/>
                  </a:tcPr>
                </a:tc>
                <a:extLst>
                  <a:ext uri="{0D108BD9-81ED-4DB2-BD59-A6C34878D82A}">
                    <a16:rowId xmlns:a16="http://schemas.microsoft.com/office/drawing/2014/main" xmlns="" val="10001"/>
                  </a:ext>
                </a:extLst>
              </a:tr>
            </a:tbl>
          </a:graphicData>
        </a:graphic>
      </p:graphicFrame>
      <p:sp>
        <p:nvSpPr>
          <p:cNvPr id="3" name="向右箭號 2">
            <a:hlinkClick r:id="rId3" action="ppaction://hlinksldjump"/>
          </p:cNvPr>
          <p:cNvSpPr/>
          <p:nvPr/>
        </p:nvSpPr>
        <p:spPr>
          <a:xfrm>
            <a:off x="9572839" y="6335600"/>
            <a:ext cx="540774" cy="383458"/>
          </a:xfrm>
          <a:prstGeom prst="rightArrow">
            <a:avLst/>
          </a:prstGeom>
          <a:scene3d>
            <a:camera prst="orthographicFront"/>
            <a:lightRig rig="threePt" dir="t"/>
          </a:scene3d>
          <a:sp3d>
            <a:bevelT w="254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pic>
        <p:nvPicPr>
          <p:cNvPr id="5" name="Picture 2">
            <a:extLst>
              <a:ext uri="{FF2B5EF4-FFF2-40B4-BE49-F238E27FC236}">
                <a16:creationId xmlns:a16="http://schemas.microsoft.com/office/drawing/2014/main" xmlns="" id="{F29A05E2-417A-47A2-BB24-488A1DFBDD7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0571" y="5112275"/>
            <a:ext cx="2122039" cy="1745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035828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0706" name="投影片編號版面配置區 3"/>
          <p:cNvSpPr txBox="1">
            <a:spLocks/>
          </p:cNvSpPr>
          <p:nvPr/>
        </p:nvSpPr>
        <p:spPr bwMode="auto">
          <a:xfrm>
            <a:off x="7554516" y="5643564"/>
            <a:ext cx="1600200" cy="27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fld id="{1CD8CC9D-82D4-49E1-890C-4AA9ABE330A8}" type="slidenum">
              <a:rPr kumimoji="0" lang="en-US" altLang="zh-TW" sz="900" b="0" i="0" u="none" strike="noStrike" kern="1200" cap="none" spc="0" normalizeH="0" baseline="0" noProof="0">
                <a:ln>
                  <a:noFill/>
                </a:ln>
                <a:solidFill>
                  <a:srgbClr val="898989"/>
                </a:solidFill>
                <a:effectLst/>
                <a:uLnTx/>
                <a:uFillTx/>
                <a:latin typeface="Arial" panose="020B0604020202020204" pitchFamily="34" charset="0"/>
                <a:ea typeface="標楷體" panose="03000509000000000000" pitchFamily="65" charset="-120"/>
                <a:cs typeface="+mn-cs"/>
              </a:rPr>
              <a:pPr marL="0" marR="0" lvl="0" indent="0" algn="l" defTabSz="914400" rtl="0" eaLnBrk="1" fontAlgn="auto" latinLnBrk="0" hangingPunct="1">
                <a:lnSpc>
                  <a:spcPct val="100000"/>
                </a:lnSpc>
                <a:spcBef>
                  <a:spcPct val="0"/>
                </a:spcBef>
                <a:spcAft>
                  <a:spcPts val="0"/>
                </a:spcAft>
                <a:buClrTx/>
                <a:buSzTx/>
                <a:buFontTx/>
                <a:buNone/>
                <a:tabLst/>
                <a:defRPr/>
              </a:pPr>
              <a:t>27</a:t>
            </a:fld>
            <a:endParaRPr kumimoji="0" lang="en-US" altLang="zh-TW" sz="900" b="0" i="0" u="none" strike="noStrike" kern="1200" cap="none" spc="0" normalizeH="0" baseline="0" noProof="0" dirty="0">
              <a:ln>
                <a:noFill/>
              </a:ln>
              <a:solidFill>
                <a:srgbClr val="898989"/>
              </a:solidFill>
              <a:effectLst/>
              <a:uLnTx/>
              <a:uFillTx/>
              <a:latin typeface="Arial" panose="020B0604020202020204" pitchFamily="34" charset="0"/>
              <a:ea typeface="標楷體" panose="03000509000000000000" pitchFamily="65" charset="-120"/>
              <a:cs typeface="+mn-cs"/>
            </a:endParaRPr>
          </a:p>
        </p:txBody>
      </p:sp>
      <p:sp>
        <p:nvSpPr>
          <p:cNvPr id="5" name="圓角矩形 4"/>
          <p:cNvSpPr/>
          <p:nvPr/>
        </p:nvSpPr>
        <p:spPr bwMode="auto">
          <a:xfrm>
            <a:off x="3018235" y="1211180"/>
            <a:ext cx="6453188" cy="829556"/>
          </a:xfrm>
          <a:prstGeom prst="roundRect">
            <a:avLst/>
          </a:prstGeom>
          <a:solidFill>
            <a:srgbClr val="FFC000"/>
          </a:solidFill>
          <a:ln>
            <a:noFill/>
          </a:ln>
          <a:scene3d>
            <a:camera prst="orthographicFront"/>
            <a:lightRig rig="threePt" dir="t"/>
          </a:scene3d>
          <a:sp3d>
            <a:bevelT/>
            <a:bevelB/>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4000" b="1" i="0" u="none" strike="noStrike" kern="1200" cap="none" spc="0" normalizeH="0" baseline="0" noProof="0" dirty="0">
                <a:ln>
                  <a:noFill/>
                </a:ln>
                <a:solidFill>
                  <a:srgbClr val="0000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超額比序採計項目</a:t>
            </a:r>
            <a:r>
              <a:rPr kumimoji="0" lang="en-US" altLang="zh-TW" sz="4000" b="1" i="0" u="none" strike="noStrike" kern="1200" cap="none" spc="0" normalizeH="0" baseline="0" noProof="0" dirty="0">
                <a:ln>
                  <a:noFill/>
                </a:ln>
                <a:solidFill>
                  <a:srgbClr val="0000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108</a:t>
            </a:r>
            <a:r>
              <a:rPr kumimoji="0" lang="zh-TW" altLang="en-US" sz="4000" b="1" i="0" u="none" strike="noStrike" kern="1200" cap="none" spc="0" normalizeH="0" baseline="0" noProof="0" dirty="0">
                <a:ln>
                  <a:noFill/>
                </a:ln>
                <a:solidFill>
                  <a:srgbClr val="0000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積分</a:t>
            </a:r>
          </a:p>
        </p:txBody>
      </p:sp>
      <p:sp>
        <p:nvSpPr>
          <p:cNvPr id="6" name="圓角矩形圖說文字 5"/>
          <p:cNvSpPr/>
          <p:nvPr/>
        </p:nvSpPr>
        <p:spPr>
          <a:xfrm>
            <a:off x="2719322" y="2555408"/>
            <a:ext cx="2366487" cy="1596631"/>
          </a:xfrm>
          <a:prstGeom prst="wedgeRoundRectCallout">
            <a:avLst>
              <a:gd name="adj1" fmla="val 62596"/>
              <a:gd name="adj2" fmla="val 26300"/>
              <a:gd name="adj3" fmla="val 16667"/>
            </a:avLst>
          </a:prstGeom>
          <a:solidFill>
            <a:srgbClr val="FF0000"/>
          </a:solidFill>
          <a:scene3d>
            <a:camera prst="orthographicFront"/>
            <a:lightRig rig="threePt" dir="t"/>
          </a:scene3d>
          <a:sp3d>
            <a:bevelT w="381000" h="254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教育部規定</a:t>
            </a:r>
            <a:endParaRPr kumimoji="0" lang="en-US"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會考</a:t>
            </a:r>
            <a:r>
              <a:rPr kumimoji="0" lang="zh-TW"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採計分數</a:t>
            </a:r>
            <a:r>
              <a:rPr kumimoji="0" lang="en-US"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最高</a:t>
            </a:r>
            <a:r>
              <a:rPr kumimoji="0" lang="en-US"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3</a:t>
            </a:r>
            <a:r>
              <a:rPr kumimoji="0" lang="zh-TW"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分之</a:t>
            </a:r>
            <a:r>
              <a:rPr kumimoji="0" lang="en-US" altLang="zh-TW"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1</a:t>
            </a:r>
            <a:endParaRPr kumimoji="0" lang="zh-TW"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graphicFrame>
        <p:nvGraphicFramePr>
          <p:cNvPr id="7" name="內容版面配置區 6"/>
          <p:cNvGraphicFramePr>
            <a:graphicFrameLocks/>
          </p:cNvGraphicFramePr>
          <p:nvPr>
            <p:extLst/>
          </p:nvPr>
        </p:nvGraphicFramePr>
        <p:xfrm>
          <a:off x="5085809" y="1898472"/>
          <a:ext cx="4990011" cy="477229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8" name="Picture 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719322" y="5112278"/>
            <a:ext cx="2122039" cy="1745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圓角矩形 9"/>
          <p:cNvSpPr/>
          <p:nvPr/>
        </p:nvSpPr>
        <p:spPr bwMode="auto">
          <a:xfrm>
            <a:off x="3018235" y="359194"/>
            <a:ext cx="6453188" cy="851986"/>
          </a:xfrm>
          <a:prstGeom prst="roundRect">
            <a:avLst/>
          </a:prstGeom>
          <a:solidFill>
            <a:srgbClr val="4A09ED"/>
          </a:solidFill>
          <a:ln>
            <a:noFill/>
          </a:ln>
          <a:scene3d>
            <a:camera prst="orthographicFront"/>
            <a:lightRig rig="threePt" dir="t"/>
          </a:scene3d>
          <a:sp3d>
            <a:bevelT/>
            <a:bevelB w="127000" h="127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733550" rtl="0" eaLnBrk="1" fontAlgn="auto" latinLnBrk="0" hangingPunct="1">
              <a:lnSpc>
                <a:spcPct val="100000"/>
              </a:lnSpc>
              <a:spcBef>
                <a:spcPts val="0"/>
              </a:spcBef>
              <a:spcAft>
                <a:spcPct val="35000"/>
              </a:spcAft>
              <a:buClrTx/>
              <a:buSzTx/>
              <a:buFontTx/>
              <a:buNone/>
              <a:tabLst/>
              <a:defRPr/>
            </a:pPr>
            <a:r>
              <a:rPr kumimoji="0" lang="en-US" altLang="zh-TW" sz="3600" b="1" i="0" u="none" strike="noStrike" kern="1200" cap="none" spc="0" normalizeH="0" baseline="0" noProof="0" dirty="0">
                <a:ln>
                  <a:noFill/>
                </a:ln>
                <a:solidFill>
                  <a:srgbClr val="FFFFFF"/>
                </a:solidFill>
                <a:effectLst/>
                <a:uLnTx/>
                <a:uFillTx/>
                <a:latin typeface="標楷體" pitchFamily="65" charset="-120"/>
                <a:ea typeface="標楷體" pitchFamily="65" charset="-120"/>
                <a:cs typeface="BiauKai"/>
              </a:rPr>
              <a:t>112</a:t>
            </a:r>
            <a:r>
              <a:rPr kumimoji="0" lang="zh-TW" altLang="en-US" sz="3600" b="1" i="0" u="none" strike="noStrike" kern="1200" cap="none" spc="0" normalizeH="0" baseline="0" noProof="0" dirty="0">
                <a:ln>
                  <a:noFill/>
                </a:ln>
                <a:solidFill>
                  <a:srgbClr val="FFFFFF"/>
                </a:solidFill>
                <a:effectLst/>
                <a:uLnTx/>
                <a:uFillTx/>
                <a:latin typeface="標楷體" pitchFamily="65" charset="-120"/>
                <a:ea typeface="標楷體" pitchFamily="65" charset="-120"/>
                <a:cs typeface="BiauKai"/>
              </a:rPr>
              <a:t>學年度基北區免試入學</a:t>
            </a:r>
          </a:p>
        </p:txBody>
      </p:sp>
      <p:sp>
        <p:nvSpPr>
          <p:cNvPr id="9" name="向右箭號 1">
            <a:hlinkClick r:id="rId9" action="ppaction://hlinksldjump"/>
            <a:extLst>
              <a:ext uri="{FF2B5EF4-FFF2-40B4-BE49-F238E27FC236}">
                <a16:creationId xmlns:a16="http://schemas.microsoft.com/office/drawing/2014/main" xmlns="" id="{23C020E9-40B1-4ED7-97EE-F0350FD7A638}"/>
              </a:ext>
            </a:extLst>
          </p:cNvPr>
          <p:cNvSpPr/>
          <p:nvPr/>
        </p:nvSpPr>
        <p:spPr>
          <a:xfrm>
            <a:off x="9586613" y="6250044"/>
            <a:ext cx="978408" cy="484632"/>
          </a:xfrm>
          <a:prstGeom prst="rightArrow">
            <a:avLst/>
          </a:prstGeom>
          <a:scene3d>
            <a:camera prst="orthographicFront"/>
            <a:lightRig rig="threePt" dir="t"/>
          </a:scene3d>
          <a:sp3d>
            <a:bevelT w="254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spTree>
    <p:extLst>
      <p:ext uri="{BB962C8B-B14F-4D97-AF65-F5344CB8AC3E}">
        <p14:creationId xmlns:p14="http://schemas.microsoft.com/office/powerpoint/2010/main" val="1536234848"/>
      </p:ext>
    </p:extLst>
  </p:cSld>
  <p:clrMapOvr>
    <a:masterClrMapping/>
  </p:clrMapOvr>
  <p:transition spd="slow">
    <p:wheel spokes="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21" presetClass="entr" presetSubtype="1" fill="hold" nodeType="withEffect">
                                  <p:stCondLst>
                                    <p:cond delay="0"/>
                                  </p:stCondLst>
                                  <p:childTnLst>
                                    <p:set>
                                      <p:cBhvr>
                                        <p:cTn id="8" dur="1" fill="hold">
                                          <p:stCondLst>
                                            <p:cond delay="0"/>
                                          </p:stCondLst>
                                        </p:cTn>
                                        <p:tgtEl>
                                          <p:spTgt spid="8"/>
                                        </p:tgtEl>
                                        <p:attrNameLst>
                                          <p:attrName>style.visibility</p:attrName>
                                        </p:attrNameLst>
                                      </p:cBhvr>
                                      <p:to>
                                        <p:strVal val="visible"/>
                                      </p:to>
                                    </p:set>
                                    <p:animEffect transition="in" filter="wheel(1)">
                                      <p:cBhvr>
                                        <p:cTn id="9"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 name="圓角矩形 15"/>
          <p:cNvSpPr/>
          <p:nvPr/>
        </p:nvSpPr>
        <p:spPr bwMode="auto">
          <a:xfrm>
            <a:off x="2049864" y="0"/>
            <a:ext cx="7639397" cy="1215850"/>
          </a:xfrm>
          <a:prstGeom prst="roundRect">
            <a:avLst/>
          </a:prstGeom>
          <a:solidFill>
            <a:srgbClr val="4A09ED"/>
          </a:solidFill>
          <a:scene3d>
            <a:camera prst="orthographicFront"/>
            <a:lightRig rig="threePt" dir="t"/>
          </a:scene3d>
          <a:sp3d>
            <a:bevelT/>
          </a:sp3d>
        </p:spPr>
        <p:style>
          <a:lnRef idx="0">
            <a:scrgbClr r="0" g="0" b="0"/>
          </a:lnRef>
          <a:fillRef idx="0">
            <a:scrgbClr r="0" g="0" b="0"/>
          </a:fillRef>
          <a:effectRef idx="0">
            <a:scrgbClr r="0" g="0" b="0"/>
          </a:effectRef>
          <a:fontRef idx="minor">
            <a:schemeClr val="lt1"/>
          </a:fontRef>
        </p:style>
      </p:sp>
      <p:graphicFrame>
        <p:nvGraphicFramePr>
          <p:cNvPr id="2" name="表格 1"/>
          <p:cNvGraphicFramePr>
            <a:graphicFrameLocks noGrp="1"/>
          </p:cNvGraphicFramePr>
          <p:nvPr>
            <p:extLst/>
          </p:nvPr>
        </p:nvGraphicFramePr>
        <p:xfrm>
          <a:off x="0" y="1215850"/>
          <a:ext cx="12192000" cy="5642149"/>
        </p:xfrm>
        <a:graphic>
          <a:graphicData uri="http://schemas.openxmlformats.org/drawingml/2006/table">
            <a:tbl>
              <a:tblPr firstRow="1" firstCol="1" bandRow="1">
                <a:tableStyleId>{5C22544A-7EE6-4342-B048-85BDC9FD1C3A}</a:tableStyleId>
              </a:tblPr>
              <a:tblGrid>
                <a:gridCol w="929898">
                  <a:extLst>
                    <a:ext uri="{9D8B030D-6E8A-4147-A177-3AD203B41FA5}">
                      <a16:colId xmlns:a16="http://schemas.microsoft.com/office/drawing/2014/main" xmlns="" val="20000"/>
                    </a:ext>
                  </a:extLst>
                </a:gridCol>
                <a:gridCol w="1033218">
                  <a:extLst>
                    <a:ext uri="{9D8B030D-6E8A-4147-A177-3AD203B41FA5}">
                      <a16:colId xmlns:a16="http://schemas.microsoft.com/office/drawing/2014/main" xmlns="" val="20001"/>
                    </a:ext>
                  </a:extLst>
                </a:gridCol>
                <a:gridCol w="1033218">
                  <a:extLst>
                    <a:ext uri="{9D8B030D-6E8A-4147-A177-3AD203B41FA5}">
                      <a16:colId xmlns:a16="http://schemas.microsoft.com/office/drawing/2014/main" xmlns="" val="20002"/>
                    </a:ext>
                  </a:extLst>
                </a:gridCol>
                <a:gridCol w="929898">
                  <a:extLst>
                    <a:ext uri="{9D8B030D-6E8A-4147-A177-3AD203B41FA5}">
                      <a16:colId xmlns:a16="http://schemas.microsoft.com/office/drawing/2014/main" xmlns="" val="20003"/>
                    </a:ext>
                  </a:extLst>
                </a:gridCol>
                <a:gridCol w="841337">
                  <a:extLst>
                    <a:ext uri="{9D8B030D-6E8A-4147-A177-3AD203B41FA5}">
                      <a16:colId xmlns:a16="http://schemas.microsoft.com/office/drawing/2014/main" xmlns="" val="20004"/>
                    </a:ext>
                  </a:extLst>
                </a:gridCol>
                <a:gridCol w="140223">
                  <a:extLst>
                    <a:ext uri="{9D8B030D-6E8A-4147-A177-3AD203B41FA5}">
                      <a16:colId xmlns:a16="http://schemas.microsoft.com/office/drawing/2014/main" xmlns="" val="2845770110"/>
                    </a:ext>
                  </a:extLst>
                </a:gridCol>
                <a:gridCol w="701114">
                  <a:extLst>
                    <a:ext uri="{9D8B030D-6E8A-4147-A177-3AD203B41FA5}">
                      <a16:colId xmlns:a16="http://schemas.microsoft.com/office/drawing/2014/main" xmlns="" val="3850610478"/>
                    </a:ext>
                  </a:extLst>
                </a:gridCol>
                <a:gridCol w="280446">
                  <a:extLst>
                    <a:ext uri="{9D8B030D-6E8A-4147-A177-3AD203B41FA5}">
                      <a16:colId xmlns:a16="http://schemas.microsoft.com/office/drawing/2014/main" xmlns="" val="429736513"/>
                    </a:ext>
                  </a:extLst>
                </a:gridCol>
                <a:gridCol w="560891">
                  <a:extLst>
                    <a:ext uri="{9D8B030D-6E8A-4147-A177-3AD203B41FA5}">
                      <a16:colId xmlns:a16="http://schemas.microsoft.com/office/drawing/2014/main" xmlns="" val="4243463599"/>
                    </a:ext>
                  </a:extLst>
                </a:gridCol>
                <a:gridCol w="420668">
                  <a:extLst>
                    <a:ext uri="{9D8B030D-6E8A-4147-A177-3AD203B41FA5}">
                      <a16:colId xmlns:a16="http://schemas.microsoft.com/office/drawing/2014/main" xmlns="" val="2358430132"/>
                    </a:ext>
                  </a:extLst>
                </a:gridCol>
                <a:gridCol w="420668">
                  <a:extLst>
                    <a:ext uri="{9D8B030D-6E8A-4147-A177-3AD203B41FA5}">
                      <a16:colId xmlns:a16="http://schemas.microsoft.com/office/drawing/2014/main" xmlns="" val="1967564492"/>
                    </a:ext>
                  </a:extLst>
                </a:gridCol>
                <a:gridCol w="560891">
                  <a:extLst>
                    <a:ext uri="{9D8B030D-6E8A-4147-A177-3AD203B41FA5}">
                      <a16:colId xmlns:a16="http://schemas.microsoft.com/office/drawing/2014/main" xmlns="" val="1001138718"/>
                    </a:ext>
                  </a:extLst>
                </a:gridCol>
                <a:gridCol w="280446">
                  <a:extLst>
                    <a:ext uri="{9D8B030D-6E8A-4147-A177-3AD203B41FA5}">
                      <a16:colId xmlns:a16="http://schemas.microsoft.com/office/drawing/2014/main" xmlns="" val="3667785149"/>
                    </a:ext>
                  </a:extLst>
                </a:gridCol>
                <a:gridCol w="701114">
                  <a:extLst>
                    <a:ext uri="{9D8B030D-6E8A-4147-A177-3AD203B41FA5}">
                      <a16:colId xmlns:a16="http://schemas.microsoft.com/office/drawing/2014/main" xmlns="" val="91221521"/>
                    </a:ext>
                  </a:extLst>
                </a:gridCol>
                <a:gridCol w="140223">
                  <a:extLst>
                    <a:ext uri="{9D8B030D-6E8A-4147-A177-3AD203B41FA5}">
                      <a16:colId xmlns:a16="http://schemas.microsoft.com/office/drawing/2014/main" xmlns="" val="2592398102"/>
                    </a:ext>
                  </a:extLst>
                </a:gridCol>
                <a:gridCol w="841337">
                  <a:extLst>
                    <a:ext uri="{9D8B030D-6E8A-4147-A177-3AD203B41FA5}">
                      <a16:colId xmlns:a16="http://schemas.microsoft.com/office/drawing/2014/main" xmlns="" val="776615753"/>
                    </a:ext>
                  </a:extLst>
                </a:gridCol>
                <a:gridCol w="2376410">
                  <a:extLst>
                    <a:ext uri="{9D8B030D-6E8A-4147-A177-3AD203B41FA5}">
                      <a16:colId xmlns:a16="http://schemas.microsoft.com/office/drawing/2014/main" xmlns="" val="20014"/>
                    </a:ext>
                  </a:extLst>
                </a:gridCol>
              </a:tblGrid>
              <a:tr h="1076963">
                <a:tc>
                  <a:txBody>
                    <a:bodyPr/>
                    <a:lstStyle/>
                    <a:p>
                      <a:pPr algn="ctr">
                        <a:lnSpc>
                          <a:spcPct val="100000"/>
                        </a:lnSpc>
                        <a:spcAft>
                          <a:spcPts val="0"/>
                        </a:spcAft>
                      </a:pPr>
                      <a:r>
                        <a:rPr lang="zh-TW" sz="2800" kern="100" dirty="0">
                          <a:solidFill>
                            <a:srgbClr val="4A09ED"/>
                          </a:solidFill>
                          <a:effectLst/>
                          <a:latin typeface="標楷體" panose="03000509000000000000" pitchFamily="65" charset="-120"/>
                          <a:ea typeface="標楷體" panose="03000509000000000000" pitchFamily="65" charset="-120"/>
                        </a:rPr>
                        <a:t>類別</a:t>
                      </a:r>
                      <a:endParaRPr lang="zh-TW" sz="2800"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solidFill>
                      <a:srgbClr val="FFCCFF"/>
                    </a:solidFill>
                  </a:tcPr>
                </a:tc>
                <a:tc>
                  <a:txBody>
                    <a:bodyPr/>
                    <a:lstStyle/>
                    <a:p>
                      <a:pPr algn="ctr">
                        <a:lnSpc>
                          <a:spcPct val="100000"/>
                        </a:lnSpc>
                        <a:spcAft>
                          <a:spcPts val="0"/>
                        </a:spcAft>
                      </a:pPr>
                      <a:r>
                        <a:rPr lang="zh-TW" sz="2800" kern="100" dirty="0">
                          <a:solidFill>
                            <a:srgbClr val="4A09ED"/>
                          </a:solidFill>
                          <a:effectLst/>
                          <a:latin typeface="標楷體" panose="03000509000000000000" pitchFamily="65" charset="-120"/>
                          <a:ea typeface="標楷體" panose="03000509000000000000" pitchFamily="65" charset="-120"/>
                        </a:rPr>
                        <a:t>項目</a:t>
                      </a:r>
                      <a:endParaRPr lang="zh-TW" sz="2800"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solidFill>
                      <a:srgbClr val="FFCCFF"/>
                    </a:solidFill>
                  </a:tcPr>
                </a:tc>
                <a:tc>
                  <a:txBody>
                    <a:bodyPr/>
                    <a:lstStyle/>
                    <a:p>
                      <a:pPr algn="ctr">
                        <a:lnSpc>
                          <a:spcPct val="100000"/>
                        </a:lnSpc>
                        <a:spcAft>
                          <a:spcPts val="0"/>
                        </a:spcAft>
                      </a:pPr>
                      <a:r>
                        <a:rPr lang="zh-TW" sz="2800" kern="100" dirty="0">
                          <a:solidFill>
                            <a:srgbClr val="4A09ED"/>
                          </a:solidFill>
                          <a:effectLst/>
                          <a:latin typeface="標楷體" panose="03000509000000000000" pitchFamily="65" charset="-120"/>
                          <a:ea typeface="標楷體" panose="03000509000000000000" pitchFamily="65" charset="-120"/>
                        </a:rPr>
                        <a:t>上限</a:t>
                      </a:r>
                      <a:endParaRPr lang="zh-TW" sz="2800"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solidFill>
                      <a:srgbClr val="FFCCFF"/>
                    </a:solidFill>
                  </a:tcPr>
                </a:tc>
                <a:tc gridSpan="13">
                  <a:txBody>
                    <a:bodyPr/>
                    <a:lstStyle/>
                    <a:p>
                      <a:pPr algn="ctr">
                        <a:lnSpc>
                          <a:spcPct val="100000"/>
                        </a:lnSpc>
                        <a:spcAft>
                          <a:spcPts val="0"/>
                        </a:spcAft>
                      </a:pPr>
                      <a:r>
                        <a:rPr lang="zh-TW" sz="2800" kern="100" dirty="0">
                          <a:solidFill>
                            <a:srgbClr val="4A09ED"/>
                          </a:solidFill>
                          <a:effectLst/>
                          <a:latin typeface="標楷體" panose="03000509000000000000" pitchFamily="65" charset="-120"/>
                          <a:ea typeface="標楷體" panose="03000509000000000000" pitchFamily="65" charset="-120"/>
                        </a:rPr>
                        <a:t>積分換算</a:t>
                      </a:r>
                      <a:endParaRPr lang="zh-TW" sz="2800"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solidFill>
                      <a:srgbClr val="FFCC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ctr">
                        <a:lnSpc>
                          <a:spcPct val="100000"/>
                        </a:lnSpc>
                        <a:spcAft>
                          <a:spcPts val="0"/>
                        </a:spcAft>
                      </a:pPr>
                      <a:r>
                        <a:rPr lang="zh-TW" sz="2100" kern="100" dirty="0">
                          <a:solidFill>
                            <a:srgbClr val="4A09ED"/>
                          </a:solidFill>
                          <a:effectLst/>
                          <a:latin typeface="標楷體" panose="03000509000000000000" pitchFamily="65" charset="-120"/>
                          <a:ea typeface="標楷體" panose="03000509000000000000" pitchFamily="65" charset="-120"/>
                        </a:rPr>
                        <a:t>說明</a:t>
                      </a:r>
                      <a:endParaRPr lang="zh-TW" sz="2100"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solidFill>
                      <a:srgbClr val="FFCCFF"/>
                    </a:solidFill>
                  </a:tcPr>
                </a:tc>
                <a:extLst>
                  <a:ext uri="{0D108BD9-81ED-4DB2-BD59-A6C34878D82A}">
                    <a16:rowId xmlns:a16="http://schemas.microsoft.com/office/drawing/2014/main" xmlns="" val="10000"/>
                  </a:ext>
                </a:extLst>
              </a:tr>
              <a:tr h="968863">
                <a:tc rowSpan="4">
                  <a:txBody>
                    <a:bodyPr/>
                    <a:lstStyle/>
                    <a:p>
                      <a:pPr algn="ctr">
                        <a:lnSpc>
                          <a:spcPct val="100000"/>
                        </a:lnSpc>
                        <a:spcAft>
                          <a:spcPts val="0"/>
                        </a:spcAft>
                      </a:pPr>
                      <a:r>
                        <a:rPr lang="zh-TW" sz="2800" kern="100" dirty="0">
                          <a:solidFill>
                            <a:srgbClr val="4A09ED"/>
                          </a:solidFill>
                          <a:effectLst/>
                          <a:latin typeface="標楷體" panose="03000509000000000000" pitchFamily="65" charset="-120"/>
                          <a:ea typeface="標楷體" panose="03000509000000000000" pitchFamily="65" charset="-120"/>
                        </a:rPr>
                        <a:t>國中</a:t>
                      </a:r>
                    </a:p>
                    <a:p>
                      <a:pPr algn="ctr">
                        <a:lnSpc>
                          <a:spcPct val="100000"/>
                        </a:lnSpc>
                        <a:spcAft>
                          <a:spcPts val="0"/>
                        </a:spcAft>
                      </a:pPr>
                      <a:r>
                        <a:rPr lang="zh-TW" sz="2800" kern="100" dirty="0">
                          <a:solidFill>
                            <a:srgbClr val="4A09ED"/>
                          </a:solidFill>
                          <a:effectLst/>
                          <a:latin typeface="標楷體" panose="03000509000000000000" pitchFamily="65" charset="-120"/>
                          <a:ea typeface="標楷體" panose="03000509000000000000" pitchFamily="65" charset="-120"/>
                        </a:rPr>
                        <a:t>教育</a:t>
                      </a:r>
                    </a:p>
                    <a:p>
                      <a:pPr algn="ctr">
                        <a:lnSpc>
                          <a:spcPct val="100000"/>
                        </a:lnSpc>
                        <a:spcAft>
                          <a:spcPts val="0"/>
                        </a:spcAft>
                      </a:pPr>
                      <a:r>
                        <a:rPr lang="zh-TW" sz="2800" kern="100" dirty="0">
                          <a:solidFill>
                            <a:srgbClr val="4A09ED"/>
                          </a:solidFill>
                          <a:effectLst/>
                          <a:latin typeface="標楷體" panose="03000509000000000000" pitchFamily="65" charset="-120"/>
                          <a:ea typeface="標楷體" panose="03000509000000000000" pitchFamily="65" charset="-120"/>
                        </a:rPr>
                        <a:t>會考</a:t>
                      </a:r>
                    </a:p>
                    <a:p>
                      <a:pPr algn="ctr">
                        <a:lnSpc>
                          <a:spcPct val="100000"/>
                        </a:lnSpc>
                        <a:spcAft>
                          <a:spcPts val="0"/>
                        </a:spcAft>
                      </a:pPr>
                      <a:r>
                        <a:rPr lang="en-US" sz="2800" kern="100" dirty="0">
                          <a:solidFill>
                            <a:srgbClr val="4A09ED"/>
                          </a:solidFill>
                          <a:effectLst/>
                          <a:latin typeface="標楷體" panose="03000509000000000000" pitchFamily="65" charset="-120"/>
                          <a:ea typeface="標楷體" panose="03000509000000000000" pitchFamily="65" charset="-120"/>
                        </a:rPr>
                        <a:t> </a:t>
                      </a:r>
                      <a:endParaRPr lang="zh-TW" sz="2800" kern="100" dirty="0">
                        <a:solidFill>
                          <a:srgbClr val="4A09ED"/>
                        </a:solidFill>
                        <a:effectLst/>
                        <a:latin typeface="Calibri"/>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solidFill>
                      <a:srgbClr val="FFCCFF"/>
                    </a:solidFill>
                  </a:tcPr>
                </a:tc>
                <a:tc rowSpan="2">
                  <a:txBody>
                    <a:bodyPr/>
                    <a:lstStyle/>
                    <a:p>
                      <a:pPr algn="ctr">
                        <a:lnSpc>
                          <a:spcPct val="100000"/>
                        </a:lnSpc>
                        <a:spcAft>
                          <a:spcPts val="0"/>
                        </a:spcAft>
                      </a:pPr>
                      <a:r>
                        <a:rPr lang="zh-TW" sz="2800" b="1" kern="100" dirty="0">
                          <a:solidFill>
                            <a:srgbClr val="4A09ED"/>
                          </a:solidFill>
                          <a:effectLst/>
                          <a:latin typeface="標楷體" panose="03000509000000000000" pitchFamily="65" charset="-120"/>
                          <a:ea typeface="標楷體" panose="03000509000000000000" pitchFamily="65" charset="-120"/>
                        </a:rPr>
                        <a:t>五科</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solidFill>
                      <a:srgbClr val="FFCCFF"/>
                    </a:solidFill>
                  </a:tcPr>
                </a:tc>
                <a:tc rowSpan="4">
                  <a:txBody>
                    <a:bodyPr/>
                    <a:lstStyle/>
                    <a:p>
                      <a:pPr algn="ctr">
                        <a:lnSpc>
                          <a:spcPct val="100000"/>
                        </a:lnSpc>
                        <a:spcAft>
                          <a:spcPts val="0"/>
                        </a:spcAft>
                      </a:pPr>
                      <a:r>
                        <a:rPr lang="en-US" sz="3600" b="1" kern="100"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36</a:t>
                      </a:r>
                      <a:r>
                        <a:rPr lang="zh-TW" sz="3600" b="1" kern="100"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分</a:t>
                      </a:r>
                      <a:endParaRPr lang="zh-TW" sz="3600" b="1" kern="100"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solidFill>
                      <a:srgbClr val="FFCCFF"/>
                    </a:solidFill>
                  </a:tcPr>
                </a:tc>
                <a:tc rowSpan="2">
                  <a:txBody>
                    <a:bodyPr/>
                    <a:lstStyle/>
                    <a:p>
                      <a:pPr algn="ctr">
                        <a:lnSpc>
                          <a:spcPct val="100000"/>
                        </a:lnSpc>
                        <a:spcAft>
                          <a:spcPts val="0"/>
                        </a:spcAft>
                      </a:pPr>
                      <a:r>
                        <a:rPr lang="zh-TW" sz="2800" b="1" kern="100" dirty="0">
                          <a:solidFill>
                            <a:srgbClr val="4A09ED"/>
                          </a:solidFill>
                          <a:effectLst/>
                          <a:latin typeface="標楷體" panose="03000509000000000000" pitchFamily="65" charset="-120"/>
                          <a:ea typeface="標楷體" panose="03000509000000000000" pitchFamily="65" charset="-120"/>
                        </a:rPr>
                        <a:t>上限</a:t>
                      </a:r>
                    </a:p>
                    <a:p>
                      <a:pPr algn="ctr">
                        <a:lnSpc>
                          <a:spcPct val="100000"/>
                        </a:lnSpc>
                        <a:spcAft>
                          <a:spcPts val="0"/>
                        </a:spcAft>
                      </a:pPr>
                      <a:r>
                        <a:rPr lang="en-US" sz="2800" b="1" kern="100" dirty="0">
                          <a:solidFill>
                            <a:srgbClr val="4A09ED"/>
                          </a:solidFill>
                          <a:effectLst/>
                          <a:latin typeface="標楷體" panose="03000509000000000000" pitchFamily="65" charset="-120"/>
                          <a:ea typeface="標楷體" panose="03000509000000000000" pitchFamily="65" charset="-120"/>
                        </a:rPr>
                        <a:t>35</a:t>
                      </a:r>
                      <a:r>
                        <a:rPr lang="zh-TW" sz="2800" b="1" kern="100" dirty="0">
                          <a:solidFill>
                            <a:srgbClr val="4A09ED"/>
                          </a:solidFill>
                          <a:effectLst/>
                          <a:latin typeface="標楷體" panose="03000509000000000000" pitchFamily="65" charset="-120"/>
                          <a:ea typeface="標楷體" panose="03000509000000000000" pitchFamily="65" charset="-120"/>
                        </a:rPr>
                        <a:t>分</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solidFill>
                      <a:srgbClr val="FFCCFF"/>
                    </a:solidFill>
                  </a:tcPr>
                </a:tc>
                <a:tc>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A++</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A+</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A</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B++</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B+</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B</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a:p>
                  </a:txBody>
                  <a:tcPr/>
                </a:tc>
                <a:tc>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C</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rowSpan="4">
                  <a:txBody>
                    <a:bodyPr/>
                    <a:lstStyle/>
                    <a:p>
                      <a:pPr marL="76200" indent="-76200">
                        <a:lnSpc>
                          <a:spcPct val="100000"/>
                        </a:lnSpc>
                        <a:spcAft>
                          <a:spcPts val="0"/>
                        </a:spcAft>
                      </a:pPr>
                      <a:r>
                        <a:rPr lang="en-US" sz="2400" b="1" kern="100" dirty="0">
                          <a:solidFill>
                            <a:srgbClr val="4A09ED"/>
                          </a:solidFill>
                          <a:effectLst/>
                          <a:latin typeface="標楷體" panose="03000509000000000000" pitchFamily="65" charset="-120"/>
                          <a:ea typeface="標楷體" panose="03000509000000000000" pitchFamily="65" charset="-120"/>
                        </a:rPr>
                        <a:t>1.</a:t>
                      </a:r>
                      <a:r>
                        <a:rPr lang="zh-TW" sz="2400" b="1" kern="100" dirty="0">
                          <a:solidFill>
                            <a:srgbClr val="4A09ED"/>
                          </a:solidFill>
                          <a:effectLst/>
                          <a:latin typeface="標楷體" panose="03000509000000000000" pitchFamily="65" charset="-120"/>
                          <a:ea typeface="標楷體" panose="03000509000000000000" pitchFamily="65" charset="-120"/>
                        </a:rPr>
                        <a:t>國、數、英、社、自五科，各科按等級標示轉換積分</a:t>
                      </a:r>
                      <a:r>
                        <a:rPr lang="en-US" sz="2400" b="1" kern="100" dirty="0">
                          <a:solidFill>
                            <a:srgbClr val="4A09ED"/>
                          </a:solidFill>
                          <a:effectLst/>
                          <a:latin typeface="標楷體" panose="03000509000000000000" pitchFamily="65" charset="-120"/>
                          <a:ea typeface="標楷體" panose="03000509000000000000" pitchFamily="65" charset="-120"/>
                        </a:rPr>
                        <a:t>1~7</a:t>
                      </a:r>
                      <a:r>
                        <a:rPr lang="zh-TW" sz="2400" b="1" kern="100" dirty="0">
                          <a:solidFill>
                            <a:srgbClr val="4A09ED"/>
                          </a:solidFill>
                          <a:effectLst/>
                          <a:latin typeface="標楷體" panose="03000509000000000000" pitchFamily="65" charset="-120"/>
                          <a:ea typeface="標楷體" panose="03000509000000000000" pitchFamily="65" charset="-120"/>
                        </a:rPr>
                        <a:t>分。</a:t>
                      </a:r>
                    </a:p>
                    <a:p>
                      <a:pPr marL="76200" indent="-76200">
                        <a:lnSpc>
                          <a:spcPct val="100000"/>
                        </a:lnSpc>
                        <a:spcAft>
                          <a:spcPts val="0"/>
                        </a:spcAft>
                      </a:pPr>
                      <a:r>
                        <a:rPr lang="en-US" sz="2400" b="1" kern="100" dirty="0">
                          <a:solidFill>
                            <a:srgbClr val="4A09ED"/>
                          </a:solidFill>
                          <a:effectLst/>
                          <a:latin typeface="標楷體" panose="03000509000000000000" pitchFamily="65" charset="-120"/>
                          <a:ea typeface="標楷體" panose="03000509000000000000" pitchFamily="65" charset="-120"/>
                        </a:rPr>
                        <a:t>2.</a:t>
                      </a:r>
                      <a:r>
                        <a:rPr lang="zh-TW" sz="2400" b="1" kern="100" dirty="0">
                          <a:solidFill>
                            <a:srgbClr val="4A09ED"/>
                          </a:solidFill>
                          <a:effectLst/>
                          <a:latin typeface="標楷體" panose="03000509000000000000" pitchFamily="65" charset="-120"/>
                          <a:ea typeface="標楷體" panose="03000509000000000000" pitchFamily="65" charset="-120"/>
                        </a:rPr>
                        <a:t>寫作測驗級分轉換積分</a:t>
                      </a:r>
                      <a:r>
                        <a:rPr lang="en-US" sz="2400" b="1" kern="100" dirty="0">
                          <a:solidFill>
                            <a:srgbClr val="4A09ED"/>
                          </a:solidFill>
                          <a:effectLst/>
                          <a:latin typeface="標楷體" panose="03000509000000000000" pitchFamily="65" charset="-120"/>
                          <a:ea typeface="標楷體" panose="03000509000000000000" pitchFamily="65" charset="-120"/>
                        </a:rPr>
                        <a:t>0.1~1</a:t>
                      </a:r>
                      <a:r>
                        <a:rPr lang="zh-TW" sz="2400" b="1" kern="100" dirty="0">
                          <a:solidFill>
                            <a:srgbClr val="4A09ED"/>
                          </a:solidFill>
                          <a:effectLst/>
                          <a:latin typeface="標楷體" panose="03000509000000000000" pitchFamily="65" charset="-120"/>
                          <a:ea typeface="標楷體" panose="03000509000000000000" pitchFamily="65" charset="-120"/>
                        </a:rPr>
                        <a:t>分。</a:t>
                      </a:r>
                      <a:endParaRPr lang="zh-TW" sz="2400" b="1" kern="100" dirty="0">
                        <a:solidFill>
                          <a:srgbClr val="4A09ED"/>
                        </a:solidFill>
                        <a:effectLst/>
                        <a:latin typeface="標楷體" panose="03000509000000000000" pitchFamily="65" charset="-120"/>
                        <a:ea typeface="標楷體" panose="03000509000000000000" pitchFamily="65" charset="-120"/>
                        <a:cs typeface="Times New Roman"/>
                      </a:endParaRPr>
                    </a:p>
                    <a:p>
                      <a:pPr algn="ctr">
                        <a:lnSpc>
                          <a:spcPct val="100000"/>
                        </a:lnSpc>
                        <a:spcAft>
                          <a:spcPts val="0"/>
                        </a:spcAft>
                      </a:pPr>
                      <a:r>
                        <a:rPr lang="en-US" sz="1400" b="1" kern="100" dirty="0">
                          <a:solidFill>
                            <a:srgbClr val="4A09ED"/>
                          </a:solidFill>
                          <a:effectLst/>
                          <a:latin typeface="標楷體" panose="03000509000000000000" pitchFamily="65" charset="-120"/>
                          <a:ea typeface="標楷體" panose="03000509000000000000" pitchFamily="65" charset="-120"/>
                        </a:rPr>
                        <a:t> </a:t>
                      </a:r>
                      <a:endParaRPr lang="zh-TW" sz="14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extLst>
                  <a:ext uri="{0D108BD9-81ED-4DB2-BD59-A6C34878D82A}">
                    <a16:rowId xmlns:a16="http://schemas.microsoft.com/office/drawing/2014/main" xmlns="" val="10001"/>
                  </a:ext>
                </a:extLst>
              </a:tr>
              <a:tr h="1211080">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7</a:t>
                      </a:r>
                      <a:r>
                        <a:rPr lang="zh-TW" altLang="zh-TW" sz="2800" b="1" kern="100" dirty="0">
                          <a:solidFill>
                            <a:srgbClr val="4A09ED"/>
                          </a:solidFill>
                          <a:effectLst/>
                          <a:latin typeface="標楷體" panose="03000509000000000000" pitchFamily="65" charset="-120"/>
                          <a:ea typeface="標楷體" panose="03000509000000000000" pitchFamily="65" charset="-120"/>
                        </a:rPr>
                        <a:t>分</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6</a:t>
                      </a:r>
                      <a:r>
                        <a:rPr lang="zh-TW" altLang="zh-TW" sz="2800" b="1" kern="100" dirty="0">
                          <a:solidFill>
                            <a:srgbClr val="4A09ED"/>
                          </a:solidFill>
                          <a:effectLst/>
                          <a:latin typeface="標楷體" panose="03000509000000000000" pitchFamily="65" charset="-120"/>
                          <a:ea typeface="標楷體" panose="03000509000000000000" pitchFamily="65" charset="-120"/>
                        </a:rPr>
                        <a:t>分</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5</a:t>
                      </a:r>
                      <a:r>
                        <a:rPr lang="zh-TW" altLang="zh-TW" sz="2800" b="1" kern="100" dirty="0">
                          <a:solidFill>
                            <a:srgbClr val="4A09ED"/>
                          </a:solidFill>
                          <a:effectLst/>
                          <a:latin typeface="標楷體" panose="03000509000000000000" pitchFamily="65" charset="-120"/>
                          <a:ea typeface="標楷體" panose="03000509000000000000" pitchFamily="65" charset="-120"/>
                        </a:rPr>
                        <a:t>分</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4</a:t>
                      </a:r>
                      <a:r>
                        <a:rPr lang="zh-TW" altLang="zh-TW" sz="2800" b="1" kern="100" dirty="0">
                          <a:solidFill>
                            <a:srgbClr val="4A09ED"/>
                          </a:solidFill>
                          <a:effectLst/>
                          <a:latin typeface="標楷體" panose="03000509000000000000" pitchFamily="65" charset="-120"/>
                          <a:ea typeface="標楷體" panose="03000509000000000000" pitchFamily="65" charset="-120"/>
                        </a:rPr>
                        <a:t>分</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3</a:t>
                      </a:r>
                      <a:r>
                        <a:rPr lang="zh-TW" altLang="zh-TW" sz="2800" b="1" kern="100" dirty="0">
                          <a:solidFill>
                            <a:srgbClr val="4A09ED"/>
                          </a:solidFill>
                          <a:effectLst/>
                          <a:latin typeface="標楷體" panose="03000509000000000000" pitchFamily="65" charset="-120"/>
                          <a:ea typeface="標楷體" panose="03000509000000000000" pitchFamily="65" charset="-120"/>
                        </a:rPr>
                        <a:t>分</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2</a:t>
                      </a:r>
                      <a:r>
                        <a:rPr lang="zh-TW" altLang="zh-TW" sz="2800" b="1" kern="100" dirty="0">
                          <a:solidFill>
                            <a:srgbClr val="4A09ED"/>
                          </a:solidFill>
                          <a:effectLst/>
                          <a:latin typeface="標楷體" panose="03000509000000000000" pitchFamily="65" charset="-120"/>
                          <a:ea typeface="標楷體" panose="03000509000000000000" pitchFamily="65" charset="-120"/>
                        </a:rPr>
                        <a:t>分</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dirty="0"/>
                    </a:p>
                  </a:txBody>
                  <a:tcPr/>
                </a:tc>
                <a:tc>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1</a:t>
                      </a:r>
                      <a:r>
                        <a:rPr lang="zh-TW" altLang="zh-TW" sz="2800" b="1" kern="100" dirty="0">
                          <a:solidFill>
                            <a:srgbClr val="4A09ED"/>
                          </a:solidFill>
                          <a:effectLst/>
                          <a:latin typeface="標楷體" panose="03000509000000000000" pitchFamily="65" charset="-120"/>
                          <a:ea typeface="標楷體" panose="03000509000000000000" pitchFamily="65" charset="-120"/>
                        </a:rPr>
                        <a:t>分</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vMerge="1">
                  <a:txBody>
                    <a:bodyPr/>
                    <a:lstStyle/>
                    <a:p>
                      <a:endParaRPr lang="zh-TW" altLang="en-US" dirty="0"/>
                    </a:p>
                  </a:txBody>
                  <a:tcPr/>
                </a:tc>
                <a:extLst>
                  <a:ext uri="{0D108BD9-81ED-4DB2-BD59-A6C34878D82A}">
                    <a16:rowId xmlns:a16="http://schemas.microsoft.com/office/drawing/2014/main" xmlns="" val="10002"/>
                  </a:ext>
                </a:extLst>
              </a:tr>
              <a:tr h="1131609">
                <a:tc vMerge="1">
                  <a:txBody>
                    <a:bodyPr/>
                    <a:lstStyle/>
                    <a:p>
                      <a:endParaRPr lang="zh-TW" altLang="en-US"/>
                    </a:p>
                  </a:txBody>
                  <a:tcPr/>
                </a:tc>
                <a:tc rowSpan="2">
                  <a:txBody>
                    <a:bodyPr/>
                    <a:lstStyle/>
                    <a:p>
                      <a:pPr algn="ctr">
                        <a:lnSpc>
                          <a:spcPct val="100000"/>
                        </a:lnSpc>
                        <a:spcAft>
                          <a:spcPts val="0"/>
                        </a:spcAft>
                      </a:pPr>
                      <a:r>
                        <a:rPr lang="zh-TW" sz="2800" b="1" kern="100" dirty="0">
                          <a:solidFill>
                            <a:srgbClr val="4A09ED"/>
                          </a:solidFill>
                          <a:effectLst/>
                          <a:latin typeface="標楷體" panose="03000509000000000000" pitchFamily="65" charset="-120"/>
                          <a:ea typeface="標楷體" panose="03000509000000000000" pitchFamily="65" charset="-120"/>
                        </a:rPr>
                        <a:t>寫作測驗</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solidFill>
                      <a:srgbClr val="FFCCFF"/>
                    </a:solidFill>
                  </a:tcPr>
                </a:tc>
                <a:tc vMerge="1">
                  <a:txBody>
                    <a:bodyPr/>
                    <a:lstStyle/>
                    <a:p>
                      <a:endParaRPr lang="zh-TW" altLang="en-US"/>
                    </a:p>
                  </a:txBody>
                  <a:tcPr/>
                </a:tc>
                <a:tc rowSpan="2">
                  <a:txBody>
                    <a:bodyPr/>
                    <a:lstStyle/>
                    <a:p>
                      <a:pPr algn="ctr">
                        <a:lnSpc>
                          <a:spcPct val="100000"/>
                        </a:lnSpc>
                        <a:spcAft>
                          <a:spcPts val="0"/>
                        </a:spcAft>
                      </a:pPr>
                      <a:r>
                        <a:rPr lang="zh-TW" sz="2800" b="1" kern="100" dirty="0">
                          <a:solidFill>
                            <a:srgbClr val="4A09ED"/>
                          </a:solidFill>
                          <a:effectLst/>
                          <a:latin typeface="標楷體" panose="03000509000000000000" pitchFamily="65" charset="-120"/>
                          <a:ea typeface="標楷體" panose="03000509000000000000" pitchFamily="65" charset="-120"/>
                        </a:rPr>
                        <a:t>上限</a:t>
                      </a:r>
                    </a:p>
                    <a:p>
                      <a:pPr algn="ctr">
                        <a:lnSpc>
                          <a:spcPct val="100000"/>
                        </a:lnSpc>
                        <a:spcAft>
                          <a:spcPts val="0"/>
                        </a:spcAft>
                      </a:pPr>
                      <a:r>
                        <a:rPr lang="en-US" sz="2800" b="1" kern="100" dirty="0">
                          <a:solidFill>
                            <a:srgbClr val="4A09ED"/>
                          </a:solidFill>
                          <a:effectLst/>
                          <a:latin typeface="標楷體" panose="03000509000000000000" pitchFamily="65" charset="-120"/>
                          <a:ea typeface="標楷體" panose="03000509000000000000" pitchFamily="65" charset="-120"/>
                        </a:rPr>
                        <a:t>1</a:t>
                      </a:r>
                      <a:r>
                        <a:rPr lang="zh-TW" sz="2800" b="1" kern="100" dirty="0">
                          <a:solidFill>
                            <a:srgbClr val="4A09ED"/>
                          </a:solidFill>
                          <a:effectLst/>
                          <a:latin typeface="標楷體" panose="03000509000000000000" pitchFamily="65" charset="-120"/>
                          <a:ea typeface="標楷體" panose="03000509000000000000" pitchFamily="65" charset="-120"/>
                        </a:rPr>
                        <a:t>分</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solidFill>
                      <a:srgbClr val="FFCCFF"/>
                    </a:solidFill>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6</a:t>
                      </a:r>
                      <a:r>
                        <a:rPr lang="zh-TW" altLang="zh-TW" sz="2800" b="1" kern="100" dirty="0">
                          <a:solidFill>
                            <a:srgbClr val="4A09ED"/>
                          </a:solidFill>
                          <a:effectLst/>
                          <a:latin typeface="標楷體" panose="03000509000000000000" pitchFamily="65" charset="-120"/>
                          <a:ea typeface="標楷體" panose="03000509000000000000" pitchFamily="65" charset="-120"/>
                        </a:rPr>
                        <a:t>級</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5</a:t>
                      </a:r>
                      <a:r>
                        <a:rPr lang="zh-TW" altLang="zh-TW" sz="2800" b="1" kern="100" dirty="0">
                          <a:solidFill>
                            <a:srgbClr val="4A09ED"/>
                          </a:solidFill>
                          <a:effectLst/>
                          <a:latin typeface="標楷體" panose="03000509000000000000" pitchFamily="65" charset="-120"/>
                          <a:ea typeface="標楷體" panose="03000509000000000000" pitchFamily="65" charset="-120"/>
                        </a:rPr>
                        <a:t>級</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4</a:t>
                      </a:r>
                      <a:r>
                        <a:rPr lang="zh-TW" altLang="zh-TW" sz="2800" b="1" kern="100" dirty="0">
                          <a:solidFill>
                            <a:srgbClr val="4A09ED"/>
                          </a:solidFill>
                          <a:effectLst/>
                          <a:latin typeface="標楷體" panose="03000509000000000000" pitchFamily="65" charset="-120"/>
                          <a:ea typeface="標楷體" panose="03000509000000000000" pitchFamily="65" charset="-120"/>
                        </a:rPr>
                        <a:t>級</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3</a:t>
                      </a:r>
                      <a:r>
                        <a:rPr lang="zh-TW" altLang="zh-TW" sz="2800" b="1" kern="100" dirty="0">
                          <a:solidFill>
                            <a:srgbClr val="4A09ED"/>
                          </a:solidFill>
                          <a:effectLst/>
                          <a:latin typeface="標楷體" panose="03000509000000000000" pitchFamily="65" charset="-120"/>
                          <a:ea typeface="標楷體" panose="03000509000000000000" pitchFamily="65" charset="-120"/>
                        </a:rPr>
                        <a:t>級</a:t>
                      </a:r>
                      <a:endParaRPr lang="zh-TW" alt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2</a:t>
                      </a:r>
                      <a:r>
                        <a:rPr lang="zh-TW" altLang="zh-TW" sz="2800" b="1" kern="100" dirty="0">
                          <a:solidFill>
                            <a:srgbClr val="4A09ED"/>
                          </a:solidFill>
                          <a:effectLst/>
                          <a:latin typeface="標楷體" panose="03000509000000000000" pitchFamily="65" charset="-120"/>
                          <a:ea typeface="標楷體" panose="03000509000000000000" pitchFamily="65" charset="-120"/>
                        </a:rPr>
                        <a:t>級</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1</a:t>
                      </a:r>
                      <a:r>
                        <a:rPr lang="zh-TW" altLang="zh-TW" sz="2800" b="1" kern="100" dirty="0">
                          <a:solidFill>
                            <a:srgbClr val="4A09ED"/>
                          </a:solidFill>
                          <a:effectLst/>
                          <a:latin typeface="標楷體" panose="03000509000000000000" pitchFamily="65" charset="-120"/>
                          <a:ea typeface="標楷體" panose="03000509000000000000" pitchFamily="65" charset="-120"/>
                        </a:rPr>
                        <a:t>級</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xmlns="" val="10003"/>
                  </a:ext>
                </a:extLst>
              </a:tr>
              <a:tr h="1253634">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1</a:t>
                      </a:r>
                      <a:r>
                        <a:rPr lang="zh-TW" altLang="zh-TW" sz="2800" b="1" kern="100" dirty="0">
                          <a:solidFill>
                            <a:srgbClr val="4A09ED"/>
                          </a:solidFill>
                          <a:effectLst/>
                          <a:latin typeface="標楷體" panose="03000509000000000000" pitchFamily="65" charset="-120"/>
                          <a:ea typeface="標楷體" panose="03000509000000000000" pitchFamily="65" charset="-120"/>
                        </a:rPr>
                        <a:t>分</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0.8</a:t>
                      </a:r>
                      <a:r>
                        <a:rPr lang="zh-TW" altLang="zh-TW" sz="2800" b="1" kern="100" dirty="0">
                          <a:solidFill>
                            <a:srgbClr val="4A09ED"/>
                          </a:solidFill>
                          <a:effectLst/>
                          <a:latin typeface="標楷體" panose="03000509000000000000" pitchFamily="65" charset="-120"/>
                          <a:ea typeface="標楷體" panose="03000509000000000000" pitchFamily="65" charset="-120"/>
                        </a:rPr>
                        <a:t>分</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0.6</a:t>
                      </a:r>
                      <a:r>
                        <a:rPr lang="zh-TW" altLang="zh-TW" sz="2800" b="1" kern="100" dirty="0">
                          <a:solidFill>
                            <a:srgbClr val="4A09ED"/>
                          </a:solidFill>
                          <a:effectLst/>
                          <a:latin typeface="標楷體" panose="03000509000000000000" pitchFamily="65" charset="-120"/>
                          <a:ea typeface="標楷體" panose="03000509000000000000" pitchFamily="65" charset="-120"/>
                        </a:rPr>
                        <a:t>分</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0.4</a:t>
                      </a:r>
                      <a:r>
                        <a:rPr lang="zh-TW" altLang="zh-TW" sz="2800" b="1" kern="100" dirty="0">
                          <a:solidFill>
                            <a:srgbClr val="4A09ED"/>
                          </a:solidFill>
                          <a:effectLst/>
                          <a:latin typeface="標楷體" panose="03000509000000000000" pitchFamily="65" charset="-120"/>
                          <a:ea typeface="標楷體" panose="03000509000000000000" pitchFamily="65" charset="-120"/>
                        </a:rPr>
                        <a:t>分</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0.2</a:t>
                      </a:r>
                      <a:r>
                        <a:rPr lang="zh-TW" altLang="zh-TW" sz="2800" b="1" kern="100" dirty="0">
                          <a:solidFill>
                            <a:srgbClr val="4A09ED"/>
                          </a:solidFill>
                          <a:effectLst/>
                          <a:latin typeface="標楷體" panose="03000509000000000000" pitchFamily="65" charset="-120"/>
                          <a:ea typeface="標楷體" panose="03000509000000000000" pitchFamily="65" charset="-120"/>
                        </a:rPr>
                        <a:t>分</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800" b="1" kern="100" dirty="0">
                          <a:solidFill>
                            <a:srgbClr val="4A09ED"/>
                          </a:solidFill>
                          <a:effectLst/>
                          <a:latin typeface="標楷體" panose="03000509000000000000" pitchFamily="65" charset="-120"/>
                          <a:ea typeface="標楷體" panose="03000509000000000000" pitchFamily="65" charset="-120"/>
                        </a:rPr>
                        <a:t>0.1</a:t>
                      </a:r>
                      <a:r>
                        <a:rPr lang="zh-TW" altLang="zh-TW" sz="2800" b="1" kern="100" dirty="0">
                          <a:solidFill>
                            <a:srgbClr val="4A09ED"/>
                          </a:solidFill>
                          <a:effectLst/>
                          <a:latin typeface="標楷體" panose="03000509000000000000" pitchFamily="65" charset="-120"/>
                          <a:ea typeface="標楷體" panose="03000509000000000000" pitchFamily="65" charset="-120"/>
                        </a:rPr>
                        <a:t>分</a:t>
                      </a:r>
                      <a:endParaRPr lang="zh-TW" sz="2800" b="1" kern="100" dirty="0">
                        <a:solidFill>
                          <a:srgbClr val="4A09ED"/>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cell3D prstMaterial="dkEdge">
                      <a:bevel/>
                      <a:lightRig rig="flood" dir="t"/>
                    </a:cell3D>
                    <a:noFill/>
                  </a:tcPr>
                </a:tc>
                <a:tc h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xmlns="" val="10004"/>
                  </a:ext>
                </a:extLst>
              </a:tr>
            </a:tbl>
          </a:graphicData>
        </a:graphic>
      </p:graphicFrame>
      <p:sp>
        <p:nvSpPr>
          <p:cNvPr id="3" name="Rectangle 8"/>
          <p:cNvSpPr>
            <a:spLocks noChangeArrowheads="1"/>
          </p:cNvSpPr>
          <p:nvPr/>
        </p:nvSpPr>
        <p:spPr bwMode="auto">
          <a:xfrm>
            <a:off x="3908491" y="1791771"/>
            <a:ext cx="184731" cy="300082"/>
          </a:xfrm>
          <a:prstGeom prst="rect">
            <a:avLst/>
          </a:prstGeom>
          <a:noFill/>
          <a:ln>
            <a:noFill/>
          </a:ln>
          <a:effectLst>
            <a:prstShdw prst="shdw17" dist="17961" dir="2700000">
              <a:schemeClr val="accent1">
                <a:gamma/>
                <a:shade val="60000"/>
                <a:invGamma/>
              </a:schemeClr>
            </a:prstShdw>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zh-TW" sz="1350" b="0" i="0" u="none" strike="noStrike" kern="1200" cap="none" spc="0" normalizeH="0" baseline="0" noProof="0" dirty="0">
              <a:ln>
                <a:noFill/>
              </a:ln>
              <a:solidFill>
                <a:prstClr val="black"/>
              </a:solidFill>
              <a:effectLst/>
              <a:uLnTx/>
              <a:uFillTx/>
              <a:latin typeface="Calibri" panose="020F0502020204030204"/>
              <a:ea typeface="標楷體" panose="03000509000000000000" pitchFamily="65" charset="-120"/>
              <a:cs typeface="+mn-cs"/>
            </a:endParaRPr>
          </a:p>
        </p:txBody>
      </p:sp>
      <p:sp>
        <p:nvSpPr>
          <p:cNvPr id="4" name="矩形 3"/>
          <p:cNvSpPr/>
          <p:nvPr/>
        </p:nvSpPr>
        <p:spPr>
          <a:xfrm>
            <a:off x="2049864" y="246804"/>
            <a:ext cx="7729635" cy="646331"/>
          </a:xfrm>
          <a:prstGeom prst="rect">
            <a:avLst/>
          </a:prstGeom>
        </p:spPr>
        <p:txBody>
          <a:bodyPr wrap="square">
            <a:spAutoFit/>
          </a:bodyP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en-US" altLang="zh-TW" sz="3600" b="1" i="0" u="none" strike="noStrike" kern="1200" cap="none" spc="0" normalizeH="0" baseline="0" noProof="0" dirty="0">
                <a:ln>
                  <a:noFill/>
                </a:ln>
                <a:solidFill>
                  <a:srgbClr val="FFFFFF"/>
                </a:solidFill>
                <a:effectLst/>
                <a:uLnTx/>
                <a:uFillTx/>
                <a:latin typeface="標楷體" pitchFamily="65" charset="-120"/>
                <a:ea typeface="標楷體" pitchFamily="65" charset="-120"/>
                <a:cs typeface="BiauKai"/>
              </a:rPr>
              <a:t>112</a:t>
            </a:r>
            <a:r>
              <a:rPr kumimoji="0" lang="zh-TW" altLang="en-US" sz="3600" b="1" i="0" u="none" strike="noStrike" kern="1200" cap="none" spc="0" normalizeH="0" baseline="0" noProof="0" dirty="0">
                <a:ln>
                  <a:noFill/>
                </a:ln>
                <a:solidFill>
                  <a:srgbClr val="FFFFFF"/>
                </a:solidFill>
                <a:effectLst/>
                <a:uLnTx/>
                <a:uFillTx/>
                <a:latin typeface="標楷體" pitchFamily="65" charset="-120"/>
                <a:ea typeface="標楷體" pitchFamily="65" charset="-120"/>
                <a:cs typeface="BiauKai"/>
              </a:rPr>
              <a:t>學年度超額比序項目積分對照表</a:t>
            </a:r>
          </a:p>
        </p:txBody>
      </p:sp>
      <p:sp>
        <p:nvSpPr>
          <p:cNvPr id="6" name="向右箭號 5">
            <a:hlinkClick r:id="rId3" action="ppaction://hlinksldjump"/>
          </p:cNvPr>
          <p:cNvSpPr/>
          <p:nvPr/>
        </p:nvSpPr>
        <p:spPr>
          <a:xfrm>
            <a:off x="10103697" y="6339841"/>
            <a:ext cx="540774" cy="383458"/>
          </a:xfrm>
          <a:prstGeom prst="rightArrow">
            <a:avLst/>
          </a:prstGeom>
          <a:scene3d>
            <a:camera prst="orthographicFront"/>
            <a:lightRig rig="threePt" dir="t"/>
          </a:scene3d>
          <a:sp3d>
            <a:bevelT w="254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Calibri" panose="020F0502020204030204"/>
              <a:ea typeface="標楷體" panose="03000509000000000000" pitchFamily="65" charset="-120"/>
              <a:cs typeface="+mn-cs"/>
            </a:endParaRPr>
          </a:p>
        </p:txBody>
      </p:sp>
      <p:pic>
        <p:nvPicPr>
          <p:cNvPr id="7" name="Picture 2">
            <a:extLst>
              <a:ext uri="{FF2B5EF4-FFF2-40B4-BE49-F238E27FC236}">
                <a16:creationId xmlns:a16="http://schemas.microsoft.com/office/drawing/2014/main" xmlns="" id="{A262BC63-089E-4B23-9C06-D9FE4A78373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972389" y="570420"/>
            <a:ext cx="2122039" cy="1745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646621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heel(1)">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 name="圓角矩形 10"/>
          <p:cNvSpPr/>
          <p:nvPr/>
        </p:nvSpPr>
        <p:spPr bwMode="auto">
          <a:xfrm>
            <a:off x="2751603" y="114234"/>
            <a:ext cx="7577532" cy="1000432"/>
          </a:xfrm>
          <a:prstGeom prst="roundRect">
            <a:avLst/>
          </a:prstGeom>
          <a:solidFill>
            <a:srgbClr val="4A09ED"/>
          </a:solidFill>
          <a:scene3d>
            <a:camera prst="orthographicFront"/>
            <a:lightRig rig="threePt" dir="t"/>
          </a:scene3d>
          <a:sp3d>
            <a:bevelT w="254000" h="254000"/>
            <a:bevelB w="254000" h="254000"/>
          </a:sp3d>
        </p:spPr>
        <p:style>
          <a:lnRef idx="0">
            <a:scrgbClr r="0" g="0" b="0"/>
          </a:lnRef>
          <a:fillRef idx="0">
            <a:scrgbClr r="0" g="0" b="0"/>
          </a:fillRef>
          <a:effectRef idx="0">
            <a:scrgbClr r="0" g="0" b="0"/>
          </a:effectRef>
          <a:fontRef idx="minor">
            <a:schemeClr val="lt1"/>
          </a:fontRef>
        </p:style>
      </p:sp>
      <p:sp>
        <p:nvSpPr>
          <p:cNvPr id="6" name="流程圖: 文件 3"/>
          <p:cNvSpPr>
            <a:spLocks/>
          </p:cNvSpPr>
          <p:nvPr/>
        </p:nvSpPr>
        <p:spPr bwMode="auto">
          <a:xfrm>
            <a:off x="1931990" y="1556107"/>
            <a:ext cx="1945481" cy="767953"/>
          </a:xfrm>
          <a:custGeom>
            <a:avLst/>
            <a:gdLst>
              <a:gd name="T0" fmla="*/ 0 w 21600"/>
              <a:gd name="T1" fmla="*/ 0 h 24595"/>
              <a:gd name="T2" fmla="*/ 261467371 w 21600"/>
              <a:gd name="T3" fmla="*/ 0 h 24595"/>
              <a:gd name="T4" fmla="*/ 261467371 w 21600"/>
              <a:gd name="T5" fmla="*/ 21043562 h 24595"/>
              <a:gd name="T6" fmla="*/ 0 w 21600"/>
              <a:gd name="T7" fmla="*/ 24505883 h 24595"/>
              <a:gd name="T8" fmla="*/ 0 w 21600"/>
              <a:gd name="T9" fmla="*/ 0 h 24595"/>
              <a:gd name="T10" fmla="*/ 0 60000 65536"/>
              <a:gd name="T11" fmla="*/ 0 60000 65536"/>
              <a:gd name="T12" fmla="*/ 0 60000 65536"/>
              <a:gd name="T13" fmla="*/ 0 60000 65536"/>
              <a:gd name="T14" fmla="*/ 0 60000 65536"/>
              <a:gd name="T15" fmla="*/ 0 w 21600"/>
              <a:gd name="T16" fmla="*/ 0 h 24595"/>
              <a:gd name="T17" fmla="*/ 21600 w 21600"/>
              <a:gd name="T18" fmla="*/ 24595 h 24595"/>
            </a:gdLst>
            <a:ahLst/>
            <a:cxnLst>
              <a:cxn ang="T10">
                <a:pos x="T0" y="T1"/>
              </a:cxn>
              <a:cxn ang="T11">
                <a:pos x="T2" y="T3"/>
              </a:cxn>
              <a:cxn ang="T12">
                <a:pos x="T4" y="T5"/>
              </a:cxn>
              <a:cxn ang="T13">
                <a:pos x="T6" y="T7"/>
              </a:cxn>
              <a:cxn ang="T14">
                <a:pos x="T8" y="T9"/>
              </a:cxn>
            </a:cxnLst>
            <a:rect l="T15" t="T16" r="T17" b="T18"/>
            <a:pathLst>
              <a:path w="21600" h="24595">
                <a:moveTo>
                  <a:pt x="0" y="0"/>
                </a:moveTo>
                <a:lnTo>
                  <a:pt x="21600" y="0"/>
                </a:lnTo>
                <a:lnTo>
                  <a:pt x="21600" y="17322"/>
                </a:lnTo>
                <a:cubicBezTo>
                  <a:pt x="10800" y="17322"/>
                  <a:pt x="9184" y="31580"/>
                  <a:pt x="0" y="20172"/>
                </a:cubicBezTo>
                <a:lnTo>
                  <a:pt x="0" y="0"/>
                </a:lnTo>
                <a:close/>
              </a:path>
            </a:pathLst>
          </a:custGeom>
          <a:solidFill>
            <a:srgbClr val="C6D9F1"/>
          </a:solidFill>
          <a:ln w="25400">
            <a:solidFill>
              <a:srgbClr val="385D8A"/>
            </a:solidFill>
            <a:miter lim="800000"/>
            <a:headEnd/>
            <a:tailEnd/>
          </a:ln>
          <a:effectLst>
            <a:outerShdw blurRad="50800" dist="76201" dir="2700000" algn="tl" rotWithShape="0">
              <a:srgbClr val="808080">
                <a:alpha val="39998"/>
              </a:srgbClr>
            </a:outerShdw>
          </a:effectLst>
          <a:scene3d>
            <a:camera prst="orthographicFront"/>
            <a:lightRig rig="threePt" dir="t"/>
          </a:scene3d>
          <a:sp3d>
            <a:bevelT/>
          </a:sp3d>
        </p:spPr>
        <p:txBody>
          <a:bodyPr tIns="135000" bIns="0">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總積分</a:t>
            </a:r>
            <a:r>
              <a:rPr kumimoji="0" lang="en-US" altLang="zh-TW" sz="2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(108)</a:t>
            </a:r>
            <a:endParaRPr kumimoji="0" lang="zh-TW" altLang="en-US" sz="2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7" name="流程圖: 文件 3"/>
          <p:cNvSpPr>
            <a:spLocks/>
          </p:cNvSpPr>
          <p:nvPr/>
        </p:nvSpPr>
        <p:spPr bwMode="auto">
          <a:xfrm>
            <a:off x="913599" y="2936951"/>
            <a:ext cx="2640816" cy="944059"/>
          </a:xfrm>
          <a:custGeom>
            <a:avLst/>
            <a:gdLst>
              <a:gd name="T0" fmla="*/ 0 w 21600"/>
              <a:gd name="T1" fmla="*/ 0 h 24595"/>
              <a:gd name="T2" fmla="*/ 261467371 w 21600"/>
              <a:gd name="T3" fmla="*/ 0 h 24595"/>
              <a:gd name="T4" fmla="*/ 261467371 w 21600"/>
              <a:gd name="T5" fmla="*/ 20965709 h 24595"/>
              <a:gd name="T6" fmla="*/ 0 w 21600"/>
              <a:gd name="T7" fmla="*/ 24415219 h 24595"/>
              <a:gd name="T8" fmla="*/ 0 w 21600"/>
              <a:gd name="T9" fmla="*/ 0 h 24595"/>
              <a:gd name="T10" fmla="*/ 0 60000 65536"/>
              <a:gd name="T11" fmla="*/ 0 60000 65536"/>
              <a:gd name="T12" fmla="*/ 0 60000 65536"/>
              <a:gd name="T13" fmla="*/ 0 60000 65536"/>
              <a:gd name="T14" fmla="*/ 0 60000 65536"/>
              <a:gd name="T15" fmla="*/ 0 w 21600"/>
              <a:gd name="T16" fmla="*/ 0 h 24595"/>
              <a:gd name="T17" fmla="*/ 21600 w 21600"/>
              <a:gd name="T18" fmla="*/ 24595 h 24595"/>
            </a:gdLst>
            <a:ahLst/>
            <a:cxnLst>
              <a:cxn ang="T10">
                <a:pos x="T0" y="T1"/>
              </a:cxn>
              <a:cxn ang="T11">
                <a:pos x="T2" y="T3"/>
              </a:cxn>
              <a:cxn ang="T12">
                <a:pos x="T4" y="T5"/>
              </a:cxn>
              <a:cxn ang="T13">
                <a:pos x="T6" y="T7"/>
              </a:cxn>
              <a:cxn ang="T14">
                <a:pos x="T8" y="T9"/>
              </a:cxn>
            </a:cxnLst>
            <a:rect l="T15" t="T16" r="T17" b="T18"/>
            <a:pathLst>
              <a:path w="21600" h="24595">
                <a:moveTo>
                  <a:pt x="0" y="0"/>
                </a:moveTo>
                <a:lnTo>
                  <a:pt x="21600" y="0"/>
                </a:lnTo>
                <a:lnTo>
                  <a:pt x="21600" y="17322"/>
                </a:lnTo>
                <a:cubicBezTo>
                  <a:pt x="10800" y="17322"/>
                  <a:pt x="9184" y="31580"/>
                  <a:pt x="0" y="20172"/>
                </a:cubicBezTo>
                <a:lnTo>
                  <a:pt x="0" y="0"/>
                </a:lnTo>
                <a:close/>
              </a:path>
            </a:pathLst>
          </a:custGeom>
          <a:solidFill>
            <a:srgbClr val="AA86EA"/>
          </a:solidFill>
          <a:ln w="25400">
            <a:solidFill>
              <a:srgbClr val="385D8A"/>
            </a:solidFill>
            <a:miter lim="800000"/>
            <a:headEnd/>
            <a:tailEnd/>
          </a:ln>
          <a:effectLst>
            <a:outerShdw blurRad="50800" dist="76201" dir="2700000" algn="tl" rotWithShape="0">
              <a:srgbClr val="808080">
                <a:alpha val="39998"/>
              </a:srgbClr>
            </a:outerShdw>
          </a:effectLst>
          <a:scene3d>
            <a:camera prst="orthographicFront"/>
            <a:lightRig rig="threePt" dir="t"/>
          </a:scene3d>
          <a:sp3d>
            <a:bevelT/>
          </a:sp3d>
        </p:spPr>
        <p:txBody>
          <a:bodyPr tIns="135000" bIns="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多元學習表現積分</a:t>
            </a:r>
            <a:r>
              <a:rPr kumimoji="0" lang="en-US" altLang="zh-TW"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(36</a:t>
            </a:r>
            <a:r>
              <a:rPr kumimoji="0" lang="en-US" altLang="zh-TW" sz="1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a:t>
            </a:r>
            <a:r>
              <a:rPr kumimoji="0" lang="zh-TW" altLang="en-US" sz="1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t>
            </a:r>
            <a:r>
              <a:rPr kumimoji="0" lang="zh-TW" altLang="en-US" sz="1500" b="0" i="0" u="none" strike="noStrike" kern="1200" cap="none" spc="0" normalizeH="0" baseline="0" noProof="0" dirty="0">
                <a:ln>
                  <a:noFill/>
                </a:ln>
                <a:solidFill>
                  <a:prstClr val="white"/>
                </a:solidFill>
                <a:effectLst/>
                <a:uLnTx/>
                <a:uFillTx/>
                <a:latin typeface="Calibri" panose="020F0502020204030204"/>
                <a:ea typeface="標楷體" panose="03000509000000000000" pitchFamily="65" charset="-120"/>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sp>
        <p:nvSpPr>
          <p:cNvPr id="8" name="向下箭號 7"/>
          <p:cNvSpPr/>
          <p:nvPr/>
        </p:nvSpPr>
        <p:spPr>
          <a:xfrm>
            <a:off x="3205409" y="2517851"/>
            <a:ext cx="242888" cy="247650"/>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white"/>
              </a:solidFill>
              <a:effectLst/>
              <a:uLnTx/>
              <a:uFillTx/>
              <a:latin typeface="Calibri" panose="020F0502020204030204"/>
              <a:ea typeface="標楷體" panose="03000509000000000000" pitchFamily="65" charset="-120"/>
              <a:cs typeface="+mn-cs"/>
            </a:endParaRPr>
          </a:p>
        </p:txBody>
      </p:sp>
      <p:sp>
        <p:nvSpPr>
          <p:cNvPr id="9" name="向下箭號 8"/>
          <p:cNvSpPr/>
          <p:nvPr/>
        </p:nvSpPr>
        <p:spPr>
          <a:xfrm rot="16200000">
            <a:off x="1278421" y="1661141"/>
            <a:ext cx="282178" cy="488156"/>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white"/>
              </a:solidFill>
              <a:effectLst/>
              <a:uLnTx/>
              <a:uFillTx/>
              <a:latin typeface="Calibri" panose="020F0502020204030204"/>
              <a:ea typeface="標楷體" panose="03000509000000000000" pitchFamily="65" charset="-120"/>
              <a:cs typeface="+mn-cs"/>
            </a:endParaRPr>
          </a:p>
        </p:txBody>
      </p:sp>
      <p:sp>
        <p:nvSpPr>
          <p:cNvPr id="204807" name="文字方塊 15"/>
          <p:cNvSpPr txBox="1">
            <a:spLocks noChangeArrowheads="1"/>
          </p:cNvSpPr>
          <p:nvPr/>
        </p:nvSpPr>
        <p:spPr bwMode="auto">
          <a:xfrm>
            <a:off x="781275" y="2127247"/>
            <a:ext cx="1046440" cy="767953"/>
          </a:xfrm>
          <a:prstGeom prst="rect">
            <a:avLst/>
          </a:prstGeom>
          <a:noFill/>
          <a:ln w="9525">
            <a:solidFill>
              <a:srgbClr val="FF0000"/>
            </a:solidFill>
            <a:prstDash val="dash"/>
            <a:miter lim="800000"/>
            <a:headEnd/>
            <a:tailEnd/>
          </a:ln>
          <a:extLst>
            <a:ext uri="{909E8E84-426E-40DD-AFC4-6F175D3DCCD1}">
              <a14:hiddenFill xmlns:a14="http://schemas.microsoft.com/office/drawing/2010/main">
                <a:solidFill>
                  <a:srgbClr val="FFFFFF"/>
                </a:solidFill>
              </a14:hiddenFill>
            </a:ext>
          </a:extLst>
        </p:spPr>
        <p:txBody>
          <a:bodyPr vert="eaVert" wrap="square" tIns="0" bIns="0">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zh-TW" altLang="en-US" sz="28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比序開始</a:t>
            </a:r>
          </a:p>
        </p:txBody>
      </p:sp>
      <p:sp>
        <p:nvSpPr>
          <p:cNvPr id="15" name="矩形 14"/>
          <p:cNvSpPr>
            <a:spLocks noChangeArrowheads="1"/>
          </p:cNvSpPr>
          <p:nvPr/>
        </p:nvSpPr>
        <p:spPr bwMode="auto">
          <a:xfrm>
            <a:off x="4145873" y="1129615"/>
            <a:ext cx="7808439" cy="1357108"/>
          </a:xfrm>
          <a:prstGeom prst="rect">
            <a:avLst/>
          </a:prstGeom>
          <a:noFill/>
          <a:ln w="25400">
            <a:solidFill>
              <a:srgbClr val="FF0000"/>
            </a:solidFill>
            <a:prstDash val="sysDash"/>
            <a:miter lim="800000"/>
            <a:headEnd/>
            <a:tailEnd/>
          </a:ln>
          <a:effectLst>
            <a:outerShdw blurRad="50800" dist="63500" dir="2700000" algn="tl" rotWithShape="0">
              <a:srgbClr val="808080">
                <a:alpha val="39998"/>
              </a:srgbClr>
            </a:outerShdw>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0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志願序</a:t>
            </a:r>
            <a:r>
              <a:rPr kumimoji="0" lang="en-US" altLang="zh-TW" sz="30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(36)+</a:t>
            </a:r>
            <a:r>
              <a:rPr kumimoji="0" lang="zh-TW" altLang="en-US" sz="30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多元學習表現</a:t>
            </a:r>
            <a:r>
              <a:rPr kumimoji="0" lang="en-US" altLang="zh-TW" sz="30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(36)+</a:t>
            </a:r>
            <a:r>
              <a:rPr kumimoji="0" lang="zh-TW" altLang="en-US" sz="30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教育會考</a:t>
            </a:r>
            <a:r>
              <a:rPr kumimoji="0" lang="en-US" altLang="zh-TW" sz="30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(36)</a:t>
            </a:r>
            <a:endParaRPr kumimoji="0" lang="zh-TW" altLang="en-US" sz="30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endParaRPr>
          </a:p>
        </p:txBody>
      </p:sp>
      <p:cxnSp>
        <p:nvCxnSpPr>
          <p:cNvPr id="16" name="直線單箭頭接點 15"/>
          <p:cNvCxnSpPr/>
          <p:nvPr/>
        </p:nvCxnSpPr>
        <p:spPr bwMode="auto">
          <a:xfrm flipH="1">
            <a:off x="3877471" y="1808169"/>
            <a:ext cx="322660" cy="0"/>
          </a:xfrm>
          <a:prstGeom prst="straightConnector1">
            <a:avLst/>
          </a:prstGeom>
          <a:ln w="28575">
            <a:solidFill>
              <a:srgbClr val="FF0000"/>
            </a:solidFill>
            <a:prstDash val="sysDash"/>
            <a:tailEnd type="arrow"/>
          </a:ln>
        </p:spPr>
        <p:style>
          <a:lnRef idx="1">
            <a:schemeClr val="accent1"/>
          </a:lnRef>
          <a:fillRef idx="0">
            <a:schemeClr val="accent1"/>
          </a:fillRef>
          <a:effectRef idx="0">
            <a:schemeClr val="accent1"/>
          </a:effectRef>
          <a:fontRef idx="minor">
            <a:schemeClr val="tx1"/>
          </a:fontRef>
        </p:style>
      </p:cxnSp>
      <p:grpSp>
        <p:nvGrpSpPr>
          <p:cNvPr id="204810" name="群組 17"/>
          <p:cNvGrpSpPr>
            <a:grpSpLocks/>
          </p:cNvGrpSpPr>
          <p:nvPr/>
        </p:nvGrpSpPr>
        <p:grpSpPr bwMode="auto">
          <a:xfrm>
            <a:off x="3554415" y="2819048"/>
            <a:ext cx="8398686" cy="922841"/>
            <a:chOff x="3132966" y="1819661"/>
            <a:chExt cx="7461807" cy="1024684"/>
          </a:xfrm>
          <a:noFill/>
        </p:grpSpPr>
        <p:sp>
          <p:nvSpPr>
            <p:cNvPr id="18" name="矩形 17"/>
            <p:cNvSpPr>
              <a:spLocks noChangeArrowheads="1"/>
            </p:cNvSpPr>
            <p:nvPr/>
          </p:nvSpPr>
          <p:spPr bwMode="auto">
            <a:xfrm>
              <a:off x="3429460" y="1819661"/>
              <a:ext cx="7165313" cy="1024684"/>
            </a:xfrm>
            <a:prstGeom prst="rect">
              <a:avLst/>
            </a:prstGeom>
            <a:grpFill/>
            <a:ln w="25400">
              <a:solidFill>
                <a:srgbClr val="FF0000"/>
              </a:solidFill>
              <a:prstDash val="sysDash"/>
              <a:miter lim="800000"/>
              <a:headEnd/>
              <a:tailEnd/>
            </a:ln>
            <a:effectLst>
              <a:outerShdw blurRad="50800" dist="63500" dir="2700000" algn="tl" rotWithShape="0">
                <a:srgbClr val="808080">
                  <a:alpha val="39998"/>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30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均衡學習</a:t>
              </a:r>
              <a:r>
                <a:rPr kumimoji="0" lang="en-US" altLang="zh-TW" sz="30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(21)+</a:t>
              </a:r>
              <a:r>
                <a:rPr kumimoji="0" lang="zh-TW" altLang="en-US" sz="30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服務學習</a:t>
              </a:r>
              <a:r>
                <a:rPr kumimoji="0" lang="en-US" altLang="zh-TW" sz="30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(15)</a:t>
              </a:r>
              <a:endParaRPr kumimoji="0" lang="zh-TW" altLang="en-US" sz="30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endParaRPr>
            </a:p>
          </p:txBody>
        </p:sp>
        <p:cxnSp>
          <p:nvCxnSpPr>
            <p:cNvPr id="19" name="直線單箭頭接點 18"/>
            <p:cNvCxnSpPr/>
            <p:nvPr/>
          </p:nvCxnSpPr>
          <p:spPr>
            <a:xfrm flipH="1">
              <a:off x="3132966" y="2292317"/>
              <a:ext cx="398936" cy="0"/>
            </a:xfrm>
            <a:prstGeom prst="straightConnector1">
              <a:avLst/>
            </a:prstGeom>
            <a:grpFill/>
            <a:ln w="28575">
              <a:solidFill>
                <a:srgbClr val="FF0000"/>
              </a:solidFill>
              <a:prstDash val="sysDash"/>
              <a:tailEnd type="arrow"/>
            </a:ln>
          </p:spPr>
          <p:style>
            <a:lnRef idx="1">
              <a:schemeClr val="accent1"/>
            </a:lnRef>
            <a:fillRef idx="0">
              <a:schemeClr val="accent1"/>
            </a:fillRef>
            <a:effectRef idx="0">
              <a:schemeClr val="accent1"/>
            </a:effectRef>
            <a:fontRef idx="minor">
              <a:schemeClr val="tx1"/>
            </a:fontRef>
          </p:style>
        </p:cxnSp>
      </p:grpSp>
      <p:sp>
        <p:nvSpPr>
          <p:cNvPr id="20" name="向下箭號 19"/>
          <p:cNvSpPr/>
          <p:nvPr/>
        </p:nvSpPr>
        <p:spPr>
          <a:xfrm>
            <a:off x="2661842" y="4020293"/>
            <a:ext cx="242888" cy="247650"/>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white"/>
              </a:solidFill>
              <a:effectLst/>
              <a:uLnTx/>
              <a:uFillTx/>
              <a:latin typeface="Calibri" panose="020F0502020204030204"/>
              <a:ea typeface="標楷體" panose="03000509000000000000" pitchFamily="65" charset="-120"/>
              <a:cs typeface="+mn-cs"/>
            </a:endParaRPr>
          </a:p>
        </p:txBody>
      </p:sp>
      <p:sp>
        <p:nvSpPr>
          <p:cNvPr id="21" name="流程圖: 文件 3"/>
          <p:cNvSpPr>
            <a:spLocks/>
          </p:cNvSpPr>
          <p:nvPr/>
        </p:nvSpPr>
        <p:spPr bwMode="auto">
          <a:xfrm>
            <a:off x="376963" y="4448331"/>
            <a:ext cx="2527767" cy="944059"/>
          </a:xfrm>
          <a:custGeom>
            <a:avLst/>
            <a:gdLst>
              <a:gd name="T0" fmla="*/ 0 w 21600"/>
              <a:gd name="T1" fmla="*/ 0 h 24595"/>
              <a:gd name="T2" fmla="*/ 328516835 w 21600"/>
              <a:gd name="T3" fmla="*/ 0 h 24595"/>
              <a:gd name="T4" fmla="*/ 328516835 w 21600"/>
              <a:gd name="T5" fmla="*/ 20965709 h 24595"/>
              <a:gd name="T6" fmla="*/ 0 w 21600"/>
              <a:gd name="T7" fmla="*/ 24415219 h 24595"/>
              <a:gd name="T8" fmla="*/ 0 w 21600"/>
              <a:gd name="T9" fmla="*/ 0 h 24595"/>
              <a:gd name="T10" fmla="*/ 0 60000 65536"/>
              <a:gd name="T11" fmla="*/ 0 60000 65536"/>
              <a:gd name="T12" fmla="*/ 0 60000 65536"/>
              <a:gd name="T13" fmla="*/ 0 60000 65536"/>
              <a:gd name="T14" fmla="*/ 0 60000 65536"/>
              <a:gd name="T15" fmla="*/ 0 w 21600"/>
              <a:gd name="T16" fmla="*/ 0 h 24595"/>
              <a:gd name="T17" fmla="*/ 21600 w 21600"/>
              <a:gd name="T18" fmla="*/ 24595 h 24595"/>
            </a:gdLst>
            <a:ahLst/>
            <a:cxnLst>
              <a:cxn ang="T10">
                <a:pos x="T0" y="T1"/>
              </a:cxn>
              <a:cxn ang="T11">
                <a:pos x="T2" y="T3"/>
              </a:cxn>
              <a:cxn ang="T12">
                <a:pos x="T4" y="T5"/>
              </a:cxn>
              <a:cxn ang="T13">
                <a:pos x="T6" y="T7"/>
              </a:cxn>
              <a:cxn ang="T14">
                <a:pos x="T8" y="T9"/>
              </a:cxn>
            </a:cxnLst>
            <a:rect l="T15" t="T16" r="T17" b="T18"/>
            <a:pathLst>
              <a:path w="21600" h="24595">
                <a:moveTo>
                  <a:pt x="0" y="0"/>
                </a:moveTo>
                <a:lnTo>
                  <a:pt x="21600" y="0"/>
                </a:lnTo>
                <a:lnTo>
                  <a:pt x="21600" y="17322"/>
                </a:lnTo>
                <a:cubicBezTo>
                  <a:pt x="10800" y="17322"/>
                  <a:pt x="9184" y="31580"/>
                  <a:pt x="0" y="20172"/>
                </a:cubicBezTo>
                <a:lnTo>
                  <a:pt x="0" y="0"/>
                </a:lnTo>
                <a:close/>
              </a:path>
            </a:pathLst>
          </a:custGeom>
          <a:solidFill>
            <a:srgbClr val="FF6699"/>
          </a:solidFill>
          <a:ln w="25400">
            <a:solidFill>
              <a:srgbClr val="385D8A"/>
            </a:solidFill>
            <a:miter lim="800000"/>
            <a:headEnd/>
            <a:tailEnd/>
          </a:ln>
          <a:effectLst>
            <a:outerShdw blurRad="50800" dist="76201" dir="2700000" algn="tl" rotWithShape="0">
              <a:srgbClr val="808080">
                <a:alpha val="39998"/>
              </a:srgbClr>
            </a:outerShdw>
          </a:effectLst>
          <a:scene3d>
            <a:camera prst="orthographicFront"/>
            <a:lightRig rig="threePt" dir="t"/>
          </a:scene3d>
          <a:sp3d>
            <a:bevelT/>
          </a:sp3d>
        </p:spPr>
        <p:txBody>
          <a:bodyPr tIns="135000" bIns="0">
            <a:sp3d extrusionH="57150">
              <a:bevelT w="38100" h="38100"/>
            </a:sp3d>
          </a:bodyPr>
          <a:lstStyle>
            <a:lvl1pPr eaLnBrk="0" hangingPunct="0">
              <a:defRPr kumimoji="1">
                <a:solidFill>
                  <a:schemeClr val="tx1"/>
                </a:solidFill>
                <a:latin typeface="Arial" panose="020B0604020202020204" pitchFamily="34" charset="0"/>
                <a:ea typeface="新細明體" panose="02020500000000000000" pitchFamily="18" charset="-120"/>
              </a:defRPr>
            </a:lvl1pPr>
            <a:lvl2pPr marL="742950" indent="-285750" eaLnBrk="0" hangingPunct="0">
              <a:defRPr kumimoji="1">
                <a:solidFill>
                  <a:schemeClr val="tx1"/>
                </a:solidFill>
                <a:latin typeface="Arial" panose="020B0604020202020204" pitchFamily="34" charset="0"/>
                <a:ea typeface="新細明體" panose="02020500000000000000" pitchFamily="18" charset="-120"/>
              </a:defRPr>
            </a:lvl2pPr>
            <a:lvl3pPr marL="1143000" indent="-228600" eaLnBrk="0" hangingPunct="0">
              <a:defRPr kumimoji="1">
                <a:solidFill>
                  <a:schemeClr val="tx1"/>
                </a:solidFill>
                <a:latin typeface="Arial" panose="020B0604020202020204" pitchFamily="34" charset="0"/>
                <a:ea typeface="新細明體" panose="02020500000000000000" pitchFamily="18" charset="-120"/>
              </a:defRPr>
            </a:lvl3pPr>
            <a:lvl4pPr marL="1600200" indent="-228600" eaLnBrk="0" hangingPunct="0">
              <a:defRPr kumimoji="1">
                <a:solidFill>
                  <a:schemeClr val="tx1"/>
                </a:solidFill>
                <a:latin typeface="Arial" panose="020B0604020202020204" pitchFamily="34" charset="0"/>
                <a:ea typeface="新細明體" panose="02020500000000000000" pitchFamily="18" charset="-120"/>
              </a:defRPr>
            </a:lvl4pPr>
            <a:lvl5pPr marL="2057400" indent="-228600" eaLnBrk="0" hangingPunct="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會考總積分</a:t>
            </a:r>
            <a:r>
              <a:rPr kumimoji="0" lang="en-US" altLang="zh-TW" sz="2400" b="1"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(36)</a:t>
            </a:r>
            <a:endParaRPr kumimoji="0" lang="zh-TW" altLang="en-US" sz="2400" b="1"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endParaRPr>
          </a:p>
        </p:txBody>
      </p:sp>
      <p:sp>
        <p:nvSpPr>
          <p:cNvPr id="22" name="矩形 21"/>
          <p:cNvSpPr>
            <a:spLocks noChangeArrowheads="1"/>
          </p:cNvSpPr>
          <p:nvPr/>
        </p:nvSpPr>
        <p:spPr bwMode="auto">
          <a:xfrm>
            <a:off x="3389153" y="4049666"/>
            <a:ext cx="8563948" cy="2542402"/>
          </a:xfrm>
          <a:prstGeom prst="rect">
            <a:avLst/>
          </a:prstGeom>
          <a:noFill/>
          <a:ln w="25400">
            <a:solidFill>
              <a:srgbClr val="FF0000"/>
            </a:solidFill>
            <a:prstDash val="sysDash"/>
            <a:miter lim="800000"/>
            <a:headEnd/>
            <a:tailEnd/>
          </a:ln>
          <a:effectLst>
            <a:outerShdw blurRad="50800" dist="63500" dir="2700000" algn="tl" rotWithShape="0">
              <a:srgbClr val="808080">
                <a:alpha val="39998"/>
              </a:srgbClr>
            </a:outerShdw>
          </a:effectLst>
        </p:spPr>
        <p:txBody>
          <a:bodyPr/>
          <a:lstStyle>
            <a:lvl1pPr>
              <a:defRPr kumimoji="1" sz="2400">
                <a:solidFill>
                  <a:schemeClr val="tx1"/>
                </a:solidFill>
                <a:latin typeface="Arial" panose="020B0604020202020204" pitchFamily="34" charset="0"/>
                <a:ea typeface="新細明體" panose="02020500000000000000" pitchFamily="18" charset="-120"/>
              </a:defRPr>
            </a:lvl1pPr>
            <a:lvl2pPr marL="742950" indent="-285750">
              <a:defRPr kumimoji="1" sz="2400">
                <a:solidFill>
                  <a:schemeClr val="tx1"/>
                </a:solidFill>
                <a:latin typeface="Arial" panose="020B0604020202020204" pitchFamily="34" charset="0"/>
                <a:ea typeface="新細明體" panose="02020500000000000000" pitchFamily="18" charset="-120"/>
              </a:defRPr>
            </a:lvl2pPr>
            <a:lvl3pPr marL="1143000" indent="-228600">
              <a:defRPr kumimoji="1" sz="2400">
                <a:solidFill>
                  <a:schemeClr val="tx1"/>
                </a:solidFill>
                <a:latin typeface="Arial" panose="020B0604020202020204" pitchFamily="34" charset="0"/>
                <a:ea typeface="新細明體" panose="02020500000000000000" pitchFamily="18" charset="-120"/>
              </a:defRPr>
            </a:lvl3pPr>
            <a:lvl4pPr marL="1600200" indent="-228600">
              <a:defRPr kumimoji="1" sz="2400">
                <a:solidFill>
                  <a:schemeClr val="tx1"/>
                </a:solidFill>
                <a:latin typeface="Arial" panose="020B0604020202020204" pitchFamily="34" charset="0"/>
                <a:ea typeface="新細明體" panose="02020500000000000000" pitchFamily="18" charset="-120"/>
              </a:defRPr>
            </a:lvl4pPr>
            <a:lvl5pPr marL="2057400" indent="-228600">
              <a:defRPr kumimoji="1" sz="2400">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sz="2400">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sz="2400">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sz="2400">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sz="2400">
                <a:solidFill>
                  <a:schemeClr val="tx1"/>
                </a:solidFill>
                <a:latin typeface="Arial" panose="020B0604020202020204" pitchFamily="34" charset="0"/>
                <a:ea typeface="新細明體" panose="02020500000000000000" pitchFamily="18" charset="-12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26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國文</a:t>
            </a:r>
            <a:r>
              <a:rPr kumimoji="1" lang="en-US" altLang="zh-TW" sz="26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(7)+</a:t>
            </a:r>
            <a:r>
              <a:rPr kumimoji="1" lang="zh-TW" altLang="en-US" sz="26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數學</a:t>
            </a:r>
            <a:r>
              <a:rPr kumimoji="1" lang="en-US" altLang="zh-TW" sz="26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(7)+</a:t>
            </a:r>
            <a:r>
              <a:rPr kumimoji="1" lang="zh-TW" altLang="en-US" sz="26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英語</a:t>
            </a:r>
            <a:r>
              <a:rPr kumimoji="1" lang="en-US" altLang="zh-TW" sz="26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(7)+</a:t>
            </a:r>
            <a:r>
              <a:rPr kumimoji="1" lang="zh-TW" altLang="en-US" sz="26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社會</a:t>
            </a:r>
            <a:r>
              <a:rPr kumimoji="1" lang="en-US" altLang="zh-TW" sz="26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(7)+</a:t>
            </a:r>
            <a:r>
              <a:rPr kumimoji="1" lang="zh-TW" altLang="en-US" sz="26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自然</a:t>
            </a:r>
            <a:r>
              <a:rPr kumimoji="1" lang="en-US" altLang="zh-TW" sz="26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(7) +</a:t>
            </a:r>
            <a:r>
              <a:rPr kumimoji="1" lang="zh-TW" altLang="en-US" sz="26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寫作</a:t>
            </a:r>
            <a:r>
              <a:rPr kumimoji="1" lang="en-US" altLang="zh-TW" sz="26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(1)</a:t>
            </a:r>
            <a:r>
              <a:rPr kumimoji="0" lang="zh-TW" altLang="en-US" sz="26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 </a:t>
            </a:r>
            <a:endParaRPr kumimoji="0" lang="en-US" altLang="zh-TW" sz="26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500" b="1"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275"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endParaRPr>
          </a:p>
        </p:txBody>
      </p:sp>
      <p:cxnSp>
        <p:nvCxnSpPr>
          <p:cNvPr id="23" name="直線單箭頭接點 22"/>
          <p:cNvCxnSpPr>
            <a:cxnSpLocks/>
          </p:cNvCxnSpPr>
          <p:nvPr/>
        </p:nvCxnSpPr>
        <p:spPr bwMode="auto">
          <a:xfrm flipH="1">
            <a:off x="2904730" y="4835264"/>
            <a:ext cx="511723" cy="0"/>
          </a:xfrm>
          <a:prstGeom prst="straightConnector1">
            <a:avLst/>
          </a:prstGeom>
          <a:ln w="28575">
            <a:solidFill>
              <a:srgbClr val="FF0000"/>
            </a:solidFill>
            <a:prstDash val="sysDash"/>
            <a:tailEnd type="arrow"/>
          </a:ln>
        </p:spPr>
        <p:style>
          <a:lnRef idx="1">
            <a:schemeClr val="accent1"/>
          </a:lnRef>
          <a:fillRef idx="0">
            <a:schemeClr val="accent1"/>
          </a:fillRef>
          <a:effectRef idx="0">
            <a:schemeClr val="accent1"/>
          </a:effectRef>
          <a:fontRef idx="minor">
            <a:schemeClr val="tx1"/>
          </a:fontRef>
        </p:style>
      </p:cxnSp>
      <p:pic>
        <p:nvPicPr>
          <p:cNvPr id="20481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34007" y="5514087"/>
            <a:ext cx="283369" cy="265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矩形 1"/>
          <p:cNvSpPr/>
          <p:nvPr/>
        </p:nvSpPr>
        <p:spPr>
          <a:xfrm>
            <a:off x="2725519" y="265929"/>
            <a:ext cx="7577530" cy="707886"/>
          </a:xfrm>
          <a:prstGeom prst="rect">
            <a:avLst/>
          </a:prstGeom>
        </p:spPr>
        <p:txBody>
          <a:bodyPr wrap="square">
            <a:spAutoFit/>
          </a:bodyP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標楷體" pitchFamily="65" charset="-120"/>
                <a:ea typeface="標楷體" pitchFamily="65" charset="-120"/>
                <a:cs typeface="BiauKai"/>
              </a:rPr>
              <a:t>超額比序及分發作業流程</a:t>
            </a:r>
            <a:r>
              <a:rPr kumimoji="0" lang="en-US" altLang="zh-TW"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標楷體" pitchFamily="65" charset="-120"/>
                <a:ea typeface="標楷體" pitchFamily="65" charset="-120"/>
                <a:cs typeface="BiauKai"/>
              </a:rPr>
              <a:t>(1/2)</a:t>
            </a:r>
            <a:endParaRPr kumimoji="0" lang="zh-TW" alt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標楷體" pitchFamily="65" charset="-120"/>
              <a:ea typeface="標楷體" pitchFamily="65" charset="-120"/>
              <a:cs typeface="BiauKai"/>
            </a:endParaRPr>
          </a:p>
        </p:txBody>
      </p:sp>
      <p:graphicFrame>
        <p:nvGraphicFramePr>
          <p:cNvPr id="3" name="表格 2">
            <a:extLst>
              <a:ext uri="{FF2B5EF4-FFF2-40B4-BE49-F238E27FC236}">
                <a16:creationId xmlns:a16="http://schemas.microsoft.com/office/drawing/2014/main" xmlns="" id="{A127B16C-F8EF-4002-BAB2-34C9E5B66438}"/>
              </a:ext>
            </a:extLst>
          </p:cNvPr>
          <p:cNvGraphicFramePr>
            <a:graphicFrameLocks noGrp="1"/>
          </p:cNvGraphicFramePr>
          <p:nvPr/>
        </p:nvGraphicFramePr>
        <p:xfrm>
          <a:off x="3389151" y="4525609"/>
          <a:ext cx="8563950" cy="2066457"/>
        </p:xfrm>
        <a:graphic>
          <a:graphicData uri="http://schemas.openxmlformats.org/drawingml/2006/table">
            <a:tbl>
              <a:tblPr firstRow="1" firstCol="1" bandRow="1">
                <a:tableStyleId>{5C22544A-7EE6-4342-B048-85BDC9FD1C3A}</a:tableStyleId>
              </a:tblPr>
              <a:tblGrid>
                <a:gridCol w="1223421">
                  <a:extLst>
                    <a:ext uri="{9D8B030D-6E8A-4147-A177-3AD203B41FA5}">
                      <a16:colId xmlns:a16="http://schemas.microsoft.com/office/drawing/2014/main" xmlns="" val="2511450477"/>
                    </a:ext>
                  </a:extLst>
                </a:gridCol>
                <a:gridCol w="203906">
                  <a:extLst>
                    <a:ext uri="{9D8B030D-6E8A-4147-A177-3AD203B41FA5}">
                      <a16:colId xmlns:a16="http://schemas.microsoft.com/office/drawing/2014/main" xmlns="" val="762579348"/>
                    </a:ext>
                  </a:extLst>
                </a:gridCol>
                <a:gridCol w="1019517">
                  <a:extLst>
                    <a:ext uri="{9D8B030D-6E8A-4147-A177-3AD203B41FA5}">
                      <a16:colId xmlns:a16="http://schemas.microsoft.com/office/drawing/2014/main" xmlns="" val="3953556448"/>
                    </a:ext>
                  </a:extLst>
                </a:gridCol>
                <a:gridCol w="407806">
                  <a:extLst>
                    <a:ext uri="{9D8B030D-6E8A-4147-A177-3AD203B41FA5}">
                      <a16:colId xmlns:a16="http://schemas.microsoft.com/office/drawing/2014/main" xmlns="" val="2928889027"/>
                    </a:ext>
                  </a:extLst>
                </a:gridCol>
                <a:gridCol w="815615">
                  <a:extLst>
                    <a:ext uri="{9D8B030D-6E8A-4147-A177-3AD203B41FA5}">
                      <a16:colId xmlns:a16="http://schemas.microsoft.com/office/drawing/2014/main" xmlns="" val="1088995631"/>
                    </a:ext>
                  </a:extLst>
                </a:gridCol>
                <a:gridCol w="611710">
                  <a:extLst>
                    <a:ext uri="{9D8B030D-6E8A-4147-A177-3AD203B41FA5}">
                      <a16:colId xmlns:a16="http://schemas.microsoft.com/office/drawing/2014/main" xmlns="" val="1092838037"/>
                    </a:ext>
                  </a:extLst>
                </a:gridCol>
                <a:gridCol w="611710">
                  <a:extLst>
                    <a:ext uri="{9D8B030D-6E8A-4147-A177-3AD203B41FA5}">
                      <a16:colId xmlns:a16="http://schemas.microsoft.com/office/drawing/2014/main" xmlns="" val="3426929107"/>
                    </a:ext>
                  </a:extLst>
                </a:gridCol>
                <a:gridCol w="815615">
                  <a:extLst>
                    <a:ext uri="{9D8B030D-6E8A-4147-A177-3AD203B41FA5}">
                      <a16:colId xmlns:a16="http://schemas.microsoft.com/office/drawing/2014/main" xmlns="" val="3833961878"/>
                    </a:ext>
                  </a:extLst>
                </a:gridCol>
                <a:gridCol w="407806">
                  <a:extLst>
                    <a:ext uri="{9D8B030D-6E8A-4147-A177-3AD203B41FA5}">
                      <a16:colId xmlns:a16="http://schemas.microsoft.com/office/drawing/2014/main" xmlns="" val="4213555813"/>
                    </a:ext>
                  </a:extLst>
                </a:gridCol>
                <a:gridCol w="1019517">
                  <a:extLst>
                    <a:ext uri="{9D8B030D-6E8A-4147-A177-3AD203B41FA5}">
                      <a16:colId xmlns:a16="http://schemas.microsoft.com/office/drawing/2014/main" xmlns="" val="2692499487"/>
                    </a:ext>
                  </a:extLst>
                </a:gridCol>
                <a:gridCol w="203906">
                  <a:extLst>
                    <a:ext uri="{9D8B030D-6E8A-4147-A177-3AD203B41FA5}">
                      <a16:colId xmlns:a16="http://schemas.microsoft.com/office/drawing/2014/main" xmlns="" val="3954206794"/>
                    </a:ext>
                  </a:extLst>
                </a:gridCol>
                <a:gridCol w="1223421">
                  <a:extLst>
                    <a:ext uri="{9D8B030D-6E8A-4147-A177-3AD203B41FA5}">
                      <a16:colId xmlns:a16="http://schemas.microsoft.com/office/drawing/2014/main" xmlns="" val="3813819661"/>
                    </a:ext>
                  </a:extLst>
                </a:gridCol>
              </a:tblGrid>
              <a:tr h="558675">
                <a:tc>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A++</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A+</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A</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B++</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B+</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B</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hMerge="1">
                  <a:txBody>
                    <a:bodyPr/>
                    <a:lstStyle/>
                    <a:p>
                      <a:endParaRPr lang="zh-TW" altLang="en-US"/>
                    </a:p>
                  </a:txBody>
                  <a:tcPr/>
                </a:tc>
                <a:tc>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C</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extLst>
                  <a:ext uri="{0D108BD9-81ED-4DB2-BD59-A6C34878D82A}">
                    <a16:rowId xmlns:a16="http://schemas.microsoft.com/office/drawing/2014/main" xmlns="" val="2222721633"/>
                  </a:ext>
                </a:extLst>
              </a:tr>
              <a:tr h="581504">
                <a:tc>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7</a:t>
                      </a:r>
                      <a:r>
                        <a:rPr lang="zh-TW" altLang="zh-TW" sz="2400" b="1" kern="100" dirty="0">
                          <a:solidFill>
                            <a:srgbClr val="002060"/>
                          </a:solidFill>
                          <a:effectLst/>
                          <a:latin typeface="標楷體" panose="03000509000000000000" pitchFamily="65" charset="-120"/>
                          <a:ea typeface="標楷體" panose="03000509000000000000" pitchFamily="65" charset="-120"/>
                        </a:rPr>
                        <a:t>分</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6</a:t>
                      </a:r>
                      <a:r>
                        <a:rPr lang="zh-TW" altLang="zh-TW" sz="2400" b="1" kern="100" dirty="0">
                          <a:solidFill>
                            <a:srgbClr val="002060"/>
                          </a:solidFill>
                          <a:effectLst/>
                          <a:latin typeface="標楷體" panose="03000509000000000000" pitchFamily="65" charset="-120"/>
                          <a:ea typeface="標楷體" panose="03000509000000000000" pitchFamily="65" charset="-120"/>
                        </a:rPr>
                        <a:t>分</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5</a:t>
                      </a:r>
                      <a:r>
                        <a:rPr lang="zh-TW" altLang="zh-TW" sz="2400" b="1" kern="100" dirty="0">
                          <a:solidFill>
                            <a:srgbClr val="002060"/>
                          </a:solidFill>
                          <a:effectLst/>
                          <a:latin typeface="標楷體" panose="03000509000000000000" pitchFamily="65" charset="-120"/>
                          <a:ea typeface="標楷體" panose="03000509000000000000" pitchFamily="65" charset="-120"/>
                        </a:rPr>
                        <a:t>分</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4</a:t>
                      </a:r>
                      <a:r>
                        <a:rPr lang="zh-TW" altLang="zh-TW" sz="2400" b="1" kern="100" dirty="0">
                          <a:solidFill>
                            <a:srgbClr val="002060"/>
                          </a:solidFill>
                          <a:effectLst/>
                          <a:latin typeface="標楷體" panose="03000509000000000000" pitchFamily="65" charset="-120"/>
                          <a:ea typeface="標楷體" panose="03000509000000000000" pitchFamily="65" charset="-120"/>
                        </a:rPr>
                        <a:t>分</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3</a:t>
                      </a:r>
                      <a:r>
                        <a:rPr lang="zh-TW" altLang="zh-TW" sz="2400" b="1" kern="100" dirty="0">
                          <a:solidFill>
                            <a:srgbClr val="002060"/>
                          </a:solidFill>
                          <a:effectLst/>
                          <a:latin typeface="標楷體" panose="03000509000000000000" pitchFamily="65" charset="-120"/>
                          <a:ea typeface="標楷體" panose="03000509000000000000" pitchFamily="65" charset="-120"/>
                        </a:rPr>
                        <a:t>分</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2</a:t>
                      </a:r>
                      <a:r>
                        <a:rPr lang="zh-TW" altLang="zh-TW" sz="2400" b="1" kern="100" dirty="0">
                          <a:solidFill>
                            <a:srgbClr val="002060"/>
                          </a:solidFill>
                          <a:effectLst/>
                          <a:latin typeface="標楷體" panose="03000509000000000000" pitchFamily="65" charset="-120"/>
                          <a:ea typeface="標楷體" panose="03000509000000000000" pitchFamily="65" charset="-120"/>
                        </a:rPr>
                        <a:t>分</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hMerge="1">
                  <a:txBody>
                    <a:bodyPr/>
                    <a:lstStyle/>
                    <a:p>
                      <a:endParaRPr lang="zh-TW" altLang="en-US" dirty="0"/>
                    </a:p>
                  </a:txBody>
                  <a:tcPr/>
                </a:tc>
                <a:tc>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1</a:t>
                      </a:r>
                      <a:r>
                        <a:rPr lang="zh-TW" altLang="zh-TW" sz="2400" b="1" kern="100" dirty="0">
                          <a:solidFill>
                            <a:srgbClr val="002060"/>
                          </a:solidFill>
                          <a:effectLst/>
                          <a:latin typeface="標楷體" panose="03000509000000000000" pitchFamily="65" charset="-120"/>
                          <a:ea typeface="標楷體" panose="03000509000000000000" pitchFamily="65" charset="-120"/>
                        </a:rPr>
                        <a:t>分</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extLst>
                  <a:ext uri="{0D108BD9-81ED-4DB2-BD59-A6C34878D82A}">
                    <a16:rowId xmlns:a16="http://schemas.microsoft.com/office/drawing/2014/main" xmlns="" val="2820244919"/>
                  </a:ext>
                </a:extLst>
              </a:tr>
              <a:tr h="461077">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6</a:t>
                      </a:r>
                      <a:r>
                        <a:rPr lang="zh-TW" altLang="zh-TW" sz="2400" b="1" kern="100" dirty="0">
                          <a:solidFill>
                            <a:srgbClr val="002060"/>
                          </a:solidFill>
                          <a:effectLst/>
                          <a:latin typeface="標楷體" panose="03000509000000000000" pitchFamily="65" charset="-120"/>
                          <a:ea typeface="標楷體" panose="03000509000000000000" pitchFamily="65" charset="-120"/>
                        </a:rPr>
                        <a:t>級</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5</a:t>
                      </a:r>
                      <a:r>
                        <a:rPr lang="zh-TW" altLang="zh-TW" sz="2400" b="1" kern="100" dirty="0">
                          <a:solidFill>
                            <a:srgbClr val="002060"/>
                          </a:solidFill>
                          <a:effectLst/>
                          <a:latin typeface="標楷體" panose="03000509000000000000" pitchFamily="65" charset="-120"/>
                          <a:ea typeface="標楷體" panose="03000509000000000000" pitchFamily="65" charset="-120"/>
                        </a:rPr>
                        <a:t>級</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4</a:t>
                      </a:r>
                      <a:r>
                        <a:rPr lang="zh-TW" altLang="zh-TW" sz="2400" b="1" kern="100" dirty="0">
                          <a:solidFill>
                            <a:srgbClr val="002060"/>
                          </a:solidFill>
                          <a:effectLst/>
                          <a:latin typeface="標楷體" panose="03000509000000000000" pitchFamily="65" charset="-120"/>
                          <a:ea typeface="標楷體" panose="03000509000000000000" pitchFamily="65" charset="-120"/>
                        </a:rPr>
                        <a:t>級</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3</a:t>
                      </a:r>
                      <a:r>
                        <a:rPr lang="zh-TW" altLang="zh-TW" sz="2400" b="1" kern="100" dirty="0">
                          <a:solidFill>
                            <a:srgbClr val="002060"/>
                          </a:solidFill>
                          <a:effectLst/>
                          <a:latin typeface="標楷體" panose="03000509000000000000" pitchFamily="65" charset="-120"/>
                          <a:ea typeface="標楷體" panose="03000509000000000000" pitchFamily="65" charset="-120"/>
                        </a:rPr>
                        <a:t>級</a:t>
                      </a:r>
                      <a:endParaRPr lang="zh-TW" alt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2</a:t>
                      </a:r>
                      <a:r>
                        <a:rPr lang="zh-TW" altLang="zh-TW" sz="2400" b="1" kern="100" dirty="0">
                          <a:solidFill>
                            <a:srgbClr val="002060"/>
                          </a:solidFill>
                          <a:effectLst/>
                          <a:latin typeface="標楷體" panose="03000509000000000000" pitchFamily="65" charset="-120"/>
                          <a:ea typeface="標楷體" panose="03000509000000000000" pitchFamily="65" charset="-120"/>
                        </a:rPr>
                        <a:t>級</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1</a:t>
                      </a:r>
                      <a:r>
                        <a:rPr lang="zh-TW" altLang="zh-TW" sz="2400" b="1" kern="100" dirty="0">
                          <a:solidFill>
                            <a:srgbClr val="002060"/>
                          </a:solidFill>
                          <a:effectLst/>
                          <a:latin typeface="標楷體" panose="03000509000000000000" pitchFamily="65" charset="-120"/>
                          <a:ea typeface="標楷體" panose="03000509000000000000" pitchFamily="65" charset="-120"/>
                        </a:rPr>
                        <a:t>級</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hMerge="1">
                  <a:txBody>
                    <a:bodyPr/>
                    <a:lstStyle/>
                    <a:p>
                      <a:endParaRPr lang="zh-TW" altLang="en-US"/>
                    </a:p>
                  </a:txBody>
                  <a:tcPr/>
                </a:tc>
                <a:extLst>
                  <a:ext uri="{0D108BD9-81ED-4DB2-BD59-A6C34878D82A}">
                    <a16:rowId xmlns:a16="http://schemas.microsoft.com/office/drawing/2014/main" xmlns="" val="3396874411"/>
                  </a:ext>
                </a:extLst>
              </a:tr>
              <a:tr h="465201">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1</a:t>
                      </a:r>
                      <a:r>
                        <a:rPr lang="zh-TW" altLang="zh-TW" sz="2400" b="1" kern="100" dirty="0">
                          <a:solidFill>
                            <a:srgbClr val="002060"/>
                          </a:solidFill>
                          <a:effectLst/>
                          <a:latin typeface="標楷體" panose="03000509000000000000" pitchFamily="65" charset="-120"/>
                          <a:ea typeface="標楷體" panose="03000509000000000000" pitchFamily="65" charset="-120"/>
                        </a:rPr>
                        <a:t>分</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0.8</a:t>
                      </a:r>
                      <a:r>
                        <a:rPr lang="zh-TW" altLang="zh-TW" sz="2400" b="1" kern="100" dirty="0">
                          <a:solidFill>
                            <a:srgbClr val="002060"/>
                          </a:solidFill>
                          <a:effectLst/>
                          <a:latin typeface="標楷體" panose="03000509000000000000" pitchFamily="65" charset="-120"/>
                          <a:ea typeface="標楷體" panose="03000509000000000000" pitchFamily="65" charset="-120"/>
                        </a:rPr>
                        <a:t>分</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0.6</a:t>
                      </a:r>
                      <a:r>
                        <a:rPr lang="zh-TW" altLang="zh-TW" sz="2400" b="1" kern="100" dirty="0">
                          <a:solidFill>
                            <a:srgbClr val="002060"/>
                          </a:solidFill>
                          <a:effectLst/>
                          <a:latin typeface="標楷體" panose="03000509000000000000" pitchFamily="65" charset="-120"/>
                          <a:ea typeface="標楷體" panose="03000509000000000000" pitchFamily="65" charset="-120"/>
                        </a:rPr>
                        <a:t>分</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0.4</a:t>
                      </a:r>
                      <a:r>
                        <a:rPr lang="zh-TW" altLang="zh-TW" sz="2400" b="1" kern="100" dirty="0">
                          <a:solidFill>
                            <a:srgbClr val="002060"/>
                          </a:solidFill>
                          <a:effectLst/>
                          <a:latin typeface="標楷體" panose="03000509000000000000" pitchFamily="65" charset="-120"/>
                          <a:ea typeface="標楷體" panose="03000509000000000000" pitchFamily="65" charset="-120"/>
                        </a:rPr>
                        <a:t>分</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0.2</a:t>
                      </a:r>
                      <a:r>
                        <a:rPr lang="zh-TW" altLang="zh-TW" sz="2400" b="1" kern="100" dirty="0">
                          <a:solidFill>
                            <a:srgbClr val="002060"/>
                          </a:solidFill>
                          <a:effectLst/>
                          <a:latin typeface="標楷體" panose="03000509000000000000" pitchFamily="65" charset="-120"/>
                          <a:ea typeface="標楷體" panose="03000509000000000000" pitchFamily="65" charset="-120"/>
                        </a:rPr>
                        <a:t>分</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hMerge="1">
                  <a:txBody>
                    <a:bodyPr/>
                    <a:lstStyle/>
                    <a:p>
                      <a:endParaRPr lang="zh-TW" altLang="en-US"/>
                    </a:p>
                  </a:txBody>
                  <a:tcPr/>
                </a:tc>
                <a:tc gridSpan="2">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400" b="1" kern="100" dirty="0">
                          <a:solidFill>
                            <a:srgbClr val="002060"/>
                          </a:solidFill>
                          <a:effectLst/>
                          <a:latin typeface="標楷體" panose="03000509000000000000" pitchFamily="65" charset="-120"/>
                          <a:ea typeface="標楷體" panose="03000509000000000000" pitchFamily="65" charset="-120"/>
                        </a:rPr>
                        <a:t>0.1</a:t>
                      </a:r>
                      <a:r>
                        <a:rPr lang="zh-TW" altLang="zh-TW" sz="2400" b="1" kern="100" dirty="0">
                          <a:solidFill>
                            <a:srgbClr val="002060"/>
                          </a:solidFill>
                          <a:effectLst/>
                          <a:latin typeface="標楷體" panose="03000509000000000000" pitchFamily="65" charset="-120"/>
                          <a:ea typeface="標楷體" panose="03000509000000000000" pitchFamily="65" charset="-120"/>
                        </a:rPr>
                        <a:t>分</a:t>
                      </a:r>
                      <a:endParaRPr lang="zh-TW" sz="2400" b="1" kern="100" dirty="0">
                        <a:solidFill>
                          <a:srgbClr val="002060"/>
                        </a:solidFill>
                        <a:effectLst/>
                        <a:latin typeface="標楷體" panose="03000509000000000000" pitchFamily="65" charset="-120"/>
                        <a:ea typeface="標楷體" panose="03000509000000000000" pitchFamily="65" charset="-120"/>
                        <a:cs typeface="Times New Roman"/>
                      </a:endParaRPr>
                    </a:p>
                  </a:txBody>
                  <a:tcPr marL="45242" marR="45242" marT="0" marB="0"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hMerge="1">
                  <a:txBody>
                    <a:bodyPr/>
                    <a:lstStyle/>
                    <a:p>
                      <a:endParaRPr lang="zh-TW" altLang="en-US"/>
                    </a:p>
                  </a:txBody>
                  <a:tcPr/>
                </a:tc>
                <a:extLst>
                  <a:ext uri="{0D108BD9-81ED-4DB2-BD59-A6C34878D82A}">
                    <a16:rowId xmlns:a16="http://schemas.microsoft.com/office/drawing/2014/main" xmlns="" val="1541534165"/>
                  </a:ext>
                </a:extLst>
              </a:tr>
            </a:tbl>
          </a:graphicData>
        </a:graphic>
      </p:graphicFrame>
      <p:pic>
        <p:nvPicPr>
          <p:cNvPr id="4" name="Picture 2">
            <a:extLst>
              <a:ext uri="{FF2B5EF4-FFF2-40B4-BE49-F238E27FC236}">
                <a16:creationId xmlns:a16="http://schemas.microsoft.com/office/drawing/2014/main" xmlns="" id="{F646598E-9971-BCA2-36FC-F07F2BD8C1C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0526" y="5646842"/>
            <a:ext cx="1428987" cy="11755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70367638"/>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4450" name="標題 1"/>
          <p:cNvSpPr>
            <a:spLocks noGrp="1"/>
          </p:cNvSpPr>
          <p:nvPr>
            <p:ph type="title" idx="4294967295"/>
          </p:nvPr>
        </p:nvSpPr>
        <p:spPr>
          <a:xfrm>
            <a:off x="0" y="198438"/>
            <a:ext cx="7099300" cy="952500"/>
          </a:xfrm>
        </p:spPr>
        <p:txBody>
          <a:bodyPr>
            <a:normAutofit fontScale="90000"/>
            <a:scene3d>
              <a:camera prst="orthographicFront"/>
              <a:lightRig rig="threePt" dir="t"/>
            </a:scene3d>
            <a:sp3d extrusionH="57150">
              <a:bevelT w="254000" h="254000"/>
              <a:bevelB w="254000" h="254000"/>
            </a:sp3d>
          </a:bodyPr>
          <a:lstStyle/>
          <a:p>
            <a:pPr algn="ctr"/>
            <a:r>
              <a:rPr lang="zh-TW" altLang="en-US" sz="4950" b="1" dirty="0">
                <a:solidFill>
                  <a:srgbClr val="4A09ED"/>
                </a:solidFill>
                <a:effectLst>
                  <a:outerShdw blurRad="38100" dist="38100" dir="2700000" algn="tl">
                    <a:srgbClr val="000000">
                      <a:alpha val="43137"/>
                    </a:srgbClr>
                  </a:outerShdw>
                </a:effectLst>
                <a:ea typeface="標楷體" panose="03000509000000000000" pitchFamily="65" charset="-120"/>
              </a:rPr>
              <a:t>國中一下個學習階段的類</a:t>
            </a:r>
            <a:r>
              <a:rPr altLang="en-US" sz="495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型</a:t>
            </a:r>
          </a:p>
        </p:txBody>
      </p:sp>
      <p:sp>
        <p:nvSpPr>
          <p:cNvPr id="104452" name="投影片編號版面配置區 3"/>
          <p:cNvSpPr>
            <a:spLocks noGrp="1"/>
          </p:cNvSpPr>
          <p:nvPr>
            <p:ph type="sldNum" sz="quarter" idx="4294967295"/>
          </p:nvPr>
        </p:nvSpPr>
        <p:spPr>
          <a:xfrm>
            <a:off x="0" y="6019800"/>
            <a:ext cx="762000" cy="228600"/>
          </a:xfrm>
        </p:spPr>
        <p:txBody>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algn="l">
              <a:defRPr/>
            </a:pPr>
            <a:fld id="{383E869A-C127-4678-9F93-01612321AC84}" type="slidenum">
              <a:rPr lang="en-US" altLang="zh-TW">
                <a:solidFill>
                  <a:srgbClr val="1D5253"/>
                </a:solidFill>
              </a:rPr>
              <a:pPr algn="l">
                <a:defRPr/>
              </a:pPr>
              <a:t>3</a:t>
            </a:fld>
            <a:endParaRPr lang="en-US" altLang="zh-TW">
              <a:solidFill>
                <a:srgbClr val="1D5253"/>
              </a:solidFill>
            </a:endParaRPr>
          </a:p>
        </p:txBody>
      </p:sp>
      <p:pic>
        <p:nvPicPr>
          <p:cNvPr id="5"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413856" y="5468540"/>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 name="同心圆 38"/>
          <p:cNvSpPr>
            <a:spLocks noChangeAspect="1"/>
          </p:cNvSpPr>
          <p:nvPr/>
        </p:nvSpPr>
        <p:spPr>
          <a:xfrm>
            <a:off x="4692011" y="2182300"/>
            <a:ext cx="3600000" cy="3600000"/>
          </a:xfrm>
          <a:prstGeom prst="donut">
            <a:avLst>
              <a:gd name="adj" fmla="val 14381"/>
            </a:avLst>
          </a:prstGeom>
          <a:gradFill flip="none" rotWithShape="1">
            <a:gsLst>
              <a:gs pos="0">
                <a:schemeClr val="accent5"/>
              </a:gs>
              <a:gs pos="51000">
                <a:schemeClr val="accent2"/>
              </a:gs>
              <a:gs pos="50000">
                <a:schemeClr val="accent5">
                  <a:lumMod val="75000"/>
                </a:schemeClr>
              </a:gs>
              <a:gs pos="100000">
                <a:schemeClr val="accent2"/>
              </a:gs>
            </a:gsLst>
            <a:lin ang="3600000" scaled="0"/>
            <a:tileRect/>
          </a:gradFill>
          <a:ln>
            <a:noFill/>
          </a:ln>
          <a:effectLst/>
          <a:scene3d>
            <a:camera prst="orthographicFront">
              <a:rot lat="0" lon="20699994" rev="0"/>
            </a:camera>
            <a:lightRig rig="threePt" dir="t"/>
          </a:scene3d>
          <a:sp3d extrusionH="381000">
            <a:bevelT w="381000" h="3810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3600" kern="0" dirty="0">
              <a:solidFill>
                <a:srgbClr val="1D5253">
                  <a:lumMod val="50000"/>
                  <a:lumOff val="50000"/>
                </a:srgbClr>
              </a:solidFill>
              <a:latin typeface="时尚中黑简体" panose="01010104010101010101" pitchFamily="2" charset="-122"/>
              <a:ea typeface="宋体" panose="02010600030101010101" pitchFamily="2" charset="-122"/>
            </a:endParaRPr>
          </a:p>
        </p:txBody>
      </p:sp>
      <p:sp>
        <p:nvSpPr>
          <p:cNvPr id="2" name="矩形 1"/>
          <p:cNvSpPr/>
          <p:nvPr/>
        </p:nvSpPr>
        <p:spPr>
          <a:xfrm>
            <a:off x="5805233" y="2860505"/>
            <a:ext cx="1009675" cy="2123658"/>
          </a:xfrm>
          <a:prstGeom prst="rect">
            <a:avLst/>
          </a:prstGeom>
        </p:spPr>
        <p:txBody>
          <a:bodyPr wrap="square">
            <a:spAutoFit/>
            <a:scene3d>
              <a:camera prst="orthographicFront"/>
              <a:lightRig rig="threePt" dir="t"/>
            </a:scene3d>
            <a:sp3d>
              <a:bevelT w="254000" h="254000"/>
              <a:bevelB w="254000" h="254000"/>
            </a:sp3d>
          </a:bodyPr>
          <a:lstStyle/>
          <a:p>
            <a:pPr>
              <a:defRPr/>
            </a:pPr>
            <a:r>
              <a:rPr lang="zh-TW" altLang="en-US" sz="6600" b="1" dirty="0">
                <a:solidFill>
                  <a:srgbClr val="E012C7"/>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高中</a:t>
            </a:r>
            <a:endParaRPr lang="zh-CN" altLang="en-US" sz="6600" b="1" dirty="0">
              <a:solidFill>
                <a:srgbClr val="E012C7"/>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spTree>
    <p:extLst>
      <p:ext uri="{BB962C8B-B14F-4D97-AF65-F5344CB8AC3E}">
        <p14:creationId xmlns:p14="http://schemas.microsoft.com/office/powerpoint/2010/main" val="419729511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par>
                                <p:cTn id="8" presetID="45"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2000"/>
                                        <p:tgtEl>
                                          <p:spTgt spid="17"/>
                                        </p:tgtEl>
                                      </p:cBhvr>
                                    </p:animEffect>
                                    <p:anim calcmode="lin" valueType="num">
                                      <p:cBhvr>
                                        <p:cTn id="11" dur="2000" fill="hold"/>
                                        <p:tgtEl>
                                          <p:spTgt spid="17"/>
                                        </p:tgtEl>
                                        <p:attrNameLst>
                                          <p:attrName>ppt_w</p:attrName>
                                        </p:attrNameLst>
                                      </p:cBhvr>
                                      <p:tavLst>
                                        <p:tav tm="0" fmla="#ppt_w*sin(2.5*pi*$)">
                                          <p:val>
                                            <p:fltVal val="0"/>
                                          </p:val>
                                        </p:tav>
                                        <p:tav tm="100000">
                                          <p:val>
                                            <p:fltVal val="1"/>
                                          </p:val>
                                        </p:tav>
                                      </p:tavLst>
                                    </p:anim>
                                    <p:anim calcmode="lin" valueType="num">
                                      <p:cBhvr>
                                        <p:cTn id="12" dur="2000" fill="hold"/>
                                        <p:tgtEl>
                                          <p:spTgt spid="17"/>
                                        </p:tgtEl>
                                        <p:attrNameLst>
                                          <p:attrName>ppt_h</p:attrName>
                                        </p:attrNameLst>
                                      </p:cBhvr>
                                      <p:tavLst>
                                        <p:tav tm="0">
                                          <p:val>
                                            <p:strVal val="#ppt_h"/>
                                          </p:val>
                                        </p:tav>
                                        <p:tav tm="100000">
                                          <p:val>
                                            <p:strVal val="#ppt_h"/>
                                          </p:val>
                                        </p:tav>
                                      </p:tavLst>
                                    </p:anim>
                                  </p:childTnLst>
                                </p:cTn>
                              </p:par>
                              <p:par>
                                <p:cTn id="13" presetID="45" presetClass="entr" presetSubtype="0" fill="hold" nodeType="withEffect">
                                  <p:stCondLst>
                                    <p:cond delay="0"/>
                                  </p:stCondLst>
                                  <p:childTnLst>
                                    <p:set>
                                      <p:cBhvr>
                                        <p:cTn id="14" dur="1" fill="hold">
                                          <p:stCondLst>
                                            <p:cond delay="0"/>
                                          </p:stCondLst>
                                        </p:cTn>
                                        <p:tgtEl>
                                          <p:spTgt spid="2">
                                            <p:txEl>
                                              <p:pRg st="0" end="0"/>
                                            </p:txEl>
                                          </p:spTgt>
                                        </p:tgtEl>
                                        <p:attrNameLst>
                                          <p:attrName>style.visibility</p:attrName>
                                        </p:attrNameLst>
                                      </p:cBhvr>
                                      <p:to>
                                        <p:strVal val="visible"/>
                                      </p:to>
                                    </p:set>
                                    <p:animEffect transition="in" filter="fade">
                                      <p:cBhvr>
                                        <p:cTn id="15" dur="2000"/>
                                        <p:tgtEl>
                                          <p:spTgt spid="2">
                                            <p:txEl>
                                              <p:pRg st="0" end="0"/>
                                            </p:txEl>
                                          </p:spTgt>
                                        </p:tgtEl>
                                      </p:cBhvr>
                                    </p:animEffect>
                                    <p:anim calcmode="lin" valueType="num">
                                      <p:cBhvr>
                                        <p:cTn id="16" dur="2000" fill="hold"/>
                                        <p:tgtEl>
                                          <p:spTgt spid="2">
                                            <p:txEl>
                                              <p:pRg st="0" end="0"/>
                                            </p:txEl>
                                          </p:spTgt>
                                        </p:tgtEl>
                                        <p:attrNameLst>
                                          <p:attrName>ppt_w</p:attrName>
                                        </p:attrNameLst>
                                      </p:cBhvr>
                                      <p:tavLst>
                                        <p:tav tm="0" fmla="#ppt_w*sin(2.5*pi*$)">
                                          <p:val>
                                            <p:fltVal val="0"/>
                                          </p:val>
                                        </p:tav>
                                        <p:tav tm="100000">
                                          <p:val>
                                            <p:fltVal val="1"/>
                                          </p:val>
                                        </p:tav>
                                      </p:tavLst>
                                    </p:anim>
                                    <p:anim calcmode="lin" valueType="num">
                                      <p:cBhvr>
                                        <p:cTn id="17" dur="2000" fill="hold"/>
                                        <p:tgtEl>
                                          <p:spTgt spid="2">
                                            <p:txEl>
                                              <p:pRg st="0" end="0"/>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05826" name="群組 6"/>
          <p:cNvGrpSpPr>
            <a:grpSpLocks/>
          </p:cNvGrpSpPr>
          <p:nvPr/>
        </p:nvGrpSpPr>
        <p:grpSpPr bwMode="auto">
          <a:xfrm>
            <a:off x="1868541" y="208269"/>
            <a:ext cx="8629474" cy="885963"/>
            <a:chOff x="69230" y="6141"/>
            <a:chExt cx="8229600" cy="968081"/>
          </a:xfrm>
        </p:grpSpPr>
        <p:sp>
          <p:nvSpPr>
            <p:cNvPr id="11" name="圓角矩形 10"/>
            <p:cNvSpPr/>
            <p:nvPr/>
          </p:nvSpPr>
          <p:spPr>
            <a:xfrm>
              <a:off x="69230" y="9576"/>
              <a:ext cx="8229600" cy="964646"/>
            </a:xfrm>
            <a:prstGeom prst="roundRect">
              <a:avLst/>
            </a:prstGeom>
            <a:solidFill>
              <a:srgbClr val="4A09ED"/>
            </a:solid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sp>
        <p:sp>
          <p:nvSpPr>
            <p:cNvPr id="12" name="圓角矩形 4"/>
            <p:cNvSpPr/>
            <p:nvPr/>
          </p:nvSpPr>
          <p:spPr>
            <a:xfrm>
              <a:off x="214952" y="6141"/>
              <a:ext cx="7834869" cy="868409"/>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標楷體" pitchFamily="65" charset="-120"/>
                  <a:ea typeface="標楷體" pitchFamily="65" charset="-120"/>
                  <a:cs typeface="BiauKai"/>
                </a:rPr>
                <a:t>超額比序及分發作業流程</a:t>
              </a:r>
              <a:r>
                <a:rPr kumimoji="0" lang="en-US" altLang="zh-TW"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標楷體" pitchFamily="65" charset="-120"/>
                  <a:ea typeface="標楷體" pitchFamily="65" charset="-120"/>
                  <a:cs typeface="BiauKai"/>
                </a:rPr>
                <a:t>(2/2)</a:t>
              </a:r>
              <a:endParaRPr kumimoji="0" lang="zh-TW" alt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標楷體" pitchFamily="65" charset="-120"/>
                <a:ea typeface="標楷體" pitchFamily="65" charset="-120"/>
                <a:cs typeface="BiauKai"/>
              </a:endParaRPr>
            </a:p>
          </p:txBody>
        </p:sp>
      </p:grpSp>
      <p:sp>
        <p:nvSpPr>
          <p:cNvPr id="6" name="流程圖: 文件 3"/>
          <p:cNvSpPr>
            <a:spLocks/>
          </p:cNvSpPr>
          <p:nvPr/>
        </p:nvSpPr>
        <p:spPr bwMode="auto">
          <a:xfrm>
            <a:off x="3055105" y="2069495"/>
            <a:ext cx="2130665" cy="882818"/>
          </a:xfrm>
          <a:custGeom>
            <a:avLst/>
            <a:gdLst>
              <a:gd name="T0" fmla="*/ 0 w 21600"/>
              <a:gd name="T1" fmla="*/ 0 h 24595"/>
              <a:gd name="T2" fmla="*/ 261467371 w 21600"/>
              <a:gd name="T3" fmla="*/ 0 h 24595"/>
              <a:gd name="T4" fmla="*/ 261467371 w 21600"/>
              <a:gd name="T5" fmla="*/ 21043562 h 24595"/>
              <a:gd name="T6" fmla="*/ 0 w 21600"/>
              <a:gd name="T7" fmla="*/ 24505883 h 24595"/>
              <a:gd name="T8" fmla="*/ 0 w 21600"/>
              <a:gd name="T9" fmla="*/ 0 h 24595"/>
              <a:gd name="T10" fmla="*/ 0 60000 65536"/>
              <a:gd name="T11" fmla="*/ 0 60000 65536"/>
              <a:gd name="T12" fmla="*/ 0 60000 65536"/>
              <a:gd name="T13" fmla="*/ 0 60000 65536"/>
              <a:gd name="T14" fmla="*/ 0 60000 65536"/>
              <a:gd name="T15" fmla="*/ 0 w 21600"/>
              <a:gd name="T16" fmla="*/ 0 h 24595"/>
              <a:gd name="T17" fmla="*/ 21600 w 21600"/>
              <a:gd name="T18" fmla="*/ 24595 h 24595"/>
            </a:gdLst>
            <a:ahLst/>
            <a:cxnLst>
              <a:cxn ang="T10">
                <a:pos x="T0" y="T1"/>
              </a:cxn>
              <a:cxn ang="T11">
                <a:pos x="T2" y="T3"/>
              </a:cxn>
              <a:cxn ang="T12">
                <a:pos x="T4" y="T5"/>
              </a:cxn>
              <a:cxn ang="T13">
                <a:pos x="T6" y="T7"/>
              </a:cxn>
              <a:cxn ang="T14">
                <a:pos x="T8" y="T9"/>
              </a:cxn>
            </a:cxnLst>
            <a:rect l="T15" t="T16" r="T17" b="T18"/>
            <a:pathLst>
              <a:path w="21600" h="24595">
                <a:moveTo>
                  <a:pt x="0" y="0"/>
                </a:moveTo>
                <a:lnTo>
                  <a:pt x="21600" y="0"/>
                </a:lnTo>
                <a:lnTo>
                  <a:pt x="21600" y="17322"/>
                </a:lnTo>
                <a:cubicBezTo>
                  <a:pt x="10800" y="17322"/>
                  <a:pt x="9184" y="31580"/>
                  <a:pt x="0" y="20172"/>
                </a:cubicBezTo>
                <a:lnTo>
                  <a:pt x="0" y="0"/>
                </a:lnTo>
                <a:close/>
              </a:path>
            </a:pathLst>
          </a:custGeom>
          <a:solidFill>
            <a:srgbClr val="3366FF"/>
          </a:solidFill>
          <a:ln w="25400">
            <a:solidFill>
              <a:srgbClr val="385D8A"/>
            </a:solidFill>
            <a:miter lim="800000"/>
            <a:headEnd/>
            <a:tailEnd/>
          </a:ln>
          <a:effectLst>
            <a:outerShdw blurRad="50800" dist="76201" dir="2700000" algn="tl" rotWithShape="0">
              <a:srgbClr val="808080">
                <a:alpha val="39998"/>
              </a:srgbClr>
            </a:outerShdw>
          </a:effectLst>
          <a:scene3d>
            <a:camera prst="orthographicFront"/>
            <a:lightRig rig="threePt" dir="t"/>
          </a:scene3d>
          <a:sp3d>
            <a:bevelT/>
          </a:sp3d>
        </p:spPr>
        <p:txBody>
          <a:bodyPr tIns="135000" bIns="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志願序積分</a:t>
            </a:r>
          </a:p>
        </p:txBody>
      </p:sp>
      <p:sp>
        <p:nvSpPr>
          <p:cNvPr id="7" name="向下箭號 6"/>
          <p:cNvSpPr/>
          <p:nvPr/>
        </p:nvSpPr>
        <p:spPr>
          <a:xfrm>
            <a:off x="4181973" y="3047633"/>
            <a:ext cx="242888" cy="377429"/>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cxnSp>
        <p:nvCxnSpPr>
          <p:cNvPr id="8" name="直線單箭頭接點 7"/>
          <p:cNvCxnSpPr/>
          <p:nvPr/>
        </p:nvCxnSpPr>
        <p:spPr bwMode="auto">
          <a:xfrm flipH="1">
            <a:off x="5266180" y="2155255"/>
            <a:ext cx="378619" cy="0"/>
          </a:xfrm>
          <a:prstGeom prst="straightConnector1">
            <a:avLst/>
          </a:prstGeom>
          <a:ln w="28575">
            <a:solidFill>
              <a:srgbClr val="FF0000"/>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9" name="流程圖: 文件 3"/>
          <p:cNvSpPr>
            <a:spLocks/>
          </p:cNvSpPr>
          <p:nvPr/>
        </p:nvSpPr>
        <p:spPr bwMode="auto">
          <a:xfrm>
            <a:off x="3064385" y="3798742"/>
            <a:ext cx="2130666" cy="781243"/>
          </a:xfrm>
          <a:custGeom>
            <a:avLst/>
            <a:gdLst>
              <a:gd name="T0" fmla="*/ 0 w 21600"/>
              <a:gd name="T1" fmla="*/ 0 h 24595"/>
              <a:gd name="T2" fmla="*/ 261467371 w 21600"/>
              <a:gd name="T3" fmla="*/ 0 h 24595"/>
              <a:gd name="T4" fmla="*/ 261467371 w 21600"/>
              <a:gd name="T5" fmla="*/ 20965685 h 24595"/>
              <a:gd name="T6" fmla="*/ 0 w 21600"/>
              <a:gd name="T7" fmla="*/ 24415156 h 24595"/>
              <a:gd name="T8" fmla="*/ 0 w 21600"/>
              <a:gd name="T9" fmla="*/ 0 h 24595"/>
              <a:gd name="T10" fmla="*/ 0 60000 65536"/>
              <a:gd name="T11" fmla="*/ 0 60000 65536"/>
              <a:gd name="T12" fmla="*/ 0 60000 65536"/>
              <a:gd name="T13" fmla="*/ 0 60000 65536"/>
              <a:gd name="T14" fmla="*/ 0 60000 65536"/>
              <a:gd name="T15" fmla="*/ 0 w 21600"/>
              <a:gd name="T16" fmla="*/ 0 h 24595"/>
              <a:gd name="T17" fmla="*/ 21600 w 21600"/>
              <a:gd name="T18" fmla="*/ 24595 h 24595"/>
            </a:gdLst>
            <a:ahLst/>
            <a:cxnLst>
              <a:cxn ang="T10">
                <a:pos x="T0" y="T1"/>
              </a:cxn>
              <a:cxn ang="T11">
                <a:pos x="T2" y="T3"/>
              </a:cxn>
              <a:cxn ang="T12">
                <a:pos x="T4" y="T5"/>
              </a:cxn>
              <a:cxn ang="T13">
                <a:pos x="T6" y="T7"/>
              </a:cxn>
              <a:cxn ang="T14">
                <a:pos x="T8" y="T9"/>
              </a:cxn>
            </a:cxnLst>
            <a:rect l="T15" t="T16" r="T17" b="T18"/>
            <a:pathLst>
              <a:path w="21600" h="24595">
                <a:moveTo>
                  <a:pt x="0" y="0"/>
                </a:moveTo>
                <a:lnTo>
                  <a:pt x="21600" y="0"/>
                </a:lnTo>
                <a:lnTo>
                  <a:pt x="21600" y="17322"/>
                </a:lnTo>
                <a:cubicBezTo>
                  <a:pt x="10800" y="17322"/>
                  <a:pt x="9184" y="31580"/>
                  <a:pt x="0" y="20172"/>
                </a:cubicBezTo>
                <a:lnTo>
                  <a:pt x="0" y="0"/>
                </a:lnTo>
                <a:close/>
              </a:path>
            </a:pathLst>
          </a:custGeom>
          <a:solidFill>
            <a:srgbClr val="00CC66"/>
          </a:solidFill>
          <a:ln w="25400">
            <a:solidFill>
              <a:srgbClr val="00CC66"/>
            </a:solidFill>
            <a:miter lim="800000"/>
            <a:headEnd/>
            <a:tailEnd/>
          </a:ln>
          <a:effectLst>
            <a:outerShdw blurRad="50800" dist="76201" dir="2700000" algn="tl" rotWithShape="0">
              <a:srgbClr val="808080">
                <a:alpha val="39998"/>
              </a:srgbClr>
            </a:outerShdw>
          </a:effectLst>
          <a:scene3d>
            <a:camera prst="orthographicFront"/>
            <a:lightRig rig="threePt" dir="t"/>
          </a:scene3d>
          <a:sp3d>
            <a:bevelT/>
          </a:sp3d>
        </p:spPr>
        <p:txBody>
          <a:bodyPr tIns="135000" bIns="0">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各科會考標示</a:t>
            </a:r>
          </a:p>
        </p:txBody>
      </p:sp>
      <p:graphicFrame>
        <p:nvGraphicFramePr>
          <p:cNvPr id="13" name="Group 52"/>
          <p:cNvGraphicFramePr>
            <a:graphicFrameLocks noGrp="1"/>
          </p:cNvGraphicFramePr>
          <p:nvPr>
            <p:extLst>
              <p:ext uri="{D42A27DB-BD31-4B8C-83A1-F6EECF244321}">
                <p14:modId xmlns:p14="http://schemas.microsoft.com/office/powerpoint/2010/main" val="640905591"/>
              </p:ext>
            </p:extLst>
          </p:nvPr>
        </p:nvGraphicFramePr>
        <p:xfrm>
          <a:off x="5641139" y="1085579"/>
          <a:ext cx="4774479" cy="2605584"/>
        </p:xfrm>
        <a:graphic>
          <a:graphicData uri="http://schemas.openxmlformats.org/drawingml/2006/table">
            <a:tbl>
              <a:tblPr/>
              <a:tblGrid>
                <a:gridCol w="1292645">
                  <a:extLst>
                    <a:ext uri="{9D8B030D-6E8A-4147-A177-3AD203B41FA5}">
                      <a16:colId xmlns:a16="http://schemas.microsoft.com/office/drawing/2014/main" xmlns="" val="20000"/>
                    </a:ext>
                  </a:extLst>
                </a:gridCol>
                <a:gridCol w="3481834">
                  <a:extLst>
                    <a:ext uri="{9D8B030D-6E8A-4147-A177-3AD203B41FA5}">
                      <a16:colId xmlns:a16="http://schemas.microsoft.com/office/drawing/2014/main" xmlns="" val="20001"/>
                    </a:ext>
                  </a:extLst>
                </a:gridCol>
              </a:tblGrid>
              <a:tr h="376557">
                <a:tc gridSpan="2">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Calibri" pitchFamily="34" charset="0"/>
                          <a:ea typeface="新細明體" pitchFamily="18" charset="-12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Calibri" pitchFamily="34" charset="0"/>
                          <a:ea typeface="新細明體" pitchFamily="18" charset="-12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2400" b="1" i="0" u="none" strike="noStrike" cap="none" normalizeH="0" baseline="0" dirty="0">
                          <a:ln>
                            <a:noFill/>
                          </a:ln>
                          <a:solidFill>
                            <a:srgbClr val="134263"/>
                          </a:solidFill>
                          <a:effectLst/>
                          <a:latin typeface="標楷體" panose="03000509000000000000" pitchFamily="65" charset="-120"/>
                          <a:ea typeface="標楷體" panose="03000509000000000000" pitchFamily="65" charset="-120"/>
                          <a:cs typeface="Noto Sans T Chinese Regular"/>
                        </a:rPr>
                        <a:t>志願積分採計說明</a:t>
                      </a:r>
                    </a:p>
                  </a:txBody>
                  <a:tcPr marL="51443" marR="51443" marT="34252" marB="3425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2EFFA"/>
                    </a:solidFill>
                  </a:tcPr>
                </a:tc>
                <a:tc hMerge="1">
                  <a:txBody>
                    <a:bodyPr/>
                    <a:lstStyle/>
                    <a:p>
                      <a:endParaRPr lang="zh-TW" altLang="en-US"/>
                    </a:p>
                  </a:txBody>
                  <a:tcPr/>
                </a:tc>
                <a:extLst>
                  <a:ext uri="{0D108BD9-81ED-4DB2-BD59-A6C34878D82A}">
                    <a16:rowId xmlns:a16="http://schemas.microsoft.com/office/drawing/2014/main" xmlns="" val="10000"/>
                  </a:ext>
                </a:extLst>
              </a:tr>
              <a:tr h="37655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Calibri" pitchFamily="34" charset="0"/>
                          <a:ea typeface="新細明體" pitchFamily="18" charset="-12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Calibri" pitchFamily="34" charset="0"/>
                          <a:ea typeface="新細明體" pitchFamily="18" charset="-12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400" b="1" i="0" u="none" strike="noStrike" cap="none" normalizeH="0" baseline="0" dirty="0">
                          <a:ln>
                            <a:noFill/>
                          </a:ln>
                          <a:solidFill>
                            <a:srgbClr val="4A09ED"/>
                          </a:solidFill>
                          <a:effectLst/>
                          <a:latin typeface="標楷體" panose="03000509000000000000" pitchFamily="65" charset="-120"/>
                          <a:ea typeface="標楷體" panose="03000509000000000000" pitchFamily="65" charset="-120"/>
                          <a:cs typeface="Noto Sans T Chinese Regular"/>
                        </a:rPr>
                        <a:t>36</a:t>
                      </a:r>
                      <a:r>
                        <a:rPr kumimoji="1" lang="zh-TW" altLang="en-US" sz="2400" b="1" i="0" u="none" strike="noStrike" cap="none" normalizeH="0" baseline="0" dirty="0">
                          <a:ln>
                            <a:noFill/>
                          </a:ln>
                          <a:solidFill>
                            <a:srgbClr val="4A09ED"/>
                          </a:solidFill>
                          <a:effectLst/>
                          <a:latin typeface="標楷體" panose="03000509000000000000" pitchFamily="65" charset="-120"/>
                          <a:ea typeface="標楷體" panose="03000509000000000000" pitchFamily="65" charset="-120"/>
                          <a:cs typeface="Noto Sans T Chinese Regular"/>
                        </a:rPr>
                        <a:t>分</a:t>
                      </a:r>
                    </a:p>
                  </a:txBody>
                  <a:tcPr marL="51443" marR="51443" marT="34252" marB="3425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3F5"/>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Calibri" pitchFamily="34" charset="0"/>
                          <a:ea typeface="新細明體" pitchFamily="18" charset="-12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Calibri" pitchFamily="34" charset="0"/>
                          <a:ea typeface="新細明體" pitchFamily="18" charset="-12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TW" altLang="en-US"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第</a:t>
                      </a:r>
                      <a:r>
                        <a:rPr kumimoji="0" lang="en-US" altLang="zh-TW"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1</a:t>
                      </a:r>
                      <a:r>
                        <a:rPr kumimoji="0" lang="zh-TW" altLang="en-US"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至第</a:t>
                      </a:r>
                      <a:r>
                        <a:rPr kumimoji="0" lang="en-US" altLang="zh-TW"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5</a:t>
                      </a:r>
                      <a:r>
                        <a:rPr kumimoji="0" lang="zh-TW" altLang="en-US"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志願</a:t>
                      </a:r>
                      <a:endParaRPr kumimoji="0" lang="en-US" altLang="zh-TW"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endParaRPr>
                    </a:p>
                  </a:txBody>
                  <a:tcPr marL="51443" marR="51443" marT="34252" marB="3425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3F5"/>
                    </a:solidFill>
                  </a:tcPr>
                </a:tc>
                <a:extLst>
                  <a:ext uri="{0D108BD9-81ED-4DB2-BD59-A6C34878D82A}">
                    <a16:rowId xmlns:a16="http://schemas.microsoft.com/office/drawing/2014/main" xmlns="" val="10001"/>
                  </a:ext>
                </a:extLst>
              </a:tr>
              <a:tr h="37655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Calibri" pitchFamily="34" charset="0"/>
                          <a:ea typeface="新細明體" pitchFamily="18" charset="-12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Calibri" pitchFamily="34" charset="0"/>
                          <a:ea typeface="新細明體" pitchFamily="18" charset="-12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400" b="1" i="0" u="none" strike="noStrike" cap="none" normalizeH="0" baseline="0" dirty="0">
                          <a:ln>
                            <a:noFill/>
                          </a:ln>
                          <a:solidFill>
                            <a:srgbClr val="4A09ED"/>
                          </a:solidFill>
                          <a:effectLst/>
                          <a:latin typeface="標楷體" panose="03000509000000000000" pitchFamily="65" charset="-120"/>
                          <a:ea typeface="標楷體" panose="03000509000000000000" pitchFamily="65" charset="-120"/>
                          <a:cs typeface="Noto Sans T Chinese Regular"/>
                        </a:rPr>
                        <a:t>35</a:t>
                      </a:r>
                      <a:r>
                        <a:rPr kumimoji="1" lang="zh-TW" altLang="en-US" sz="2400" b="1" i="0" u="none" strike="noStrike" cap="none" normalizeH="0" baseline="0" dirty="0">
                          <a:ln>
                            <a:noFill/>
                          </a:ln>
                          <a:solidFill>
                            <a:srgbClr val="4A09ED"/>
                          </a:solidFill>
                          <a:effectLst/>
                          <a:latin typeface="標楷體" panose="03000509000000000000" pitchFamily="65" charset="-120"/>
                          <a:ea typeface="標楷體" panose="03000509000000000000" pitchFamily="65" charset="-120"/>
                          <a:cs typeface="Noto Sans T Chinese Regular"/>
                        </a:rPr>
                        <a:t>分</a:t>
                      </a:r>
                    </a:p>
                  </a:txBody>
                  <a:tcPr marL="51443" marR="51443" marT="34252" marB="3425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Calibri" pitchFamily="34" charset="0"/>
                          <a:ea typeface="新細明體" pitchFamily="18" charset="-12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Calibri" pitchFamily="34" charset="0"/>
                          <a:ea typeface="新細明體" pitchFamily="18" charset="-12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TW" altLang="en-US"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第</a:t>
                      </a:r>
                      <a:r>
                        <a:rPr kumimoji="0" lang="en-US" altLang="zh-TW"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6</a:t>
                      </a:r>
                      <a:r>
                        <a:rPr kumimoji="0" lang="zh-TW" altLang="en-US"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至第</a:t>
                      </a:r>
                      <a:r>
                        <a:rPr kumimoji="0" lang="en-US" altLang="zh-TW"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10</a:t>
                      </a:r>
                      <a:r>
                        <a:rPr kumimoji="0" lang="zh-TW" altLang="en-US"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志願</a:t>
                      </a:r>
                      <a:endParaRPr kumimoji="0" lang="zh-TW" altLang="en-US" sz="2400" b="0" i="0" u="none" strike="noStrike" cap="none" normalizeH="0" baseline="0" dirty="0">
                        <a:ln>
                          <a:noFill/>
                        </a:ln>
                        <a:solidFill>
                          <a:srgbClr val="000000"/>
                        </a:solidFill>
                        <a:effectLst/>
                        <a:latin typeface="標楷體" panose="03000509000000000000" pitchFamily="65" charset="-120"/>
                        <a:ea typeface="標楷體" panose="03000509000000000000" pitchFamily="65" charset="-120"/>
                        <a:cs typeface="Noto Sans T Chinese Regular"/>
                      </a:endParaRPr>
                    </a:p>
                  </a:txBody>
                  <a:tcPr marL="51443" marR="51443" marT="34252" marB="3425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xmlns="" val="10002"/>
                  </a:ext>
                </a:extLst>
              </a:tr>
              <a:tr h="37655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Calibri" pitchFamily="34" charset="0"/>
                          <a:ea typeface="新細明體" pitchFamily="18" charset="-12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Calibri" pitchFamily="34" charset="0"/>
                          <a:ea typeface="新細明體" pitchFamily="18" charset="-12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400" b="1" i="0" u="none" strike="noStrike" cap="none" normalizeH="0" baseline="0" dirty="0">
                          <a:ln>
                            <a:noFill/>
                          </a:ln>
                          <a:solidFill>
                            <a:srgbClr val="4A09ED"/>
                          </a:solidFill>
                          <a:effectLst/>
                          <a:latin typeface="標楷體" panose="03000509000000000000" pitchFamily="65" charset="-120"/>
                          <a:ea typeface="標楷體" panose="03000509000000000000" pitchFamily="65" charset="-120"/>
                          <a:cs typeface="Noto Sans T Chinese Regular"/>
                        </a:rPr>
                        <a:t>34</a:t>
                      </a:r>
                      <a:r>
                        <a:rPr kumimoji="1" lang="zh-TW" altLang="en-US" sz="2400" b="1" i="0" u="none" strike="noStrike" cap="none" normalizeH="0" baseline="0" dirty="0">
                          <a:ln>
                            <a:noFill/>
                          </a:ln>
                          <a:solidFill>
                            <a:srgbClr val="4A09ED"/>
                          </a:solidFill>
                          <a:effectLst/>
                          <a:latin typeface="標楷體" panose="03000509000000000000" pitchFamily="65" charset="-120"/>
                          <a:ea typeface="標楷體" panose="03000509000000000000" pitchFamily="65" charset="-120"/>
                          <a:cs typeface="Noto Sans T Chinese Regular"/>
                        </a:rPr>
                        <a:t>分</a:t>
                      </a:r>
                    </a:p>
                  </a:txBody>
                  <a:tcPr marL="51443" marR="51443" marT="34252" marB="3425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3F5"/>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Calibri" pitchFamily="34" charset="0"/>
                          <a:ea typeface="新細明體" pitchFamily="18" charset="-12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Calibri" pitchFamily="34" charset="0"/>
                          <a:ea typeface="新細明體" pitchFamily="18" charset="-12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TW" altLang="en-US"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第</a:t>
                      </a:r>
                      <a:r>
                        <a:rPr kumimoji="0" lang="en-US" altLang="zh-TW"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11</a:t>
                      </a:r>
                      <a:r>
                        <a:rPr kumimoji="0" lang="zh-TW" altLang="en-US"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至第</a:t>
                      </a:r>
                      <a:r>
                        <a:rPr kumimoji="0" lang="en-US" altLang="zh-TW"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15</a:t>
                      </a:r>
                      <a:r>
                        <a:rPr kumimoji="0" lang="zh-TW" altLang="en-US"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志願</a:t>
                      </a:r>
                      <a:endParaRPr kumimoji="0" lang="zh-TW" altLang="en-US" sz="2400" b="0" i="0" u="none" strike="noStrike" cap="none" normalizeH="0" baseline="0" dirty="0">
                        <a:ln>
                          <a:noFill/>
                        </a:ln>
                        <a:solidFill>
                          <a:srgbClr val="000000"/>
                        </a:solidFill>
                        <a:effectLst/>
                        <a:latin typeface="標楷體" panose="03000509000000000000" pitchFamily="65" charset="-120"/>
                        <a:ea typeface="標楷體" panose="03000509000000000000" pitchFamily="65" charset="-120"/>
                        <a:cs typeface="Noto Sans T Chinese Regular"/>
                      </a:endParaRPr>
                    </a:p>
                  </a:txBody>
                  <a:tcPr marL="51443" marR="51443" marT="34252" marB="3425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3F5"/>
                    </a:solidFill>
                  </a:tcPr>
                </a:tc>
                <a:extLst>
                  <a:ext uri="{0D108BD9-81ED-4DB2-BD59-A6C34878D82A}">
                    <a16:rowId xmlns:a16="http://schemas.microsoft.com/office/drawing/2014/main" xmlns="" val="10003"/>
                  </a:ext>
                </a:extLst>
              </a:tr>
              <a:tr h="37655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Calibri" pitchFamily="34" charset="0"/>
                          <a:ea typeface="新細明體" pitchFamily="18" charset="-12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Calibri" pitchFamily="34" charset="0"/>
                          <a:ea typeface="新細明體" pitchFamily="18" charset="-12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400" b="1" i="0" u="none" strike="noStrike" cap="none" normalizeH="0" baseline="0" dirty="0">
                          <a:ln>
                            <a:noFill/>
                          </a:ln>
                          <a:solidFill>
                            <a:srgbClr val="4A09ED"/>
                          </a:solidFill>
                          <a:effectLst/>
                          <a:latin typeface="標楷體" panose="03000509000000000000" pitchFamily="65" charset="-120"/>
                          <a:ea typeface="標楷體" panose="03000509000000000000" pitchFamily="65" charset="-120"/>
                          <a:cs typeface="Noto Sans T Chinese Regular"/>
                        </a:rPr>
                        <a:t>33</a:t>
                      </a:r>
                      <a:r>
                        <a:rPr kumimoji="1" lang="zh-TW" altLang="en-US" sz="2400" b="1" i="0" u="none" strike="noStrike" cap="none" normalizeH="0" baseline="0" dirty="0">
                          <a:ln>
                            <a:noFill/>
                          </a:ln>
                          <a:solidFill>
                            <a:srgbClr val="4A09ED"/>
                          </a:solidFill>
                          <a:effectLst/>
                          <a:latin typeface="標楷體" panose="03000509000000000000" pitchFamily="65" charset="-120"/>
                          <a:ea typeface="標楷體" panose="03000509000000000000" pitchFamily="65" charset="-120"/>
                          <a:cs typeface="Noto Sans T Chinese Regular"/>
                        </a:rPr>
                        <a:t>分</a:t>
                      </a:r>
                    </a:p>
                  </a:txBody>
                  <a:tcPr marL="51443" marR="51443" marT="34252" marB="3425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Calibri" pitchFamily="34" charset="0"/>
                          <a:ea typeface="新細明體" pitchFamily="18" charset="-12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Calibri" pitchFamily="34" charset="0"/>
                          <a:ea typeface="新細明體" pitchFamily="18" charset="-12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TW" altLang="en-US"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第</a:t>
                      </a:r>
                      <a:r>
                        <a:rPr kumimoji="0" lang="en-US" altLang="zh-TW"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16</a:t>
                      </a:r>
                      <a:r>
                        <a:rPr kumimoji="0" lang="zh-TW" altLang="en-US"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至第</a:t>
                      </a:r>
                      <a:r>
                        <a:rPr kumimoji="0" lang="en-US" altLang="zh-TW"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20</a:t>
                      </a:r>
                      <a:r>
                        <a:rPr kumimoji="0" lang="zh-TW" altLang="en-US"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志願</a:t>
                      </a:r>
                      <a:endParaRPr kumimoji="1" lang="zh-TW" altLang="en-US" sz="24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cs typeface="Noto Sans T Chinese Regular"/>
                      </a:endParaRPr>
                    </a:p>
                  </a:txBody>
                  <a:tcPr marL="51443" marR="51443" marT="34252" marB="3425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xmlns="" val="10004"/>
                  </a:ext>
                </a:extLst>
              </a:tr>
              <a:tr h="376557">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Calibri" pitchFamily="34" charset="0"/>
                          <a:ea typeface="新細明體" pitchFamily="18" charset="-12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Calibri" pitchFamily="34" charset="0"/>
                          <a:ea typeface="新細明體" pitchFamily="18" charset="-12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TW" sz="2400" b="1" i="0" u="none" strike="noStrike" cap="none" normalizeH="0" baseline="0" dirty="0">
                          <a:ln>
                            <a:noFill/>
                          </a:ln>
                          <a:solidFill>
                            <a:srgbClr val="4A09ED"/>
                          </a:solidFill>
                          <a:effectLst/>
                          <a:latin typeface="標楷體" panose="03000509000000000000" pitchFamily="65" charset="-120"/>
                          <a:ea typeface="標楷體" panose="03000509000000000000" pitchFamily="65" charset="-120"/>
                          <a:cs typeface="Noto Sans T Chinese Regular"/>
                        </a:rPr>
                        <a:t>32</a:t>
                      </a:r>
                      <a:r>
                        <a:rPr kumimoji="1" lang="zh-TW" altLang="en-US" sz="2400" b="1" i="0" u="none" strike="noStrike" cap="none" normalizeH="0" baseline="0" dirty="0">
                          <a:ln>
                            <a:noFill/>
                          </a:ln>
                          <a:solidFill>
                            <a:srgbClr val="4A09ED"/>
                          </a:solidFill>
                          <a:effectLst/>
                          <a:latin typeface="標楷體" panose="03000509000000000000" pitchFamily="65" charset="-120"/>
                          <a:ea typeface="標楷體" panose="03000509000000000000" pitchFamily="65" charset="-120"/>
                          <a:cs typeface="Noto Sans T Chinese Regular"/>
                        </a:rPr>
                        <a:t>分</a:t>
                      </a:r>
                    </a:p>
                  </a:txBody>
                  <a:tcPr marL="51443" marR="51443" marT="34252" marB="3425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3F5"/>
                    </a:solidFill>
                  </a:tcPr>
                </a:tc>
                <a:tc>
                  <a:txBody>
                    <a:bodyPr/>
                    <a:lstStyle>
                      <a:lvl1pPr eaLnBrk="0" hangingPunct="0">
                        <a:lnSpc>
                          <a:spcPct val="90000"/>
                        </a:lnSpc>
                        <a:spcBef>
                          <a:spcPts val="1200"/>
                        </a:spcBef>
                        <a:spcAft>
                          <a:spcPts val="200"/>
                        </a:spcAft>
                        <a:buClr>
                          <a:schemeClr val="accent1"/>
                        </a:buClr>
                        <a:buSzPct val="100000"/>
                        <a:buFont typeface="Calibri" pitchFamily="34" charset="0"/>
                        <a:defRPr>
                          <a:solidFill>
                            <a:srgbClr val="404040"/>
                          </a:solidFill>
                          <a:latin typeface="Calibri" pitchFamily="34" charset="0"/>
                          <a:ea typeface="新細明體" pitchFamily="18" charset="-120"/>
                        </a:defRPr>
                      </a:lvl1pPr>
                      <a:lvl2pPr marL="200025" eaLnBrk="0" hangingPunct="0">
                        <a:lnSpc>
                          <a:spcPct val="90000"/>
                        </a:lnSpc>
                        <a:spcBef>
                          <a:spcPts val="200"/>
                        </a:spcBef>
                        <a:spcAft>
                          <a:spcPts val="400"/>
                        </a:spcAft>
                        <a:buClr>
                          <a:schemeClr val="accent1"/>
                        </a:buClr>
                        <a:buFont typeface="Calibri" pitchFamily="34" charset="0"/>
                        <a:defRPr sz="1600">
                          <a:solidFill>
                            <a:srgbClr val="404040"/>
                          </a:solidFill>
                          <a:latin typeface="Calibri" pitchFamily="34" charset="0"/>
                          <a:ea typeface="新細明體" pitchFamily="18" charset="-120"/>
                        </a:defRPr>
                      </a:lvl2pPr>
                      <a:lvl3pPr marL="384175"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3pPr>
                      <a:lvl4pPr marL="566738"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4pPr>
                      <a:lvl5pPr marL="749300" eaLnBrk="0"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5pPr>
                      <a:lvl6pPr marL="12065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6pPr>
                      <a:lvl7pPr marL="16637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7pPr>
                      <a:lvl8pPr marL="21209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8pPr>
                      <a:lvl9pPr marL="2578100" eaLnBrk="0" fontAlgn="base" hangingPunct="0">
                        <a:lnSpc>
                          <a:spcPct val="90000"/>
                        </a:lnSpc>
                        <a:spcBef>
                          <a:spcPts val="200"/>
                        </a:spcBef>
                        <a:spcAft>
                          <a:spcPts val="400"/>
                        </a:spcAft>
                        <a:buClr>
                          <a:schemeClr val="accent1"/>
                        </a:buClr>
                        <a:buFont typeface="Calibri" pitchFamily="34" charset="0"/>
                        <a:defRPr sz="1200">
                          <a:solidFill>
                            <a:srgbClr val="404040"/>
                          </a:solidFill>
                          <a:latin typeface="Calibri" pitchFamily="34" charset="0"/>
                          <a:ea typeface="新細明體" pitchFamily="18" charset="-120"/>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TW" altLang="en-US"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第</a:t>
                      </a:r>
                      <a:r>
                        <a:rPr kumimoji="0" lang="en-US" altLang="zh-TW"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21</a:t>
                      </a:r>
                      <a:r>
                        <a:rPr kumimoji="0" lang="zh-TW" altLang="en-US"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至第</a:t>
                      </a:r>
                      <a:r>
                        <a:rPr kumimoji="0" lang="en-US" altLang="zh-TW"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30</a:t>
                      </a:r>
                      <a:r>
                        <a:rPr kumimoji="0" lang="zh-TW" altLang="en-US" sz="2400" b="0" i="0" u="none" strike="noStrike" cap="none" normalizeH="0" baseline="0" dirty="0">
                          <a:ln>
                            <a:noFill/>
                          </a:ln>
                          <a:solidFill>
                            <a:srgbClr val="404040"/>
                          </a:solidFill>
                          <a:effectLst/>
                          <a:latin typeface="標楷體" panose="03000509000000000000" pitchFamily="65" charset="-120"/>
                          <a:ea typeface="標楷體" panose="03000509000000000000" pitchFamily="65" charset="-120"/>
                        </a:rPr>
                        <a:t>志願</a:t>
                      </a:r>
                      <a:endParaRPr kumimoji="1" lang="zh-TW" altLang="en-US" sz="24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cs typeface="Noto Sans T Chinese Regular"/>
                      </a:endParaRPr>
                    </a:p>
                  </a:txBody>
                  <a:tcPr marL="51443" marR="51443" marT="34252" marB="3425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3F5"/>
                    </a:solidFill>
                  </a:tcPr>
                </a:tc>
                <a:extLst>
                  <a:ext uri="{0D108BD9-81ED-4DB2-BD59-A6C34878D82A}">
                    <a16:rowId xmlns:a16="http://schemas.microsoft.com/office/drawing/2014/main" xmlns="" val="10005"/>
                  </a:ext>
                </a:extLst>
              </a:tr>
            </a:tbl>
          </a:graphicData>
        </a:graphic>
      </p:graphicFrame>
      <p:sp>
        <p:nvSpPr>
          <p:cNvPr id="14" name="向下箭號 13"/>
          <p:cNvSpPr/>
          <p:nvPr/>
        </p:nvSpPr>
        <p:spPr>
          <a:xfrm>
            <a:off x="4181973" y="1301338"/>
            <a:ext cx="242888" cy="378619"/>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sp>
        <p:nvSpPr>
          <p:cNvPr id="15" name="流程圖: 文件 3"/>
          <p:cNvSpPr>
            <a:spLocks/>
          </p:cNvSpPr>
          <p:nvPr/>
        </p:nvSpPr>
        <p:spPr bwMode="auto">
          <a:xfrm>
            <a:off x="1868541" y="4849299"/>
            <a:ext cx="2152035" cy="1124934"/>
          </a:xfrm>
          <a:custGeom>
            <a:avLst/>
            <a:gdLst>
              <a:gd name="T0" fmla="*/ 0 w 21600"/>
              <a:gd name="T1" fmla="*/ 0 h 24595"/>
              <a:gd name="T2" fmla="*/ 261467371 w 21600"/>
              <a:gd name="T3" fmla="*/ 0 h 24595"/>
              <a:gd name="T4" fmla="*/ 261467371 w 21600"/>
              <a:gd name="T5" fmla="*/ 20965685 h 24595"/>
              <a:gd name="T6" fmla="*/ 0 w 21600"/>
              <a:gd name="T7" fmla="*/ 24415156 h 24595"/>
              <a:gd name="T8" fmla="*/ 0 w 21600"/>
              <a:gd name="T9" fmla="*/ 0 h 24595"/>
              <a:gd name="T10" fmla="*/ 0 60000 65536"/>
              <a:gd name="T11" fmla="*/ 0 60000 65536"/>
              <a:gd name="T12" fmla="*/ 0 60000 65536"/>
              <a:gd name="T13" fmla="*/ 0 60000 65536"/>
              <a:gd name="T14" fmla="*/ 0 60000 65536"/>
              <a:gd name="T15" fmla="*/ 0 w 21600"/>
              <a:gd name="T16" fmla="*/ 0 h 24595"/>
              <a:gd name="T17" fmla="*/ 21600 w 21600"/>
              <a:gd name="T18" fmla="*/ 24595 h 24595"/>
            </a:gdLst>
            <a:ahLst/>
            <a:cxnLst>
              <a:cxn ang="T10">
                <a:pos x="T0" y="T1"/>
              </a:cxn>
              <a:cxn ang="T11">
                <a:pos x="T2" y="T3"/>
              </a:cxn>
              <a:cxn ang="T12">
                <a:pos x="T4" y="T5"/>
              </a:cxn>
              <a:cxn ang="T13">
                <a:pos x="T6" y="T7"/>
              </a:cxn>
              <a:cxn ang="T14">
                <a:pos x="T8" y="T9"/>
              </a:cxn>
            </a:cxnLst>
            <a:rect l="T15" t="T16" r="T17" b="T18"/>
            <a:pathLst>
              <a:path w="21600" h="24595">
                <a:moveTo>
                  <a:pt x="0" y="0"/>
                </a:moveTo>
                <a:lnTo>
                  <a:pt x="21600" y="0"/>
                </a:lnTo>
                <a:lnTo>
                  <a:pt x="21600" y="17322"/>
                </a:lnTo>
                <a:cubicBezTo>
                  <a:pt x="10800" y="17322"/>
                  <a:pt x="9184" y="31580"/>
                  <a:pt x="0" y="20172"/>
                </a:cubicBezTo>
                <a:lnTo>
                  <a:pt x="0" y="0"/>
                </a:lnTo>
                <a:close/>
              </a:path>
            </a:pathLst>
          </a:custGeom>
          <a:solidFill>
            <a:srgbClr val="FFFF99"/>
          </a:solidFill>
          <a:ln w="25400">
            <a:solidFill>
              <a:srgbClr val="FFFFCC"/>
            </a:solidFill>
            <a:miter lim="800000"/>
            <a:headEnd/>
            <a:tailEnd/>
          </a:ln>
          <a:effectLst>
            <a:outerShdw blurRad="50800" dist="76201" dir="2700000" algn="tl" rotWithShape="0">
              <a:srgbClr val="808080">
                <a:alpha val="39998"/>
              </a:srgbClr>
            </a:outerShdw>
          </a:effectLst>
          <a:scene3d>
            <a:camera prst="orthographicFront"/>
            <a:lightRig rig="threePt" dir="t"/>
          </a:scene3d>
          <a:sp3d>
            <a:bevelT w="127000" h="127000"/>
            <a:bevelB w="127000" h="127000"/>
          </a:sp3d>
        </p:spPr>
        <p:txBody>
          <a:bodyPr tIns="135000" bIns="0">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增額人數在</a:t>
            </a:r>
            <a:r>
              <a:rPr kumimoji="0" lang="en-US" altLang="zh-TW" sz="2000" b="1"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5%</a:t>
            </a:r>
            <a:r>
              <a:rPr kumimoji="0" lang="zh-TW" altLang="en-US" sz="20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內，</a:t>
            </a:r>
            <a:r>
              <a:rPr kumimoji="0" lang="en-US" altLang="zh-TW" sz="20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
            </a:r>
            <a:br>
              <a:rPr kumimoji="0" lang="en-US" altLang="zh-TW" sz="20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br>
            <a:r>
              <a:rPr kumimoji="0" lang="zh-TW" altLang="en-US" sz="20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直接增額錄取</a:t>
            </a:r>
          </a:p>
        </p:txBody>
      </p:sp>
      <p:sp>
        <p:nvSpPr>
          <p:cNvPr id="16" name="流程圖: 文件 3"/>
          <p:cNvSpPr>
            <a:spLocks/>
          </p:cNvSpPr>
          <p:nvPr/>
        </p:nvSpPr>
        <p:spPr bwMode="auto">
          <a:xfrm>
            <a:off x="4434484" y="4853603"/>
            <a:ext cx="2272858" cy="1039376"/>
          </a:xfrm>
          <a:custGeom>
            <a:avLst/>
            <a:gdLst>
              <a:gd name="T0" fmla="*/ 0 w 21600"/>
              <a:gd name="T1" fmla="*/ 0 h 24595"/>
              <a:gd name="T2" fmla="*/ 261467371 w 21600"/>
              <a:gd name="T3" fmla="*/ 0 h 24595"/>
              <a:gd name="T4" fmla="*/ 261467371 w 21600"/>
              <a:gd name="T5" fmla="*/ 20965685 h 24595"/>
              <a:gd name="T6" fmla="*/ 0 w 21600"/>
              <a:gd name="T7" fmla="*/ 24415156 h 24595"/>
              <a:gd name="T8" fmla="*/ 0 w 21600"/>
              <a:gd name="T9" fmla="*/ 0 h 24595"/>
              <a:gd name="T10" fmla="*/ 0 60000 65536"/>
              <a:gd name="T11" fmla="*/ 0 60000 65536"/>
              <a:gd name="T12" fmla="*/ 0 60000 65536"/>
              <a:gd name="T13" fmla="*/ 0 60000 65536"/>
              <a:gd name="T14" fmla="*/ 0 60000 65536"/>
              <a:gd name="T15" fmla="*/ 0 w 21600"/>
              <a:gd name="T16" fmla="*/ 0 h 24595"/>
              <a:gd name="T17" fmla="*/ 21600 w 21600"/>
              <a:gd name="T18" fmla="*/ 24595 h 24595"/>
            </a:gdLst>
            <a:ahLst/>
            <a:cxnLst>
              <a:cxn ang="T10">
                <a:pos x="T0" y="T1"/>
              </a:cxn>
              <a:cxn ang="T11">
                <a:pos x="T2" y="T3"/>
              </a:cxn>
              <a:cxn ang="T12">
                <a:pos x="T4" y="T5"/>
              </a:cxn>
              <a:cxn ang="T13">
                <a:pos x="T6" y="T7"/>
              </a:cxn>
              <a:cxn ang="T14">
                <a:pos x="T8" y="T9"/>
              </a:cxn>
            </a:cxnLst>
            <a:rect l="T15" t="T16" r="T17" b="T18"/>
            <a:pathLst>
              <a:path w="21600" h="24595">
                <a:moveTo>
                  <a:pt x="0" y="0"/>
                </a:moveTo>
                <a:lnTo>
                  <a:pt x="21600" y="0"/>
                </a:lnTo>
                <a:lnTo>
                  <a:pt x="21600" y="17322"/>
                </a:lnTo>
                <a:cubicBezTo>
                  <a:pt x="10800" y="17322"/>
                  <a:pt x="9184" y="31580"/>
                  <a:pt x="0" y="20172"/>
                </a:cubicBezTo>
                <a:lnTo>
                  <a:pt x="0" y="0"/>
                </a:lnTo>
                <a:close/>
              </a:path>
            </a:pathLst>
          </a:custGeom>
          <a:solidFill>
            <a:srgbClr val="FFFF99"/>
          </a:solidFill>
          <a:ln w="25400">
            <a:solidFill>
              <a:srgbClr val="FFFFCC"/>
            </a:solidFill>
            <a:miter lim="800000"/>
            <a:headEnd/>
            <a:tailEnd/>
          </a:ln>
          <a:effectLst>
            <a:outerShdw blurRad="50800" dist="76201" dir="2700000" algn="tl" rotWithShape="0">
              <a:srgbClr val="808080">
                <a:alpha val="39998"/>
              </a:srgbClr>
            </a:outerShdw>
          </a:effectLst>
          <a:scene3d>
            <a:camera prst="orthographicFront"/>
            <a:lightRig rig="threePt" dir="t"/>
          </a:scene3d>
          <a:sp3d>
            <a:bevelT w="127000" h="127000"/>
            <a:bevelB w="127000" h="127000"/>
          </a:sp3d>
        </p:spPr>
        <p:txBody>
          <a:bodyPr tIns="135000" bIns="0">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增額人數高於</a:t>
            </a:r>
            <a:r>
              <a:rPr kumimoji="0" lang="en-US" altLang="zh-TW" sz="18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5%</a:t>
            </a:r>
            <a:r>
              <a:rPr kumimoji="0" lang="zh-TW" altLang="en-US" sz="18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時，依選填</a:t>
            </a:r>
            <a:r>
              <a:rPr kumimoji="0" lang="zh-TW" altLang="en-US" sz="1800" b="1" i="0" u="sng"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志願順序</a:t>
            </a:r>
            <a:r>
              <a:rPr kumimoji="0" lang="zh-TW" altLang="en-US" sz="18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錄取</a:t>
            </a:r>
          </a:p>
        </p:txBody>
      </p:sp>
      <p:cxnSp>
        <p:nvCxnSpPr>
          <p:cNvPr id="17" name="直線單箭頭接點 16"/>
          <p:cNvCxnSpPr/>
          <p:nvPr/>
        </p:nvCxnSpPr>
        <p:spPr bwMode="auto">
          <a:xfrm flipH="1">
            <a:off x="5262520" y="4049716"/>
            <a:ext cx="378619" cy="0"/>
          </a:xfrm>
          <a:prstGeom prst="straightConnector1">
            <a:avLst/>
          </a:prstGeom>
          <a:ln w="28575">
            <a:solidFill>
              <a:srgbClr val="FF0000"/>
            </a:solidFill>
            <a:prstDash val="sysDash"/>
            <a:tailEnd type="arrow"/>
          </a:ln>
        </p:spPr>
        <p:style>
          <a:lnRef idx="1">
            <a:schemeClr val="accent1"/>
          </a:lnRef>
          <a:fillRef idx="0">
            <a:schemeClr val="accent1"/>
          </a:fillRef>
          <a:effectRef idx="0">
            <a:schemeClr val="accent1"/>
          </a:effectRef>
          <a:fontRef idx="minor">
            <a:schemeClr val="tx1"/>
          </a:fontRef>
        </p:style>
      </p:cxnSp>
      <p:grpSp>
        <p:nvGrpSpPr>
          <p:cNvPr id="205857" name="群組 17"/>
          <p:cNvGrpSpPr>
            <a:grpSpLocks/>
          </p:cNvGrpSpPr>
          <p:nvPr/>
        </p:nvGrpSpPr>
        <p:grpSpPr bwMode="auto">
          <a:xfrm>
            <a:off x="5645914" y="3772772"/>
            <a:ext cx="4774479" cy="840000"/>
            <a:chOff x="3948113" y="4221088"/>
            <a:chExt cx="4875212" cy="702422"/>
          </a:xfrm>
        </p:grpSpPr>
        <p:sp>
          <p:nvSpPr>
            <p:cNvPr id="19" name="矩形 18"/>
            <p:cNvSpPr/>
            <p:nvPr/>
          </p:nvSpPr>
          <p:spPr bwMode="auto">
            <a:xfrm>
              <a:off x="3948113" y="4221088"/>
              <a:ext cx="4875212" cy="695325"/>
            </a:xfrm>
            <a:prstGeom prst="rect">
              <a:avLst/>
            </a:prstGeom>
            <a:solidFill>
              <a:schemeClr val="tx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grpSp>
          <p:nvGrpSpPr>
            <p:cNvPr id="205861" name="群組 19"/>
            <p:cNvGrpSpPr>
              <a:grpSpLocks/>
            </p:cNvGrpSpPr>
            <p:nvPr/>
          </p:nvGrpSpPr>
          <p:grpSpPr bwMode="auto">
            <a:xfrm>
              <a:off x="3992563" y="4275100"/>
              <a:ext cx="4573588" cy="648410"/>
              <a:chOff x="3992563" y="4275100"/>
              <a:chExt cx="4573588" cy="648410"/>
            </a:xfrm>
          </p:grpSpPr>
          <p:sp>
            <p:nvSpPr>
              <p:cNvPr id="21" name="流程圖: 文件 3"/>
              <p:cNvSpPr/>
              <p:nvPr/>
            </p:nvSpPr>
            <p:spPr bwMode="auto">
              <a:xfrm>
                <a:off x="3992563" y="4275102"/>
                <a:ext cx="650875" cy="641311"/>
              </a:xfrm>
              <a:custGeom>
                <a:avLst/>
                <a:gdLst>
                  <a:gd name="connsiteX0" fmla="*/ 0 w 21600"/>
                  <a:gd name="connsiteY0" fmla="*/ 0 h 21600"/>
                  <a:gd name="connsiteX1" fmla="*/ 21600 w 21600"/>
                  <a:gd name="connsiteY1" fmla="*/ 0 h 21600"/>
                  <a:gd name="connsiteX2" fmla="*/ 21600 w 21600"/>
                  <a:gd name="connsiteY2" fmla="*/ 17322 h 21600"/>
                  <a:gd name="connsiteX3" fmla="*/ 0 w 21600"/>
                  <a:gd name="connsiteY3" fmla="*/ 20172 h 21600"/>
                  <a:gd name="connsiteX4" fmla="*/ 0 w 21600"/>
                  <a:gd name="connsiteY4" fmla="*/ 0 h 21600"/>
                  <a:gd name="connsiteX0" fmla="*/ 0 w 21600"/>
                  <a:gd name="connsiteY0" fmla="*/ 0 h 23959"/>
                  <a:gd name="connsiteX1" fmla="*/ 21600 w 21600"/>
                  <a:gd name="connsiteY1" fmla="*/ 0 h 23959"/>
                  <a:gd name="connsiteX2" fmla="*/ 21600 w 21600"/>
                  <a:gd name="connsiteY2" fmla="*/ 17322 h 23959"/>
                  <a:gd name="connsiteX3" fmla="*/ 0 w 21600"/>
                  <a:gd name="connsiteY3" fmla="*/ 20172 h 23959"/>
                  <a:gd name="connsiteX4" fmla="*/ 0 w 21600"/>
                  <a:gd name="connsiteY4" fmla="*/ 0 h 23959"/>
                  <a:gd name="connsiteX0" fmla="*/ 0 w 21600"/>
                  <a:gd name="connsiteY0" fmla="*/ 0 h 23168"/>
                  <a:gd name="connsiteX1" fmla="*/ 21600 w 21600"/>
                  <a:gd name="connsiteY1" fmla="*/ 0 h 23168"/>
                  <a:gd name="connsiteX2" fmla="*/ 21600 w 21600"/>
                  <a:gd name="connsiteY2" fmla="*/ 17322 h 23168"/>
                  <a:gd name="connsiteX3" fmla="*/ 0 w 21600"/>
                  <a:gd name="connsiteY3" fmla="*/ 20172 h 23168"/>
                  <a:gd name="connsiteX4" fmla="*/ 0 w 21600"/>
                  <a:gd name="connsiteY4" fmla="*/ 0 h 23168"/>
                  <a:gd name="connsiteX0" fmla="*/ 0 w 21600"/>
                  <a:gd name="connsiteY0" fmla="*/ 0 h 22077"/>
                  <a:gd name="connsiteX1" fmla="*/ 21600 w 21600"/>
                  <a:gd name="connsiteY1" fmla="*/ 0 h 22077"/>
                  <a:gd name="connsiteX2" fmla="*/ 21600 w 21600"/>
                  <a:gd name="connsiteY2" fmla="*/ 17322 h 22077"/>
                  <a:gd name="connsiteX3" fmla="*/ 0 w 21600"/>
                  <a:gd name="connsiteY3" fmla="*/ 20172 h 22077"/>
                  <a:gd name="connsiteX4" fmla="*/ 0 w 21600"/>
                  <a:gd name="connsiteY4" fmla="*/ 0 h 22077"/>
                  <a:gd name="connsiteX0" fmla="*/ 0 w 21600"/>
                  <a:gd name="connsiteY0" fmla="*/ 0 h 24595"/>
                  <a:gd name="connsiteX1" fmla="*/ 21600 w 21600"/>
                  <a:gd name="connsiteY1" fmla="*/ 0 h 24595"/>
                  <a:gd name="connsiteX2" fmla="*/ 21600 w 21600"/>
                  <a:gd name="connsiteY2" fmla="*/ 17322 h 24595"/>
                  <a:gd name="connsiteX3" fmla="*/ 0 w 21600"/>
                  <a:gd name="connsiteY3" fmla="*/ 20172 h 24595"/>
                  <a:gd name="connsiteX4" fmla="*/ 0 w 21600"/>
                  <a:gd name="connsiteY4" fmla="*/ 0 h 24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0" h="24595">
                    <a:moveTo>
                      <a:pt x="0" y="0"/>
                    </a:moveTo>
                    <a:lnTo>
                      <a:pt x="21600" y="0"/>
                    </a:lnTo>
                    <a:lnTo>
                      <a:pt x="21600" y="17322"/>
                    </a:lnTo>
                    <a:cubicBezTo>
                      <a:pt x="10800" y="17322"/>
                      <a:pt x="9184" y="31580"/>
                      <a:pt x="0" y="20172"/>
                    </a:cubicBezTo>
                    <a:lnTo>
                      <a:pt x="0" y="0"/>
                    </a:lnTo>
                    <a:close/>
                  </a:path>
                </a:pathLst>
              </a:custGeom>
              <a:solidFill>
                <a:srgbClr val="D713B6"/>
              </a:solidFill>
              <a:effectLst>
                <a:outerShdw blurRad="50800" dist="76200" dir="2700000" algn="tl"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tIns="27000" bIns="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國文</a:t>
                </a:r>
                <a:endParaRPr kumimoji="0" lang="en-US" altLang="zh-TW"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22" name="向下箭號 21"/>
              <p:cNvSpPr/>
              <p:nvPr/>
            </p:nvSpPr>
            <p:spPr bwMode="auto">
              <a:xfrm rot="16200000">
                <a:off x="4574382" y="4480644"/>
                <a:ext cx="241300" cy="103187"/>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sp>
            <p:nvSpPr>
              <p:cNvPr id="23" name="向下箭號 22"/>
              <p:cNvSpPr/>
              <p:nvPr/>
            </p:nvSpPr>
            <p:spPr bwMode="auto">
              <a:xfrm rot="16200000">
                <a:off x="5358607" y="4480644"/>
                <a:ext cx="241300" cy="103187"/>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sp>
            <p:nvSpPr>
              <p:cNvPr id="24" name="向下箭號 23"/>
              <p:cNvSpPr/>
              <p:nvPr/>
            </p:nvSpPr>
            <p:spPr bwMode="auto">
              <a:xfrm rot="16200000">
                <a:off x="6146007" y="4480644"/>
                <a:ext cx="241300" cy="103187"/>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sp>
            <p:nvSpPr>
              <p:cNvPr id="25" name="向下箭號 24"/>
              <p:cNvSpPr/>
              <p:nvPr/>
            </p:nvSpPr>
            <p:spPr bwMode="auto">
              <a:xfrm rot="16200000">
                <a:off x="6938963" y="4479850"/>
                <a:ext cx="239712" cy="103188"/>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sp>
            <p:nvSpPr>
              <p:cNvPr id="26" name="向下箭號 25"/>
              <p:cNvSpPr/>
              <p:nvPr/>
            </p:nvSpPr>
            <p:spPr bwMode="auto">
              <a:xfrm rot="16200000">
                <a:off x="7725569" y="4506044"/>
                <a:ext cx="241300" cy="103188"/>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sp>
            <p:nvSpPr>
              <p:cNvPr id="27" name="流程圖: 文件 3"/>
              <p:cNvSpPr/>
              <p:nvPr/>
            </p:nvSpPr>
            <p:spPr bwMode="auto">
              <a:xfrm>
                <a:off x="4760912" y="4275101"/>
                <a:ext cx="650875" cy="648409"/>
              </a:xfrm>
              <a:custGeom>
                <a:avLst/>
                <a:gdLst>
                  <a:gd name="connsiteX0" fmla="*/ 0 w 21600"/>
                  <a:gd name="connsiteY0" fmla="*/ 0 h 21600"/>
                  <a:gd name="connsiteX1" fmla="*/ 21600 w 21600"/>
                  <a:gd name="connsiteY1" fmla="*/ 0 h 21600"/>
                  <a:gd name="connsiteX2" fmla="*/ 21600 w 21600"/>
                  <a:gd name="connsiteY2" fmla="*/ 17322 h 21600"/>
                  <a:gd name="connsiteX3" fmla="*/ 0 w 21600"/>
                  <a:gd name="connsiteY3" fmla="*/ 20172 h 21600"/>
                  <a:gd name="connsiteX4" fmla="*/ 0 w 21600"/>
                  <a:gd name="connsiteY4" fmla="*/ 0 h 21600"/>
                  <a:gd name="connsiteX0" fmla="*/ 0 w 21600"/>
                  <a:gd name="connsiteY0" fmla="*/ 0 h 23959"/>
                  <a:gd name="connsiteX1" fmla="*/ 21600 w 21600"/>
                  <a:gd name="connsiteY1" fmla="*/ 0 h 23959"/>
                  <a:gd name="connsiteX2" fmla="*/ 21600 w 21600"/>
                  <a:gd name="connsiteY2" fmla="*/ 17322 h 23959"/>
                  <a:gd name="connsiteX3" fmla="*/ 0 w 21600"/>
                  <a:gd name="connsiteY3" fmla="*/ 20172 h 23959"/>
                  <a:gd name="connsiteX4" fmla="*/ 0 w 21600"/>
                  <a:gd name="connsiteY4" fmla="*/ 0 h 23959"/>
                  <a:gd name="connsiteX0" fmla="*/ 0 w 21600"/>
                  <a:gd name="connsiteY0" fmla="*/ 0 h 23168"/>
                  <a:gd name="connsiteX1" fmla="*/ 21600 w 21600"/>
                  <a:gd name="connsiteY1" fmla="*/ 0 h 23168"/>
                  <a:gd name="connsiteX2" fmla="*/ 21600 w 21600"/>
                  <a:gd name="connsiteY2" fmla="*/ 17322 h 23168"/>
                  <a:gd name="connsiteX3" fmla="*/ 0 w 21600"/>
                  <a:gd name="connsiteY3" fmla="*/ 20172 h 23168"/>
                  <a:gd name="connsiteX4" fmla="*/ 0 w 21600"/>
                  <a:gd name="connsiteY4" fmla="*/ 0 h 23168"/>
                  <a:gd name="connsiteX0" fmla="*/ 0 w 21600"/>
                  <a:gd name="connsiteY0" fmla="*/ 0 h 22077"/>
                  <a:gd name="connsiteX1" fmla="*/ 21600 w 21600"/>
                  <a:gd name="connsiteY1" fmla="*/ 0 h 22077"/>
                  <a:gd name="connsiteX2" fmla="*/ 21600 w 21600"/>
                  <a:gd name="connsiteY2" fmla="*/ 17322 h 22077"/>
                  <a:gd name="connsiteX3" fmla="*/ 0 w 21600"/>
                  <a:gd name="connsiteY3" fmla="*/ 20172 h 22077"/>
                  <a:gd name="connsiteX4" fmla="*/ 0 w 21600"/>
                  <a:gd name="connsiteY4" fmla="*/ 0 h 22077"/>
                  <a:gd name="connsiteX0" fmla="*/ 0 w 21600"/>
                  <a:gd name="connsiteY0" fmla="*/ 0 h 24595"/>
                  <a:gd name="connsiteX1" fmla="*/ 21600 w 21600"/>
                  <a:gd name="connsiteY1" fmla="*/ 0 h 24595"/>
                  <a:gd name="connsiteX2" fmla="*/ 21600 w 21600"/>
                  <a:gd name="connsiteY2" fmla="*/ 17322 h 24595"/>
                  <a:gd name="connsiteX3" fmla="*/ 0 w 21600"/>
                  <a:gd name="connsiteY3" fmla="*/ 20172 h 24595"/>
                  <a:gd name="connsiteX4" fmla="*/ 0 w 21600"/>
                  <a:gd name="connsiteY4" fmla="*/ 0 h 24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0" h="24595">
                    <a:moveTo>
                      <a:pt x="0" y="0"/>
                    </a:moveTo>
                    <a:lnTo>
                      <a:pt x="21600" y="0"/>
                    </a:lnTo>
                    <a:lnTo>
                      <a:pt x="21600" y="17322"/>
                    </a:lnTo>
                    <a:cubicBezTo>
                      <a:pt x="10800" y="17322"/>
                      <a:pt x="9184" y="31580"/>
                      <a:pt x="0" y="20172"/>
                    </a:cubicBezTo>
                    <a:lnTo>
                      <a:pt x="0" y="0"/>
                    </a:lnTo>
                    <a:close/>
                  </a:path>
                </a:pathLst>
              </a:custGeom>
              <a:solidFill>
                <a:srgbClr val="D713B6"/>
              </a:solidFill>
              <a:effectLst>
                <a:outerShdw blurRad="50800" dist="76200" dir="2700000" algn="tl"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tIns="27000" bIns="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數學</a:t>
                </a:r>
                <a:endParaRPr kumimoji="0" lang="en-US" altLang="zh-TW"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28" name="流程圖: 文件 3"/>
              <p:cNvSpPr/>
              <p:nvPr/>
            </p:nvSpPr>
            <p:spPr bwMode="auto">
              <a:xfrm>
                <a:off x="5556250" y="4275101"/>
                <a:ext cx="650875" cy="648409"/>
              </a:xfrm>
              <a:custGeom>
                <a:avLst/>
                <a:gdLst>
                  <a:gd name="connsiteX0" fmla="*/ 0 w 21600"/>
                  <a:gd name="connsiteY0" fmla="*/ 0 h 21600"/>
                  <a:gd name="connsiteX1" fmla="*/ 21600 w 21600"/>
                  <a:gd name="connsiteY1" fmla="*/ 0 h 21600"/>
                  <a:gd name="connsiteX2" fmla="*/ 21600 w 21600"/>
                  <a:gd name="connsiteY2" fmla="*/ 17322 h 21600"/>
                  <a:gd name="connsiteX3" fmla="*/ 0 w 21600"/>
                  <a:gd name="connsiteY3" fmla="*/ 20172 h 21600"/>
                  <a:gd name="connsiteX4" fmla="*/ 0 w 21600"/>
                  <a:gd name="connsiteY4" fmla="*/ 0 h 21600"/>
                  <a:gd name="connsiteX0" fmla="*/ 0 w 21600"/>
                  <a:gd name="connsiteY0" fmla="*/ 0 h 23959"/>
                  <a:gd name="connsiteX1" fmla="*/ 21600 w 21600"/>
                  <a:gd name="connsiteY1" fmla="*/ 0 h 23959"/>
                  <a:gd name="connsiteX2" fmla="*/ 21600 w 21600"/>
                  <a:gd name="connsiteY2" fmla="*/ 17322 h 23959"/>
                  <a:gd name="connsiteX3" fmla="*/ 0 w 21600"/>
                  <a:gd name="connsiteY3" fmla="*/ 20172 h 23959"/>
                  <a:gd name="connsiteX4" fmla="*/ 0 w 21600"/>
                  <a:gd name="connsiteY4" fmla="*/ 0 h 23959"/>
                  <a:gd name="connsiteX0" fmla="*/ 0 w 21600"/>
                  <a:gd name="connsiteY0" fmla="*/ 0 h 23168"/>
                  <a:gd name="connsiteX1" fmla="*/ 21600 w 21600"/>
                  <a:gd name="connsiteY1" fmla="*/ 0 h 23168"/>
                  <a:gd name="connsiteX2" fmla="*/ 21600 w 21600"/>
                  <a:gd name="connsiteY2" fmla="*/ 17322 h 23168"/>
                  <a:gd name="connsiteX3" fmla="*/ 0 w 21600"/>
                  <a:gd name="connsiteY3" fmla="*/ 20172 h 23168"/>
                  <a:gd name="connsiteX4" fmla="*/ 0 w 21600"/>
                  <a:gd name="connsiteY4" fmla="*/ 0 h 23168"/>
                  <a:gd name="connsiteX0" fmla="*/ 0 w 21600"/>
                  <a:gd name="connsiteY0" fmla="*/ 0 h 22077"/>
                  <a:gd name="connsiteX1" fmla="*/ 21600 w 21600"/>
                  <a:gd name="connsiteY1" fmla="*/ 0 h 22077"/>
                  <a:gd name="connsiteX2" fmla="*/ 21600 w 21600"/>
                  <a:gd name="connsiteY2" fmla="*/ 17322 h 22077"/>
                  <a:gd name="connsiteX3" fmla="*/ 0 w 21600"/>
                  <a:gd name="connsiteY3" fmla="*/ 20172 h 22077"/>
                  <a:gd name="connsiteX4" fmla="*/ 0 w 21600"/>
                  <a:gd name="connsiteY4" fmla="*/ 0 h 22077"/>
                  <a:gd name="connsiteX0" fmla="*/ 0 w 21600"/>
                  <a:gd name="connsiteY0" fmla="*/ 0 h 24595"/>
                  <a:gd name="connsiteX1" fmla="*/ 21600 w 21600"/>
                  <a:gd name="connsiteY1" fmla="*/ 0 h 24595"/>
                  <a:gd name="connsiteX2" fmla="*/ 21600 w 21600"/>
                  <a:gd name="connsiteY2" fmla="*/ 17322 h 24595"/>
                  <a:gd name="connsiteX3" fmla="*/ 0 w 21600"/>
                  <a:gd name="connsiteY3" fmla="*/ 20172 h 24595"/>
                  <a:gd name="connsiteX4" fmla="*/ 0 w 21600"/>
                  <a:gd name="connsiteY4" fmla="*/ 0 h 24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0" h="24595">
                    <a:moveTo>
                      <a:pt x="0" y="0"/>
                    </a:moveTo>
                    <a:lnTo>
                      <a:pt x="21600" y="0"/>
                    </a:lnTo>
                    <a:lnTo>
                      <a:pt x="21600" y="17322"/>
                    </a:lnTo>
                    <a:cubicBezTo>
                      <a:pt x="10800" y="17322"/>
                      <a:pt x="9184" y="31580"/>
                      <a:pt x="0" y="20172"/>
                    </a:cubicBezTo>
                    <a:lnTo>
                      <a:pt x="0" y="0"/>
                    </a:lnTo>
                    <a:close/>
                  </a:path>
                </a:pathLst>
              </a:custGeom>
              <a:solidFill>
                <a:srgbClr val="D713B6"/>
              </a:solidFill>
              <a:effectLst>
                <a:outerShdw blurRad="50800" dist="76200" dir="2700000" algn="tl"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tIns="27000" bIns="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英語</a:t>
                </a:r>
                <a:endParaRPr kumimoji="0" lang="en-US" altLang="zh-TW"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29" name="流程圖: 文件 3"/>
              <p:cNvSpPr/>
              <p:nvPr/>
            </p:nvSpPr>
            <p:spPr bwMode="auto">
              <a:xfrm>
                <a:off x="6332538" y="4275100"/>
                <a:ext cx="650875" cy="648408"/>
              </a:xfrm>
              <a:custGeom>
                <a:avLst/>
                <a:gdLst>
                  <a:gd name="connsiteX0" fmla="*/ 0 w 21600"/>
                  <a:gd name="connsiteY0" fmla="*/ 0 h 21600"/>
                  <a:gd name="connsiteX1" fmla="*/ 21600 w 21600"/>
                  <a:gd name="connsiteY1" fmla="*/ 0 h 21600"/>
                  <a:gd name="connsiteX2" fmla="*/ 21600 w 21600"/>
                  <a:gd name="connsiteY2" fmla="*/ 17322 h 21600"/>
                  <a:gd name="connsiteX3" fmla="*/ 0 w 21600"/>
                  <a:gd name="connsiteY3" fmla="*/ 20172 h 21600"/>
                  <a:gd name="connsiteX4" fmla="*/ 0 w 21600"/>
                  <a:gd name="connsiteY4" fmla="*/ 0 h 21600"/>
                  <a:gd name="connsiteX0" fmla="*/ 0 w 21600"/>
                  <a:gd name="connsiteY0" fmla="*/ 0 h 23959"/>
                  <a:gd name="connsiteX1" fmla="*/ 21600 w 21600"/>
                  <a:gd name="connsiteY1" fmla="*/ 0 h 23959"/>
                  <a:gd name="connsiteX2" fmla="*/ 21600 w 21600"/>
                  <a:gd name="connsiteY2" fmla="*/ 17322 h 23959"/>
                  <a:gd name="connsiteX3" fmla="*/ 0 w 21600"/>
                  <a:gd name="connsiteY3" fmla="*/ 20172 h 23959"/>
                  <a:gd name="connsiteX4" fmla="*/ 0 w 21600"/>
                  <a:gd name="connsiteY4" fmla="*/ 0 h 23959"/>
                  <a:gd name="connsiteX0" fmla="*/ 0 w 21600"/>
                  <a:gd name="connsiteY0" fmla="*/ 0 h 23168"/>
                  <a:gd name="connsiteX1" fmla="*/ 21600 w 21600"/>
                  <a:gd name="connsiteY1" fmla="*/ 0 h 23168"/>
                  <a:gd name="connsiteX2" fmla="*/ 21600 w 21600"/>
                  <a:gd name="connsiteY2" fmla="*/ 17322 h 23168"/>
                  <a:gd name="connsiteX3" fmla="*/ 0 w 21600"/>
                  <a:gd name="connsiteY3" fmla="*/ 20172 h 23168"/>
                  <a:gd name="connsiteX4" fmla="*/ 0 w 21600"/>
                  <a:gd name="connsiteY4" fmla="*/ 0 h 23168"/>
                  <a:gd name="connsiteX0" fmla="*/ 0 w 21600"/>
                  <a:gd name="connsiteY0" fmla="*/ 0 h 22077"/>
                  <a:gd name="connsiteX1" fmla="*/ 21600 w 21600"/>
                  <a:gd name="connsiteY1" fmla="*/ 0 h 22077"/>
                  <a:gd name="connsiteX2" fmla="*/ 21600 w 21600"/>
                  <a:gd name="connsiteY2" fmla="*/ 17322 h 22077"/>
                  <a:gd name="connsiteX3" fmla="*/ 0 w 21600"/>
                  <a:gd name="connsiteY3" fmla="*/ 20172 h 22077"/>
                  <a:gd name="connsiteX4" fmla="*/ 0 w 21600"/>
                  <a:gd name="connsiteY4" fmla="*/ 0 h 22077"/>
                  <a:gd name="connsiteX0" fmla="*/ 0 w 21600"/>
                  <a:gd name="connsiteY0" fmla="*/ 0 h 24595"/>
                  <a:gd name="connsiteX1" fmla="*/ 21600 w 21600"/>
                  <a:gd name="connsiteY1" fmla="*/ 0 h 24595"/>
                  <a:gd name="connsiteX2" fmla="*/ 21600 w 21600"/>
                  <a:gd name="connsiteY2" fmla="*/ 17322 h 24595"/>
                  <a:gd name="connsiteX3" fmla="*/ 0 w 21600"/>
                  <a:gd name="connsiteY3" fmla="*/ 20172 h 24595"/>
                  <a:gd name="connsiteX4" fmla="*/ 0 w 21600"/>
                  <a:gd name="connsiteY4" fmla="*/ 0 h 24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0" h="24595">
                    <a:moveTo>
                      <a:pt x="0" y="0"/>
                    </a:moveTo>
                    <a:lnTo>
                      <a:pt x="21600" y="0"/>
                    </a:lnTo>
                    <a:lnTo>
                      <a:pt x="21600" y="17322"/>
                    </a:lnTo>
                    <a:cubicBezTo>
                      <a:pt x="10800" y="17322"/>
                      <a:pt x="9184" y="31580"/>
                      <a:pt x="0" y="20172"/>
                    </a:cubicBezTo>
                    <a:lnTo>
                      <a:pt x="0" y="0"/>
                    </a:lnTo>
                    <a:close/>
                  </a:path>
                </a:pathLst>
              </a:custGeom>
              <a:solidFill>
                <a:srgbClr val="D713B6"/>
              </a:solidFill>
              <a:effectLst>
                <a:outerShdw blurRad="50800" dist="76200" dir="2700000" algn="tl"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tIns="27000" bIns="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社會</a:t>
                </a:r>
                <a:endParaRPr kumimoji="0" lang="en-US" altLang="zh-TW"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30" name="流程圖: 文件 3"/>
              <p:cNvSpPr/>
              <p:nvPr/>
            </p:nvSpPr>
            <p:spPr bwMode="auto">
              <a:xfrm>
                <a:off x="7118350" y="4275100"/>
                <a:ext cx="650875" cy="648410"/>
              </a:xfrm>
              <a:custGeom>
                <a:avLst/>
                <a:gdLst>
                  <a:gd name="connsiteX0" fmla="*/ 0 w 21600"/>
                  <a:gd name="connsiteY0" fmla="*/ 0 h 21600"/>
                  <a:gd name="connsiteX1" fmla="*/ 21600 w 21600"/>
                  <a:gd name="connsiteY1" fmla="*/ 0 h 21600"/>
                  <a:gd name="connsiteX2" fmla="*/ 21600 w 21600"/>
                  <a:gd name="connsiteY2" fmla="*/ 17322 h 21600"/>
                  <a:gd name="connsiteX3" fmla="*/ 0 w 21600"/>
                  <a:gd name="connsiteY3" fmla="*/ 20172 h 21600"/>
                  <a:gd name="connsiteX4" fmla="*/ 0 w 21600"/>
                  <a:gd name="connsiteY4" fmla="*/ 0 h 21600"/>
                  <a:gd name="connsiteX0" fmla="*/ 0 w 21600"/>
                  <a:gd name="connsiteY0" fmla="*/ 0 h 23959"/>
                  <a:gd name="connsiteX1" fmla="*/ 21600 w 21600"/>
                  <a:gd name="connsiteY1" fmla="*/ 0 h 23959"/>
                  <a:gd name="connsiteX2" fmla="*/ 21600 w 21600"/>
                  <a:gd name="connsiteY2" fmla="*/ 17322 h 23959"/>
                  <a:gd name="connsiteX3" fmla="*/ 0 w 21600"/>
                  <a:gd name="connsiteY3" fmla="*/ 20172 h 23959"/>
                  <a:gd name="connsiteX4" fmla="*/ 0 w 21600"/>
                  <a:gd name="connsiteY4" fmla="*/ 0 h 23959"/>
                  <a:gd name="connsiteX0" fmla="*/ 0 w 21600"/>
                  <a:gd name="connsiteY0" fmla="*/ 0 h 23168"/>
                  <a:gd name="connsiteX1" fmla="*/ 21600 w 21600"/>
                  <a:gd name="connsiteY1" fmla="*/ 0 h 23168"/>
                  <a:gd name="connsiteX2" fmla="*/ 21600 w 21600"/>
                  <a:gd name="connsiteY2" fmla="*/ 17322 h 23168"/>
                  <a:gd name="connsiteX3" fmla="*/ 0 w 21600"/>
                  <a:gd name="connsiteY3" fmla="*/ 20172 h 23168"/>
                  <a:gd name="connsiteX4" fmla="*/ 0 w 21600"/>
                  <a:gd name="connsiteY4" fmla="*/ 0 h 23168"/>
                  <a:gd name="connsiteX0" fmla="*/ 0 w 21600"/>
                  <a:gd name="connsiteY0" fmla="*/ 0 h 22077"/>
                  <a:gd name="connsiteX1" fmla="*/ 21600 w 21600"/>
                  <a:gd name="connsiteY1" fmla="*/ 0 h 22077"/>
                  <a:gd name="connsiteX2" fmla="*/ 21600 w 21600"/>
                  <a:gd name="connsiteY2" fmla="*/ 17322 h 22077"/>
                  <a:gd name="connsiteX3" fmla="*/ 0 w 21600"/>
                  <a:gd name="connsiteY3" fmla="*/ 20172 h 22077"/>
                  <a:gd name="connsiteX4" fmla="*/ 0 w 21600"/>
                  <a:gd name="connsiteY4" fmla="*/ 0 h 22077"/>
                  <a:gd name="connsiteX0" fmla="*/ 0 w 21600"/>
                  <a:gd name="connsiteY0" fmla="*/ 0 h 24595"/>
                  <a:gd name="connsiteX1" fmla="*/ 21600 w 21600"/>
                  <a:gd name="connsiteY1" fmla="*/ 0 h 24595"/>
                  <a:gd name="connsiteX2" fmla="*/ 21600 w 21600"/>
                  <a:gd name="connsiteY2" fmla="*/ 17322 h 24595"/>
                  <a:gd name="connsiteX3" fmla="*/ 0 w 21600"/>
                  <a:gd name="connsiteY3" fmla="*/ 20172 h 24595"/>
                  <a:gd name="connsiteX4" fmla="*/ 0 w 21600"/>
                  <a:gd name="connsiteY4" fmla="*/ 0 h 24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0" h="24595">
                    <a:moveTo>
                      <a:pt x="0" y="0"/>
                    </a:moveTo>
                    <a:lnTo>
                      <a:pt x="21600" y="0"/>
                    </a:lnTo>
                    <a:lnTo>
                      <a:pt x="21600" y="17322"/>
                    </a:lnTo>
                    <a:cubicBezTo>
                      <a:pt x="10800" y="17322"/>
                      <a:pt x="9184" y="31580"/>
                      <a:pt x="0" y="20172"/>
                    </a:cubicBezTo>
                    <a:lnTo>
                      <a:pt x="0" y="0"/>
                    </a:lnTo>
                    <a:close/>
                  </a:path>
                </a:pathLst>
              </a:custGeom>
              <a:solidFill>
                <a:srgbClr val="D713B6"/>
              </a:solidFill>
              <a:effectLst>
                <a:outerShdw blurRad="50800" dist="76200" dir="2700000" algn="tl"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tIns="27000" bIns="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自然</a:t>
                </a:r>
                <a:endParaRPr kumimoji="0" lang="en-US" altLang="zh-TW"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31" name="流程圖: 文件 3"/>
              <p:cNvSpPr/>
              <p:nvPr/>
            </p:nvSpPr>
            <p:spPr bwMode="auto">
              <a:xfrm>
                <a:off x="7915276" y="4275100"/>
                <a:ext cx="650875" cy="618908"/>
              </a:xfrm>
              <a:custGeom>
                <a:avLst/>
                <a:gdLst>
                  <a:gd name="connsiteX0" fmla="*/ 0 w 21600"/>
                  <a:gd name="connsiteY0" fmla="*/ 0 h 21600"/>
                  <a:gd name="connsiteX1" fmla="*/ 21600 w 21600"/>
                  <a:gd name="connsiteY1" fmla="*/ 0 h 21600"/>
                  <a:gd name="connsiteX2" fmla="*/ 21600 w 21600"/>
                  <a:gd name="connsiteY2" fmla="*/ 17322 h 21600"/>
                  <a:gd name="connsiteX3" fmla="*/ 0 w 21600"/>
                  <a:gd name="connsiteY3" fmla="*/ 20172 h 21600"/>
                  <a:gd name="connsiteX4" fmla="*/ 0 w 21600"/>
                  <a:gd name="connsiteY4" fmla="*/ 0 h 21600"/>
                  <a:gd name="connsiteX0" fmla="*/ 0 w 21600"/>
                  <a:gd name="connsiteY0" fmla="*/ 0 h 23959"/>
                  <a:gd name="connsiteX1" fmla="*/ 21600 w 21600"/>
                  <a:gd name="connsiteY1" fmla="*/ 0 h 23959"/>
                  <a:gd name="connsiteX2" fmla="*/ 21600 w 21600"/>
                  <a:gd name="connsiteY2" fmla="*/ 17322 h 23959"/>
                  <a:gd name="connsiteX3" fmla="*/ 0 w 21600"/>
                  <a:gd name="connsiteY3" fmla="*/ 20172 h 23959"/>
                  <a:gd name="connsiteX4" fmla="*/ 0 w 21600"/>
                  <a:gd name="connsiteY4" fmla="*/ 0 h 23959"/>
                  <a:gd name="connsiteX0" fmla="*/ 0 w 21600"/>
                  <a:gd name="connsiteY0" fmla="*/ 0 h 23168"/>
                  <a:gd name="connsiteX1" fmla="*/ 21600 w 21600"/>
                  <a:gd name="connsiteY1" fmla="*/ 0 h 23168"/>
                  <a:gd name="connsiteX2" fmla="*/ 21600 w 21600"/>
                  <a:gd name="connsiteY2" fmla="*/ 17322 h 23168"/>
                  <a:gd name="connsiteX3" fmla="*/ 0 w 21600"/>
                  <a:gd name="connsiteY3" fmla="*/ 20172 h 23168"/>
                  <a:gd name="connsiteX4" fmla="*/ 0 w 21600"/>
                  <a:gd name="connsiteY4" fmla="*/ 0 h 23168"/>
                  <a:gd name="connsiteX0" fmla="*/ 0 w 21600"/>
                  <a:gd name="connsiteY0" fmla="*/ 0 h 22077"/>
                  <a:gd name="connsiteX1" fmla="*/ 21600 w 21600"/>
                  <a:gd name="connsiteY1" fmla="*/ 0 h 22077"/>
                  <a:gd name="connsiteX2" fmla="*/ 21600 w 21600"/>
                  <a:gd name="connsiteY2" fmla="*/ 17322 h 22077"/>
                  <a:gd name="connsiteX3" fmla="*/ 0 w 21600"/>
                  <a:gd name="connsiteY3" fmla="*/ 20172 h 22077"/>
                  <a:gd name="connsiteX4" fmla="*/ 0 w 21600"/>
                  <a:gd name="connsiteY4" fmla="*/ 0 h 22077"/>
                  <a:gd name="connsiteX0" fmla="*/ 0 w 21600"/>
                  <a:gd name="connsiteY0" fmla="*/ 0 h 24595"/>
                  <a:gd name="connsiteX1" fmla="*/ 21600 w 21600"/>
                  <a:gd name="connsiteY1" fmla="*/ 0 h 24595"/>
                  <a:gd name="connsiteX2" fmla="*/ 21600 w 21600"/>
                  <a:gd name="connsiteY2" fmla="*/ 17322 h 24595"/>
                  <a:gd name="connsiteX3" fmla="*/ 0 w 21600"/>
                  <a:gd name="connsiteY3" fmla="*/ 20172 h 24595"/>
                  <a:gd name="connsiteX4" fmla="*/ 0 w 21600"/>
                  <a:gd name="connsiteY4" fmla="*/ 0 h 24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0" h="24595">
                    <a:moveTo>
                      <a:pt x="0" y="0"/>
                    </a:moveTo>
                    <a:lnTo>
                      <a:pt x="21600" y="0"/>
                    </a:lnTo>
                    <a:lnTo>
                      <a:pt x="21600" y="17322"/>
                    </a:lnTo>
                    <a:cubicBezTo>
                      <a:pt x="10800" y="17322"/>
                      <a:pt x="9184" y="31580"/>
                      <a:pt x="0" y="20172"/>
                    </a:cubicBezTo>
                    <a:lnTo>
                      <a:pt x="0" y="0"/>
                    </a:lnTo>
                    <a:close/>
                  </a:path>
                </a:pathLst>
              </a:custGeom>
              <a:solidFill>
                <a:srgbClr val="D713B6"/>
              </a:solidFill>
              <a:effectLst>
                <a:outerShdw blurRad="50800" dist="76200" dir="2700000" algn="tl"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tIns="27000" bIns="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rPr>
                  <a:t>寫作</a:t>
                </a:r>
                <a:endParaRPr kumimoji="0" lang="en-US" altLang="zh-TW" sz="2000" b="1"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grpSp>
      </p:grpSp>
      <p:sp>
        <p:nvSpPr>
          <p:cNvPr id="32" name="向下箭號 31"/>
          <p:cNvSpPr/>
          <p:nvPr/>
        </p:nvSpPr>
        <p:spPr>
          <a:xfrm rot="1765993">
            <a:off x="2807356" y="4481759"/>
            <a:ext cx="283963" cy="377429"/>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sp>
        <p:nvSpPr>
          <p:cNvPr id="33" name="向下箭號 32"/>
          <p:cNvSpPr/>
          <p:nvPr/>
        </p:nvSpPr>
        <p:spPr>
          <a:xfrm rot="18883517">
            <a:off x="5141930" y="4463592"/>
            <a:ext cx="242888" cy="376238"/>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pic>
        <p:nvPicPr>
          <p:cNvPr id="34" name="Picture 2">
            <a:hlinkClick r:id="rId3" action="ppaction://hlinksldjump"/>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934035" y="5599111"/>
            <a:ext cx="1486358" cy="1222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5"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455588" y="5625904"/>
            <a:ext cx="1486358" cy="1222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6"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969230" y="5635227"/>
            <a:ext cx="1486358" cy="1222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681816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heel(1)">
                                      <p:cBhvr>
                                        <p:cTn id="7" dur="2000"/>
                                        <p:tgtEl>
                                          <p:spTgt spid="34"/>
                                        </p:tgtEl>
                                      </p:cBhvr>
                                    </p:animEffect>
                                  </p:childTnLst>
                                </p:cTn>
                              </p:par>
                              <p:par>
                                <p:cTn id="8" presetID="21" presetClass="entr" presetSubtype="1" fill="hold" nodeType="withEffect">
                                  <p:stCondLst>
                                    <p:cond delay="0"/>
                                  </p:stCondLst>
                                  <p:childTnLst>
                                    <p:set>
                                      <p:cBhvr>
                                        <p:cTn id="9" dur="1" fill="hold">
                                          <p:stCondLst>
                                            <p:cond delay="0"/>
                                          </p:stCondLst>
                                        </p:cTn>
                                        <p:tgtEl>
                                          <p:spTgt spid="35"/>
                                        </p:tgtEl>
                                        <p:attrNameLst>
                                          <p:attrName>style.visibility</p:attrName>
                                        </p:attrNameLst>
                                      </p:cBhvr>
                                      <p:to>
                                        <p:strVal val="visible"/>
                                      </p:to>
                                    </p:set>
                                    <p:animEffect transition="in" filter="wheel(1)">
                                      <p:cBhvr>
                                        <p:cTn id="10" dur="2000"/>
                                        <p:tgtEl>
                                          <p:spTgt spid="35"/>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additive="base">
                                        <p:cTn id="21" dur="500" fill="hold"/>
                                        <p:tgtEl>
                                          <p:spTgt spid="16"/>
                                        </p:tgtEl>
                                        <p:attrNameLst>
                                          <p:attrName>ppt_x</p:attrName>
                                        </p:attrNameLst>
                                      </p:cBhvr>
                                      <p:tavLst>
                                        <p:tav tm="0">
                                          <p:val>
                                            <p:strVal val="#ppt_x"/>
                                          </p:val>
                                        </p:tav>
                                        <p:tav tm="100000">
                                          <p:val>
                                            <p:strVal val="#ppt_x"/>
                                          </p:val>
                                        </p:tav>
                                      </p:tavLst>
                                    </p:anim>
                                    <p:anim calcmode="lin" valueType="num">
                                      <p:cBhvr additive="base">
                                        <p:cTn id="22" dur="500" fill="hold"/>
                                        <p:tgtEl>
                                          <p:spTgt spid="16"/>
                                        </p:tgtEl>
                                        <p:attrNameLst>
                                          <p:attrName>ppt_y</p:attrName>
                                        </p:attrNameLst>
                                      </p:cBhvr>
                                      <p:tavLst>
                                        <p:tav tm="0">
                                          <p:val>
                                            <p:strVal val="1+#ppt_h/2"/>
                                          </p:val>
                                        </p:tav>
                                        <p:tav tm="100000">
                                          <p:val>
                                            <p:strVal val="#ppt_y"/>
                                          </p:val>
                                        </p:tav>
                                      </p:tavLst>
                                    </p:anim>
                                  </p:childTnLst>
                                </p:cTn>
                              </p:par>
                              <p:par>
                                <p:cTn id="23" presetID="21" presetClass="entr" presetSubtype="1" fill="hold" nodeType="withEffect">
                                  <p:stCondLst>
                                    <p:cond delay="0"/>
                                  </p:stCondLst>
                                  <p:childTnLst>
                                    <p:set>
                                      <p:cBhvr>
                                        <p:cTn id="24" dur="1" fill="hold">
                                          <p:stCondLst>
                                            <p:cond delay="0"/>
                                          </p:stCondLst>
                                        </p:cTn>
                                        <p:tgtEl>
                                          <p:spTgt spid="36"/>
                                        </p:tgtEl>
                                        <p:attrNameLst>
                                          <p:attrName>style.visibility</p:attrName>
                                        </p:attrNameLst>
                                      </p:cBhvr>
                                      <p:to>
                                        <p:strVal val="visible"/>
                                      </p:to>
                                    </p:set>
                                    <p:animEffect transition="in" filter="wheel(1)">
                                      <p:cBhvr>
                                        <p:cTn id="25" dur="2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Lst>
  </p:timing>
</p:sld>
</file>

<file path=ppt/slides/slide31.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標題 1"/>
          <p:cNvSpPr>
            <a:spLocks noGrp="1"/>
          </p:cNvSpPr>
          <p:nvPr>
            <p:ph type="title" idx="4294967295"/>
          </p:nvPr>
        </p:nvSpPr>
        <p:spPr>
          <a:xfrm>
            <a:off x="21633" y="-13163"/>
            <a:ext cx="6686550" cy="947597"/>
          </a:xfrm>
          <a:solidFill>
            <a:schemeClr val="accent1">
              <a:lumMod val="20000"/>
              <a:lumOff val="80000"/>
            </a:schemeClr>
          </a:solidFill>
          <a:scene3d>
            <a:camera prst="orthographicFront"/>
            <a:lightRig rig="threePt" dir="t"/>
          </a:scene3d>
          <a:sp3d>
            <a:bevelT w="254000" h="330200"/>
          </a:sp3d>
        </p:spPr>
        <p:txBody>
          <a:bodyPr anchor="ctr">
            <a:normAutofit/>
          </a:bodyPr>
          <a:lstStyle/>
          <a:p>
            <a:pPr algn="ctr">
              <a:lnSpc>
                <a:spcPct val="100000"/>
              </a:lnSpc>
              <a:defRPr/>
            </a:pPr>
            <a:r>
              <a:rPr altLang="en-US" dirty="0" err="1">
                <a:solidFill>
                  <a:srgbClr val="4A09ED"/>
                </a:solidFill>
                <a:latin typeface="標楷體" pitchFamily="65" charset="-120"/>
                <a:ea typeface="標楷體" pitchFamily="65" charset="-120"/>
              </a:rPr>
              <a:t>基北免試入學志願選填畫面</a:t>
            </a:r>
            <a:endParaRPr altLang="en-US" dirty="0">
              <a:solidFill>
                <a:srgbClr val="4A09ED"/>
              </a:solidFill>
              <a:latin typeface="標楷體" pitchFamily="65" charset="-120"/>
              <a:ea typeface="標楷體" pitchFamily="65" charset="-120"/>
            </a:endParaRPr>
          </a:p>
        </p:txBody>
      </p:sp>
      <p:grpSp>
        <p:nvGrpSpPr>
          <p:cNvPr id="318468" name="群組 3"/>
          <p:cNvGrpSpPr>
            <a:grpSpLocks/>
          </p:cNvGrpSpPr>
          <p:nvPr/>
        </p:nvGrpSpPr>
        <p:grpSpPr bwMode="auto">
          <a:xfrm>
            <a:off x="1270690" y="1057332"/>
            <a:ext cx="9505741" cy="5794346"/>
            <a:chOff x="309556" y="1531771"/>
            <a:chExt cx="8568952" cy="5170445"/>
          </a:xfrm>
        </p:grpSpPr>
        <p:pic>
          <p:nvPicPr>
            <p:cNvPr id="318470"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t="10841"/>
            <a:stretch/>
          </p:blipFill>
          <p:spPr bwMode="auto">
            <a:xfrm>
              <a:off x="309556" y="1531771"/>
              <a:ext cx="8568952" cy="5170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文字方塊 2"/>
            <p:cNvSpPr txBox="1"/>
            <p:nvPr/>
          </p:nvSpPr>
          <p:spPr>
            <a:xfrm>
              <a:off x="3563475" y="2451770"/>
              <a:ext cx="1368365" cy="357029"/>
            </a:xfrm>
            <a:prstGeom prst="rect">
              <a:avLst/>
            </a:prstGeom>
            <a:solidFill>
              <a:schemeClr val="bg1">
                <a:lumMod val="95000"/>
              </a:schemeClr>
            </a:solid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0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永平高中</a:t>
              </a:r>
            </a:p>
          </p:txBody>
        </p:sp>
        <p:sp>
          <p:nvSpPr>
            <p:cNvPr id="6" name="文字方塊 5"/>
            <p:cNvSpPr txBox="1"/>
            <p:nvPr/>
          </p:nvSpPr>
          <p:spPr>
            <a:xfrm>
              <a:off x="3563475" y="3501108"/>
              <a:ext cx="1368365" cy="367874"/>
            </a:xfrm>
            <a:prstGeom prst="rect">
              <a:avLst/>
            </a:prstGeom>
            <a:solidFill>
              <a:schemeClr val="bg1">
                <a:lumMod val="95000"/>
              </a:schemeClr>
            </a:solid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0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新北高工</a:t>
              </a:r>
            </a:p>
          </p:txBody>
        </p:sp>
        <p:sp>
          <p:nvSpPr>
            <p:cNvPr id="7" name="文字方塊 6"/>
            <p:cNvSpPr txBox="1"/>
            <p:nvPr/>
          </p:nvSpPr>
          <p:spPr>
            <a:xfrm>
              <a:off x="3563475" y="5012407"/>
              <a:ext cx="1368365" cy="357029"/>
            </a:xfrm>
            <a:prstGeom prst="rect">
              <a:avLst/>
            </a:prstGeom>
            <a:solidFill>
              <a:schemeClr val="bg1">
                <a:lumMod val="95000"/>
              </a:schemeClr>
            </a:solid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2000" dirty="0">
                  <a:solidFill>
                    <a:srgbClr val="FF0000"/>
                  </a:solidFill>
                  <a:latin typeface="標楷體" panose="03000509000000000000" pitchFamily="65" charset="-120"/>
                  <a:ea typeface="標楷體" panose="03000509000000000000" pitchFamily="65" charset="-120"/>
                </a:rPr>
                <a:t>新店</a:t>
              </a:r>
              <a:r>
                <a:rPr kumimoji="0" lang="zh-TW" altLang="en-US" sz="20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高中</a:t>
              </a:r>
            </a:p>
          </p:txBody>
        </p:sp>
        <p:sp>
          <p:nvSpPr>
            <p:cNvPr id="8" name="文字方塊 7"/>
            <p:cNvSpPr txBox="1"/>
            <p:nvPr/>
          </p:nvSpPr>
          <p:spPr>
            <a:xfrm>
              <a:off x="3563475" y="6022057"/>
              <a:ext cx="1368365" cy="357029"/>
            </a:xfrm>
            <a:prstGeom prst="rect">
              <a:avLst/>
            </a:prstGeom>
            <a:solidFill>
              <a:schemeClr val="bg1">
                <a:lumMod val="95000"/>
              </a:schemeClr>
            </a:solid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0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石碇高中</a:t>
              </a:r>
            </a:p>
          </p:txBody>
        </p:sp>
        <p:sp>
          <p:nvSpPr>
            <p:cNvPr id="9" name="文字方塊 8"/>
            <p:cNvSpPr txBox="1"/>
            <p:nvPr/>
          </p:nvSpPr>
          <p:spPr>
            <a:xfrm>
              <a:off x="5939859" y="3463009"/>
              <a:ext cx="1008019" cy="367874"/>
            </a:xfrm>
            <a:prstGeom prst="rect">
              <a:avLst/>
            </a:prstGeom>
            <a:solidFill>
              <a:schemeClr val="bg1">
                <a:lumMod val="95000"/>
              </a:schemeClr>
            </a:solid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0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電機科</a:t>
              </a:r>
            </a:p>
          </p:txBody>
        </p:sp>
        <p:sp>
          <p:nvSpPr>
            <p:cNvPr id="318476" name="文字方塊 9"/>
            <p:cNvSpPr txBox="1">
              <a:spLocks noChangeArrowheads="1"/>
            </p:cNvSpPr>
            <p:nvPr/>
          </p:nvSpPr>
          <p:spPr bwMode="auto">
            <a:xfrm>
              <a:off x="5940152" y="3933056"/>
              <a:ext cx="1008113" cy="36787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ctr" defTabSz="914400" rtl="0" eaLnBrk="1" fontAlgn="auto" latinLnBrk="0" hangingPunct="1">
                <a:lnSpc>
                  <a:spcPct val="100000"/>
                </a:lnSpc>
                <a:spcBef>
                  <a:spcPts val="1800"/>
                </a:spcBef>
                <a:spcAft>
                  <a:spcPts val="0"/>
                </a:spcAft>
                <a:buClrTx/>
                <a:buSzTx/>
                <a:buFont typeface="Arial" panose="020B0604020202020204" pitchFamily="34" charset="0"/>
                <a:buNone/>
                <a:tabLst/>
                <a:defRPr/>
              </a:pPr>
              <a:r>
                <a:rPr kumimoji="0" lang="zh-TW" altLang="en-US" sz="20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機械科</a:t>
              </a:r>
            </a:p>
          </p:txBody>
        </p:sp>
        <p:sp>
          <p:nvSpPr>
            <p:cNvPr id="11" name="文字方塊 10"/>
            <p:cNvSpPr txBox="1"/>
            <p:nvPr/>
          </p:nvSpPr>
          <p:spPr>
            <a:xfrm>
              <a:off x="5939859" y="2451770"/>
              <a:ext cx="1008019" cy="367874"/>
            </a:xfrm>
            <a:prstGeom prst="rect">
              <a:avLst/>
            </a:prstGeom>
            <a:solidFill>
              <a:schemeClr val="bg1">
                <a:lumMod val="95000"/>
              </a:schemeClr>
            </a:solid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0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普通科</a:t>
              </a:r>
            </a:p>
          </p:txBody>
        </p:sp>
        <p:sp>
          <p:nvSpPr>
            <p:cNvPr id="12" name="文字方塊 11"/>
            <p:cNvSpPr txBox="1"/>
            <p:nvPr/>
          </p:nvSpPr>
          <p:spPr>
            <a:xfrm>
              <a:off x="6012880" y="4994943"/>
              <a:ext cx="1008019" cy="367874"/>
            </a:xfrm>
            <a:prstGeom prst="rect">
              <a:avLst/>
            </a:prstGeom>
            <a:solidFill>
              <a:schemeClr val="bg1">
                <a:lumMod val="95000"/>
              </a:schemeClr>
            </a:solid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0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普通科</a:t>
              </a:r>
            </a:p>
          </p:txBody>
        </p:sp>
        <p:sp>
          <p:nvSpPr>
            <p:cNvPr id="13" name="文字方塊 12"/>
            <p:cNvSpPr txBox="1"/>
            <p:nvPr/>
          </p:nvSpPr>
          <p:spPr>
            <a:xfrm>
              <a:off x="5939859" y="6057008"/>
              <a:ext cx="1081040" cy="357029"/>
            </a:xfrm>
            <a:prstGeom prst="rect">
              <a:avLst/>
            </a:prstGeom>
            <a:solidFill>
              <a:schemeClr val="bg1">
                <a:lumMod val="95000"/>
              </a:schemeClr>
            </a:solidFill>
          </p:spPr>
          <p:txBody>
            <a:bodyPr wrap="square">
              <a:spAutoFit/>
            </a:bodyPr>
            <a:lstStyle/>
            <a:p>
              <a:pPr lvl="0" algn="ctr">
                <a:defRPr/>
              </a:pPr>
              <a:r>
                <a:rPr lang="zh-TW" altLang="en-US" sz="2000" dirty="0">
                  <a:solidFill>
                    <a:srgbClr val="FF0000"/>
                  </a:solidFill>
                  <a:latin typeface="標楷體" panose="03000509000000000000" pitchFamily="65" charset="-120"/>
                  <a:ea typeface="標楷體" panose="03000509000000000000" pitchFamily="65" charset="-120"/>
                </a:rPr>
                <a:t>綜合高中</a:t>
              </a:r>
            </a:p>
          </p:txBody>
        </p:sp>
      </p:grpSp>
      <p:sp>
        <p:nvSpPr>
          <p:cNvPr id="15" name="七角星形 14"/>
          <p:cNvSpPr/>
          <p:nvPr/>
        </p:nvSpPr>
        <p:spPr>
          <a:xfrm rot="21108836">
            <a:off x="1985394" y="2024321"/>
            <a:ext cx="2960872" cy="2399663"/>
          </a:xfrm>
          <a:prstGeom prst="star7">
            <a:avLst/>
          </a:prstGeom>
          <a:scene3d>
            <a:camera prst="orthographicFront"/>
            <a:lightRig rig="threePt" dir="t"/>
          </a:scene3d>
          <a:sp3d>
            <a:bevelT/>
          </a:sp3d>
        </p:spPr>
        <p:style>
          <a:lnRef idx="0">
            <a:schemeClr val="accent5"/>
          </a:lnRef>
          <a:fillRef idx="3">
            <a:schemeClr val="accent5"/>
          </a:fillRef>
          <a:effectRef idx="3">
            <a:schemeClr val="accent5"/>
          </a:effectRef>
          <a:fontRef idx="minor">
            <a:schemeClr val="lt1"/>
          </a:fontRef>
        </p:style>
        <p:txBody>
          <a:bodyPr lIns="27000" rIns="27000" bIns="27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TW" sz="2000" b="1" i="0" u="none" strike="noStrike" kern="1200" cap="none" spc="0" normalizeH="0" baseline="0" noProof="0" dirty="0">
              <a:ln>
                <a:noFill/>
              </a:ln>
              <a:solidFill>
                <a:srgbClr val="FFFFFF"/>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srgbClr val="FFFFFF"/>
                </a:solidFill>
                <a:effectLst/>
                <a:uLnTx/>
                <a:uFillTx/>
                <a:latin typeface="標楷體" panose="03000509000000000000" pitchFamily="65" charset="-120"/>
                <a:ea typeface="標楷體" panose="03000509000000000000" pitchFamily="65" charset="-120"/>
                <a:cs typeface="+mn-cs"/>
              </a:rPr>
              <a:t>技術型高中，</a:t>
            </a:r>
            <a:r>
              <a:rPr kumimoji="0" lang="zh-TW" altLang="en-US" sz="2000" b="1" i="0" u="none" strike="noStrike" kern="1200" cap="none" spc="0" normalizeH="0" baseline="0" noProof="0" dirty="0">
                <a:ln>
                  <a:noFill/>
                </a:ln>
                <a:solidFill>
                  <a:srgbClr val="FFFF00"/>
                </a:solidFill>
                <a:effectLst/>
                <a:uLnTx/>
                <a:uFillTx/>
                <a:latin typeface="標楷體" panose="03000509000000000000" pitchFamily="65" charset="-120"/>
                <a:ea typeface="標楷體" panose="03000509000000000000" pitchFamily="65" charset="-120"/>
                <a:cs typeface="+mn-cs"/>
              </a:rPr>
              <a:t>連續選擇同校多科</a:t>
            </a:r>
            <a:r>
              <a:rPr kumimoji="0" lang="zh-TW" altLang="en-US" sz="2000" b="1" i="0" u="none" strike="noStrike" kern="1200" cap="none" spc="0" normalizeH="0" baseline="0" noProof="0" dirty="0">
                <a:ln>
                  <a:noFill/>
                </a:ln>
                <a:solidFill>
                  <a:srgbClr val="FFFFFF"/>
                </a:solidFill>
                <a:effectLst/>
                <a:uLnTx/>
                <a:uFillTx/>
                <a:latin typeface="標楷體" panose="03000509000000000000" pitchFamily="65" charset="-120"/>
                <a:ea typeface="標楷體" panose="03000509000000000000" pitchFamily="65" charset="-120"/>
                <a:cs typeface="+mn-cs"/>
              </a:rPr>
              <a:t>，可算</a:t>
            </a:r>
            <a:r>
              <a:rPr kumimoji="0" lang="en-US" altLang="zh-TW" sz="2000" b="1" i="0" u="none" strike="noStrike" kern="1200" cap="none" spc="0" normalizeH="0" baseline="0" noProof="0" dirty="0">
                <a:ln>
                  <a:noFill/>
                </a:ln>
                <a:solidFill>
                  <a:srgbClr val="FFFFFF"/>
                </a:solidFill>
                <a:effectLst/>
                <a:uLnTx/>
                <a:uFillTx/>
                <a:latin typeface="標楷體" panose="03000509000000000000" pitchFamily="65" charset="-120"/>
                <a:ea typeface="標楷體" panose="03000509000000000000" pitchFamily="65" charset="-120"/>
                <a:cs typeface="+mn-cs"/>
              </a:rPr>
              <a:t/>
            </a:r>
            <a:br>
              <a:rPr kumimoji="0" lang="en-US" altLang="zh-TW" sz="2000" b="1" i="0" u="none" strike="noStrike" kern="1200" cap="none" spc="0" normalizeH="0" baseline="0" noProof="0" dirty="0">
                <a:ln>
                  <a:noFill/>
                </a:ln>
                <a:solidFill>
                  <a:srgbClr val="FFFFFF"/>
                </a:solidFill>
                <a:effectLst/>
                <a:uLnTx/>
                <a:uFillTx/>
                <a:latin typeface="標楷體" panose="03000509000000000000" pitchFamily="65" charset="-120"/>
                <a:ea typeface="標楷體" panose="03000509000000000000" pitchFamily="65" charset="-120"/>
                <a:cs typeface="+mn-cs"/>
              </a:rPr>
            </a:br>
            <a:r>
              <a:rPr kumimoji="0" lang="zh-TW" altLang="en-US" sz="2000" b="1" i="0" u="none" strike="noStrike" kern="1200" cap="none" spc="0" normalizeH="0" baseline="0" noProof="0" dirty="0">
                <a:ln>
                  <a:noFill/>
                </a:ln>
                <a:solidFill>
                  <a:srgbClr val="FFFF00"/>
                </a:solidFill>
                <a:effectLst/>
                <a:uLnTx/>
                <a:uFillTx/>
                <a:latin typeface="標楷體" panose="03000509000000000000" pitchFamily="65" charset="-120"/>
                <a:ea typeface="標楷體" panose="03000509000000000000" pitchFamily="65" charset="-120"/>
                <a:cs typeface="+mn-cs"/>
              </a:rPr>
              <a:t>同一志願</a:t>
            </a:r>
          </a:p>
        </p:txBody>
      </p:sp>
      <p:pic>
        <p:nvPicPr>
          <p:cNvPr id="16"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866411" y="-24238"/>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文字方塊 4"/>
          <p:cNvSpPr txBox="1"/>
          <p:nvPr/>
        </p:nvSpPr>
        <p:spPr>
          <a:xfrm>
            <a:off x="6522203" y="2257327"/>
            <a:ext cx="371960" cy="307777"/>
          </a:xfrm>
          <a:prstGeom prst="rect">
            <a:avLst/>
          </a:prstGeom>
          <a:solidFill>
            <a:schemeClr val="bg1">
              <a:lumMod val="95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400" b="0" i="0" u="none" strike="noStrike" kern="1200" cap="none" spc="0" normalizeH="0" baseline="0" noProof="0" dirty="0">
                <a:ln>
                  <a:noFill/>
                </a:ln>
                <a:solidFill>
                  <a:srgbClr val="C830CC"/>
                </a:solidFill>
                <a:effectLst/>
                <a:uLnTx/>
                <a:uFillTx/>
                <a:latin typeface="標楷體" panose="03000509000000000000" pitchFamily="65" charset="-120"/>
                <a:ea typeface="標楷體" panose="03000509000000000000" pitchFamily="65" charset="-120"/>
                <a:cs typeface="+mn-cs"/>
              </a:rPr>
              <a:t>92</a:t>
            </a:r>
            <a:endParaRPr kumimoji="0" lang="zh-TW" altLang="en-US" sz="1400" b="0" i="0" u="none" strike="noStrike" kern="1200" cap="none" spc="0" normalizeH="0" baseline="0" noProof="0" dirty="0">
              <a:ln>
                <a:noFill/>
              </a:ln>
              <a:solidFill>
                <a:srgbClr val="C830CC"/>
              </a:solidFill>
              <a:effectLst/>
              <a:uLnTx/>
              <a:uFillTx/>
              <a:latin typeface="標楷體" panose="03000509000000000000" pitchFamily="65" charset="-120"/>
              <a:ea typeface="標楷體" panose="03000509000000000000" pitchFamily="65" charset="-120"/>
              <a:cs typeface="+mn-cs"/>
            </a:endParaRPr>
          </a:p>
        </p:txBody>
      </p:sp>
      <p:sp>
        <p:nvSpPr>
          <p:cNvPr id="10" name="矩形 9"/>
          <p:cNvSpPr/>
          <p:nvPr/>
        </p:nvSpPr>
        <p:spPr>
          <a:xfrm>
            <a:off x="6475459" y="3307235"/>
            <a:ext cx="415498" cy="369332"/>
          </a:xfrm>
          <a:prstGeom prst="rect">
            <a:avLst/>
          </a:prstGeom>
          <a:solidFill>
            <a:schemeClr val="bg1">
              <a:lumMod val="95000"/>
            </a:schemeClr>
          </a:solid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800" b="0" i="0" u="none" strike="noStrike" kern="1200" cap="none" spc="0" normalizeH="0" baseline="0" noProof="0" dirty="0">
                <a:ln>
                  <a:noFill/>
                </a:ln>
                <a:solidFill>
                  <a:srgbClr val="002060"/>
                </a:solidFill>
                <a:effectLst/>
                <a:uLnTx/>
                <a:uFillTx/>
                <a:latin typeface="標楷體" panose="03000509000000000000" pitchFamily="65" charset="-120"/>
                <a:ea typeface="標楷體" panose="03000509000000000000" pitchFamily="65" charset="-120"/>
                <a:cs typeface="+mn-cs"/>
              </a:rPr>
              <a:t>88</a:t>
            </a:r>
            <a:endParaRPr kumimoji="0" lang="zh-TW" altLang="en-US" sz="1800" b="0" i="0" u="none" strike="noStrike" kern="1200" cap="none" spc="0" normalizeH="0" baseline="0" noProof="0" dirty="0">
              <a:ln>
                <a:noFill/>
              </a:ln>
              <a:solidFill>
                <a:srgbClr val="002060"/>
              </a:solidFill>
              <a:effectLst/>
              <a:uLnTx/>
              <a:uFillTx/>
              <a:latin typeface="標楷體" panose="03000509000000000000" pitchFamily="65" charset="-120"/>
              <a:ea typeface="標楷體" panose="03000509000000000000" pitchFamily="65" charset="-120"/>
              <a:cs typeface="+mn-cs"/>
            </a:endParaRPr>
          </a:p>
        </p:txBody>
      </p:sp>
      <p:sp>
        <p:nvSpPr>
          <p:cNvPr id="20" name="矩形 19"/>
          <p:cNvSpPr/>
          <p:nvPr/>
        </p:nvSpPr>
        <p:spPr>
          <a:xfrm>
            <a:off x="6498831" y="4948725"/>
            <a:ext cx="415498" cy="369332"/>
          </a:xfrm>
          <a:prstGeom prst="rect">
            <a:avLst/>
          </a:prstGeom>
          <a:solidFill>
            <a:schemeClr val="bg1">
              <a:lumMod val="95000"/>
            </a:schemeClr>
          </a:solid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800" b="0" i="0" u="none" strike="noStrike" kern="1200" cap="none" spc="0" normalizeH="0" baseline="0" noProof="0" dirty="0">
                <a:ln>
                  <a:noFill/>
                </a:ln>
                <a:solidFill>
                  <a:srgbClr val="002060"/>
                </a:solidFill>
                <a:effectLst/>
                <a:uLnTx/>
                <a:uFillTx/>
                <a:latin typeface="標楷體" panose="03000509000000000000" pitchFamily="65" charset="-120"/>
                <a:ea typeface="標楷體" panose="03000509000000000000" pitchFamily="65" charset="-120"/>
                <a:cs typeface="+mn-cs"/>
              </a:rPr>
              <a:t>88</a:t>
            </a:r>
            <a:endParaRPr kumimoji="0" lang="zh-TW" altLang="en-US" sz="1800" b="0" i="0" u="none" strike="noStrike" kern="1200" cap="none" spc="0" normalizeH="0" baseline="0" noProof="0" dirty="0">
              <a:ln>
                <a:noFill/>
              </a:ln>
              <a:solidFill>
                <a:srgbClr val="002060"/>
              </a:solidFill>
              <a:effectLst/>
              <a:uLnTx/>
              <a:uFillTx/>
              <a:latin typeface="標楷體" panose="03000509000000000000" pitchFamily="65" charset="-120"/>
              <a:ea typeface="標楷體" panose="03000509000000000000" pitchFamily="65" charset="-120"/>
              <a:cs typeface="+mn-cs"/>
            </a:endParaRPr>
          </a:p>
        </p:txBody>
      </p:sp>
      <p:sp>
        <p:nvSpPr>
          <p:cNvPr id="21" name="矩形 20"/>
          <p:cNvSpPr/>
          <p:nvPr/>
        </p:nvSpPr>
        <p:spPr>
          <a:xfrm>
            <a:off x="6475459" y="6142241"/>
            <a:ext cx="415498" cy="369332"/>
          </a:xfrm>
          <a:prstGeom prst="rect">
            <a:avLst/>
          </a:prstGeom>
          <a:solidFill>
            <a:schemeClr val="bg1">
              <a:lumMod val="95000"/>
            </a:schemeClr>
          </a:solid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800" b="0" i="0" u="none" strike="noStrike" kern="1200" cap="none" spc="0" normalizeH="0" baseline="0" noProof="0" dirty="0">
                <a:ln>
                  <a:noFill/>
                </a:ln>
                <a:solidFill>
                  <a:srgbClr val="002060"/>
                </a:solidFill>
                <a:effectLst/>
                <a:uLnTx/>
                <a:uFillTx/>
                <a:latin typeface="標楷體" panose="03000509000000000000" pitchFamily="65" charset="-120"/>
                <a:ea typeface="標楷體" panose="03000509000000000000" pitchFamily="65" charset="-120"/>
                <a:cs typeface="+mn-cs"/>
              </a:rPr>
              <a:t>80</a:t>
            </a:r>
            <a:endParaRPr kumimoji="0" lang="zh-TW" altLang="en-US" sz="1800" b="0" i="0" u="none" strike="noStrike" kern="1200" cap="none" spc="0" normalizeH="0" baseline="0" noProof="0" dirty="0">
              <a:ln>
                <a:noFill/>
              </a:ln>
              <a:solidFill>
                <a:srgbClr val="002060"/>
              </a:solidFill>
              <a:effectLst/>
              <a:uLnTx/>
              <a:uFillTx/>
              <a:latin typeface="標楷體" panose="03000509000000000000" pitchFamily="65" charset="-120"/>
              <a:ea typeface="標楷體" panose="03000509000000000000" pitchFamily="65" charset="-120"/>
              <a:cs typeface="+mn-cs"/>
            </a:endParaRPr>
          </a:p>
        </p:txBody>
      </p:sp>
      <p:sp>
        <p:nvSpPr>
          <p:cNvPr id="22" name="矩形 21"/>
          <p:cNvSpPr/>
          <p:nvPr/>
        </p:nvSpPr>
        <p:spPr>
          <a:xfrm>
            <a:off x="6498831" y="2128107"/>
            <a:ext cx="415498" cy="369332"/>
          </a:xfrm>
          <a:prstGeom prst="rect">
            <a:avLst/>
          </a:prstGeom>
          <a:solidFill>
            <a:schemeClr val="bg1">
              <a:lumMod val="95000"/>
            </a:schemeClr>
          </a:solid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800" b="0" i="0" u="none" strike="noStrike" kern="1200" cap="none" spc="0" normalizeH="0" baseline="0" noProof="0" dirty="0">
                <a:ln>
                  <a:noFill/>
                </a:ln>
                <a:solidFill>
                  <a:srgbClr val="002060"/>
                </a:solidFill>
                <a:effectLst/>
                <a:uLnTx/>
                <a:uFillTx/>
                <a:latin typeface="標楷體" panose="03000509000000000000" pitchFamily="65" charset="-120"/>
                <a:ea typeface="標楷體" panose="03000509000000000000" pitchFamily="65" charset="-120"/>
                <a:cs typeface="+mn-cs"/>
              </a:rPr>
              <a:t>88</a:t>
            </a:r>
            <a:endParaRPr kumimoji="0" lang="zh-TW" altLang="en-US" sz="1800" b="0" i="0" u="none" strike="noStrike" kern="1200" cap="none" spc="0" normalizeH="0" baseline="0" noProof="0" dirty="0">
              <a:ln>
                <a:noFill/>
              </a:ln>
              <a:solidFill>
                <a:srgbClr val="002060"/>
              </a:solidFill>
              <a:effectLst/>
              <a:uLnTx/>
              <a:uFillTx/>
              <a:latin typeface="標楷體" panose="03000509000000000000" pitchFamily="65" charset="-120"/>
              <a:ea typeface="標楷體" panose="03000509000000000000" pitchFamily="65" charset="-120"/>
              <a:cs typeface="+mn-cs"/>
            </a:endParaRPr>
          </a:p>
        </p:txBody>
      </p:sp>
      <p:sp>
        <p:nvSpPr>
          <p:cNvPr id="4" name="文字方塊 3">
            <a:extLst>
              <a:ext uri="{FF2B5EF4-FFF2-40B4-BE49-F238E27FC236}">
                <a16:creationId xmlns:a16="http://schemas.microsoft.com/office/drawing/2014/main" xmlns="" id="{7E939FC6-CA36-4013-9D0F-C823022639DA}"/>
              </a:ext>
            </a:extLst>
          </p:cNvPr>
          <p:cNvSpPr txBox="1"/>
          <p:nvPr/>
        </p:nvSpPr>
        <p:spPr>
          <a:xfrm>
            <a:off x="10776431" y="2565104"/>
            <a:ext cx="1392197" cy="2031325"/>
          </a:xfrm>
          <a:prstGeom prst="rect">
            <a:avLst/>
          </a:prstGeom>
          <a:noFill/>
        </p:spPr>
        <p:txBody>
          <a:bodyPr wrap="square" rtlCol="0">
            <a:spAutoFit/>
            <a:scene3d>
              <a:camera prst="orthographicFront"/>
              <a:lightRig rig="threePt" dir="t"/>
            </a:scene3d>
            <a:sp3d extrusionH="57150">
              <a:bevelT w="38100" h="38100"/>
            </a:sp3d>
          </a:bodyPr>
          <a:lstStyle/>
          <a:p>
            <a:r>
              <a:rPr lang="zh-TW" altLang="en-US" b="1" dirty="0">
                <a:latin typeface="標楷體" panose="03000509000000000000" pitchFamily="65" charset="-120"/>
                <a:ea typeface="標楷體" panose="03000509000000000000" pitchFamily="65" charset="-120"/>
              </a:rPr>
              <a:t>鑄造科</a:t>
            </a:r>
            <a:r>
              <a:rPr lang="en-US" altLang="zh-TW" b="1" dirty="0">
                <a:latin typeface="標楷體" panose="03000509000000000000" pitchFamily="65" charset="-120"/>
                <a:ea typeface="標楷體" panose="03000509000000000000" pitchFamily="65" charset="-120"/>
              </a:rPr>
              <a:t/>
            </a:r>
            <a:br>
              <a:rPr lang="en-US" altLang="zh-TW" b="1" dirty="0">
                <a:latin typeface="標楷體" panose="03000509000000000000" pitchFamily="65" charset="-120"/>
                <a:ea typeface="標楷體" panose="03000509000000000000" pitchFamily="65" charset="-120"/>
              </a:rPr>
            </a:br>
            <a:r>
              <a:rPr lang="zh-TW" altLang="en-US" b="1" dirty="0">
                <a:latin typeface="標楷體" panose="03000509000000000000" pitchFamily="65" charset="-120"/>
                <a:ea typeface="標楷體" panose="03000509000000000000" pitchFamily="65" charset="-120"/>
              </a:rPr>
              <a:t>汽車科</a:t>
            </a:r>
            <a:r>
              <a:rPr lang="en-US" altLang="zh-TW" b="1" dirty="0">
                <a:latin typeface="標楷體" panose="03000509000000000000" pitchFamily="65" charset="-120"/>
                <a:ea typeface="標楷體" panose="03000509000000000000" pitchFamily="65" charset="-120"/>
              </a:rPr>
              <a:t/>
            </a:r>
            <a:br>
              <a:rPr lang="en-US" altLang="zh-TW" b="1" dirty="0">
                <a:latin typeface="標楷體" panose="03000509000000000000" pitchFamily="65" charset="-120"/>
                <a:ea typeface="標楷體" panose="03000509000000000000" pitchFamily="65" charset="-120"/>
              </a:rPr>
            </a:br>
            <a:r>
              <a:rPr lang="zh-TW" altLang="en-US" b="1" dirty="0">
                <a:latin typeface="標楷體" panose="03000509000000000000" pitchFamily="65" charset="-120"/>
                <a:ea typeface="標楷體" panose="03000509000000000000" pitchFamily="65" charset="-120"/>
              </a:rPr>
              <a:t>模具科</a:t>
            </a:r>
            <a:r>
              <a:rPr lang="en-US" altLang="zh-TW" b="1" dirty="0">
                <a:latin typeface="標楷體" panose="03000509000000000000" pitchFamily="65" charset="-120"/>
                <a:ea typeface="標楷體" panose="03000509000000000000" pitchFamily="65" charset="-120"/>
              </a:rPr>
              <a:t/>
            </a:r>
            <a:br>
              <a:rPr lang="en-US" altLang="zh-TW" b="1" dirty="0">
                <a:latin typeface="標楷體" panose="03000509000000000000" pitchFamily="65" charset="-120"/>
                <a:ea typeface="標楷體" panose="03000509000000000000" pitchFamily="65" charset="-120"/>
              </a:rPr>
            </a:br>
            <a:r>
              <a:rPr lang="zh-TW" altLang="en-US" b="1" dirty="0">
                <a:latin typeface="標楷體" panose="03000509000000000000" pitchFamily="65" charset="-120"/>
                <a:ea typeface="標楷體" panose="03000509000000000000" pitchFamily="65" charset="-120"/>
              </a:rPr>
              <a:t>製圖科</a:t>
            </a:r>
            <a:r>
              <a:rPr lang="en-US" altLang="zh-TW" b="1" dirty="0">
                <a:latin typeface="標楷體" panose="03000509000000000000" pitchFamily="65" charset="-120"/>
                <a:ea typeface="標楷體" panose="03000509000000000000" pitchFamily="65" charset="-120"/>
              </a:rPr>
              <a:t/>
            </a:r>
            <a:br>
              <a:rPr lang="en-US" altLang="zh-TW" b="1" dirty="0">
                <a:latin typeface="標楷體" panose="03000509000000000000" pitchFamily="65" charset="-120"/>
                <a:ea typeface="標楷體" panose="03000509000000000000" pitchFamily="65" charset="-120"/>
              </a:rPr>
            </a:br>
            <a:r>
              <a:rPr lang="zh-TW" altLang="en-US" b="1" dirty="0">
                <a:latin typeface="標楷體" panose="03000509000000000000" pitchFamily="65" charset="-120"/>
                <a:ea typeface="標楷體" panose="03000509000000000000" pitchFamily="65" charset="-120"/>
              </a:rPr>
              <a:t>資訊科</a:t>
            </a:r>
            <a:r>
              <a:rPr lang="en-US" altLang="zh-TW" b="1" dirty="0">
                <a:latin typeface="標楷體" panose="03000509000000000000" pitchFamily="65" charset="-120"/>
                <a:ea typeface="標楷體" panose="03000509000000000000" pitchFamily="65" charset="-120"/>
              </a:rPr>
              <a:t/>
            </a:r>
            <a:br>
              <a:rPr lang="en-US" altLang="zh-TW" b="1" dirty="0">
                <a:latin typeface="標楷體" panose="03000509000000000000" pitchFamily="65" charset="-120"/>
                <a:ea typeface="標楷體" panose="03000509000000000000" pitchFamily="65" charset="-120"/>
              </a:rPr>
            </a:br>
            <a:r>
              <a:rPr lang="zh-TW" altLang="en-US" b="1" dirty="0">
                <a:latin typeface="標楷體" panose="03000509000000000000" pitchFamily="65" charset="-120"/>
                <a:ea typeface="標楷體" panose="03000509000000000000" pitchFamily="65" charset="-120"/>
              </a:rPr>
              <a:t>資料處理科</a:t>
            </a:r>
            <a:r>
              <a:rPr lang="en-US" altLang="zh-TW" b="1" dirty="0">
                <a:latin typeface="標楷體" panose="03000509000000000000" pitchFamily="65" charset="-120"/>
                <a:ea typeface="標楷體" panose="03000509000000000000" pitchFamily="65" charset="-120"/>
              </a:rPr>
              <a:t/>
            </a:r>
            <a:br>
              <a:rPr lang="en-US" altLang="zh-TW" b="1" dirty="0">
                <a:latin typeface="標楷體" panose="03000509000000000000" pitchFamily="65" charset="-120"/>
                <a:ea typeface="標楷體" panose="03000509000000000000" pitchFamily="65" charset="-120"/>
              </a:rPr>
            </a:br>
            <a:r>
              <a:rPr lang="zh-TW" altLang="en-US" b="1" dirty="0">
                <a:latin typeface="標楷體" panose="03000509000000000000" pitchFamily="65" charset="-120"/>
                <a:ea typeface="標楷體" panose="03000509000000000000" pitchFamily="65" charset="-120"/>
              </a:rPr>
              <a:t>應用英語科</a:t>
            </a:r>
          </a:p>
        </p:txBody>
      </p:sp>
    </p:spTree>
    <p:extLst>
      <p:ext uri="{BB962C8B-B14F-4D97-AF65-F5344CB8AC3E}">
        <p14:creationId xmlns:p14="http://schemas.microsoft.com/office/powerpoint/2010/main" val="917376577"/>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heel(1)">
                                      <p:cBhvr>
                                        <p:cTn id="7" dur="20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fltVal val="0"/>
                                          </p:val>
                                        </p:tav>
                                        <p:tav tm="100000">
                                          <p:val>
                                            <p:strVal val="#ppt_w"/>
                                          </p:val>
                                        </p:tav>
                                      </p:tavLst>
                                    </p:anim>
                                    <p:anim calcmode="lin" valueType="num">
                                      <p:cBhvr>
                                        <p:cTn id="13" dur="1000" fill="hold"/>
                                        <p:tgtEl>
                                          <p:spTgt spid="4"/>
                                        </p:tgtEl>
                                        <p:attrNameLst>
                                          <p:attrName>ppt_h</p:attrName>
                                        </p:attrNameLst>
                                      </p:cBhvr>
                                      <p:tavLst>
                                        <p:tav tm="0">
                                          <p:val>
                                            <p:fltVal val="0"/>
                                          </p:val>
                                        </p:tav>
                                        <p:tav tm="100000">
                                          <p:val>
                                            <p:strVal val="#ppt_h"/>
                                          </p:val>
                                        </p:tav>
                                      </p:tavLst>
                                    </p:anim>
                                    <p:anim calcmode="lin" valueType="num">
                                      <p:cBhvr>
                                        <p:cTn id="14" dur="1000" fill="hold"/>
                                        <p:tgtEl>
                                          <p:spTgt spid="4"/>
                                        </p:tgtEl>
                                        <p:attrNameLst>
                                          <p:attrName>style.rotation</p:attrName>
                                        </p:attrNameLst>
                                      </p:cBhvr>
                                      <p:tavLst>
                                        <p:tav tm="0">
                                          <p:val>
                                            <p:fltVal val="90"/>
                                          </p:val>
                                        </p:tav>
                                        <p:tav tm="100000">
                                          <p:val>
                                            <p:fltVal val="0"/>
                                          </p:val>
                                        </p:tav>
                                      </p:tavLst>
                                    </p:anim>
                                    <p:animEffect transition="in" filter="fade">
                                      <p:cBhvr>
                                        <p:cTn id="15" dur="10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15"/>
                                        </p:tgtEl>
                                        <p:attrNameLst>
                                          <p:attrName>style.visibility</p:attrName>
                                        </p:attrNameLst>
                                      </p:cBhvr>
                                      <p:to>
                                        <p:strVal val="visible"/>
                                      </p:to>
                                    </p:set>
                                    <p:anim calcmode="lin" valueType="num">
                                      <p:cBhvr additive="base">
                                        <p:cTn id="20" dur="500" fill="hold"/>
                                        <p:tgtEl>
                                          <p:spTgt spid="15"/>
                                        </p:tgtEl>
                                        <p:attrNameLst>
                                          <p:attrName>ppt_x</p:attrName>
                                        </p:attrNameLst>
                                      </p:cBhvr>
                                      <p:tavLst>
                                        <p:tav tm="0">
                                          <p:val>
                                            <p:strVal val="#ppt_x"/>
                                          </p:val>
                                        </p:tav>
                                        <p:tav tm="100000">
                                          <p:val>
                                            <p:strVal val="#ppt_x"/>
                                          </p:val>
                                        </p:tav>
                                      </p:tavLst>
                                    </p:anim>
                                    <p:anim calcmode="lin" valueType="num">
                                      <p:cBhvr additive="base">
                                        <p:cTn id="21"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圖片 2">
            <a:extLst>
              <a:ext uri="{FF2B5EF4-FFF2-40B4-BE49-F238E27FC236}">
                <a16:creationId xmlns:a16="http://schemas.microsoft.com/office/drawing/2014/main" xmlns="" id="{6D8DB134-CED4-4F3C-9EF4-B21FC8A00B21}"/>
              </a:ext>
            </a:extLst>
          </p:cNvPr>
          <p:cNvPicPr>
            <a:picLocks noChangeAspect="1"/>
          </p:cNvPicPr>
          <p:nvPr/>
        </p:nvPicPr>
        <p:blipFill rotWithShape="1">
          <a:blip r:embed="rId2">
            <a:extLst>
              <a:ext uri="{28A0092B-C50C-407E-A947-70E740481C1C}">
                <a14:useLocalDpi xmlns:a14="http://schemas.microsoft.com/office/drawing/2010/main" val="0"/>
              </a:ext>
            </a:extLst>
          </a:blip>
          <a:srcRect l="1588"/>
          <a:stretch/>
        </p:blipFill>
        <p:spPr>
          <a:xfrm>
            <a:off x="1539628" y="484554"/>
            <a:ext cx="8255381" cy="4384431"/>
          </a:xfrm>
          <a:prstGeom prst="rect">
            <a:avLst/>
          </a:prstGeom>
        </p:spPr>
      </p:pic>
      <p:pic>
        <p:nvPicPr>
          <p:cNvPr id="7" name="圖片 6">
            <a:extLst>
              <a:ext uri="{FF2B5EF4-FFF2-40B4-BE49-F238E27FC236}">
                <a16:creationId xmlns:a16="http://schemas.microsoft.com/office/drawing/2014/main" xmlns="" id="{CA72F987-CC3C-4E66-8491-1A40420BFF66}"/>
              </a:ext>
            </a:extLst>
          </p:cNvPr>
          <p:cNvPicPr>
            <a:picLocks noChangeAspect="1"/>
          </p:cNvPicPr>
          <p:nvPr/>
        </p:nvPicPr>
        <p:blipFill rotWithShape="1">
          <a:blip r:embed="rId3">
            <a:extLst>
              <a:ext uri="{28A0092B-C50C-407E-A947-70E740481C1C}">
                <a14:useLocalDpi xmlns:a14="http://schemas.microsoft.com/office/drawing/2010/main" val="0"/>
              </a:ext>
            </a:extLst>
          </a:blip>
          <a:srcRect l="1584"/>
          <a:stretch/>
        </p:blipFill>
        <p:spPr>
          <a:xfrm>
            <a:off x="1539629" y="4868985"/>
            <a:ext cx="8255381" cy="1889924"/>
          </a:xfrm>
          <a:prstGeom prst="rect">
            <a:avLst/>
          </a:prstGeom>
        </p:spPr>
      </p:pic>
      <p:sp>
        <p:nvSpPr>
          <p:cNvPr id="9" name="矩形 8">
            <a:extLst>
              <a:ext uri="{FF2B5EF4-FFF2-40B4-BE49-F238E27FC236}">
                <a16:creationId xmlns:a16="http://schemas.microsoft.com/office/drawing/2014/main" xmlns="" id="{E6B07271-3934-45F6-807E-717021AE723D}"/>
              </a:ext>
            </a:extLst>
          </p:cNvPr>
          <p:cNvSpPr/>
          <p:nvPr/>
        </p:nvSpPr>
        <p:spPr>
          <a:xfrm>
            <a:off x="6033188" y="6228862"/>
            <a:ext cx="398874" cy="323165"/>
          </a:xfrm>
          <a:prstGeom prst="rect">
            <a:avLst/>
          </a:prstGeom>
          <a:solidFill>
            <a:schemeClr val="bg1">
              <a:lumMod val="95000"/>
            </a:scheme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500" b="0" i="0" u="none" strike="noStrike" kern="1200" cap="none" spc="0" normalizeH="0" baseline="0" noProof="0" dirty="0">
                <a:ln>
                  <a:noFill/>
                </a:ln>
                <a:solidFill>
                  <a:srgbClr val="002060"/>
                </a:solidFill>
                <a:effectLst/>
                <a:uLnTx/>
                <a:uFillTx/>
                <a:latin typeface="標楷體" panose="03000509000000000000" pitchFamily="65" charset="-120"/>
                <a:ea typeface="標楷體" panose="03000509000000000000" pitchFamily="65" charset="-120"/>
                <a:cs typeface="+mn-cs"/>
              </a:rPr>
              <a:t>87</a:t>
            </a:r>
            <a:endParaRPr kumimoji="0" lang="zh-TW" altLang="en-US" sz="1500" b="0" i="0" u="none" strike="noStrike" kern="1200" cap="none" spc="0" normalizeH="0" baseline="0" noProof="0" dirty="0">
              <a:ln>
                <a:noFill/>
              </a:ln>
              <a:solidFill>
                <a:srgbClr val="002060"/>
              </a:solidFill>
              <a:effectLst/>
              <a:uLnTx/>
              <a:uFillTx/>
              <a:latin typeface="標楷體" panose="03000509000000000000" pitchFamily="65" charset="-120"/>
              <a:ea typeface="標楷體" panose="03000509000000000000" pitchFamily="65" charset="-120"/>
              <a:cs typeface="+mn-cs"/>
            </a:endParaRPr>
          </a:p>
        </p:txBody>
      </p:sp>
      <p:sp>
        <p:nvSpPr>
          <p:cNvPr id="10" name="矩形 9">
            <a:extLst>
              <a:ext uri="{FF2B5EF4-FFF2-40B4-BE49-F238E27FC236}">
                <a16:creationId xmlns:a16="http://schemas.microsoft.com/office/drawing/2014/main" xmlns="" id="{7E6DBFED-0D76-4F91-BEF6-2638B463748B}"/>
              </a:ext>
            </a:extLst>
          </p:cNvPr>
          <p:cNvSpPr/>
          <p:nvPr/>
        </p:nvSpPr>
        <p:spPr>
          <a:xfrm>
            <a:off x="1713553" y="5365402"/>
            <a:ext cx="248786" cy="246221"/>
          </a:xfrm>
          <a:prstGeom prst="rect">
            <a:avLst/>
          </a:prstGeom>
          <a:solidFill>
            <a:schemeClr val="bg1">
              <a:lumMod val="95000"/>
            </a:schemeClr>
          </a:solid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0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5</a:t>
            </a:r>
            <a:endParaRPr kumimoji="0" lang="zh-TW" altLang="en-US" sz="10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endParaRPr>
          </a:p>
        </p:txBody>
      </p:sp>
      <p:sp>
        <p:nvSpPr>
          <p:cNvPr id="11" name="矩形 10">
            <a:extLst>
              <a:ext uri="{FF2B5EF4-FFF2-40B4-BE49-F238E27FC236}">
                <a16:creationId xmlns:a16="http://schemas.microsoft.com/office/drawing/2014/main" xmlns="" id="{0A88CA7E-08F5-40E1-8A4B-89A6915D4CF0}"/>
              </a:ext>
            </a:extLst>
          </p:cNvPr>
          <p:cNvSpPr/>
          <p:nvPr/>
        </p:nvSpPr>
        <p:spPr>
          <a:xfrm>
            <a:off x="1714230" y="6228862"/>
            <a:ext cx="248786" cy="246221"/>
          </a:xfrm>
          <a:prstGeom prst="rect">
            <a:avLst/>
          </a:prstGeom>
          <a:solidFill>
            <a:schemeClr val="bg1">
              <a:lumMod val="95000"/>
            </a:schemeClr>
          </a:solid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10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6</a:t>
            </a:r>
            <a:endParaRPr kumimoji="0" lang="zh-TW" altLang="en-US" sz="10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endParaRPr>
          </a:p>
        </p:txBody>
      </p:sp>
      <p:sp>
        <p:nvSpPr>
          <p:cNvPr id="12" name="矩形 11">
            <a:extLst>
              <a:ext uri="{FF2B5EF4-FFF2-40B4-BE49-F238E27FC236}">
                <a16:creationId xmlns:a16="http://schemas.microsoft.com/office/drawing/2014/main" xmlns="" id="{FB96F054-0613-4E3C-AD29-BD37C5244AA7}"/>
              </a:ext>
            </a:extLst>
          </p:cNvPr>
          <p:cNvSpPr/>
          <p:nvPr/>
        </p:nvSpPr>
        <p:spPr>
          <a:xfrm>
            <a:off x="4812015" y="5292930"/>
            <a:ext cx="1164911" cy="353943"/>
          </a:xfrm>
          <a:prstGeom prst="rect">
            <a:avLst/>
          </a:prstGeom>
          <a:solidFill>
            <a:schemeClr val="bg1">
              <a:lumMod val="95000"/>
            </a:scheme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7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安康高中</a:t>
            </a:r>
          </a:p>
        </p:txBody>
      </p:sp>
      <p:sp>
        <p:nvSpPr>
          <p:cNvPr id="13" name="矩形 12">
            <a:extLst>
              <a:ext uri="{FF2B5EF4-FFF2-40B4-BE49-F238E27FC236}">
                <a16:creationId xmlns:a16="http://schemas.microsoft.com/office/drawing/2014/main" xmlns="" id="{24CF61C7-4AE5-432D-A0C9-AB4792A8371B}"/>
              </a:ext>
            </a:extLst>
          </p:cNvPr>
          <p:cNvSpPr/>
          <p:nvPr/>
        </p:nvSpPr>
        <p:spPr>
          <a:xfrm>
            <a:off x="4812014" y="6196474"/>
            <a:ext cx="1164911" cy="353943"/>
          </a:xfrm>
          <a:prstGeom prst="rect">
            <a:avLst/>
          </a:prstGeom>
          <a:solidFill>
            <a:schemeClr val="bg1">
              <a:lumMod val="95000"/>
            </a:scheme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7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雙溪高中</a:t>
            </a:r>
          </a:p>
        </p:txBody>
      </p:sp>
      <p:sp>
        <p:nvSpPr>
          <p:cNvPr id="14" name="標題 1">
            <a:extLst>
              <a:ext uri="{FF2B5EF4-FFF2-40B4-BE49-F238E27FC236}">
                <a16:creationId xmlns:a16="http://schemas.microsoft.com/office/drawing/2014/main" xmlns="" id="{DF9B5D98-FD23-45E2-8924-E82B70684E9E}"/>
              </a:ext>
            </a:extLst>
          </p:cNvPr>
          <p:cNvSpPr txBox="1">
            <a:spLocks/>
          </p:cNvSpPr>
          <p:nvPr/>
        </p:nvSpPr>
        <p:spPr bwMode="auto">
          <a:xfrm>
            <a:off x="21633" y="-13163"/>
            <a:ext cx="6686550" cy="947597"/>
          </a:xfrm>
          <a:prstGeom prst="rect">
            <a:avLst/>
          </a:prstGeom>
          <a:solidFill>
            <a:schemeClr val="accent1">
              <a:lumMod val="20000"/>
              <a:lumOff val="80000"/>
            </a:schemeClr>
          </a:solidFill>
          <a:ln>
            <a:noFill/>
          </a:ln>
          <a:scene3d>
            <a:camera prst="orthographicFront"/>
            <a:lightRig rig="threePt" dir="t"/>
          </a:scene3d>
          <a:sp3d>
            <a:bevelT w="254000" h="330200"/>
          </a:sp3d>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lvl1pPr algn="l" rtl="0" eaLnBrk="0" fontAlgn="base" hangingPunct="0">
              <a:lnSpc>
                <a:spcPct val="90000"/>
              </a:lnSpc>
              <a:spcBef>
                <a:spcPct val="0"/>
              </a:spcBef>
              <a:spcAft>
                <a:spcPct val="0"/>
              </a:spcAft>
              <a:defRPr lang="zh-TW" sz="3600" kern="1200">
                <a:solidFill>
                  <a:srgbClr val="4D290B"/>
                </a:solidFill>
                <a:latin typeface="標楷體" panose="03000509000000000000" pitchFamily="65" charset="-120"/>
                <a:ea typeface="標楷體" panose="03000509000000000000" pitchFamily="65" charset="-120"/>
                <a:cs typeface="標楷體" panose="03000509000000000000" pitchFamily="65" charset="-120"/>
              </a:defRPr>
            </a:lvl1pPr>
            <a:lvl2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2pPr>
            <a:lvl3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3pPr>
            <a:lvl4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4pPr>
            <a:lvl5pPr algn="l" rtl="0" eaLnBrk="0" fontAlgn="base" hangingPunct="0">
              <a:lnSpc>
                <a:spcPct val="90000"/>
              </a:lnSpc>
              <a:spcBef>
                <a:spcPct val="0"/>
              </a:spcBef>
              <a:spcAft>
                <a:spcPct val="0"/>
              </a:spcAft>
              <a:defRPr sz="3600">
                <a:solidFill>
                  <a:srgbClr val="4D290B"/>
                </a:solidFill>
                <a:latin typeface="Microsoft JhengHei UI"/>
                <a:ea typeface="Microsoft JhengHei UI"/>
                <a:cs typeface="Microsoft JhengHei UI"/>
              </a:defRPr>
            </a:lvl5pPr>
            <a:lvl6pPr marL="4572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6pPr>
            <a:lvl7pPr marL="9144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7pPr>
            <a:lvl8pPr marL="13716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8pPr>
            <a:lvl9pPr marL="1828800" algn="l" rtl="0" fontAlgn="base">
              <a:lnSpc>
                <a:spcPct val="90000"/>
              </a:lnSpc>
              <a:spcBef>
                <a:spcPct val="0"/>
              </a:spcBef>
              <a:spcAft>
                <a:spcPct val="0"/>
              </a:spcAft>
              <a:defRPr sz="3600">
                <a:solidFill>
                  <a:srgbClr val="4D290B"/>
                </a:solidFill>
                <a:latin typeface="Microsoft JhengHei UI"/>
                <a:ea typeface="Microsoft JhengHei UI"/>
                <a:cs typeface="Microsoft JhengHei UI"/>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3600" b="0" i="0" u="none" strike="noStrike" kern="1200" cap="none" spc="0" normalizeH="0" baseline="0" noProof="0">
                <a:ln>
                  <a:noFill/>
                </a:ln>
                <a:solidFill>
                  <a:srgbClr val="4A09ED"/>
                </a:solidFill>
                <a:effectLst/>
                <a:uLnTx/>
                <a:uFillTx/>
                <a:latin typeface="標楷體" panose="03000509000000000000" pitchFamily="65" charset="-120"/>
                <a:ea typeface="標楷體" panose="03000509000000000000" pitchFamily="65" charset="-120"/>
              </a:rPr>
              <a:t>基北免試入學志願選填畫面</a:t>
            </a:r>
            <a:endParaRPr kumimoji="0" lang="zh-TW" altLang="en-US" sz="36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endParaRPr>
          </a:p>
        </p:txBody>
      </p:sp>
      <p:sp>
        <p:nvSpPr>
          <p:cNvPr id="17" name="語音泡泡: 圓角矩形 16">
            <a:extLst>
              <a:ext uri="{FF2B5EF4-FFF2-40B4-BE49-F238E27FC236}">
                <a16:creationId xmlns:a16="http://schemas.microsoft.com/office/drawing/2014/main" xmlns="" id="{BF29DB22-81DC-4CBC-BA07-26885B8E7B58}"/>
              </a:ext>
            </a:extLst>
          </p:cNvPr>
          <p:cNvSpPr/>
          <p:nvPr/>
        </p:nvSpPr>
        <p:spPr>
          <a:xfrm rot="2172550" flipH="1">
            <a:off x="9817814" y="591206"/>
            <a:ext cx="2017947" cy="2128272"/>
          </a:xfrm>
          <a:prstGeom prst="wedgeRoundRectCallout">
            <a:avLst>
              <a:gd name="adj1" fmla="val 77064"/>
              <a:gd name="adj2" fmla="val 121351"/>
              <a:gd name="adj3" fmla="val 16667"/>
            </a:avLst>
          </a:prstGeom>
          <a:solidFill>
            <a:sysClr val="window" lastClr="FFFFFF"/>
          </a:solidFill>
          <a:ln w="12700" cap="flat" cmpd="sng" algn="ctr">
            <a:solidFill>
              <a:srgbClr val="EE0076">
                <a:shade val="50000"/>
              </a:srgbClr>
            </a:solidFill>
            <a:prstDash val="solid"/>
            <a:miter lim="800000"/>
          </a:ln>
          <a:effectLst/>
          <a:scene3d>
            <a:camera prst="orthographicFront"/>
            <a:lightRig rig="threePt" dir="t"/>
          </a:scene3d>
          <a:sp3d>
            <a:bevelT w="381000" h="381000"/>
            <a:bevelB w="381000" h="381000"/>
          </a:sp3d>
        </p:spPr>
        <p:txBody>
          <a:bodyPr rtlCol="0" anchor="ctr">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srgbClr val="C830CC"/>
                </a:solidFill>
                <a:effectLst/>
                <a:uLnTx/>
                <a:uFillTx/>
                <a:latin typeface="標楷體" panose="03000509000000000000" pitchFamily="65" charset="-120"/>
                <a:ea typeface="標楷體" panose="03000509000000000000" pitchFamily="65" charset="-120"/>
                <a:cs typeface="+mn-cs"/>
              </a:rPr>
              <a:t>鑄造科、汽車科</a:t>
            </a:r>
            <a:r>
              <a:rPr kumimoji="0" lang="en-US" altLang="zh-TW" sz="1800" b="1" i="0" u="none" strike="noStrike" kern="1200" cap="none" spc="0" normalizeH="0" baseline="0" noProof="0" dirty="0">
                <a:ln>
                  <a:noFill/>
                </a:ln>
                <a:solidFill>
                  <a:srgbClr val="C830CC"/>
                </a:solidFill>
                <a:effectLst/>
                <a:uLnTx/>
                <a:uFillTx/>
                <a:latin typeface="標楷體" panose="03000509000000000000" pitchFamily="65" charset="-120"/>
                <a:ea typeface="標楷體" panose="03000509000000000000" pitchFamily="65" charset="-120"/>
                <a:cs typeface="+mn-cs"/>
              </a:rPr>
              <a:t/>
            </a:r>
            <a:br>
              <a:rPr kumimoji="0" lang="en-US" altLang="zh-TW" sz="1800" b="1" i="0" u="none" strike="noStrike" kern="1200" cap="none" spc="0" normalizeH="0" baseline="0" noProof="0" dirty="0">
                <a:ln>
                  <a:noFill/>
                </a:ln>
                <a:solidFill>
                  <a:srgbClr val="C830CC"/>
                </a:solidFill>
                <a:effectLst/>
                <a:uLnTx/>
                <a:uFillTx/>
                <a:latin typeface="標楷體" panose="03000509000000000000" pitchFamily="65" charset="-120"/>
                <a:ea typeface="標楷體" panose="03000509000000000000" pitchFamily="65" charset="-120"/>
                <a:cs typeface="+mn-cs"/>
              </a:rPr>
            </a:br>
            <a:r>
              <a:rPr kumimoji="0" lang="zh-TW" altLang="en-US" sz="1800" b="1" i="0" u="none" strike="noStrike" kern="1200" cap="none" spc="0" normalizeH="0" baseline="0" noProof="0" dirty="0">
                <a:ln>
                  <a:noFill/>
                </a:ln>
                <a:solidFill>
                  <a:srgbClr val="C830CC"/>
                </a:solidFill>
                <a:effectLst/>
                <a:uLnTx/>
                <a:uFillTx/>
                <a:latin typeface="標楷體" panose="03000509000000000000" pitchFamily="65" charset="-120"/>
                <a:ea typeface="標楷體" panose="03000509000000000000" pitchFamily="65" charset="-120"/>
                <a:cs typeface="+mn-cs"/>
              </a:rPr>
              <a:t>模具科、製圖科</a:t>
            </a:r>
            <a:r>
              <a:rPr kumimoji="0" lang="en-US" altLang="zh-TW" sz="1800" b="1" i="0" u="none" strike="noStrike" kern="1200" cap="none" spc="0" normalizeH="0" baseline="0" noProof="0" dirty="0">
                <a:ln>
                  <a:noFill/>
                </a:ln>
                <a:solidFill>
                  <a:srgbClr val="C830CC"/>
                </a:solidFill>
                <a:effectLst/>
                <a:uLnTx/>
                <a:uFillTx/>
                <a:latin typeface="標楷體" panose="03000509000000000000" pitchFamily="65" charset="-120"/>
                <a:ea typeface="標楷體" panose="03000509000000000000" pitchFamily="65" charset="-120"/>
                <a:cs typeface="+mn-cs"/>
              </a:rPr>
              <a:t/>
            </a:r>
            <a:br>
              <a:rPr kumimoji="0" lang="en-US" altLang="zh-TW" sz="1800" b="1" i="0" u="none" strike="noStrike" kern="1200" cap="none" spc="0" normalizeH="0" baseline="0" noProof="0" dirty="0">
                <a:ln>
                  <a:noFill/>
                </a:ln>
                <a:solidFill>
                  <a:srgbClr val="C830CC"/>
                </a:solidFill>
                <a:effectLst/>
                <a:uLnTx/>
                <a:uFillTx/>
                <a:latin typeface="標楷體" panose="03000509000000000000" pitchFamily="65" charset="-120"/>
                <a:ea typeface="標楷體" panose="03000509000000000000" pitchFamily="65" charset="-120"/>
                <a:cs typeface="+mn-cs"/>
              </a:rPr>
            </a:br>
            <a:r>
              <a:rPr kumimoji="0" lang="zh-TW" altLang="en-US" sz="1800" b="1" i="0" u="none" strike="noStrike" kern="1200" cap="none" spc="0" normalizeH="0" baseline="0" noProof="0" dirty="0">
                <a:ln>
                  <a:noFill/>
                </a:ln>
                <a:solidFill>
                  <a:srgbClr val="C830CC"/>
                </a:solidFill>
                <a:effectLst/>
                <a:uLnTx/>
                <a:uFillTx/>
                <a:latin typeface="標楷體" panose="03000509000000000000" pitchFamily="65" charset="-120"/>
                <a:ea typeface="標楷體" panose="03000509000000000000" pitchFamily="65" charset="-120"/>
                <a:cs typeface="+mn-cs"/>
              </a:rPr>
              <a:t>資訊科、</a:t>
            </a:r>
            <a:r>
              <a:rPr kumimoji="0" lang="en-US" altLang="zh-TW" sz="1800" b="1" i="0" u="none" strike="noStrike" kern="1200" cap="none" spc="0" normalizeH="0" baseline="0" noProof="0" dirty="0">
                <a:ln>
                  <a:noFill/>
                </a:ln>
                <a:solidFill>
                  <a:srgbClr val="C830CC"/>
                </a:solidFill>
                <a:effectLst/>
                <a:uLnTx/>
                <a:uFillTx/>
                <a:latin typeface="標楷體" panose="03000509000000000000" pitchFamily="65" charset="-120"/>
                <a:ea typeface="標楷體" panose="03000509000000000000" pitchFamily="65" charset="-120"/>
                <a:cs typeface="+mn-cs"/>
              </a:rPr>
              <a:t/>
            </a:r>
            <a:br>
              <a:rPr kumimoji="0" lang="en-US" altLang="zh-TW" sz="1800" b="1" i="0" u="none" strike="noStrike" kern="1200" cap="none" spc="0" normalizeH="0" baseline="0" noProof="0" dirty="0">
                <a:ln>
                  <a:noFill/>
                </a:ln>
                <a:solidFill>
                  <a:srgbClr val="C830CC"/>
                </a:solidFill>
                <a:effectLst/>
                <a:uLnTx/>
                <a:uFillTx/>
                <a:latin typeface="標楷體" panose="03000509000000000000" pitchFamily="65" charset="-120"/>
                <a:ea typeface="標楷體" panose="03000509000000000000" pitchFamily="65" charset="-120"/>
                <a:cs typeface="+mn-cs"/>
              </a:rPr>
            </a:br>
            <a:r>
              <a:rPr kumimoji="0" lang="zh-TW" altLang="en-US" sz="1800" b="1" i="0" u="none" strike="noStrike" kern="1200" cap="none" spc="0" normalizeH="0" baseline="0" noProof="0" dirty="0">
                <a:ln>
                  <a:noFill/>
                </a:ln>
                <a:solidFill>
                  <a:srgbClr val="C830CC"/>
                </a:solidFill>
                <a:effectLst/>
                <a:uLnTx/>
                <a:uFillTx/>
                <a:latin typeface="標楷體" panose="03000509000000000000" pitchFamily="65" charset="-120"/>
                <a:ea typeface="標楷體" panose="03000509000000000000" pitchFamily="65" charset="-120"/>
                <a:cs typeface="+mn-cs"/>
              </a:rPr>
              <a:t>資料處理科</a:t>
            </a:r>
            <a:r>
              <a:rPr kumimoji="0" lang="en-US" altLang="zh-TW" sz="1800" b="1" i="0" u="none" strike="noStrike" kern="1200" cap="none" spc="0" normalizeH="0" baseline="0" noProof="0" dirty="0">
                <a:ln>
                  <a:noFill/>
                </a:ln>
                <a:solidFill>
                  <a:srgbClr val="C830CC"/>
                </a:solidFill>
                <a:effectLst/>
                <a:uLnTx/>
                <a:uFillTx/>
                <a:latin typeface="標楷體" panose="03000509000000000000" pitchFamily="65" charset="-120"/>
                <a:ea typeface="標楷體" panose="03000509000000000000" pitchFamily="65" charset="-120"/>
                <a:cs typeface="+mn-cs"/>
              </a:rPr>
              <a:t/>
            </a:r>
            <a:br>
              <a:rPr kumimoji="0" lang="en-US" altLang="zh-TW" sz="1800" b="1" i="0" u="none" strike="noStrike" kern="1200" cap="none" spc="0" normalizeH="0" baseline="0" noProof="0" dirty="0">
                <a:ln>
                  <a:noFill/>
                </a:ln>
                <a:solidFill>
                  <a:srgbClr val="C830CC"/>
                </a:solidFill>
                <a:effectLst/>
                <a:uLnTx/>
                <a:uFillTx/>
                <a:latin typeface="標楷體" panose="03000509000000000000" pitchFamily="65" charset="-120"/>
                <a:ea typeface="標楷體" panose="03000509000000000000" pitchFamily="65" charset="-120"/>
                <a:cs typeface="+mn-cs"/>
              </a:rPr>
            </a:br>
            <a:r>
              <a:rPr kumimoji="0" lang="zh-TW" altLang="en-US" sz="1800" b="1" i="0" u="none" strike="noStrike" kern="1200" cap="none" spc="0" normalizeH="0" baseline="0" noProof="0" dirty="0">
                <a:ln>
                  <a:noFill/>
                </a:ln>
                <a:solidFill>
                  <a:srgbClr val="C830CC"/>
                </a:solidFill>
                <a:effectLst/>
                <a:uLnTx/>
                <a:uFillTx/>
                <a:latin typeface="標楷體" panose="03000509000000000000" pitchFamily="65" charset="-120"/>
                <a:ea typeface="標楷體" panose="03000509000000000000" pitchFamily="65" charset="-120"/>
                <a:cs typeface="+mn-cs"/>
              </a:rPr>
              <a:t>應用英語科</a:t>
            </a:r>
          </a:p>
        </p:txBody>
      </p:sp>
      <p:sp>
        <p:nvSpPr>
          <p:cNvPr id="18" name="七角星形 14">
            <a:extLst>
              <a:ext uri="{FF2B5EF4-FFF2-40B4-BE49-F238E27FC236}">
                <a16:creationId xmlns:a16="http://schemas.microsoft.com/office/drawing/2014/main" xmlns="" id="{005B23EF-BD75-43F1-B4BF-046F154140BE}"/>
              </a:ext>
            </a:extLst>
          </p:cNvPr>
          <p:cNvSpPr/>
          <p:nvPr/>
        </p:nvSpPr>
        <p:spPr>
          <a:xfrm rot="21108836">
            <a:off x="1695385" y="1137552"/>
            <a:ext cx="2960872" cy="2399663"/>
          </a:xfrm>
          <a:prstGeom prst="star7">
            <a:avLst/>
          </a:prstGeom>
          <a:scene3d>
            <a:camera prst="orthographicFront"/>
            <a:lightRig rig="threePt" dir="t"/>
          </a:scene3d>
          <a:sp3d>
            <a:bevelT/>
          </a:sp3d>
        </p:spPr>
        <p:style>
          <a:lnRef idx="0">
            <a:schemeClr val="accent5"/>
          </a:lnRef>
          <a:fillRef idx="3">
            <a:schemeClr val="accent5"/>
          </a:fillRef>
          <a:effectRef idx="3">
            <a:schemeClr val="accent5"/>
          </a:effectRef>
          <a:fontRef idx="minor">
            <a:schemeClr val="lt1"/>
          </a:fontRef>
        </p:style>
        <p:txBody>
          <a:bodyPr lIns="27000" rIns="27000" bIns="27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TW" sz="2000" b="1" i="0" u="none" strike="noStrike" kern="1200" cap="none" spc="0" normalizeH="0" baseline="0" noProof="0" dirty="0">
              <a:ln>
                <a:noFill/>
              </a:ln>
              <a:solidFill>
                <a:srgbClr val="FFFFFF"/>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srgbClr val="FFFFFF"/>
                </a:solidFill>
                <a:effectLst/>
                <a:uLnTx/>
                <a:uFillTx/>
                <a:latin typeface="標楷體" panose="03000509000000000000" pitchFamily="65" charset="-120"/>
                <a:ea typeface="標楷體" panose="03000509000000000000" pitchFamily="65" charset="-120"/>
                <a:cs typeface="+mn-cs"/>
              </a:rPr>
              <a:t>技術型高中，</a:t>
            </a:r>
            <a:r>
              <a:rPr kumimoji="0" lang="zh-TW" altLang="en-US" sz="2000" b="1" i="0" u="none" strike="noStrike" kern="1200" cap="none" spc="0" normalizeH="0" baseline="0" noProof="0" dirty="0">
                <a:ln>
                  <a:noFill/>
                </a:ln>
                <a:solidFill>
                  <a:srgbClr val="FFFF00"/>
                </a:solidFill>
                <a:effectLst/>
                <a:uLnTx/>
                <a:uFillTx/>
                <a:latin typeface="標楷體" panose="03000509000000000000" pitchFamily="65" charset="-120"/>
                <a:ea typeface="標楷體" panose="03000509000000000000" pitchFamily="65" charset="-120"/>
                <a:cs typeface="+mn-cs"/>
              </a:rPr>
              <a:t>連續選擇同校多科</a:t>
            </a:r>
            <a:r>
              <a:rPr kumimoji="0" lang="zh-TW" altLang="en-US" sz="2000" b="1" i="0" u="none" strike="noStrike" kern="1200" cap="none" spc="0" normalizeH="0" baseline="0" noProof="0" dirty="0">
                <a:ln>
                  <a:noFill/>
                </a:ln>
                <a:solidFill>
                  <a:srgbClr val="FFFFFF"/>
                </a:solidFill>
                <a:effectLst/>
                <a:uLnTx/>
                <a:uFillTx/>
                <a:latin typeface="標楷體" panose="03000509000000000000" pitchFamily="65" charset="-120"/>
                <a:ea typeface="標楷體" panose="03000509000000000000" pitchFamily="65" charset="-120"/>
                <a:cs typeface="+mn-cs"/>
              </a:rPr>
              <a:t>，可算</a:t>
            </a:r>
            <a:r>
              <a:rPr kumimoji="0" lang="en-US" altLang="zh-TW" sz="2000" b="1" i="0" u="none" strike="noStrike" kern="1200" cap="none" spc="0" normalizeH="0" baseline="0" noProof="0" dirty="0">
                <a:ln>
                  <a:noFill/>
                </a:ln>
                <a:solidFill>
                  <a:srgbClr val="FFFFFF"/>
                </a:solidFill>
                <a:effectLst/>
                <a:uLnTx/>
                <a:uFillTx/>
                <a:latin typeface="標楷體" panose="03000509000000000000" pitchFamily="65" charset="-120"/>
                <a:ea typeface="標楷體" panose="03000509000000000000" pitchFamily="65" charset="-120"/>
                <a:cs typeface="+mn-cs"/>
              </a:rPr>
              <a:t/>
            </a:r>
            <a:br>
              <a:rPr kumimoji="0" lang="en-US" altLang="zh-TW" sz="2000" b="1" i="0" u="none" strike="noStrike" kern="1200" cap="none" spc="0" normalizeH="0" baseline="0" noProof="0" dirty="0">
                <a:ln>
                  <a:noFill/>
                </a:ln>
                <a:solidFill>
                  <a:srgbClr val="FFFFFF"/>
                </a:solidFill>
                <a:effectLst/>
                <a:uLnTx/>
                <a:uFillTx/>
                <a:latin typeface="標楷體" panose="03000509000000000000" pitchFamily="65" charset="-120"/>
                <a:ea typeface="標楷體" panose="03000509000000000000" pitchFamily="65" charset="-120"/>
                <a:cs typeface="+mn-cs"/>
              </a:rPr>
            </a:br>
            <a:r>
              <a:rPr kumimoji="0" lang="zh-TW" altLang="en-US" sz="2000" b="1" i="0" u="none" strike="noStrike" kern="1200" cap="none" spc="0" normalizeH="0" baseline="0" noProof="0" dirty="0">
                <a:ln>
                  <a:noFill/>
                </a:ln>
                <a:solidFill>
                  <a:srgbClr val="FFFF00"/>
                </a:solidFill>
                <a:effectLst/>
                <a:uLnTx/>
                <a:uFillTx/>
                <a:latin typeface="標楷體" panose="03000509000000000000" pitchFamily="65" charset="-120"/>
                <a:ea typeface="標楷體" panose="03000509000000000000" pitchFamily="65" charset="-120"/>
                <a:cs typeface="+mn-cs"/>
              </a:rPr>
              <a:t>同一志願</a:t>
            </a:r>
          </a:p>
        </p:txBody>
      </p:sp>
      <p:pic>
        <p:nvPicPr>
          <p:cNvPr id="19" name="Picture 2">
            <a:extLst>
              <a:ext uri="{FF2B5EF4-FFF2-40B4-BE49-F238E27FC236}">
                <a16:creationId xmlns:a16="http://schemas.microsoft.com/office/drawing/2014/main" xmlns="" id="{3AED24E5-500A-422F-9FA2-0D40BFAE11D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257002" y="5427790"/>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3977484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heel(1)">
                                      <p:cBhvr>
                                        <p:cTn id="7" dur="20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1000" fill="hold"/>
                                        <p:tgtEl>
                                          <p:spTgt spid="17"/>
                                        </p:tgtEl>
                                        <p:attrNameLst>
                                          <p:attrName>ppt_w</p:attrName>
                                        </p:attrNameLst>
                                      </p:cBhvr>
                                      <p:tavLst>
                                        <p:tav tm="0">
                                          <p:val>
                                            <p:fltVal val="0"/>
                                          </p:val>
                                        </p:tav>
                                        <p:tav tm="100000">
                                          <p:val>
                                            <p:strVal val="#ppt_w"/>
                                          </p:val>
                                        </p:tav>
                                      </p:tavLst>
                                    </p:anim>
                                    <p:anim calcmode="lin" valueType="num">
                                      <p:cBhvr>
                                        <p:cTn id="13" dur="1000" fill="hold"/>
                                        <p:tgtEl>
                                          <p:spTgt spid="17"/>
                                        </p:tgtEl>
                                        <p:attrNameLst>
                                          <p:attrName>ppt_h</p:attrName>
                                        </p:attrNameLst>
                                      </p:cBhvr>
                                      <p:tavLst>
                                        <p:tav tm="0">
                                          <p:val>
                                            <p:fltVal val="0"/>
                                          </p:val>
                                        </p:tav>
                                        <p:tav tm="100000">
                                          <p:val>
                                            <p:strVal val="#ppt_h"/>
                                          </p:val>
                                        </p:tav>
                                      </p:tavLst>
                                    </p:anim>
                                    <p:anim calcmode="lin" valueType="num">
                                      <p:cBhvr>
                                        <p:cTn id="14" dur="1000" fill="hold"/>
                                        <p:tgtEl>
                                          <p:spTgt spid="17"/>
                                        </p:tgtEl>
                                        <p:attrNameLst>
                                          <p:attrName>style.rotation</p:attrName>
                                        </p:attrNameLst>
                                      </p:cBhvr>
                                      <p:tavLst>
                                        <p:tav tm="0">
                                          <p:val>
                                            <p:fltVal val="90"/>
                                          </p:val>
                                        </p:tav>
                                        <p:tav tm="100000">
                                          <p:val>
                                            <p:fltVal val="0"/>
                                          </p:val>
                                        </p:tav>
                                      </p:tavLst>
                                    </p:anim>
                                    <p:animEffect transition="in" filter="fade">
                                      <p:cBhvr>
                                        <p:cTn id="15" dur="1000"/>
                                        <p:tgtEl>
                                          <p:spTgt spid="1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18"/>
                                        </p:tgtEl>
                                        <p:attrNameLst>
                                          <p:attrName>style.visibility</p:attrName>
                                        </p:attrNameLst>
                                      </p:cBhvr>
                                      <p:to>
                                        <p:strVal val="visible"/>
                                      </p:to>
                                    </p:set>
                                    <p:anim calcmode="lin" valueType="num">
                                      <p:cBhvr additive="base">
                                        <p:cTn id="20" dur="500" fill="hold"/>
                                        <p:tgtEl>
                                          <p:spTgt spid="18"/>
                                        </p:tgtEl>
                                        <p:attrNameLst>
                                          <p:attrName>ppt_x</p:attrName>
                                        </p:attrNameLst>
                                      </p:cBhvr>
                                      <p:tavLst>
                                        <p:tav tm="0">
                                          <p:val>
                                            <p:strVal val="#ppt_x"/>
                                          </p:val>
                                        </p:tav>
                                        <p:tav tm="100000">
                                          <p:val>
                                            <p:strVal val="#ppt_x"/>
                                          </p:val>
                                        </p:tav>
                                      </p:tavLst>
                                    </p:anim>
                                    <p:anim calcmode="lin" valueType="num">
                                      <p:cBhvr additive="base">
                                        <p:cTn id="21"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Lst>
  </p:timing>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366813743"/>
      </p:ext>
    </p:extLst>
  </p:cSld>
  <p:clrMapOvr>
    <a:masterClrMapping/>
  </p:clrMapOvr>
  <p:transition spd="med">
    <p:fade/>
  </p:transition>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0706" name="投影片編號版面配置區 3"/>
          <p:cNvSpPr txBox="1">
            <a:spLocks/>
          </p:cNvSpPr>
          <p:nvPr/>
        </p:nvSpPr>
        <p:spPr bwMode="auto">
          <a:xfrm>
            <a:off x="7554516" y="5643564"/>
            <a:ext cx="1600200" cy="27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fld id="{1CD8CC9D-82D4-49E1-890C-4AA9ABE330A8}" type="slidenum">
              <a:rPr kumimoji="0" lang="en-US" altLang="zh-TW" sz="900" b="0" i="0" u="none" strike="noStrike" kern="1200" cap="none" spc="0" normalizeH="0" baseline="0" noProof="0">
                <a:ln>
                  <a:noFill/>
                </a:ln>
                <a:solidFill>
                  <a:srgbClr val="898989"/>
                </a:solidFill>
                <a:effectLst/>
                <a:uLnTx/>
                <a:uFillTx/>
                <a:latin typeface="Arial" panose="020B0604020202020204" pitchFamily="34" charset="0"/>
                <a:ea typeface="Microsoft JhengHei UI" panose="020B0604030504040204" pitchFamily="34" charset="-120"/>
                <a:cs typeface="+mn-cs"/>
              </a:rPr>
              <a:pPr marL="0" marR="0" lvl="0" indent="0" algn="l" defTabSz="914400" rtl="0" eaLnBrk="1" fontAlgn="auto" latinLnBrk="0" hangingPunct="1">
                <a:lnSpc>
                  <a:spcPct val="100000"/>
                </a:lnSpc>
                <a:spcBef>
                  <a:spcPct val="0"/>
                </a:spcBef>
                <a:spcAft>
                  <a:spcPts val="0"/>
                </a:spcAft>
                <a:buClrTx/>
                <a:buSzTx/>
                <a:buFontTx/>
                <a:buNone/>
                <a:tabLst/>
                <a:defRPr/>
              </a:pPr>
              <a:t>34</a:t>
            </a:fld>
            <a:endParaRPr kumimoji="0" lang="en-US" altLang="zh-TW" sz="900" b="0" i="0" u="none" strike="noStrike" kern="1200" cap="none" spc="0" normalizeH="0" baseline="0" noProof="0">
              <a:ln>
                <a:noFill/>
              </a:ln>
              <a:solidFill>
                <a:srgbClr val="898989"/>
              </a:solidFill>
              <a:effectLst/>
              <a:uLnTx/>
              <a:uFillTx/>
              <a:latin typeface="Arial" panose="020B0604020202020204" pitchFamily="34" charset="0"/>
              <a:ea typeface="Microsoft JhengHei UI" panose="020B0604030504040204" pitchFamily="34" charset="-120"/>
              <a:cs typeface="+mn-cs"/>
            </a:endParaRPr>
          </a:p>
        </p:txBody>
      </p:sp>
      <p:sp>
        <p:nvSpPr>
          <p:cNvPr id="5" name="圓角矩形 4"/>
          <p:cNvSpPr/>
          <p:nvPr/>
        </p:nvSpPr>
        <p:spPr bwMode="auto">
          <a:xfrm>
            <a:off x="3018235" y="1277406"/>
            <a:ext cx="6453188" cy="763327"/>
          </a:xfrm>
          <a:prstGeom prst="roundRect">
            <a:avLst/>
          </a:prstGeom>
          <a:solidFill>
            <a:srgbClr val="FFC000"/>
          </a:solidFill>
          <a:ln>
            <a:noFill/>
          </a:ln>
          <a:scene3d>
            <a:camera prst="orthographicFront"/>
            <a:lightRig rig="threePt" dir="t"/>
          </a:scene3d>
          <a:sp3d>
            <a:bevelT w="254000" h="254000"/>
            <a:bevelB w="254000" h="254000"/>
          </a:sp3d>
        </p:spPr>
        <p:style>
          <a:lnRef idx="2">
            <a:schemeClr val="accent1">
              <a:shade val="50000"/>
            </a:schemeClr>
          </a:lnRef>
          <a:fillRef idx="1">
            <a:schemeClr val="accent1"/>
          </a:fillRef>
          <a:effectRef idx="0">
            <a:schemeClr val="accent1"/>
          </a:effectRef>
          <a:fontRef idx="minor">
            <a:schemeClr val="lt1"/>
          </a:fontRef>
        </p:style>
        <p:txBody>
          <a:bodyPr anchor="ctr">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4000" b="1" i="0" u="none" strike="noStrike" kern="1200" cap="none" spc="0" normalizeH="0" baseline="0" noProof="0" dirty="0">
                <a:ln>
                  <a:noFill/>
                </a:ln>
                <a:solidFill>
                  <a:srgbClr val="000099"/>
                </a:solidFill>
                <a:effectLst/>
                <a:uLnTx/>
                <a:uFillTx/>
                <a:latin typeface="標楷體" panose="03000509000000000000" pitchFamily="65" charset="-120"/>
                <a:ea typeface="標楷體" panose="03000509000000000000" pitchFamily="65" charset="-120"/>
                <a:cs typeface="+mn-cs"/>
              </a:rPr>
              <a:t>超額比序採計項目</a:t>
            </a:r>
            <a:r>
              <a:rPr kumimoji="0" lang="en-US" altLang="zh-TW" sz="4000" b="1" i="0" u="none" strike="noStrike" kern="1200" cap="none" spc="0" normalizeH="0" baseline="0" noProof="0" dirty="0">
                <a:ln>
                  <a:noFill/>
                </a:ln>
                <a:solidFill>
                  <a:srgbClr val="000099"/>
                </a:solidFill>
                <a:effectLst/>
                <a:uLnTx/>
                <a:uFillTx/>
                <a:latin typeface="標楷體" panose="03000509000000000000" pitchFamily="65" charset="-120"/>
                <a:ea typeface="標楷體" panose="03000509000000000000" pitchFamily="65" charset="-120"/>
                <a:cs typeface="+mn-cs"/>
              </a:rPr>
              <a:t>108</a:t>
            </a:r>
            <a:r>
              <a:rPr kumimoji="0" lang="zh-TW" altLang="en-US" sz="4000" b="1" i="0" u="none" strike="noStrike" kern="1200" cap="none" spc="0" normalizeH="0" baseline="0" noProof="0" dirty="0">
                <a:ln>
                  <a:noFill/>
                </a:ln>
                <a:solidFill>
                  <a:srgbClr val="000099"/>
                </a:solidFill>
                <a:effectLst/>
                <a:uLnTx/>
                <a:uFillTx/>
                <a:latin typeface="標楷體" panose="03000509000000000000" pitchFamily="65" charset="-120"/>
                <a:ea typeface="標楷體" panose="03000509000000000000" pitchFamily="65" charset="-120"/>
                <a:cs typeface="+mn-cs"/>
              </a:rPr>
              <a:t>積分</a:t>
            </a:r>
          </a:p>
        </p:txBody>
      </p:sp>
      <p:sp>
        <p:nvSpPr>
          <p:cNvPr id="6" name="圓角矩形圖說文字 5"/>
          <p:cNvSpPr/>
          <p:nvPr/>
        </p:nvSpPr>
        <p:spPr>
          <a:xfrm>
            <a:off x="2572719" y="2555406"/>
            <a:ext cx="2588217" cy="1596631"/>
          </a:xfrm>
          <a:prstGeom prst="wedgeRoundRectCallout">
            <a:avLst>
              <a:gd name="adj1" fmla="val 62596"/>
              <a:gd name="adj2" fmla="val 26300"/>
              <a:gd name="adj3" fmla="val 16667"/>
            </a:avLst>
          </a:prstGeom>
          <a:solidFill>
            <a:srgbClr val="FF0000"/>
          </a:solidFill>
          <a:scene3d>
            <a:camera prst="orthographicFront"/>
            <a:lightRig rig="threePt" dir="t"/>
          </a:scene3d>
          <a:sp3d>
            <a:bevelT w="381000" h="254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請把握時間</a:t>
            </a:r>
            <a:r>
              <a:rPr kumimoji="0" lang="en-US" altLang="zh-TW"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好好準備</a:t>
            </a:r>
          </a:p>
        </p:txBody>
      </p:sp>
      <p:graphicFrame>
        <p:nvGraphicFramePr>
          <p:cNvPr id="7" name="內容版面配置區 6"/>
          <p:cNvGraphicFramePr>
            <a:graphicFrameLocks/>
          </p:cNvGraphicFramePr>
          <p:nvPr/>
        </p:nvGraphicFramePr>
        <p:xfrm>
          <a:off x="5085807" y="1898470"/>
          <a:ext cx="4990011" cy="477229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8" name="Picture 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719320" y="5112276"/>
            <a:ext cx="2122039" cy="1745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圓角矩形 9"/>
          <p:cNvSpPr/>
          <p:nvPr/>
        </p:nvSpPr>
        <p:spPr bwMode="auto">
          <a:xfrm>
            <a:off x="3018235" y="372327"/>
            <a:ext cx="6453188" cy="763327"/>
          </a:xfrm>
          <a:prstGeom prst="roundRect">
            <a:avLst/>
          </a:prstGeom>
          <a:solidFill>
            <a:srgbClr val="4A09ED"/>
          </a:solidFill>
          <a:ln>
            <a:noFill/>
          </a:ln>
          <a:scene3d>
            <a:camera prst="orthographicFront"/>
            <a:lightRig rig="threePt" dir="t"/>
          </a:scene3d>
          <a:sp3d>
            <a:bevelT w="254000" h="254000"/>
            <a:bevelB w="254000" h="254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733550" rtl="0" eaLnBrk="1" fontAlgn="auto" latinLnBrk="0" hangingPunct="1">
              <a:lnSpc>
                <a:spcPct val="100000"/>
              </a:lnSpc>
              <a:spcBef>
                <a:spcPts val="0"/>
              </a:spcBef>
              <a:spcAft>
                <a:spcPct val="35000"/>
              </a:spcAft>
              <a:buClrTx/>
              <a:buSzTx/>
              <a:buFontTx/>
              <a:buNone/>
              <a:tabLst/>
              <a:defRPr/>
            </a:pPr>
            <a:r>
              <a:rPr kumimoji="0" lang="en-US" altLang="zh-TW"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標楷體" pitchFamily="65" charset="-120"/>
                <a:ea typeface="標楷體" pitchFamily="65" charset="-120"/>
                <a:cs typeface="BiauKai"/>
              </a:rPr>
              <a:t>112</a:t>
            </a:r>
            <a:r>
              <a:rPr kumimoji="0" lang="zh-TW" alt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標楷體" pitchFamily="65" charset="-120"/>
                <a:ea typeface="標楷體" pitchFamily="65" charset="-120"/>
                <a:cs typeface="BiauKai"/>
              </a:rPr>
              <a:t>學年度基北區免試入學</a:t>
            </a:r>
          </a:p>
        </p:txBody>
      </p:sp>
    </p:spTree>
    <p:extLst>
      <p:ext uri="{BB962C8B-B14F-4D97-AF65-F5344CB8AC3E}">
        <p14:creationId xmlns:p14="http://schemas.microsoft.com/office/powerpoint/2010/main" val="3660745206"/>
      </p:ext>
    </p:extLst>
  </p:cSld>
  <p:clrMapOvr>
    <a:masterClrMapping/>
  </p:clrMapOvr>
  <p:transition spd="slow">
    <p:wheel spokes="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heel(1)">
                                      <p:cBhvr>
                                        <p:cTn id="7" dur="20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1000" fill="hold"/>
                                        <p:tgtEl>
                                          <p:spTgt spid="6"/>
                                        </p:tgtEl>
                                        <p:attrNameLst>
                                          <p:attrName>ppt_w</p:attrName>
                                        </p:attrNameLst>
                                      </p:cBhvr>
                                      <p:tavLst>
                                        <p:tav tm="0">
                                          <p:val>
                                            <p:fltVal val="0"/>
                                          </p:val>
                                        </p:tav>
                                        <p:tav tm="100000">
                                          <p:val>
                                            <p:strVal val="#ppt_w"/>
                                          </p:val>
                                        </p:tav>
                                      </p:tavLst>
                                    </p:anim>
                                    <p:anim calcmode="lin" valueType="num">
                                      <p:cBhvr>
                                        <p:cTn id="13" dur="1000" fill="hold"/>
                                        <p:tgtEl>
                                          <p:spTgt spid="6"/>
                                        </p:tgtEl>
                                        <p:attrNameLst>
                                          <p:attrName>ppt_h</p:attrName>
                                        </p:attrNameLst>
                                      </p:cBhvr>
                                      <p:tavLst>
                                        <p:tav tm="0">
                                          <p:val>
                                            <p:fltVal val="0"/>
                                          </p:val>
                                        </p:tav>
                                        <p:tav tm="100000">
                                          <p:val>
                                            <p:strVal val="#ppt_h"/>
                                          </p:val>
                                        </p:tav>
                                      </p:tavLst>
                                    </p:anim>
                                    <p:anim calcmode="lin" valueType="num">
                                      <p:cBhvr>
                                        <p:cTn id="14" dur="1000" fill="hold"/>
                                        <p:tgtEl>
                                          <p:spTgt spid="6"/>
                                        </p:tgtEl>
                                        <p:attrNameLst>
                                          <p:attrName>style.rotation</p:attrName>
                                        </p:attrNameLst>
                                      </p:cBhvr>
                                      <p:tavLst>
                                        <p:tav tm="0">
                                          <p:val>
                                            <p:fltVal val="90"/>
                                          </p:val>
                                        </p:tav>
                                        <p:tav tm="100000">
                                          <p:val>
                                            <p:fltVal val="0"/>
                                          </p:val>
                                        </p:tav>
                                      </p:tavLst>
                                    </p:anim>
                                    <p:animEffect transition="in" filter="fade">
                                      <p:cBhvr>
                                        <p:cTn id="15"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5.xml><?xml version="1.0" encoding="utf-8"?>
<p:sld xmlns:a="http://schemas.openxmlformats.org/drawingml/2006/main" xmlns:r="http://schemas.openxmlformats.org/officeDocument/2006/relationships" xmlns:p="http://schemas.openxmlformats.org/presentationml/2006/main" showMasterSp="0" show="0">
  <p:cSld>
    <p:bg>
      <p:bgPr>
        <a:gradFill flip="none" rotWithShape="1">
          <a:gsLst>
            <a:gs pos="0">
              <a:schemeClr val="bg1">
                <a:lumMod val="95000"/>
              </a:schemeClr>
            </a:gs>
            <a:gs pos="100000">
              <a:srgbClr val="00FFCC"/>
            </a:gs>
          </a:gsLst>
          <a:lin ang="2700000" scaled="1"/>
          <a:tileRect/>
        </a:gradFill>
        <a:effectLst/>
      </p:bgPr>
    </p:bg>
    <p:spTree>
      <p:nvGrpSpPr>
        <p:cNvPr id="1" name=""/>
        <p:cNvGrpSpPr/>
        <p:nvPr/>
      </p:nvGrpSpPr>
      <p:grpSpPr>
        <a:xfrm>
          <a:off x="0" y="0"/>
          <a:ext cx="0" cy="0"/>
          <a:chOff x="0" y="0"/>
          <a:chExt cx="0" cy="0"/>
        </a:xfrm>
      </p:grpSpPr>
      <p:grpSp>
        <p:nvGrpSpPr>
          <p:cNvPr id="4" name="组合 3"/>
          <p:cNvGrpSpPr/>
          <p:nvPr/>
        </p:nvGrpSpPr>
        <p:grpSpPr>
          <a:xfrm>
            <a:off x="35350" y="2072759"/>
            <a:ext cx="12192000" cy="4283423"/>
            <a:chOff x="-75651" y="2110019"/>
            <a:chExt cx="12192000" cy="3600000"/>
          </a:xfrm>
        </p:grpSpPr>
        <p:sp>
          <p:nvSpPr>
            <p:cNvPr id="10" name="矩形 9"/>
            <p:cNvSpPr/>
            <p:nvPr/>
          </p:nvSpPr>
          <p:spPr>
            <a:xfrm>
              <a:off x="-75651" y="2110019"/>
              <a:ext cx="12192000" cy="3600000"/>
            </a:xfrm>
            <a:prstGeom prst="rect">
              <a:avLst/>
            </a:prstGeom>
            <a:blipFill>
              <a:blip r:embed="rId3"/>
              <a:tile tx="0" ty="0" sx="100000" sy="100000" flip="none" algn="tl"/>
            </a:blipFill>
            <a:ln>
              <a:noFill/>
            </a:ln>
            <a:effectLst>
              <a:outerShdw blurRad="342900" dist="139700" dir="6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3" name="矩形 2"/>
            <p:cNvSpPr/>
            <p:nvPr/>
          </p:nvSpPr>
          <p:spPr>
            <a:xfrm>
              <a:off x="-75651" y="2110019"/>
              <a:ext cx="12192000" cy="3600000"/>
            </a:xfrm>
            <a:prstGeom prst="rect">
              <a:avLst/>
            </a:prstGeom>
            <a:gradFill flip="none" rotWithShape="1">
              <a:gsLst>
                <a:gs pos="50600">
                  <a:schemeClr val="bg1">
                    <a:alpha val="50000"/>
                  </a:schemeClr>
                </a:gs>
                <a:gs pos="0">
                  <a:schemeClr val="bg1">
                    <a:lumMod val="85000"/>
                    <a:alpha val="0"/>
                  </a:schemeClr>
                </a:gs>
                <a:gs pos="100000">
                  <a:schemeClr val="bg1">
                    <a:lumMod val="95000"/>
                    <a:alpha val="4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grpSp>
      <p:sp>
        <p:nvSpPr>
          <p:cNvPr id="2" name="文本框 1"/>
          <p:cNvSpPr txBox="1"/>
          <p:nvPr/>
        </p:nvSpPr>
        <p:spPr>
          <a:xfrm>
            <a:off x="3270205" y="457124"/>
            <a:ext cx="5262979" cy="769441"/>
          </a:xfrm>
          <a:prstGeom prst="rect">
            <a:avLst/>
          </a:prstGeom>
          <a:noFill/>
        </p:spPr>
        <p:txBody>
          <a:bodyPr wrap="none" rtlCol="0">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4400" b="1" i="0" u="none" strike="noStrike" kern="1200" cap="none" spc="0" normalizeH="0" baseline="0" noProof="0" dirty="0">
                <a:ln>
                  <a:noFill/>
                </a:ln>
                <a:solidFill>
                  <a:srgbClr val="7030A0"/>
                </a:solidFill>
                <a:effectLst/>
                <a:uLnTx/>
                <a:uFillTx/>
                <a:latin typeface="標楷體" panose="03000509000000000000" pitchFamily="65" charset="-120"/>
                <a:ea typeface="標楷體" panose="03000509000000000000" pitchFamily="65" charset="-120"/>
                <a:cs typeface="+mn-cs"/>
              </a:rPr>
              <a:t>試題取材與命題原則</a:t>
            </a:r>
          </a:p>
        </p:txBody>
      </p:sp>
      <p:sp>
        <p:nvSpPr>
          <p:cNvPr id="26" name="弦形 25"/>
          <p:cNvSpPr/>
          <p:nvPr/>
        </p:nvSpPr>
        <p:spPr>
          <a:xfrm rot="5400000" flipV="1">
            <a:off x="1019186" y="2044348"/>
            <a:ext cx="226780" cy="255506"/>
          </a:xfrm>
          <a:prstGeom prst="chord">
            <a:avLst>
              <a:gd name="adj1" fmla="val 7471518"/>
              <a:gd name="adj2" fmla="val 14441347"/>
            </a:avLst>
          </a:prstGeom>
          <a:solidFill>
            <a:schemeClr val="bg2">
              <a:lumMod val="75000"/>
            </a:schemeClr>
          </a:solidFill>
          <a:ln>
            <a:noFill/>
          </a:ln>
          <a:effectLst>
            <a:outerShdw blurRad="330200" dist="190500" dir="36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27" name="任意多边形 26"/>
          <p:cNvSpPr/>
          <p:nvPr/>
        </p:nvSpPr>
        <p:spPr>
          <a:xfrm rot="5400000" flipV="1">
            <a:off x="1387301" y="1549381"/>
            <a:ext cx="1116000" cy="1845990"/>
          </a:xfrm>
          <a:custGeom>
            <a:avLst/>
            <a:gdLst>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207818 w 1656608"/>
              <a:gd name="connsiteY6" fmla="*/ 195942 h 2784763"/>
              <a:gd name="connsiteX7" fmla="*/ 587829 w 1656608"/>
              <a:gd name="connsiteY7" fmla="*/ 748145 h 2784763"/>
              <a:gd name="connsiteX8" fmla="*/ 1656608 w 1656608"/>
              <a:gd name="connsiteY8"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207818 w 1656608"/>
              <a:gd name="connsiteY6" fmla="*/ 195942 h 2784763"/>
              <a:gd name="connsiteX7" fmla="*/ 587829 w 1656608"/>
              <a:gd name="connsiteY7" fmla="*/ 748145 h 2784763"/>
              <a:gd name="connsiteX8" fmla="*/ 1656608 w 1656608"/>
              <a:gd name="connsiteY8"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207818 w 1656608"/>
              <a:gd name="connsiteY6" fmla="*/ 195942 h 2784763"/>
              <a:gd name="connsiteX7" fmla="*/ 587829 w 1656608"/>
              <a:gd name="connsiteY7" fmla="*/ 748145 h 2784763"/>
              <a:gd name="connsiteX8" fmla="*/ 1656608 w 1656608"/>
              <a:gd name="connsiteY8"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587829 w 1656608"/>
              <a:gd name="connsiteY6" fmla="*/ 748145 h 2784763"/>
              <a:gd name="connsiteX7" fmla="*/ 1656608 w 1656608"/>
              <a:gd name="connsiteY7"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587829 w 1656608"/>
              <a:gd name="connsiteY6" fmla="*/ 748145 h 2784763"/>
              <a:gd name="connsiteX7" fmla="*/ 1656608 w 1656608"/>
              <a:gd name="connsiteY7"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587829 w 1656608"/>
              <a:gd name="connsiteY6" fmla="*/ 748145 h 2784763"/>
              <a:gd name="connsiteX7" fmla="*/ 1656608 w 1656608"/>
              <a:gd name="connsiteY7"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587829 w 1656608"/>
              <a:gd name="connsiteY6" fmla="*/ 748145 h 2784763"/>
              <a:gd name="connsiteX7" fmla="*/ 1656608 w 1656608"/>
              <a:gd name="connsiteY7"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587829 w 1656608"/>
              <a:gd name="connsiteY6" fmla="*/ 748145 h 2784763"/>
              <a:gd name="connsiteX7" fmla="*/ 1656608 w 1656608"/>
              <a:gd name="connsiteY7" fmla="*/ 2018805 h 2784763"/>
              <a:gd name="connsiteX0" fmla="*/ 1656608 w 1656608"/>
              <a:gd name="connsiteY0" fmla="*/ 2030680 h 2796638"/>
              <a:gd name="connsiteX1" fmla="*/ 831273 w 1656608"/>
              <a:gd name="connsiteY1" fmla="*/ 2796638 h 2796638"/>
              <a:gd name="connsiteX2" fmla="*/ 142504 w 1656608"/>
              <a:gd name="connsiteY2" fmla="*/ 2190997 h 2796638"/>
              <a:gd name="connsiteX3" fmla="*/ 0 w 1656608"/>
              <a:gd name="connsiteY3" fmla="*/ 1870363 h 2796638"/>
              <a:gd name="connsiteX4" fmla="*/ 100940 w 1656608"/>
              <a:gd name="connsiteY4" fmla="*/ 314695 h 2796638"/>
              <a:gd name="connsiteX5" fmla="*/ 201881 w 1656608"/>
              <a:gd name="connsiteY5" fmla="*/ 0 h 2796638"/>
              <a:gd name="connsiteX6" fmla="*/ 587829 w 1656608"/>
              <a:gd name="connsiteY6" fmla="*/ 760020 h 2796638"/>
              <a:gd name="connsiteX7" fmla="*/ 1656608 w 1656608"/>
              <a:gd name="connsiteY7" fmla="*/ 2030680 h 2796638"/>
              <a:gd name="connsiteX0" fmla="*/ 1668483 w 1668483"/>
              <a:gd name="connsiteY0" fmla="*/ 2030680 h 2796638"/>
              <a:gd name="connsiteX1" fmla="*/ 843148 w 1668483"/>
              <a:gd name="connsiteY1" fmla="*/ 2796638 h 2796638"/>
              <a:gd name="connsiteX2" fmla="*/ 154379 w 1668483"/>
              <a:gd name="connsiteY2" fmla="*/ 2190997 h 2796638"/>
              <a:gd name="connsiteX3" fmla="*/ 0 w 1668483"/>
              <a:gd name="connsiteY3" fmla="*/ 1864425 h 2796638"/>
              <a:gd name="connsiteX4" fmla="*/ 112815 w 1668483"/>
              <a:gd name="connsiteY4" fmla="*/ 314695 h 2796638"/>
              <a:gd name="connsiteX5" fmla="*/ 213756 w 1668483"/>
              <a:gd name="connsiteY5" fmla="*/ 0 h 2796638"/>
              <a:gd name="connsiteX6" fmla="*/ 599704 w 1668483"/>
              <a:gd name="connsiteY6" fmla="*/ 760020 h 2796638"/>
              <a:gd name="connsiteX7" fmla="*/ 1668483 w 1668483"/>
              <a:gd name="connsiteY7" fmla="*/ 2030680 h 2796638"/>
              <a:gd name="connsiteX0" fmla="*/ 1669227 w 1669227"/>
              <a:gd name="connsiteY0" fmla="*/ 2030680 h 2796638"/>
              <a:gd name="connsiteX1" fmla="*/ 843892 w 1669227"/>
              <a:gd name="connsiteY1" fmla="*/ 2796638 h 2796638"/>
              <a:gd name="connsiteX2" fmla="*/ 155123 w 1669227"/>
              <a:gd name="connsiteY2" fmla="*/ 2190997 h 2796638"/>
              <a:gd name="connsiteX3" fmla="*/ 744 w 1669227"/>
              <a:gd name="connsiteY3" fmla="*/ 1864425 h 2796638"/>
              <a:gd name="connsiteX4" fmla="*/ 113559 w 1669227"/>
              <a:gd name="connsiteY4" fmla="*/ 314695 h 2796638"/>
              <a:gd name="connsiteX5" fmla="*/ 214500 w 1669227"/>
              <a:gd name="connsiteY5" fmla="*/ 0 h 2796638"/>
              <a:gd name="connsiteX6" fmla="*/ 600448 w 1669227"/>
              <a:gd name="connsiteY6" fmla="*/ 760020 h 2796638"/>
              <a:gd name="connsiteX7" fmla="*/ 1669227 w 1669227"/>
              <a:gd name="connsiteY7" fmla="*/ 2030680 h 2796638"/>
              <a:gd name="connsiteX0" fmla="*/ 1685435 w 1685435"/>
              <a:gd name="connsiteY0" fmla="*/ 2030680 h 2796638"/>
              <a:gd name="connsiteX1" fmla="*/ 860100 w 1685435"/>
              <a:gd name="connsiteY1" fmla="*/ 2796638 h 2796638"/>
              <a:gd name="connsiteX2" fmla="*/ 171331 w 1685435"/>
              <a:gd name="connsiteY2" fmla="*/ 2190997 h 2796638"/>
              <a:gd name="connsiteX3" fmla="*/ 16952 w 1685435"/>
              <a:gd name="connsiteY3" fmla="*/ 1864425 h 2796638"/>
              <a:gd name="connsiteX4" fmla="*/ 129767 w 1685435"/>
              <a:gd name="connsiteY4" fmla="*/ 314695 h 2796638"/>
              <a:gd name="connsiteX5" fmla="*/ 230708 w 1685435"/>
              <a:gd name="connsiteY5" fmla="*/ 0 h 2796638"/>
              <a:gd name="connsiteX6" fmla="*/ 616656 w 1685435"/>
              <a:gd name="connsiteY6" fmla="*/ 760020 h 2796638"/>
              <a:gd name="connsiteX7" fmla="*/ 1685435 w 1685435"/>
              <a:gd name="connsiteY7" fmla="*/ 2030680 h 2796638"/>
              <a:gd name="connsiteX0" fmla="*/ 1680392 w 1680392"/>
              <a:gd name="connsiteY0" fmla="*/ 2030680 h 2796638"/>
              <a:gd name="connsiteX1" fmla="*/ 855057 w 1680392"/>
              <a:gd name="connsiteY1" fmla="*/ 2796638 h 2796638"/>
              <a:gd name="connsiteX2" fmla="*/ 166288 w 1680392"/>
              <a:gd name="connsiteY2" fmla="*/ 2190997 h 2796638"/>
              <a:gd name="connsiteX3" fmla="*/ 11909 w 1680392"/>
              <a:gd name="connsiteY3" fmla="*/ 1864425 h 2796638"/>
              <a:gd name="connsiteX4" fmla="*/ 124724 w 1680392"/>
              <a:gd name="connsiteY4" fmla="*/ 314695 h 2796638"/>
              <a:gd name="connsiteX5" fmla="*/ 225665 w 1680392"/>
              <a:gd name="connsiteY5" fmla="*/ 0 h 2796638"/>
              <a:gd name="connsiteX6" fmla="*/ 611613 w 1680392"/>
              <a:gd name="connsiteY6" fmla="*/ 760020 h 2796638"/>
              <a:gd name="connsiteX7" fmla="*/ 1680392 w 1680392"/>
              <a:gd name="connsiteY7" fmla="*/ 2030680 h 2796638"/>
              <a:gd name="connsiteX0" fmla="*/ 1680392 w 1680392"/>
              <a:gd name="connsiteY0" fmla="*/ 2030680 h 2796638"/>
              <a:gd name="connsiteX1" fmla="*/ 855057 w 1680392"/>
              <a:gd name="connsiteY1" fmla="*/ 2796638 h 2796638"/>
              <a:gd name="connsiteX2" fmla="*/ 166288 w 1680392"/>
              <a:gd name="connsiteY2" fmla="*/ 2190997 h 2796638"/>
              <a:gd name="connsiteX3" fmla="*/ 11909 w 1680392"/>
              <a:gd name="connsiteY3" fmla="*/ 1864425 h 2796638"/>
              <a:gd name="connsiteX4" fmla="*/ 124724 w 1680392"/>
              <a:gd name="connsiteY4" fmla="*/ 314695 h 2796638"/>
              <a:gd name="connsiteX5" fmla="*/ 225665 w 1680392"/>
              <a:gd name="connsiteY5" fmla="*/ 0 h 2796638"/>
              <a:gd name="connsiteX6" fmla="*/ 611613 w 1680392"/>
              <a:gd name="connsiteY6" fmla="*/ 760020 h 2796638"/>
              <a:gd name="connsiteX7" fmla="*/ 1680392 w 1680392"/>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599742 w 1668521"/>
              <a:gd name="connsiteY6" fmla="*/ 760020 h 2796638"/>
              <a:gd name="connsiteX7" fmla="*/ 1668521 w 1668521"/>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599742 w 1668521"/>
              <a:gd name="connsiteY6" fmla="*/ 760020 h 2796638"/>
              <a:gd name="connsiteX7" fmla="*/ 1668521 w 1668521"/>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611617 w 1668521"/>
              <a:gd name="connsiteY6" fmla="*/ 765957 h 2796638"/>
              <a:gd name="connsiteX7" fmla="*/ 1668521 w 1668521"/>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611617 w 1668521"/>
              <a:gd name="connsiteY6" fmla="*/ 765957 h 2796638"/>
              <a:gd name="connsiteX7" fmla="*/ 1668521 w 1668521"/>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611617 w 1668521"/>
              <a:gd name="connsiteY6" fmla="*/ 765957 h 2796638"/>
              <a:gd name="connsiteX7" fmla="*/ 1668521 w 1668521"/>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611617 w 1668521"/>
              <a:gd name="connsiteY6" fmla="*/ 765957 h 2796638"/>
              <a:gd name="connsiteX7" fmla="*/ 1668521 w 1668521"/>
              <a:gd name="connsiteY7" fmla="*/ 2030680 h 2796638"/>
              <a:gd name="connsiteX0" fmla="*/ 1691625 w 1691625"/>
              <a:gd name="connsiteY0" fmla="*/ 2030680 h 2796638"/>
              <a:gd name="connsiteX1" fmla="*/ 866290 w 1691625"/>
              <a:gd name="connsiteY1" fmla="*/ 2796638 h 2796638"/>
              <a:gd name="connsiteX2" fmla="*/ 147833 w 1691625"/>
              <a:gd name="connsiteY2" fmla="*/ 2190997 h 2796638"/>
              <a:gd name="connsiteX3" fmla="*/ 23142 w 1691625"/>
              <a:gd name="connsiteY3" fmla="*/ 1864425 h 2796638"/>
              <a:gd name="connsiteX4" fmla="*/ 135957 w 1691625"/>
              <a:gd name="connsiteY4" fmla="*/ 314695 h 2796638"/>
              <a:gd name="connsiteX5" fmla="*/ 236898 w 1691625"/>
              <a:gd name="connsiteY5" fmla="*/ 0 h 2796638"/>
              <a:gd name="connsiteX6" fmla="*/ 634721 w 1691625"/>
              <a:gd name="connsiteY6" fmla="*/ 765957 h 2796638"/>
              <a:gd name="connsiteX7" fmla="*/ 1691625 w 1691625"/>
              <a:gd name="connsiteY7" fmla="*/ 2030680 h 2796638"/>
              <a:gd name="connsiteX0" fmla="*/ 1683438 w 1683438"/>
              <a:gd name="connsiteY0" fmla="*/ 2030680 h 2796638"/>
              <a:gd name="connsiteX1" fmla="*/ 858103 w 1683438"/>
              <a:gd name="connsiteY1" fmla="*/ 2796638 h 2796638"/>
              <a:gd name="connsiteX2" fmla="*/ 139646 w 1683438"/>
              <a:gd name="connsiteY2" fmla="*/ 2190997 h 2796638"/>
              <a:gd name="connsiteX3" fmla="*/ 14955 w 1683438"/>
              <a:gd name="connsiteY3" fmla="*/ 1864425 h 2796638"/>
              <a:gd name="connsiteX4" fmla="*/ 127770 w 1683438"/>
              <a:gd name="connsiteY4" fmla="*/ 314695 h 2796638"/>
              <a:gd name="connsiteX5" fmla="*/ 228711 w 1683438"/>
              <a:gd name="connsiteY5" fmla="*/ 0 h 2796638"/>
              <a:gd name="connsiteX6" fmla="*/ 626534 w 1683438"/>
              <a:gd name="connsiteY6" fmla="*/ 765957 h 2796638"/>
              <a:gd name="connsiteX7" fmla="*/ 1683438 w 1683438"/>
              <a:gd name="connsiteY7" fmla="*/ 2030680 h 2796638"/>
              <a:gd name="connsiteX0" fmla="*/ 1604961 w 1604961"/>
              <a:gd name="connsiteY0" fmla="*/ 2030680 h 2796638"/>
              <a:gd name="connsiteX1" fmla="*/ 779626 w 1604961"/>
              <a:gd name="connsiteY1" fmla="*/ 2796638 h 2796638"/>
              <a:gd name="connsiteX2" fmla="*/ 61169 w 1604961"/>
              <a:gd name="connsiteY2" fmla="*/ 2190997 h 2796638"/>
              <a:gd name="connsiteX3" fmla="*/ 49293 w 1604961"/>
              <a:gd name="connsiteY3" fmla="*/ 314695 h 2796638"/>
              <a:gd name="connsiteX4" fmla="*/ 150234 w 1604961"/>
              <a:gd name="connsiteY4" fmla="*/ 0 h 2796638"/>
              <a:gd name="connsiteX5" fmla="*/ 548057 w 1604961"/>
              <a:gd name="connsiteY5" fmla="*/ 765957 h 2796638"/>
              <a:gd name="connsiteX6" fmla="*/ 1604961 w 1604961"/>
              <a:gd name="connsiteY6" fmla="*/ 2030680 h 2796638"/>
              <a:gd name="connsiteX0" fmla="*/ 1710050 w 1710050"/>
              <a:gd name="connsiteY0" fmla="*/ 2030680 h 2796638"/>
              <a:gd name="connsiteX1" fmla="*/ 884715 w 1710050"/>
              <a:gd name="connsiteY1" fmla="*/ 2796638 h 2796638"/>
              <a:gd name="connsiteX2" fmla="*/ 166258 w 1710050"/>
              <a:gd name="connsiteY2" fmla="*/ 2190997 h 2796638"/>
              <a:gd name="connsiteX3" fmla="*/ 154382 w 1710050"/>
              <a:gd name="connsiteY3" fmla="*/ 314695 h 2796638"/>
              <a:gd name="connsiteX4" fmla="*/ 255323 w 1710050"/>
              <a:gd name="connsiteY4" fmla="*/ 0 h 2796638"/>
              <a:gd name="connsiteX5" fmla="*/ 653146 w 1710050"/>
              <a:gd name="connsiteY5" fmla="*/ 765957 h 2796638"/>
              <a:gd name="connsiteX6" fmla="*/ 1710050 w 1710050"/>
              <a:gd name="connsiteY6" fmla="*/ 2030680 h 2796638"/>
              <a:gd name="connsiteX0" fmla="*/ 1716009 w 1716009"/>
              <a:gd name="connsiteY0" fmla="*/ 2030680 h 2796638"/>
              <a:gd name="connsiteX1" fmla="*/ 890674 w 1716009"/>
              <a:gd name="connsiteY1" fmla="*/ 2796638 h 2796638"/>
              <a:gd name="connsiteX2" fmla="*/ 172217 w 1716009"/>
              <a:gd name="connsiteY2" fmla="*/ 2190997 h 2796638"/>
              <a:gd name="connsiteX3" fmla="*/ 24 w 1716009"/>
              <a:gd name="connsiteY3" fmla="*/ 1490352 h 2796638"/>
              <a:gd name="connsiteX4" fmla="*/ 160341 w 1716009"/>
              <a:gd name="connsiteY4" fmla="*/ 314695 h 2796638"/>
              <a:gd name="connsiteX5" fmla="*/ 261282 w 1716009"/>
              <a:gd name="connsiteY5" fmla="*/ 0 h 2796638"/>
              <a:gd name="connsiteX6" fmla="*/ 659105 w 1716009"/>
              <a:gd name="connsiteY6" fmla="*/ 765957 h 2796638"/>
              <a:gd name="connsiteX7" fmla="*/ 1716009 w 1716009"/>
              <a:gd name="connsiteY7" fmla="*/ 2030680 h 2796638"/>
              <a:gd name="connsiteX0" fmla="*/ 1655152 w 1655152"/>
              <a:gd name="connsiteY0" fmla="*/ 2030680 h 2796638"/>
              <a:gd name="connsiteX1" fmla="*/ 829817 w 1655152"/>
              <a:gd name="connsiteY1" fmla="*/ 2796638 h 2796638"/>
              <a:gd name="connsiteX2" fmla="*/ 111360 w 1655152"/>
              <a:gd name="connsiteY2" fmla="*/ 2190997 h 2796638"/>
              <a:gd name="connsiteX3" fmla="*/ 4481 w 1655152"/>
              <a:gd name="connsiteY3" fmla="*/ 1502228 h 2796638"/>
              <a:gd name="connsiteX4" fmla="*/ 99484 w 1655152"/>
              <a:gd name="connsiteY4" fmla="*/ 314695 h 2796638"/>
              <a:gd name="connsiteX5" fmla="*/ 200425 w 1655152"/>
              <a:gd name="connsiteY5" fmla="*/ 0 h 2796638"/>
              <a:gd name="connsiteX6" fmla="*/ 598248 w 1655152"/>
              <a:gd name="connsiteY6" fmla="*/ 765957 h 2796638"/>
              <a:gd name="connsiteX7" fmla="*/ 1655152 w 1655152"/>
              <a:gd name="connsiteY7" fmla="*/ 2030680 h 2796638"/>
              <a:gd name="connsiteX0" fmla="*/ 1672241 w 1672241"/>
              <a:gd name="connsiteY0" fmla="*/ 2030680 h 2796638"/>
              <a:gd name="connsiteX1" fmla="*/ 846906 w 1672241"/>
              <a:gd name="connsiteY1" fmla="*/ 2796638 h 2796638"/>
              <a:gd name="connsiteX2" fmla="*/ 128449 w 1672241"/>
              <a:gd name="connsiteY2" fmla="*/ 2190997 h 2796638"/>
              <a:gd name="connsiteX3" fmla="*/ 21570 w 1672241"/>
              <a:gd name="connsiteY3" fmla="*/ 1502228 h 2796638"/>
              <a:gd name="connsiteX4" fmla="*/ 116573 w 1672241"/>
              <a:gd name="connsiteY4" fmla="*/ 314695 h 2796638"/>
              <a:gd name="connsiteX5" fmla="*/ 217514 w 1672241"/>
              <a:gd name="connsiteY5" fmla="*/ 0 h 2796638"/>
              <a:gd name="connsiteX6" fmla="*/ 615337 w 1672241"/>
              <a:gd name="connsiteY6" fmla="*/ 765957 h 2796638"/>
              <a:gd name="connsiteX7" fmla="*/ 1672241 w 1672241"/>
              <a:gd name="connsiteY7" fmla="*/ 2030680 h 2796638"/>
              <a:gd name="connsiteX0" fmla="*/ 1652715 w 1652715"/>
              <a:gd name="connsiteY0" fmla="*/ 2030680 h 2796638"/>
              <a:gd name="connsiteX1" fmla="*/ 827380 w 1652715"/>
              <a:gd name="connsiteY1" fmla="*/ 2796638 h 2796638"/>
              <a:gd name="connsiteX2" fmla="*/ 108923 w 1652715"/>
              <a:gd name="connsiteY2" fmla="*/ 2190997 h 2796638"/>
              <a:gd name="connsiteX3" fmla="*/ 2044 w 1652715"/>
              <a:gd name="connsiteY3" fmla="*/ 1502228 h 2796638"/>
              <a:gd name="connsiteX4" fmla="*/ 97047 w 1652715"/>
              <a:gd name="connsiteY4" fmla="*/ 314695 h 2796638"/>
              <a:gd name="connsiteX5" fmla="*/ 197988 w 1652715"/>
              <a:gd name="connsiteY5" fmla="*/ 0 h 2796638"/>
              <a:gd name="connsiteX6" fmla="*/ 595811 w 1652715"/>
              <a:gd name="connsiteY6" fmla="*/ 765957 h 2796638"/>
              <a:gd name="connsiteX7" fmla="*/ 1652715 w 1652715"/>
              <a:gd name="connsiteY7" fmla="*/ 2030680 h 2796638"/>
              <a:gd name="connsiteX0" fmla="*/ 1664682 w 1664682"/>
              <a:gd name="connsiteY0" fmla="*/ 2030680 h 2796638"/>
              <a:gd name="connsiteX1" fmla="*/ 839347 w 1664682"/>
              <a:gd name="connsiteY1" fmla="*/ 2796638 h 2796638"/>
              <a:gd name="connsiteX2" fmla="*/ 120890 w 1664682"/>
              <a:gd name="connsiteY2" fmla="*/ 2190997 h 2796638"/>
              <a:gd name="connsiteX3" fmla="*/ 14011 w 1664682"/>
              <a:gd name="connsiteY3" fmla="*/ 1502228 h 2796638"/>
              <a:gd name="connsiteX4" fmla="*/ 109014 w 1664682"/>
              <a:gd name="connsiteY4" fmla="*/ 314695 h 2796638"/>
              <a:gd name="connsiteX5" fmla="*/ 209955 w 1664682"/>
              <a:gd name="connsiteY5" fmla="*/ 0 h 2796638"/>
              <a:gd name="connsiteX6" fmla="*/ 607778 w 1664682"/>
              <a:gd name="connsiteY6" fmla="*/ 765957 h 2796638"/>
              <a:gd name="connsiteX7" fmla="*/ 1664682 w 1664682"/>
              <a:gd name="connsiteY7" fmla="*/ 2030680 h 2796638"/>
              <a:gd name="connsiteX0" fmla="*/ 1675530 w 1675530"/>
              <a:gd name="connsiteY0" fmla="*/ 2030680 h 2796638"/>
              <a:gd name="connsiteX1" fmla="*/ 850195 w 1675530"/>
              <a:gd name="connsiteY1" fmla="*/ 2796638 h 2796638"/>
              <a:gd name="connsiteX2" fmla="*/ 131738 w 1675530"/>
              <a:gd name="connsiteY2" fmla="*/ 2190997 h 2796638"/>
              <a:gd name="connsiteX3" fmla="*/ 24859 w 1675530"/>
              <a:gd name="connsiteY3" fmla="*/ 1502228 h 2796638"/>
              <a:gd name="connsiteX4" fmla="*/ 119862 w 1675530"/>
              <a:gd name="connsiteY4" fmla="*/ 314695 h 2796638"/>
              <a:gd name="connsiteX5" fmla="*/ 220803 w 1675530"/>
              <a:gd name="connsiteY5" fmla="*/ 0 h 2796638"/>
              <a:gd name="connsiteX6" fmla="*/ 618626 w 1675530"/>
              <a:gd name="connsiteY6" fmla="*/ 765957 h 2796638"/>
              <a:gd name="connsiteX7" fmla="*/ 1675530 w 1675530"/>
              <a:gd name="connsiteY7" fmla="*/ 2030680 h 2796638"/>
              <a:gd name="connsiteX0" fmla="*/ 1681237 w 1681237"/>
              <a:gd name="connsiteY0" fmla="*/ 2030680 h 2796638"/>
              <a:gd name="connsiteX1" fmla="*/ 855902 w 1681237"/>
              <a:gd name="connsiteY1" fmla="*/ 2796638 h 2796638"/>
              <a:gd name="connsiteX2" fmla="*/ 137445 w 1681237"/>
              <a:gd name="connsiteY2" fmla="*/ 2190997 h 2796638"/>
              <a:gd name="connsiteX3" fmla="*/ 30566 w 1681237"/>
              <a:gd name="connsiteY3" fmla="*/ 1502228 h 2796638"/>
              <a:gd name="connsiteX4" fmla="*/ 125569 w 1681237"/>
              <a:gd name="connsiteY4" fmla="*/ 314695 h 2796638"/>
              <a:gd name="connsiteX5" fmla="*/ 226510 w 1681237"/>
              <a:gd name="connsiteY5" fmla="*/ 0 h 2796638"/>
              <a:gd name="connsiteX6" fmla="*/ 624333 w 1681237"/>
              <a:gd name="connsiteY6" fmla="*/ 765957 h 2796638"/>
              <a:gd name="connsiteX7" fmla="*/ 1681237 w 1681237"/>
              <a:gd name="connsiteY7" fmla="*/ 2030680 h 2796638"/>
              <a:gd name="connsiteX0" fmla="*/ 1693112 w 1693112"/>
              <a:gd name="connsiteY0" fmla="*/ 2030680 h 2796638"/>
              <a:gd name="connsiteX1" fmla="*/ 855902 w 1693112"/>
              <a:gd name="connsiteY1" fmla="*/ 2796638 h 2796638"/>
              <a:gd name="connsiteX2" fmla="*/ 137445 w 1693112"/>
              <a:gd name="connsiteY2" fmla="*/ 2190997 h 2796638"/>
              <a:gd name="connsiteX3" fmla="*/ 30566 w 1693112"/>
              <a:gd name="connsiteY3" fmla="*/ 1502228 h 2796638"/>
              <a:gd name="connsiteX4" fmla="*/ 125569 w 1693112"/>
              <a:gd name="connsiteY4" fmla="*/ 314695 h 2796638"/>
              <a:gd name="connsiteX5" fmla="*/ 226510 w 1693112"/>
              <a:gd name="connsiteY5" fmla="*/ 0 h 2796638"/>
              <a:gd name="connsiteX6" fmla="*/ 624333 w 1693112"/>
              <a:gd name="connsiteY6" fmla="*/ 765957 h 2796638"/>
              <a:gd name="connsiteX7" fmla="*/ 1693112 w 1693112"/>
              <a:gd name="connsiteY7" fmla="*/ 2030680 h 2796638"/>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34531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34531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42711 h 2808669"/>
              <a:gd name="connsiteX1" fmla="*/ 855902 w 1693112"/>
              <a:gd name="connsiteY1" fmla="*/ 2808669 h 2808669"/>
              <a:gd name="connsiteX2" fmla="*/ 137445 w 1693112"/>
              <a:gd name="connsiteY2" fmla="*/ 2203028 h 2808669"/>
              <a:gd name="connsiteX3" fmla="*/ 30566 w 1693112"/>
              <a:gd name="connsiteY3" fmla="*/ 1514259 h 2808669"/>
              <a:gd name="connsiteX4" fmla="*/ 125569 w 1693112"/>
              <a:gd name="connsiteY4" fmla="*/ 326726 h 2808669"/>
              <a:gd name="connsiteX5" fmla="*/ 282659 w 1693112"/>
              <a:gd name="connsiteY5" fmla="*/ 0 h 2808669"/>
              <a:gd name="connsiteX6" fmla="*/ 624333 w 1693112"/>
              <a:gd name="connsiteY6" fmla="*/ 777988 h 2808669"/>
              <a:gd name="connsiteX7" fmla="*/ 1693112 w 1693112"/>
              <a:gd name="connsiteY7" fmla="*/ 2042711 h 2808669"/>
              <a:gd name="connsiteX0" fmla="*/ 1693112 w 1693112"/>
              <a:gd name="connsiteY0" fmla="*/ 2042711 h 2808669"/>
              <a:gd name="connsiteX1" fmla="*/ 855902 w 1693112"/>
              <a:gd name="connsiteY1" fmla="*/ 2808669 h 2808669"/>
              <a:gd name="connsiteX2" fmla="*/ 137445 w 1693112"/>
              <a:gd name="connsiteY2" fmla="*/ 2203028 h 2808669"/>
              <a:gd name="connsiteX3" fmla="*/ 30566 w 1693112"/>
              <a:gd name="connsiteY3" fmla="*/ 1514259 h 2808669"/>
              <a:gd name="connsiteX4" fmla="*/ 125569 w 1693112"/>
              <a:gd name="connsiteY4" fmla="*/ 326726 h 2808669"/>
              <a:gd name="connsiteX5" fmla="*/ 282659 w 1693112"/>
              <a:gd name="connsiteY5" fmla="*/ 0 h 2808669"/>
              <a:gd name="connsiteX6" fmla="*/ 624333 w 1693112"/>
              <a:gd name="connsiteY6" fmla="*/ 777988 h 2808669"/>
              <a:gd name="connsiteX7" fmla="*/ 1693112 w 1693112"/>
              <a:gd name="connsiteY7" fmla="*/ 2042711 h 2808669"/>
              <a:gd name="connsiteX0" fmla="*/ 1693112 w 1693112"/>
              <a:gd name="connsiteY0" fmla="*/ 2042711 h 2808669"/>
              <a:gd name="connsiteX1" fmla="*/ 855902 w 1693112"/>
              <a:gd name="connsiteY1" fmla="*/ 2808669 h 2808669"/>
              <a:gd name="connsiteX2" fmla="*/ 137445 w 1693112"/>
              <a:gd name="connsiteY2" fmla="*/ 2203028 h 2808669"/>
              <a:gd name="connsiteX3" fmla="*/ 30566 w 1693112"/>
              <a:gd name="connsiteY3" fmla="*/ 1514259 h 2808669"/>
              <a:gd name="connsiteX4" fmla="*/ 125569 w 1693112"/>
              <a:gd name="connsiteY4" fmla="*/ 326726 h 2808669"/>
              <a:gd name="connsiteX5" fmla="*/ 282659 w 1693112"/>
              <a:gd name="connsiteY5" fmla="*/ 0 h 2808669"/>
              <a:gd name="connsiteX6" fmla="*/ 624333 w 1693112"/>
              <a:gd name="connsiteY6" fmla="*/ 777988 h 2808669"/>
              <a:gd name="connsiteX7" fmla="*/ 1693112 w 1693112"/>
              <a:gd name="connsiteY7" fmla="*/ 2042711 h 2808669"/>
              <a:gd name="connsiteX0" fmla="*/ 1693112 w 1693112"/>
              <a:gd name="connsiteY0" fmla="*/ 2034690 h 2800648"/>
              <a:gd name="connsiteX1" fmla="*/ 855902 w 1693112"/>
              <a:gd name="connsiteY1" fmla="*/ 2800648 h 2800648"/>
              <a:gd name="connsiteX2" fmla="*/ 137445 w 1693112"/>
              <a:gd name="connsiteY2" fmla="*/ 2195007 h 2800648"/>
              <a:gd name="connsiteX3" fmla="*/ 30566 w 1693112"/>
              <a:gd name="connsiteY3" fmla="*/ 1506238 h 2800648"/>
              <a:gd name="connsiteX4" fmla="*/ 125569 w 1693112"/>
              <a:gd name="connsiteY4" fmla="*/ 318705 h 2800648"/>
              <a:gd name="connsiteX5" fmla="*/ 298701 w 1693112"/>
              <a:gd name="connsiteY5" fmla="*/ 0 h 2800648"/>
              <a:gd name="connsiteX6" fmla="*/ 624333 w 1693112"/>
              <a:gd name="connsiteY6" fmla="*/ 769967 h 2800648"/>
              <a:gd name="connsiteX7" fmla="*/ 1693112 w 1693112"/>
              <a:gd name="connsiteY7" fmla="*/ 2034690 h 2800648"/>
              <a:gd name="connsiteX0" fmla="*/ 1693112 w 1693112"/>
              <a:gd name="connsiteY0" fmla="*/ 2034690 h 2800648"/>
              <a:gd name="connsiteX1" fmla="*/ 855902 w 1693112"/>
              <a:gd name="connsiteY1" fmla="*/ 2800648 h 2800648"/>
              <a:gd name="connsiteX2" fmla="*/ 137445 w 1693112"/>
              <a:gd name="connsiteY2" fmla="*/ 2195007 h 2800648"/>
              <a:gd name="connsiteX3" fmla="*/ 30566 w 1693112"/>
              <a:gd name="connsiteY3" fmla="*/ 1506238 h 2800648"/>
              <a:gd name="connsiteX4" fmla="*/ 125569 w 1693112"/>
              <a:gd name="connsiteY4" fmla="*/ 318705 h 2800648"/>
              <a:gd name="connsiteX5" fmla="*/ 298701 w 1693112"/>
              <a:gd name="connsiteY5" fmla="*/ 0 h 2800648"/>
              <a:gd name="connsiteX6" fmla="*/ 624333 w 1693112"/>
              <a:gd name="connsiteY6" fmla="*/ 769967 h 2800648"/>
              <a:gd name="connsiteX7" fmla="*/ 1693112 w 1693112"/>
              <a:gd name="connsiteY7" fmla="*/ 2034690 h 2800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3112" h="2800648">
                <a:moveTo>
                  <a:pt x="1693112" y="2034690"/>
                </a:moveTo>
                <a:lnTo>
                  <a:pt x="855902" y="2800648"/>
                </a:lnTo>
                <a:lnTo>
                  <a:pt x="137445" y="2195007"/>
                </a:lnTo>
                <a:cubicBezTo>
                  <a:pt x="-59488" y="1973333"/>
                  <a:pt x="5548" y="1817959"/>
                  <a:pt x="30566" y="1506238"/>
                </a:cubicBezTo>
                <a:cubicBezTo>
                  <a:pt x="129527" y="273183"/>
                  <a:pt x="82026" y="567097"/>
                  <a:pt x="125569" y="318705"/>
                </a:cubicBezTo>
                <a:cubicBezTo>
                  <a:pt x="151299" y="27760"/>
                  <a:pt x="309222" y="4689"/>
                  <a:pt x="298701" y="0"/>
                </a:cubicBezTo>
                <a:cubicBezTo>
                  <a:pt x="307660" y="18074"/>
                  <a:pt x="5932" y="131616"/>
                  <a:pt x="624333" y="769967"/>
                </a:cubicBezTo>
                <a:cubicBezTo>
                  <a:pt x="1790094" y="2129692"/>
                  <a:pt x="1340811" y="1613116"/>
                  <a:pt x="1693112" y="2034690"/>
                </a:cubicBezTo>
                <a:close/>
              </a:path>
            </a:pathLst>
          </a:custGeom>
          <a:gradFill>
            <a:gsLst>
              <a:gs pos="0">
                <a:schemeClr val="bg2">
                  <a:lumMod val="75000"/>
                </a:schemeClr>
              </a:gs>
              <a:gs pos="67000">
                <a:schemeClr val="bg2"/>
              </a:gs>
              <a:gs pos="100000">
                <a:schemeClr val="bg1"/>
              </a:gs>
            </a:gsLst>
            <a:lin ang="10800000" scaled="0"/>
          </a:gradFill>
          <a:ln>
            <a:noFill/>
          </a:ln>
          <a:effectLst>
            <a:outerShdw blurRad="330200" dist="190500" dir="36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24" name="梯形 23"/>
          <p:cNvSpPr/>
          <p:nvPr/>
        </p:nvSpPr>
        <p:spPr>
          <a:xfrm rot="7920000" flipV="1">
            <a:off x="2117280" y="2444335"/>
            <a:ext cx="722743" cy="374009"/>
          </a:xfrm>
          <a:prstGeom prst="trapezoid">
            <a:avLst/>
          </a:prstGeom>
          <a:gradFill>
            <a:gsLst>
              <a:gs pos="0">
                <a:schemeClr val="bg2">
                  <a:lumMod val="75000"/>
                </a:schemeClr>
              </a:gs>
              <a:gs pos="100000">
                <a:schemeClr val="bg2">
                  <a:lumMod val="60000"/>
                  <a:lumOff val="40000"/>
                </a:schemeClr>
              </a:gs>
            </a:gsLst>
            <a:lin ang="4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25" name="剪去同侧角的矩形 10"/>
          <p:cNvSpPr/>
          <p:nvPr/>
        </p:nvSpPr>
        <p:spPr>
          <a:xfrm rot="7920000">
            <a:off x="2306117" y="2408134"/>
            <a:ext cx="550090" cy="665419"/>
          </a:xfrm>
          <a:custGeom>
            <a:avLst/>
            <a:gdLst>
              <a:gd name="connsiteX0" fmla="*/ 345143 w 749300"/>
              <a:gd name="connsiteY0" fmla="*/ 0 h 753046"/>
              <a:gd name="connsiteX1" fmla="*/ 404157 w 749300"/>
              <a:gd name="connsiteY1" fmla="*/ 0 h 753046"/>
              <a:gd name="connsiteX2" fmla="*/ 749300 w 749300"/>
              <a:gd name="connsiteY2" fmla="*/ 345143 h 753046"/>
              <a:gd name="connsiteX3" fmla="*/ 749300 w 749300"/>
              <a:gd name="connsiteY3" fmla="*/ 753046 h 753046"/>
              <a:gd name="connsiteX4" fmla="*/ 749300 w 749300"/>
              <a:gd name="connsiteY4" fmla="*/ 753046 h 753046"/>
              <a:gd name="connsiteX5" fmla="*/ 0 w 749300"/>
              <a:gd name="connsiteY5" fmla="*/ 753046 h 753046"/>
              <a:gd name="connsiteX6" fmla="*/ 0 w 749300"/>
              <a:gd name="connsiteY6" fmla="*/ 753046 h 753046"/>
              <a:gd name="connsiteX7" fmla="*/ 0 w 749300"/>
              <a:gd name="connsiteY7" fmla="*/ 345143 h 753046"/>
              <a:gd name="connsiteX8" fmla="*/ 345143 w 749300"/>
              <a:gd name="connsiteY8" fmla="*/ 0 h 753046"/>
              <a:gd name="connsiteX0" fmla="*/ 345143 w 749300"/>
              <a:gd name="connsiteY0" fmla="*/ 43143 h 796189"/>
              <a:gd name="connsiteX1" fmla="*/ 404157 w 749300"/>
              <a:gd name="connsiteY1" fmla="*/ 43143 h 796189"/>
              <a:gd name="connsiteX2" fmla="*/ 749300 w 749300"/>
              <a:gd name="connsiteY2" fmla="*/ 388286 h 796189"/>
              <a:gd name="connsiteX3" fmla="*/ 749300 w 749300"/>
              <a:gd name="connsiteY3" fmla="*/ 796189 h 796189"/>
              <a:gd name="connsiteX4" fmla="*/ 749300 w 749300"/>
              <a:gd name="connsiteY4" fmla="*/ 796189 h 796189"/>
              <a:gd name="connsiteX5" fmla="*/ 0 w 749300"/>
              <a:gd name="connsiteY5" fmla="*/ 796189 h 796189"/>
              <a:gd name="connsiteX6" fmla="*/ 0 w 749300"/>
              <a:gd name="connsiteY6" fmla="*/ 796189 h 796189"/>
              <a:gd name="connsiteX7" fmla="*/ 0 w 749300"/>
              <a:gd name="connsiteY7" fmla="*/ 388286 h 796189"/>
              <a:gd name="connsiteX8" fmla="*/ 345143 w 749300"/>
              <a:gd name="connsiteY8" fmla="*/ 43143 h 796189"/>
              <a:gd name="connsiteX0" fmla="*/ 345143 w 749300"/>
              <a:gd name="connsiteY0" fmla="*/ 43143 h 796189"/>
              <a:gd name="connsiteX1" fmla="*/ 404157 w 749300"/>
              <a:gd name="connsiteY1" fmla="*/ 43143 h 796189"/>
              <a:gd name="connsiteX2" fmla="*/ 749300 w 749300"/>
              <a:gd name="connsiteY2" fmla="*/ 388286 h 796189"/>
              <a:gd name="connsiteX3" fmla="*/ 749300 w 749300"/>
              <a:gd name="connsiteY3" fmla="*/ 796189 h 796189"/>
              <a:gd name="connsiteX4" fmla="*/ 749300 w 749300"/>
              <a:gd name="connsiteY4" fmla="*/ 796189 h 796189"/>
              <a:gd name="connsiteX5" fmla="*/ 0 w 749300"/>
              <a:gd name="connsiteY5" fmla="*/ 796189 h 796189"/>
              <a:gd name="connsiteX6" fmla="*/ 0 w 749300"/>
              <a:gd name="connsiteY6" fmla="*/ 796189 h 796189"/>
              <a:gd name="connsiteX7" fmla="*/ 0 w 749300"/>
              <a:gd name="connsiteY7" fmla="*/ 388286 h 796189"/>
              <a:gd name="connsiteX8" fmla="*/ 345143 w 749300"/>
              <a:gd name="connsiteY8" fmla="*/ 43143 h 796189"/>
              <a:gd name="connsiteX0" fmla="*/ 345143 w 749300"/>
              <a:gd name="connsiteY0" fmla="*/ 24099 h 777145"/>
              <a:gd name="connsiteX1" fmla="*/ 404157 w 749300"/>
              <a:gd name="connsiteY1" fmla="*/ 24099 h 777145"/>
              <a:gd name="connsiteX2" fmla="*/ 749300 w 749300"/>
              <a:gd name="connsiteY2" fmla="*/ 369242 h 777145"/>
              <a:gd name="connsiteX3" fmla="*/ 749300 w 749300"/>
              <a:gd name="connsiteY3" fmla="*/ 777145 h 777145"/>
              <a:gd name="connsiteX4" fmla="*/ 749300 w 749300"/>
              <a:gd name="connsiteY4" fmla="*/ 777145 h 777145"/>
              <a:gd name="connsiteX5" fmla="*/ 0 w 749300"/>
              <a:gd name="connsiteY5" fmla="*/ 777145 h 777145"/>
              <a:gd name="connsiteX6" fmla="*/ 0 w 749300"/>
              <a:gd name="connsiteY6" fmla="*/ 777145 h 777145"/>
              <a:gd name="connsiteX7" fmla="*/ 0 w 749300"/>
              <a:gd name="connsiteY7" fmla="*/ 369242 h 777145"/>
              <a:gd name="connsiteX8" fmla="*/ 345143 w 749300"/>
              <a:gd name="connsiteY8" fmla="*/ 24099 h 777145"/>
              <a:gd name="connsiteX0" fmla="*/ 345143 w 749300"/>
              <a:gd name="connsiteY0" fmla="*/ 155 h 753201"/>
              <a:gd name="connsiteX1" fmla="*/ 404157 w 749300"/>
              <a:gd name="connsiteY1" fmla="*/ 155 h 753201"/>
              <a:gd name="connsiteX2" fmla="*/ 749300 w 749300"/>
              <a:gd name="connsiteY2" fmla="*/ 345298 h 753201"/>
              <a:gd name="connsiteX3" fmla="*/ 749300 w 749300"/>
              <a:gd name="connsiteY3" fmla="*/ 753201 h 753201"/>
              <a:gd name="connsiteX4" fmla="*/ 749300 w 749300"/>
              <a:gd name="connsiteY4" fmla="*/ 753201 h 753201"/>
              <a:gd name="connsiteX5" fmla="*/ 0 w 749300"/>
              <a:gd name="connsiteY5" fmla="*/ 753201 h 753201"/>
              <a:gd name="connsiteX6" fmla="*/ 0 w 749300"/>
              <a:gd name="connsiteY6" fmla="*/ 753201 h 753201"/>
              <a:gd name="connsiteX7" fmla="*/ 0 w 749300"/>
              <a:gd name="connsiteY7" fmla="*/ 345298 h 753201"/>
              <a:gd name="connsiteX8" fmla="*/ 345143 w 749300"/>
              <a:gd name="connsiteY8" fmla="*/ 155 h 753201"/>
              <a:gd name="connsiteX0" fmla="*/ 345143 w 749300"/>
              <a:gd name="connsiteY0" fmla="*/ 31 h 753077"/>
              <a:gd name="connsiteX1" fmla="*/ 749300 w 749300"/>
              <a:gd name="connsiteY1" fmla="*/ 345174 h 753077"/>
              <a:gd name="connsiteX2" fmla="*/ 749300 w 749300"/>
              <a:gd name="connsiteY2" fmla="*/ 753077 h 753077"/>
              <a:gd name="connsiteX3" fmla="*/ 749300 w 749300"/>
              <a:gd name="connsiteY3" fmla="*/ 753077 h 753077"/>
              <a:gd name="connsiteX4" fmla="*/ 0 w 749300"/>
              <a:gd name="connsiteY4" fmla="*/ 753077 h 753077"/>
              <a:gd name="connsiteX5" fmla="*/ 0 w 749300"/>
              <a:gd name="connsiteY5" fmla="*/ 753077 h 753077"/>
              <a:gd name="connsiteX6" fmla="*/ 0 w 749300"/>
              <a:gd name="connsiteY6" fmla="*/ 345174 h 753077"/>
              <a:gd name="connsiteX7" fmla="*/ 345143 w 749300"/>
              <a:gd name="connsiteY7" fmla="*/ 31 h 753077"/>
              <a:gd name="connsiteX0" fmla="*/ 371671 w 749300"/>
              <a:gd name="connsiteY0" fmla="*/ 29 h 761219"/>
              <a:gd name="connsiteX1" fmla="*/ 749300 w 749300"/>
              <a:gd name="connsiteY1" fmla="*/ 353316 h 761219"/>
              <a:gd name="connsiteX2" fmla="*/ 749300 w 749300"/>
              <a:gd name="connsiteY2" fmla="*/ 761219 h 761219"/>
              <a:gd name="connsiteX3" fmla="*/ 749300 w 749300"/>
              <a:gd name="connsiteY3" fmla="*/ 761219 h 761219"/>
              <a:gd name="connsiteX4" fmla="*/ 0 w 749300"/>
              <a:gd name="connsiteY4" fmla="*/ 761219 h 761219"/>
              <a:gd name="connsiteX5" fmla="*/ 0 w 749300"/>
              <a:gd name="connsiteY5" fmla="*/ 761219 h 761219"/>
              <a:gd name="connsiteX6" fmla="*/ 0 w 749300"/>
              <a:gd name="connsiteY6" fmla="*/ 353316 h 761219"/>
              <a:gd name="connsiteX7" fmla="*/ 371671 w 749300"/>
              <a:gd name="connsiteY7" fmla="*/ 29 h 761219"/>
              <a:gd name="connsiteX0" fmla="*/ 371671 w 749300"/>
              <a:gd name="connsiteY0" fmla="*/ 40 h 761230"/>
              <a:gd name="connsiteX1" fmla="*/ 749300 w 749300"/>
              <a:gd name="connsiteY1" fmla="*/ 353327 h 761230"/>
              <a:gd name="connsiteX2" fmla="*/ 749300 w 749300"/>
              <a:gd name="connsiteY2" fmla="*/ 761230 h 761230"/>
              <a:gd name="connsiteX3" fmla="*/ 749300 w 749300"/>
              <a:gd name="connsiteY3" fmla="*/ 761230 h 761230"/>
              <a:gd name="connsiteX4" fmla="*/ 0 w 749300"/>
              <a:gd name="connsiteY4" fmla="*/ 761230 h 761230"/>
              <a:gd name="connsiteX5" fmla="*/ 0 w 749300"/>
              <a:gd name="connsiteY5" fmla="*/ 761230 h 761230"/>
              <a:gd name="connsiteX6" fmla="*/ 0 w 749300"/>
              <a:gd name="connsiteY6" fmla="*/ 353327 h 761230"/>
              <a:gd name="connsiteX7" fmla="*/ 371671 w 749300"/>
              <a:gd name="connsiteY7" fmla="*/ 40 h 76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9300" h="761230">
                <a:moveTo>
                  <a:pt x="371671" y="40"/>
                </a:moveTo>
                <a:cubicBezTo>
                  <a:pt x="383602" y="-3514"/>
                  <a:pt x="681941" y="227819"/>
                  <a:pt x="749300" y="353327"/>
                </a:cubicBezTo>
                <a:lnTo>
                  <a:pt x="749300" y="761230"/>
                </a:lnTo>
                <a:lnTo>
                  <a:pt x="749300" y="761230"/>
                </a:lnTo>
                <a:lnTo>
                  <a:pt x="0" y="761230"/>
                </a:lnTo>
                <a:lnTo>
                  <a:pt x="0" y="761230"/>
                </a:lnTo>
                <a:lnTo>
                  <a:pt x="0" y="353327"/>
                </a:lnTo>
                <a:cubicBezTo>
                  <a:pt x="57524" y="227819"/>
                  <a:pt x="359740" y="3594"/>
                  <a:pt x="371671" y="40"/>
                </a:cubicBezTo>
                <a:close/>
              </a:path>
            </a:pathLst>
          </a:custGeom>
          <a:gradFill>
            <a:gsLst>
              <a:gs pos="0">
                <a:schemeClr val="bg2">
                  <a:lumMod val="75000"/>
                </a:schemeClr>
              </a:gs>
              <a:gs pos="75000">
                <a:schemeClr val="bg2"/>
              </a:gs>
              <a:gs pos="100000">
                <a:schemeClr val="bg2">
                  <a:lumMod val="40000"/>
                  <a:lumOff val="60000"/>
                </a:schemeClr>
              </a:gs>
            </a:gsLst>
            <a:lin ang="5400000" scaled="0"/>
          </a:gradFill>
          <a:ln>
            <a:noFill/>
          </a:ln>
          <a:effectLst>
            <a:outerShdw blurRad="330200" dist="190500" dir="36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45" name="弦形 44"/>
          <p:cNvSpPr/>
          <p:nvPr/>
        </p:nvSpPr>
        <p:spPr>
          <a:xfrm rot="5400000" flipV="1">
            <a:off x="5616586" y="2029833"/>
            <a:ext cx="226780" cy="255506"/>
          </a:xfrm>
          <a:prstGeom prst="chord">
            <a:avLst>
              <a:gd name="adj1" fmla="val 7471518"/>
              <a:gd name="adj2" fmla="val 14441347"/>
            </a:avLst>
          </a:prstGeom>
          <a:solidFill>
            <a:schemeClr val="accent1">
              <a:lumMod val="75000"/>
            </a:schemeClr>
          </a:solidFill>
          <a:ln>
            <a:noFill/>
          </a:ln>
          <a:effectLst>
            <a:outerShdw blurRad="330200" dist="190500" dir="36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46" name="任意多边形 45"/>
          <p:cNvSpPr/>
          <p:nvPr/>
        </p:nvSpPr>
        <p:spPr>
          <a:xfrm rot="5400000" flipV="1">
            <a:off x="5984701" y="1534866"/>
            <a:ext cx="1116000" cy="1845990"/>
          </a:xfrm>
          <a:custGeom>
            <a:avLst/>
            <a:gdLst>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207818 w 1656608"/>
              <a:gd name="connsiteY6" fmla="*/ 195942 h 2784763"/>
              <a:gd name="connsiteX7" fmla="*/ 587829 w 1656608"/>
              <a:gd name="connsiteY7" fmla="*/ 748145 h 2784763"/>
              <a:gd name="connsiteX8" fmla="*/ 1656608 w 1656608"/>
              <a:gd name="connsiteY8"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207818 w 1656608"/>
              <a:gd name="connsiteY6" fmla="*/ 195942 h 2784763"/>
              <a:gd name="connsiteX7" fmla="*/ 587829 w 1656608"/>
              <a:gd name="connsiteY7" fmla="*/ 748145 h 2784763"/>
              <a:gd name="connsiteX8" fmla="*/ 1656608 w 1656608"/>
              <a:gd name="connsiteY8"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207818 w 1656608"/>
              <a:gd name="connsiteY6" fmla="*/ 195942 h 2784763"/>
              <a:gd name="connsiteX7" fmla="*/ 587829 w 1656608"/>
              <a:gd name="connsiteY7" fmla="*/ 748145 h 2784763"/>
              <a:gd name="connsiteX8" fmla="*/ 1656608 w 1656608"/>
              <a:gd name="connsiteY8"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587829 w 1656608"/>
              <a:gd name="connsiteY6" fmla="*/ 748145 h 2784763"/>
              <a:gd name="connsiteX7" fmla="*/ 1656608 w 1656608"/>
              <a:gd name="connsiteY7"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587829 w 1656608"/>
              <a:gd name="connsiteY6" fmla="*/ 748145 h 2784763"/>
              <a:gd name="connsiteX7" fmla="*/ 1656608 w 1656608"/>
              <a:gd name="connsiteY7"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587829 w 1656608"/>
              <a:gd name="connsiteY6" fmla="*/ 748145 h 2784763"/>
              <a:gd name="connsiteX7" fmla="*/ 1656608 w 1656608"/>
              <a:gd name="connsiteY7"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587829 w 1656608"/>
              <a:gd name="connsiteY6" fmla="*/ 748145 h 2784763"/>
              <a:gd name="connsiteX7" fmla="*/ 1656608 w 1656608"/>
              <a:gd name="connsiteY7"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587829 w 1656608"/>
              <a:gd name="connsiteY6" fmla="*/ 748145 h 2784763"/>
              <a:gd name="connsiteX7" fmla="*/ 1656608 w 1656608"/>
              <a:gd name="connsiteY7" fmla="*/ 2018805 h 2784763"/>
              <a:gd name="connsiteX0" fmla="*/ 1656608 w 1656608"/>
              <a:gd name="connsiteY0" fmla="*/ 2030680 h 2796638"/>
              <a:gd name="connsiteX1" fmla="*/ 831273 w 1656608"/>
              <a:gd name="connsiteY1" fmla="*/ 2796638 h 2796638"/>
              <a:gd name="connsiteX2" fmla="*/ 142504 w 1656608"/>
              <a:gd name="connsiteY2" fmla="*/ 2190997 h 2796638"/>
              <a:gd name="connsiteX3" fmla="*/ 0 w 1656608"/>
              <a:gd name="connsiteY3" fmla="*/ 1870363 h 2796638"/>
              <a:gd name="connsiteX4" fmla="*/ 100940 w 1656608"/>
              <a:gd name="connsiteY4" fmla="*/ 314695 h 2796638"/>
              <a:gd name="connsiteX5" fmla="*/ 201881 w 1656608"/>
              <a:gd name="connsiteY5" fmla="*/ 0 h 2796638"/>
              <a:gd name="connsiteX6" fmla="*/ 587829 w 1656608"/>
              <a:gd name="connsiteY6" fmla="*/ 760020 h 2796638"/>
              <a:gd name="connsiteX7" fmla="*/ 1656608 w 1656608"/>
              <a:gd name="connsiteY7" fmla="*/ 2030680 h 2796638"/>
              <a:gd name="connsiteX0" fmla="*/ 1668483 w 1668483"/>
              <a:gd name="connsiteY0" fmla="*/ 2030680 h 2796638"/>
              <a:gd name="connsiteX1" fmla="*/ 843148 w 1668483"/>
              <a:gd name="connsiteY1" fmla="*/ 2796638 h 2796638"/>
              <a:gd name="connsiteX2" fmla="*/ 154379 w 1668483"/>
              <a:gd name="connsiteY2" fmla="*/ 2190997 h 2796638"/>
              <a:gd name="connsiteX3" fmla="*/ 0 w 1668483"/>
              <a:gd name="connsiteY3" fmla="*/ 1864425 h 2796638"/>
              <a:gd name="connsiteX4" fmla="*/ 112815 w 1668483"/>
              <a:gd name="connsiteY4" fmla="*/ 314695 h 2796638"/>
              <a:gd name="connsiteX5" fmla="*/ 213756 w 1668483"/>
              <a:gd name="connsiteY5" fmla="*/ 0 h 2796638"/>
              <a:gd name="connsiteX6" fmla="*/ 599704 w 1668483"/>
              <a:gd name="connsiteY6" fmla="*/ 760020 h 2796638"/>
              <a:gd name="connsiteX7" fmla="*/ 1668483 w 1668483"/>
              <a:gd name="connsiteY7" fmla="*/ 2030680 h 2796638"/>
              <a:gd name="connsiteX0" fmla="*/ 1669227 w 1669227"/>
              <a:gd name="connsiteY0" fmla="*/ 2030680 h 2796638"/>
              <a:gd name="connsiteX1" fmla="*/ 843892 w 1669227"/>
              <a:gd name="connsiteY1" fmla="*/ 2796638 h 2796638"/>
              <a:gd name="connsiteX2" fmla="*/ 155123 w 1669227"/>
              <a:gd name="connsiteY2" fmla="*/ 2190997 h 2796638"/>
              <a:gd name="connsiteX3" fmla="*/ 744 w 1669227"/>
              <a:gd name="connsiteY3" fmla="*/ 1864425 h 2796638"/>
              <a:gd name="connsiteX4" fmla="*/ 113559 w 1669227"/>
              <a:gd name="connsiteY4" fmla="*/ 314695 h 2796638"/>
              <a:gd name="connsiteX5" fmla="*/ 214500 w 1669227"/>
              <a:gd name="connsiteY5" fmla="*/ 0 h 2796638"/>
              <a:gd name="connsiteX6" fmla="*/ 600448 w 1669227"/>
              <a:gd name="connsiteY6" fmla="*/ 760020 h 2796638"/>
              <a:gd name="connsiteX7" fmla="*/ 1669227 w 1669227"/>
              <a:gd name="connsiteY7" fmla="*/ 2030680 h 2796638"/>
              <a:gd name="connsiteX0" fmla="*/ 1685435 w 1685435"/>
              <a:gd name="connsiteY0" fmla="*/ 2030680 h 2796638"/>
              <a:gd name="connsiteX1" fmla="*/ 860100 w 1685435"/>
              <a:gd name="connsiteY1" fmla="*/ 2796638 h 2796638"/>
              <a:gd name="connsiteX2" fmla="*/ 171331 w 1685435"/>
              <a:gd name="connsiteY2" fmla="*/ 2190997 h 2796638"/>
              <a:gd name="connsiteX3" fmla="*/ 16952 w 1685435"/>
              <a:gd name="connsiteY3" fmla="*/ 1864425 h 2796638"/>
              <a:gd name="connsiteX4" fmla="*/ 129767 w 1685435"/>
              <a:gd name="connsiteY4" fmla="*/ 314695 h 2796638"/>
              <a:gd name="connsiteX5" fmla="*/ 230708 w 1685435"/>
              <a:gd name="connsiteY5" fmla="*/ 0 h 2796638"/>
              <a:gd name="connsiteX6" fmla="*/ 616656 w 1685435"/>
              <a:gd name="connsiteY6" fmla="*/ 760020 h 2796638"/>
              <a:gd name="connsiteX7" fmla="*/ 1685435 w 1685435"/>
              <a:gd name="connsiteY7" fmla="*/ 2030680 h 2796638"/>
              <a:gd name="connsiteX0" fmla="*/ 1680392 w 1680392"/>
              <a:gd name="connsiteY0" fmla="*/ 2030680 h 2796638"/>
              <a:gd name="connsiteX1" fmla="*/ 855057 w 1680392"/>
              <a:gd name="connsiteY1" fmla="*/ 2796638 h 2796638"/>
              <a:gd name="connsiteX2" fmla="*/ 166288 w 1680392"/>
              <a:gd name="connsiteY2" fmla="*/ 2190997 h 2796638"/>
              <a:gd name="connsiteX3" fmla="*/ 11909 w 1680392"/>
              <a:gd name="connsiteY3" fmla="*/ 1864425 h 2796638"/>
              <a:gd name="connsiteX4" fmla="*/ 124724 w 1680392"/>
              <a:gd name="connsiteY4" fmla="*/ 314695 h 2796638"/>
              <a:gd name="connsiteX5" fmla="*/ 225665 w 1680392"/>
              <a:gd name="connsiteY5" fmla="*/ 0 h 2796638"/>
              <a:gd name="connsiteX6" fmla="*/ 611613 w 1680392"/>
              <a:gd name="connsiteY6" fmla="*/ 760020 h 2796638"/>
              <a:gd name="connsiteX7" fmla="*/ 1680392 w 1680392"/>
              <a:gd name="connsiteY7" fmla="*/ 2030680 h 2796638"/>
              <a:gd name="connsiteX0" fmla="*/ 1680392 w 1680392"/>
              <a:gd name="connsiteY0" fmla="*/ 2030680 h 2796638"/>
              <a:gd name="connsiteX1" fmla="*/ 855057 w 1680392"/>
              <a:gd name="connsiteY1" fmla="*/ 2796638 h 2796638"/>
              <a:gd name="connsiteX2" fmla="*/ 166288 w 1680392"/>
              <a:gd name="connsiteY2" fmla="*/ 2190997 h 2796638"/>
              <a:gd name="connsiteX3" fmla="*/ 11909 w 1680392"/>
              <a:gd name="connsiteY3" fmla="*/ 1864425 h 2796638"/>
              <a:gd name="connsiteX4" fmla="*/ 124724 w 1680392"/>
              <a:gd name="connsiteY4" fmla="*/ 314695 h 2796638"/>
              <a:gd name="connsiteX5" fmla="*/ 225665 w 1680392"/>
              <a:gd name="connsiteY5" fmla="*/ 0 h 2796638"/>
              <a:gd name="connsiteX6" fmla="*/ 611613 w 1680392"/>
              <a:gd name="connsiteY6" fmla="*/ 760020 h 2796638"/>
              <a:gd name="connsiteX7" fmla="*/ 1680392 w 1680392"/>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599742 w 1668521"/>
              <a:gd name="connsiteY6" fmla="*/ 760020 h 2796638"/>
              <a:gd name="connsiteX7" fmla="*/ 1668521 w 1668521"/>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599742 w 1668521"/>
              <a:gd name="connsiteY6" fmla="*/ 760020 h 2796638"/>
              <a:gd name="connsiteX7" fmla="*/ 1668521 w 1668521"/>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611617 w 1668521"/>
              <a:gd name="connsiteY6" fmla="*/ 765957 h 2796638"/>
              <a:gd name="connsiteX7" fmla="*/ 1668521 w 1668521"/>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611617 w 1668521"/>
              <a:gd name="connsiteY6" fmla="*/ 765957 h 2796638"/>
              <a:gd name="connsiteX7" fmla="*/ 1668521 w 1668521"/>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611617 w 1668521"/>
              <a:gd name="connsiteY6" fmla="*/ 765957 h 2796638"/>
              <a:gd name="connsiteX7" fmla="*/ 1668521 w 1668521"/>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611617 w 1668521"/>
              <a:gd name="connsiteY6" fmla="*/ 765957 h 2796638"/>
              <a:gd name="connsiteX7" fmla="*/ 1668521 w 1668521"/>
              <a:gd name="connsiteY7" fmla="*/ 2030680 h 2796638"/>
              <a:gd name="connsiteX0" fmla="*/ 1691625 w 1691625"/>
              <a:gd name="connsiteY0" fmla="*/ 2030680 h 2796638"/>
              <a:gd name="connsiteX1" fmla="*/ 866290 w 1691625"/>
              <a:gd name="connsiteY1" fmla="*/ 2796638 h 2796638"/>
              <a:gd name="connsiteX2" fmla="*/ 147833 w 1691625"/>
              <a:gd name="connsiteY2" fmla="*/ 2190997 h 2796638"/>
              <a:gd name="connsiteX3" fmla="*/ 23142 w 1691625"/>
              <a:gd name="connsiteY3" fmla="*/ 1864425 h 2796638"/>
              <a:gd name="connsiteX4" fmla="*/ 135957 w 1691625"/>
              <a:gd name="connsiteY4" fmla="*/ 314695 h 2796638"/>
              <a:gd name="connsiteX5" fmla="*/ 236898 w 1691625"/>
              <a:gd name="connsiteY5" fmla="*/ 0 h 2796638"/>
              <a:gd name="connsiteX6" fmla="*/ 634721 w 1691625"/>
              <a:gd name="connsiteY6" fmla="*/ 765957 h 2796638"/>
              <a:gd name="connsiteX7" fmla="*/ 1691625 w 1691625"/>
              <a:gd name="connsiteY7" fmla="*/ 2030680 h 2796638"/>
              <a:gd name="connsiteX0" fmla="*/ 1683438 w 1683438"/>
              <a:gd name="connsiteY0" fmla="*/ 2030680 h 2796638"/>
              <a:gd name="connsiteX1" fmla="*/ 858103 w 1683438"/>
              <a:gd name="connsiteY1" fmla="*/ 2796638 h 2796638"/>
              <a:gd name="connsiteX2" fmla="*/ 139646 w 1683438"/>
              <a:gd name="connsiteY2" fmla="*/ 2190997 h 2796638"/>
              <a:gd name="connsiteX3" fmla="*/ 14955 w 1683438"/>
              <a:gd name="connsiteY3" fmla="*/ 1864425 h 2796638"/>
              <a:gd name="connsiteX4" fmla="*/ 127770 w 1683438"/>
              <a:gd name="connsiteY4" fmla="*/ 314695 h 2796638"/>
              <a:gd name="connsiteX5" fmla="*/ 228711 w 1683438"/>
              <a:gd name="connsiteY5" fmla="*/ 0 h 2796638"/>
              <a:gd name="connsiteX6" fmla="*/ 626534 w 1683438"/>
              <a:gd name="connsiteY6" fmla="*/ 765957 h 2796638"/>
              <a:gd name="connsiteX7" fmla="*/ 1683438 w 1683438"/>
              <a:gd name="connsiteY7" fmla="*/ 2030680 h 2796638"/>
              <a:gd name="connsiteX0" fmla="*/ 1604961 w 1604961"/>
              <a:gd name="connsiteY0" fmla="*/ 2030680 h 2796638"/>
              <a:gd name="connsiteX1" fmla="*/ 779626 w 1604961"/>
              <a:gd name="connsiteY1" fmla="*/ 2796638 h 2796638"/>
              <a:gd name="connsiteX2" fmla="*/ 61169 w 1604961"/>
              <a:gd name="connsiteY2" fmla="*/ 2190997 h 2796638"/>
              <a:gd name="connsiteX3" fmla="*/ 49293 w 1604961"/>
              <a:gd name="connsiteY3" fmla="*/ 314695 h 2796638"/>
              <a:gd name="connsiteX4" fmla="*/ 150234 w 1604961"/>
              <a:gd name="connsiteY4" fmla="*/ 0 h 2796638"/>
              <a:gd name="connsiteX5" fmla="*/ 548057 w 1604961"/>
              <a:gd name="connsiteY5" fmla="*/ 765957 h 2796638"/>
              <a:gd name="connsiteX6" fmla="*/ 1604961 w 1604961"/>
              <a:gd name="connsiteY6" fmla="*/ 2030680 h 2796638"/>
              <a:gd name="connsiteX0" fmla="*/ 1710050 w 1710050"/>
              <a:gd name="connsiteY0" fmla="*/ 2030680 h 2796638"/>
              <a:gd name="connsiteX1" fmla="*/ 884715 w 1710050"/>
              <a:gd name="connsiteY1" fmla="*/ 2796638 h 2796638"/>
              <a:gd name="connsiteX2" fmla="*/ 166258 w 1710050"/>
              <a:gd name="connsiteY2" fmla="*/ 2190997 h 2796638"/>
              <a:gd name="connsiteX3" fmla="*/ 154382 w 1710050"/>
              <a:gd name="connsiteY3" fmla="*/ 314695 h 2796638"/>
              <a:gd name="connsiteX4" fmla="*/ 255323 w 1710050"/>
              <a:gd name="connsiteY4" fmla="*/ 0 h 2796638"/>
              <a:gd name="connsiteX5" fmla="*/ 653146 w 1710050"/>
              <a:gd name="connsiteY5" fmla="*/ 765957 h 2796638"/>
              <a:gd name="connsiteX6" fmla="*/ 1710050 w 1710050"/>
              <a:gd name="connsiteY6" fmla="*/ 2030680 h 2796638"/>
              <a:gd name="connsiteX0" fmla="*/ 1716009 w 1716009"/>
              <a:gd name="connsiteY0" fmla="*/ 2030680 h 2796638"/>
              <a:gd name="connsiteX1" fmla="*/ 890674 w 1716009"/>
              <a:gd name="connsiteY1" fmla="*/ 2796638 h 2796638"/>
              <a:gd name="connsiteX2" fmla="*/ 172217 w 1716009"/>
              <a:gd name="connsiteY2" fmla="*/ 2190997 h 2796638"/>
              <a:gd name="connsiteX3" fmla="*/ 24 w 1716009"/>
              <a:gd name="connsiteY3" fmla="*/ 1490352 h 2796638"/>
              <a:gd name="connsiteX4" fmla="*/ 160341 w 1716009"/>
              <a:gd name="connsiteY4" fmla="*/ 314695 h 2796638"/>
              <a:gd name="connsiteX5" fmla="*/ 261282 w 1716009"/>
              <a:gd name="connsiteY5" fmla="*/ 0 h 2796638"/>
              <a:gd name="connsiteX6" fmla="*/ 659105 w 1716009"/>
              <a:gd name="connsiteY6" fmla="*/ 765957 h 2796638"/>
              <a:gd name="connsiteX7" fmla="*/ 1716009 w 1716009"/>
              <a:gd name="connsiteY7" fmla="*/ 2030680 h 2796638"/>
              <a:gd name="connsiteX0" fmla="*/ 1655152 w 1655152"/>
              <a:gd name="connsiteY0" fmla="*/ 2030680 h 2796638"/>
              <a:gd name="connsiteX1" fmla="*/ 829817 w 1655152"/>
              <a:gd name="connsiteY1" fmla="*/ 2796638 h 2796638"/>
              <a:gd name="connsiteX2" fmla="*/ 111360 w 1655152"/>
              <a:gd name="connsiteY2" fmla="*/ 2190997 h 2796638"/>
              <a:gd name="connsiteX3" fmla="*/ 4481 w 1655152"/>
              <a:gd name="connsiteY3" fmla="*/ 1502228 h 2796638"/>
              <a:gd name="connsiteX4" fmla="*/ 99484 w 1655152"/>
              <a:gd name="connsiteY4" fmla="*/ 314695 h 2796638"/>
              <a:gd name="connsiteX5" fmla="*/ 200425 w 1655152"/>
              <a:gd name="connsiteY5" fmla="*/ 0 h 2796638"/>
              <a:gd name="connsiteX6" fmla="*/ 598248 w 1655152"/>
              <a:gd name="connsiteY6" fmla="*/ 765957 h 2796638"/>
              <a:gd name="connsiteX7" fmla="*/ 1655152 w 1655152"/>
              <a:gd name="connsiteY7" fmla="*/ 2030680 h 2796638"/>
              <a:gd name="connsiteX0" fmla="*/ 1672241 w 1672241"/>
              <a:gd name="connsiteY0" fmla="*/ 2030680 h 2796638"/>
              <a:gd name="connsiteX1" fmla="*/ 846906 w 1672241"/>
              <a:gd name="connsiteY1" fmla="*/ 2796638 h 2796638"/>
              <a:gd name="connsiteX2" fmla="*/ 128449 w 1672241"/>
              <a:gd name="connsiteY2" fmla="*/ 2190997 h 2796638"/>
              <a:gd name="connsiteX3" fmla="*/ 21570 w 1672241"/>
              <a:gd name="connsiteY3" fmla="*/ 1502228 h 2796638"/>
              <a:gd name="connsiteX4" fmla="*/ 116573 w 1672241"/>
              <a:gd name="connsiteY4" fmla="*/ 314695 h 2796638"/>
              <a:gd name="connsiteX5" fmla="*/ 217514 w 1672241"/>
              <a:gd name="connsiteY5" fmla="*/ 0 h 2796638"/>
              <a:gd name="connsiteX6" fmla="*/ 615337 w 1672241"/>
              <a:gd name="connsiteY6" fmla="*/ 765957 h 2796638"/>
              <a:gd name="connsiteX7" fmla="*/ 1672241 w 1672241"/>
              <a:gd name="connsiteY7" fmla="*/ 2030680 h 2796638"/>
              <a:gd name="connsiteX0" fmla="*/ 1652715 w 1652715"/>
              <a:gd name="connsiteY0" fmla="*/ 2030680 h 2796638"/>
              <a:gd name="connsiteX1" fmla="*/ 827380 w 1652715"/>
              <a:gd name="connsiteY1" fmla="*/ 2796638 h 2796638"/>
              <a:gd name="connsiteX2" fmla="*/ 108923 w 1652715"/>
              <a:gd name="connsiteY2" fmla="*/ 2190997 h 2796638"/>
              <a:gd name="connsiteX3" fmla="*/ 2044 w 1652715"/>
              <a:gd name="connsiteY3" fmla="*/ 1502228 h 2796638"/>
              <a:gd name="connsiteX4" fmla="*/ 97047 w 1652715"/>
              <a:gd name="connsiteY4" fmla="*/ 314695 h 2796638"/>
              <a:gd name="connsiteX5" fmla="*/ 197988 w 1652715"/>
              <a:gd name="connsiteY5" fmla="*/ 0 h 2796638"/>
              <a:gd name="connsiteX6" fmla="*/ 595811 w 1652715"/>
              <a:gd name="connsiteY6" fmla="*/ 765957 h 2796638"/>
              <a:gd name="connsiteX7" fmla="*/ 1652715 w 1652715"/>
              <a:gd name="connsiteY7" fmla="*/ 2030680 h 2796638"/>
              <a:gd name="connsiteX0" fmla="*/ 1664682 w 1664682"/>
              <a:gd name="connsiteY0" fmla="*/ 2030680 h 2796638"/>
              <a:gd name="connsiteX1" fmla="*/ 839347 w 1664682"/>
              <a:gd name="connsiteY1" fmla="*/ 2796638 h 2796638"/>
              <a:gd name="connsiteX2" fmla="*/ 120890 w 1664682"/>
              <a:gd name="connsiteY2" fmla="*/ 2190997 h 2796638"/>
              <a:gd name="connsiteX3" fmla="*/ 14011 w 1664682"/>
              <a:gd name="connsiteY3" fmla="*/ 1502228 h 2796638"/>
              <a:gd name="connsiteX4" fmla="*/ 109014 w 1664682"/>
              <a:gd name="connsiteY4" fmla="*/ 314695 h 2796638"/>
              <a:gd name="connsiteX5" fmla="*/ 209955 w 1664682"/>
              <a:gd name="connsiteY5" fmla="*/ 0 h 2796638"/>
              <a:gd name="connsiteX6" fmla="*/ 607778 w 1664682"/>
              <a:gd name="connsiteY6" fmla="*/ 765957 h 2796638"/>
              <a:gd name="connsiteX7" fmla="*/ 1664682 w 1664682"/>
              <a:gd name="connsiteY7" fmla="*/ 2030680 h 2796638"/>
              <a:gd name="connsiteX0" fmla="*/ 1675530 w 1675530"/>
              <a:gd name="connsiteY0" fmla="*/ 2030680 h 2796638"/>
              <a:gd name="connsiteX1" fmla="*/ 850195 w 1675530"/>
              <a:gd name="connsiteY1" fmla="*/ 2796638 h 2796638"/>
              <a:gd name="connsiteX2" fmla="*/ 131738 w 1675530"/>
              <a:gd name="connsiteY2" fmla="*/ 2190997 h 2796638"/>
              <a:gd name="connsiteX3" fmla="*/ 24859 w 1675530"/>
              <a:gd name="connsiteY3" fmla="*/ 1502228 h 2796638"/>
              <a:gd name="connsiteX4" fmla="*/ 119862 w 1675530"/>
              <a:gd name="connsiteY4" fmla="*/ 314695 h 2796638"/>
              <a:gd name="connsiteX5" fmla="*/ 220803 w 1675530"/>
              <a:gd name="connsiteY5" fmla="*/ 0 h 2796638"/>
              <a:gd name="connsiteX6" fmla="*/ 618626 w 1675530"/>
              <a:gd name="connsiteY6" fmla="*/ 765957 h 2796638"/>
              <a:gd name="connsiteX7" fmla="*/ 1675530 w 1675530"/>
              <a:gd name="connsiteY7" fmla="*/ 2030680 h 2796638"/>
              <a:gd name="connsiteX0" fmla="*/ 1681237 w 1681237"/>
              <a:gd name="connsiteY0" fmla="*/ 2030680 h 2796638"/>
              <a:gd name="connsiteX1" fmla="*/ 855902 w 1681237"/>
              <a:gd name="connsiteY1" fmla="*/ 2796638 h 2796638"/>
              <a:gd name="connsiteX2" fmla="*/ 137445 w 1681237"/>
              <a:gd name="connsiteY2" fmla="*/ 2190997 h 2796638"/>
              <a:gd name="connsiteX3" fmla="*/ 30566 w 1681237"/>
              <a:gd name="connsiteY3" fmla="*/ 1502228 h 2796638"/>
              <a:gd name="connsiteX4" fmla="*/ 125569 w 1681237"/>
              <a:gd name="connsiteY4" fmla="*/ 314695 h 2796638"/>
              <a:gd name="connsiteX5" fmla="*/ 226510 w 1681237"/>
              <a:gd name="connsiteY5" fmla="*/ 0 h 2796638"/>
              <a:gd name="connsiteX6" fmla="*/ 624333 w 1681237"/>
              <a:gd name="connsiteY6" fmla="*/ 765957 h 2796638"/>
              <a:gd name="connsiteX7" fmla="*/ 1681237 w 1681237"/>
              <a:gd name="connsiteY7" fmla="*/ 2030680 h 2796638"/>
              <a:gd name="connsiteX0" fmla="*/ 1693112 w 1693112"/>
              <a:gd name="connsiteY0" fmla="*/ 2030680 h 2796638"/>
              <a:gd name="connsiteX1" fmla="*/ 855902 w 1693112"/>
              <a:gd name="connsiteY1" fmla="*/ 2796638 h 2796638"/>
              <a:gd name="connsiteX2" fmla="*/ 137445 w 1693112"/>
              <a:gd name="connsiteY2" fmla="*/ 2190997 h 2796638"/>
              <a:gd name="connsiteX3" fmla="*/ 30566 w 1693112"/>
              <a:gd name="connsiteY3" fmla="*/ 1502228 h 2796638"/>
              <a:gd name="connsiteX4" fmla="*/ 125569 w 1693112"/>
              <a:gd name="connsiteY4" fmla="*/ 314695 h 2796638"/>
              <a:gd name="connsiteX5" fmla="*/ 226510 w 1693112"/>
              <a:gd name="connsiteY5" fmla="*/ 0 h 2796638"/>
              <a:gd name="connsiteX6" fmla="*/ 624333 w 1693112"/>
              <a:gd name="connsiteY6" fmla="*/ 765957 h 2796638"/>
              <a:gd name="connsiteX7" fmla="*/ 1693112 w 1693112"/>
              <a:gd name="connsiteY7" fmla="*/ 2030680 h 2796638"/>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34531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34531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42711 h 2808669"/>
              <a:gd name="connsiteX1" fmla="*/ 855902 w 1693112"/>
              <a:gd name="connsiteY1" fmla="*/ 2808669 h 2808669"/>
              <a:gd name="connsiteX2" fmla="*/ 137445 w 1693112"/>
              <a:gd name="connsiteY2" fmla="*/ 2203028 h 2808669"/>
              <a:gd name="connsiteX3" fmla="*/ 30566 w 1693112"/>
              <a:gd name="connsiteY3" fmla="*/ 1514259 h 2808669"/>
              <a:gd name="connsiteX4" fmla="*/ 125569 w 1693112"/>
              <a:gd name="connsiteY4" fmla="*/ 326726 h 2808669"/>
              <a:gd name="connsiteX5" fmla="*/ 282659 w 1693112"/>
              <a:gd name="connsiteY5" fmla="*/ 0 h 2808669"/>
              <a:gd name="connsiteX6" fmla="*/ 624333 w 1693112"/>
              <a:gd name="connsiteY6" fmla="*/ 777988 h 2808669"/>
              <a:gd name="connsiteX7" fmla="*/ 1693112 w 1693112"/>
              <a:gd name="connsiteY7" fmla="*/ 2042711 h 2808669"/>
              <a:gd name="connsiteX0" fmla="*/ 1693112 w 1693112"/>
              <a:gd name="connsiteY0" fmla="*/ 2042711 h 2808669"/>
              <a:gd name="connsiteX1" fmla="*/ 855902 w 1693112"/>
              <a:gd name="connsiteY1" fmla="*/ 2808669 h 2808669"/>
              <a:gd name="connsiteX2" fmla="*/ 137445 w 1693112"/>
              <a:gd name="connsiteY2" fmla="*/ 2203028 h 2808669"/>
              <a:gd name="connsiteX3" fmla="*/ 30566 w 1693112"/>
              <a:gd name="connsiteY3" fmla="*/ 1514259 h 2808669"/>
              <a:gd name="connsiteX4" fmla="*/ 125569 w 1693112"/>
              <a:gd name="connsiteY4" fmla="*/ 326726 h 2808669"/>
              <a:gd name="connsiteX5" fmla="*/ 282659 w 1693112"/>
              <a:gd name="connsiteY5" fmla="*/ 0 h 2808669"/>
              <a:gd name="connsiteX6" fmla="*/ 624333 w 1693112"/>
              <a:gd name="connsiteY6" fmla="*/ 777988 h 2808669"/>
              <a:gd name="connsiteX7" fmla="*/ 1693112 w 1693112"/>
              <a:gd name="connsiteY7" fmla="*/ 2042711 h 2808669"/>
              <a:gd name="connsiteX0" fmla="*/ 1693112 w 1693112"/>
              <a:gd name="connsiteY0" fmla="*/ 2042711 h 2808669"/>
              <a:gd name="connsiteX1" fmla="*/ 855902 w 1693112"/>
              <a:gd name="connsiteY1" fmla="*/ 2808669 h 2808669"/>
              <a:gd name="connsiteX2" fmla="*/ 137445 w 1693112"/>
              <a:gd name="connsiteY2" fmla="*/ 2203028 h 2808669"/>
              <a:gd name="connsiteX3" fmla="*/ 30566 w 1693112"/>
              <a:gd name="connsiteY3" fmla="*/ 1514259 h 2808669"/>
              <a:gd name="connsiteX4" fmla="*/ 125569 w 1693112"/>
              <a:gd name="connsiteY4" fmla="*/ 326726 h 2808669"/>
              <a:gd name="connsiteX5" fmla="*/ 282659 w 1693112"/>
              <a:gd name="connsiteY5" fmla="*/ 0 h 2808669"/>
              <a:gd name="connsiteX6" fmla="*/ 624333 w 1693112"/>
              <a:gd name="connsiteY6" fmla="*/ 777988 h 2808669"/>
              <a:gd name="connsiteX7" fmla="*/ 1693112 w 1693112"/>
              <a:gd name="connsiteY7" fmla="*/ 2042711 h 2808669"/>
              <a:gd name="connsiteX0" fmla="*/ 1693112 w 1693112"/>
              <a:gd name="connsiteY0" fmla="*/ 2034690 h 2800648"/>
              <a:gd name="connsiteX1" fmla="*/ 855902 w 1693112"/>
              <a:gd name="connsiteY1" fmla="*/ 2800648 h 2800648"/>
              <a:gd name="connsiteX2" fmla="*/ 137445 w 1693112"/>
              <a:gd name="connsiteY2" fmla="*/ 2195007 h 2800648"/>
              <a:gd name="connsiteX3" fmla="*/ 30566 w 1693112"/>
              <a:gd name="connsiteY3" fmla="*/ 1506238 h 2800648"/>
              <a:gd name="connsiteX4" fmla="*/ 125569 w 1693112"/>
              <a:gd name="connsiteY4" fmla="*/ 318705 h 2800648"/>
              <a:gd name="connsiteX5" fmla="*/ 298701 w 1693112"/>
              <a:gd name="connsiteY5" fmla="*/ 0 h 2800648"/>
              <a:gd name="connsiteX6" fmla="*/ 624333 w 1693112"/>
              <a:gd name="connsiteY6" fmla="*/ 769967 h 2800648"/>
              <a:gd name="connsiteX7" fmla="*/ 1693112 w 1693112"/>
              <a:gd name="connsiteY7" fmla="*/ 2034690 h 2800648"/>
              <a:gd name="connsiteX0" fmla="*/ 1693112 w 1693112"/>
              <a:gd name="connsiteY0" fmla="*/ 2034690 h 2800648"/>
              <a:gd name="connsiteX1" fmla="*/ 855902 w 1693112"/>
              <a:gd name="connsiteY1" fmla="*/ 2800648 h 2800648"/>
              <a:gd name="connsiteX2" fmla="*/ 137445 w 1693112"/>
              <a:gd name="connsiteY2" fmla="*/ 2195007 h 2800648"/>
              <a:gd name="connsiteX3" fmla="*/ 30566 w 1693112"/>
              <a:gd name="connsiteY3" fmla="*/ 1506238 h 2800648"/>
              <a:gd name="connsiteX4" fmla="*/ 125569 w 1693112"/>
              <a:gd name="connsiteY4" fmla="*/ 318705 h 2800648"/>
              <a:gd name="connsiteX5" fmla="*/ 298701 w 1693112"/>
              <a:gd name="connsiteY5" fmla="*/ 0 h 2800648"/>
              <a:gd name="connsiteX6" fmla="*/ 624333 w 1693112"/>
              <a:gd name="connsiteY6" fmla="*/ 769967 h 2800648"/>
              <a:gd name="connsiteX7" fmla="*/ 1693112 w 1693112"/>
              <a:gd name="connsiteY7" fmla="*/ 2034690 h 2800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3112" h="2800648">
                <a:moveTo>
                  <a:pt x="1693112" y="2034690"/>
                </a:moveTo>
                <a:lnTo>
                  <a:pt x="855902" y="2800648"/>
                </a:lnTo>
                <a:lnTo>
                  <a:pt x="137445" y="2195007"/>
                </a:lnTo>
                <a:cubicBezTo>
                  <a:pt x="-59488" y="1973333"/>
                  <a:pt x="5548" y="1817959"/>
                  <a:pt x="30566" y="1506238"/>
                </a:cubicBezTo>
                <a:cubicBezTo>
                  <a:pt x="129527" y="273183"/>
                  <a:pt x="82026" y="567097"/>
                  <a:pt x="125569" y="318705"/>
                </a:cubicBezTo>
                <a:cubicBezTo>
                  <a:pt x="151299" y="27760"/>
                  <a:pt x="309222" y="4689"/>
                  <a:pt x="298701" y="0"/>
                </a:cubicBezTo>
                <a:cubicBezTo>
                  <a:pt x="307660" y="18074"/>
                  <a:pt x="5932" y="131616"/>
                  <a:pt x="624333" y="769967"/>
                </a:cubicBezTo>
                <a:cubicBezTo>
                  <a:pt x="1790094" y="2129692"/>
                  <a:pt x="1340811" y="1613116"/>
                  <a:pt x="1693112" y="2034690"/>
                </a:cubicBezTo>
                <a:close/>
              </a:path>
            </a:pathLst>
          </a:custGeom>
          <a:gradFill>
            <a:gsLst>
              <a:gs pos="0">
                <a:schemeClr val="accent1">
                  <a:lumMod val="75000"/>
                </a:schemeClr>
              </a:gs>
              <a:gs pos="67000">
                <a:schemeClr val="accent1"/>
              </a:gs>
              <a:gs pos="100000">
                <a:schemeClr val="bg1"/>
              </a:gs>
            </a:gsLst>
            <a:lin ang="10800000" scaled="0"/>
          </a:gradFill>
          <a:ln>
            <a:noFill/>
          </a:ln>
          <a:effectLst>
            <a:outerShdw blurRad="330200" dist="190500" dir="36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47" name="梯形 46"/>
          <p:cNvSpPr/>
          <p:nvPr/>
        </p:nvSpPr>
        <p:spPr>
          <a:xfrm rot="7920000" flipV="1">
            <a:off x="6714680" y="2429820"/>
            <a:ext cx="722743" cy="374009"/>
          </a:xfrm>
          <a:prstGeom prst="trapezoid">
            <a:avLst/>
          </a:prstGeom>
          <a:gradFill>
            <a:gsLst>
              <a:gs pos="0">
                <a:schemeClr val="accent1">
                  <a:lumMod val="75000"/>
                </a:schemeClr>
              </a:gs>
              <a:gs pos="100000">
                <a:schemeClr val="accent1">
                  <a:lumMod val="60000"/>
                  <a:lumOff val="40000"/>
                </a:schemeClr>
              </a:gs>
            </a:gsLst>
            <a:lin ang="4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48" name="剪去同侧角的矩形 10"/>
          <p:cNvSpPr/>
          <p:nvPr/>
        </p:nvSpPr>
        <p:spPr>
          <a:xfrm rot="7920000">
            <a:off x="6903517" y="2389894"/>
            <a:ext cx="550090" cy="665419"/>
          </a:xfrm>
          <a:custGeom>
            <a:avLst/>
            <a:gdLst>
              <a:gd name="connsiteX0" fmla="*/ 345143 w 749300"/>
              <a:gd name="connsiteY0" fmla="*/ 0 h 753046"/>
              <a:gd name="connsiteX1" fmla="*/ 404157 w 749300"/>
              <a:gd name="connsiteY1" fmla="*/ 0 h 753046"/>
              <a:gd name="connsiteX2" fmla="*/ 749300 w 749300"/>
              <a:gd name="connsiteY2" fmla="*/ 345143 h 753046"/>
              <a:gd name="connsiteX3" fmla="*/ 749300 w 749300"/>
              <a:gd name="connsiteY3" fmla="*/ 753046 h 753046"/>
              <a:gd name="connsiteX4" fmla="*/ 749300 w 749300"/>
              <a:gd name="connsiteY4" fmla="*/ 753046 h 753046"/>
              <a:gd name="connsiteX5" fmla="*/ 0 w 749300"/>
              <a:gd name="connsiteY5" fmla="*/ 753046 h 753046"/>
              <a:gd name="connsiteX6" fmla="*/ 0 w 749300"/>
              <a:gd name="connsiteY6" fmla="*/ 753046 h 753046"/>
              <a:gd name="connsiteX7" fmla="*/ 0 w 749300"/>
              <a:gd name="connsiteY7" fmla="*/ 345143 h 753046"/>
              <a:gd name="connsiteX8" fmla="*/ 345143 w 749300"/>
              <a:gd name="connsiteY8" fmla="*/ 0 h 753046"/>
              <a:gd name="connsiteX0" fmla="*/ 345143 w 749300"/>
              <a:gd name="connsiteY0" fmla="*/ 43143 h 796189"/>
              <a:gd name="connsiteX1" fmla="*/ 404157 w 749300"/>
              <a:gd name="connsiteY1" fmla="*/ 43143 h 796189"/>
              <a:gd name="connsiteX2" fmla="*/ 749300 w 749300"/>
              <a:gd name="connsiteY2" fmla="*/ 388286 h 796189"/>
              <a:gd name="connsiteX3" fmla="*/ 749300 w 749300"/>
              <a:gd name="connsiteY3" fmla="*/ 796189 h 796189"/>
              <a:gd name="connsiteX4" fmla="*/ 749300 w 749300"/>
              <a:gd name="connsiteY4" fmla="*/ 796189 h 796189"/>
              <a:gd name="connsiteX5" fmla="*/ 0 w 749300"/>
              <a:gd name="connsiteY5" fmla="*/ 796189 h 796189"/>
              <a:gd name="connsiteX6" fmla="*/ 0 w 749300"/>
              <a:gd name="connsiteY6" fmla="*/ 796189 h 796189"/>
              <a:gd name="connsiteX7" fmla="*/ 0 w 749300"/>
              <a:gd name="connsiteY7" fmla="*/ 388286 h 796189"/>
              <a:gd name="connsiteX8" fmla="*/ 345143 w 749300"/>
              <a:gd name="connsiteY8" fmla="*/ 43143 h 796189"/>
              <a:gd name="connsiteX0" fmla="*/ 345143 w 749300"/>
              <a:gd name="connsiteY0" fmla="*/ 43143 h 796189"/>
              <a:gd name="connsiteX1" fmla="*/ 404157 w 749300"/>
              <a:gd name="connsiteY1" fmla="*/ 43143 h 796189"/>
              <a:gd name="connsiteX2" fmla="*/ 749300 w 749300"/>
              <a:gd name="connsiteY2" fmla="*/ 388286 h 796189"/>
              <a:gd name="connsiteX3" fmla="*/ 749300 w 749300"/>
              <a:gd name="connsiteY3" fmla="*/ 796189 h 796189"/>
              <a:gd name="connsiteX4" fmla="*/ 749300 w 749300"/>
              <a:gd name="connsiteY4" fmla="*/ 796189 h 796189"/>
              <a:gd name="connsiteX5" fmla="*/ 0 w 749300"/>
              <a:gd name="connsiteY5" fmla="*/ 796189 h 796189"/>
              <a:gd name="connsiteX6" fmla="*/ 0 w 749300"/>
              <a:gd name="connsiteY6" fmla="*/ 796189 h 796189"/>
              <a:gd name="connsiteX7" fmla="*/ 0 w 749300"/>
              <a:gd name="connsiteY7" fmla="*/ 388286 h 796189"/>
              <a:gd name="connsiteX8" fmla="*/ 345143 w 749300"/>
              <a:gd name="connsiteY8" fmla="*/ 43143 h 796189"/>
              <a:gd name="connsiteX0" fmla="*/ 345143 w 749300"/>
              <a:gd name="connsiteY0" fmla="*/ 24099 h 777145"/>
              <a:gd name="connsiteX1" fmla="*/ 404157 w 749300"/>
              <a:gd name="connsiteY1" fmla="*/ 24099 h 777145"/>
              <a:gd name="connsiteX2" fmla="*/ 749300 w 749300"/>
              <a:gd name="connsiteY2" fmla="*/ 369242 h 777145"/>
              <a:gd name="connsiteX3" fmla="*/ 749300 w 749300"/>
              <a:gd name="connsiteY3" fmla="*/ 777145 h 777145"/>
              <a:gd name="connsiteX4" fmla="*/ 749300 w 749300"/>
              <a:gd name="connsiteY4" fmla="*/ 777145 h 777145"/>
              <a:gd name="connsiteX5" fmla="*/ 0 w 749300"/>
              <a:gd name="connsiteY5" fmla="*/ 777145 h 777145"/>
              <a:gd name="connsiteX6" fmla="*/ 0 w 749300"/>
              <a:gd name="connsiteY6" fmla="*/ 777145 h 777145"/>
              <a:gd name="connsiteX7" fmla="*/ 0 w 749300"/>
              <a:gd name="connsiteY7" fmla="*/ 369242 h 777145"/>
              <a:gd name="connsiteX8" fmla="*/ 345143 w 749300"/>
              <a:gd name="connsiteY8" fmla="*/ 24099 h 777145"/>
              <a:gd name="connsiteX0" fmla="*/ 345143 w 749300"/>
              <a:gd name="connsiteY0" fmla="*/ 155 h 753201"/>
              <a:gd name="connsiteX1" fmla="*/ 404157 w 749300"/>
              <a:gd name="connsiteY1" fmla="*/ 155 h 753201"/>
              <a:gd name="connsiteX2" fmla="*/ 749300 w 749300"/>
              <a:gd name="connsiteY2" fmla="*/ 345298 h 753201"/>
              <a:gd name="connsiteX3" fmla="*/ 749300 w 749300"/>
              <a:gd name="connsiteY3" fmla="*/ 753201 h 753201"/>
              <a:gd name="connsiteX4" fmla="*/ 749300 w 749300"/>
              <a:gd name="connsiteY4" fmla="*/ 753201 h 753201"/>
              <a:gd name="connsiteX5" fmla="*/ 0 w 749300"/>
              <a:gd name="connsiteY5" fmla="*/ 753201 h 753201"/>
              <a:gd name="connsiteX6" fmla="*/ 0 w 749300"/>
              <a:gd name="connsiteY6" fmla="*/ 753201 h 753201"/>
              <a:gd name="connsiteX7" fmla="*/ 0 w 749300"/>
              <a:gd name="connsiteY7" fmla="*/ 345298 h 753201"/>
              <a:gd name="connsiteX8" fmla="*/ 345143 w 749300"/>
              <a:gd name="connsiteY8" fmla="*/ 155 h 753201"/>
              <a:gd name="connsiteX0" fmla="*/ 345143 w 749300"/>
              <a:gd name="connsiteY0" fmla="*/ 31 h 753077"/>
              <a:gd name="connsiteX1" fmla="*/ 749300 w 749300"/>
              <a:gd name="connsiteY1" fmla="*/ 345174 h 753077"/>
              <a:gd name="connsiteX2" fmla="*/ 749300 w 749300"/>
              <a:gd name="connsiteY2" fmla="*/ 753077 h 753077"/>
              <a:gd name="connsiteX3" fmla="*/ 749300 w 749300"/>
              <a:gd name="connsiteY3" fmla="*/ 753077 h 753077"/>
              <a:gd name="connsiteX4" fmla="*/ 0 w 749300"/>
              <a:gd name="connsiteY4" fmla="*/ 753077 h 753077"/>
              <a:gd name="connsiteX5" fmla="*/ 0 w 749300"/>
              <a:gd name="connsiteY5" fmla="*/ 753077 h 753077"/>
              <a:gd name="connsiteX6" fmla="*/ 0 w 749300"/>
              <a:gd name="connsiteY6" fmla="*/ 345174 h 753077"/>
              <a:gd name="connsiteX7" fmla="*/ 345143 w 749300"/>
              <a:gd name="connsiteY7" fmla="*/ 31 h 753077"/>
              <a:gd name="connsiteX0" fmla="*/ 371671 w 749300"/>
              <a:gd name="connsiteY0" fmla="*/ 29 h 761219"/>
              <a:gd name="connsiteX1" fmla="*/ 749300 w 749300"/>
              <a:gd name="connsiteY1" fmla="*/ 353316 h 761219"/>
              <a:gd name="connsiteX2" fmla="*/ 749300 w 749300"/>
              <a:gd name="connsiteY2" fmla="*/ 761219 h 761219"/>
              <a:gd name="connsiteX3" fmla="*/ 749300 w 749300"/>
              <a:gd name="connsiteY3" fmla="*/ 761219 h 761219"/>
              <a:gd name="connsiteX4" fmla="*/ 0 w 749300"/>
              <a:gd name="connsiteY4" fmla="*/ 761219 h 761219"/>
              <a:gd name="connsiteX5" fmla="*/ 0 w 749300"/>
              <a:gd name="connsiteY5" fmla="*/ 761219 h 761219"/>
              <a:gd name="connsiteX6" fmla="*/ 0 w 749300"/>
              <a:gd name="connsiteY6" fmla="*/ 353316 h 761219"/>
              <a:gd name="connsiteX7" fmla="*/ 371671 w 749300"/>
              <a:gd name="connsiteY7" fmla="*/ 29 h 761219"/>
              <a:gd name="connsiteX0" fmla="*/ 371671 w 749300"/>
              <a:gd name="connsiteY0" fmla="*/ 40 h 761230"/>
              <a:gd name="connsiteX1" fmla="*/ 749300 w 749300"/>
              <a:gd name="connsiteY1" fmla="*/ 353327 h 761230"/>
              <a:gd name="connsiteX2" fmla="*/ 749300 w 749300"/>
              <a:gd name="connsiteY2" fmla="*/ 761230 h 761230"/>
              <a:gd name="connsiteX3" fmla="*/ 749300 w 749300"/>
              <a:gd name="connsiteY3" fmla="*/ 761230 h 761230"/>
              <a:gd name="connsiteX4" fmla="*/ 0 w 749300"/>
              <a:gd name="connsiteY4" fmla="*/ 761230 h 761230"/>
              <a:gd name="connsiteX5" fmla="*/ 0 w 749300"/>
              <a:gd name="connsiteY5" fmla="*/ 761230 h 761230"/>
              <a:gd name="connsiteX6" fmla="*/ 0 w 749300"/>
              <a:gd name="connsiteY6" fmla="*/ 353327 h 761230"/>
              <a:gd name="connsiteX7" fmla="*/ 371671 w 749300"/>
              <a:gd name="connsiteY7" fmla="*/ 40 h 76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9300" h="761230">
                <a:moveTo>
                  <a:pt x="371671" y="40"/>
                </a:moveTo>
                <a:cubicBezTo>
                  <a:pt x="383602" y="-3514"/>
                  <a:pt x="681941" y="227819"/>
                  <a:pt x="749300" y="353327"/>
                </a:cubicBezTo>
                <a:lnTo>
                  <a:pt x="749300" y="761230"/>
                </a:lnTo>
                <a:lnTo>
                  <a:pt x="749300" y="761230"/>
                </a:lnTo>
                <a:lnTo>
                  <a:pt x="0" y="761230"/>
                </a:lnTo>
                <a:lnTo>
                  <a:pt x="0" y="761230"/>
                </a:lnTo>
                <a:lnTo>
                  <a:pt x="0" y="353327"/>
                </a:lnTo>
                <a:cubicBezTo>
                  <a:pt x="57524" y="227819"/>
                  <a:pt x="359740" y="3594"/>
                  <a:pt x="371671" y="40"/>
                </a:cubicBezTo>
                <a:close/>
              </a:path>
            </a:pathLst>
          </a:custGeom>
          <a:gradFill>
            <a:gsLst>
              <a:gs pos="0">
                <a:schemeClr val="accent1">
                  <a:lumMod val="75000"/>
                </a:schemeClr>
              </a:gs>
              <a:gs pos="75000">
                <a:schemeClr val="accent1"/>
              </a:gs>
              <a:gs pos="100000">
                <a:schemeClr val="accent1">
                  <a:lumMod val="40000"/>
                  <a:lumOff val="60000"/>
                </a:schemeClr>
              </a:gs>
            </a:gsLst>
            <a:lin ang="5400000" scaled="0"/>
          </a:gradFill>
          <a:ln>
            <a:noFill/>
          </a:ln>
          <a:effectLst>
            <a:outerShdw blurRad="330200" dist="190500" dir="36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50" name="弦形 49"/>
          <p:cNvSpPr/>
          <p:nvPr/>
        </p:nvSpPr>
        <p:spPr>
          <a:xfrm rot="16200000">
            <a:off x="1271883" y="6141032"/>
            <a:ext cx="226780" cy="255506"/>
          </a:xfrm>
          <a:prstGeom prst="chord">
            <a:avLst>
              <a:gd name="adj1" fmla="val 7471518"/>
              <a:gd name="adj2" fmla="val 14441347"/>
            </a:avLst>
          </a:prstGeom>
          <a:solidFill>
            <a:schemeClr val="accent2">
              <a:lumMod val="75000"/>
            </a:schemeClr>
          </a:solidFill>
          <a:ln>
            <a:noFill/>
          </a:ln>
          <a:effectLst>
            <a:outerShdw blurRad="330200" dist="190500" dir="36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51" name="任意多边形 50"/>
          <p:cNvSpPr/>
          <p:nvPr/>
        </p:nvSpPr>
        <p:spPr>
          <a:xfrm rot="16200000">
            <a:off x="1649780" y="5062600"/>
            <a:ext cx="1116000" cy="1845990"/>
          </a:xfrm>
          <a:custGeom>
            <a:avLst/>
            <a:gdLst>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207818 w 1656608"/>
              <a:gd name="connsiteY6" fmla="*/ 195942 h 2784763"/>
              <a:gd name="connsiteX7" fmla="*/ 587829 w 1656608"/>
              <a:gd name="connsiteY7" fmla="*/ 748145 h 2784763"/>
              <a:gd name="connsiteX8" fmla="*/ 1656608 w 1656608"/>
              <a:gd name="connsiteY8"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207818 w 1656608"/>
              <a:gd name="connsiteY6" fmla="*/ 195942 h 2784763"/>
              <a:gd name="connsiteX7" fmla="*/ 587829 w 1656608"/>
              <a:gd name="connsiteY7" fmla="*/ 748145 h 2784763"/>
              <a:gd name="connsiteX8" fmla="*/ 1656608 w 1656608"/>
              <a:gd name="connsiteY8"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207818 w 1656608"/>
              <a:gd name="connsiteY6" fmla="*/ 195942 h 2784763"/>
              <a:gd name="connsiteX7" fmla="*/ 587829 w 1656608"/>
              <a:gd name="connsiteY7" fmla="*/ 748145 h 2784763"/>
              <a:gd name="connsiteX8" fmla="*/ 1656608 w 1656608"/>
              <a:gd name="connsiteY8"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587829 w 1656608"/>
              <a:gd name="connsiteY6" fmla="*/ 748145 h 2784763"/>
              <a:gd name="connsiteX7" fmla="*/ 1656608 w 1656608"/>
              <a:gd name="connsiteY7"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587829 w 1656608"/>
              <a:gd name="connsiteY6" fmla="*/ 748145 h 2784763"/>
              <a:gd name="connsiteX7" fmla="*/ 1656608 w 1656608"/>
              <a:gd name="connsiteY7"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587829 w 1656608"/>
              <a:gd name="connsiteY6" fmla="*/ 748145 h 2784763"/>
              <a:gd name="connsiteX7" fmla="*/ 1656608 w 1656608"/>
              <a:gd name="connsiteY7"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587829 w 1656608"/>
              <a:gd name="connsiteY6" fmla="*/ 748145 h 2784763"/>
              <a:gd name="connsiteX7" fmla="*/ 1656608 w 1656608"/>
              <a:gd name="connsiteY7"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587829 w 1656608"/>
              <a:gd name="connsiteY6" fmla="*/ 748145 h 2784763"/>
              <a:gd name="connsiteX7" fmla="*/ 1656608 w 1656608"/>
              <a:gd name="connsiteY7" fmla="*/ 2018805 h 2784763"/>
              <a:gd name="connsiteX0" fmla="*/ 1656608 w 1656608"/>
              <a:gd name="connsiteY0" fmla="*/ 2030680 h 2796638"/>
              <a:gd name="connsiteX1" fmla="*/ 831273 w 1656608"/>
              <a:gd name="connsiteY1" fmla="*/ 2796638 h 2796638"/>
              <a:gd name="connsiteX2" fmla="*/ 142504 w 1656608"/>
              <a:gd name="connsiteY2" fmla="*/ 2190997 h 2796638"/>
              <a:gd name="connsiteX3" fmla="*/ 0 w 1656608"/>
              <a:gd name="connsiteY3" fmla="*/ 1870363 h 2796638"/>
              <a:gd name="connsiteX4" fmla="*/ 100940 w 1656608"/>
              <a:gd name="connsiteY4" fmla="*/ 314695 h 2796638"/>
              <a:gd name="connsiteX5" fmla="*/ 201881 w 1656608"/>
              <a:gd name="connsiteY5" fmla="*/ 0 h 2796638"/>
              <a:gd name="connsiteX6" fmla="*/ 587829 w 1656608"/>
              <a:gd name="connsiteY6" fmla="*/ 760020 h 2796638"/>
              <a:gd name="connsiteX7" fmla="*/ 1656608 w 1656608"/>
              <a:gd name="connsiteY7" fmla="*/ 2030680 h 2796638"/>
              <a:gd name="connsiteX0" fmla="*/ 1668483 w 1668483"/>
              <a:gd name="connsiteY0" fmla="*/ 2030680 h 2796638"/>
              <a:gd name="connsiteX1" fmla="*/ 843148 w 1668483"/>
              <a:gd name="connsiteY1" fmla="*/ 2796638 h 2796638"/>
              <a:gd name="connsiteX2" fmla="*/ 154379 w 1668483"/>
              <a:gd name="connsiteY2" fmla="*/ 2190997 h 2796638"/>
              <a:gd name="connsiteX3" fmla="*/ 0 w 1668483"/>
              <a:gd name="connsiteY3" fmla="*/ 1864425 h 2796638"/>
              <a:gd name="connsiteX4" fmla="*/ 112815 w 1668483"/>
              <a:gd name="connsiteY4" fmla="*/ 314695 h 2796638"/>
              <a:gd name="connsiteX5" fmla="*/ 213756 w 1668483"/>
              <a:gd name="connsiteY5" fmla="*/ 0 h 2796638"/>
              <a:gd name="connsiteX6" fmla="*/ 599704 w 1668483"/>
              <a:gd name="connsiteY6" fmla="*/ 760020 h 2796638"/>
              <a:gd name="connsiteX7" fmla="*/ 1668483 w 1668483"/>
              <a:gd name="connsiteY7" fmla="*/ 2030680 h 2796638"/>
              <a:gd name="connsiteX0" fmla="*/ 1669227 w 1669227"/>
              <a:gd name="connsiteY0" fmla="*/ 2030680 h 2796638"/>
              <a:gd name="connsiteX1" fmla="*/ 843892 w 1669227"/>
              <a:gd name="connsiteY1" fmla="*/ 2796638 h 2796638"/>
              <a:gd name="connsiteX2" fmla="*/ 155123 w 1669227"/>
              <a:gd name="connsiteY2" fmla="*/ 2190997 h 2796638"/>
              <a:gd name="connsiteX3" fmla="*/ 744 w 1669227"/>
              <a:gd name="connsiteY3" fmla="*/ 1864425 h 2796638"/>
              <a:gd name="connsiteX4" fmla="*/ 113559 w 1669227"/>
              <a:gd name="connsiteY4" fmla="*/ 314695 h 2796638"/>
              <a:gd name="connsiteX5" fmla="*/ 214500 w 1669227"/>
              <a:gd name="connsiteY5" fmla="*/ 0 h 2796638"/>
              <a:gd name="connsiteX6" fmla="*/ 600448 w 1669227"/>
              <a:gd name="connsiteY6" fmla="*/ 760020 h 2796638"/>
              <a:gd name="connsiteX7" fmla="*/ 1669227 w 1669227"/>
              <a:gd name="connsiteY7" fmla="*/ 2030680 h 2796638"/>
              <a:gd name="connsiteX0" fmla="*/ 1685435 w 1685435"/>
              <a:gd name="connsiteY0" fmla="*/ 2030680 h 2796638"/>
              <a:gd name="connsiteX1" fmla="*/ 860100 w 1685435"/>
              <a:gd name="connsiteY1" fmla="*/ 2796638 h 2796638"/>
              <a:gd name="connsiteX2" fmla="*/ 171331 w 1685435"/>
              <a:gd name="connsiteY2" fmla="*/ 2190997 h 2796638"/>
              <a:gd name="connsiteX3" fmla="*/ 16952 w 1685435"/>
              <a:gd name="connsiteY3" fmla="*/ 1864425 h 2796638"/>
              <a:gd name="connsiteX4" fmla="*/ 129767 w 1685435"/>
              <a:gd name="connsiteY4" fmla="*/ 314695 h 2796638"/>
              <a:gd name="connsiteX5" fmla="*/ 230708 w 1685435"/>
              <a:gd name="connsiteY5" fmla="*/ 0 h 2796638"/>
              <a:gd name="connsiteX6" fmla="*/ 616656 w 1685435"/>
              <a:gd name="connsiteY6" fmla="*/ 760020 h 2796638"/>
              <a:gd name="connsiteX7" fmla="*/ 1685435 w 1685435"/>
              <a:gd name="connsiteY7" fmla="*/ 2030680 h 2796638"/>
              <a:gd name="connsiteX0" fmla="*/ 1680392 w 1680392"/>
              <a:gd name="connsiteY0" fmla="*/ 2030680 h 2796638"/>
              <a:gd name="connsiteX1" fmla="*/ 855057 w 1680392"/>
              <a:gd name="connsiteY1" fmla="*/ 2796638 h 2796638"/>
              <a:gd name="connsiteX2" fmla="*/ 166288 w 1680392"/>
              <a:gd name="connsiteY2" fmla="*/ 2190997 h 2796638"/>
              <a:gd name="connsiteX3" fmla="*/ 11909 w 1680392"/>
              <a:gd name="connsiteY3" fmla="*/ 1864425 h 2796638"/>
              <a:gd name="connsiteX4" fmla="*/ 124724 w 1680392"/>
              <a:gd name="connsiteY4" fmla="*/ 314695 h 2796638"/>
              <a:gd name="connsiteX5" fmla="*/ 225665 w 1680392"/>
              <a:gd name="connsiteY5" fmla="*/ 0 h 2796638"/>
              <a:gd name="connsiteX6" fmla="*/ 611613 w 1680392"/>
              <a:gd name="connsiteY6" fmla="*/ 760020 h 2796638"/>
              <a:gd name="connsiteX7" fmla="*/ 1680392 w 1680392"/>
              <a:gd name="connsiteY7" fmla="*/ 2030680 h 2796638"/>
              <a:gd name="connsiteX0" fmla="*/ 1680392 w 1680392"/>
              <a:gd name="connsiteY0" fmla="*/ 2030680 h 2796638"/>
              <a:gd name="connsiteX1" fmla="*/ 855057 w 1680392"/>
              <a:gd name="connsiteY1" fmla="*/ 2796638 h 2796638"/>
              <a:gd name="connsiteX2" fmla="*/ 166288 w 1680392"/>
              <a:gd name="connsiteY2" fmla="*/ 2190997 h 2796638"/>
              <a:gd name="connsiteX3" fmla="*/ 11909 w 1680392"/>
              <a:gd name="connsiteY3" fmla="*/ 1864425 h 2796638"/>
              <a:gd name="connsiteX4" fmla="*/ 124724 w 1680392"/>
              <a:gd name="connsiteY4" fmla="*/ 314695 h 2796638"/>
              <a:gd name="connsiteX5" fmla="*/ 225665 w 1680392"/>
              <a:gd name="connsiteY5" fmla="*/ 0 h 2796638"/>
              <a:gd name="connsiteX6" fmla="*/ 611613 w 1680392"/>
              <a:gd name="connsiteY6" fmla="*/ 760020 h 2796638"/>
              <a:gd name="connsiteX7" fmla="*/ 1680392 w 1680392"/>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599742 w 1668521"/>
              <a:gd name="connsiteY6" fmla="*/ 760020 h 2796638"/>
              <a:gd name="connsiteX7" fmla="*/ 1668521 w 1668521"/>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599742 w 1668521"/>
              <a:gd name="connsiteY6" fmla="*/ 760020 h 2796638"/>
              <a:gd name="connsiteX7" fmla="*/ 1668521 w 1668521"/>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611617 w 1668521"/>
              <a:gd name="connsiteY6" fmla="*/ 765957 h 2796638"/>
              <a:gd name="connsiteX7" fmla="*/ 1668521 w 1668521"/>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611617 w 1668521"/>
              <a:gd name="connsiteY6" fmla="*/ 765957 h 2796638"/>
              <a:gd name="connsiteX7" fmla="*/ 1668521 w 1668521"/>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611617 w 1668521"/>
              <a:gd name="connsiteY6" fmla="*/ 765957 h 2796638"/>
              <a:gd name="connsiteX7" fmla="*/ 1668521 w 1668521"/>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611617 w 1668521"/>
              <a:gd name="connsiteY6" fmla="*/ 765957 h 2796638"/>
              <a:gd name="connsiteX7" fmla="*/ 1668521 w 1668521"/>
              <a:gd name="connsiteY7" fmla="*/ 2030680 h 2796638"/>
              <a:gd name="connsiteX0" fmla="*/ 1691625 w 1691625"/>
              <a:gd name="connsiteY0" fmla="*/ 2030680 h 2796638"/>
              <a:gd name="connsiteX1" fmla="*/ 866290 w 1691625"/>
              <a:gd name="connsiteY1" fmla="*/ 2796638 h 2796638"/>
              <a:gd name="connsiteX2" fmla="*/ 147833 w 1691625"/>
              <a:gd name="connsiteY2" fmla="*/ 2190997 h 2796638"/>
              <a:gd name="connsiteX3" fmla="*/ 23142 w 1691625"/>
              <a:gd name="connsiteY3" fmla="*/ 1864425 h 2796638"/>
              <a:gd name="connsiteX4" fmla="*/ 135957 w 1691625"/>
              <a:gd name="connsiteY4" fmla="*/ 314695 h 2796638"/>
              <a:gd name="connsiteX5" fmla="*/ 236898 w 1691625"/>
              <a:gd name="connsiteY5" fmla="*/ 0 h 2796638"/>
              <a:gd name="connsiteX6" fmla="*/ 634721 w 1691625"/>
              <a:gd name="connsiteY6" fmla="*/ 765957 h 2796638"/>
              <a:gd name="connsiteX7" fmla="*/ 1691625 w 1691625"/>
              <a:gd name="connsiteY7" fmla="*/ 2030680 h 2796638"/>
              <a:gd name="connsiteX0" fmla="*/ 1683438 w 1683438"/>
              <a:gd name="connsiteY0" fmla="*/ 2030680 h 2796638"/>
              <a:gd name="connsiteX1" fmla="*/ 858103 w 1683438"/>
              <a:gd name="connsiteY1" fmla="*/ 2796638 h 2796638"/>
              <a:gd name="connsiteX2" fmla="*/ 139646 w 1683438"/>
              <a:gd name="connsiteY2" fmla="*/ 2190997 h 2796638"/>
              <a:gd name="connsiteX3" fmla="*/ 14955 w 1683438"/>
              <a:gd name="connsiteY3" fmla="*/ 1864425 h 2796638"/>
              <a:gd name="connsiteX4" fmla="*/ 127770 w 1683438"/>
              <a:gd name="connsiteY4" fmla="*/ 314695 h 2796638"/>
              <a:gd name="connsiteX5" fmla="*/ 228711 w 1683438"/>
              <a:gd name="connsiteY5" fmla="*/ 0 h 2796638"/>
              <a:gd name="connsiteX6" fmla="*/ 626534 w 1683438"/>
              <a:gd name="connsiteY6" fmla="*/ 765957 h 2796638"/>
              <a:gd name="connsiteX7" fmla="*/ 1683438 w 1683438"/>
              <a:gd name="connsiteY7" fmla="*/ 2030680 h 2796638"/>
              <a:gd name="connsiteX0" fmla="*/ 1604961 w 1604961"/>
              <a:gd name="connsiteY0" fmla="*/ 2030680 h 2796638"/>
              <a:gd name="connsiteX1" fmla="*/ 779626 w 1604961"/>
              <a:gd name="connsiteY1" fmla="*/ 2796638 h 2796638"/>
              <a:gd name="connsiteX2" fmla="*/ 61169 w 1604961"/>
              <a:gd name="connsiteY2" fmla="*/ 2190997 h 2796638"/>
              <a:gd name="connsiteX3" fmla="*/ 49293 w 1604961"/>
              <a:gd name="connsiteY3" fmla="*/ 314695 h 2796638"/>
              <a:gd name="connsiteX4" fmla="*/ 150234 w 1604961"/>
              <a:gd name="connsiteY4" fmla="*/ 0 h 2796638"/>
              <a:gd name="connsiteX5" fmla="*/ 548057 w 1604961"/>
              <a:gd name="connsiteY5" fmla="*/ 765957 h 2796638"/>
              <a:gd name="connsiteX6" fmla="*/ 1604961 w 1604961"/>
              <a:gd name="connsiteY6" fmla="*/ 2030680 h 2796638"/>
              <a:gd name="connsiteX0" fmla="*/ 1710050 w 1710050"/>
              <a:gd name="connsiteY0" fmla="*/ 2030680 h 2796638"/>
              <a:gd name="connsiteX1" fmla="*/ 884715 w 1710050"/>
              <a:gd name="connsiteY1" fmla="*/ 2796638 h 2796638"/>
              <a:gd name="connsiteX2" fmla="*/ 166258 w 1710050"/>
              <a:gd name="connsiteY2" fmla="*/ 2190997 h 2796638"/>
              <a:gd name="connsiteX3" fmla="*/ 154382 w 1710050"/>
              <a:gd name="connsiteY3" fmla="*/ 314695 h 2796638"/>
              <a:gd name="connsiteX4" fmla="*/ 255323 w 1710050"/>
              <a:gd name="connsiteY4" fmla="*/ 0 h 2796638"/>
              <a:gd name="connsiteX5" fmla="*/ 653146 w 1710050"/>
              <a:gd name="connsiteY5" fmla="*/ 765957 h 2796638"/>
              <a:gd name="connsiteX6" fmla="*/ 1710050 w 1710050"/>
              <a:gd name="connsiteY6" fmla="*/ 2030680 h 2796638"/>
              <a:gd name="connsiteX0" fmla="*/ 1716009 w 1716009"/>
              <a:gd name="connsiteY0" fmla="*/ 2030680 h 2796638"/>
              <a:gd name="connsiteX1" fmla="*/ 890674 w 1716009"/>
              <a:gd name="connsiteY1" fmla="*/ 2796638 h 2796638"/>
              <a:gd name="connsiteX2" fmla="*/ 172217 w 1716009"/>
              <a:gd name="connsiteY2" fmla="*/ 2190997 h 2796638"/>
              <a:gd name="connsiteX3" fmla="*/ 24 w 1716009"/>
              <a:gd name="connsiteY3" fmla="*/ 1490352 h 2796638"/>
              <a:gd name="connsiteX4" fmla="*/ 160341 w 1716009"/>
              <a:gd name="connsiteY4" fmla="*/ 314695 h 2796638"/>
              <a:gd name="connsiteX5" fmla="*/ 261282 w 1716009"/>
              <a:gd name="connsiteY5" fmla="*/ 0 h 2796638"/>
              <a:gd name="connsiteX6" fmla="*/ 659105 w 1716009"/>
              <a:gd name="connsiteY6" fmla="*/ 765957 h 2796638"/>
              <a:gd name="connsiteX7" fmla="*/ 1716009 w 1716009"/>
              <a:gd name="connsiteY7" fmla="*/ 2030680 h 2796638"/>
              <a:gd name="connsiteX0" fmla="*/ 1655152 w 1655152"/>
              <a:gd name="connsiteY0" fmla="*/ 2030680 h 2796638"/>
              <a:gd name="connsiteX1" fmla="*/ 829817 w 1655152"/>
              <a:gd name="connsiteY1" fmla="*/ 2796638 h 2796638"/>
              <a:gd name="connsiteX2" fmla="*/ 111360 w 1655152"/>
              <a:gd name="connsiteY2" fmla="*/ 2190997 h 2796638"/>
              <a:gd name="connsiteX3" fmla="*/ 4481 w 1655152"/>
              <a:gd name="connsiteY3" fmla="*/ 1502228 h 2796638"/>
              <a:gd name="connsiteX4" fmla="*/ 99484 w 1655152"/>
              <a:gd name="connsiteY4" fmla="*/ 314695 h 2796638"/>
              <a:gd name="connsiteX5" fmla="*/ 200425 w 1655152"/>
              <a:gd name="connsiteY5" fmla="*/ 0 h 2796638"/>
              <a:gd name="connsiteX6" fmla="*/ 598248 w 1655152"/>
              <a:gd name="connsiteY6" fmla="*/ 765957 h 2796638"/>
              <a:gd name="connsiteX7" fmla="*/ 1655152 w 1655152"/>
              <a:gd name="connsiteY7" fmla="*/ 2030680 h 2796638"/>
              <a:gd name="connsiteX0" fmla="*/ 1672241 w 1672241"/>
              <a:gd name="connsiteY0" fmla="*/ 2030680 h 2796638"/>
              <a:gd name="connsiteX1" fmla="*/ 846906 w 1672241"/>
              <a:gd name="connsiteY1" fmla="*/ 2796638 h 2796638"/>
              <a:gd name="connsiteX2" fmla="*/ 128449 w 1672241"/>
              <a:gd name="connsiteY2" fmla="*/ 2190997 h 2796638"/>
              <a:gd name="connsiteX3" fmla="*/ 21570 w 1672241"/>
              <a:gd name="connsiteY3" fmla="*/ 1502228 h 2796638"/>
              <a:gd name="connsiteX4" fmla="*/ 116573 w 1672241"/>
              <a:gd name="connsiteY4" fmla="*/ 314695 h 2796638"/>
              <a:gd name="connsiteX5" fmla="*/ 217514 w 1672241"/>
              <a:gd name="connsiteY5" fmla="*/ 0 h 2796638"/>
              <a:gd name="connsiteX6" fmla="*/ 615337 w 1672241"/>
              <a:gd name="connsiteY6" fmla="*/ 765957 h 2796638"/>
              <a:gd name="connsiteX7" fmla="*/ 1672241 w 1672241"/>
              <a:gd name="connsiteY7" fmla="*/ 2030680 h 2796638"/>
              <a:gd name="connsiteX0" fmla="*/ 1652715 w 1652715"/>
              <a:gd name="connsiteY0" fmla="*/ 2030680 h 2796638"/>
              <a:gd name="connsiteX1" fmla="*/ 827380 w 1652715"/>
              <a:gd name="connsiteY1" fmla="*/ 2796638 h 2796638"/>
              <a:gd name="connsiteX2" fmla="*/ 108923 w 1652715"/>
              <a:gd name="connsiteY2" fmla="*/ 2190997 h 2796638"/>
              <a:gd name="connsiteX3" fmla="*/ 2044 w 1652715"/>
              <a:gd name="connsiteY3" fmla="*/ 1502228 h 2796638"/>
              <a:gd name="connsiteX4" fmla="*/ 97047 w 1652715"/>
              <a:gd name="connsiteY4" fmla="*/ 314695 h 2796638"/>
              <a:gd name="connsiteX5" fmla="*/ 197988 w 1652715"/>
              <a:gd name="connsiteY5" fmla="*/ 0 h 2796638"/>
              <a:gd name="connsiteX6" fmla="*/ 595811 w 1652715"/>
              <a:gd name="connsiteY6" fmla="*/ 765957 h 2796638"/>
              <a:gd name="connsiteX7" fmla="*/ 1652715 w 1652715"/>
              <a:gd name="connsiteY7" fmla="*/ 2030680 h 2796638"/>
              <a:gd name="connsiteX0" fmla="*/ 1664682 w 1664682"/>
              <a:gd name="connsiteY0" fmla="*/ 2030680 h 2796638"/>
              <a:gd name="connsiteX1" fmla="*/ 839347 w 1664682"/>
              <a:gd name="connsiteY1" fmla="*/ 2796638 h 2796638"/>
              <a:gd name="connsiteX2" fmla="*/ 120890 w 1664682"/>
              <a:gd name="connsiteY2" fmla="*/ 2190997 h 2796638"/>
              <a:gd name="connsiteX3" fmla="*/ 14011 w 1664682"/>
              <a:gd name="connsiteY3" fmla="*/ 1502228 h 2796638"/>
              <a:gd name="connsiteX4" fmla="*/ 109014 w 1664682"/>
              <a:gd name="connsiteY4" fmla="*/ 314695 h 2796638"/>
              <a:gd name="connsiteX5" fmla="*/ 209955 w 1664682"/>
              <a:gd name="connsiteY5" fmla="*/ 0 h 2796638"/>
              <a:gd name="connsiteX6" fmla="*/ 607778 w 1664682"/>
              <a:gd name="connsiteY6" fmla="*/ 765957 h 2796638"/>
              <a:gd name="connsiteX7" fmla="*/ 1664682 w 1664682"/>
              <a:gd name="connsiteY7" fmla="*/ 2030680 h 2796638"/>
              <a:gd name="connsiteX0" fmla="*/ 1675530 w 1675530"/>
              <a:gd name="connsiteY0" fmla="*/ 2030680 h 2796638"/>
              <a:gd name="connsiteX1" fmla="*/ 850195 w 1675530"/>
              <a:gd name="connsiteY1" fmla="*/ 2796638 h 2796638"/>
              <a:gd name="connsiteX2" fmla="*/ 131738 w 1675530"/>
              <a:gd name="connsiteY2" fmla="*/ 2190997 h 2796638"/>
              <a:gd name="connsiteX3" fmla="*/ 24859 w 1675530"/>
              <a:gd name="connsiteY3" fmla="*/ 1502228 h 2796638"/>
              <a:gd name="connsiteX4" fmla="*/ 119862 w 1675530"/>
              <a:gd name="connsiteY4" fmla="*/ 314695 h 2796638"/>
              <a:gd name="connsiteX5" fmla="*/ 220803 w 1675530"/>
              <a:gd name="connsiteY5" fmla="*/ 0 h 2796638"/>
              <a:gd name="connsiteX6" fmla="*/ 618626 w 1675530"/>
              <a:gd name="connsiteY6" fmla="*/ 765957 h 2796638"/>
              <a:gd name="connsiteX7" fmla="*/ 1675530 w 1675530"/>
              <a:gd name="connsiteY7" fmla="*/ 2030680 h 2796638"/>
              <a:gd name="connsiteX0" fmla="*/ 1681237 w 1681237"/>
              <a:gd name="connsiteY0" fmla="*/ 2030680 h 2796638"/>
              <a:gd name="connsiteX1" fmla="*/ 855902 w 1681237"/>
              <a:gd name="connsiteY1" fmla="*/ 2796638 h 2796638"/>
              <a:gd name="connsiteX2" fmla="*/ 137445 w 1681237"/>
              <a:gd name="connsiteY2" fmla="*/ 2190997 h 2796638"/>
              <a:gd name="connsiteX3" fmla="*/ 30566 w 1681237"/>
              <a:gd name="connsiteY3" fmla="*/ 1502228 h 2796638"/>
              <a:gd name="connsiteX4" fmla="*/ 125569 w 1681237"/>
              <a:gd name="connsiteY4" fmla="*/ 314695 h 2796638"/>
              <a:gd name="connsiteX5" fmla="*/ 226510 w 1681237"/>
              <a:gd name="connsiteY5" fmla="*/ 0 h 2796638"/>
              <a:gd name="connsiteX6" fmla="*/ 624333 w 1681237"/>
              <a:gd name="connsiteY6" fmla="*/ 765957 h 2796638"/>
              <a:gd name="connsiteX7" fmla="*/ 1681237 w 1681237"/>
              <a:gd name="connsiteY7" fmla="*/ 2030680 h 2796638"/>
              <a:gd name="connsiteX0" fmla="*/ 1693112 w 1693112"/>
              <a:gd name="connsiteY0" fmla="*/ 2030680 h 2796638"/>
              <a:gd name="connsiteX1" fmla="*/ 855902 w 1693112"/>
              <a:gd name="connsiteY1" fmla="*/ 2796638 h 2796638"/>
              <a:gd name="connsiteX2" fmla="*/ 137445 w 1693112"/>
              <a:gd name="connsiteY2" fmla="*/ 2190997 h 2796638"/>
              <a:gd name="connsiteX3" fmla="*/ 30566 w 1693112"/>
              <a:gd name="connsiteY3" fmla="*/ 1502228 h 2796638"/>
              <a:gd name="connsiteX4" fmla="*/ 125569 w 1693112"/>
              <a:gd name="connsiteY4" fmla="*/ 314695 h 2796638"/>
              <a:gd name="connsiteX5" fmla="*/ 226510 w 1693112"/>
              <a:gd name="connsiteY5" fmla="*/ 0 h 2796638"/>
              <a:gd name="connsiteX6" fmla="*/ 624333 w 1693112"/>
              <a:gd name="connsiteY6" fmla="*/ 765957 h 2796638"/>
              <a:gd name="connsiteX7" fmla="*/ 1693112 w 1693112"/>
              <a:gd name="connsiteY7" fmla="*/ 2030680 h 2796638"/>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34531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34531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42711 h 2808669"/>
              <a:gd name="connsiteX1" fmla="*/ 855902 w 1693112"/>
              <a:gd name="connsiteY1" fmla="*/ 2808669 h 2808669"/>
              <a:gd name="connsiteX2" fmla="*/ 137445 w 1693112"/>
              <a:gd name="connsiteY2" fmla="*/ 2203028 h 2808669"/>
              <a:gd name="connsiteX3" fmla="*/ 30566 w 1693112"/>
              <a:gd name="connsiteY3" fmla="*/ 1514259 h 2808669"/>
              <a:gd name="connsiteX4" fmla="*/ 125569 w 1693112"/>
              <a:gd name="connsiteY4" fmla="*/ 326726 h 2808669"/>
              <a:gd name="connsiteX5" fmla="*/ 282659 w 1693112"/>
              <a:gd name="connsiteY5" fmla="*/ 0 h 2808669"/>
              <a:gd name="connsiteX6" fmla="*/ 624333 w 1693112"/>
              <a:gd name="connsiteY6" fmla="*/ 777988 h 2808669"/>
              <a:gd name="connsiteX7" fmla="*/ 1693112 w 1693112"/>
              <a:gd name="connsiteY7" fmla="*/ 2042711 h 2808669"/>
              <a:gd name="connsiteX0" fmla="*/ 1693112 w 1693112"/>
              <a:gd name="connsiteY0" fmla="*/ 2042711 h 2808669"/>
              <a:gd name="connsiteX1" fmla="*/ 855902 w 1693112"/>
              <a:gd name="connsiteY1" fmla="*/ 2808669 h 2808669"/>
              <a:gd name="connsiteX2" fmla="*/ 137445 w 1693112"/>
              <a:gd name="connsiteY2" fmla="*/ 2203028 h 2808669"/>
              <a:gd name="connsiteX3" fmla="*/ 30566 w 1693112"/>
              <a:gd name="connsiteY3" fmla="*/ 1514259 h 2808669"/>
              <a:gd name="connsiteX4" fmla="*/ 125569 w 1693112"/>
              <a:gd name="connsiteY4" fmla="*/ 326726 h 2808669"/>
              <a:gd name="connsiteX5" fmla="*/ 282659 w 1693112"/>
              <a:gd name="connsiteY5" fmla="*/ 0 h 2808669"/>
              <a:gd name="connsiteX6" fmla="*/ 624333 w 1693112"/>
              <a:gd name="connsiteY6" fmla="*/ 777988 h 2808669"/>
              <a:gd name="connsiteX7" fmla="*/ 1693112 w 1693112"/>
              <a:gd name="connsiteY7" fmla="*/ 2042711 h 2808669"/>
              <a:gd name="connsiteX0" fmla="*/ 1693112 w 1693112"/>
              <a:gd name="connsiteY0" fmla="*/ 2042711 h 2808669"/>
              <a:gd name="connsiteX1" fmla="*/ 855902 w 1693112"/>
              <a:gd name="connsiteY1" fmla="*/ 2808669 h 2808669"/>
              <a:gd name="connsiteX2" fmla="*/ 137445 w 1693112"/>
              <a:gd name="connsiteY2" fmla="*/ 2203028 h 2808669"/>
              <a:gd name="connsiteX3" fmla="*/ 30566 w 1693112"/>
              <a:gd name="connsiteY3" fmla="*/ 1514259 h 2808669"/>
              <a:gd name="connsiteX4" fmla="*/ 125569 w 1693112"/>
              <a:gd name="connsiteY4" fmla="*/ 326726 h 2808669"/>
              <a:gd name="connsiteX5" fmla="*/ 282659 w 1693112"/>
              <a:gd name="connsiteY5" fmla="*/ 0 h 2808669"/>
              <a:gd name="connsiteX6" fmla="*/ 624333 w 1693112"/>
              <a:gd name="connsiteY6" fmla="*/ 777988 h 2808669"/>
              <a:gd name="connsiteX7" fmla="*/ 1693112 w 1693112"/>
              <a:gd name="connsiteY7" fmla="*/ 2042711 h 2808669"/>
              <a:gd name="connsiteX0" fmla="*/ 1693112 w 1693112"/>
              <a:gd name="connsiteY0" fmla="*/ 2034690 h 2800648"/>
              <a:gd name="connsiteX1" fmla="*/ 855902 w 1693112"/>
              <a:gd name="connsiteY1" fmla="*/ 2800648 h 2800648"/>
              <a:gd name="connsiteX2" fmla="*/ 137445 w 1693112"/>
              <a:gd name="connsiteY2" fmla="*/ 2195007 h 2800648"/>
              <a:gd name="connsiteX3" fmla="*/ 30566 w 1693112"/>
              <a:gd name="connsiteY3" fmla="*/ 1506238 h 2800648"/>
              <a:gd name="connsiteX4" fmla="*/ 125569 w 1693112"/>
              <a:gd name="connsiteY4" fmla="*/ 318705 h 2800648"/>
              <a:gd name="connsiteX5" fmla="*/ 298701 w 1693112"/>
              <a:gd name="connsiteY5" fmla="*/ 0 h 2800648"/>
              <a:gd name="connsiteX6" fmla="*/ 624333 w 1693112"/>
              <a:gd name="connsiteY6" fmla="*/ 769967 h 2800648"/>
              <a:gd name="connsiteX7" fmla="*/ 1693112 w 1693112"/>
              <a:gd name="connsiteY7" fmla="*/ 2034690 h 2800648"/>
              <a:gd name="connsiteX0" fmla="*/ 1693112 w 1693112"/>
              <a:gd name="connsiteY0" fmla="*/ 2034690 h 2800648"/>
              <a:gd name="connsiteX1" fmla="*/ 855902 w 1693112"/>
              <a:gd name="connsiteY1" fmla="*/ 2800648 h 2800648"/>
              <a:gd name="connsiteX2" fmla="*/ 137445 w 1693112"/>
              <a:gd name="connsiteY2" fmla="*/ 2195007 h 2800648"/>
              <a:gd name="connsiteX3" fmla="*/ 30566 w 1693112"/>
              <a:gd name="connsiteY3" fmla="*/ 1506238 h 2800648"/>
              <a:gd name="connsiteX4" fmla="*/ 125569 w 1693112"/>
              <a:gd name="connsiteY4" fmla="*/ 318705 h 2800648"/>
              <a:gd name="connsiteX5" fmla="*/ 298701 w 1693112"/>
              <a:gd name="connsiteY5" fmla="*/ 0 h 2800648"/>
              <a:gd name="connsiteX6" fmla="*/ 624333 w 1693112"/>
              <a:gd name="connsiteY6" fmla="*/ 769967 h 2800648"/>
              <a:gd name="connsiteX7" fmla="*/ 1693112 w 1693112"/>
              <a:gd name="connsiteY7" fmla="*/ 2034690 h 2800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3112" h="2800648">
                <a:moveTo>
                  <a:pt x="1693112" y="2034690"/>
                </a:moveTo>
                <a:lnTo>
                  <a:pt x="855902" y="2800648"/>
                </a:lnTo>
                <a:lnTo>
                  <a:pt x="137445" y="2195007"/>
                </a:lnTo>
                <a:cubicBezTo>
                  <a:pt x="-59488" y="1973333"/>
                  <a:pt x="5548" y="1817959"/>
                  <a:pt x="30566" y="1506238"/>
                </a:cubicBezTo>
                <a:cubicBezTo>
                  <a:pt x="129527" y="273183"/>
                  <a:pt x="82026" y="567097"/>
                  <a:pt x="125569" y="318705"/>
                </a:cubicBezTo>
                <a:cubicBezTo>
                  <a:pt x="151299" y="27760"/>
                  <a:pt x="309222" y="4689"/>
                  <a:pt x="298701" y="0"/>
                </a:cubicBezTo>
                <a:cubicBezTo>
                  <a:pt x="307660" y="18074"/>
                  <a:pt x="5932" y="131616"/>
                  <a:pt x="624333" y="769967"/>
                </a:cubicBezTo>
                <a:cubicBezTo>
                  <a:pt x="1790094" y="2129692"/>
                  <a:pt x="1340811" y="1613116"/>
                  <a:pt x="1693112" y="2034690"/>
                </a:cubicBezTo>
                <a:close/>
              </a:path>
            </a:pathLst>
          </a:custGeom>
          <a:gradFill>
            <a:gsLst>
              <a:gs pos="0">
                <a:schemeClr val="accent2">
                  <a:lumMod val="75000"/>
                </a:schemeClr>
              </a:gs>
              <a:gs pos="67000">
                <a:schemeClr val="accent2"/>
              </a:gs>
              <a:gs pos="100000">
                <a:schemeClr val="bg1"/>
              </a:gs>
            </a:gsLst>
            <a:lin ang="10800000" scaled="0"/>
          </a:gradFill>
          <a:ln>
            <a:noFill/>
          </a:ln>
          <a:effectLst>
            <a:outerShdw blurRad="330200" dist="190500" dir="36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52" name="梯形 51"/>
          <p:cNvSpPr/>
          <p:nvPr/>
        </p:nvSpPr>
        <p:spPr>
          <a:xfrm rot="13680000">
            <a:off x="2362442" y="5634101"/>
            <a:ext cx="744014" cy="374009"/>
          </a:xfrm>
          <a:prstGeom prst="trapezoid">
            <a:avLst/>
          </a:prstGeom>
          <a:gradFill>
            <a:gsLst>
              <a:gs pos="0">
                <a:schemeClr val="accent2">
                  <a:lumMod val="75000"/>
                </a:schemeClr>
              </a:gs>
              <a:gs pos="100000">
                <a:schemeClr val="accent2">
                  <a:lumMod val="60000"/>
                  <a:lumOff val="40000"/>
                </a:schemeClr>
              </a:gs>
            </a:gsLst>
            <a:lin ang="4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53" name="剪去同侧角的矩形 10"/>
          <p:cNvSpPr/>
          <p:nvPr/>
        </p:nvSpPr>
        <p:spPr>
          <a:xfrm rot="13680000" flipV="1">
            <a:off x="2563866" y="5387533"/>
            <a:ext cx="550090" cy="665419"/>
          </a:xfrm>
          <a:custGeom>
            <a:avLst/>
            <a:gdLst>
              <a:gd name="connsiteX0" fmla="*/ 345143 w 749300"/>
              <a:gd name="connsiteY0" fmla="*/ 0 h 753046"/>
              <a:gd name="connsiteX1" fmla="*/ 404157 w 749300"/>
              <a:gd name="connsiteY1" fmla="*/ 0 h 753046"/>
              <a:gd name="connsiteX2" fmla="*/ 749300 w 749300"/>
              <a:gd name="connsiteY2" fmla="*/ 345143 h 753046"/>
              <a:gd name="connsiteX3" fmla="*/ 749300 w 749300"/>
              <a:gd name="connsiteY3" fmla="*/ 753046 h 753046"/>
              <a:gd name="connsiteX4" fmla="*/ 749300 w 749300"/>
              <a:gd name="connsiteY4" fmla="*/ 753046 h 753046"/>
              <a:gd name="connsiteX5" fmla="*/ 0 w 749300"/>
              <a:gd name="connsiteY5" fmla="*/ 753046 h 753046"/>
              <a:gd name="connsiteX6" fmla="*/ 0 w 749300"/>
              <a:gd name="connsiteY6" fmla="*/ 753046 h 753046"/>
              <a:gd name="connsiteX7" fmla="*/ 0 w 749300"/>
              <a:gd name="connsiteY7" fmla="*/ 345143 h 753046"/>
              <a:gd name="connsiteX8" fmla="*/ 345143 w 749300"/>
              <a:gd name="connsiteY8" fmla="*/ 0 h 753046"/>
              <a:gd name="connsiteX0" fmla="*/ 345143 w 749300"/>
              <a:gd name="connsiteY0" fmla="*/ 43143 h 796189"/>
              <a:gd name="connsiteX1" fmla="*/ 404157 w 749300"/>
              <a:gd name="connsiteY1" fmla="*/ 43143 h 796189"/>
              <a:gd name="connsiteX2" fmla="*/ 749300 w 749300"/>
              <a:gd name="connsiteY2" fmla="*/ 388286 h 796189"/>
              <a:gd name="connsiteX3" fmla="*/ 749300 w 749300"/>
              <a:gd name="connsiteY3" fmla="*/ 796189 h 796189"/>
              <a:gd name="connsiteX4" fmla="*/ 749300 w 749300"/>
              <a:gd name="connsiteY4" fmla="*/ 796189 h 796189"/>
              <a:gd name="connsiteX5" fmla="*/ 0 w 749300"/>
              <a:gd name="connsiteY5" fmla="*/ 796189 h 796189"/>
              <a:gd name="connsiteX6" fmla="*/ 0 w 749300"/>
              <a:gd name="connsiteY6" fmla="*/ 796189 h 796189"/>
              <a:gd name="connsiteX7" fmla="*/ 0 w 749300"/>
              <a:gd name="connsiteY7" fmla="*/ 388286 h 796189"/>
              <a:gd name="connsiteX8" fmla="*/ 345143 w 749300"/>
              <a:gd name="connsiteY8" fmla="*/ 43143 h 796189"/>
              <a:gd name="connsiteX0" fmla="*/ 345143 w 749300"/>
              <a:gd name="connsiteY0" fmla="*/ 43143 h 796189"/>
              <a:gd name="connsiteX1" fmla="*/ 404157 w 749300"/>
              <a:gd name="connsiteY1" fmla="*/ 43143 h 796189"/>
              <a:gd name="connsiteX2" fmla="*/ 749300 w 749300"/>
              <a:gd name="connsiteY2" fmla="*/ 388286 h 796189"/>
              <a:gd name="connsiteX3" fmla="*/ 749300 w 749300"/>
              <a:gd name="connsiteY3" fmla="*/ 796189 h 796189"/>
              <a:gd name="connsiteX4" fmla="*/ 749300 w 749300"/>
              <a:gd name="connsiteY4" fmla="*/ 796189 h 796189"/>
              <a:gd name="connsiteX5" fmla="*/ 0 w 749300"/>
              <a:gd name="connsiteY5" fmla="*/ 796189 h 796189"/>
              <a:gd name="connsiteX6" fmla="*/ 0 w 749300"/>
              <a:gd name="connsiteY6" fmla="*/ 796189 h 796189"/>
              <a:gd name="connsiteX7" fmla="*/ 0 w 749300"/>
              <a:gd name="connsiteY7" fmla="*/ 388286 h 796189"/>
              <a:gd name="connsiteX8" fmla="*/ 345143 w 749300"/>
              <a:gd name="connsiteY8" fmla="*/ 43143 h 796189"/>
              <a:gd name="connsiteX0" fmla="*/ 345143 w 749300"/>
              <a:gd name="connsiteY0" fmla="*/ 24099 h 777145"/>
              <a:gd name="connsiteX1" fmla="*/ 404157 w 749300"/>
              <a:gd name="connsiteY1" fmla="*/ 24099 h 777145"/>
              <a:gd name="connsiteX2" fmla="*/ 749300 w 749300"/>
              <a:gd name="connsiteY2" fmla="*/ 369242 h 777145"/>
              <a:gd name="connsiteX3" fmla="*/ 749300 w 749300"/>
              <a:gd name="connsiteY3" fmla="*/ 777145 h 777145"/>
              <a:gd name="connsiteX4" fmla="*/ 749300 w 749300"/>
              <a:gd name="connsiteY4" fmla="*/ 777145 h 777145"/>
              <a:gd name="connsiteX5" fmla="*/ 0 w 749300"/>
              <a:gd name="connsiteY5" fmla="*/ 777145 h 777145"/>
              <a:gd name="connsiteX6" fmla="*/ 0 w 749300"/>
              <a:gd name="connsiteY6" fmla="*/ 777145 h 777145"/>
              <a:gd name="connsiteX7" fmla="*/ 0 w 749300"/>
              <a:gd name="connsiteY7" fmla="*/ 369242 h 777145"/>
              <a:gd name="connsiteX8" fmla="*/ 345143 w 749300"/>
              <a:gd name="connsiteY8" fmla="*/ 24099 h 777145"/>
              <a:gd name="connsiteX0" fmla="*/ 345143 w 749300"/>
              <a:gd name="connsiteY0" fmla="*/ 155 h 753201"/>
              <a:gd name="connsiteX1" fmla="*/ 404157 w 749300"/>
              <a:gd name="connsiteY1" fmla="*/ 155 h 753201"/>
              <a:gd name="connsiteX2" fmla="*/ 749300 w 749300"/>
              <a:gd name="connsiteY2" fmla="*/ 345298 h 753201"/>
              <a:gd name="connsiteX3" fmla="*/ 749300 w 749300"/>
              <a:gd name="connsiteY3" fmla="*/ 753201 h 753201"/>
              <a:gd name="connsiteX4" fmla="*/ 749300 w 749300"/>
              <a:gd name="connsiteY4" fmla="*/ 753201 h 753201"/>
              <a:gd name="connsiteX5" fmla="*/ 0 w 749300"/>
              <a:gd name="connsiteY5" fmla="*/ 753201 h 753201"/>
              <a:gd name="connsiteX6" fmla="*/ 0 w 749300"/>
              <a:gd name="connsiteY6" fmla="*/ 753201 h 753201"/>
              <a:gd name="connsiteX7" fmla="*/ 0 w 749300"/>
              <a:gd name="connsiteY7" fmla="*/ 345298 h 753201"/>
              <a:gd name="connsiteX8" fmla="*/ 345143 w 749300"/>
              <a:gd name="connsiteY8" fmla="*/ 155 h 753201"/>
              <a:gd name="connsiteX0" fmla="*/ 345143 w 749300"/>
              <a:gd name="connsiteY0" fmla="*/ 31 h 753077"/>
              <a:gd name="connsiteX1" fmla="*/ 749300 w 749300"/>
              <a:gd name="connsiteY1" fmla="*/ 345174 h 753077"/>
              <a:gd name="connsiteX2" fmla="*/ 749300 w 749300"/>
              <a:gd name="connsiteY2" fmla="*/ 753077 h 753077"/>
              <a:gd name="connsiteX3" fmla="*/ 749300 w 749300"/>
              <a:gd name="connsiteY3" fmla="*/ 753077 h 753077"/>
              <a:gd name="connsiteX4" fmla="*/ 0 w 749300"/>
              <a:gd name="connsiteY4" fmla="*/ 753077 h 753077"/>
              <a:gd name="connsiteX5" fmla="*/ 0 w 749300"/>
              <a:gd name="connsiteY5" fmla="*/ 753077 h 753077"/>
              <a:gd name="connsiteX6" fmla="*/ 0 w 749300"/>
              <a:gd name="connsiteY6" fmla="*/ 345174 h 753077"/>
              <a:gd name="connsiteX7" fmla="*/ 345143 w 749300"/>
              <a:gd name="connsiteY7" fmla="*/ 31 h 753077"/>
              <a:gd name="connsiteX0" fmla="*/ 371671 w 749300"/>
              <a:gd name="connsiteY0" fmla="*/ 29 h 761219"/>
              <a:gd name="connsiteX1" fmla="*/ 749300 w 749300"/>
              <a:gd name="connsiteY1" fmla="*/ 353316 h 761219"/>
              <a:gd name="connsiteX2" fmla="*/ 749300 w 749300"/>
              <a:gd name="connsiteY2" fmla="*/ 761219 h 761219"/>
              <a:gd name="connsiteX3" fmla="*/ 749300 w 749300"/>
              <a:gd name="connsiteY3" fmla="*/ 761219 h 761219"/>
              <a:gd name="connsiteX4" fmla="*/ 0 w 749300"/>
              <a:gd name="connsiteY4" fmla="*/ 761219 h 761219"/>
              <a:gd name="connsiteX5" fmla="*/ 0 w 749300"/>
              <a:gd name="connsiteY5" fmla="*/ 761219 h 761219"/>
              <a:gd name="connsiteX6" fmla="*/ 0 w 749300"/>
              <a:gd name="connsiteY6" fmla="*/ 353316 h 761219"/>
              <a:gd name="connsiteX7" fmla="*/ 371671 w 749300"/>
              <a:gd name="connsiteY7" fmla="*/ 29 h 761219"/>
              <a:gd name="connsiteX0" fmla="*/ 371671 w 749300"/>
              <a:gd name="connsiteY0" fmla="*/ 40 h 761230"/>
              <a:gd name="connsiteX1" fmla="*/ 749300 w 749300"/>
              <a:gd name="connsiteY1" fmla="*/ 353327 h 761230"/>
              <a:gd name="connsiteX2" fmla="*/ 749300 w 749300"/>
              <a:gd name="connsiteY2" fmla="*/ 761230 h 761230"/>
              <a:gd name="connsiteX3" fmla="*/ 749300 w 749300"/>
              <a:gd name="connsiteY3" fmla="*/ 761230 h 761230"/>
              <a:gd name="connsiteX4" fmla="*/ 0 w 749300"/>
              <a:gd name="connsiteY4" fmla="*/ 761230 h 761230"/>
              <a:gd name="connsiteX5" fmla="*/ 0 w 749300"/>
              <a:gd name="connsiteY5" fmla="*/ 761230 h 761230"/>
              <a:gd name="connsiteX6" fmla="*/ 0 w 749300"/>
              <a:gd name="connsiteY6" fmla="*/ 353327 h 761230"/>
              <a:gd name="connsiteX7" fmla="*/ 371671 w 749300"/>
              <a:gd name="connsiteY7" fmla="*/ 40 h 76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9300" h="761230">
                <a:moveTo>
                  <a:pt x="371671" y="40"/>
                </a:moveTo>
                <a:cubicBezTo>
                  <a:pt x="383602" y="-3514"/>
                  <a:pt x="681941" y="227819"/>
                  <a:pt x="749300" y="353327"/>
                </a:cubicBezTo>
                <a:lnTo>
                  <a:pt x="749300" y="761230"/>
                </a:lnTo>
                <a:lnTo>
                  <a:pt x="749300" y="761230"/>
                </a:lnTo>
                <a:lnTo>
                  <a:pt x="0" y="761230"/>
                </a:lnTo>
                <a:lnTo>
                  <a:pt x="0" y="761230"/>
                </a:lnTo>
                <a:lnTo>
                  <a:pt x="0" y="353327"/>
                </a:lnTo>
                <a:cubicBezTo>
                  <a:pt x="57524" y="227819"/>
                  <a:pt x="359740" y="3594"/>
                  <a:pt x="371671" y="40"/>
                </a:cubicBezTo>
                <a:close/>
              </a:path>
            </a:pathLst>
          </a:custGeom>
          <a:gradFill>
            <a:gsLst>
              <a:gs pos="0">
                <a:schemeClr val="accent2">
                  <a:lumMod val="75000"/>
                </a:schemeClr>
              </a:gs>
              <a:gs pos="75000">
                <a:schemeClr val="accent2"/>
              </a:gs>
              <a:gs pos="100000">
                <a:schemeClr val="accent2">
                  <a:lumMod val="40000"/>
                  <a:lumOff val="60000"/>
                </a:schemeClr>
              </a:gs>
            </a:gsLst>
            <a:lin ang="5400000" scaled="0"/>
          </a:gradFill>
          <a:ln>
            <a:noFill/>
          </a:ln>
          <a:effectLst>
            <a:outerShdw blurRad="330200" dist="190500" dir="36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55" name="弦形 54"/>
          <p:cNvSpPr/>
          <p:nvPr/>
        </p:nvSpPr>
        <p:spPr>
          <a:xfrm rot="16200000">
            <a:off x="7522060" y="6162292"/>
            <a:ext cx="226780" cy="255506"/>
          </a:xfrm>
          <a:prstGeom prst="chord">
            <a:avLst>
              <a:gd name="adj1" fmla="val 7471518"/>
              <a:gd name="adj2" fmla="val 14441347"/>
            </a:avLst>
          </a:prstGeom>
          <a:solidFill>
            <a:schemeClr val="accent4">
              <a:lumMod val="75000"/>
            </a:schemeClr>
          </a:solidFill>
          <a:ln>
            <a:noFill/>
          </a:ln>
          <a:effectLst>
            <a:outerShdw blurRad="330200" dist="190500" dir="36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56" name="任意多边形 55"/>
          <p:cNvSpPr/>
          <p:nvPr/>
        </p:nvSpPr>
        <p:spPr>
          <a:xfrm rot="16200000">
            <a:off x="7886704" y="5068197"/>
            <a:ext cx="1116000" cy="1845990"/>
          </a:xfrm>
          <a:custGeom>
            <a:avLst/>
            <a:gdLst>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207818 w 1656608"/>
              <a:gd name="connsiteY6" fmla="*/ 195942 h 2784763"/>
              <a:gd name="connsiteX7" fmla="*/ 587829 w 1656608"/>
              <a:gd name="connsiteY7" fmla="*/ 748145 h 2784763"/>
              <a:gd name="connsiteX8" fmla="*/ 1656608 w 1656608"/>
              <a:gd name="connsiteY8"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207818 w 1656608"/>
              <a:gd name="connsiteY6" fmla="*/ 195942 h 2784763"/>
              <a:gd name="connsiteX7" fmla="*/ 587829 w 1656608"/>
              <a:gd name="connsiteY7" fmla="*/ 748145 h 2784763"/>
              <a:gd name="connsiteX8" fmla="*/ 1656608 w 1656608"/>
              <a:gd name="connsiteY8"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207818 w 1656608"/>
              <a:gd name="connsiteY6" fmla="*/ 195942 h 2784763"/>
              <a:gd name="connsiteX7" fmla="*/ 587829 w 1656608"/>
              <a:gd name="connsiteY7" fmla="*/ 748145 h 2784763"/>
              <a:gd name="connsiteX8" fmla="*/ 1656608 w 1656608"/>
              <a:gd name="connsiteY8"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587829 w 1656608"/>
              <a:gd name="connsiteY6" fmla="*/ 748145 h 2784763"/>
              <a:gd name="connsiteX7" fmla="*/ 1656608 w 1656608"/>
              <a:gd name="connsiteY7"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587829 w 1656608"/>
              <a:gd name="connsiteY6" fmla="*/ 748145 h 2784763"/>
              <a:gd name="connsiteX7" fmla="*/ 1656608 w 1656608"/>
              <a:gd name="connsiteY7"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587829 w 1656608"/>
              <a:gd name="connsiteY6" fmla="*/ 748145 h 2784763"/>
              <a:gd name="connsiteX7" fmla="*/ 1656608 w 1656608"/>
              <a:gd name="connsiteY7"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587829 w 1656608"/>
              <a:gd name="connsiteY6" fmla="*/ 748145 h 2784763"/>
              <a:gd name="connsiteX7" fmla="*/ 1656608 w 1656608"/>
              <a:gd name="connsiteY7" fmla="*/ 2018805 h 2784763"/>
              <a:gd name="connsiteX0" fmla="*/ 1656608 w 1656608"/>
              <a:gd name="connsiteY0" fmla="*/ 2018805 h 2784763"/>
              <a:gd name="connsiteX1" fmla="*/ 831273 w 1656608"/>
              <a:gd name="connsiteY1" fmla="*/ 2784763 h 2784763"/>
              <a:gd name="connsiteX2" fmla="*/ 142504 w 1656608"/>
              <a:gd name="connsiteY2" fmla="*/ 2179122 h 2784763"/>
              <a:gd name="connsiteX3" fmla="*/ 0 w 1656608"/>
              <a:gd name="connsiteY3" fmla="*/ 1858488 h 2784763"/>
              <a:gd name="connsiteX4" fmla="*/ 100940 w 1656608"/>
              <a:gd name="connsiteY4" fmla="*/ 302820 h 2784763"/>
              <a:gd name="connsiteX5" fmla="*/ 213756 w 1656608"/>
              <a:gd name="connsiteY5" fmla="*/ 0 h 2784763"/>
              <a:gd name="connsiteX6" fmla="*/ 587829 w 1656608"/>
              <a:gd name="connsiteY6" fmla="*/ 748145 h 2784763"/>
              <a:gd name="connsiteX7" fmla="*/ 1656608 w 1656608"/>
              <a:gd name="connsiteY7" fmla="*/ 2018805 h 2784763"/>
              <a:gd name="connsiteX0" fmla="*/ 1656608 w 1656608"/>
              <a:gd name="connsiteY0" fmla="*/ 2030680 h 2796638"/>
              <a:gd name="connsiteX1" fmla="*/ 831273 w 1656608"/>
              <a:gd name="connsiteY1" fmla="*/ 2796638 h 2796638"/>
              <a:gd name="connsiteX2" fmla="*/ 142504 w 1656608"/>
              <a:gd name="connsiteY2" fmla="*/ 2190997 h 2796638"/>
              <a:gd name="connsiteX3" fmla="*/ 0 w 1656608"/>
              <a:gd name="connsiteY3" fmla="*/ 1870363 h 2796638"/>
              <a:gd name="connsiteX4" fmla="*/ 100940 w 1656608"/>
              <a:gd name="connsiteY4" fmla="*/ 314695 h 2796638"/>
              <a:gd name="connsiteX5" fmla="*/ 201881 w 1656608"/>
              <a:gd name="connsiteY5" fmla="*/ 0 h 2796638"/>
              <a:gd name="connsiteX6" fmla="*/ 587829 w 1656608"/>
              <a:gd name="connsiteY6" fmla="*/ 760020 h 2796638"/>
              <a:gd name="connsiteX7" fmla="*/ 1656608 w 1656608"/>
              <a:gd name="connsiteY7" fmla="*/ 2030680 h 2796638"/>
              <a:gd name="connsiteX0" fmla="*/ 1668483 w 1668483"/>
              <a:gd name="connsiteY0" fmla="*/ 2030680 h 2796638"/>
              <a:gd name="connsiteX1" fmla="*/ 843148 w 1668483"/>
              <a:gd name="connsiteY1" fmla="*/ 2796638 h 2796638"/>
              <a:gd name="connsiteX2" fmla="*/ 154379 w 1668483"/>
              <a:gd name="connsiteY2" fmla="*/ 2190997 h 2796638"/>
              <a:gd name="connsiteX3" fmla="*/ 0 w 1668483"/>
              <a:gd name="connsiteY3" fmla="*/ 1864425 h 2796638"/>
              <a:gd name="connsiteX4" fmla="*/ 112815 w 1668483"/>
              <a:gd name="connsiteY4" fmla="*/ 314695 h 2796638"/>
              <a:gd name="connsiteX5" fmla="*/ 213756 w 1668483"/>
              <a:gd name="connsiteY5" fmla="*/ 0 h 2796638"/>
              <a:gd name="connsiteX6" fmla="*/ 599704 w 1668483"/>
              <a:gd name="connsiteY6" fmla="*/ 760020 h 2796638"/>
              <a:gd name="connsiteX7" fmla="*/ 1668483 w 1668483"/>
              <a:gd name="connsiteY7" fmla="*/ 2030680 h 2796638"/>
              <a:gd name="connsiteX0" fmla="*/ 1669227 w 1669227"/>
              <a:gd name="connsiteY0" fmla="*/ 2030680 h 2796638"/>
              <a:gd name="connsiteX1" fmla="*/ 843892 w 1669227"/>
              <a:gd name="connsiteY1" fmla="*/ 2796638 h 2796638"/>
              <a:gd name="connsiteX2" fmla="*/ 155123 w 1669227"/>
              <a:gd name="connsiteY2" fmla="*/ 2190997 h 2796638"/>
              <a:gd name="connsiteX3" fmla="*/ 744 w 1669227"/>
              <a:gd name="connsiteY3" fmla="*/ 1864425 h 2796638"/>
              <a:gd name="connsiteX4" fmla="*/ 113559 w 1669227"/>
              <a:gd name="connsiteY4" fmla="*/ 314695 h 2796638"/>
              <a:gd name="connsiteX5" fmla="*/ 214500 w 1669227"/>
              <a:gd name="connsiteY5" fmla="*/ 0 h 2796638"/>
              <a:gd name="connsiteX6" fmla="*/ 600448 w 1669227"/>
              <a:gd name="connsiteY6" fmla="*/ 760020 h 2796638"/>
              <a:gd name="connsiteX7" fmla="*/ 1669227 w 1669227"/>
              <a:gd name="connsiteY7" fmla="*/ 2030680 h 2796638"/>
              <a:gd name="connsiteX0" fmla="*/ 1685435 w 1685435"/>
              <a:gd name="connsiteY0" fmla="*/ 2030680 h 2796638"/>
              <a:gd name="connsiteX1" fmla="*/ 860100 w 1685435"/>
              <a:gd name="connsiteY1" fmla="*/ 2796638 h 2796638"/>
              <a:gd name="connsiteX2" fmla="*/ 171331 w 1685435"/>
              <a:gd name="connsiteY2" fmla="*/ 2190997 h 2796638"/>
              <a:gd name="connsiteX3" fmla="*/ 16952 w 1685435"/>
              <a:gd name="connsiteY3" fmla="*/ 1864425 h 2796638"/>
              <a:gd name="connsiteX4" fmla="*/ 129767 w 1685435"/>
              <a:gd name="connsiteY4" fmla="*/ 314695 h 2796638"/>
              <a:gd name="connsiteX5" fmla="*/ 230708 w 1685435"/>
              <a:gd name="connsiteY5" fmla="*/ 0 h 2796638"/>
              <a:gd name="connsiteX6" fmla="*/ 616656 w 1685435"/>
              <a:gd name="connsiteY6" fmla="*/ 760020 h 2796638"/>
              <a:gd name="connsiteX7" fmla="*/ 1685435 w 1685435"/>
              <a:gd name="connsiteY7" fmla="*/ 2030680 h 2796638"/>
              <a:gd name="connsiteX0" fmla="*/ 1680392 w 1680392"/>
              <a:gd name="connsiteY0" fmla="*/ 2030680 h 2796638"/>
              <a:gd name="connsiteX1" fmla="*/ 855057 w 1680392"/>
              <a:gd name="connsiteY1" fmla="*/ 2796638 h 2796638"/>
              <a:gd name="connsiteX2" fmla="*/ 166288 w 1680392"/>
              <a:gd name="connsiteY2" fmla="*/ 2190997 h 2796638"/>
              <a:gd name="connsiteX3" fmla="*/ 11909 w 1680392"/>
              <a:gd name="connsiteY3" fmla="*/ 1864425 h 2796638"/>
              <a:gd name="connsiteX4" fmla="*/ 124724 w 1680392"/>
              <a:gd name="connsiteY4" fmla="*/ 314695 h 2796638"/>
              <a:gd name="connsiteX5" fmla="*/ 225665 w 1680392"/>
              <a:gd name="connsiteY5" fmla="*/ 0 h 2796638"/>
              <a:gd name="connsiteX6" fmla="*/ 611613 w 1680392"/>
              <a:gd name="connsiteY6" fmla="*/ 760020 h 2796638"/>
              <a:gd name="connsiteX7" fmla="*/ 1680392 w 1680392"/>
              <a:gd name="connsiteY7" fmla="*/ 2030680 h 2796638"/>
              <a:gd name="connsiteX0" fmla="*/ 1680392 w 1680392"/>
              <a:gd name="connsiteY0" fmla="*/ 2030680 h 2796638"/>
              <a:gd name="connsiteX1" fmla="*/ 855057 w 1680392"/>
              <a:gd name="connsiteY1" fmla="*/ 2796638 h 2796638"/>
              <a:gd name="connsiteX2" fmla="*/ 166288 w 1680392"/>
              <a:gd name="connsiteY2" fmla="*/ 2190997 h 2796638"/>
              <a:gd name="connsiteX3" fmla="*/ 11909 w 1680392"/>
              <a:gd name="connsiteY3" fmla="*/ 1864425 h 2796638"/>
              <a:gd name="connsiteX4" fmla="*/ 124724 w 1680392"/>
              <a:gd name="connsiteY4" fmla="*/ 314695 h 2796638"/>
              <a:gd name="connsiteX5" fmla="*/ 225665 w 1680392"/>
              <a:gd name="connsiteY5" fmla="*/ 0 h 2796638"/>
              <a:gd name="connsiteX6" fmla="*/ 611613 w 1680392"/>
              <a:gd name="connsiteY6" fmla="*/ 760020 h 2796638"/>
              <a:gd name="connsiteX7" fmla="*/ 1680392 w 1680392"/>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599742 w 1668521"/>
              <a:gd name="connsiteY6" fmla="*/ 760020 h 2796638"/>
              <a:gd name="connsiteX7" fmla="*/ 1668521 w 1668521"/>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599742 w 1668521"/>
              <a:gd name="connsiteY6" fmla="*/ 760020 h 2796638"/>
              <a:gd name="connsiteX7" fmla="*/ 1668521 w 1668521"/>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611617 w 1668521"/>
              <a:gd name="connsiteY6" fmla="*/ 765957 h 2796638"/>
              <a:gd name="connsiteX7" fmla="*/ 1668521 w 1668521"/>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611617 w 1668521"/>
              <a:gd name="connsiteY6" fmla="*/ 765957 h 2796638"/>
              <a:gd name="connsiteX7" fmla="*/ 1668521 w 1668521"/>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611617 w 1668521"/>
              <a:gd name="connsiteY6" fmla="*/ 765957 h 2796638"/>
              <a:gd name="connsiteX7" fmla="*/ 1668521 w 1668521"/>
              <a:gd name="connsiteY7" fmla="*/ 2030680 h 2796638"/>
              <a:gd name="connsiteX0" fmla="*/ 1668521 w 1668521"/>
              <a:gd name="connsiteY0" fmla="*/ 2030680 h 2796638"/>
              <a:gd name="connsiteX1" fmla="*/ 843186 w 1668521"/>
              <a:gd name="connsiteY1" fmla="*/ 2796638 h 2796638"/>
              <a:gd name="connsiteX2" fmla="*/ 124729 w 1668521"/>
              <a:gd name="connsiteY2" fmla="*/ 2190997 h 2796638"/>
              <a:gd name="connsiteX3" fmla="*/ 38 w 1668521"/>
              <a:gd name="connsiteY3" fmla="*/ 1864425 h 2796638"/>
              <a:gd name="connsiteX4" fmla="*/ 112853 w 1668521"/>
              <a:gd name="connsiteY4" fmla="*/ 314695 h 2796638"/>
              <a:gd name="connsiteX5" fmla="*/ 213794 w 1668521"/>
              <a:gd name="connsiteY5" fmla="*/ 0 h 2796638"/>
              <a:gd name="connsiteX6" fmla="*/ 611617 w 1668521"/>
              <a:gd name="connsiteY6" fmla="*/ 765957 h 2796638"/>
              <a:gd name="connsiteX7" fmla="*/ 1668521 w 1668521"/>
              <a:gd name="connsiteY7" fmla="*/ 2030680 h 2796638"/>
              <a:gd name="connsiteX0" fmla="*/ 1691625 w 1691625"/>
              <a:gd name="connsiteY0" fmla="*/ 2030680 h 2796638"/>
              <a:gd name="connsiteX1" fmla="*/ 866290 w 1691625"/>
              <a:gd name="connsiteY1" fmla="*/ 2796638 h 2796638"/>
              <a:gd name="connsiteX2" fmla="*/ 147833 w 1691625"/>
              <a:gd name="connsiteY2" fmla="*/ 2190997 h 2796638"/>
              <a:gd name="connsiteX3" fmla="*/ 23142 w 1691625"/>
              <a:gd name="connsiteY3" fmla="*/ 1864425 h 2796638"/>
              <a:gd name="connsiteX4" fmla="*/ 135957 w 1691625"/>
              <a:gd name="connsiteY4" fmla="*/ 314695 h 2796638"/>
              <a:gd name="connsiteX5" fmla="*/ 236898 w 1691625"/>
              <a:gd name="connsiteY5" fmla="*/ 0 h 2796638"/>
              <a:gd name="connsiteX6" fmla="*/ 634721 w 1691625"/>
              <a:gd name="connsiteY6" fmla="*/ 765957 h 2796638"/>
              <a:gd name="connsiteX7" fmla="*/ 1691625 w 1691625"/>
              <a:gd name="connsiteY7" fmla="*/ 2030680 h 2796638"/>
              <a:gd name="connsiteX0" fmla="*/ 1683438 w 1683438"/>
              <a:gd name="connsiteY0" fmla="*/ 2030680 h 2796638"/>
              <a:gd name="connsiteX1" fmla="*/ 858103 w 1683438"/>
              <a:gd name="connsiteY1" fmla="*/ 2796638 h 2796638"/>
              <a:gd name="connsiteX2" fmla="*/ 139646 w 1683438"/>
              <a:gd name="connsiteY2" fmla="*/ 2190997 h 2796638"/>
              <a:gd name="connsiteX3" fmla="*/ 14955 w 1683438"/>
              <a:gd name="connsiteY3" fmla="*/ 1864425 h 2796638"/>
              <a:gd name="connsiteX4" fmla="*/ 127770 w 1683438"/>
              <a:gd name="connsiteY4" fmla="*/ 314695 h 2796638"/>
              <a:gd name="connsiteX5" fmla="*/ 228711 w 1683438"/>
              <a:gd name="connsiteY5" fmla="*/ 0 h 2796638"/>
              <a:gd name="connsiteX6" fmla="*/ 626534 w 1683438"/>
              <a:gd name="connsiteY6" fmla="*/ 765957 h 2796638"/>
              <a:gd name="connsiteX7" fmla="*/ 1683438 w 1683438"/>
              <a:gd name="connsiteY7" fmla="*/ 2030680 h 2796638"/>
              <a:gd name="connsiteX0" fmla="*/ 1604961 w 1604961"/>
              <a:gd name="connsiteY0" fmla="*/ 2030680 h 2796638"/>
              <a:gd name="connsiteX1" fmla="*/ 779626 w 1604961"/>
              <a:gd name="connsiteY1" fmla="*/ 2796638 h 2796638"/>
              <a:gd name="connsiteX2" fmla="*/ 61169 w 1604961"/>
              <a:gd name="connsiteY2" fmla="*/ 2190997 h 2796638"/>
              <a:gd name="connsiteX3" fmla="*/ 49293 w 1604961"/>
              <a:gd name="connsiteY3" fmla="*/ 314695 h 2796638"/>
              <a:gd name="connsiteX4" fmla="*/ 150234 w 1604961"/>
              <a:gd name="connsiteY4" fmla="*/ 0 h 2796638"/>
              <a:gd name="connsiteX5" fmla="*/ 548057 w 1604961"/>
              <a:gd name="connsiteY5" fmla="*/ 765957 h 2796638"/>
              <a:gd name="connsiteX6" fmla="*/ 1604961 w 1604961"/>
              <a:gd name="connsiteY6" fmla="*/ 2030680 h 2796638"/>
              <a:gd name="connsiteX0" fmla="*/ 1710050 w 1710050"/>
              <a:gd name="connsiteY0" fmla="*/ 2030680 h 2796638"/>
              <a:gd name="connsiteX1" fmla="*/ 884715 w 1710050"/>
              <a:gd name="connsiteY1" fmla="*/ 2796638 h 2796638"/>
              <a:gd name="connsiteX2" fmla="*/ 166258 w 1710050"/>
              <a:gd name="connsiteY2" fmla="*/ 2190997 h 2796638"/>
              <a:gd name="connsiteX3" fmla="*/ 154382 w 1710050"/>
              <a:gd name="connsiteY3" fmla="*/ 314695 h 2796638"/>
              <a:gd name="connsiteX4" fmla="*/ 255323 w 1710050"/>
              <a:gd name="connsiteY4" fmla="*/ 0 h 2796638"/>
              <a:gd name="connsiteX5" fmla="*/ 653146 w 1710050"/>
              <a:gd name="connsiteY5" fmla="*/ 765957 h 2796638"/>
              <a:gd name="connsiteX6" fmla="*/ 1710050 w 1710050"/>
              <a:gd name="connsiteY6" fmla="*/ 2030680 h 2796638"/>
              <a:gd name="connsiteX0" fmla="*/ 1716009 w 1716009"/>
              <a:gd name="connsiteY0" fmla="*/ 2030680 h 2796638"/>
              <a:gd name="connsiteX1" fmla="*/ 890674 w 1716009"/>
              <a:gd name="connsiteY1" fmla="*/ 2796638 h 2796638"/>
              <a:gd name="connsiteX2" fmla="*/ 172217 w 1716009"/>
              <a:gd name="connsiteY2" fmla="*/ 2190997 h 2796638"/>
              <a:gd name="connsiteX3" fmla="*/ 24 w 1716009"/>
              <a:gd name="connsiteY3" fmla="*/ 1490352 h 2796638"/>
              <a:gd name="connsiteX4" fmla="*/ 160341 w 1716009"/>
              <a:gd name="connsiteY4" fmla="*/ 314695 h 2796638"/>
              <a:gd name="connsiteX5" fmla="*/ 261282 w 1716009"/>
              <a:gd name="connsiteY5" fmla="*/ 0 h 2796638"/>
              <a:gd name="connsiteX6" fmla="*/ 659105 w 1716009"/>
              <a:gd name="connsiteY6" fmla="*/ 765957 h 2796638"/>
              <a:gd name="connsiteX7" fmla="*/ 1716009 w 1716009"/>
              <a:gd name="connsiteY7" fmla="*/ 2030680 h 2796638"/>
              <a:gd name="connsiteX0" fmla="*/ 1655152 w 1655152"/>
              <a:gd name="connsiteY0" fmla="*/ 2030680 h 2796638"/>
              <a:gd name="connsiteX1" fmla="*/ 829817 w 1655152"/>
              <a:gd name="connsiteY1" fmla="*/ 2796638 h 2796638"/>
              <a:gd name="connsiteX2" fmla="*/ 111360 w 1655152"/>
              <a:gd name="connsiteY2" fmla="*/ 2190997 h 2796638"/>
              <a:gd name="connsiteX3" fmla="*/ 4481 w 1655152"/>
              <a:gd name="connsiteY3" fmla="*/ 1502228 h 2796638"/>
              <a:gd name="connsiteX4" fmla="*/ 99484 w 1655152"/>
              <a:gd name="connsiteY4" fmla="*/ 314695 h 2796638"/>
              <a:gd name="connsiteX5" fmla="*/ 200425 w 1655152"/>
              <a:gd name="connsiteY5" fmla="*/ 0 h 2796638"/>
              <a:gd name="connsiteX6" fmla="*/ 598248 w 1655152"/>
              <a:gd name="connsiteY6" fmla="*/ 765957 h 2796638"/>
              <a:gd name="connsiteX7" fmla="*/ 1655152 w 1655152"/>
              <a:gd name="connsiteY7" fmla="*/ 2030680 h 2796638"/>
              <a:gd name="connsiteX0" fmla="*/ 1672241 w 1672241"/>
              <a:gd name="connsiteY0" fmla="*/ 2030680 h 2796638"/>
              <a:gd name="connsiteX1" fmla="*/ 846906 w 1672241"/>
              <a:gd name="connsiteY1" fmla="*/ 2796638 h 2796638"/>
              <a:gd name="connsiteX2" fmla="*/ 128449 w 1672241"/>
              <a:gd name="connsiteY2" fmla="*/ 2190997 h 2796638"/>
              <a:gd name="connsiteX3" fmla="*/ 21570 w 1672241"/>
              <a:gd name="connsiteY3" fmla="*/ 1502228 h 2796638"/>
              <a:gd name="connsiteX4" fmla="*/ 116573 w 1672241"/>
              <a:gd name="connsiteY4" fmla="*/ 314695 h 2796638"/>
              <a:gd name="connsiteX5" fmla="*/ 217514 w 1672241"/>
              <a:gd name="connsiteY5" fmla="*/ 0 h 2796638"/>
              <a:gd name="connsiteX6" fmla="*/ 615337 w 1672241"/>
              <a:gd name="connsiteY6" fmla="*/ 765957 h 2796638"/>
              <a:gd name="connsiteX7" fmla="*/ 1672241 w 1672241"/>
              <a:gd name="connsiteY7" fmla="*/ 2030680 h 2796638"/>
              <a:gd name="connsiteX0" fmla="*/ 1652715 w 1652715"/>
              <a:gd name="connsiteY0" fmla="*/ 2030680 h 2796638"/>
              <a:gd name="connsiteX1" fmla="*/ 827380 w 1652715"/>
              <a:gd name="connsiteY1" fmla="*/ 2796638 h 2796638"/>
              <a:gd name="connsiteX2" fmla="*/ 108923 w 1652715"/>
              <a:gd name="connsiteY2" fmla="*/ 2190997 h 2796638"/>
              <a:gd name="connsiteX3" fmla="*/ 2044 w 1652715"/>
              <a:gd name="connsiteY3" fmla="*/ 1502228 h 2796638"/>
              <a:gd name="connsiteX4" fmla="*/ 97047 w 1652715"/>
              <a:gd name="connsiteY4" fmla="*/ 314695 h 2796638"/>
              <a:gd name="connsiteX5" fmla="*/ 197988 w 1652715"/>
              <a:gd name="connsiteY5" fmla="*/ 0 h 2796638"/>
              <a:gd name="connsiteX6" fmla="*/ 595811 w 1652715"/>
              <a:gd name="connsiteY6" fmla="*/ 765957 h 2796638"/>
              <a:gd name="connsiteX7" fmla="*/ 1652715 w 1652715"/>
              <a:gd name="connsiteY7" fmla="*/ 2030680 h 2796638"/>
              <a:gd name="connsiteX0" fmla="*/ 1664682 w 1664682"/>
              <a:gd name="connsiteY0" fmla="*/ 2030680 h 2796638"/>
              <a:gd name="connsiteX1" fmla="*/ 839347 w 1664682"/>
              <a:gd name="connsiteY1" fmla="*/ 2796638 h 2796638"/>
              <a:gd name="connsiteX2" fmla="*/ 120890 w 1664682"/>
              <a:gd name="connsiteY2" fmla="*/ 2190997 h 2796638"/>
              <a:gd name="connsiteX3" fmla="*/ 14011 w 1664682"/>
              <a:gd name="connsiteY3" fmla="*/ 1502228 h 2796638"/>
              <a:gd name="connsiteX4" fmla="*/ 109014 w 1664682"/>
              <a:gd name="connsiteY4" fmla="*/ 314695 h 2796638"/>
              <a:gd name="connsiteX5" fmla="*/ 209955 w 1664682"/>
              <a:gd name="connsiteY5" fmla="*/ 0 h 2796638"/>
              <a:gd name="connsiteX6" fmla="*/ 607778 w 1664682"/>
              <a:gd name="connsiteY6" fmla="*/ 765957 h 2796638"/>
              <a:gd name="connsiteX7" fmla="*/ 1664682 w 1664682"/>
              <a:gd name="connsiteY7" fmla="*/ 2030680 h 2796638"/>
              <a:gd name="connsiteX0" fmla="*/ 1675530 w 1675530"/>
              <a:gd name="connsiteY0" fmla="*/ 2030680 h 2796638"/>
              <a:gd name="connsiteX1" fmla="*/ 850195 w 1675530"/>
              <a:gd name="connsiteY1" fmla="*/ 2796638 h 2796638"/>
              <a:gd name="connsiteX2" fmla="*/ 131738 w 1675530"/>
              <a:gd name="connsiteY2" fmla="*/ 2190997 h 2796638"/>
              <a:gd name="connsiteX3" fmla="*/ 24859 w 1675530"/>
              <a:gd name="connsiteY3" fmla="*/ 1502228 h 2796638"/>
              <a:gd name="connsiteX4" fmla="*/ 119862 w 1675530"/>
              <a:gd name="connsiteY4" fmla="*/ 314695 h 2796638"/>
              <a:gd name="connsiteX5" fmla="*/ 220803 w 1675530"/>
              <a:gd name="connsiteY5" fmla="*/ 0 h 2796638"/>
              <a:gd name="connsiteX6" fmla="*/ 618626 w 1675530"/>
              <a:gd name="connsiteY6" fmla="*/ 765957 h 2796638"/>
              <a:gd name="connsiteX7" fmla="*/ 1675530 w 1675530"/>
              <a:gd name="connsiteY7" fmla="*/ 2030680 h 2796638"/>
              <a:gd name="connsiteX0" fmla="*/ 1681237 w 1681237"/>
              <a:gd name="connsiteY0" fmla="*/ 2030680 h 2796638"/>
              <a:gd name="connsiteX1" fmla="*/ 855902 w 1681237"/>
              <a:gd name="connsiteY1" fmla="*/ 2796638 h 2796638"/>
              <a:gd name="connsiteX2" fmla="*/ 137445 w 1681237"/>
              <a:gd name="connsiteY2" fmla="*/ 2190997 h 2796638"/>
              <a:gd name="connsiteX3" fmla="*/ 30566 w 1681237"/>
              <a:gd name="connsiteY3" fmla="*/ 1502228 h 2796638"/>
              <a:gd name="connsiteX4" fmla="*/ 125569 w 1681237"/>
              <a:gd name="connsiteY4" fmla="*/ 314695 h 2796638"/>
              <a:gd name="connsiteX5" fmla="*/ 226510 w 1681237"/>
              <a:gd name="connsiteY5" fmla="*/ 0 h 2796638"/>
              <a:gd name="connsiteX6" fmla="*/ 624333 w 1681237"/>
              <a:gd name="connsiteY6" fmla="*/ 765957 h 2796638"/>
              <a:gd name="connsiteX7" fmla="*/ 1681237 w 1681237"/>
              <a:gd name="connsiteY7" fmla="*/ 2030680 h 2796638"/>
              <a:gd name="connsiteX0" fmla="*/ 1693112 w 1693112"/>
              <a:gd name="connsiteY0" fmla="*/ 2030680 h 2796638"/>
              <a:gd name="connsiteX1" fmla="*/ 855902 w 1693112"/>
              <a:gd name="connsiteY1" fmla="*/ 2796638 h 2796638"/>
              <a:gd name="connsiteX2" fmla="*/ 137445 w 1693112"/>
              <a:gd name="connsiteY2" fmla="*/ 2190997 h 2796638"/>
              <a:gd name="connsiteX3" fmla="*/ 30566 w 1693112"/>
              <a:gd name="connsiteY3" fmla="*/ 1502228 h 2796638"/>
              <a:gd name="connsiteX4" fmla="*/ 125569 w 1693112"/>
              <a:gd name="connsiteY4" fmla="*/ 314695 h 2796638"/>
              <a:gd name="connsiteX5" fmla="*/ 226510 w 1693112"/>
              <a:gd name="connsiteY5" fmla="*/ 0 h 2796638"/>
              <a:gd name="connsiteX6" fmla="*/ 624333 w 1693112"/>
              <a:gd name="connsiteY6" fmla="*/ 765957 h 2796638"/>
              <a:gd name="connsiteX7" fmla="*/ 1693112 w 1693112"/>
              <a:gd name="connsiteY7" fmla="*/ 2030680 h 2796638"/>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34531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34531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38701 h 2804659"/>
              <a:gd name="connsiteX1" fmla="*/ 855902 w 1693112"/>
              <a:gd name="connsiteY1" fmla="*/ 2804659 h 2804659"/>
              <a:gd name="connsiteX2" fmla="*/ 137445 w 1693112"/>
              <a:gd name="connsiteY2" fmla="*/ 2199018 h 2804659"/>
              <a:gd name="connsiteX3" fmla="*/ 30566 w 1693112"/>
              <a:gd name="connsiteY3" fmla="*/ 1510249 h 2804659"/>
              <a:gd name="connsiteX4" fmla="*/ 125569 w 1693112"/>
              <a:gd name="connsiteY4" fmla="*/ 322716 h 2804659"/>
              <a:gd name="connsiteX5" fmla="*/ 250574 w 1693112"/>
              <a:gd name="connsiteY5" fmla="*/ 0 h 2804659"/>
              <a:gd name="connsiteX6" fmla="*/ 624333 w 1693112"/>
              <a:gd name="connsiteY6" fmla="*/ 773978 h 2804659"/>
              <a:gd name="connsiteX7" fmla="*/ 1693112 w 1693112"/>
              <a:gd name="connsiteY7" fmla="*/ 2038701 h 2804659"/>
              <a:gd name="connsiteX0" fmla="*/ 1693112 w 1693112"/>
              <a:gd name="connsiteY0" fmla="*/ 2042711 h 2808669"/>
              <a:gd name="connsiteX1" fmla="*/ 855902 w 1693112"/>
              <a:gd name="connsiteY1" fmla="*/ 2808669 h 2808669"/>
              <a:gd name="connsiteX2" fmla="*/ 137445 w 1693112"/>
              <a:gd name="connsiteY2" fmla="*/ 2203028 h 2808669"/>
              <a:gd name="connsiteX3" fmla="*/ 30566 w 1693112"/>
              <a:gd name="connsiteY3" fmla="*/ 1514259 h 2808669"/>
              <a:gd name="connsiteX4" fmla="*/ 125569 w 1693112"/>
              <a:gd name="connsiteY4" fmla="*/ 326726 h 2808669"/>
              <a:gd name="connsiteX5" fmla="*/ 282659 w 1693112"/>
              <a:gd name="connsiteY5" fmla="*/ 0 h 2808669"/>
              <a:gd name="connsiteX6" fmla="*/ 624333 w 1693112"/>
              <a:gd name="connsiteY6" fmla="*/ 777988 h 2808669"/>
              <a:gd name="connsiteX7" fmla="*/ 1693112 w 1693112"/>
              <a:gd name="connsiteY7" fmla="*/ 2042711 h 2808669"/>
              <a:gd name="connsiteX0" fmla="*/ 1693112 w 1693112"/>
              <a:gd name="connsiteY0" fmla="*/ 2042711 h 2808669"/>
              <a:gd name="connsiteX1" fmla="*/ 855902 w 1693112"/>
              <a:gd name="connsiteY1" fmla="*/ 2808669 h 2808669"/>
              <a:gd name="connsiteX2" fmla="*/ 137445 w 1693112"/>
              <a:gd name="connsiteY2" fmla="*/ 2203028 h 2808669"/>
              <a:gd name="connsiteX3" fmla="*/ 30566 w 1693112"/>
              <a:gd name="connsiteY3" fmla="*/ 1514259 h 2808669"/>
              <a:gd name="connsiteX4" fmla="*/ 125569 w 1693112"/>
              <a:gd name="connsiteY4" fmla="*/ 326726 h 2808669"/>
              <a:gd name="connsiteX5" fmla="*/ 282659 w 1693112"/>
              <a:gd name="connsiteY5" fmla="*/ 0 h 2808669"/>
              <a:gd name="connsiteX6" fmla="*/ 624333 w 1693112"/>
              <a:gd name="connsiteY6" fmla="*/ 777988 h 2808669"/>
              <a:gd name="connsiteX7" fmla="*/ 1693112 w 1693112"/>
              <a:gd name="connsiteY7" fmla="*/ 2042711 h 2808669"/>
              <a:gd name="connsiteX0" fmla="*/ 1693112 w 1693112"/>
              <a:gd name="connsiteY0" fmla="*/ 2042711 h 2808669"/>
              <a:gd name="connsiteX1" fmla="*/ 855902 w 1693112"/>
              <a:gd name="connsiteY1" fmla="*/ 2808669 h 2808669"/>
              <a:gd name="connsiteX2" fmla="*/ 137445 w 1693112"/>
              <a:gd name="connsiteY2" fmla="*/ 2203028 h 2808669"/>
              <a:gd name="connsiteX3" fmla="*/ 30566 w 1693112"/>
              <a:gd name="connsiteY3" fmla="*/ 1514259 h 2808669"/>
              <a:gd name="connsiteX4" fmla="*/ 125569 w 1693112"/>
              <a:gd name="connsiteY4" fmla="*/ 326726 h 2808669"/>
              <a:gd name="connsiteX5" fmla="*/ 282659 w 1693112"/>
              <a:gd name="connsiteY5" fmla="*/ 0 h 2808669"/>
              <a:gd name="connsiteX6" fmla="*/ 624333 w 1693112"/>
              <a:gd name="connsiteY6" fmla="*/ 777988 h 2808669"/>
              <a:gd name="connsiteX7" fmla="*/ 1693112 w 1693112"/>
              <a:gd name="connsiteY7" fmla="*/ 2042711 h 2808669"/>
              <a:gd name="connsiteX0" fmla="*/ 1693112 w 1693112"/>
              <a:gd name="connsiteY0" fmla="*/ 2034690 h 2800648"/>
              <a:gd name="connsiteX1" fmla="*/ 855902 w 1693112"/>
              <a:gd name="connsiteY1" fmla="*/ 2800648 h 2800648"/>
              <a:gd name="connsiteX2" fmla="*/ 137445 w 1693112"/>
              <a:gd name="connsiteY2" fmla="*/ 2195007 h 2800648"/>
              <a:gd name="connsiteX3" fmla="*/ 30566 w 1693112"/>
              <a:gd name="connsiteY3" fmla="*/ 1506238 h 2800648"/>
              <a:gd name="connsiteX4" fmla="*/ 125569 w 1693112"/>
              <a:gd name="connsiteY4" fmla="*/ 318705 h 2800648"/>
              <a:gd name="connsiteX5" fmla="*/ 298701 w 1693112"/>
              <a:gd name="connsiteY5" fmla="*/ 0 h 2800648"/>
              <a:gd name="connsiteX6" fmla="*/ 624333 w 1693112"/>
              <a:gd name="connsiteY6" fmla="*/ 769967 h 2800648"/>
              <a:gd name="connsiteX7" fmla="*/ 1693112 w 1693112"/>
              <a:gd name="connsiteY7" fmla="*/ 2034690 h 2800648"/>
              <a:gd name="connsiteX0" fmla="*/ 1693112 w 1693112"/>
              <a:gd name="connsiteY0" fmla="*/ 2034690 h 2800648"/>
              <a:gd name="connsiteX1" fmla="*/ 855902 w 1693112"/>
              <a:gd name="connsiteY1" fmla="*/ 2800648 h 2800648"/>
              <a:gd name="connsiteX2" fmla="*/ 137445 w 1693112"/>
              <a:gd name="connsiteY2" fmla="*/ 2195007 h 2800648"/>
              <a:gd name="connsiteX3" fmla="*/ 30566 w 1693112"/>
              <a:gd name="connsiteY3" fmla="*/ 1506238 h 2800648"/>
              <a:gd name="connsiteX4" fmla="*/ 125569 w 1693112"/>
              <a:gd name="connsiteY4" fmla="*/ 318705 h 2800648"/>
              <a:gd name="connsiteX5" fmla="*/ 298701 w 1693112"/>
              <a:gd name="connsiteY5" fmla="*/ 0 h 2800648"/>
              <a:gd name="connsiteX6" fmla="*/ 624333 w 1693112"/>
              <a:gd name="connsiteY6" fmla="*/ 769967 h 2800648"/>
              <a:gd name="connsiteX7" fmla="*/ 1693112 w 1693112"/>
              <a:gd name="connsiteY7" fmla="*/ 2034690 h 2800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3112" h="2800648">
                <a:moveTo>
                  <a:pt x="1693112" y="2034690"/>
                </a:moveTo>
                <a:lnTo>
                  <a:pt x="855902" y="2800648"/>
                </a:lnTo>
                <a:lnTo>
                  <a:pt x="137445" y="2195007"/>
                </a:lnTo>
                <a:cubicBezTo>
                  <a:pt x="-59488" y="1973333"/>
                  <a:pt x="5548" y="1817959"/>
                  <a:pt x="30566" y="1506238"/>
                </a:cubicBezTo>
                <a:cubicBezTo>
                  <a:pt x="129527" y="273183"/>
                  <a:pt x="82026" y="567097"/>
                  <a:pt x="125569" y="318705"/>
                </a:cubicBezTo>
                <a:cubicBezTo>
                  <a:pt x="151299" y="27760"/>
                  <a:pt x="309222" y="4689"/>
                  <a:pt x="298701" y="0"/>
                </a:cubicBezTo>
                <a:cubicBezTo>
                  <a:pt x="307660" y="18074"/>
                  <a:pt x="5932" y="131616"/>
                  <a:pt x="624333" y="769967"/>
                </a:cubicBezTo>
                <a:cubicBezTo>
                  <a:pt x="1790094" y="2129692"/>
                  <a:pt x="1340811" y="1613116"/>
                  <a:pt x="1693112" y="2034690"/>
                </a:cubicBezTo>
                <a:close/>
              </a:path>
            </a:pathLst>
          </a:custGeom>
          <a:gradFill>
            <a:gsLst>
              <a:gs pos="0">
                <a:schemeClr val="accent4">
                  <a:lumMod val="75000"/>
                </a:schemeClr>
              </a:gs>
              <a:gs pos="67000">
                <a:schemeClr val="accent4"/>
              </a:gs>
              <a:gs pos="100000">
                <a:schemeClr val="bg1"/>
              </a:gs>
            </a:gsLst>
            <a:lin ang="10800000" scaled="0"/>
          </a:gradFill>
          <a:ln>
            <a:noFill/>
          </a:ln>
          <a:effectLst>
            <a:outerShdw blurRad="330200" dist="190500" dir="36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57" name="梯形 56"/>
          <p:cNvSpPr/>
          <p:nvPr/>
        </p:nvSpPr>
        <p:spPr>
          <a:xfrm rot="13680000">
            <a:off x="8603120" y="5653879"/>
            <a:ext cx="722743" cy="374009"/>
          </a:xfrm>
          <a:prstGeom prst="trapezoid">
            <a:avLst/>
          </a:prstGeom>
          <a:gradFill>
            <a:gsLst>
              <a:gs pos="0">
                <a:schemeClr val="accent4">
                  <a:lumMod val="75000"/>
                </a:schemeClr>
              </a:gs>
              <a:gs pos="100000">
                <a:schemeClr val="accent4">
                  <a:lumMod val="60000"/>
                  <a:lumOff val="40000"/>
                </a:schemeClr>
              </a:gs>
            </a:gsLst>
            <a:lin ang="4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58" name="剪去同侧角的矩形 10"/>
          <p:cNvSpPr/>
          <p:nvPr/>
        </p:nvSpPr>
        <p:spPr>
          <a:xfrm rot="13680000" flipV="1">
            <a:off x="8782914" y="5395661"/>
            <a:ext cx="550090" cy="665419"/>
          </a:xfrm>
          <a:custGeom>
            <a:avLst/>
            <a:gdLst>
              <a:gd name="connsiteX0" fmla="*/ 345143 w 749300"/>
              <a:gd name="connsiteY0" fmla="*/ 0 h 753046"/>
              <a:gd name="connsiteX1" fmla="*/ 404157 w 749300"/>
              <a:gd name="connsiteY1" fmla="*/ 0 h 753046"/>
              <a:gd name="connsiteX2" fmla="*/ 749300 w 749300"/>
              <a:gd name="connsiteY2" fmla="*/ 345143 h 753046"/>
              <a:gd name="connsiteX3" fmla="*/ 749300 w 749300"/>
              <a:gd name="connsiteY3" fmla="*/ 753046 h 753046"/>
              <a:gd name="connsiteX4" fmla="*/ 749300 w 749300"/>
              <a:gd name="connsiteY4" fmla="*/ 753046 h 753046"/>
              <a:gd name="connsiteX5" fmla="*/ 0 w 749300"/>
              <a:gd name="connsiteY5" fmla="*/ 753046 h 753046"/>
              <a:gd name="connsiteX6" fmla="*/ 0 w 749300"/>
              <a:gd name="connsiteY6" fmla="*/ 753046 h 753046"/>
              <a:gd name="connsiteX7" fmla="*/ 0 w 749300"/>
              <a:gd name="connsiteY7" fmla="*/ 345143 h 753046"/>
              <a:gd name="connsiteX8" fmla="*/ 345143 w 749300"/>
              <a:gd name="connsiteY8" fmla="*/ 0 h 753046"/>
              <a:gd name="connsiteX0" fmla="*/ 345143 w 749300"/>
              <a:gd name="connsiteY0" fmla="*/ 43143 h 796189"/>
              <a:gd name="connsiteX1" fmla="*/ 404157 w 749300"/>
              <a:gd name="connsiteY1" fmla="*/ 43143 h 796189"/>
              <a:gd name="connsiteX2" fmla="*/ 749300 w 749300"/>
              <a:gd name="connsiteY2" fmla="*/ 388286 h 796189"/>
              <a:gd name="connsiteX3" fmla="*/ 749300 w 749300"/>
              <a:gd name="connsiteY3" fmla="*/ 796189 h 796189"/>
              <a:gd name="connsiteX4" fmla="*/ 749300 w 749300"/>
              <a:gd name="connsiteY4" fmla="*/ 796189 h 796189"/>
              <a:gd name="connsiteX5" fmla="*/ 0 w 749300"/>
              <a:gd name="connsiteY5" fmla="*/ 796189 h 796189"/>
              <a:gd name="connsiteX6" fmla="*/ 0 w 749300"/>
              <a:gd name="connsiteY6" fmla="*/ 796189 h 796189"/>
              <a:gd name="connsiteX7" fmla="*/ 0 w 749300"/>
              <a:gd name="connsiteY7" fmla="*/ 388286 h 796189"/>
              <a:gd name="connsiteX8" fmla="*/ 345143 w 749300"/>
              <a:gd name="connsiteY8" fmla="*/ 43143 h 796189"/>
              <a:gd name="connsiteX0" fmla="*/ 345143 w 749300"/>
              <a:gd name="connsiteY0" fmla="*/ 43143 h 796189"/>
              <a:gd name="connsiteX1" fmla="*/ 404157 w 749300"/>
              <a:gd name="connsiteY1" fmla="*/ 43143 h 796189"/>
              <a:gd name="connsiteX2" fmla="*/ 749300 w 749300"/>
              <a:gd name="connsiteY2" fmla="*/ 388286 h 796189"/>
              <a:gd name="connsiteX3" fmla="*/ 749300 w 749300"/>
              <a:gd name="connsiteY3" fmla="*/ 796189 h 796189"/>
              <a:gd name="connsiteX4" fmla="*/ 749300 w 749300"/>
              <a:gd name="connsiteY4" fmla="*/ 796189 h 796189"/>
              <a:gd name="connsiteX5" fmla="*/ 0 w 749300"/>
              <a:gd name="connsiteY5" fmla="*/ 796189 h 796189"/>
              <a:gd name="connsiteX6" fmla="*/ 0 w 749300"/>
              <a:gd name="connsiteY6" fmla="*/ 796189 h 796189"/>
              <a:gd name="connsiteX7" fmla="*/ 0 w 749300"/>
              <a:gd name="connsiteY7" fmla="*/ 388286 h 796189"/>
              <a:gd name="connsiteX8" fmla="*/ 345143 w 749300"/>
              <a:gd name="connsiteY8" fmla="*/ 43143 h 796189"/>
              <a:gd name="connsiteX0" fmla="*/ 345143 w 749300"/>
              <a:gd name="connsiteY0" fmla="*/ 24099 h 777145"/>
              <a:gd name="connsiteX1" fmla="*/ 404157 w 749300"/>
              <a:gd name="connsiteY1" fmla="*/ 24099 h 777145"/>
              <a:gd name="connsiteX2" fmla="*/ 749300 w 749300"/>
              <a:gd name="connsiteY2" fmla="*/ 369242 h 777145"/>
              <a:gd name="connsiteX3" fmla="*/ 749300 w 749300"/>
              <a:gd name="connsiteY3" fmla="*/ 777145 h 777145"/>
              <a:gd name="connsiteX4" fmla="*/ 749300 w 749300"/>
              <a:gd name="connsiteY4" fmla="*/ 777145 h 777145"/>
              <a:gd name="connsiteX5" fmla="*/ 0 w 749300"/>
              <a:gd name="connsiteY5" fmla="*/ 777145 h 777145"/>
              <a:gd name="connsiteX6" fmla="*/ 0 w 749300"/>
              <a:gd name="connsiteY6" fmla="*/ 777145 h 777145"/>
              <a:gd name="connsiteX7" fmla="*/ 0 w 749300"/>
              <a:gd name="connsiteY7" fmla="*/ 369242 h 777145"/>
              <a:gd name="connsiteX8" fmla="*/ 345143 w 749300"/>
              <a:gd name="connsiteY8" fmla="*/ 24099 h 777145"/>
              <a:gd name="connsiteX0" fmla="*/ 345143 w 749300"/>
              <a:gd name="connsiteY0" fmla="*/ 155 h 753201"/>
              <a:gd name="connsiteX1" fmla="*/ 404157 w 749300"/>
              <a:gd name="connsiteY1" fmla="*/ 155 h 753201"/>
              <a:gd name="connsiteX2" fmla="*/ 749300 w 749300"/>
              <a:gd name="connsiteY2" fmla="*/ 345298 h 753201"/>
              <a:gd name="connsiteX3" fmla="*/ 749300 w 749300"/>
              <a:gd name="connsiteY3" fmla="*/ 753201 h 753201"/>
              <a:gd name="connsiteX4" fmla="*/ 749300 w 749300"/>
              <a:gd name="connsiteY4" fmla="*/ 753201 h 753201"/>
              <a:gd name="connsiteX5" fmla="*/ 0 w 749300"/>
              <a:gd name="connsiteY5" fmla="*/ 753201 h 753201"/>
              <a:gd name="connsiteX6" fmla="*/ 0 w 749300"/>
              <a:gd name="connsiteY6" fmla="*/ 753201 h 753201"/>
              <a:gd name="connsiteX7" fmla="*/ 0 w 749300"/>
              <a:gd name="connsiteY7" fmla="*/ 345298 h 753201"/>
              <a:gd name="connsiteX8" fmla="*/ 345143 w 749300"/>
              <a:gd name="connsiteY8" fmla="*/ 155 h 753201"/>
              <a:gd name="connsiteX0" fmla="*/ 345143 w 749300"/>
              <a:gd name="connsiteY0" fmla="*/ 31 h 753077"/>
              <a:gd name="connsiteX1" fmla="*/ 749300 w 749300"/>
              <a:gd name="connsiteY1" fmla="*/ 345174 h 753077"/>
              <a:gd name="connsiteX2" fmla="*/ 749300 w 749300"/>
              <a:gd name="connsiteY2" fmla="*/ 753077 h 753077"/>
              <a:gd name="connsiteX3" fmla="*/ 749300 w 749300"/>
              <a:gd name="connsiteY3" fmla="*/ 753077 h 753077"/>
              <a:gd name="connsiteX4" fmla="*/ 0 w 749300"/>
              <a:gd name="connsiteY4" fmla="*/ 753077 h 753077"/>
              <a:gd name="connsiteX5" fmla="*/ 0 w 749300"/>
              <a:gd name="connsiteY5" fmla="*/ 753077 h 753077"/>
              <a:gd name="connsiteX6" fmla="*/ 0 w 749300"/>
              <a:gd name="connsiteY6" fmla="*/ 345174 h 753077"/>
              <a:gd name="connsiteX7" fmla="*/ 345143 w 749300"/>
              <a:gd name="connsiteY7" fmla="*/ 31 h 753077"/>
              <a:gd name="connsiteX0" fmla="*/ 371671 w 749300"/>
              <a:gd name="connsiteY0" fmla="*/ 29 h 761219"/>
              <a:gd name="connsiteX1" fmla="*/ 749300 w 749300"/>
              <a:gd name="connsiteY1" fmla="*/ 353316 h 761219"/>
              <a:gd name="connsiteX2" fmla="*/ 749300 w 749300"/>
              <a:gd name="connsiteY2" fmla="*/ 761219 h 761219"/>
              <a:gd name="connsiteX3" fmla="*/ 749300 w 749300"/>
              <a:gd name="connsiteY3" fmla="*/ 761219 h 761219"/>
              <a:gd name="connsiteX4" fmla="*/ 0 w 749300"/>
              <a:gd name="connsiteY4" fmla="*/ 761219 h 761219"/>
              <a:gd name="connsiteX5" fmla="*/ 0 w 749300"/>
              <a:gd name="connsiteY5" fmla="*/ 761219 h 761219"/>
              <a:gd name="connsiteX6" fmla="*/ 0 w 749300"/>
              <a:gd name="connsiteY6" fmla="*/ 353316 h 761219"/>
              <a:gd name="connsiteX7" fmla="*/ 371671 w 749300"/>
              <a:gd name="connsiteY7" fmla="*/ 29 h 761219"/>
              <a:gd name="connsiteX0" fmla="*/ 371671 w 749300"/>
              <a:gd name="connsiteY0" fmla="*/ 40 h 761230"/>
              <a:gd name="connsiteX1" fmla="*/ 749300 w 749300"/>
              <a:gd name="connsiteY1" fmla="*/ 353327 h 761230"/>
              <a:gd name="connsiteX2" fmla="*/ 749300 w 749300"/>
              <a:gd name="connsiteY2" fmla="*/ 761230 h 761230"/>
              <a:gd name="connsiteX3" fmla="*/ 749300 w 749300"/>
              <a:gd name="connsiteY3" fmla="*/ 761230 h 761230"/>
              <a:gd name="connsiteX4" fmla="*/ 0 w 749300"/>
              <a:gd name="connsiteY4" fmla="*/ 761230 h 761230"/>
              <a:gd name="connsiteX5" fmla="*/ 0 w 749300"/>
              <a:gd name="connsiteY5" fmla="*/ 761230 h 761230"/>
              <a:gd name="connsiteX6" fmla="*/ 0 w 749300"/>
              <a:gd name="connsiteY6" fmla="*/ 353327 h 761230"/>
              <a:gd name="connsiteX7" fmla="*/ 371671 w 749300"/>
              <a:gd name="connsiteY7" fmla="*/ 40 h 76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9300" h="761230">
                <a:moveTo>
                  <a:pt x="371671" y="40"/>
                </a:moveTo>
                <a:cubicBezTo>
                  <a:pt x="383602" y="-3514"/>
                  <a:pt x="681941" y="227819"/>
                  <a:pt x="749300" y="353327"/>
                </a:cubicBezTo>
                <a:lnTo>
                  <a:pt x="749300" y="761230"/>
                </a:lnTo>
                <a:lnTo>
                  <a:pt x="749300" y="761230"/>
                </a:lnTo>
                <a:lnTo>
                  <a:pt x="0" y="761230"/>
                </a:lnTo>
                <a:lnTo>
                  <a:pt x="0" y="761230"/>
                </a:lnTo>
                <a:lnTo>
                  <a:pt x="0" y="353327"/>
                </a:lnTo>
                <a:cubicBezTo>
                  <a:pt x="57524" y="227819"/>
                  <a:pt x="359740" y="3594"/>
                  <a:pt x="371671" y="40"/>
                </a:cubicBezTo>
                <a:close/>
              </a:path>
            </a:pathLst>
          </a:custGeom>
          <a:gradFill>
            <a:gsLst>
              <a:gs pos="0">
                <a:schemeClr val="accent4">
                  <a:lumMod val="75000"/>
                </a:schemeClr>
              </a:gs>
              <a:gs pos="75000">
                <a:schemeClr val="accent4"/>
              </a:gs>
              <a:gs pos="100000">
                <a:schemeClr val="accent4">
                  <a:lumMod val="40000"/>
                  <a:lumOff val="60000"/>
                </a:schemeClr>
              </a:gs>
            </a:gsLst>
            <a:lin ang="5400000" scaled="0"/>
          </a:gradFill>
          <a:ln>
            <a:noFill/>
          </a:ln>
          <a:effectLst>
            <a:outerShdw blurRad="330200" dist="190500" dir="36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59" name="文本框 58"/>
          <p:cNvSpPr txBox="1"/>
          <p:nvPr/>
        </p:nvSpPr>
        <p:spPr>
          <a:xfrm rot="18720000">
            <a:off x="2168569" y="2397476"/>
            <a:ext cx="715685" cy="584775"/>
          </a:xfrm>
          <a:prstGeom prst="rect">
            <a:avLst/>
          </a:prstGeom>
          <a:noFill/>
          <a:effectLst/>
        </p:spPr>
        <p:txBody>
          <a:bodyPr wrap="square" rtlCol="0">
            <a:spAutoFit/>
          </a:bodyPr>
          <a:lstStyle>
            <a:defPPr>
              <a:defRPr lang="zh-CN"/>
            </a:defPPr>
            <a:lvl1pPr>
              <a:defRPr sz="5400">
                <a:solidFill>
                  <a:schemeClr val="bg1"/>
                </a:solidFill>
                <a:effectLst>
                  <a:innerShdw blurRad="63500" dist="50800" dir="13500000">
                    <a:prstClr val="black">
                      <a:alpha val="50000"/>
                    </a:prstClr>
                  </a:innerShdw>
                </a:effectLst>
                <a:latin typeface="迷你简粗倩" panose="03000509000000000000" pitchFamily="65" charset="-122"/>
                <a:ea typeface="迷你简粗倩" panose="03000509000000000000" pitchFamily="65" charset="-122"/>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prstClr val="white"/>
                </a:solidFill>
                <a:effectLst>
                  <a:innerShdw blurRad="63500" dist="50800" dir="13500000">
                    <a:prstClr val="black">
                      <a:alpha val="50000"/>
                    </a:prstClr>
                  </a:innerShdw>
                </a:effectLst>
                <a:uLnTx/>
                <a:uFillTx/>
                <a:latin typeface="时尚中黑简体" panose="01010104010101010101" pitchFamily="2" charset="-122"/>
                <a:ea typeface="时尚中黑简体" panose="01010104010101010101" pitchFamily="2" charset="-122"/>
                <a:cs typeface="+mn-cs"/>
              </a:rPr>
              <a:t>01</a:t>
            </a:r>
            <a:endParaRPr kumimoji="0" lang="zh-CN" altLang="en-US" sz="3200" b="0" i="0" u="none" strike="noStrike" kern="1200" cap="none" spc="0" normalizeH="0" baseline="0" noProof="0" dirty="0">
              <a:ln>
                <a:noFill/>
              </a:ln>
              <a:solidFill>
                <a:prstClr val="white"/>
              </a:solidFill>
              <a:effectLst>
                <a:innerShdw blurRad="63500" dist="50800" dir="13500000">
                  <a:prstClr val="black">
                    <a:alpha val="50000"/>
                  </a:prstClr>
                </a:innerShdw>
              </a:effectLst>
              <a:uLnTx/>
              <a:uFillTx/>
              <a:latin typeface="时尚中黑简体" panose="01010104010101010101" pitchFamily="2" charset="-122"/>
              <a:ea typeface="时尚中黑简体" panose="01010104010101010101" pitchFamily="2" charset="-122"/>
              <a:cs typeface="+mn-cs"/>
            </a:endParaRPr>
          </a:p>
        </p:txBody>
      </p:sp>
      <p:sp>
        <p:nvSpPr>
          <p:cNvPr id="60" name="文本框 59"/>
          <p:cNvSpPr txBox="1"/>
          <p:nvPr/>
        </p:nvSpPr>
        <p:spPr>
          <a:xfrm rot="18720000">
            <a:off x="6865681" y="2416836"/>
            <a:ext cx="595035" cy="584775"/>
          </a:xfrm>
          <a:prstGeom prst="rect">
            <a:avLst/>
          </a:prstGeom>
          <a:noFill/>
          <a:effectLst/>
        </p:spPr>
        <p:txBody>
          <a:bodyPr wrap="none" rtlCol="0">
            <a:spAutoFit/>
          </a:bodyPr>
          <a:lstStyle>
            <a:defPPr>
              <a:defRPr lang="zh-CN"/>
            </a:defPPr>
            <a:lvl1pPr>
              <a:defRPr sz="5400">
                <a:solidFill>
                  <a:schemeClr val="bg1"/>
                </a:solidFill>
                <a:effectLst>
                  <a:innerShdw blurRad="63500" dist="50800" dir="13500000">
                    <a:prstClr val="black">
                      <a:alpha val="50000"/>
                    </a:prstClr>
                  </a:innerShdw>
                </a:effectLst>
                <a:latin typeface="迷你简粗倩" panose="03000509000000000000" pitchFamily="65" charset="-122"/>
                <a:ea typeface="迷你简粗倩" panose="03000509000000000000" pitchFamily="65" charset="-122"/>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prstClr val="white"/>
                </a:solidFill>
                <a:effectLst>
                  <a:innerShdw blurRad="63500" dist="50800" dir="13500000">
                    <a:prstClr val="black">
                      <a:alpha val="50000"/>
                    </a:prstClr>
                  </a:innerShdw>
                </a:effectLst>
                <a:uLnTx/>
                <a:uFillTx/>
                <a:latin typeface="时尚中黑简体" panose="01010104010101010101" pitchFamily="2" charset="-122"/>
                <a:ea typeface="时尚中黑简体" panose="01010104010101010101" pitchFamily="2" charset="-122"/>
                <a:cs typeface="+mn-cs"/>
              </a:rPr>
              <a:t>03</a:t>
            </a:r>
            <a:endParaRPr kumimoji="0" lang="zh-CN" altLang="en-US" sz="3200" b="0" i="0" u="none" strike="noStrike" kern="1200" cap="none" spc="0" normalizeH="0" baseline="0" noProof="0" dirty="0">
              <a:ln>
                <a:noFill/>
              </a:ln>
              <a:solidFill>
                <a:prstClr val="white"/>
              </a:solidFill>
              <a:effectLst>
                <a:innerShdw blurRad="63500" dist="50800" dir="13500000">
                  <a:prstClr val="black">
                    <a:alpha val="50000"/>
                  </a:prstClr>
                </a:innerShdw>
              </a:effectLst>
              <a:uLnTx/>
              <a:uFillTx/>
              <a:latin typeface="时尚中黑简体" panose="01010104010101010101" pitchFamily="2" charset="-122"/>
              <a:ea typeface="时尚中黑简体" panose="01010104010101010101" pitchFamily="2" charset="-122"/>
              <a:cs typeface="+mn-cs"/>
            </a:endParaRPr>
          </a:p>
        </p:txBody>
      </p:sp>
      <p:sp>
        <p:nvSpPr>
          <p:cNvPr id="64" name="文本框 63"/>
          <p:cNvSpPr txBox="1"/>
          <p:nvPr/>
        </p:nvSpPr>
        <p:spPr>
          <a:xfrm rot="18720000">
            <a:off x="2490825" y="5486834"/>
            <a:ext cx="595035" cy="584775"/>
          </a:xfrm>
          <a:prstGeom prst="rect">
            <a:avLst/>
          </a:prstGeom>
          <a:noFill/>
          <a:effectLst/>
        </p:spPr>
        <p:txBody>
          <a:bodyPr wrap="none" rtlCol="0">
            <a:spAutoFit/>
          </a:bodyPr>
          <a:lstStyle>
            <a:defPPr>
              <a:defRPr lang="zh-CN"/>
            </a:defPPr>
            <a:lvl1pPr>
              <a:defRPr sz="5400">
                <a:solidFill>
                  <a:schemeClr val="bg1"/>
                </a:solidFill>
                <a:effectLst>
                  <a:innerShdw blurRad="63500" dist="50800" dir="13500000">
                    <a:prstClr val="black">
                      <a:alpha val="50000"/>
                    </a:prstClr>
                  </a:innerShdw>
                </a:effectLst>
                <a:latin typeface="迷你简粗倩" panose="03000509000000000000" pitchFamily="65" charset="-122"/>
                <a:ea typeface="迷你简粗倩" panose="03000509000000000000" pitchFamily="65" charset="-122"/>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prstClr val="white"/>
                </a:solidFill>
                <a:effectLst>
                  <a:innerShdw blurRad="63500" dist="50800" dir="13500000">
                    <a:prstClr val="black">
                      <a:alpha val="50000"/>
                    </a:prstClr>
                  </a:innerShdw>
                </a:effectLst>
                <a:uLnTx/>
                <a:uFillTx/>
                <a:latin typeface="时尚中黑简体" panose="01010104010101010101" pitchFamily="2" charset="-122"/>
                <a:ea typeface="时尚中黑简体" panose="01010104010101010101" pitchFamily="2" charset="-122"/>
                <a:cs typeface="+mn-cs"/>
              </a:rPr>
              <a:t>02</a:t>
            </a:r>
            <a:endParaRPr kumimoji="0" lang="zh-CN" altLang="en-US" sz="3200" b="0" i="0" u="none" strike="noStrike" kern="1200" cap="none" spc="0" normalizeH="0" baseline="0" noProof="0" dirty="0">
              <a:ln>
                <a:noFill/>
              </a:ln>
              <a:solidFill>
                <a:prstClr val="white"/>
              </a:solidFill>
              <a:effectLst>
                <a:innerShdw blurRad="63500" dist="50800" dir="13500000">
                  <a:prstClr val="black">
                    <a:alpha val="50000"/>
                  </a:prstClr>
                </a:innerShdw>
              </a:effectLst>
              <a:uLnTx/>
              <a:uFillTx/>
              <a:latin typeface="时尚中黑简体" panose="01010104010101010101" pitchFamily="2" charset="-122"/>
              <a:ea typeface="时尚中黑简体" panose="01010104010101010101" pitchFamily="2" charset="-122"/>
              <a:cs typeface="+mn-cs"/>
            </a:endParaRPr>
          </a:p>
        </p:txBody>
      </p:sp>
      <p:sp>
        <p:nvSpPr>
          <p:cNvPr id="65" name="文本框 64"/>
          <p:cNvSpPr txBox="1"/>
          <p:nvPr/>
        </p:nvSpPr>
        <p:spPr>
          <a:xfrm rot="18720000">
            <a:off x="8651830" y="5501675"/>
            <a:ext cx="716093" cy="584775"/>
          </a:xfrm>
          <a:prstGeom prst="rect">
            <a:avLst/>
          </a:prstGeom>
          <a:noFill/>
          <a:effectLst/>
        </p:spPr>
        <p:txBody>
          <a:bodyPr wrap="square" rtlCol="0">
            <a:spAutoFit/>
          </a:bodyPr>
          <a:lstStyle>
            <a:defPPr>
              <a:defRPr lang="zh-CN"/>
            </a:defPPr>
            <a:lvl1pPr>
              <a:defRPr sz="5400">
                <a:solidFill>
                  <a:schemeClr val="bg1"/>
                </a:solidFill>
                <a:effectLst>
                  <a:innerShdw blurRad="63500" dist="50800" dir="13500000">
                    <a:prstClr val="black">
                      <a:alpha val="50000"/>
                    </a:prstClr>
                  </a:innerShdw>
                </a:effectLst>
                <a:latin typeface="迷你简粗倩" panose="03000509000000000000" pitchFamily="65" charset="-122"/>
                <a:ea typeface="迷你简粗倩" panose="03000509000000000000" pitchFamily="65" charset="-122"/>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solidFill>
                  <a:prstClr val="white"/>
                </a:solidFill>
                <a:effectLst>
                  <a:innerShdw blurRad="63500" dist="50800" dir="13500000">
                    <a:prstClr val="black">
                      <a:alpha val="50000"/>
                    </a:prstClr>
                  </a:innerShdw>
                </a:effectLst>
                <a:uLnTx/>
                <a:uFillTx/>
                <a:latin typeface="时尚中黑简体" panose="01010104010101010101" pitchFamily="2" charset="-122"/>
                <a:ea typeface="时尚中黑简体" panose="01010104010101010101" pitchFamily="2" charset="-122"/>
                <a:cs typeface="+mn-cs"/>
              </a:rPr>
              <a:t>04</a:t>
            </a:r>
            <a:endParaRPr kumimoji="0" lang="zh-CN" altLang="en-US" sz="3200" b="0" i="0" u="none" strike="noStrike" kern="1200" cap="none" spc="0" normalizeH="0" baseline="0" noProof="0" dirty="0">
              <a:ln>
                <a:noFill/>
              </a:ln>
              <a:solidFill>
                <a:prstClr val="white"/>
              </a:solidFill>
              <a:effectLst>
                <a:innerShdw blurRad="63500" dist="50800" dir="13500000">
                  <a:prstClr val="black">
                    <a:alpha val="50000"/>
                  </a:prstClr>
                </a:innerShdw>
              </a:effectLst>
              <a:uLnTx/>
              <a:uFillTx/>
              <a:latin typeface="时尚中黑简体" panose="01010104010101010101" pitchFamily="2" charset="-122"/>
              <a:ea typeface="时尚中黑简体" panose="01010104010101010101" pitchFamily="2" charset="-122"/>
              <a:cs typeface="+mn-cs"/>
            </a:endParaRPr>
          </a:p>
        </p:txBody>
      </p:sp>
      <p:sp>
        <p:nvSpPr>
          <p:cNvPr id="66" name="矩形 65"/>
          <p:cNvSpPr/>
          <p:nvPr/>
        </p:nvSpPr>
        <p:spPr>
          <a:xfrm>
            <a:off x="2729056" y="2110502"/>
            <a:ext cx="3951291" cy="1569660"/>
          </a:xfrm>
          <a:prstGeom prst="rect">
            <a:avLst/>
          </a:prstGeom>
        </p:spPr>
        <p:txBody>
          <a:bodyPr wrap="square">
            <a:spAutoFit/>
            <a:scene3d>
              <a:camera prst="orthographicFront"/>
              <a:lightRig rig="threePt" dir="t"/>
            </a:scene3d>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3200" b="0" i="0" u="none" strike="noStrike" kern="1200" cap="none" spc="0" normalizeH="0" baseline="0" noProof="0" dirty="0">
                <a:ln>
                  <a:noFill/>
                </a:ln>
                <a:solidFill>
                  <a:srgbClr val="BE309C">
                    <a:lumMod val="75000"/>
                  </a:srgbClr>
                </a:solidFill>
                <a:effectLst/>
                <a:uLnTx/>
                <a:uFillTx/>
                <a:latin typeface="標楷體" panose="03000509000000000000" pitchFamily="65" charset="-120"/>
                <a:ea typeface="標楷體" panose="03000509000000000000" pitchFamily="65" charset="-120"/>
                <a:cs typeface="+mn-cs"/>
                <a:sym typeface="Arial" panose="020B0604020202020204" pitchFamily="34" charset="0"/>
              </a:rPr>
              <a:t>試題取材</a:t>
            </a:r>
            <a:r>
              <a:rPr kumimoji="0" lang="en-US" altLang="zh-TW" sz="3200" b="0" i="0" u="none" strike="noStrike" kern="1200" cap="none" spc="0" normalizeH="0" baseline="0" noProof="0" dirty="0">
                <a:ln>
                  <a:noFill/>
                </a:ln>
                <a:solidFill>
                  <a:srgbClr val="BE309C">
                    <a:lumMod val="75000"/>
                  </a:srgbClr>
                </a:solidFill>
                <a:effectLst/>
                <a:uLnTx/>
                <a:uFillTx/>
                <a:latin typeface="標楷體" panose="03000509000000000000" pitchFamily="65" charset="-120"/>
                <a:ea typeface="標楷體" panose="03000509000000000000" pitchFamily="65" charset="-120"/>
                <a:cs typeface="+mn-cs"/>
                <a:sym typeface="Arial" panose="020B0604020202020204" pitchFamily="34" charset="0"/>
              </a:rPr>
              <a:t/>
            </a:r>
            <a:br>
              <a:rPr kumimoji="0" lang="en-US" altLang="zh-TW" sz="3200" b="0" i="0" u="none" strike="noStrike" kern="1200" cap="none" spc="0" normalizeH="0" baseline="0" noProof="0" dirty="0">
                <a:ln>
                  <a:noFill/>
                </a:ln>
                <a:solidFill>
                  <a:srgbClr val="BE309C">
                    <a:lumMod val="75000"/>
                  </a:srgbClr>
                </a:solidFill>
                <a:effectLst/>
                <a:uLnTx/>
                <a:uFillTx/>
                <a:latin typeface="標楷體" panose="03000509000000000000" pitchFamily="65" charset="-120"/>
                <a:ea typeface="標楷體" panose="03000509000000000000" pitchFamily="65" charset="-120"/>
                <a:cs typeface="+mn-cs"/>
                <a:sym typeface="Arial" panose="020B0604020202020204" pitchFamily="34" charset="0"/>
              </a:rPr>
            </a:br>
            <a:r>
              <a:rPr kumimoji="0" lang="zh-TW" altLang="en-US" sz="3200" b="0" i="0" u="none" strike="noStrike" kern="1200" cap="none" spc="0" normalizeH="0" baseline="0" noProof="0" dirty="0">
                <a:ln>
                  <a:noFill/>
                </a:ln>
                <a:solidFill>
                  <a:srgbClr val="BE309C">
                    <a:lumMod val="75000"/>
                  </a:srgbClr>
                </a:solidFill>
                <a:effectLst/>
                <a:uLnTx/>
                <a:uFillTx/>
                <a:latin typeface="標楷體" panose="03000509000000000000" pitchFamily="65" charset="-120"/>
                <a:ea typeface="標楷體" panose="03000509000000000000" pitchFamily="65" charset="-120"/>
                <a:cs typeface="+mn-cs"/>
                <a:sym typeface="Arial" panose="020B0604020202020204" pitchFamily="34" charset="0"/>
              </a:rPr>
              <a:t>以學生學習及生活經驗為主要來源</a:t>
            </a:r>
            <a:r>
              <a:rPr kumimoji="0" lang="zh-CN" altLang="en-US" sz="3200" b="0" i="0" u="none" strike="noStrike" kern="1200" cap="none" spc="0" normalizeH="0" baseline="0" noProof="0" dirty="0">
                <a:ln>
                  <a:noFill/>
                </a:ln>
                <a:solidFill>
                  <a:srgbClr val="BE309C">
                    <a:lumMod val="75000"/>
                  </a:srgbClr>
                </a:solidFill>
                <a:effectLst/>
                <a:uLnTx/>
                <a:uFillTx/>
                <a:latin typeface="標楷體" panose="03000509000000000000" pitchFamily="65" charset="-120"/>
                <a:ea typeface="標楷體" panose="03000509000000000000" pitchFamily="65" charset="-120"/>
                <a:cs typeface="+mn-cs"/>
                <a:sym typeface="Arial" panose="020B0604020202020204" pitchFamily="34" charset="0"/>
              </a:rPr>
              <a:t>  </a:t>
            </a:r>
          </a:p>
        </p:txBody>
      </p:sp>
      <p:sp>
        <p:nvSpPr>
          <p:cNvPr id="69" name="矩形 68"/>
          <p:cNvSpPr/>
          <p:nvPr/>
        </p:nvSpPr>
        <p:spPr>
          <a:xfrm>
            <a:off x="7544069" y="2047536"/>
            <a:ext cx="3772659" cy="1569660"/>
          </a:xfrm>
          <a:prstGeom prst="rect">
            <a:avLst/>
          </a:prstGeom>
        </p:spPr>
        <p:txBody>
          <a:bodyPr wrap="square">
            <a:spAutoFit/>
            <a:scene3d>
              <a:camera prst="orthographicFront"/>
              <a:lightRig rig="threePt" dir="t"/>
            </a:scene3d>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3200" b="0" i="0" u="none" strike="noStrike" kern="1200" cap="none" spc="0" normalizeH="0" baseline="0" noProof="0" dirty="0">
                <a:ln>
                  <a:noFill/>
                </a:ln>
                <a:solidFill>
                  <a:srgbClr val="EE0076">
                    <a:lumMod val="75000"/>
                  </a:srgbClr>
                </a:solidFill>
                <a:effectLst/>
                <a:uLnTx/>
                <a:uFillTx/>
                <a:latin typeface="標楷體" panose="03000509000000000000" pitchFamily="65" charset="-120"/>
                <a:ea typeface="標楷體" panose="03000509000000000000" pitchFamily="65" charset="-120"/>
                <a:cs typeface="+mn-cs"/>
                <a:sym typeface="Arial" panose="020B0604020202020204" pitchFamily="34" charset="0"/>
              </a:rPr>
              <a:t>命題目的</a:t>
            </a:r>
            <a:r>
              <a:rPr kumimoji="0" lang="en-US" altLang="zh-TW" sz="3200" b="0" i="0" u="none" strike="noStrike" kern="1200" cap="none" spc="0" normalizeH="0" baseline="0" noProof="0" dirty="0">
                <a:ln>
                  <a:noFill/>
                </a:ln>
                <a:solidFill>
                  <a:srgbClr val="EE0076">
                    <a:lumMod val="75000"/>
                  </a:srgbClr>
                </a:solidFill>
                <a:effectLst/>
                <a:uLnTx/>
                <a:uFillTx/>
                <a:latin typeface="標楷體" panose="03000509000000000000" pitchFamily="65" charset="-120"/>
                <a:ea typeface="標楷體" panose="03000509000000000000" pitchFamily="65" charset="-120"/>
                <a:cs typeface="+mn-cs"/>
                <a:sym typeface="Arial" panose="020B0604020202020204" pitchFamily="34" charset="0"/>
              </a:rPr>
              <a:t/>
            </a:r>
            <a:br>
              <a:rPr kumimoji="0" lang="en-US" altLang="zh-TW" sz="3200" b="0" i="0" u="none" strike="noStrike" kern="1200" cap="none" spc="0" normalizeH="0" baseline="0" noProof="0" dirty="0">
                <a:ln>
                  <a:noFill/>
                </a:ln>
                <a:solidFill>
                  <a:srgbClr val="EE0076">
                    <a:lumMod val="75000"/>
                  </a:srgbClr>
                </a:solidFill>
                <a:effectLst/>
                <a:uLnTx/>
                <a:uFillTx/>
                <a:latin typeface="標楷體" panose="03000509000000000000" pitchFamily="65" charset="-120"/>
                <a:ea typeface="標楷體" panose="03000509000000000000" pitchFamily="65" charset="-120"/>
                <a:cs typeface="+mn-cs"/>
                <a:sym typeface="Arial" panose="020B0604020202020204" pitchFamily="34" charset="0"/>
              </a:rPr>
            </a:br>
            <a:r>
              <a:rPr kumimoji="0" lang="zh-TW" altLang="en-US" sz="3200" b="0" i="0" u="none" strike="noStrike" kern="1200" cap="none" spc="0" normalizeH="0" baseline="0" noProof="0" dirty="0">
                <a:ln>
                  <a:noFill/>
                </a:ln>
                <a:solidFill>
                  <a:srgbClr val="EE0076">
                    <a:lumMod val="75000"/>
                  </a:srgbClr>
                </a:solidFill>
                <a:effectLst/>
                <a:uLnTx/>
                <a:uFillTx/>
                <a:latin typeface="標楷體" panose="03000509000000000000" pitchFamily="65" charset="-120"/>
                <a:ea typeface="標楷體" panose="03000509000000000000" pitchFamily="65" charset="-120"/>
                <a:cs typeface="+mn-cs"/>
                <a:sym typeface="Arial" panose="020B0604020202020204" pitchFamily="34" charset="0"/>
              </a:rPr>
              <a:t>以能有效檢測學生能力水準為目的</a:t>
            </a:r>
            <a:endParaRPr kumimoji="0" lang="zh-CN" altLang="en-US" sz="1600" b="0" i="0" u="none" strike="noStrike" kern="1200" cap="none" spc="0" normalizeH="0" baseline="0" noProof="0" dirty="0">
              <a:ln>
                <a:noFill/>
              </a:ln>
              <a:solidFill>
                <a:srgbClr val="EE0076">
                  <a:lumMod val="75000"/>
                </a:srgbClr>
              </a:solidFill>
              <a:effectLst/>
              <a:uLnTx/>
              <a:uFillTx/>
              <a:latin typeface="Arial" panose="020B0604020202020204" pitchFamily="34" charset="0"/>
              <a:ea typeface="时尚中黑简体" panose="01010104010101010101" pitchFamily="2" charset="-122"/>
              <a:cs typeface="+mn-cs"/>
              <a:sym typeface="Arial" panose="020B0604020202020204" pitchFamily="34" charset="0"/>
            </a:endParaRPr>
          </a:p>
        </p:txBody>
      </p:sp>
      <p:sp>
        <p:nvSpPr>
          <p:cNvPr id="70" name="矩形 69"/>
          <p:cNvSpPr/>
          <p:nvPr/>
        </p:nvSpPr>
        <p:spPr>
          <a:xfrm>
            <a:off x="9367698" y="4212032"/>
            <a:ext cx="2519501" cy="2062103"/>
          </a:xfrm>
          <a:prstGeom prst="rect">
            <a:avLst/>
          </a:prstGeom>
        </p:spPr>
        <p:txBody>
          <a:bodyPr wrap="square">
            <a:spAutoFit/>
            <a:scene3d>
              <a:camera prst="orthographicFront"/>
              <a:lightRig rig="threePt" dir="t"/>
            </a:scene3d>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3200" b="0" i="0" u="none" strike="noStrike" kern="1200" cap="none" spc="0" normalizeH="0" baseline="0" noProof="0" dirty="0">
                <a:ln>
                  <a:noFill/>
                </a:ln>
                <a:solidFill>
                  <a:srgbClr val="A3D800">
                    <a:lumMod val="75000"/>
                  </a:srgbClr>
                </a:solidFill>
                <a:effectLst/>
                <a:uLnTx/>
                <a:uFillTx/>
                <a:latin typeface="標楷體" panose="03000509000000000000" pitchFamily="65" charset="-120"/>
                <a:ea typeface="標楷體" panose="03000509000000000000" pitchFamily="65" charset="-120"/>
                <a:cs typeface="+mn-cs"/>
                <a:sym typeface="Arial" panose="020B0604020202020204" pitchFamily="34" charset="0"/>
              </a:rPr>
              <a:t>命題方針</a:t>
            </a:r>
            <a:r>
              <a:rPr kumimoji="0" lang="en-US" altLang="zh-TW" sz="3200" b="0" i="0" u="none" strike="noStrike" kern="1200" cap="none" spc="0" normalizeH="0" baseline="0" noProof="0" dirty="0">
                <a:ln>
                  <a:noFill/>
                </a:ln>
                <a:solidFill>
                  <a:srgbClr val="A3D800">
                    <a:lumMod val="75000"/>
                  </a:srgbClr>
                </a:solidFill>
                <a:effectLst/>
                <a:uLnTx/>
                <a:uFillTx/>
                <a:latin typeface="標楷體" panose="03000509000000000000" pitchFamily="65" charset="-120"/>
                <a:ea typeface="標楷體" panose="03000509000000000000" pitchFamily="65" charset="-120"/>
                <a:cs typeface="+mn-cs"/>
                <a:sym typeface="Arial" panose="020B0604020202020204" pitchFamily="34" charset="0"/>
              </a:rPr>
              <a:t/>
            </a:r>
            <a:br>
              <a:rPr kumimoji="0" lang="en-US" altLang="zh-TW" sz="3200" b="0" i="0" u="none" strike="noStrike" kern="1200" cap="none" spc="0" normalizeH="0" baseline="0" noProof="0" dirty="0">
                <a:ln>
                  <a:noFill/>
                </a:ln>
                <a:solidFill>
                  <a:srgbClr val="A3D800">
                    <a:lumMod val="75000"/>
                  </a:srgbClr>
                </a:solidFill>
                <a:effectLst/>
                <a:uLnTx/>
                <a:uFillTx/>
                <a:latin typeface="標楷體" panose="03000509000000000000" pitchFamily="65" charset="-120"/>
                <a:ea typeface="標楷體" panose="03000509000000000000" pitchFamily="65" charset="-120"/>
                <a:cs typeface="+mn-cs"/>
                <a:sym typeface="Arial" panose="020B0604020202020204" pitchFamily="34" charset="0"/>
              </a:rPr>
            </a:br>
            <a:r>
              <a:rPr kumimoji="0" lang="zh-TW" altLang="en-US" sz="3200" b="0" i="0" u="none" strike="noStrike" kern="1200" cap="none" spc="0" normalizeH="0" baseline="0" noProof="0" dirty="0">
                <a:ln>
                  <a:noFill/>
                </a:ln>
                <a:solidFill>
                  <a:srgbClr val="A3D800">
                    <a:lumMod val="75000"/>
                  </a:srgbClr>
                </a:solidFill>
                <a:effectLst/>
                <a:uLnTx/>
                <a:uFillTx/>
                <a:latin typeface="標楷體" panose="03000509000000000000" pitchFamily="65" charset="-120"/>
                <a:ea typeface="標楷體" panose="03000509000000000000" pitchFamily="65" charset="-120"/>
                <a:cs typeface="+mn-cs"/>
                <a:sym typeface="Arial" panose="020B0604020202020204" pitchFamily="34" charset="0"/>
              </a:rPr>
              <a:t>以符合綱要不涉及版本為方針</a:t>
            </a:r>
            <a:endParaRPr kumimoji="0" lang="zh-CN" altLang="en-US" sz="3200" b="0" i="0" u="none" strike="noStrike" kern="1200" cap="none" spc="0" normalizeH="0" baseline="0" noProof="0" dirty="0">
              <a:ln>
                <a:noFill/>
              </a:ln>
              <a:solidFill>
                <a:srgbClr val="A3D800">
                  <a:lumMod val="75000"/>
                </a:srgbClr>
              </a:solidFill>
              <a:effectLst/>
              <a:uLnTx/>
              <a:uFillTx/>
              <a:latin typeface="標楷體" panose="03000509000000000000" pitchFamily="65" charset="-120"/>
              <a:ea typeface="標楷體" panose="03000509000000000000" pitchFamily="65" charset="-120"/>
              <a:cs typeface="+mn-cs"/>
              <a:sym typeface="Arial" panose="020B0604020202020204" pitchFamily="34" charset="0"/>
            </a:endParaRPr>
          </a:p>
        </p:txBody>
      </p:sp>
      <p:sp>
        <p:nvSpPr>
          <p:cNvPr id="71" name="矩形 70"/>
          <p:cNvSpPr/>
          <p:nvPr/>
        </p:nvSpPr>
        <p:spPr>
          <a:xfrm>
            <a:off x="3253047" y="4720384"/>
            <a:ext cx="3878225" cy="1569660"/>
          </a:xfrm>
          <a:prstGeom prst="rect">
            <a:avLst/>
          </a:prstGeom>
        </p:spPr>
        <p:txBody>
          <a:bodyPr wrap="square">
            <a:spAutoFit/>
            <a:scene3d>
              <a:camera prst="orthographicFront"/>
              <a:lightRig rig="threePt" dir="t"/>
            </a:scene3d>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3200" b="0" i="0" u="none" strike="noStrike" kern="1200" cap="none" spc="0" normalizeH="0" baseline="0" noProof="0" dirty="0">
                <a:ln>
                  <a:noFill/>
                </a:ln>
                <a:solidFill>
                  <a:srgbClr val="FB9E00">
                    <a:lumMod val="75000"/>
                  </a:srgbClr>
                </a:solidFill>
                <a:effectLst/>
                <a:uLnTx/>
                <a:uFillTx/>
                <a:latin typeface="標楷體" panose="03000509000000000000" pitchFamily="65" charset="-120"/>
                <a:ea typeface="標楷體" panose="03000509000000000000" pitchFamily="65" charset="-120"/>
                <a:cs typeface="+mn-cs"/>
                <a:sym typeface="Arial" panose="020B0604020202020204" pitchFamily="34" charset="0"/>
              </a:rPr>
              <a:t>命題重點</a:t>
            </a:r>
            <a:r>
              <a:rPr kumimoji="0" lang="en-US" altLang="zh-TW" sz="3200" b="0" i="0" u="none" strike="noStrike" kern="1200" cap="none" spc="0" normalizeH="0" baseline="0" noProof="0" dirty="0">
                <a:ln>
                  <a:noFill/>
                </a:ln>
                <a:solidFill>
                  <a:srgbClr val="FB9E00">
                    <a:lumMod val="75000"/>
                  </a:srgbClr>
                </a:solidFill>
                <a:effectLst/>
                <a:uLnTx/>
                <a:uFillTx/>
                <a:latin typeface="標楷體" panose="03000509000000000000" pitchFamily="65" charset="-120"/>
                <a:ea typeface="標楷體" panose="03000509000000000000" pitchFamily="65" charset="-120"/>
                <a:cs typeface="+mn-cs"/>
                <a:sym typeface="Arial" panose="020B0604020202020204" pitchFamily="34" charset="0"/>
              </a:rPr>
              <a:t/>
            </a:r>
            <a:br>
              <a:rPr kumimoji="0" lang="en-US" altLang="zh-TW" sz="3200" b="0" i="0" u="none" strike="noStrike" kern="1200" cap="none" spc="0" normalizeH="0" baseline="0" noProof="0" dirty="0">
                <a:ln>
                  <a:noFill/>
                </a:ln>
                <a:solidFill>
                  <a:srgbClr val="FB9E00">
                    <a:lumMod val="75000"/>
                  </a:srgbClr>
                </a:solidFill>
                <a:effectLst/>
                <a:uLnTx/>
                <a:uFillTx/>
                <a:latin typeface="標楷體" panose="03000509000000000000" pitchFamily="65" charset="-120"/>
                <a:ea typeface="標楷體" panose="03000509000000000000" pitchFamily="65" charset="-120"/>
                <a:cs typeface="+mn-cs"/>
                <a:sym typeface="Arial" panose="020B0604020202020204" pitchFamily="34" charset="0"/>
              </a:rPr>
            </a:br>
            <a:r>
              <a:rPr kumimoji="0" lang="zh-TW" altLang="en-US" sz="3200" b="0" i="0" u="none" strike="noStrike" kern="1200" cap="none" spc="0" normalizeH="0" baseline="0" noProof="0" dirty="0">
                <a:ln>
                  <a:noFill/>
                </a:ln>
                <a:solidFill>
                  <a:srgbClr val="FB9E00">
                    <a:lumMod val="75000"/>
                  </a:srgbClr>
                </a:solidFill>
                <a:effectLst/>
                <a:uLnTx/>
                <a:uFillTx/>
                <a:latin typeface="標楷體" panose="03000509000000000000" pitchFamily="65" charset="-120"/>
                <a:ea typeface="標楷體" panose="03000509000000000000" pitchFamily="65" charset="-120"/>
                <a:cs typeface="+mn-cs"/>
                <a:sym typeface="Arial" panose="020B0604020202020204" pitchFamily="34" charset="0"/>
              </a:rPr>
              <a:t>以能經由紙筆測驗評量的學習重點為主</a:t>
            </a:r>
            <a:endParaRPr kumimoji="0" lang="zh-CN" altLang="en-US" sz="3200" b="0" i="0" u="none" strike="noStrike" kern="1200" cap="none" spc="0" normalizeH="0" baseline="0" noProof="0" dirty="0">
              <a:ln>
                <a:noFill/>
              </a:ln>
              <a:solidFill>
                <a:srgbClr val="FB9E00">
                  <a:lumMod val="75000"/>
                </a:srgbClr>
              </a:solidFill>
              <a:effectLst/>
              <a:uLnTx/>
              <a:uFillTx/>
              <a:latin typeface="標楷體" panose="03000509000000000000" pitchFamily="65" charset="-120"/>
              <a:ea typeface="標楷體" panose="03000509000000000000" pitchFamily="65" charset="-120"/>
              <a:cs typeface="+mn-cs"/>
              <a:sym typeface="Arial" panose="020B0604020202020204" pitchFamily="34" charset="0"/>
            </a:endParaRPr>
          </a:p>
        </p:txBody>
      </p:sp>
      <p:sp>
        <p:nvSpPr>
          <p:cNvPr id="88" name="Freeform 5"/>
          <p:cNvSpPr>
            <a:spLocks noChangeAspect="1" noEditPoints="1"/>
          </p:cNvSpPr>
          <p:nvPr/>
        </p:nvSpPr>
        <p:spPr bwMode="auto">
          <a:xfrm>
            <a:off x="7007147" y="3184634"/>
            <a:ext cx="536922" cy="469239"/>
          </a:xfrm>
          <a:custGeom>
            <a:avLst/>
            <a:gdLst>
              <a:gd name="T0" fmla="*/ 100 w 346"/>
              <a:gd name="T1" fmla="*/ 49 h 302"/>
              <a:gd name="T2" fmla="*/ 63 w 346"/>
              <a:gd name="T3" fmla="*/ 91 h 302"/>
              <a:gd name="T4" fmla="*/ 19 w 346"/>
              <a:gd name="T5" fmla="*/ 105 h 302"/>
              <a:gd name="T6" fmla="*/ 23 w 346"/>
              <a:gd name="T7" fmla="*/ 161 h 302"/>
              <a:gd name="T8" fmla="*/ 3 w 346"/>
              <a:gd name="T9" fmla="*/ 202 h 302"/>
              <a:gd name="T10" fmla="*/ 45 w 346"/>
              <a:gd name="T11" fmla="*/ 238 h 302"/>
              <a:gd name="T12" fmla="*/ 59 w 346"/>
              <a:gd name="T13" fmla="*/ 282 h 302"/>
              <a:gd name="T14" fmla="*/ 115 w 346"/>
              <a:gd name="T15" fmla="*/ 278 h 302"/>
              <a:gd name="T16" fmla="*/ 156 w 346"/>
              <a:gd name="T17" fmla="*/ 299 h 302"/>
              <a:gd name="T18" fmla="*/ 192 w 346"/>
              <a:gd name="T19" fmla="*/ 257 h 302"/>
              <a:gd name="T20" fmla="*/ 236 w 346"/>
              <a:gd name="T21" fmla="*/ 243 h 302"/>
              <a:gd name="T22" fmla="*/ 232 w 346"/>
              <a:gd name="T23" fmla="*/ 187 h 302"/>
              <a:gd name="T24" fmla="*/ 253 w 346"/>
              <a:gd name="T25" fmla="*/ 146 h 302"/>
              <a:gd name="T26" fmla="*/ 211 w 346"/>
              <a:gd name="T27" fmla="*/ 109 h 302"/>
              <a:gd name="T28" fmla="*/ 197 w 346"/>
              <a:gd name="T29" fmla="*/ 66 h 302"/>
              <a:gd name="T30" fmla="*/ 141 w 346"/>
              <a:gd name="T31" fmla="*/ 70 h 302"/>
              <a:gd name="T32" fmla="*/ 128 w 346"/>
              <a:gd name="T33" fmla="*/ 254 h 302"/>
              <a:gd name="T34" fmla="*/ 123 w 346"/>
              <a:gd name="T35" fmla="*/ 94 h 302"/>
              <a:gd name="T36" fmla="*/ 208 w 346"/>
              <a:gd name="T37" fmla="*/ 169 h 302"/>
              <a:gd name="T38" fmla="*/ 128 w 346"/>
              <a:gd name="T39" fmla="*/ 254 h 302"/>
              <a:gd name="T40" fmla="*/ 253 w 346"/>
              <a:gd name="T41" fmla="*/ 64 h 302"/>
              <a:gd name="T42" fmla="*/ 284 w 346"/>
              <a:gd name="T43" fmla="*/ 30 h 302"/>
              <a:gd name="T44" fmla="*/ 286 w 346"/>
              <a:gd name="T45" fmla="*/ 93 h 302"/>
              <a:gd name="T46" fmla="*/ 290 w 346"/>
              <a:gd name="T47" fmla="*/ 0 h 302"/>
              <a:gd name="T48" fmla="*/ 271 w 346"/>
              <a:gd name="T49" fmla="*/ 13 h 302"/>
              <a:gd name="T50" fmla="*/ 245 w 346"/>
              <a:gd name="T51" fmla="*/ 14 h 302"/>
              <a:gd name="T52" fmla="*/ 241 w 346"/>
              <a:gd name="T53" fmla="*/ 36 h 302"/>
              <a:gd name="T54" fmla="*/ 223 w 346"/>
              <a:gd name="T55" fmla="*/ 56 h 302"/>
              <a:gd name="T56" fmla="*/ 235 w 346"/>
              <a:gd name="T57" fmla="*/ 74 h 302"/>
              <a:gd name="T58" fmla="*/ 237 w 346"/>
              <a:gd name="T59" fmla="*/ 101 h 302"/>
              <a:gd name="T60" fmla="*/ 259 w 346"/>
              <a:gd name="T61" fmla="*/ 105 h 302"/>
              <a:gd name="T62" fmla="*/ 279 w 346"/>
              <a:gd name="T63" fmla="*/ 123 h 302"/>
              <a:gd name="T64" fmla="*/ 297 w 346"/>
              <a:gd name="T65" fmla="*/ 111 h 302"/>
              <a:gd name="T66" fmla="*/ 324 w 346"/>
              <a:gd name="T67" fmla="*/ 109 h 302"/>
              <a:gd name="T68" fmla="*/ 328 w 346"/>
              <a:gd name="T69" fmla="*/ 87 h 302"/>
              <a:gd name="T70" fmla="*/ 346 w 346"/>
              <a:gd name="T71" fmla="*/ 67 h 302"/>
              <a:gd name="T72" fmla="*/ 333 w 346"/>
              <a:gd name="T73" fmla="*/ 49 h 302"/>
              <a:gd name="T74" fmla="*/ 332 w 346"/>
              <a:gd name="T75" fmla="*/ 22 h 302"/>
              <a:gd name="T76" fmla="*/ 310 w 346"/>
              <a:gd name="T77" fmla="*/ 18 h 302"/>
              <a:gd name="T78" fmla="*/ 290 w 346"/>
              <a:gd name="T79" fmla="*/ 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6" h="302">
                <a:moveTo>
                  <a:pt x="139" y="46"/>
                </a:moveTo>
                <a:cubicBezTo>
                  <a:pt x="100" y="49"/>
                  <a:pt x="100" y="49"/>
                  <a:pt x="100" y="49"/>
                </a:cubicBezTo>
                <a:cubicBezTo>
                  <a:pt x="101" y="72"/>
                  <a:pt x="101" y="72"/>
                  <a:pt x="101" y="72"/>
                </a:cubicBezTo>
                <a:cubicBezTo>
                  <a:pt x="87" y="76"/>
                  <a:pt x="74" y="82"/>
                  <a:pt x="63" y="91"/>
                </a:cubicBezTo>
                <a:cubicBezTo>
                  <a:pt x="46" y="75"/>
                  <a:pt x="46" y="75"/>
                  <a:pt x="46" y="75"/>
                </a:cubicBezTo>
                <a:cubicBezTo>
                  <a:pt x="19" y="105"/>
                  <a:pt x="19" y="105"/>
                  <a:pt x="19" y="105"/>
                </a:cubicBezTo>
                <a:cubicBezTo>
                  <a:pt x="37" y="121"/>
                  <a:pt x="37" y="121"/>
                  <a:pt x="37" y="121"/>
                </a:cubicBezTo>
                <a:cubicBezTo>
                  <a:pt x="30" y="133"/>
                  <a:pt x="25" y="146"/>
                  <a:pt x="23" y="161"/>
                </a:cubicBezTo>
                <a:cubicBezTo>
                  <a:pt x="0" y="162"/>
                  <a:pt x="0" y="162"/>
                  <a:pt x="0" y="162"/>
                </a:cubicBezTo>
                <a:cubicBezTo>
                  <a:pt x="3" y="202"/>
                  <a:pt x="3" y="202"/>
                  <a:pt x="3" y="202"/>
                </a:cubicBezTo>
                <a:cubicBezTo>
                  <a:pt x="26" y="200"/>
                  <a:pt x="26" y="200"/>
                  <a:pt x="26" y="200"/>
                </a:cubicBezTo>
                <a:cubicBezTo>
                  <a:pt x="30" y="214"/>
                  <a:pt x="36" y="227"/>
                  <a:pt x="45" y="238"/>
                </a:cubicBezTo>
                <a:cubicBezTo>
                  <a:pt x="29" y="256"/>
                  <a:pt x="29" y="256"/>
                  <a:pt x="29" y="256"/>
                </a:cubicBezTo>
                <a:cubicBezTo>
                  <a:pt x="59" y="282"/>
                  <a:pt x="59" y="282"/>
                  <a:pt x="59" y="282"/>
                </a:cubicBezTo>
                <a:cubicBezTo>
                  <a:pt x="74" y="265"/>
                  <a:pt x="74" y="265"/>
                  <a:pt x="74" y="265"/>
                </a:cubicBezTo>
                <a:cubicBezTo>
                  <a:pt x="87" y="272"/>
                  <a:pt x="100" y="276"/>
                  <a:pt x="115" y="278"/>
                </a:cubicBezTo>
                <a:cubicBezTo>
                  <a:pt x="116" y="302"/>
                  <a:pt x="116" y="302"/>
                  <a:pt x="116" y="302"/>
                </a:cubicBezTo>
                <a:cubicBezTo>
                  <a:pt x="156" y="299"/>
                  <a:pt x="156" y="299"/>
                  <a:pt x="156" y="299"/>
                </a:cubicBezTo>
                <a:cubicBezTo>
                  <a:pt x="154" y="276"/>
                  <a:pt x="154" y="276"/>
                  <a:pt x="154" y="276"/>
                </a:cubicBezTo>
                <a:cubicBezTo>
                  <a:pt x="168" y="272"/>
                  <a:pt x="181" y="266"/>
                  <a:pt x="192" y="257"/>
                </a:cubicBezTo>
                <a:cubicBezTo>
                  <a:pt x="210" y="272"/>
                  <a:pt x="210" y="272"/>
                  <a:pt x="210" y="272"/>
                </a:cubicBezTo>
                <a:cubicBezTo>
                  <a:pt x="236" y="243"/>
                  <a:pt x="236" y="243"/>
                  <a:pt x="236" y="243"/>
                </a:cubicBezTo>
                <a:cubicBezTo>
                  <a:pt x="218" y="227"/>
                  <a:pt x="218" y="227"/>
                  <a:pt x="218" y="227"/>
                </a:cubicBezTo>
                <a:cubicBezTo>
                  <a:pt x="226" y="215"/>
                  <a:pt x="230" y="201"/>
                  <a:pt x="232" y="187"/>
                </a:cubicBezTo>
                <a:cubicBezTo>
                  <a:pt x="256" y="186"/>
                  <a:pt x="256" y="186"/>
                  <a:pt x="256" y="186"/>
                </a:cubicBezTo>
                <a:cubicBezTo>
                  <a:pt x="253" y="146"/>
                  <a:pt x="253" y="146"/>
                  <a:pt x="253" y="146"/>
                </a:cubicBezTo>
                <a:cubicBezTo>
                  <a:pt x="230" y="148"/>
                  <a:pt x="230" y="148"/>
                  <a:pt x="230" y="148"/>
                </a:cubicBezTo>
                <a:cubicBezTo>
                  <a:pt x="226" y="133"/>
                  <a:pt x="219" y="121"/>
                  <a:pt x="211" y="109"/>
                </a:cubicBezTo>
                <a:cubicBezTo>
                  <a:pt x="226" y="92"/>
                  <a:pt x="226" y="92"/>
                  <a:pt x="226" y="92"/>
                </a:cubicBezTo>
                <a:cubicBezTo>
                  <a:pt x="197" y="66"/>
                  <a:pt x="197" y="66"/>
                  <a:pt x="197" y="66"/>
                </a:cubicBezTo>
                <a:cubicBezTo>
                  <a:pt x="181" y="83"/>
                  <a:pt x="181" y="83"/>
                  <a:pt x="181" y="83"/>
                </a:cubicBezTo>
                <a:cubicBezTo>
                  <a:pt x="169" y="76"/>
                  <a:pt x="155" y="71"/>
                  <a:pt x="141" y="70"/>
                </a:cubicBezTo>
                <a:cubicBezTo>
                  <a:pt x="139" y="46"/>
                  <a:pt x="139" y="46"/>
                  <a:pt x="139" y="46"/>
                </a:cubicBezTo>
                <a:moveTo>
                  <a:pt x="128" y="254"/>
                </a:moveTo>
                <a:cubicBezTo>
                  <a:pt x="86" y="254"/>
                  <a:pt x="50" y="221"/>
                  <a:pt x="48" y="179"/>
                </a:cubicBezTo>
                <a:cubicBezTo>
                  <a:pt x="45" y="135"/>
                  <a:pt x="78" y="97"/>
                  <a:pt x="123" y="94"/>
                </a:cubicBezTo>
                <a:cubicBezTo>
                  <a:pt x="124" y="94"/>
                  <a:pt x="126" y="94"/>
                  <a:pt x="128" y="94"/>
                </a:cubicBezTo>
                <a:cubicBezTo>
                  <a:pt x="170" y="94"/>
                  <a:pt x="205" y="126"/>
                  <a:pt x="208" y="169"/>
                </a:cubicBezTo>
                <a:cubicBezTo>
                  <a:pt x="211" y="213"/>
                  <a:pt x="177" y="251"/>
                  <a:pt x="133" y="254"/>
                </a:cubicBezTo>
                <a:cubicBezTo>
                  <a:pt x="131" y="254"/>
                  <a:pt x="129" y="254"/>
                  <a:pt x="128" y="254"/>
                </a:cubicBezTo>
                <a:moveTo>
                  <a:pt x="284" y="93"/>
                </a:moveTo>
                <a:cubicBezTo>
                  <a:pt x="268" y="93"/>
                  <a:pt x="254" y="80"/>
                  <a:pt x="253" y="64"/>
                </a:cubicBezTo>
                <a:cubicBezTo>
                  <a:pt x="252" y="46"/>
                  <a:pt x="265" y="31"/>
                  <a:pt x="282" y="30"/>
                </a:cubicBezTo>
                <a:cubicBezTo>
                  <a:pt x="283" y="30"/>
                  <a:pt x="284" y="30"/>
                  <a:pt x="284" y="30"/>
                </a:cubicBezTo>
                <a:cubicBezTo>
                  <a:pt x="301" y="30"/>
                  <a:pt x="315" y="43"/>
                  <a:pt x="316" y="60"/>
                </a:cubicBezTo>
                <a:cubicBezTo>
                  <a:pt x="317" y="77"/>
                  <a:pt x="304" y="92"/>
                  <a:pt x="286" y="93"/>
                </a:cubicBezTo>
                <a:cubicBezTo>
                  <a:pt x="286" y="93"/>
                  <a:pt x="285" y="93"/>
                  <a:pt x="284" y="93"/>
                </a:cubicBezTo>
                <a:moveTo>
                  <a:pt x="290" y="0"/>
                </a:moveTo>
                <a:cubicBezTo>
                  <a:pt x="271" y="2"/>
                  <a:pt x="271" y="2"/>
                  <a:pt x="271" y="2"/>
                </a:cubicBezTo>
                <a:cubicBezTo>
                  <a:pt x="271" y="13"/>
                  <a:pt x="271" y="13"/>
                  <a:pt x="271" y="13"/>
                </a:cubicBezTo>
                <a:cubicBezTo>
                  <a:pt x="265" y="15"/>
                  <a:pt x="258" y="18"/>
                  <a:pt x="253" y="22"/>
                </a:cubicBezTo>
                <a:cubicBezTo>
                  <a:pt x="245" y="14"/>
                  <a:pt x="245" y="14"/>
                  <a:pt x="245" y="14"/>
                </a:cubicBezTo>
                <a:cubicBezTo>
                  <a:pt x="232" y="29"/>
                  <a:pt x="232" y="29"/>
                  <a:pt x="232" y="29"/>
                </a:cubicBezTo>
                <a:cubicBezTo>
                  <a:pt x="241" y="36"/>
                  <a:pt x="241" y="36"/>
                  <a:pt x="241" y="36"/>
                </a:cubicBezTo>
                <a:cubicBezTo>
                  <a:pt x="237" y="42"/>
                  <a:pt x="235" y="48"/>
                  <a:pt x="234" y="55"/>
                </a:cubicBezTo>
                <a:cubicBezTo>
                  <a:pt x="223" y="56"/>
                  <a:pt x="223" y="56"/>
                  <a:pt x="223" y="56"/>
                </a:cubicBezTo>
                <a:cubicBezTo>
                  <a:pt x="224" y="75"/>
                  <a:pt x="224" y="75"/>
                  <a:pt x="224" y="75"/>
                </a:cubicBezTo>
                <a:cubicBezTo>
                  <a:pt x="235" y="74"/>
                  <a:pt x="235" y="74"/>
                  <a:pt x="235" y="74"/>
                </a:cubicBezTo>
                <a:cubicBezTo>
                  <a:pt x="237" y="81"/>
                  <a:pt x="240" y="87"/>
                  <a:pt x="244" y="93"/>
                </a:cubicBezTo>
                <a:cubicBezTo>
                  <a:pt x="237" y="101"/>
                  <a:pt x="237" y="101"/>
                  <a:pt x="237" y="101"/>
                </a:cubicBezTo>
                <a:cubicBezTo>
                  <a:pt x="251" y="114"/>
                  <a:pt x="251" y="114"/>
                  <a:pt x="251" y="114"/>
                </a:cubicBezTo>
                <a:cubicBezTo>
                  <a:pt x="259" y="105"/>
                  <a:pt x="259" y="105"/>
                  <a:pt x="259" y="105"/>
                </a:cubicBezTo>
                <a:cubicBezTo>
                  <a:pt x="264" y="109"/>
                  <a:pt x="271" y="111"/>
                  <a:pt x="278" y="112"/>
                </a:cubicBezTo>
                <a:cubicBezTo>
                  <a:pt x="279" y="123"/>
                  <a:pt x="279" y="123"/>
                  <a:pt x="279" y="123"/>
                </a:cubicBezTo>
                <a:cubicBezTo>
                  <a:pt x="298" y="122"/>
                  <a:pt x="298" y="122"/>
                  <a:pt x="298" y="122"/>
                </a:cubicBezTo>
                <a:cubicBezTo>
                  <a:pt x="297" y="111"/>
                  <a:pt x="297" y="111"/>
                  <a:pt x="297" y="111"/>
                </a:cubicBezTo>
                <a:cubicBezTo>
                  <a:pt x="304" y="109"/>
                  <a:pt x="310" y="106"/>
                  <a:pt x="315" y="102"/>
                </a:cubicBezTo>
                <a:cubicBezTo>
                  <a:pt x="324" y="109"/>
                  <a:pt x="324" y="109"/>
                  <a:pt x="324" y="109"/>
                </a:cubicBezTo>
                <a:cubicBezTo>
                  <a:pt x="336" y="95"/>
                  <a:pt x="336" y="95"/>
                  <a:pt x="336" y="95"/>
                </a:cubicBezTo>
                <a:cubicBezTo>
                  <a:pt x="328" y="87"/>
                  <a:pt x="328" y="87"/>
                  <a:pt x="328" y="87"/>
                </a:cubicBezTo>
                <a:cubicBezTo>
                  <a:pt x="331" y="82"/>
                  <a:pt x="333" y="75"/>
                  <a:pt x="334" y="68"/>
                </a:cubicBezTo>
                <a:cubicBezTo>
                  <a:pt x="346" y="67"/>
                  <a:pt x="346" y="67"/>
                  <a:pt x="346" y="67"/>
                </a:cubicBezTo>
                <a:cubicBezTo>
                  <a:pt x="344" y="48"/>
                  <a:pt x="344" y="48"/>
                  <a:pt x="344" y="48"/>
                </a:cubicBezTo>
                <a:cubicBezTo>
                  <a:pt x="333" y="49"/>
                  <a:pt x="333" y="49"/>
                  <a:pt x="333" y="49"/>
                </a:cubicBezTo>
                <a:cubicBezTo>
                  <a:pt x="331" y="42"/>
                  <a:pt x="328" y="36"/>
                  <a:pt x="324" y="31"/>
                </a:cubicBezTo>
                <a:cubicBezTo>
                  <a:pt x="332" y="22"/>
                  <a:pt x="332" y="22"/>
                  <a:pt x="332" y="22"/>
                </a:cubicBezTo>
                <a:cubicBezTo>
                  <a:pt x="317" y="10"/>
                  <a:pt x="317" y="10"/>
                  <a:pt x="317" y="10"/>
                </a:cubicBezTo>
                <a:cubicBezTo>
                  <a:pt x="310" y="18"/>
                  <a:pt x="310" y="18"/>
                  <a:pt x="310" y="18"/>
                </a:cubicBezTo>
                <a:cubicBezTo>
                  <a:pt x="304" y="15"/>
                  <a:pt x="297" y="12"/>
                  <a:pt x="290" y="12"/>
                </a:cubicBezTo>
                <a:cubicBezTo>
                  <a:pt x="290" y="0"/>
                  <a:pt x="290" y="0"/>
                  <a:pt x="290" y="0"/>
                </a:cubicBezTo>
              </a:path>
            </a:pathLst>
          </a:custGeom>
          <a:solidFill>
            <a:schemeClr val="accent1"/>
          </a:solidFill>
          <a:ln>
            <a:noFill/>
          </a:ln>
          <a:effectLst>
            <a:outerShdw blurRad="190500" dist="114300" dir="30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9" name="Freeform 9"/>
          <p:cNvSpPr>
            <a:spLocks noChangeAspect="1" noEditPoints="1"/>
          </p:cNvSpPr>
          <p:nvPr/>
        </p:nvSpPr>
        <p:spPr bwMode="auto">
          <a:xfrm rot="21120675">
            <a:off x="2710586" y="4965069"/>
            <a:ext cx="477844" cy="469239"/>
          </a:xfrm>
          <a:custGeom>
            <a:avLst/>
            <a:gdLst>
              <a:gd name="T0" fmla="*/ 303 w 303"/>
              <a:gd name="T1" fmla="*/ 68 h 297"/>
              <a:gd name="T2" fmla="*/ 186 w 303"/>
              <a:gd name="T3" fmla="*/ 89 h 297"/>
              <a:gd name="T4" fmla="*/ 207 w 303"/>
              <a:gd name="T5" fmla="*/ 115 h 297"/>
              <a:gd name="T6" fmla="*/ 13 w 303"/>
              <a:gd name="T7" fmla="*/ 181 h 297"/>
              <a:gd name="T8" fmla="*/ 4 w 303"/>
              <a:gd name="T9" fmla="*/ 180 h 297"/>
              <a:gd name="T10" fmla="*/ 0 w 303"/>
              <a:gd name="T11" fmla="*/ 226 h 297"/>
              <a:gd name="T12" fmla="*/ 15 w 303"/>
              <a:gd name="T13" fmla="*/ 227 h 297"/>
              <a:gd name="T14" fmla="*/ 237 w 303"/>
              <a:gd name="T15" fmla="*/ 151 h 297"/>
              <a:gd name="T16" fmla="*/ 259 w 303"/>
              <a:gd name="T17" fmla="*/ 178 h 297"/>
              <a:gd name="T18" fmla="*/ 303 w 303"/>
              <a:gd name="T19" fmla="*/ 68 h 297"/>
              <a:gd name="T20" fmla="*/ 194 w 303"/>
              <a:gd name="T21" fmla="*/ 202 h 297"/>
              <a:gd name="T22" fmla="*/ 150 w 303"/>
              <a:gd name="T23" fmla="*/ 222 h 297"/>
              <a:gd name="T24" fmla="*/ 240 w 303"/>
              <a:gd name="T25" fmla="*/ 297 h 297"/>
              <a:gd name="T26" fmla="*/ 262 w 303"/>
              <a:gd name="T27" fmla="*/ 257 h 297"/>
              <a:gd name="T28" fmla="*/ 194 w 303"/>
              <a:gd name="T29" fmla="*/ 202 h 297"/>
              <a:gd name="T30" fmla="*/ 72 w 303"/>
              <a:gd name="T31" fmla="*/ 0 h 297"/>
              <a:gd name="T32" fmla="*/ 49 w 303"/>
              <a:gd name="T33" fmla="*/ 116 h 297"/>
              <a:gd name="T34" fmla="*/ 83 w 303"/>
              <a:gd name="T35" fmla="*/ 105 h 297"/>
              <a:gd name="T36" fmla="*/ 100 w 303"/>
              <a:gd name="T37" fmla="*/ 148 h 297"/>
              <a:gd name="T38" fmla="*/ 143 w 303"/>
              <a:gd name="T39" fmla="*/ 132 h 297"/>
              <a:gd name="T40" fmla="*/ 126 w 303"/>
              <a:gd name="T41" fmla="*/ 91 h 297"/>
              <a:gd name="T42" fmla="*/ 159 w 303"/>
              <a:gd name="T43" fmla="*/ 81 h 297"/>
              <a:gd name="T44" fmla="*/ 72 w 303"/>
              <a:gd name="T45" fmla="*/ 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3" h="297">
                <a:moveTo>
                  <a:pt x="303" y="68"/>
                </a:moveTo>
                <a:cubicBezTo>
                  <a:pt x="186" y="89"/>
                  <a:pt x="186" y="89"/>
                  <a:pt x="186" y="89"/>
                </a:cubicBezTo>
                <a:cubicBezTo>
                  <a:pt x="207" y="115"/>
                  <a:pt x="207" y="115"/>
                  <a:pt x="207" y="115"/>
                </a:cubicBezTo>
                <a:cubicBezTo>
                  <a:pt x="134" y="175"/>
                  <a:pt x="43" y="181"/>
                  <a:pt x="13" y="181"/>
                </a:cubicBezTo>
                <a:cubicBezTo>
                  <a:pt x="7" y="181"/>
                  <a:pt x="4" y="180"/>
                  <a:pt x="4" y="180"/>
                </a:cubicBezTo>
                <a:cubicBezTo>
                  <a:pt x="0" y="226"/>
                  <a:pt x="0" y="226"/>
                  <a:pt x="0" y="226"/>
                </a:cubicBezTo>
                <a:cubicBezTo>
                  <a:pt x="1" y="226"/>
                  <a:pt x="6" y="227"/>
                  <a:pt x="15" y="227"/>
                </a:cubicBezTo>
                <a:cubicBezTo>
                  <a:pt x="52" y="227"/>
                  <a:pt x="153" y="220"/>
                  <a:pt x="237" y="151"/>
                </a:cubicBezTo>
                <a:cubicBezTo>
                  <a:pt x="259" y="178"/>
                  <a:pt x="259" y="178"/>
                  <a:pt x="259" y="178"/>
                </a:cubicBezTo>
                <a:cubicBezTo>
                  <a:pt x="303" y="68"/>
                  <a:pt x="303" y="68"/>
                  <a:pt x="303" y="68"/>
                </a:cubicBezTo>
                <a:moveTo>
                  <a:pt x="194" y="202"/>
                </a:moveTo>
                <a:cubicBezTo>
                  <a:pt x="179" y="210"/>
                  <a:pt x="164" y="217"/>
                  <a:pt x="150" y="222"/>
                </a:cubicBezTo>
                <a:cubicBezTo>
                  <a:pt x="193" y="271"/>
                  <a:pt x="237" y="296"/>
                  <a:pt x="240" y="297"/>
                </a:cubicBezTo>
                <a:cubicBezTo>
                  <a:pt x="262" y="257"/>
                  <a:pt x="262" y="257"/>
                  <a:pt x="262" y="257"/>
                </a:cubicBezTo>
                <a:cubicBezTo>
                  <a:pt x="261" y="257"/>
                  <a:pt x="229" y="238"/>
                  <a:pt x="194" y="202"/>
                </a:cubicBezTo>
                <a:moveTo>
                  <a:pt x="72" y="0"/>
                </a:moveTo>
                <a:cubicBezTo>
                  <a:pt x="49" y="116"/>
                  <a:pt x="49" y="116"/>
                  <a:pt x="49" y="116"/>
                </a:cubicBezTo>
                <a:cubicBezTo>
                  <a:pt x="83" y="105"/>
                  <a:pt x="83" y="105"/>
                  <a:pt x="83" y="105"/>
                </a:cubicBezTo>
                <a:cubicBezTo>
                  <a:pt x="87" y="121"/>
                  <a:pt x="93" y="135"/>
                  <a:pt x="100" y="148"/>
                </a:cubicBezTo>
                <a:cubicBezTo>
                  <a:pt x="114" y="145"/>
                  <a:pt x="129" y="139"/>
                  <a:pt x="143" y="132"/>
                </a:cubicBezTo>
                <a:cubicBezTo>
                  <a:pt x="137" y="120"/>
                  <a:pt x="131" y="106"/>
                  <a:pt x="126" y="91"/>
                </a:cubicBezTo>
                <a:cubicBezTo>
                  <a:pt x="159" y="81"/>
                  <a:pt x="159" y="81"/>
                  <a:pt x="159" y="81"/>
                </a:cubicBezTo>
                <a:cubicBezTo>
                  <a:pt x="72" y="0"/>
                  <a:pt x="72" y="0"/>
                  <a:pt x="72" y="0"/>
                </a:cubicBezTo>
              </a:path>
            </a:pathLst>
          </a:custGeom>
          <a:solidFill>
            <a:schemeClr val="accent2"/>
          </a:solidFill>
          <a:ln>
            <a:noFill/>
          </a:ln>
          <a:effectLst>
            <a:outerShdw blurRad="190500" dist="114300" dir="30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0" name="Freeform 13"/>
          <p:cNvSpPr>
            <a:spLocks noEditPoints="1"/>
          </p:cNvSpPr>
          <p:nvPr/>
        </p:nvSpPr>
        <p:spPr bwMode="auto">
          <a:xfrm rot="20584185">
            <a:off x="8703189" y="4870387"/>
            <a:ext cx="613375" cy="470007"/>
          </a:xfrm>
          <a:custGeom>
            <a:avLst/>
            <a:gdLst>
              <a:gd name="T0" fmla="*/ 88 w 338"/>
              <a:gd name="T1" fmla="*/ 32 h 258"/>
              <a:gd name="T2" fmla="*/ 65 w 338"/>
              <a:gd name="T3" fmla="*/ 47 h 258"/>
              <a:gd name="T4" fmla="*/ 67 w 338"/>
              <a:gd name="T5" fmla="*/ 68 h 258"/>
              <a:gd name="T6" fmla="*/ 67 w 338"/>
              <a:gd name="T7" fmla="*/ 68 h 258"/>
              <a:gd name="T8" fmla="*/ 5 w 338"/>
              <a:gd name="T9" fmla="*/ 114 h 258"/>
              <a:gd name="T10" fmla="*/ 13 w 338"/>
              <a:gd name="T11" fmla="*/ 118 h 258"/>
              <a:gd name="T12" fmla="*/ 42 w 338"/>
              <a:gd name="T13" fmla="*/ 105 h 258"/>
              <a:gd name="T14" fmla="*/ 8 w 338"/>
              <a:gd name="T15" fmla="*/ 164 h 258"/>
              <a:gd name="T16" fmla="*/ 28 w 338"/>
              <a:gd name="T17" fmla="*/ 172 h 258"/>
              <a:gd name="T18" fmla="*/ 51 w 338"/>
              <a:gd name="T19" fmla="*/ 150 h 258"/>
              <a:gd name="T20" fmla="*/ 53 w 338"/>
              <a:gd name="T21" fmla="*/ 150 h 258"/>
              <a:gd name="T22" fmla="*/ 58 w 338"/>
              <a:gd name="T23" fmla="*/ 183 h 258"/>
              <a:gd name="T24" fmla="*/ 79 w 338"/>
              <a:gd name="T25" fmla="*/ 190 h 258"/>
              <a:gd name="T26" fmla="*/ 91 w 338"/>
              <a:gd name="T27" fmla="*/ 122 h 258"/>
              <a:gd name="T28" fmla="*/ 110 w 338"/>
              <a:gd name="T29" fmla="*/ 154 h 258"/>
              <a:gd name="T30" fmla="*/ 112 w 338"/>
              <a:gd name="T31" fmla="*/ 153 h 258"/>
              <a:gd name="T32" fmla="*/ 95 w 338"/>
              <a:gd name="T33" fmla="*/ 78 h 258"/>
              <a:gd name="T34" fmla="*/ 110 w 338"/>
              <a:gd name="T35" fmla="*/ 64 h 258"/>
              <a:gd name="T36" fmla="*/ 96 w 338"/>
              <a:gd name="T37" fmla="*/ 33 h 258"/>
              <a:gd name="T38" fmla="*/ 88 w 338"/>
              <a:gd name="T39" fmla="*/ 32 h 258"/>
              <a:gd name="T40" fmla="*/ 279 w 338"/>
              <a:gd name="T41" fmla="*/ 0 h 258"/>
              <a:gd name="T42" fmla="*/ 243 w 338"/>
              <a:gd name="T43" fmla="*/ 26 h 258"/>
              <a:gd name="T44" fmla="*/ 246 w 338"/>
              <a:gd name="T45" fmla="*/ 59 h 258"/>
              <a:gd name="T46" fmla="*/ 246 w 338"/>
              <a:gd name="T47" fmla="*/ 59 h 258"/>
              <a:gd name="T48" fmla="*/ 146 w 338"/>
              <a:gd name="T49" fmla="*/ 135 h 258"/>
              <a:gd name="T50" fmla="*/ 157 w 338"/>
              <a:gd name="T51" fmla="*/ 141 h 258"/>
              <a:gd name="T52" fmla="*/ 206 w 338"/>
              <a:gd name="T53" fmla="*/ 119 h 258"/>
              <a:gd name="T54" fmla="*/ 150 w 338"/>
              <a:gd name="T55" fmla="*/ 216 h 258"/>
              <a:gd name="T56" fmla="*/ 183 w 338"/>
              <a:gd name="T57" fmla="*/ 228 h 258"/>
              <a:gd name="T58" fmla="*/ 219 w 338"/>
              <a:gd name="T59" fmla="*/ 193 h 258"/>
              <a:gd name="T60" fmla="*/ 223 w 338"/>
              <a:gd name="T61" fmla="*/ 193 h 258"/>
              <a:gd name="T62" fmla="*/ 232 w 338"/>
              <a:gd name="T63" fmla="*/ 246 h 258"/>
              <a:gd name="T64" fmla="*/ 265 w 338"/>
              <a:gd name="T65" fmla="*/ 258 h 258"/>
              <a:gd name="T66" fmla="*/ 284 w 338"/>
              <a:gd name="T67" fmla="*/ 147 h 258"/>
              <a:gd name="T68" fmla="*/ 315 w 338"/>
              <a:gd name="T69" fmla="*/ 199 h 258"/>
              <a:gd name="T70" fmla="*/ 320 w 338"/>
              <a:gd name="T71" fmla="*/ 198 h 258"/>
              <a:gd name="T72" fmla="*/ 292 w 338"/>
              <a:gd name="T73" fmla="*/ 75 h 258"/>
              <a:gd name="T74" fmla="*/ 315 w 338"/>
              <a:gd name="T75" fmla="*/ 52 h 258"/>
              <a:gd name="T76" fmla="*/ 292 w 338"/>
              <a:gd name="T77" fmla="*/ 3 h 258"/>
              <a:gd name="T78" fmla="*/ 279 w 338"/>
              <a:gd name="T79"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8" h="258">
                <a:moveTo>
                  <a:pt x="88" y="32"/>
                </a:moveTo>
                <a:cubicBezTo>
                  <a:pt x="78" y="32"/>
                  <a:pt x="69" y="38"/>
                  <a:pt x="65" y="47"/>
                </a:cubicBezTo>
                <a:cubicBezTo>
                  <a:pt x="63" y="54"/>
                  <a:pt x="64" y="62"/>
                  <a:pt x="67" y="68"/>
                </a:cubicBezTo>
                <a:cubicBezTo>
                  <a:pt x="67" y="68"/>
                  <a:pt x="67" y="68"/>
                  <a:pt x="67" y="68"/>
                </a:cubicBezTo>
                <a:cubicBezTo>
                  <a:pt x="41" y="68"/>
                  <a:pt x="0" y="104"/>
                  <a:pt x="5" y="114"/>
                </a:cubicBezTo>
                <a:cubicBezTo>
                  <a:pt x="7" y="117"/>
                  <a:pt x="9" y="118"/>
                  <a:pt x="13" y="118"/>
                </a:cubicBezTo>
                <a:cubicBezTo>
                  <a:pt x="20" y="118"/>
                  <a:pt x="32" y="112"/>
                  <a:pt x="42" y="105"/>
                </a:cubicBezTo>
                <a:cubicBezTo>
                  <a:pt x="30" y="124"/>
                  <a:pt x="17" y="145"/>
                  <a:pt x="8" y="164"/>
                </a:cubicBezTo>
                <a:cubicBezTo>
                  <a:pt x="28" y="172"/>
                  <a:pt x="28" y="172"/>
                  <a:pt x="28" y="172"/>
                </a:cubicBezTo>
                <a:cubicBezTo>
                  <a:pt x="32" y="161"/>
                  <a:pt x="43" y="150"/>
                  <a:pt x="51" y="150"/>
                </a:cubicBezTo>
                <a:cubicBezTo>
                  <a:pt x="51" y="150"/>
                  <a:pt x="52" y="150"/>
                  <a:pt x="53" y="150"/>
                </a:cubicBezTo>
                <a:cubicBezTo>
                  <a:pt x="61" y="153"/>
                  <a:pt x="62" y="171"/>
                  <a:pt x="58" y="183"/>
                </a:cubicBezTo>
                <a:cubicBezTo>
                  <a:pt x="79" y="190"/>
                  <a:pt x="79" y="190"/>
                  <a:pt x="79" y="190"/>
                </a:cubicBezTo>
                <a:cubicBezTo>
                  <a:pt x="84" y="170"/>
                  <a:pt x="88" y="145"/>
                  <a:pt x="91" y="122"/>
                </a:cubicBezTo>
                <a:cubicBezTo>
                  <a:pt x="95" y="137"/>
                  <a:pt x="101" y="154"/>
                  <a:pt x="110" y="154"/>
                </a:cubicBezTo>
                <a:cubicBezTo>
                  <a:pt x="110" y="154"/>
                  <a:pt x="111" y="154"/>
                  <a:pt x="112" y="153"/>
                </a:cubicBezTo>
                <a:cubicBezTo>
                  <a:pt x="124" y="148"/>
                  <a:pt x="115" y="94"/>
                  <a:pt x="95" y="78"/>
                </a:cubicBezTo>
                <a:cubicBezTo>
                  <a:pt x="102" y="76"/>
                  <a:pt x="107" y="70"/>
                  <a:pt x="110" y="64"/>
                </a:cubicBezTo>
                <a:cubicBezTo>
                  <a:pt x="114" y="51"/>
                  <a:pt x="108" y="38"/>
                  <a:pt x="96" y="33"/>
                </a:cubicBezTo>
                <a:cubicBezTo>
                  <a:pt x="93" y="32"/>
                  <a:pt x="90" y="32"/>
                  <a:pt x="88" y="32"/>
                </a:cubicBezTo>
                <a:moveTo>
                  <a:pt x="279" y="0"/>
                </a:moveTo>
                <a:cubicBezTo>
                  <a:pt x="264" y="0"/>
                  <a:pt x="249" y="10"/>
                  <a:pt x="243" y="26"/>
                </a:cubicBezTo>
                <a:cubicBezTo>
                  <a:pt x="239" y="37"/>
                  <a:pt x="241" y="49"/>
                  <a:pt x="246" y="59"/>
                </a:cubicBezTo>
                <a:cubicBezTo>
                  <a:pt x="246" y="59"/>
                  <a:pt x="246" y="59"/>
                  <a:pt x="246" y="59"/>
                </a:cubicBezTo>
                <a:cubicBezTo>
                  <a:pt x="204" y="59"/>
                  <a:pt x="137" y="117"/>
                  <a:pt x="146" y="135"/>
                </a:cubicBezTo>
                <a:cubicBezTo>
                  <a:pt x="148" y="139"/>
                  <a:pt x="152" y="141"/>
                  <a:pt x="157" y="141"/>
                </a:cubicBezTo>
                <a:cubicBezTo>
                  <a:pt x="170" y="141"/>
                  <a:pt x="189" y="130"/>
                  <a:pt x="206" y="119"/>
                </a:cubicBezTo>
                <a:cubicBezTo>
                  <a:pt x="185" y="150"/>
                  <a:pt x="165" y="185"/>
                  <a:pt x="150" y="216"/>
                </a:cubicBezTo>
                <a:cubicBezTo>
                  <a:pt x="183" y="228"/>
                  <a:pt x="183" y="228"/>
                  <a:pt x="183" y="228"/>
                </a:cubicBezTo>
                <a:cubicBezTo>
                  <a:pt x="189" y="211"/>
                  <a:pt x="207" y="193"/>
                  <a:pt x="219" y="193"/>
                </a:cubicBezTo>
                <a:cubicBezTo>
                  <a:pt x="221" y="193"/>
                  <a:pt x="222" y="193"/>
                  <a:pt x="223" y="193"/>
                </a:cubicBezTo>
                <a:cubicBezTo>
                  <a:pt x="236" y="198"/>
                  <a:pt x="238" y="227"/>
                  <a:pt x="232" y="246"/>
                </a:cubicBezTo>
                <a:cubicBezTo>
                  <a:pt x="265" y="258"/>
                  <a:pt x="265" y="258"/>
                  <a:pt x="265" y="258"/>
                </a:cubicBezTo>
                <a:cubicBezTo>
                  <a:pt x="273" y="224"/>
                  <a:pt x="280" y="184"/>
                  <a:pt x="284" y="147"/>
                </a:cubicBezTo>
                <a:cubicBezTo>
                  <a:pt x="291" y="172"/>
                  <a:pt x="301" y="199"/>
                  <a:pt x="315" y="199"/>
                </a:cubicBezTo>
                <a:cubicBezTo>
                  <a:pt x="317" y="199"/>
                  <a:pt x="318" y="199"/>
                  <a:pt x="320" y="198"/>
                </a:cubicBezTo>
                <a:cubicBezTo>
                  <a:pt x="338" y="190"/>
                  <a:pt x="324" y="101"/>
                  <a:pt x="292" y="75"/>
                </a:cubicBezTo>
                <a:cubicBezTo>
                  <a:pt x="302" y="71"/>
                  <a:pt x="311" y="63"/>
                  <a:pt x="315" y="52"/>
                </a:cubicBezTo>
                <a:cubicBezTo>
                  <a:pt x="323" y="32"/>
                  <a:pt x="312" y="10"/>
                  <a:pt x="292" y="3"/>
                </a:cubicBezTo>
                <a:cubicBezTo>
                  <a:pt x="288" y="1"/>
                  <a:pt x="284" y="0"/>
                  <a:pt x="279" y="0"/>
                </a:cubicBezTo>
              </a:path>
            </a:pathLst>
          </a:custGeom>
          <a:solidFill>
            <a:schemeClr val="accent4">
              <a:lumMod val="75000"/>
            </a:schemeClr>
          </a:solidFill>
          <a:ln>
            <a:noFill/>
          </a:ln>
          <a:effectLst>
            <a:outerShdw blurRad="190500" dist="114300" dir="3000000" algn="t"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1" name="Freeform 154"/>
          <p:cNvSpPr>
            <a:spLocks noChangeAspect="1" noEditPoints="1"/>
          </p:cNvSpPr>
          <p:nvPr/>
        </p:nvSpPr>
        <p:spPr bwMode="auto">
          <a:xfrm>
            <a:off x="2429501" y="3218151"/>
            <a:ext cx="470617" cy="435722"/>
          </a:xfrm>
          <a:custGeom>
            <a:avLst/>
            <a:gdLst>
              <a:gd name="T0" fmla="*/ 191 w 257"/>
              <a:gd name="T1" fmla="*/ 125 h 238"/>
              <a:gd name="T2" fmla="*/ 134 w 257"/>
              <a:gd name="T3" fmla="*/ 160 h 238"/>
              <a:gd name="T4" fmla="*/ 227 w 257"/>
              <a:gd name="T5" fmla="*/ 43 h 238"/>
              <a:gd name="T6" fmla="*/ 185 w 257"/>
              <a:gd name="T7" fmla="*/ 46 h 238"/>
              <a:gd name="T8" fmla="*/ 134 w 257"/>
              <a:gd name="T9" fmla="*/ 0 h 238"/>
              <a:gd name="T10" fmla="*/ 128 w 257"/>
              <a:gd name="T11" fmla="*/ 51 h 238"/>
              <a:gd name="T12" fmla="*/ 123 w 257"/>
              <a:gd name="T13" fmla="*/ 0 h 238"/>
              <a:gd name="T14" fmla="*/ 72 w 257"/>
              <a:gd name="T15" fmla="*/ 46 h 238"/>
              <a:gd name="T16" fmla="*/ 30 w 257"/>
              <a:gd name="T17" fmla="*/ 43 h 238"/>
              <a:gd name="T18" fmla="*/ 134 w 257"/>
              <a:gd name="T19" fmla="*/ 74 h 238"/>
              <a:gd name="T20" fmla="*/ 191 w 257"/>
              <a:gd name="T21" fmla="*/ 114 h 238"/>
              <a:gd name="T22" fmla="*/ 134 w 257"/>
              <a:gd name="T23" fmla="*/ 74 h 238"/>
              <a:gd name="T24" fmla="*/ 234 w 257"/>
              <a:gd name="T25" fmla="*/ 52 h 238"/>
              <a:gd name="T26" fmla="*/ 194 w 257"/>
              <a:gd name="T27" fmla="*/ 67 h 238"/>
              <a:gd name="T28" fmla="*/ 202 w 257"/>
              <a:gd name="T29" fmla="*/ 114 h 238"/>
              <a:gd name="T30" fmla="*/ 202 w 257"/>
              <a:gd name="T31" fmla="*/ 125 h 238"/>
              <a:gd name="T32" fmla="*/ 233 w 257"/>
              <a:gd name="T33" fmla="*/ 181 h 238"/>
              <a:gd name="T34" fmla="*/ 257 w 257"/>
              <a:gd name="T35" fmla="*/ 125 h 238"/>
              <a:gd name="T36" fmla="*/ 213 w 257"/>
              <a:gd name="T37" fmla="*/ 114 h 238"/>
              <a:gd name="T38" fmla="*/ 123 w 257"/>
              <a:gd name="T39" fmla="*/ 74 h 238"/>
              <a:gd name="T40" fmla="*/ 66 w 257"/>
              <a:gd name="T41" fmla="*/ 114 h 238"/>
              <a:gd name="T42" fmla="*/ 123 w 257"/>
              <a:gd name="T43" fmla="*/ 74 h 238"/>
              <a:gd name="T44" fmla="*/ 63 w 257"/>
              <a:gd name="T45" fmla="*/ 67 h 238"/>
              <a:gd name="T46" fmla="*/ 22 w 257"/>
              <a:gd name="T47" fmla="*/ 52 h 238"/>
              <a:gd name="T48" fmla="*/ 43 w 257"/>
              <a:gd name="T49" fmla="*/ 114 h 238"/>
              <a:gd name="T50" fmla="*/ 0 w 257"/>
              <a:gd name="T51" fmla="*/ 125 h 238"/>
              <a:gd name="T52" fmla="*/ 24 w 257"/>
              <a:gd name="T53" fmla="*/ 181 h 238"/>
              <a:gd name="T54" fmla="*/ 55 w 257"/>
              <a:gd name="T55" fmla="*/ 125 h 238"/>
              <a:gd name="T56" fmla="*/ 55 w 257"/>
              <a:gd name="T57" fmla="*/ 114 h 238"/>
              <a:gd name="T58" fmla="*/ 29 w 257"/>
              <a:gd name="T59" fmla="*/ 191 h 238"/>
              <a:gd name="T60" fmla="*/ 104 w 257"/>
              <a:gd name="T61" fmla="*/ 236 h 238"/>
              <a:gd name="T62" fmla="*/ 82 w 257"/>
              <a:gd name="T63" fmla="*/ 186 h 238"/>
              <a:gd name="T64" fmla="*/ 123 w 257"/>
              <a:gd name="T65" fmla="*/ 183 h 238"/>
              <a:gd name="T66" fmla="*/ 134 w 257"/>
              <a:gd name="T67" fmla="*/ 183 h 238"/>
              <a:gd name="T68" fmla="*/ 175 w 257"/>
              <a:gd name="T69" fmla="*/ 186 h 238"/>
              <a:gd name="T70" fmla="*/ 153 w 257"/>
              <a:gd name="T71" fmla="*/ 236 h 238"/>
              <a:gd name="T72" fmla="*/ 228 w 257"/>
              <a:gd name="T73" fmla="*/ 191 h 238"/>
              <a:gd name="T74" fmla="*/ 123 w 257"/>
              <a:gd name="T75" fmla="*/ 160 h 238"/>
              <a:gd name="T76" fmla="*/ 66 w 257"/>
              <a:gd name="T77" fmla="*/ 12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7" h="238">
                <a:moveTo>
                  <a:pt x="134" y="125"/>
                </a:moveTo>
                <a:cubicBezTo>
                  <a:pt x="191" y="125"/>
                  <a:pt x="191" y="125"/>
                  <a:pt x="191" y="125"/>
                </a:cubicBezTo>
                <a:cubicBezTo>
                  <a:pt x="190" y="139"/>
                  <a:pt x="188" y="152"/>
                  <a:pt x="184" y="165"/>
                </a:cubicBezTo>
                <a:cubicBezTo>
                  <a:pt x="168" y="162"/>
                  <a:pt x="151" y="160"/>
                  <a:pt x="134" y="160"/>
                </a:cubicBezTo>
                <a:lnTo>
                  <a:pt x="134" y="125"/>
                </a:lnTo>
                <a:close/>
                <a:moveTo>
                  <a:pt x="227" y="43"/>
                </a:moveTo>
                <a:cubicBezTo>
                  <a:pt x="209" y="23"/>
                  <a:pt x="183" y="8"/>
                  <a:pt x="153" y="2"/>
                </a:cubicBezTo>
                <a:cubicBezTo>
                  <a:pt x="166" y="15"/>
                  <a:pt x="177" y="30"/>
                  <a:pt x="185" y="46"/>
                </a:cubicBezTo>
                <a:cubicBezTo>
                  <a:pt x="181" y="46"/>
                  <a:pt x="177" y="47"/>
                  <a:pt x="173" y="48"/>
                </a:cubicBezTo>
                <a:cubicBezTo>
                  <a:pt x="164" y="30"/>
                  <a:pt x="150" y="14"/>
                  <a:pt x="134" y="0"/>
                </a:cubicBezTo>
                <a:cubicBezTo>
                  <a:pt x="134" y="51"/>
                  <a:pt x="134" y="51"/>
                  <a:pt x="134" y="51"/>
                </a:cubicBezTo>
                <a:cubicBezTo>
                  <a:pt x="132" y="51"/>
                  <a:pt x="130" y="51"/>
                  <a:pt x="128" y="51"/>
                </a:cubicBezTo>
                <a:cubicBezTo>
                  <a:pt x="127" y="51"/>
                  <a:pt x="125" y="51"/>
                  <a:pt x="123" y="51"/>
                </a:cubicBezTo>
                <a:cubicBezTo>
                  <a:pt x="123" y="0"/>
                  <a:pt x="123" y="0"/>
                  <a:pt x="123" y="0"/>
                </a:cubicBezTo>
                <a:cubicBezTo>
                  <a:pt x="106" y="14"/>
                  <a:pt x="93" y="30"/>
                  <a:pt x="84" y="48"/>
                </a:cubicBezTo>
                <a:cubicBezTo>
                  <a:pt x="80" y="47"/>
                  <a:pt x="76" y="46"/>
                  <a:pt x="72" y="46"/>
                </a:cubicBezTo>
                <a:cubicBezTo>
                  <a:pt x="80" y="30"/>
                  <a:pt x="91" y="15"/>
                  <a:pt x="104" y="2"/>
                </a:cubicBezTo>
                <a:cubicBezTo>
                  <a:pt x="74" y="8"/>
                  <a:pt x="48" y="23"/>
                  <a:pt x="30" y="43"/>
                </a:cubicBezTo>
                <a:cubicBezTo>
                  <a:pt x="78" y="69"/>
                  <a:pt x="179" y="69"/>
                  <a:pt x="227" y="43"/>
                </a:cubicBezTo>
                <a:close/>
                <a:moveTo>
                  <a:pt x="134" y="74"/>
                </a:moveTo>
                <a:cubicBezTo>
                  <a:pt x="134" y="114"/>
                  <a:pt x="134" y="114"/>
                  <a:pt x="134" y="114"/>
                </a:cubicBezTo>
                <a:cubicBezTo>
                  <a:pt x="191" y="114"/>
                  <a:pt x="191" y="114"/>
                  <a:pt x="191" y="114"/>
                </a:cubicBezTo>
                <a:cubicBezTo>
                  <a:pt x="190" y="98"/>
                  <a:pt x="187" y="83"/>
                  <a:pt x="182" y="69"/>
                </a:cubicBezTo>
                <a:cubicBezTo>
                  <a:pt x="167" y="72"/>
                  <a:pt x="151" y="73"/>
                  <a:pt x="134" y="74"/>
                </a:cubicBezTo>
                <a:close/>
                <a:moveTo>
                  <a:pt x="257" y="114"/>
                </a:moveTo>
                <a:cubicBezTo>
                  <a:pt x="255" y="91"/>
                  <a:pt x="247" y="70"/>
                  <a:pt x="234" y="52"/>
                </a:cubicBezTo>
                <a:cubicBezTo>
                  <a:pt x="234" y="52"/>
                  <a:pt x="234" y="53"/>
                  <a:pt x="233" y="53"/>
                </a:cubicBezTo>
                <a:cubicBezTo>
                  <a:pt x="222" y="59"/>
                  <a:pt x="209" y="64"/>
                  <a:pt x="194" y="67"/>
                </a:cubicBezTo>
                <a:cubicBezTo>
                  <a:pt x="199" y="82"/>
                  <a:pt x="201" y="97"/>
                  <a:pt x="202" y="114"/>
                </a:cubicBezTo>
                <a:cubicBezTo>
                  <a:pt x="202" y="114"/>
                  <a:pt x="202" y="114"/>
                  <a:pt x="202" y="114"/>
                </a:cubicBezTo>
                <a:cubicBezTo>
                  <a:pt x="202" y="125"/>
                  <a:pt x="202" y="125"/>
                  <a:pt x="202" y="125"/>
                </a:cubicBezTo>
                <a:cubicBezTo>
                  <a:pt x="202" y="125"/>
                  <a:pt x="202" y="125"/>
                  <a:pt x="202" y="125"/>
                </a:cubicBezTo>
                <a:cubicBezTo>
                  <a:pt x="202" y="139"/>
                  <a:pt x="199" y="154"/>
                  <a:pt x="195" y="167"/>
                </a:cubicBezTo>
                <a:cubicBezTo>
                  <a:pt x="209" y="170"/>
                  <a:pt x="222" y="175"/>
                  <a:pt x="233" y="181"/>
                </a:cubicBezTo>
                <a:cubicBezTo>
                  <a:pt x="235" y="182"/>
                  <a:pt x="236" y="182"/>
                  <a:pt x="237" y="183"/>
                </a:cubicBezTo>
                <a:cubicBezTo>
                  <a:pt x="248" y="166"/>
                  <a:pt x="255" y="146"/>
                  <a:pt x="257" y="125"/>
                </a:cubicBezTo>
                <a:cubicBezTo>
                  <a:pt x="213" y="125"/>
                  <a:pt x="213" y="125"/>
                  <a:pt x="213" y="125"/>
                </a:cubicBezTo>
                <a:cubicBezTo>
                  <a:pt x="213" y="114"/>
                  <a:pt x="213" y="114"/>
                  <a:pt x="213" y="114"/>
                </a:cubicBezTo>
                <a:lnTo>
                  <a:pt x="257" y="114"/>
                </a:lnTo>
                <a:close/>
                <a:moveTo>
                  <a:pt x="123" y="74"/>
                </a:moveTo>
                <a:cubicBezTo>
                  <a:pt x="106" y="73"/>
                  <a:pt x="90" y="72"/>
                  <a:pt x="74" y="69"/>
                </a:cubicBezTo>
                <a:cubicBezTo>
                  <a:pt x="70" y="83"/>
                  <a:pt x="67" y="98"/>
                  <a:pt x="66" y="114"/>
                </a:cubicBezTo>
                <a:cubicBezTo>
                  <a:pt x="123" y="114"/>
                  <a:pt x="123" y="114"/>
                  <a:pt x="123" y="114"/>
                </a:cubicBezTo>
                <a:lnTo>
                  <a:pt x="123" y="74"/>
                </a:lnTo>
                <a:close/>
                <a:moveTo>
                  <a:pt x="55" y="114"/>
                </a:moveTo>
                <a:cubicBezTo>
                  <a:pt x="55" y="97"/>
                  <a:pt x="58" y="82"/>
                  <a:pt x="63" y="67"/>
                </a:cubicBezTo>
                <a:cubicBezTo>
                  <a:pt x="48" y="64"/>
                  <a:pt x="35" y="59"/>
                  <a:pt x="24" y="53"/>
                </a:cubicBezTo>
                <a:cubicBezTo>
                  <a:pt x="23" y="53"/>
                  <a:pt x="23" y="52"/>
                  <a:pt x="22" y="52"/>
                </a:cubicBezTo>
                <a:cubicBezTo>
                  <a:pt x="9" y="70"/>
                  <a:pt x="1" y="91"/>
                  <a:pt x="0" y="114"/>
                </a:cubicBezTo>
                <a:cubicBezTo>
                  <a:pt x="43" y="114"/>
                  <a:pt x="43" y="114"/>
                  <a:pt x="43" y="114"/>
                </a:cubicBezTo>
                <a:cubicBezTo>
                  <a:pt x="43" y="125"/>
                  <a:pt x="43" y="125"/>
                  <a:pt x="43" y="125"/>
                </a:cubicBezTo>
                <a:cubicBezTo>
                  <a:pt x="0" y="125"/>
                  <a:pt x="0" y="125"/>
                  <a:pt x="0" y="125"/>
                </a:cubicBezTo>
                <a:cubicBezTo>
                  <a:pt x="1" y="146"/>
                  <a:pt x="8" y="166"/>
                  <a:pt x="20" y="183"/>
                </a:cubicBezTo>
                <a:cubicBezTo>
                  <a:pt x="21" y="182"/>
                  <a:pt x="22" y="182"/>
                  <a:pt x="24" y="181"/>
                </a:cubicBezTo>
                <a:cubicBezTo>
                  <a:pt x="34" y="175"/>
                  <a:pt x="47" y="170"/>
                  <a:pt x="62" y="167"/>
                </a:cubicBezTo>
                <a:cubicBezTo>
                  <a:pt x="58" y="154"/>
                  <a:pt x="55" y="139"/>
                  <a:pt x="55" y="125"/>
                </a:cubicBezTo>
                <a:cubicBezTo>
                  <a:pt x="55" y="125"/>
                  <a:pt x="55" y="125"/>
                  <a:pt x="55" y="125"/>
                </a:cubicBezTo>
                <a:cubicBezTo>
                  <a:pt x="55" y="114"/>
                  <a:pt x="55" y="114"/>
                  <a:pt x="55" y="114"/>
                </a:cubicBezTo>
                <a:close/>
                <a:moveTo>
                  <a:pt x="228" y="191"/>
                </a:moveTo>
                <a:cubicBezTo>
                  <a:pt x="179" y="165"/>
                  <a:pt x="77" y="165"/>
                  <a:pt x="29" y="191"/>
                </a:cubicBezTo>
                <a:cubicBezTo>
                  <a:pt x="29" y="191"/>
                  <a:pt x="28" y="192"/>
                  <a:pt x="27" y="192"/>
                </a:cubicBezTo>
                <a:cubicBezTo>
                  <a:pt x="46" y="214"/>
                  <a:pt x="73" y="230"/>
                  <a:pt x="104" y="236"/>
                </a:cubicBezTo>
                <a:cubicBezTo>
                  <a:pt x="90" y="222"/>
                  <a:pt x="78" y="206"/>
                  <a:pt x="70" y="188"/>
                </a:cubicBezTo>
                <a:cubicBezTo>
                  <a:pt x="74" y="188"/>
                  <a:pt x="78" y="187"/>
                  <a:pt x="82" y="186"/>
                </a:cubicBezTo>
                <a:cubicBezTo>
                  <a:pt x="91" y="206"/>
                  <a:pt x="105" y="224"/>
                  <a:pt x="123" y="238"/>
                </a:cubicBezTo>
                <a:cubicBezTo>
                  <a:pt x="123" y="183"/>
                  <a:pt x="123" y="183"/>
                  <a:pt x="123" y="183"/>
                </a:cubicBezTo>
                <a:cubicBezTo>
                  <a:pt x="125" y="183"/>
                  <a:pt x="127" y="183"/>
                  <a:pt x="128" y="183"/>
                </a:cubicBezTo>
                <a:cubicBezTo>
                  <a:pt x="130" y="183"/>
                  <a:pt x="132" y="183"/>
                  <a:pt x="134" y="183"/>
                </a:cubicBezTo>
                <a:cubicBezTo>
                  <a:pt x="134" y="238"/>
                  <a:pt x="134" y="238"/>
                  <a:pt x="134" y="238"/>
                </a:cubicBezTo>
                <a:cubicBezTo>
                  <a:pt x="152" y="224"/>
                  <a:pt x="166" y="206"/>
                  <a:pt x="175" y="186"/>
                </a:cubicBezTo>
                <a:cubicBezTo>
                  <a:pt x="179" y="187"/>
                  <a:pt x="183" y="188"/>
                  <a:pt x="187" y="188"/>
                </a:cubicBezTo>
                <a:cubicBezTo>
                  <a:pt x="179" y="206"/>
                  <a:pt x="167" y="222"/>
                  <a:pt x="153" y="236"/>
                </a:cubicBezTo>
                <a:cubicBezTo>
                  <a:pt x="184" y="230"/>
                  <a:pt x="211" y="214"/>
                  <a:pt x="230" y="192"/>
                </a:cubicBezTo>
                <a:cubicBezTo>
                  <a:pt x="229" y="191"/>
                  <a:pt x="228" y="191"/>
                  <a:pt x="228" y="191"/>
                </a:cubicBezTo>
                <a:close/>
                <a:moveTo>
                  <a:pt x="73" y="165"/>
                </a:moveTo>
                <a:cubicBezTo>
                  <a:pt x="89" y="162"/>
                  <a:pt x="106" y="160"/>
                  <a:pt x="123" y="160"/>
                </a:cubicBezTo>
                <a:cubicBezTo>
                  <a:pt x="123" y="125"/>
                  <a:pt x="123" y="125"/>
                  <a:pt x="123" y="125"/>
                </a:cubicBezTo>
                <a:cubicBezTo>
                  <a:pt x="66" y="125"/>
                  <a:pt x="66" y="125"/>
                  <a:pt x="66" y="125"/>
                </a:cubicBezTo>
                <a:cubicBezTo>
                  <a:pt x="67" y="139"/>
                  <a:pt x="69" y="152"/>
                  <a:pt x="73" y="165"/>
                </a:cubicBezTo>
                <a:close/>
              </a:path>
            </a:pathLst>
          </a:custGeom>
          <a:solidFill>
            <a:schemeClr val="bg2"/>
          </a:solidFill>
          <a:ln>
            <a:noFill/>
          </a:ln>
          <a:effectLst>
            <a:outerShdw blurRad="190500" dist="114300" dir="3000000" algn="t" rotWithShape="0">
              <a:prstClr val="black">
                <a:alpha val="40000"/>
              </a:prstClr>
            </a:outerShdw>
          </a:effectLs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sym typeface="Arial" panose="020B0604020202020204" pitchFamily="34" charset="0"/>
            </a:endParaRPr>
          </a:p>
        </p:txBody>
      </p:sp>
      <p:pic>
        <p:nvPicPr>
          <p:cNvPr id="35" name="Picture 2">
            <a:extLst>
              <a:ext uri="{FF2B5EF4-FFF2-40B4-BE49-F238E27FC236}">
                <a16:creationId xmlns:a16="http://schemas.microsoft.com/office/drawing/2014/main" xmlns="" id="{1C3FCE6B-8AC4-4AC7-B421-12AD536E6DD7}"/>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467854" y="729157"/>
            <a:ext cx="1598513" cy="13150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37787452"/>
      </p:ext>
    </p:extLst>
  </p:cSld>
  <p:clrMapOvr>
    <a:masterClrMapping/>
  </p:clrMapOvr>
  <mc:AlternateContent xmlns:mc="http://schemas.openxmlformats.org/markup-compatibility/2006" xmlns:p14="http://schemas.microsoft.com/office/powerpoint/2010/main">
    <mc:Choice Requires="p14">
      <p:transition spd="slow" p14:dur="1200">
        <p14:prism dir="d"/>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14:presetBounceEnd="28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28000">
                                          <p:cBhvr additive="base">
                                            <p:cTn id="7" dur="500" fill="hold"/>
                                            <p:tgtEl>
                                              <p:spTgt spid="4"/>
                                            </p:tgtEl>
                                            <p:attrNameLst>
                                              <p:attrName>ppt_x</p:attrName>
                                            </p:attrNameLst>
                                          </p:cBhvr>
                                          <p:tavLst>
                                            <p:tav tm="0">
                                              <p:val>
                                                <p:strVal val="0-#ppt_w/2"/>
                                              </p:val>
                                            </p:tav>
                                            <p:tav tm="100000">
                                              <p:val>
                                                <p:strVal val="#ppt_x"/>
                                              </p:val>
                                            </p:tav>
                                          </p:tavLst>
                                        </p:anim>
                                        <p:anim calcmode="lin" valueType="num" p14:bounceEnd="28000">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wipe(down)">
                                          <p:cBhvr>
                                            <p:cTn id="12" dur="500"/>
                                            <p:tgtEl>
                                              <p:spTgt spid="26"/>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wipe(up)">
                                          <p:cBhvr>
                                            <p:cTn id="16" dur="500"/>
                                            <p:tgtEl>
                                              <p:spTgt spid="27"/>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wipe(down)">
                                          <p:cBhvr>
                                            <p:cTn id="20" dur="500"/>
                                            <p:tgtEl>
                                              <p:spTgt spid="24"/>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wipe(left)">
                                          <p:cBhvr>
                                            <p:cTn id="24" dur="500"/>
                                            <p:tgtEl>
                                              <p:spTgt spid="25"/>
                                            </p:tgtEl>
                                          </p:cBhvr>
                                        </p:animEffect>
                                      </p:childTnLst>
                                    </p:cTn>
                                  </p:par>
                                </p:childTnLst>
                              </p:cTn>
                            </p:par>
                            <p:par>
                              <p:cTn id="25" fill="hold">
                                <p:stCondLst>
                                  <p:cond delay="2500"/>
                                </p:stCondLst>
                                <p:childTnLst>
                                  <p:par>
                                    <p:cTn id="26" presetID="23" presetClass="entr" presetSubtype="16"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 calcmode="lin" valueType="num">
                                          <p:cBhvr>
                                            <p:cTn id="28" dur="500" fill="hold"/>
                                            <p:tgtEl>
                                              <p:spTgt spid="59"/>
                                            </p:tgtEl>
                                            <p:attrNameLst>
                                              <p:attrName>ppt_w</p:attrName>
                                            </p:attrNameLst>
                                          </p:cBhvr>
                                          <p:tavLst>
                                            <p:tav tm="0">
                                              <p:val>
                                                <p:fltVal val="0"/>
                                              </p:val>
                                            </p:tav>
                                            <p:tav tm="100000">
                                              <p:val>
                                                <p:strVal val="#ppt_w"/>
                                              </p:val>
                                            </p:tav>
                                          </p:tavLst>
                                        </p:anim>
                                        <p:anim calcmode="lin" valueType="num">
                                          <p:cBhvr>
                                            <p:cTn id="29" dur="500" fill="hold"/>
                                            <p:tgtEl>
                                              <p:spTgt spid="59"/>
                                            </p:tgtEl>
                                            <p:attrNameLst>
                                              <p:attrName>ppt_h</p:attrName>
                                            </p:attrNameLst>
                                          </p:cBhvr>
                                          <p:tavLst>
                                            <p:tav tm="0">
                                              <p:val>
                                                <p:fltVal val="0"/>
                                              </p:val>
                                            </p:tav>
                                            <p:tav tm="100000">
                                              <p:val>
                                                <p:strVal val="#ppt_h"/>
                                              </p:val>
                                            </p:tav>
                                          </p:tavLst>
                                        </p:anim>
                                      </p:childTnLst>
                                    </p:cTn>
                                  </p:par>
                                </p:childTnLst>
                              </p:cTn>
                            </p:par>
                            <p:par>
                              <p:cTn id="30" fill="hold">
                                <p:stCondLst>
                                  <p:cond delay="3000"/>
                                </p:stCondLst>
                                <p:childTnLst>
                                  <p:par>
                                    <p:cTn id="31" presetID="23" presetClass="entr" presetSubtype="32" fill="hold" grpId="0" nodeType="afterEffect">
                                      <p:stCondLst>
                                        <p:cond delay="0"/>
                                      </p:stCondLst>
                                      <p:childTnLst>
                                        <p:set>
                                          <p:cBhvr>
                                            <p:cTn id="32" dur="1" fill="hold">
                                              <p:stCondLst>
                                                <p:cond delay="0"/>
                                              </p:stCondLst>
                                            </p:cTn>
                                            <p:tgtEl>
                                              <p:spTgt spid="91"/>
                                            </p:tgtEl>
                                            <p:attrNameLst>
                                              <p:attrName>style.visibility</p:attrName>
                                            </p:attrNameLst>
                                          </p:cBhvr>
                                          <p:to>
                                            <p:strVal val="visible"/>
                                          </p:to>
                                        </p:set>
                                        <p:anim calcmode="lin" valueType="num">
                                          <p:cBhvr>
                                            <p:cTn id="33" dur="500" fill="hold"/>
                                            <p:tgtEl>
                                              <p:spTgt spid="91"/>
                                            </p:tgtEl>
                                            <p:attrNameLst>
                                              <p:attrName>ppt_w</p:attrName>
                                            </p:attrNameLst>
                                          </p:cBhvr>
                                          <p:tavLst>
                                            <p:tav tm="0">
                                              <p:val>
                                                <p:strVal val="4*#ppt_w"/>
                                              </p:val>
                                            </p:tav>
                                            <p:tav tm="100000">
                                              <p:val>
                                                <p:strVal val="#ppt_w"/>
                                              </p:val>
                                            </p:tav>
                                          </p:tavLst>
                                        </p:anim>
                                        <p:anim calcmode="lin" valueType="num">
                                          <p:cBhvr>
                                            <p:cTn id="34" dur="500" fill="hold"/>
                                            <p:tgtEl>
                                              <p:spTgt spid="91"/>
                                            </p:tgtEl>
                                            <p:attrNameLst>
                                              <p:attrName>ppt_h</p:attrName>
                                            </p:attrNameLst>
                                          </p:cBhvr>
                                          <p:tavLst>
                                            <p:tav tm="0">
                                              <p:val>
                                                <p:strVal val="4*#ppt_h"/>
                                              </p:val>
                                            </p:tav>
                                            <p:tav tm="100000">
                                              <p:val>
                                                <p:strVal val="#ppt_h"/>
                                              </p:val>
                                            </p:tav>
                                          </p:tavLst>
                                        </p:anim>
                                      </p:childTnLst>
                                    </p:cTn>
                                  </p:par>
                                  <p:par>
                                    <p:cTn id="35" presetID="12" presetClass="entr" presetSubtype="1" fill="hold" grpId="0" nodeType="withEffect">
                                      <p:stCondLst>
                                        <p:cond delay="0"/>
                                      </p:stCondLst>
                                      <p:childTnLst>
                                        <p:set>
                                          <p:cBhvr>
                                            <p:cTn id="36" dur="1" fill="hold">
                                              <p:stCondLst>
                                                <p:cond delay="0"/>
                                              </p:stCondLst>
                                            </p:cTn>
                                            <p:tgtEl>
                                              <p:spTgt spid="66"/>
                                            </p:tgtEl>
                                            <p:attrNameLst>
                                              <p:attrName>style.visibility</p:attrName>
                                            </p:attrNameLst>
                                          </p:cBhvr>
                                          <p:to>
                                            <p:strVal val="visible"/>
                                          </p:to>
                                        </p:set>
                                        <p:anim calcmode="lin" valueType="num">
                                          <p:cBhvr additive="base">
                                            <p:cTn id="37" dur="500"/>
                                            <p:tgtEl>
                                              <p:spTgt spid="66"/>
                                            </p:tgtEl>
                                            <p:attrNameLst>
                                              <p:attrName>ppt_y</p:attrName>
                                            </p:attrNameLst>
                                          </p:cBhvr>
                                          <p:tavLst>
                                            <p:tav tm="0">
                                              <p:val>
                                                <p:strVal val="#ppt_y-#ppt_h*1.125000"/>
                                              </p:val>
                                            </p:tav>
                                            <p:tav tm="100000">
                                              <p:val>
                                                <p:strVal val="#ppt_y"/>
                                              </p:val>
                                            </p:tav>
                                          </p:tavLst>
                                        </p:anim>
                                        <p:animEffect transition="in" filter="wipe(down)">
                                          <p:cBhvr>
                                            <p:cTn id="38" dur="500"/>
                                            <p:tgtEl>
                                              <p:spTgt spid="66"/>
                                            </p:tgtEl>
                                          </p:cBhvr>
                                        </p:animEffect>
                                      </p:childTnLst>
                                    </p:cTn>
                                  </p:par>
                                </p:childTnLst>
                              </p:cTn>
                            </p:par>
                            <p:par>
                              <p:cTn id="39" fill="hold">
                                <p:stCondLst>
                                  <p:cond delay="3500"/>
                                </p:stCondLst>
                                <p:childTnLst>
                                  <p:par>
                                    <p:cTn id="40" presetID="22" presetClass="entr" presetSubtype="1" fill="hold" grpId="0" nodeType="afterEffect">
                                      <p:stCondLst>
                                        <p:cond delay="0"/>
                                      </p:stCondLst>
                                      <p:childTnLst>
                                        <p:set>
                                          <p:cBhvr>
                                            <p:cTn id="41" dur="1" fill="hold">
                                              <p:stCondLst>
                                                <p:cond delay="0"/>
                                              </p:stCondLst>
                                            </p:cTn>
                                            <p:tgtEl>
                                              <p:spTgt spid="50"/>
                                            </p:tgtEl>
                                            <p:attrNameLst>
                                              <p:attrName>style.visibility</p:attrName>
                                            </p:attrNameLst>
                                          </p:cBhvr>
                                          <p:to>
                                            <p:strVal val="visible"/>
                                          </p:to>
                                        </p:set>
                                        <p:animEffect transition="in" filter="wipe(up)">
                                          <p:cBhvr>
                                            <p:cTn id="42" dur="500"/>
                                            <p:tgtEl>
                                              <p:spTgt spid="50"/>
                                            </p:tgtEl>
                                          </p:cBhvr>
                                        </p:animEffect>
                                      </p:childTnLst>
                                    </p:cTn>
                                  </p:par>
                                </p:childTnLst>
                              </p:cTn>
                            </p:par>
                            <p:par>
                              <p:cTn id="43" fill="hold">
                                <p:stCondLst>
                                  <p:cond delay="4000"/>
                                </p:stCondLst>
                                <p:childTnLst>
                                  <p:par>
                                    <p:cTn id="44" presetID="22" presetClass="entr" presetSubtype="4" fill="hold" grpId="0" nodeType="afterEffect">
                                      <p:stCondLst>
                                        <p:cond delay="0"/>
                                      </p:stCondLst>
                                      <p:childTnLst>
                                        <p:set>
                                          <p:cBhvr>
                                            <p:cTn id="45" dur="1" fill="hold">
                                              <p:stCondLst>
                                                <p:cond delay="0"/>
                                              </p:stCondLst>
                                            </p:cTn>
                                            <p:tgtEl>
                                              <p:spTgt spid="51"/>
                                            </p:tgtEl>
                                            <p:attrNameLst>
                                              <p:attrName>style.visibility</p:attrName>
                                            </p:attrNameLst>
                                          </p:cBhvr>
                                          <p:to>
                                            <p:strVal val="visible"/>
                                          </p:to>
                                        </p:set>
                                        <p:animEffect transition="in" filter="wipe(down)">
                                          <p:cBhvr>
                                            <p:cTn id="46" dur="500"/>
                                            <p:tgtEl>
                                              <p:spTgt spid="51"/>
                                            </p:tgtEl>
                                          </p:cBhvr>
                                        </p:animEffect>
                                      </p:childTnLst>
                                    </p:cTn>
                                  </p:par>
                                </p:childTnLst>
                              </p:cTn>
                            </p:par>
                            <p:par>
                              <p:cTn id="47" fill="hold">
                                <p:stCondLst>
                                  <p:cond delay="4500"/>
                                </p:stCondLst>
                                <p:childTnLst>
                                  <p:par>
                                    <p:cTn id="48" presetID="22" presetClass="entr" presetSubtype="1" fill="hold" grpId="0" nodeType="afterEffect">
                                      <p:stCondLst>
                                        <p:cond delay="0"/>
                                      </p:stCondLst>
                                      <p:childTnLst>
                                        <p:set>
                                          <p:cBhvr>
                                            <p:cTn id="49" dur="1" fill="hold">
                                              <p:stCondLst>
                                                <p:cond delay="0"/>
                                              </p:stCondLst>
                                            </p:cTn>
                                            <p:tgtEl>
                                              <p:spTgt spid="52"/>
                                            </p:tgtEl>
                                            <p:attrNameLst>
                                              <p:attrName>style.visibility</p:attrName>
                                            </p:attrNameLst>
                                          </p:cBhvr>
                                          <p:to>
                                            <p:strVal val="visible"/>
                                          </p:to>
                                        </p:set>
                                        <p:animEffect transition="in" filter="wipe(up)">
                                          <p:cBhvr>
                                            <p:cTn id="50" dur="500"/>
                                            <p:tgtEl>
                                              <p:spTgt spid="52"/>
                                            </p:tgtEl>
                                          </p:cBhvr>
                                        </p:animEffect>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53"/>
                                            </p:tgtEl>
                                            <p:attrNameLst>
                                              <p:attrName>style.visibility</p:attrName>
                                            </p:attrNameLst>
                                          </p:cBhvr>
                                          <p:to>
                                            <p:strVal val="visible"/>
                                          </p:to>
                                        </p:set>
                                        <p:animEffect transition="in" filter="wipe(down)">
                                          <p:cBhvr>
                                            <p:cTn id="54" dur="500"/>
                                            <p:tgtEl>
                                              <p:spTgt spid="53"/>
                                            </p:tgtEl>
                                          </p:cBhvr>
                                        </p:animEffect>
                                      </p:childTnLst>
                                    </p:cTn>
                                  </p:par>
                                </p:childTnLst>
                              </p:cTn>
                            </p:par>
                            <p:par>
                              <p:cTn id="55" fill="hold">
                                <p:stCondLst>
                                  <p:cond delay="5500"/>
                                </p:stCondLst>
                                <p:childTnLst>
                                  <p:par>
                                    <p:cTn id="56" presetID="23" presetClass="entr" presetSubtype="16" fill="hold" grpId="0" nodeType="afterEffect">
                                      <p:stCondLst>
                                        <p:cond delay="0"/>
                                      </p:stCondLst>
                                      <p:childTnLst>
                                        <p:set>
                                          <p:cBhvr>
                                            <p:cTn id="57" dur="1" fill="hold">
                                              <p:stCondLst>
                                                <p:cond delay="0"/>
                                              </p:stCondLst>
                                            </p:cTn>
                                            <p:tgtEl>
                                              <p:spTgt spid="64"/>
                                            </p:tgtEl>
                                            <p:attrNameLst>
                                              <p:attrName>style.visibility</p:attrName>
                                            </p:attrNameLst>
                                          </p:cBhvr>
                                          <p:to>
                                            <p:strVal val="visible"/>
                                          </p:to>
                                        </p:set>
                                        <p:anim calcmode="lin" valueType="num">
                                          <p:cBhvr>
                                            <p:cTn id="58" dur="500" fill="hold"/>
                                            <p:tgtEl>
                                              <p:spTgt spid="64"/>
                                            </p:tgtEl>
                                            <p:attrNameLst>
                                              <p:attrName>ppt_w</p:attrName>
                                            </p:attrNameLst>
                                          </p:cBhvr>
                                          <p:tavLst>
                                            <p:tav tm="0">
                                              <p:val>
                                                <p:fltVal val="0"/>
                                              </p:val>
                                            </p:tav>
                                            <p:tav tm="100000">
                                              <p:val>
                                                <p:strVal val="#ppt_w"/>
                                              </p:val>
                                            </p:tav>
                                          </p:tavLst>
                                        </p:anim>
                                        <p:anim calcmode="lin" valueType="num">
                                          <p:cBhvr>
                                            <p:cTn id="59" dur="500" fill="hold"/>
                                            <p:tgtEl>
                                              <p:spTgt spid="64"/>
                                            </p:tgtEl>
                                            <p:attrNameLst>
                                              <p:attrName>ppt_h</p:attrName>
                                            </p:attrNameLst>
                                          </p:cBhvr>
                                          <p:tavLst>
                                            <p:tav tm="0">
                                              <p:val>
                                                <p:fltVal val="0"/>
                                              </p:val>
                                            </p:tav>
                                            <p:tav tm="100000">
                                              <p:val>
                                                <p:strVal val="#ppt_h"/>
                                              </p:val>
                                            </p:tav>
                                          </p:tavLst>
                                        </p:anim>
                                      </p:childTnLst>
                                    </p:cTn>
                                  </p:par>
                                </p:childTnLst>
                              </p:cTn>
                            </p:par>
                            <p:par>
                              <p:cTn id="60" fill="hold">
                                <p:stCondLst>
                                  <p:cond delay="6000"/>
                                </p:stCondLst>
                                <p:childTnLst>
                                  <p:par>
                                    <p:cTn id="61" presetID="23" presetClass="entr" presetSubtype="32" fill="hold" grpId="0" nodeType="afterEffect">
                                      <p:stCondLst>
                                        <p:cond delay="0"/>
                                      </p:stCondLst>
                                      <p:childTnLst>
                                        <p:set>
                                          <p:cBhvr>
                                            <p:cTn id="62" dur="1" fill="hold">
                                              <p:stCondLst>
                                                <p:cond delay="0"/>
                                              </p:stCondLst>
                                            </p:cTn>
                                            <p:tgtEl>
                                              <p:spTgt spid="89"/>
                                            </p:tgtEl>
                                            <p:attrNameLst>
                                              <p:attrName>style.visibility</p:attrName>
                                            </p:attrNameLst>
                                          </p:cBhvr>
                                          <p:to>
                                            <p:strVal val="visible"/>
                                          </p:to>
                                        </p:set>
                                        <p:anim calcmode="lin" valueType="num">
                                          <p:cBhvr>
                                            <p:cTn id="63" dur="500" fill="hold"/>
                                            <p:tgtEl>
                                              <p:spTgt spid="89"/>
                                            </p:tgtEl>
                                            <p:attrNameLst>
                                              <p:attrName>ppt_w</p:attrName>
                                            </p:attrNameLst>
                                          </p:cBhvr>
                                          <p:tavLst>
                                            <p:tav tm="0">
                                              <p:val>
                                                <p:strVal val="4*#ppt_w"/>
                                              </p:val>
                                            </p:tav>
                                            <p:tav tm="100000">
                                              <p:val>
                                                <p:strVal val="#ppt_w"/>
                                              </p:val>
                                            </p:tav>
                                          </p:tavLst>
                                        </p:anim>
                                        <p:anim calcmode="lin" valueType="num">
                                          <p:cBhvr>
                                            <p:cTn id="64" dur="500" fill="hold"/>
                                            <p:tgtEl>
                                              <p:spTgt spid="89"/>
                                            </p:tgtEl>
                                            <p:attrNameLst>
                                              <p:attrName>ppt_h</p:attrName>
                                            </p:attrNameLst>
                                          </p:cBhvr>
                                          <p:tavLst>
                                            <p:tav tm="0">
                                              <p:val>
                                                <p:strVal val="4*#ppt_h"/>
                                              </p:val>
                                            </p:tav>
                                            <p:tav tm="100000">
                                              <p:val>
                                                <p:strVal val="#ppt_h"/>
                                              </p:val>
                                            </p:tav>
                                          </p:tavLst>
                                        </p:anim>
                                      </p:childTnLst>
                                    </p:cTn>
                                  </p:par>
                                  <p:par>
                                    <p:cTn id="65" presetID="12" presetClass="entr" presetSubtype="1" fill="hold" grpId="0" nodeType="with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additive="base">
                                            <p:cTn id="67" dur="500"/>
                                            <p:tgtEl>
                                              <p:spTgt spid="71"/>
                                            </p:tgtEl>
                                            <p:attrNameLst>
                                              <p:attrName>ppt_y</p:attrName>
                                            </p:attrNameLst>
                                          </p:cBhvr>
                                          <p:tavLst>
                                            <p:tav tm="0">
                                              <p:val>
                                                <p:strVal val="#ppt_y-#ppt_h*1.125000"/>
                                              </p:val>
                                            </p:tav>
                                            <p:tav tm="100000">
                                              <p:val>
                                                <p:strVal val="#ppt_y"/>
                                              </p:val>
                                            </p:tav>
                                          </p:tavLst>
                                        </p:anim>
                                        <p:animEffect transition="in" filter="wipe(down)">
                                          <p:cBhvr>
                                            <p:cTn id="68" dur="500"/>
                                            <p:tgtEl>
                                              <p:spTgt spid="71"/>
                                            </p:tgtEl>
                                          </p:cBhvr>
                                        </p:animEffect>
                                      </p:childTnLst>
                                    </p:cTn>
                                  </p:par>
                                </p:childTnLst>
                              </p:cTn>
                            </p:par>
                            <p:par>
                              <p:cTn id="69" fill="hold">
                                <p:stCondLst>
                                  <p:cond delay="6500"/>
                                </p:stCondLst>
                                <p:childTnLst>
                                  <p:par>
                                    <p:cTn id="70" presetID="22" presetClass="entr" presetSubtype="4" fill="hold" grpId="0" nodeType="afterEffect">
                                      <p:stCondLst>
                                        <p:cond delay="0"/>
                                      </p:stCondLst>
                                      <p:childTnLst>
                                        <p:set>
                                          <p:cBhvr>
                                            <p:cTn id="71" dur="1" fill="hold">
                                              <p:stCondLst>
                                                <p:cond delay="0"/>
                                              </p:stCondLst>
                                            </p:cTn>
                                            <p:tgtEl>
                                              <p:spTgt spid="45"/>
                                            </p:tgtEl>
                                            <p:attrNameLst>
                                              <p:attrName>style.visibility</p:attrName>
                                            </p:attrNameLst>
                                          </p:cBhvr>
                                          <p:to>
                                            <p:strVal val="visible"/>
                                          </p:to>
                                        </p:set>
                                        <p:animEffect transition="in" filter="wipe(down)">
                                          <p:cBhvr>
                                            <p:cTn id="72" dur="500"/>
                                            <p:tgtEl>
                                              <p:spTgt spid="45"/>
                                            </p:tgtEl>
                                          </p:cBhvr>
                                        </p:animEffect>
                                      </p:childTnLst>
                                    </p:cTn>
                                  </p:par>
                                </p:childTnLst>
                              </p:cTn>
                            </p:par>
                            <p:par>
                              <p:cTn id="73" fill="hold">
                                <p:stCondLst>
                                  <p:cond delay="7000"/>
                                </p:stCondLst>
                                <p:childTnLst>
                                  <p:par>
                                    <p:cTn id="74" presetID="22" presetClass="entr" presetSubtype="1" fill="hold" grpId="0" nodeType="afterEffect">
                                      <p:stCondLst>
                                        <p:cond delay="0"/>
                                      </p:stCondLst>
                                      <p:childTnLst>
                                        <p:set>
                                          <p:cBhvr>
                                            <p:cTn id="75" dur="1" fill="hold">
                                              <p:stCondLst>
                                                <p:cond delay="0"/>
                                              </p:stCondLst>
                                            </p:cTn>
                                            <p:tgtEl>
                                              <p:spTgt spid="46"/>
                                            </p:tgtEl>
                                            <p:attrNameLst>
                                              <p:attrName>style.visibility</p:attrName>
                                            </p:attrNameLst>
                                          </p:cBhvr>
                                          <p:to>
                                            <p:strVal val="visible"/>
                                          </p:to>
                                        </p:set>
                                        <p:animEffect transition="in" filter="wipe(up)">
                                          <p:cBhvr>
                                            <p:cTn id="76" dur="500"/>
                                            <p:tgtEl>
                                              <p:spTgt spid="46"/>
                                            </p:tgtEl>
                                          </p:cBhvr>
                                        </p:animEffect>
                                      </p:childTnLst>
                                    </p:cTn>
                                  </p:par>
                                </p:childTnLst>
                              </p:cTn>
                            </p:par>
                            <p:par>
                              <p:cTn id="77" fill="hold">
                                <p:stCondLst>
                                  <p:cond delay="7500"/>
                                </p:stCondLst>
                                <p:childTnLst>
                                  <p:par>
                                    <p:cTn id="78" presetID="22" presetClass="entr" presetSubtype="4" fill="hold" grpId="0" nodeType="after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wipe(down)">
                                          <p:cBhvr>
                                            <p:cTn id="80" dur="500"/>
                                            <p:tgtEl>
                                              <p:spTgt spid="47"/>
                                            </p:tgtEl>
                                          </p:cBhvr>
                                        </p:animEffect>
                                      </p:childTnLst>
                                    </p:cTn>
                                  </p:par>
                                </p:childTnLst>
                              </p:cTn>
                            </p:par>
                            <p:par>
                              <p:cTn id="81" fill="hold">
                                <p:stCondLst>
                                  <p:cond delay="8000"/>
                                </p:stCondLst>
                                <p:childTnLst>
                                  <p:par>
                                    <p:cTn id="82" presetID="22" presetClass="entr" presetSubtype="1" fill="hold" grpId="0" nodeType="afterEffect">
                                      <p:stCondLst>
                                        <p:cond delay="0"/>
                                      </p:stCondLst>
                                      <p:childTnLst>
                                        <p:set>
                                          <p:cBhvr>
                                            <p:cTn id="83" dur="1" fill="hold">
                                              <p:stCondLst>
                                                <p:cond delay="0"/>
                                              </p:stCondLst>
                                            </p:cTn>
                                            <p:tgtEl>
                                              <p:spTgt spid="48"/>
                                            </p:tgtEl>
                                            <p:attrNameLst>
                                              <p:attrName>style.visibility</p:attrName>
                                            </p:attrNameLst>
                                          </p:cBhvr>
                                          <p:to>
                                            <p:strVal val="visible"/>
                                          </p:to>
                                        </p:set>
                                        <p:animEffect transition="in" filter="wipe(up)">
                                          <p:cBhvr>
                                            <p:cTn id="84" dur="500"/>
                                            <p:tgtEl>
                                              <p:spTgt spid="48"/>
                                            </p:tgtEl>
                                          </p:cBhvr>
                                        </p:animEffect>
                                      </p:childTnLst>
                                    </p:cTn>
                                  </p:par>
                                </p:childTnLst>
                              </p:cTn>
                            </p:par>
                            <p:par>
                              <p:cTn id="85" fill="hold">
                                <p:stCondLst>
                                  <p:cond delay="8500"/>
                                </p:stCondLst>
                                <p:childTnLst>
                                  <p:par>
                                    <p:cTn id="86" presetID="23" presetClass="entr" presetSubtype="16" fill="hold" grpId="0"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childTnLst>
                                    </p:cTn>
                                  </p:par>
                                </p:childTnLst>
                              </p:cTn>
                            </p:par>
                            <p:par>
                              <p:cTn id="90" fill="hold">
                                <p:stCondLst>
                                  <p:cond delay="9000"/>
                                </p:stCondLst>
                                <p:childTnLst>
                                  <p:par>
                                    <p:cTn id="91" presetID="23" presetClass="entr" presetSubtype="32" fill="hold" grpId="0" nodeType="afterEffect">
                                      <p:stCondLst>
                                        <p:cond delay="0"/>
                                      </p:stCondLst>
                                      <p:childTnLst>
                                        <p:set>
                                          <p:cBhvr>
                                            <p:cTn id="92" dur="1" fill="hold">
                                              <p:stCondLst>
                                                <p:cond delay="0"/>
                                              </p:stCondLst>
                                            </p:cTn>
                                            <p:tgtEl>
                                              <p:spTgt spid="88"/>
                                            </p:tgtEl>
                                            <p:attrNameLst>
                                              <p:attrName>style.visibility</p:attrName>
                                            </p:attrNameLst>
                                          </p:cBhvr>
                                          <p:to>
                                            <p:strVal val="visible"/>
                                          </p:to>
                                        </p:set>
                                        <p:anim calcmode="lin" valueType="num">
                                          <p:cBhvr>
                                            <p:cTn id="93" dur="500" fill="hold"/>
                                            <p:tgtEl>
                                              <p:spTgt spid="88"/>
                                            </p:tgtEl>
                                            <p:attrNameLst>
                                              <p:attrName>ppt_w</p:attrName>
                                            </p:attrNameLst>
                                          </p:cBhvr>
                                          <p:tavLst>
                                            <p:tav tm="0">
                                              <p:val>
                                                <p:strVal val="4*#ppt_w"/>
                                              </p:val>
                                            </p:tav>
                                            <p:tav tm="100000">
                                              <p:val>
                                                <p:strVal val="#ppt_w"/>
                                              </p:val>
                                            </p:tav>
                                          </p:tavLst>
                                        </p:anim>
                                        <p:anim calcmode="lin" valueType="num">
                                          <p:cBhvr>
                                            <p:cTn id="94" dur="500" fill="hold"/>
                                            <p:tgtEl>
                                              <p:spTgt spid="88"/>
                                            </p:tgtEl>
                                            <p:attrNameLst>
                                              <p:attrName>ppt_h</p:attrName>
                                            </p:attrNameLst>
                                          </p:cBhvr>
                                          <p:tavLst>
                                            <p:tav tm="0">
                                              <p:val>
                                                <p:strVal val="4*#ppt_h"/>
                                              </p:val>
                                            </p:tav>
                                            <p:tav tm="100000">
                                              <p:val>
                                                <p:strVal val="#ppt_h"/>
                                              </p:val>
                                            </p:tav>
                                          </p:tavLst>
                                        </p:anim>
                                      </p:childTnLst>
                                    </p:cTn>
                                  </p:par>
                                  <p:par>
                                    <p:cTn id="95" presetID="12" presetClass="entr" presetSubtype="1" fill="hold" grpId="0" nodeType="withEffect">
                                      <p:stCondLst>
                                        <p:cond delay="0"/>
                                      </p:stCondLst>
                                      <p:childTnLst>
                                        <p:set>
                                          <p:cBhvr>
                                            <p:cTn id="96" dur="1" fill="hold">
                                              <p:stCondLst>
                                                <p:cond delay="0"/>
                                              </p:stCondLst>
                                            </p:cTn>
                                            <p:tgtEl>
                                              <p:spTgt spid="69"/>
                                            </p:tgtEl>
                                            <p:attrNameLst>
                                              <p:attrName>style.visibility</p:attrName>
                                            </p:attrNameLst>
                                          </p:cBhvr>
                                          <p:to>
                                            <p:strVal val="visible"/>
                                          </p:to>
                                        </p:set>
                                        <p:anim calcmode="lin" valueType="num">
                                          <p:cBhvr additive="base">
                                            <p:cTn id="97" dur="500"/>
                                            <p:tgtEl>
                                              <p:spTgt spid="69"/>
                                            </p:tgtEl>
                                            <p:attrNameLst>
                                              <p:attrName>ppt_y</p:attrName>
                                            </p:attrNameLst>
                                          </p:cBhvr>
                                          <p:tavLst>
                                            <p:tav tm="0">
                                              <p:val>
                                                <p:strVal val="#ppt_y-#ppt_h*1.125000"/>
                                              </p:val>
                                            </p:tav>
                                            <p:tav tm="100000">
                                              <p:val>
                                                <p:strVal val="#ppt_y"/>
                                              </p:val>
                                            </p:tav>
                                          </p:tavLst>
                                        </p:anim>
                                        <p:animEffect transition="in" filter="wipe(down)">
                                          <p:cBhvr>
                                            <p:cTn id="98" dur="500"/>
                                            <p:tgtEl>
                                              <p:spTgt spid="69"/>
                                            </p:tgtEl>
                                          </p:cBhvr>
                                        </p:animEffect>
                                      </p:childTnLst>
                                    </p:cTn>
                                  </p:par>
                                </p:childTnLst>
                              </p:cTn>
                            </p:par>
                            <p:par>
                              <p:cTn id="99" fill="hold">
                                <p:stCondLst>
                                  <p:cond delay="9500"/>
                                </p:stCondLst>
                                <p:childTnLst>
                                  <p:par>
                                    <p:cTn id="100" presetID="22" presetClass="entr" presetSubtype="1" fill="hold" grpId="0" nodeType="afterEffect">
                                      <p:stCondLst>
                                        <p:cond delay="0"/>
                                      </p:stCondLst>
                                      <p:childTnLst>
                                        <p:set>
                                          <p:cBhvr>
                                            <p:cTn id="101" dur="1" fill="hold">
                                              <p:stCondLst>
                                                <p:cond delay="0"/>
                                              </p:stCondLst>
                                            </p:cTn>
                                            <p:tgtEl>
                                              <p:spTgt spid="55"/>
                                            </p:tgtEl>
                                            <p:attrNameLst>
                                              <p:attrName>style.visibility</p:attrName>
                                            </p:attrNameLst>
                                          </p:cBhvr>
                                          <p:to>
                                            <p:strVal val="visible"/>
                                          </p:to>
                                        </p:set>
                                        <p:animEffect transition="in" filter="wipe(up)">
                                          <p:cBhvr>
                                            <p:cTn id="102" dur="500"/>
                                            <p:tgtEl>
                                              <p:spTgt spid="55"/>
                                            </p:tgtEl>
                                          </p:cBhvr>
                                        </p:animEffect>
                                      </p:childTnLst>
                                    </p:cTn>
                                  </p:par>
                                </p:childTnLst>
                              </p:cTn>
                            </p:par>
                            <p:par>
                              <p:cTn id="103" fill="hold">
                                <p:stCondLst>
                                  <p:cond delay="10000"/>
                                </p:stCondLst>
                                <p:childTnLst>
                                  <p:par>
                                    <p:cTn id="104" presetID="22" presetClass="entr" presetSubtype="4" fill="hold" grpId="0" nodeType="afterEffect">
                                      <p:stCondLst>
                                        <p:cond delay="0"/>
                                      </p:stCondLst>
                                      <p:childTnLst>
                                        <p:set>
                                          <p:cBhvr>
                                            <p:cTn id="105" dur="1" fill="hold">
                                              <p:stCondLst>
                                                <p:cond delay="0"/>
                                              </p:stCondLst>
                                            </p:cTn>
                                            <p:tgtEl>
                                              <p:spTgt spid="56"/>
                                            </p:tgtEl>
                                            <p:attrNameLst>
                                              <p:attrName>style.visibility</p:attrName>
                                            </p:attrNameLst>
                                          </p:cBhvr>
                                          <p:to>
                                            <p:strVal val="visible"/>
                                          </p:to>
                                        </p:set>
                                        <p:animEffect transition="in" filter="wipe(down)">
                                          <p:cBhvr>
                                            <p:cTn id="106" dur="500"/>
                                            <p:tgtEl>
                                              <p:spTgt spid="56"/>
                                            </p:tgtEl>
                                          </p:cBhvr>
                                        </p:animEffect>
                                      </p:childTnLst>
                                    </p:cTn>
                                  </p:par>
                                </p:childTnLst>
                              </p:cTn>
                            </p:par>
                            <p:par>
                              <p:cTn id="107" fill="hold">
                                <p:stCondLst>
                                  <p:cond delay="10500"/>
                                </p:stCondLst>
                                <p:childTnLst>
                                  <p:par>
                                    <p:cTn id="108" presetID="22" presetClass="entr" presetSubtype="1" fill="hold" grpId="0" nodeType="afterEffect">
                                      <p:stCondLst>
                                        <p:cond delay="0"/>
                                      </p:stCondLst>
                                      <p:childTnLst>
                                        <p:set>
                                          <p:cBhvr>
                                            <p:cTn id="109" dur="1" fill="hold">
                                              <p:stCondLst>
                                                <p:cond delay="0"/>
                                              </p:stCondLst>
                                            </p:cTn>
                                            <p:tgtEl>
                                              <p:spTgt spid="57"/>
                                            </p:tgtEl>
                                            <p:attrNameLst>
                                              <p:attrName>style.visibility</p:attrName>
                                            </p:attrNameLst>
                                          </p:cBhvr>
                                          <p:to>
                                            <p:strVal val="visible"/>
                                          </p:to>
                                        </p:set>
                                        <p:animEffect transition="in" filter="wipe(up)">
                                          <p:cBhvr>
                                            <p:cTn id="110" dur="500"/>
                                            <p:tgtEl>
                                              <p:spTgt spid="57"/>
                                            </p:tgtEl>
                                          </p:cBhvr>
                                        </p:animEffect>
                                      </p:childTnLst>
                                    </p:cTn>
                                  </p:par>
                                </p:childTnLst>
                              </p:cTn>
                            </p:par>
                            <p:par>
                              <p:cTn id="111" fill="hold">
                                <p:stCondLst>
                                  <p:cond delay="11000"/>
                                </p:stCondLst>
                                <p:childTnLst>
                                  <p:par>
                                    <p:cTn id="112" presetID="22" presetClass="entr" presetSubtype="4" fill="hold" grpId="0" nodeType="afterEffect">
                                      <p:stCondLst>
                                        <p:cond delay="0"/>
                                      </p:stCondLst>
                                      <p:childTnLst>
                                        <p:set>
                                          <p:cBhvr>
                                            <p:cTn id="113" dur="1" fill="hold">
                                              <p:stCondLst>
                                                <p:cond delay="0"/>
                                              </p:stCondLst>
                                            </p:cTn>
                                            <p:tgtEl>
                                              <p:spTgt spid="58"/>
                                            </p:tgtEl>
                                            <p:attrNameLst>
                                              <p:attrName>style.visibility</p:attrName>
                                            </p:attrNameLst>
                                          </p:cBhvr>
                                          <p:to>
                                            <p:strVal val="visible"/>
                                          </p:to>
                                        </p:set>
                                        <p:animEffect transition="in" filter="wipe(down)">
                                          <p:cBhvr>
                                            <p:cTn id="114" dur="500"/>
                                            <p:tgtEl>
                                              <p:spTgt spid="58"/>
                                            </p:tgtEl>
                                          </p:cBhvr>
                                        </p:animEffect>
                                      </p:childTnLst>
                                    </p:cTn>
                                  </p:par>
                                </p:childTnLst>
                              </p:cTn>
                            </p:par>
                            <p:par>
                              <p:cTn id="115" fill="hold">
                                <p:stCondLst>
                                  <p:cond delay="11500"/>
                                </p:stCondLst>
                                <p:childTnLst>
                                  <p:par>
                                    <p:cTn id="116" presetID="23" presetClass="entr" presetSubtype="16" fill="hold" grpId="0" nodeType="afterEffect">
                                      <p:stCondLst>
                                        <p:cond delay="0"/>
                                      </p:stCondLst>
                                      <p:childTnLst>
                                        <p:set>
                                          <p:cBhvr>
                                            <p:cTn id="117" dur="1" fill="hold">
                                              <p:stCondLst>
                                                <p:cond delay="0"/>
                                              </p:stCondLst>
                                            </p:cTn>
                                            <p:tgtEl>
                                              <p:spTgt spid="65"/>
                                            </p:tgtEl>
                                            <p:attrNameLst>
                                              <p:attrName>style.visibility</p:attrName>
                                            </p:attrNameLst>
                                          </p:cBhvr>
                                          <p:to>
                                            <p:strVal val="visible"/>
                                          </p:to>
                                        </p:set>
                                        <p:anim calcmode="lin" valueType="num">
                                          <p:cBhvr>
                                            <p:cTn id="118" dur="500" fill="hold"/>
                                            <p:tgtEl>
                                              <p:spTgt spid="65"/>
                                            </p:tgtEl>
                                            <p:attrNameLst>
                                              <p:attrName>ppt_w</p:attrName>
                                            </p:attrNameLst>
                                          </p:cBhvr>
                                          <p:tavLst>
                                            <p:tav tm="0">
                                              <p:val>
                                                <p:fltVal val="0"/>
                                              </p:val>
                                            </p:tav>
                                            <p:tav tm="100000">
                                              <p:val>
                                                <p:strVal val="#ppt_w"/>
                                              </p:val>
                                            </p:tav>
                                          </p:tavLst>
                                        </p:anim>
                                        <p:anim calcmode="lin" valueType="num">
                                          <p:cBhvr>
                                            <p:cTn id="119" dur="500" fill="hold"/>
                                            <p:tgtEl>
                                              <p:spTgt spid="65"/>
                                            </p:tgtEl>
                                            <p:attrNameLst>
                                              <p:attrName>ppt_h</p:attrName>
                                            </p:attrNameLst>
                                          </p:cBhvr>
                                          <p:tavLst>
                                            <p:tav tm="0">
                                              <p:val>
                                                <p:fltVal val="0"/>
                                              </p:val>
                                            </p:tav>
                                            <p:tav tm="100000">
                                              <p:val>
                                                <p:strVal val="#ppt_h"/>
                                              </p:val>
                                            </p:tav>
                                          </p:tavLst>
                                        </p:anim>
                                      </p:childTnLst>
                                    </p:cTn>
                                  </p:par>
                                </p:childTnLst>
                              </p:cTn>
                            </p:par>
                            <p:par>
                              <p:cTn id="120" fill="hold">
                                <p:stCondLst>
                                  <p:cond delay="12000"/>
                                </p:stCondLst>
                                <p:childTnLst>
                                  <p:par>
                                    <p:cTn id="121" presetID="23" presetClass="entr" presetSubtype="32" fill="hold" grpId="0" nodeType="afterEffect">
                                      <p:stCondLst>
                                        <p:cond delay="0"/>
                                      </p:stCondLst>
                                      <p:childTnLst>
                                        <p:set>
                                          <p:cBhvr>
                                            <p:cTn id="122" dur="1" fill="hold">
                                              <p:stCondLst>
                                                <p:cond delay="0"/>
                                              </p:stCondLst>
                                            </p:cTn>
                                            <p:tgtEl>
                                              <p:spTgt spid="90"/>
                                            </p:tgtEl>
                                            <p:attrNameLst>
                                              <p:attrName>style.visibility</p:attrName>
                                            </p:attrNameLst>
                                          </p:cBhvr>
                                          <p:to>
                                            <p:strVal val="visible"/>
                                          </p:to>
                                        </p:set>
                                        <p:anim calcmode="lin" valueType="num">
                                          <p:cBhvr>
                                            <p:cTn id="123" dur="500" fill="hold"/>
                                            <p:tgtEl>
                                              <p:spTgt spid="90"/>
                                            </p:tgtEl>
                                            <p:attrNameLst>
                                              <p:attrName>ppt_w</p:attrName>
                                            </p:attrNameLst>
                                          </p:cBhvr>
                                          <p:tavLst>
                                            <p:tav tm="0">
                                              <p:val>
                                                <p:strVal val="4*#ppt_w"/>
                                              </p:val>
                                            </p:tav>
                                            <p:tav tm="100000">
                                              <p:val>
                                                <p:strVal val="#ppt_w"/>
                                              </p:val>
                                            </p:tav>
                                          </p:tavLst>
                                        </p:anim>
                                        <p:anim calcmode="lin" valueType="num">
                                          <p:cBhvr>
                                            <p:cTn id="124" dur="500" fill="hold"/>
                                            <p:tgtEl>
                                              <p:spTgt spid="90"/>
                                            </p:tgtEl>
                                            <p:attrNameLst>
                                              <p:attrName>ppt_h</p:attrName>
                                            </p:attrNameLst>
                                          </p:cBhvr>
                                          <p:tavLst>
                                            <p:tav tm="0">
                                              <p:val>
                                                <p:strVal val="4*#ppt_h"/>
                                              </p:val>
                                            </p:tav>
                                            <p:tav tm="100000">
                                              <p:val>
                                                <p:strVal val="#ppt_h"/>
                                              </p:val>
                                            </p:tav>
                                          </p:tavLst>
                                        </p:anim>
                                      </p:childTnLst>
                                    </p:cTn>
                                  </p:par>
                                  <p:par>
                                    <p:cTn id="125" presetID="12" presetClass="entr" presetSubtype="1" fill="hold" grpId="0" nodeType="withEffect">
                                      <p:stCondLst>
                                        <p:cond delay="0"/>
                                      </p:stCondLst>
                                      <p:childTnLst>
                                        <p:set>
                                          <p:cBhvr>
                                            <p:cTn id="126" dur="1" fill="hold">
                                              <p:stCondLst>
                                                <p:cond delay="0"/>
                                              </p:stCondLst>
                                            </p:cTn>
                                            <p:tgtEl>
                                              <p:spTgt spid="70"/>
                                            </p:tgtEl>
                                            <p:attrNameLst>
                                              <p:attrName>style.visibility</p:attrName>
                                            </p:attrNameLst>
                                          </p:cBhvr>
                                          <p:to>
                                            <p:strVal val="visible"/>
                                          </p:to>
                                        </p:set>
                                        <p:anim calcmode="lin" valueType="num">
                                          <p:cBhvr additive="base">
                                            <p:cTn id="127" dur="500"/>
                                            <p:tgtEl>
                                              <p:spTgt spid="70"/>
                                            </p:tgtEl>
                                            <p:attrNameLst>
                                              <p:attrName>ppt_y</p:attrName>
                                            </p:attrNameLst>
                                          </p:cBhvr>
                                          <p:tavLst>
                                            <p:tav tm="0">
                                              <p:val>
                                                <p:strVal val="#ppt_y-#ppt_h*1.125000"/>
                                              </p:val>
                                            </p:tav>
                                            <p:tav tm="100000">
                                              <p:val>
                                                <p:strVal val="#ppt_y"/>
                                              </p:val>
                                            </p:tav>
                                          </p:tavLst>
                                        </p:anim>
                                        <p:animEffect transition="in" filter="wipe(down)">
                                          <p:cBhvr>
                                            <p:cTn id="128" dur="500"/>
                                            <p:tgtEl>
                                              <p:spTgt spid="70"/>
                                            </p:tgtEl>
                                          </p:cBhvr>
                                        </p:animEffect>
                                      </p:childTnLst>
                                    </p:cTn>
                                  </p:par>
                                  <p:par>
                                    <p:cTn id="129" presetID="21" presetClass="entr" presetSubtype="1" fill="hold" nodeType="withEffect">
                                      <p:stCondLst>
                                        <p:cond delay="0"/>
                                      </p:stCondLst>
                                      <p:childTnLst>
                                        <p:set>
                                          <p:cBhvr>
                                            <p:cTn id="130" dur="1" fill="hold">
                                              <p:stCondLst>
                                                <p:cond delay="0"/>
                                              </p:stCondLst>
                                            </p:cTn>
                                            <p:tgtEl>
                                              <p:spTgt spid="35"/>
                                            </p:tgtEl>
                                            <p:attrNameLst>
                                              <p:attrName>style.visibility</p:attrName>
                                            </p:attrNameLst>
                                          </p:cBhvr>
                                          <p:to>
                                            <p:strVal val="visible"/>
                                          </p:to>
                                        </p:set>
                                        <p:animEffect transition="in" filter="wheel(1)">
                                          <p:cBhvr>
                                            <p:cTn id="131" dur="20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4" grpId="0" animBg="1"/>
          <p:bldP spid="25" grpId="0" animBg="1"/>
          <p:bldP spid="45" grpId="0" animBg="1"/>
          <p:bldP spid="46" grpId="0" animBg="1"/>
          <p:bldP spid="47" grpId="0" animBg="1"/>
          <p:bldP spid="48" grpId="0" animBg="1"/>
          <p:bldP spid="50" grpId="0" animBg="1"/>
          <p:bldP spid="51" grpId="0" animBg="1"/>
          <p:bldP spid="52" grpId="0" animBg="1"/>
          <p:bldP spid="53" grpId="0" animBg="1"/>
          <p:bldP spid="55" grpId="0" animBg="1"/>
          <p:bldP spid="56" grpId="0" animBg="1"/>
          <p:bldP spid="57" grpId="0" animBg="1"/>
          <p:bldP spid="58" grpId="0" animBg="1"/>
          <p:bldP spid="59" grpId="0"/>
          <p:bldP spid="60" grpId="0"/>
          <p:bldP spid="64" grpId="0"/>
          <p:bldP spid="65" grpId="0"/>
          <p:bldP spid="66" grpId="0"/>
          <p:bldP spid="69" grpId="0"/>
          <p:bldP spid="70" grpId="0"/>
          <p:bldP spid="71" grpId="0"/>
          <p:bldP spid="88" grpId="0" animBg="1"/>
          <p:bldP spid="89" grpId="0" animBg="1"/>
          <p:bldP spid="90" grpId="0" animBg="1"/>
          <p:bldP spid="9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wipe(down)">
                                          <p:cBhvr>
                                            <p:cTn id="12" dur="500"/>
                                            <p:tgtEl>
                                              <p:spTgt spid="26"/>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wipe(up)">
                                          <p:cBhvr>
                                            <p:cTn id="16" dur="500"/>
                                            <p:tgtEl>
                                              <p:spTgt spid="27"/>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wipe(down)">
                                          <p:cBhvr>
                                            <p:cTn id="20" dur="500"/>
                                            <p:tgtEl>
                                              <p:spTgt spid="24"/>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wipe(left)">
                                          <p:cBhvr>
                                            <p:cTn id="24" dur="500"/>
                                            <p:tgtEl>
                                              <p:spTgt spid="25"/>
                                            </p:tgtEl>
                                          </p:cBhvr>
                                        </p:animEffect>
                                      </p:childTnLst>
                                    </p:cTn>
                                  </p:par>
                                </p:childTnLst>
                              </p:cTn>
                            </p:par>
                            <p:par>
                              <p:cTn id="25" fill="hold">
                                <p:stCondLst>
                                  <p:cond delay="2500"/>
                                </p:stCondLst>
                                <p:childTnLst>
                                  <p:par>
                                    <p:cTn id="26" presetID="23" presetClass="entr" presetSubtype="16"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 calcmode="lin" valueType="num">
                                          <p:cBhvr>
                                            <p:cTn id="28" dur="500" fill="hold"/>
                                            <p:tgtEl>
                                              <p:spTgt spid="59"/>
                                            </p:tgtEl>
                                            <p:attrNameLst>
                                              <p:attrName>ppt_w</p:attrName>
                                            </p:attrNameLst>
                                          </p:cBhvr>
                                          <p:tavLst>
                                            <p:tav tm="0">
                                              <p:val>
                                                <p:fltVal val="0"/>
                                              </p:val>
                                            </p:tav>
                                            <p:tav tm="100000">
                                              <p:val>
                                                <p:strVal val="#ppt_w"/>
                                              </p:val>
                                            </p:tav>
                                          </p:tavLst>
                                        </p:anim>
                                        <p:anim calcmode="lin" valueType="num">
                                          <p:cBhvr>
                                            <p:cTn id="29" dur="500" fill="hold"/>
                                            <p:tgtEl>
                                              <p:spTgt spid="59"/>
                                            </p:tgtEl>
                                            <p:attrNameLst>
                                              <p:attrName>ppt_h</p:attrName>
                                            </p:attrNameLst>
                                          </p:cBhvr>
                                          <p:tavLst>
                                            <p:tav tm="0">
                                              <p:val>
                                                <p:fltVal val="0"/>
                                              </p:val>
                                            </p:tav>
                                            <p:tav tm="100000">
                                              <p:val>
                                                <p:strVal val="#ppt_h"/>
                                              </p:val>
                                            </p:tav>
                                          </p:tavLst>
                                        </p:anim>
                                      </p:childTnLst>
                                    </p:cTn>
                                  </p:par>
                                </p:childTnLst>
                              </p:cTn>
                            </p:par>
                            <p:par>
                              <p:cTn id="30" fill="hold">
                                <p:stCondLst>
                                  <p:cond delay="3000"/>
                                </p:stCondLst>
                                <p:childTnLst>
                                  <p:par>
                                    <p:cTn id="31" presetID="23" presetClass="entr" presetSubtype="32" fill="hold" grpId="0" nodeType="afterEffect">
                                      <p:stCondLst>
                                        <p:cond delay="0"/>
                                      </p:stCondLst>
                                      <p:childTnLst>
                                        <p:set>
                                          <p:cBhvr>
                                            <p:cTn id="32" dur="1" fill="hold">
                                              <p:stCondLst>
                                                <p:cond delay="0"/>
                                              </p:stCondLst>
                                            </p:cTn>
                                            <p:tgtEl>
                                              <p:spTgt spid="91"/>
                                            </p:tgtEl>
                                            <p:attrNameLst>
                                              <p:attrName>style.visibility</p:attrName>
                                            </p:attrNameLst>
                                          </p:cBhvr>
                                          <p:to>
                                            <p:strVal val="visible"/>
                                          </p:to>
                                        </p:set>
                                        <p:anim calcmode="lin" valueType="num">
                                          <p:cBhvr>
                                            <p:cTn id="33" dur="500" fill="hold"/>
                                            <p:tgtEl>
                                              <p:spTgt spid="91"/>
                                            </p:tgtEl>
                                            <p:attrNameLst>
                                              <p:attrName>ppt_w</p:attrName>
                                            </p:attrNameLst>
                                          </p:cBhvr>
                                          <p:tavLst>
                                            <p:tav tm="0">
                                              <p:val>
                                                <p:strVal val="4*#ppt_w"/>
                                              </p:val>
                                            </p:tav>
                                            <p:tav tm="100000">
                                              <p:val>
                                                <p:strVal val="#ppt_w"/>
                                              </p:val>
                                            </p:tav>
                                          </p:tavLst>
                                        </p:anim>
                                        <p:anim calcmode="lin" valueType="num">
                                          <p:cBhvr>
                                            <p:cTn id="34" dur="500" fill="hold"/>
                                            <p:tgtEl>
                                              <p:spTgt spid="91"/>
                                            </p:tgtEl>
                                            <p:attrNameLst>
                                              <p:attrName>ppt_h</p:attrName>
                                            </p:attrNameLst>
                                          </p:cBhvr>
                                          <p:tavLst>
                                            <p:tav tm="0">
                                              <p:val>
                                                <p:strVal val="4*#ppt_h"/>
                                              </p:val>
                                            </p:tav>
                                            <p:tav tm="100000">
                                              <p:val>
                                                <p:strVal val="#ppt_h"/>
                                              </p:val>
                                            </p:tav>
                                          </p:tavLst>
                                        </p:anim>
                                      </p:childTnLst>
                                    </p:cTn>
                                  </p:par>
                                  <p:par>
                                    <p:cTn id="35" presetID="12" presetClass="entr" presetSubtype="1" fill="hold" grpId="0" nodeType="withEffect">
                                      <p:stCondLst>
                                        <p:cond delay="0"/>
                                      </p:stCondLst>
                                      <p:childTnLst>
                                        <p:set>
                                          <p:cBhvr>
                                            <p:cTn id="36" dur="1" fill="hold">
                                              <p:stCondLst>
                                                <p:cond delay="0"/>
                                              </p:stCondLst>
                                            </p:cTn>
                                            <p:tgtEl>
                                              <p:spTgt spid="66"/>
                                            </p:tgtEl>
                                            <p:attrNameLst>
                                              <p:attrName>style.visibility</p:attrName>
                                            </p:attrNameLst>
                                          </p:cBhvr>
                                          <p:to>
                                            <p:strVal val="visible"/>
                                          </p:to>
                                        </p:set>
                                        <p:anim calcmode="lin" valueType="num">
                                          <p:cBhvr additive="base">
                                            <p:cTn id="37" dur="500"/>
                                            <p:tgtEl>
                                              <p:spTgt spid="66"/>
                                            </p:tgtEl>
                                            <p:attrNameLst>
                                              <p:attrName>ppt_y</p:attrName>
                                            </p:attrNameLst>
                                          </p:cBhvr>
                                          <p:tavLst>
                                            <p:tav tm="0">
                                              <p:val>
                                                <p:strVal val="#ppt_y-#ppt_h*1.125000"/>
                                              </p:val>
                                            </p:tav>
                                            <p:tav tm="100000">
                                              <p:val>
                                                <p:strVal val="#ppt_y"/>
                                              </p:val>
                                            </p:tav>
                                          </p:tavLst>
                                        </p:anim>
                                        <p:animEffect transition="in" filter="wipe(down)">
                                          <p:cBhvr>
                                            <p:cTn id="38" dur="500"/>
                                            <p:tgtEl>
                                              <p:spTgt spid="66"/>
                                            </p:tgtEl>
                                          </p:cBhvr>
                                        </p:animEffect>
                                      </p:childTnLst>
                                    </p:cTn>
                                  </p:par>
                                </p:childTnLst>
                              </p:cTn>
                            </p:par>
                            <p:par>
                              <p:cTn id="39" fill="hold">
                                <p:stCondLst>
                                  <p:cond delay="3500"/>
                                </p:stCondLst>
                                <p:childTnLst>
                                  <p:par>
                                    <p:cTn id="40" presetID="22" presetClass="entr" presetSubtype="1" fill="hold" grpId="0" nodeType="afterEffect">
                                      <p:stCondLst>
                                        <p:cond delay="0"/>
                                      </p:stCondLst>
                                      <p:childTnLst>
                                        <p:set>
                                          <p:cBhvr>
                                            <p:cTn id="41" dur="1" fill="hold">
                                              <p:stCondLst>
                                                <p:cond delay="0"/>
                                              </p:stCondLst>
                                            </p:cTn>
                                            <p:tgtEl>
                                              <p:spTgt spid="50"/>
                                            </p:tgtEl>
                                            <p:attrNameLst>
                                              <p:attrName>style.visibility</p:attrName>
                                            </p:attrNameLst>
                                          </p:cBhvr>
                                          <p:to>
                                            <p:strVal val="visible"/>
                                          </p:to>
                                        </p:set>
                                        <p:animEffect transition="in" filter="wipe(up)">
                                          <p:cBhvr>
                                            <p:cTn id="42" dur="500"/>
                                            <p:tgtEl>
                                              <p:spTgt spid="50"/>
                                            </p:tgtEl>
                                          </p:cBhvr>
                                        </p:animEffect>
                                      </p:childTnLst>
                                    </p:cTn>
                                  </p:par>
                                </p:childTnLst>
                              </p:cTn>
                            </p:par>
                            <p:par>
                              <p:cTn id="43" fill="hold">
                                <p:stCondLst>
                                  <p:cond delay="4000"/>
                                </p:stCondLst>
                                <p:childTnLst>
                                  <p:par>
                                    <p:cTn id="44" presetID="22" presetClass="entr" presetSubtype="4" fill="hold" grpId="0" nodeType="afterEffect">
                                      <p:stCondLst>
                                        <p:cond delay="0"/>
                                      </p:stCondLst>
                                      <p:childTnLst>
                                        <p:set>
                                          <p:cBhvr>
                                            <p:cTn id="45" dur="1" fill="hold">
                                              <p:stCondLst>
                                                <p:cond delay="0"/>
                                              </p:stCondLst>
                                            </p:cTn>
                                            <p:tgtEl>
                                              <p:spTgt spid="51"/>
                                            </p:tgtEl>
                                            <p:attrNameLst>
                                              <p:attrName>style.visibility</p:attrName>
                                            </p:attrNameLst>
                                          </p:cBhvr>
                                          <p:to>
                                            <p:strVal val="visible"/>
                                          </p:to>
                                        </p:set>
                                        <p:animEffect transition="in" filter="wipe(down)">
                                          <p:cBhvr>
                                            <p:cTn id="46" dur="500"/>
                                            <p:tgtEl>
                                              <p:spTgt spid="51"/>
                                            </p:tgtEl>
                                          </p:cBhvr>
                                        </p:animEffect>
                                      </p:childTnLst>
                                    </p:cTn>
                                  </p:par>
                                </p:childTnLst>
                              </p:cTn>
                            </p:par>
                            <p:par>
                              <p:cTn id="47" fill="hold">
                                <p:stCondLst>
                                  <p:cond delay="4500"/>
                                </p:stCondLst>
                                <p:childTnLst>
                                  <p:par>
                                    <p:cTn id="48" presetID="22" presetClass="entr" presetSubtype="1" fill="hold" grpId="0" nodeType="afterEffect">
                                      <p:stCondLst>
                                        <p:cond delay="0"/>
                                      </p:stCondLst>
                                      <p:childTnLst>
                                        <p:set>
                                          <p:cBhvr>
                                            <p:cTn id="49" dur="1" fill="hold">
                                              <p:stCondLst>
                                                <p:cond delay="0"/>
                                              </p:stCondLst>
                                            </p:cTn>
                                            <p:tgtEl>
                                              <p:spTgt spid="52"/>
                                            </p:tgtEl>
                                            <p:attrNameLst>
                                              <p:attrName>style.visibility</p:attrName>
                                            </p:attrNameLst>
                                          </p:cBhvr>
                                          <p:to>
                                            <p:strVal val="visible"/>
                                          </p:to>
                                        </p:set>
                                        <p:animEffect transition="in" filter="wipe(up)">
                                          <p:cBhvr>
                                            <p:cTn id="50" dur="500"/>
                                            <p:tgtEl>
                                              <p:spTgt spid="52"/>
                                            </p:tgtEl>
                                          </p:cBhvr>
                                        </p:animEffect>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53"/>
                                            </p:tgtEl>
                                            <p:attrNameLst>
                                              <p:attrName>style.visibility</p:attrName>
                                            </p:attrNameLst>
                                          </p:cBhvr>
                                          <p:to>
                                            <p:strVal val="visible"/>
                                          </p:to>
                                        </p:set>
                                        <p:animEffect transition="in" filter="wipe(down)">
                                          <p:cBhvr>
                                            <p:cTn id="54" dur="500"/>
                                            <p:tgtEl>
                                              <p:spTgt spid="53"/>
                                            </p:tgtEl>
                                          </p:cBhvr>
                                        </p:animEffect>
                                      </p:childTnLst>
                                    </p:cTn>
                                  </p:par>
                                </p:childTnLst>
                              </p:cTn>
                            </p:par>
                            <p:par>
                              <p:cTn id="55" fill="hold">
                                <p:stCondLst>
                                  <p:cond delay="5500"/>
                                </p:stCondLst>
                                <p:childTnLst>
                                  <p:par>
                                    <p:cTn id="56" presetID="23" presetClass="entr" presetSubtype="16" fill="hold" grpId="0" nodeType="afterEffect">
                                      <p:stCondLst>
                                        <p:cond delay="0"/>
                                      </p:stCondLst>
                                      <p:childTnLst>
                                        <p:set>
                                          <p:cBhvr>
                                            <p:cTn id="57" dur="1" fill="hold">
                                              <p:stCondLst>
                                                <p:cond delay="0"/>
                                              </p:stCondLst>
                                            </p:cTn>
                                            <p:tgtEl>
                                              <p:spTgt spid="64"/>
                                            </p:tgtEl>
                                            <p:attrNameLst>
                                              <p:attrName>style.visibility</p:attrName>
                                            </p:attrNameLst>
                                          </p:cBhvr>
                                          <p:to>
                                            <p:strVal val="visible"/>
                                          </p:to>
                                        </p:set>
                                        <p:anim calcmode="lin" valueType="num">
                                          <p:cBhvr>
                                            <p:cTn id="58" dur="500" fill="hold"/>
                                            <p:tgtEl>
                                              <p:spTgt spid="64"/>
                                            </p:tgtEl>
                                            <p:attrNameLst>
                                              <p:attrName>ppt_w</p:attrName>
                                            </p:attrNameLst>
                                          </p:cBhvr>
                                          <p:tavLst>
                                            <p:tav tm="0">
                                              <p:val>
                                                <p:fltVal val="0"/>
                                              </p:val>
                                            </p:tav>
                                            <p:tav tm="100000">
                                              <p:val>
                                                <p:strVal val="#ppt_w"/>
                                              </p:val>
                                            </p:tav>
                                          </p:tavLst>
                                        </p:anim>
                                        <p:anim calcmode="lin" valueType="num">
                                          <p:cBhvr>
                                            <p:cTn id="59" dur="500" fill="hold"/>
                                            <p:tgtEl>
                                              <p:spTgt spid="64"/>
                                            </p:tgtEl>
                                            <p:attrNameLst>
                                              <p:attrName>ppt_h</p:attrName>
                                            </p:attrNameLst>
                                          </p:cBhvr>
                                          <p:tavLst>
                                            <p:tav tm="0">
                                              <p:val>
                                                <p:fltVal val="0"/>
                                              </p:val>
                                            </p:tav>
                                            <p:tav tm="100000">
                                              <p:val>
                                                <p:strVal val="#ppt_h"/>
                                              </p:val>
                                            </p:tav>
                                          </p:tavLst>
                                        </p:anim>
                                      </p:childTnLst>
                                    </p:cTn>
                                  </p:par>
                                </p:childTnLst>
                              </p:cTn>
                            </p:par>
                            <p:par>
                              <p:cTn id="60" fill="hold">
                                <p:stCondLst>
                                  <p:cond delay="6000"/>
                                </p:stCondLst>
                                <p:childTnLst>
                                  <p:par>
                                    <p:cTn id="61" presetID="23" presetClass="entr" presetSubtype="32" fill="hold" grpId="0" nodeType="afterEffect">
                                      <p:stCondLst>
                                        <p:cond delay="0"/>
                                      </p:stCondLst>
                                      <p:childTnLst>
                                        <p:set>
                                          <p:cBhvr>
                                            <p:cTn id="62" dur="1" fill="hold">
                                              <p:stCondLst>
                                                <p:cond delay="0"/>
                                              </p:stCondLst>
                                            </p:cTn>
                                            <p:tgtEl>
                                              <p:spTgt spid="89"/>
                                            </p:tgtEl>
                                            <p:attrNameLst>
                                              <p:attrName>style.visibility</p:attrName>
                                            </p:attrNameLst>
                                          </p:cBhvr>
                                          <p:to>
                                            <p:strVal val="visible"/>
                                          </p:to>
                                        </p:set>
                                        <p:anim calcmode="lin" valueType="num">
                                          <p:cBhvr>
                                            <p:cTn id="63" dur="500" fill="hold"/>
                                            <p:tgtEl>
                                              <p:spTgt spid="89"/>
                                            </p:tgtEl>
                                            <p:attrNameLst>
                                              <p:attrName>ppt_w</p:attrName>
                                            </p:attrNameLst>
                                          </p:cBhvr>
                                          <p:tavLst>
                                            <p:tav tm="0">
                                              <p:val>
                                                <p:strVal val="4*#ppt_w"/>
                                              </p:val>
                                            </p:tav>
                                            <p:tav tm="100000">
                                              <p:val>
                                                <p:strVal val="#ppt_w"/>
                                              </p:val>
                                            </p:tav>
                                          </p:tavLst>
                                        </p:anim>
                                        <p:anim calcmode="lin" valueType="num">
                                          <p:cBhvr>
                                            <p:cTn id="64" dur="500" fill="hold"/>
                                            <p:tgtEl>
                                              <p:spTgt spid="89"/>
                                            </p:tgtEl>
                                            <p:attrNameLst>
                                              <p:attrName>ppt_h</p:attrName>
                                            </p:attrNameLst>
                                          </p:cBhvr>
                                          <p:tavLst>
                                            <p:tav tm="0">
                                              <p:val>
                                                <p:strVal val="4*#ppt_h"/>
                                              </p:val>
                                            </p:tav>
                                            <p:tav tm="100000">
                                              <p:val>
                                                <p:strVal val="#ppt_h"/>
                                              </p:val>
                                            </p:tav>
                                          </p:tavLst>
                                        </p:anim>
                                      </p:childTnLst>
                                    </p:cTn>
                                  </p:par>
                                  <p:par>
                                    <p:cTn id="65" presetID="12" presetClass="entr" presetSubtype="1" fill="hold" grpId="0" nodeType="with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additive="base">
                                            <p:cTn id="67" dur="500"/>
                                            <p:tgtEl>
                                              <p:spTgt spid="71"/>
                                            </p:tgtEl>
                                            <p:attrNameLst>
                                              <p:attrName>ppt_y</p:attrName>
                                            </p:attrNameLst>
                                          </p:cBhvr>
                                          <p:tavLst>
                                            <p:tav tm="0">
                                              <p:val>
                                                <p:strVal val="#ppt_y-#ppt_h*1.125000"/>
                                              </p:val>
                                            </p:tav>
                                            <p:tav tm="100000">
                                              <p:val>
                                                <p:strVal val="#ppt_y"/>
                                              </p:val>
                                            </p:tav>
                                          </p:tavLst>
                                        </p:anim>
                                        <p:animEffect transition="in" filter="wipe(down)">
                                          <p:cBhvr>
                                            <p:cTn id="68" dur="500"/>
                                            <p:tgtEl>
                                              <p:spTgt spid="71"/>
                                            </p:tgtEl>
                                          </p:cBhvr>
                                        </p:animEffect>
                                      </p:childTnLst>
                                    </p:cTn>
                                  </p:par>
                                </p:childTnLst>
                              </p:cTn>
                            </p:par>
                            <p:par>
                              <p:cTn id="69" fill="hold">
                                <p:stCondLst>
                                  <p:cond delay="6500"/>
                                </p:stCondLst>
                                <p:childTnLst>
                                  <p:par>
                                    <p:cTn id="70" presetID="22" presetClass="entr" presetSubtype="4" fill="hold" grpId="0" nodeType="afterEffect">
                                      <p:stCondLst>
                                        <p:cond delay="0"/>
                                      </p:stCondLst>
                                      <p:childTnLst>
                                        <p:set>
                                          <p:cBhvr>
                                            <p:cTn id="71" dur="1" fill="hold">
                                              <p:stCondLst>
                                                <p:cond delay="0"/>
                                              </p:stCondLst>
                                            </p:cTn>
                                            <p:tgtEl>
                                              <p:spTgt spid="45"/>
                                            </p:tgtEl>
                                            <p:attrNameLst>
                                              <p:attrName>style.visibility</p:attrName>
                                            </p:attrNameLst>
                                          </p:cBhvr>
                                          <p:to>
                                            <p:strVal val="visible"/>
                                          </p:to>
                                        </p:set>
                                        <p:animEffect transition="in" filter="wipe(down)">
                                          <p:cBhvr>
                                            <p:cTn id="72" dur="500"/>
                                            <p:tgtEl>
                                              <p:spTgt spid="45"/>
                                            </p:tgtEl>
                                          </p:cBhvr>
                                        </p:animEffect>
                                      </p:childTnLst>
                                    </p:cTn>
                                  </p:par>
                                </p:childTnLst>
                              </p:cTn>
                            </p:par>
                            <p:par>
                              <p:cTn id="73" fill="hold">
                                <p:stCondLst>
                                  <p:cond delay="7000"/>
                                </p:stCondLst>
                                <p:childTnLst>
                                  <p:par>
                                    <p:cTn id="74" presetID="22" presetClass="entr" presetSubtype="1" fill="hold" grpId="0" nodeType="afterEffect">
                                      <p:stCondLst>
                                        <p:cond delay="0"/>
                                      </p:stCondLst>
                                      <p:childTnLst>
                                        <p:set>
                                          <p:cBhvr>
                                            <p:cTn id="75" dur="1" fill="hold">
                                              <p:stCondLst>
                                                <p:cond delay="0"/>
                                              </p:stCondLst>
                                            </p:cTn>
                                            <p:tgtEl>
                                              <p:spTgt spid="46"/>
                                            </p:tgtEl>
                                            <p:attrNameLst>
                                              <p:attrName>style.visibility</p:attrName>
                                            </p:attrNameLst>
                                          </p:cBhvr>
                                          <p:to>
                                            <p:strVal val="visible"/>
                                          </p:to>
                                        </p:set>
                                        <p:animEffect transition="in" filter="wipe(up)">
                                          <p:cBhvr>
                                            <p:cTn id="76" dur="500"/>
                                            <p:tgtEl>
                                              <p:spTgt spid="46"/>
                                            </p:tgtEl>
                                          </p:cBhvr>
                                        </p:animEffect>
                                      </p:childTnLst>
                                    </p:cTn>
                                  </p:par>
                                </p:childTnLst>
                              </p:cTn>
                            </p:par>
                            <p:par>
                              <p:cTn id="77" fill="hold">
                                <p:stCondLst>
                                  <p:cond delay="7500"/>
                                </p:stCondLst>
                                <p:childTnLst>
                                  <p:par>
                                    <p:cTn id="78" presetID="22" presetClass="entr" presetSubtype="4" fill="hold" grpId="0" nodeType="after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wipe(down)">
                                          <p:cBhvr>
                                            <p:cTn id="80" dur="500"/>
                                            <p:tgtEl>
                                              <p:spTgt spid="47"/>
                                            </p:tgtEl>
                                          </p:cBhvr>
                                        </p:animEffect>
                                      </p:childTnLst>
                                    </p:cTn>
                                  </p:par>
                                </p:childTnLst>
                              </p:cTn>
                            </p:par>
                            <p:par>
                              <p:cTn id="81" fill="hold">
                                <p:stCondLst>
                                  <p:cond delay="8000"/>
                                </p:stCondLst>
                                <p:childTnLst>
                                  <p:par>
                                    <p:cTn id="82" presetID="22" presetClass="entr" presetSubtype="1" fill="hold" grpId="0" nodeType="afterEffect">
                                      <p:stCondLst>
                                        <p:cond delay="0"/>
                                      </p:stCondLst>
                                      <p:childTnLst>
                                        <p:set>
                                          <p:cBhvr>
                                            <p:cTn id="83" dur="1" fill="hold">
                                              <p:stCondLst>
                                                <p:cond delay="0"/>
                                              </p:stCondLst>
                                            </p:cTn>
                                            <p:tgtEl>
                                              <p:spTgt spid="48"/>
                                            </p:tgtEl>
                                            <p:attrNameLst>
                                              <p:attrName>style.visibility</p:attrName>
                                            </p:attrNameLst>
                                          </p:cBhvr>
                                          <p:to>
                                            <p:strVal val="visible"/>
                                          </p:to>
                                        </p:set>
                                        <p:animEffect transition="in" filter="wipe(up)">
                                          <p:cBhvr>
                                            <p:cTn id="84" dur="500"/>
                                            <p:tgtEl>
                                              <p:spTgt spid="48"/>
                                            </p:tgtEl>
                                          </p:cBhvr>
                                        </p:animEffect>
                                      </p:childTnLst>
                                    </p:cTn>
                                  </p:par>
                                </p:childTnLst>
                              </p:cTn>
                            </p:par>
                            <p:par>
                              <p:cTn id="85" fill="hold">
                                <p:stCondLst>
                                  <p:cond delay="8500"/>
                                </p:stCondLst>
                                <p:childTnLst>
                                  <p:par>
                                    <p:cTn id="86" presetID="23" presetClass="entr" presetSubtype="16" fill="hold" grpId="0"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childTnLst>
                                    </p:cTn>
                                  </p:par>
                                </p:childTnLst>
                              </p:cTn>
                            </p:par>
                            <p:par>
                              <p:cTn id="90" fill="hold">
                                <p:stCondLst>
                                  <p:cond delay="9000"/>
                                </p:stCondLst>
                                <p:childTnLst>
                                  <p:par>
                                    <p:cTn id="91" presetID="23" presetClass="entr" presetSubtype="32" fill="hold" grpId="0" nodeType="afterEffect">
                                      <p:stCondLst>
                                        <p:cond delay="0"/>
                                      </p:stCondLst>
                                      <p:childTnLst>
                                        <p:set>
                                          <p:cBhvr>
                                            <p:cTn id="92" dur="1" fill="hold">
                                              <p:stCondLst>
                                                <p:cond delay="0"/>
                                              </p:stCondLst>
                                            </p:cTn>
                                            <p:tgtEl>
                                              <p:spTgt spid="88"/>
                                            </p:tgtEl>
                                            <p:attrNameLst>
                                              <p:attrName>style.visibility</p:attrName>
                                            </p:attrNameLst>
                                          </p:cBhvr>
                                          <p:to>
                                            <p:strVal val="visible"/>
                                          </p:to>
                                        </p:set>
                                        <p:anim calcmode="lin" valueType="num">
                                          <p:cBhvr>
                                            <p:cTn id="93" dur="500" fill="hold"/>
                                            <p:tgtEl>
                                              <p:spTgt spid="88"/>
                                            </p:tgtEl>
                                            <p:attrNameLst>
                                              <p:attrName>ppt_w</p:attrName>
                                            </p:attrNameLst>
                                          </p:cBhvr>
                                          <p:tavLst>
                                            <p:tav tm="0">
                                              <p:val>
                                                <p:strVal val="4*#ppt_w"/>
                                              </p:val>
                                            </p:tav>
                                            <p:tav tm="100000">
                                              <p:val>
                                                <p:strVal val="#ppt_w"/>
                                              </p:val>
                                            </p:tav>
                                          </p:tavLst>
                                        </p:anim>
                                        <p:anim calcmode="lin" valueType="num">
                                          <p:cBhvr>
                                            <p:cTn id="94" dur="500" fill="hold"/>
                                            <p:tgtEl>
                                              <p:spTgt spid="88"/>
                                            </p:tgtEl>
                                            <p:attrNameLst>
                                              <p:attrName>ppt_h</p:attrName>
                                            </p:attrNameLst>
                                          </p:cBhvr>
                                          <p:tavLst>
                                            <p:tav tm="0">
                                              <p:val>
                                                <p:strVal val="4*#ppt_h"/>
                                              </p:val>
                                            </p:tav>
                                            <p:tav tm="100000">
                                              <p:val>
                                                <p:strVal val="#ppt_h"/>
                                              </p:val>
                                            </p:tav>
                                          </p:tavLst>
                                        </p:anim>
                                      </p:childTnLst>
                                    </p:cTn>
                                  </p:par>
                                  <p:par>
                                    <p:cTn id="95" presetID="12" presetClass="entr" presetSubtype="1" fill="hold" grpId="0" nodeType="withEffect">
                                      <p:stCondLst>
                                        <p:cond delay="0"/>
                                      </p:stCondLst>
                                      <p:childTnLst>
                                        <p:set>
                                          <p:cBhvr>
                                            <p:cTn id="96" dur="1" fill="hold">
                                              <p:stCondLst>
                                                <p:cond delay="0"/>
                                              </p:stCondLst>
                                            </p:cTn>
                                            <p:tgtEl>
                                              <p:spTgt spid="69"/>
                                            </p:tgtEl>
                                            <p:attrNameLst>
                                              <p:attrName>style.visibility</p:attrName>
                                            </p:attrNameLst>
                                          </p:cBhvr>
                                          <p:to>
                                            <p:strVal val="visible"/>
                                          </p:to>
                                        </p:set>
                                        <p:anim calcmode="lin" valueType="num">
                                          <p:cBhvr additive="base">
                                            <p:cTn id="97" dur="500"/>
                                            <p:tgtEl>
                                              <p:spTgt spid="69"/>
                                            </p:tgtEl>
                                            <p:attrNameLst>
                                              <p:attrName>ppt_y</p:attrName>
                                            </p:attrNameLst>
                                          </p:cBhvr>
                                          <p:tavLst>
                                            <p:tav tm="0">
                                              <p:val>
                                                <p:strVal val="#ppt_y-#ppt_h*1.125000"/>
                                              </p:val>
                                            </p:tav>
                                            <p:tav tm="100000">
                                              <p:val>
                                                <p:strVal val="#ppt_y"/>
                                              </p:val>
                                            </p:tav>
                                          </p:tavLst>
                                        </p:anim>
                                        <p:animEffect transition="in" filter="wipe(down)">
                                          <p:cBhvr>
                                            <p:cTn id="98" dur="500"/>
                                            <p:tgtEl>
                                              <p:spTgt spid="69"/>
                                            </p:tgtEl>
                                          </p:cBhvr>
                                        </p:animEffect>
                                      </p:childTnLst>
                                    </p:cTn>
                                  </p:par>
                                </p:childTnLst>
                              </p:cTn>
                            </p:par>
                            <p:par>
                              <p:cTn id="99" fill="hold">
                                <p:stCondLst>
                                  <p:cond delay="9500"/>
                                </p:stCondLst>
                                <p:childTnLst>
                                  <p:par>
                                    <p:cTn id="100" presetID="22" presetClass="entr" presetSubtype="1" fill="hold" grpId="0" nodeType="afterEffect">
                                      <p:stCondLst>
                                        <p:cond delay="0"/>
                                      </p:stCondLst>
                                      <p:childTnLst>
                                        <p:set>
                                          <p:cBhvr>
                                            <p:cTn id="101" dur="1" fill="hold">
                                              <p:stCondLst>
                                                <p:cond delay="0"/>
                                              </p:stCondLst>
                                            </p:cTn>
                                            <p:tgtEl>
                                              <p:spTgt spid="55"/>
                                            </p:tgtEl>
                                            <p:attrNameLst>
                                              <p:attrName>style.visibility</p:attrName>
                                            </p:attrNameLst>
                                          </p:cBhvr>
                                          <p:to>
                                            <p:strVal val="visible"/>
                                          </p:to>
                                        </p:set>
                                        <p:animEffect transition="in" filter="wipe(up)">
                                          <p:cBhvr>
                                            <p:cTn id="102" dur="500"/>
                                            <p:tgtEl>
                                              <p:spTgt spid="55"/>
                                            </p:tgtEl>
                                          </p:cBhvr>
                                        </p:animEffect>
                                      </p:childTnLst>
                                    </p:cTn>
                                  </p:par>
                                </p:childTnLst>
                              </p:cTn>
                            </p:par>
                            <p:par>
                              <p:cTn id="103" fill="hold">
                                <p:stCondLst>
                                  <p:cond delay="10000"/>
                                </p:stCondLst>
                                <p:childTnLst>
                                  <p:par>
                                    <p:cTn id="104" presetID="22" presetClass="entr" presetSubtype="4" fill="hold" grpId="0" nodeType="afterEffect">
                                      <p:stCondLst>
                                        <p:cond delay="0"/>
                                      </p:stCondLst>
                                      <p:childTnLst>
                                        <p:set>
                                          <p:cBhvr>
                                            <p:cTn id="105" dur="1" fill="hold">
                                              <p:stCondLst>
                                                <p:cond delay="0"/>
                                              </p:stCondLst>
                                            </p:cTn>
                                            <p:tgtEl>
                                              <p:spTgt spid="56"/>
                                            </p:tgtEl>
                                            <p:attrNameLst>
                                              <p:attrName>style.visibility</p:attrName>
                                            </p:attrNameLst>
                                          </p:cBhvr>
                                          <p:to>
                                            <p:strVal val="visible"/>
                                          </p:to>
                                        </p:set>
                                        <p:animEffect transition="in" filter="wipe(down)">
                                          <p:cBhvr>
                                            <p:cTn id="106" dur="500"/>
                                            <p:tgtEl>
                                              <p:spTgt spid="56"/>
                                            </p:tgtEl>
                                          </p:cBhvr>
                                        </p:animEffect>
                                      </p:childTnLst>
                                    </p:cTn>
                                  </p:par>
                                </p:childTnLst>
                              </p:cTn>
                            </p:par>
                            <p:par>
                              <p:cTn id="107" fill="hold">
                                <p:stCondLst>
                                  <p:cond delay="10500"/>
                                </p:stCondLst>
                                <p:childTnLst>
                                  <p:par>
                                    <p:cTn id="108" presetID="22" presetClass="entr" presetSubtype="1" fill="hold" grpId="0" nodeType="afterEffect">
                                      <p:stCondLst>
                                        <p:cond delay="0"/>
                                      </p:stCondLst>
                                      <p:childTnLst>
                                        <p:set>
                                          <p:cBhvr>
                                            <p:cTn id="109" dur="1" fill="hold">
                                              <p:stCondLst>
                                                <p:cond delay="0"/>
                                              </p:stCondLst>
                                            </p:cTn>
                                            <p:tgtEl>
                                              <p:spTgt spid="57"/>
                                            </p:tgtEl>
                                            <p:attrNameLst>
                                              <p:attrName>style.visibility</p:attrName>
                                            </p:attrNameLst>
                                          </p:cBhvr>
                                          <p:to>
                                            <p:strVal val="visible"/>
                                          </p:to>
                                        </p:set>
                                        <p:animEffect transition="in" filter="wipe(up)">
                                          <p:cBhvr>
                                            <p:cTn id="110" dur="500"/>
                                            <p:tgtEl>
                                              <p:spTgt spid="57"/>
                                            </p:tgtEl>
                                          </p:cBhvr>
                                        </p:animEffect>
                                      </p:childTnLst>
                                    </p:cTn>
                                  </p:par>
                                </p:childTnLst>
                              </p:cTn>
                            </p:par>
                            <p:par>
                              <p:cTn id="111" fill="hold">
                                <p:stCondLst>
                                  <p:cond delay="11000"/>
                                </p:stCondLst>
                                <p:childTnLst>
                                  <p:par>
                                    <p:cTn id="112" presetID="22" presetClass="entr" presetSubtype="4" fill="hold" grpId="0" nodeType="afterEffect">
                                      <p:stCondLst>
                                        <p:cond delay="0"/>
                                      </p:stCondLst>
                                      <p:childTnLst>
                                        <p:set>
                                          <p:cBhvr>
                                            <p:cTn id="113" dur="1" fill="hold">
                                              <p:stCondLst>
                                                <p:cond delay="0"/>
                                              </p:stCondLst>
                                            </p:cTn>
                                            <p:tgtEl>
                                              <p:spTgt spid="58"/>
                                            </p:tgtEl>
                                            <p:attrNameLst>
                                              <p:attrName>style.visibility</p:attrName>
                                            </p:attrNameLst>
                                          </p:cBhvr>
                                          <p:to>
                                            <p:strVal val="visible"/>
                                          </p:to>
                                        </p:set>
                                        <p:animEffect transition="in" filter="wipe(down)">
                                          <p:cBhvr>
                                            <p:cTn id="114" dur="500"/>
                                            <p:tgtEl>
                                              <p:spTgt spid="58"/>
                                            </p:tgtEl>
                                          </p:cBhvr>
                                        </p:animEffect>
                                      </p:childTnLst>
                                    </p:cTn>
                                  </p:par>
                                </p:childTnLst>
                              </p:cTn>
                            </p:par>
                            <p:par>
                              <p:cTn id="115" fill="hold">
                                <p:stCondLst>
                                  <p:cond delay="11500"/>
                                </p:stCondLst>
                                <p:childTnLst>
                                  <p:par>
                                    <p:cTn id="116" presetID="23" presetClass="entr" presetSubtype="16" fill="hold" grpId="0" nodeType="afterEffect">
                                      <p:stCondLst>
                                        <p:cond delay="0"/>
                                      </p:stCondLst>
                                      <p:childTnLst>
                                        <p:set>
                                          <p:cBhvr>
                                            <p:cTn id="117" dur="1" fill="hold">
                                              <p:stCondLst>
                                                <p:cond delay="0"/>
                                              </p:stCondLst>
                                            </p:cTn>
                                            <p:tgtEl>
                                              <p:spTgt spid="65"/>
                                            </p:tgtEl>
                                            <p:attrNameLst>
                                              <p:attrName>style.visibility</p:attrName>
                                            </p:attrNameLst>
                                          </p:cBhvr>
                                          <p:to>
                                            <p:strVal val="visible"/>
                                          </p:to>
                                        </p:set>
                                        <p:anim calcmode="lin" valueType="num">
                                          <p:cBhvr>
                                            <p:cTn id="118" dur="500" fill="hold"/>
                                            <p:tgtEl>
                                              <p:spTgt spid="65"/>
                                            </p:tgtEl>
                                            <p:attrNameLst>
                                              <p:attrName>ppt_w</p:attrName>
                                            </p:attrNameLst>
                                          </p:cBhvr>
                                          <p:tavLst>
                                            <p:tav tm="0">
                                              <p:val>
                                                <p:fltVal val="0"/>
                                              </p:val>
                                            </p:tav>
                                            <p:tav tm="100000">
                                              <p:val>
                                                <p:strVal val="#ppt_w"/>
                                              </p:val>
                                            </p:tav>
                                          </p:tavLst>
                                        </p:anim>
                                        <p:anim calcmode="lin" valueType="num">
                                          <p:cBhvr>
                                            <p:cTn id="119" dur="500" fill="hold"/>
                                            <p:tgtEl>
                                              <p:spTgt spid="65"/>
                                            </p:tgtEl>
                                            <p:attrNameLst>
                                              <p:attrName>ppt_h</p:attrName>
                                            </p:attrNameLst>
                                          </p:cBhvr>
                                          <p:tavLst>
                                            <p:tav tm="0">
                                              <p:val>
                                                <p:fltVal val="0"/>
                                              </p:val>
                                            </p:tav>
                                            <p:tav tm="100000">
                                              <p:val>
                                                <p:strVal val="#ppt_h"/>
                                              </p:val>
                                            </p:tav>
                                          </p:tavLst>
                                        </p:anim>
                                      </p:childTnLst>
                                    </p:cTn>
                                  </p:par>
                                </p:childTnLst>
                              </p:cTn>
                            </p:par>
                            <p:par>
                              <p:cTn id="120" fill="hold">
                                <p:stCondLst>
                                  <p:cond delay="12000"/>
                                </p:stCondLst>
                                <p:childTnLst>
                                  <p:par>
                                    <p:cTn id="121" presetID="23" presetClass="entr" presetSubtype="32" fill="hold" grpId="0" nodeType="afterEffect">
                                      <p:stCondLst>
                                        <p:cond delay="0"/>
                                      </p:stCondLst>
                                      <p:childTnLst>
                                        <p:set>
                                          <p:cBhvr>
                                            <p:cTn id="122" dur="1" fill="hold">
                                              <p:stCondLst>
                                                <p:cond delay="0"/>
                                              </p:stCondLst>
                                            </p:cTn>
                                            <p:tgtEl>
                                              <p:spTgt spid="90"/>
                                            </p:tgtEl>
                                            <p:attrNameLst>
                                              <p:attrName>style.visibility</p:attrName>
                                            </p:attrNameLst>
                                          </p:cBhvr>
                                          <p:to>
                                            <p:strVal val="visible"/>
                                          </p:to>
                                        </p:set>
                                        <p:anim calcmode="lin" valueType="num">
                                          <p:cBhvr>
                                            <p:cTn id="123" dur="500" fill="hold"/>
                                            <p:tgtEl>
                                              <p:spTgt spid="90"/>
                                            </p:tgtEl>
                                            <p:attrNameLst>
                                              <p:attrName>ppt_w</p:attrName>
                                            </p:attrNameLst>
                                          </p:cBhvr>
                                          <p:tavLst>
                                            <p:tav tm="0">
                                              <p:val>
                                                <p:strVal val="4*#ppt_w"/>
                                              </p:val>
                                            </p:tav>
                                            <p:tav tm="100000">
                                              <p:val>
                                                <p:strVal val="#ppt_w"/>
                                              </p:val>
                                            </p:tav>
                                          </p:tavLst>
                                        </p:anim>
                                        <p:anim calcmode="lin" valueType="num">
                                          <p:cBhvr>
                                            <p:cTn id="124" dur="500" fill="hold"/>
                                            <p:tgtEl>
                                              <p:spTgt spid="90"/>
                                            </p:tgtEl>
                                            <p:attrNameLst>
                                              <p:attrName>ppt_h</p:attrName>
                                            </p:attrNameLst>
                                          </p:cBhvr>
                                          <p:tavLst>
                                            <p:tav tm="0">
                                              <p:val>
                                                <p:strVal val="4*#ppt_h"/>
                                              </p:val>
                                            </p:tav>
                                            <p:tav tm="100000">
                                              <p:val>
                                                <p:strVal val="#ppt_h"/>
                                              </p:val>
                                            </p:tav>
                                          </p:tavLst>
                                        </p:anim>
                                      </p:childTnLst>
                                    </p:cTn>
                                  </p:par>
                                  <p:par>
                                    <p:cTn id="125" presetID="12" presetClass="entr" presetSubtype="1" fill="hold" grpId="0" nodeType="withEffect">
                                      <p:stCondLst>
                                        <p:cond delay="0"/>
                                      </p:stCondLst>
                                      <p:childTnLst>
                                        <p:set>
                                          <p:cBhvr>
                                            <p:cTn id="126" dur="1" fill="hold">
                                              <p:stCondLst>
                                                <p:cond delay="0"/>
                                              </p:stCondLst>
                                            </p:cTn>
                                            <p:tgtEl>
                                              <p:spTgt spid="70"/>
                                            </p:tgtEl>
                                            <p:attrNameLst>
                                              <p:attrName>style.visibility</p:attrName>
                                            </p:attrNameLst>
                                          </p:cBhvr>
                                          <p:to>
                                            <p:strVal val="visible"/>
                                          </p:to>
                                        </p:set>
                                        <p:anim calcmode="lin" valueType="num">
                                          <p:cBhvr additive="base">
                                            <p:cTn id="127" dur="500"/>
                                            <p:tgtEl>
                                              <p:spTgt spid="70"/>
                                            </p:tgtEl>
                                            <p:attrNameLst>
                                              <p:attrName>ppt_y</p:attrName>
                                            </p:attrNameLst>
                                          </p:cBhvr>
                                          <p:tavLst>
                                            <p:tav tm="0">
                                              <p:val>
                                                <p:strVal val="#ppt_y-#ppt_h*1.125000"/>
                                              </p:val>
                                            </p:tav>
                                            <p:tav tm="100000">
                                              <p:val>
                                                <p:strVal val="#ppt_y"/>
                                              </p:val>
                                            </p:tav>
                                          </p:tavLst>
                                        </p:anim>
                                        <p:animEffect transition="in" filter="wipe(down)">
                                          <p:cBhvr>
                                            <p:cTn id="128" dur="500"/>
                                            <p:tgtEl>
                                              <p:spTgt spid="70"/>
                                            </p:tgtEl>
                                          </p:cBhvr>
                                        </p:animEffect>
                                      </p:childTnLst>
                                    </p:cTn>
                                  </p:par>
                                  <p:par>
                                    <p:cTn id="129" presetID="21" presetClass="entr" presetSubtype="1" fill="hold" nodeType="withEffect">
                                      <p:stCondLst>
                                        <p:cond delay="0"/>
                                      </p:stCondLst>
                                      <p:childTnLst>
                                        <p:set>
                                          <p:cBhvr>
                                            <p:cTn id="130" dur="1" fill="hold">
                                              <p:stCondLst>
                                                <p:cond delay="0"/>
                                              </p:stCondLst>
                                            </p:cTn>
                                            <p:tgtEl>
                                              <p:spTgt spid="35"/>
                                            </p:tgtEl>
                                            <p:attrNameLst>
                                              <p:attrName>style.visibility</p:attrName>
                                            </p:attrNameLst>
                                          </p:cBhvr>
                                          <p:to>
                                            <p:strVal val="visible"/>
                                          </p:to>
                                        </p:set>
                                        <p:animEffect transition="in" filter="wheel(1)">
                                          <p:cBhvr>
                                            <p:cTn id="131" dur="20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4" grpId="0" animBg="1"/>
          <p:bldP spid="25" grpId="0" animBg="1"/>
          <p:bldP spid="45" grpId="0" animBg="1"/>
          <p:bldP spid="46" grpId="0" animBg="1"/>
          <p:bldP spid="47" grpId="0" animBg="1"/>
          <p:bldP spid="48" grpId="0" animBg="1"/>
          <p:bldP spid="50" grpId="0" animBg="1"/>
          <p:bldP spid="51" grpId="0" animBg="1"/>
          <p:bldP spid="52" grpId="0" animBg="1"/>
          <p:bldP spid="53" grpId="0" animBg="1"/>
          <p:bldP spid="55" grpId="0" animBg="1"/>
          <p:bldP spid="56" grpId="0" animBg="1"/>
          <p:bldP spid="57" grpId="0" animBg="1"/>
          <p:bldP spid="58" grpId="0" animBg="1"/>
          <p:bldP spid="59" grpId="0"/>
          <p:bldP spid="60" grpId="0"/>
          <p:bldP spid="64" grpId="0"/>
          <p:bldP spid="65" grpId="0"/>
          <p:bldP spid="66" grpId="0"/>
          <p:bldP spid="69" grpId="0"/>
          <p:bldP spid="70" grpId="0"/>
          <p:bldP spid="71" grpId="0"/>
          <p:bldP spid="88" grpId="0" animBg="1"/>
          <p:bldP spid="89" grpId="0" animBg="1"/>
          <p:bldP spid="90" grpId="0" animBg="1"/>
          <p:bldP spid="91" grpId="0" animBg="1"/>
        </p:bldLst>
      </p:timing>
    </mc:Fallback>
  </mc:AlternateContent>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圖片 2">
            <a:extLst>
              <a:ext uri="{FF2B5EF4-FFF2-40B4-BE49-F238E27FC236}">
                <a16:creationId xmlns:a16="http://schemas.microsoft.com/office/drawing/2014/main" xmlns="" id="{9FB94B52-24EE-48DD-9C23-E7706FAF18A2}"/>
              </a:ext>
            </a:extLst>
          </p:cNvPr>
          <p:cNvPicPr>
            <a:picLocks noChangeAspect="1"/>
          </p:cNvPicPr>
          <p:nvPr/>
        </p:nvPicPr>
        <p:blipFill rotWithShape="1">
          <a:blip r:embed="rId2">
            <a:extLst>
              <a:ext uri="{28A0092B-C50C-407E-A947-70E740481C1C}">
                <a14:useLocalDpi xmlns:a14="http://schemas.microsoft.com/office/drawing/2010/main" val="0"/>
              </a:ext>
            </a:extLst>
          </a:blip>
          <a:srcRect b="55666"/>
          <a:stretch/>
        </p:blipFill>
        <p:spPr>
          <a:xfrm>
            <a:off x="0" y="1463040"/>
            <a:ext cx="12192000" cy="5422392"/>
          </a:xfrm>
          <a:prstGeom prst="rect">
            <a:avLst/>
          </a:prstGeom>
        </p:spPr>
      </p:pic>
      <p:sp>
        <p:nvSpPr>
          <p:cNvPr id="4" name="文字方塊 3">
            <a:extLst>
              <a:ext uri="{FF2B5EF4-FFF2-40B4-BE49-F238E27FC236}">
                <a16:creationId xmlns:a16="http://schemas.microsoft.com/office/drawing/2014/main" xmlns="" id="{5B766BEC-7B59-43D4-BE88-15E617852D30}"/>
              </a:ext>
            </a:extLst>
          </p:cNvPr>
          <p:cNvSpPr txBox="1"/>
          <p:nvPr/>
        </p:nvSpPr>
        <p:spPr>
          <a:xfrm>
            <a:off x="3639312" y="2127504"/>
            <a:ext cx="758952" cy="1170432"/>
          </a:xfrm>
          <a:prstGeom prst="rect">
            <a:avLst/>
          </a:prstGeom>
          <a:noFill/>
          <a:ln w="76200">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black"/>
              </a:solidFill>
              <a:effectLst/>
              <a:uLnTx/>
              <a:uFillTx/>
              <a:latin typeface="Calibri" panose="020F0502020204030204"/>
              <a:ea typeface="新細明體" panose="02020500000000000000" pitchFamily="18" charset="-120"/>
              <a:cs typeface="+mn-cs"/>
            </a:endParaRPr>
          </a:p>
        </p:txBody>
      </p:sp>
      <p:sp>
        <p:nvSpPr>
          <p:cNvPr id="5" name="文字方塊 4">
            <a:extLst>
              <a:ext uri="{FF2B5EF4-FFF2-40B4-BE49-F238E27FC236}">
                <a16:creationId xmlns:a16="http://schemas.microsoft.com/office/drawing/2014/main" xmlns="" id="{89B1C683-DF38-4DF3-825C-F4FF21CA53C3}"/>
              </a:ext>
            </a:extLst>
          </p:cNvPr>
          <p:cNvSpPr txBox="1"/>
          <p:nvPr/>
        </p:nvSpPr>
        <p:spPr>
          <a:xfrm>
            <a:off x="5785104" y="2127504"/>
            <a:ext cx="822960" cy="1170432"/>
          </a:xfrm>
          <a:prstGeom prst="rect">
            <a:avLst/>
          </a:prstGeom>
          <a:noFill/>
          <a:ln w="76200">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black"/>
              </a:solidFill>
              <a:effectLst/>
              <a:uLnTx/>
              <a:uFillTx/>
              <a:latin typeface="Calibri" panose="020F0502020204030204"/>
              <a:ea typeface="新細明體" panose="02020500000000000000" pitchFamily="18" charset="-120"/>
              <a:cs typeface="+mn-cs"/>
            </a:endParaRPr>
          </a:p>
        </p:txBody>
      </p:sp>
      <p:sp>
        <p:nvSpPr>
          <p:cNvPr id="6" name="文字方塊 5">
            <a:extLst>
              <a:ext uri="{FF2B5EF4-FFF2-40B4-BE49-F238E27FC236}">
                <a16:creationId xmlns:a16="http://schemas.microsoft.com/office/drawing/2014/main" xmlns="" id="{2FCFE4FF-D1B3-4F6C-BB08-63A3C2246E3C}"/>
              </a:ext>
            </a:extLst>
          </p:cNvPr>
          <p:cNvSpPr txBox="1"/>
          <p:nvPr/>
        </p:nvSpPr>
        <p:spPr>
          <a:xfrm>
            <a:off x="2816352" y="2127504"/>
            <a:ext cx="822960" cy="1170432"/>
          </a:xfrm>
          <a:prstGeom prst="rect">
            <a:avLst/>
          </a:prstGeom>
          <a:noFill/>
          <a:ln w="76200">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black"/>
              </a:solidFill>
              <a:effectLst/>
              <a:uLnTx/>
              <a:uFillTx/>
              <a:latin typeface="Calibri" panose="020F0502020204030204"/>
              <a:ea typeface="新細明體" panose="02020500000000000000" pitchFamily="18" charset="-120"/>
              <a:cs typeface="+mn-cs"/>
            </a:endParaRPr>
          </a:p>
        </p:txBody>
      </p:sp>
      <p:pic>
        <p:nvPicPr>
          <p:cNvPr id="8" name="Picture 2">
            <a:extLst>
              <a:ext uri="{FF2B5EF4-FFF2-40B4-BE49-F238E27FC236}">
                <a16:creationId xmlns:a16="http://schemas.microsoft.com/office/drawing/2014/main" xmlns="" id="{59B922D0-2A5F-455E-B618-F22A4F96EDA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443380" y="5542961"/>
            <a:ext cx="1598513" cy="13150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2026164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heel(1)">
                                      <p:cBhvr>
                                        <p:cTn id="7" dur="20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Lst>
  </p:timing>
</p:sld>
</file>

<file path=ppt/slides/slide37.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4" name="任意多边形 23"/>
          <p:cNvSpPr/>
          <p:nvPr/>
        </p:nvSpPr>
        <p:spPr>
          <a:xfrm>
            <a:off x="5651174" y="1974536"/>
            <a:ext cx="1710626" cy="1842536"/>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 name="connsiteX28" fmla="*/ 0 w 1768701"/>
              <a:gd name="connsiteY28" fmla="*/ 0 h 1819275"/>
              <a:gd name="connsiteX0" fmla="*/ 0 w 1774058"/>
              <a:gd name="connsiteY0" fmla="*/ 0 h 1819275"/>
              <a:gd name="connsiteX1" fmla="*/ 1239837 w 1774058"/>
              <a:gd name="connsiteY1" fmla="*/ 0 h 1819275"/>
              <a:gd name="connsiteX2" fmla="*/ 1425575 w 1774058"/>
              <a:gd name="connsiteY2" fmla="*/ 1819275 h 1819275"/>
              <a:gd name="connsiteX3" fmla="*/ 1217011 w 1774058"/>
              <a:gd name="connsiteY3" fmla="*/ 1151279 h 1819275"/>
              <a:gd name="connsiteX4" fmla="*/ 1120532 w 1774058"/>
              <a:gd name="connsiteY4" fmla="*/ 960656 h 1819275"/>
              <a:gd name="connsiteX5" fmla="*/ 1125218 w 1774058"/>
              <a:gd name="connsiteY5" fmla="*/ 962449 h 1819275"/>
              <a:gd name="connsiteX6" fmla="*/ 1087312 w 1774058"/>
              <a:gd name="connsiteY6" fmla="*/ 895020 h 1819275"/>
              <a:gd name="connsiteX7" fmla="*/ 1067594 w 1774058"/>
              <a:gd name="connsiteY7" fmla="*/ 856060 h 1819275"/>
              <a:gd name="connsiteX8" fmla="*/ 1044723 w 1774058"/>
              <a:gd name="connsiteY8" fmla="*/ 819259 h 1819275"/>
              <a:gd name="connsiteX9" fmla="*/ 1032247 w 1774058"/>
              <a:gd name="connsiteY9" fmla="*/ 797066 h 1819275"/>
              <a:gd name="connsiteX10" fmla="*/ 1011074 w 1774058"/>
              <a:gd name="connsiteY10" fmla="*/ 765115 h 1819275"/>
              <a:gd name="connsiteX11" fmla="*/ 976419 w 1774058"/>
              <a:gd name="connsiteY11" fmla="*/ 709350 h 1819275"/>
              <a:gd name="connsiteX12" fmla="*/ 949071 w 1774058"/>
              <a:gd name="connsiteY12" fmla="*/ 671548 h 1819275"/>
              <a:gd name="connsiteX13" fmla="*/ 932625 w 1774058"/>
              <a:gd name="connsiteY13" fmla="*/ 646730 h 1819275"/>
              <a:gd name="connsiteX14" fmla="*/ 911183 w 1774058"/>
              <a:gd name="connsiteY14" fmla="*/ 619176 h 1819275"/>
              <a:gd name="connsiteX15" fmla="*/ 873826 w 1774058"/>
              <a:gd name="connsiteY15" fmla="*/ 567538 h 1819275"/>
              <a:gd name="connsiteX16" fmla="*/ 842456 w 1774058"/>
              <a:gd name="connsiteY16" fmla="*/ 530859 h 1819275"/>
              <a:gd name="connsiteX17" fmla="*/ 827460 w 1774058"/>
              <a:gd name="connsiteY17" fmla="*/ 511589 h 1819275"/>
              <a:gd name="connsiteX18" fmla="*/ 804660 w 1774058"/>
              <a:gd name="connsiteY18" fmla="*/ 486667 h 1819275"/>
              <a:gd name="connsiteX19" fmla="*/ 759485 w 1774058"/>
              <a:gd name="connsiteY19" fmla="*/ 433846 h 1819275"/>
              <a:gd name="connsiteX20" fmla="*/ 732019 w 1774058"/>
              <a:gd name="connsiteY20" fmla="*/ 407265 h 1819275"/>
              <a:gd name="connsiteX21" fmla="*/ 717863 w 1774058"/>
              <a:gd name="connsiteY21" fmla="*/ 391791 h 1819275"/>
              <a:gd name="connsiteX22" fmla="*/ 677622 w 1774058"/>
              <a:gd name="connsiteY22" fmla="*/ 354620 h 1819275"/>
              <a:gd name="connsiteX23" fmla="*/ 633065 w 1774058"/>
              <a:gd name="connsiteY23" fmla="*/ 311498 h 1819275"/>
              <a:gd name="connsiteX24" fmla="*/ 619739 w 1774058"/>
              <a:gd name="connsiteY24" fmla="*/ 301151 h 1819275"/>
              <a:gd name="connsiteX25" fmla="*/ 604942 w 1774058"/>
              <a:gd name="connsiteY25" fmla="*/ 287483 h 1819275"/>
              <a:gd name="connsiteX26" fmla="*/ 29334 w 1774058"/>
              <a:gd name="connsiteY26" fmla="*/ 3471 h 1819275"/>
              <a:gd name="connsiteX27" fmla="*/ 7152 w 1774058"/>
              <a:gd name="connsiteY27" fmla="*/ 1798 h 1819275"/>
              <a:gd name="connsiteX28" fmla="*/ 0 w 1774058"/>
              <a:gd name="connsiteY28" fmla="*/ 0 h 1819275"/>
              <a:gd name="connsiteX0" fmla="*/ 0 w 1775399"/>
              <a:gd name="connsiteY0" fmla="*/ 0 h 1819275"/>
              <a:gd name="connsiteX1" fmla="*/ 1239837 w 1775399"/>
              <a:gd name="connsiteY1" fmla="*/ 0 h 1819275"/>
              <a:gd name="connsiteX2" fmla="*/ 1425575 w 1775399"/>
              <a:gd name="connsiteY2" fmla="*/ 1819275 h 1819275"/>
              <a:gd name="connsiteX3" fmla="*/ 1217011 w 1775399"/>
              <a:gd name="connsiteY3" fmla="*/ 1151279 h 1819275"/>
              <a:gd name="connsiteX4" fmla="*/ 1120532 w 1775399"/>
              <a:gd name="connsiteY4" fmla="*/ 960656 h 1819275"/>
              <a:gd name="connsiteX5" fmla="*/ 1125218 w 1775399"/>
              <a:gd name="connsiteY5" fmla="*/ 962449 h 1819275"/>
              <a:gd name="connsiteX6" fmla="*/ 1087312 w 1775399"/>
              <a:gd name="connsiteY6" fmla="*/ 895020 h 1819275"/>
              <a:gd name="connsiteX7" fmla="*/ 1067594 w 1775399"/>
              <a:gd name="connsiteY7" fmla="*/ 856060 h 1819275"/>
              <a:gd name="connsiteX8" fmla="*/ 1044723 w 1775399"/>
              <a:gd name="connsiteY8" fmla="*/ 819259 h 1819275"/>
              <a:gd name="connsiteX9" fmla="*/ 1032247 w 1775399"/>
              <a:gd name="connsiteY9" fmla="*/ 797066 h 1819275"/>
              <a:gd name="connsiteX10" fmla="*/ 1011074 w 1775399"/>
              <a:gd name="connsiteY10" fmla="*/ 765115 h 1819275"/>
              <a:gd name="connsiteX11" fmla="*/ 976419 w 1775399"/>
              <a:gd name="connsiteY11" fmla="*/ 709350 h 1819275"/>
              <a:gd name="connsiteX12" fmla="*/ 949071 w 1775399"/>
              <a:gd name="connsiteY12" fmla="*/ 671548 h 1819275"/>
              <a:gd name="connsiteX13" fmla="*/ 932625 w 1775399"/>
              <a:gd name="connsiteY13" fmla="*/ 646730 h 1819275"/>
              <a:gd name="connsiteX14" fmla="*/ 911183 w 1775399"/>
              <a:gd name="connsiteY14" fmla="*/ 619176 h 1819275"/>
              <a:gd name="connsiteX15" fmla="*/ 873826 w 1775399"/>
              <a:gd name="connsiteY15" fmla="*/ 567538 h 1819275"/>
              <a:gd name="connsiteX16" fmla="*/ 842456 w 1775399"/>
              <a:gd name="connsiteY16" fmla="*/ 530859 h 1819275"/>
              <a:gd name="connsiteX17" fmla="*/ 827460 w 1775399"/>
              <a:gd name="connsiteY17" fmla="*/ 511589 h 1819275"/>
              <a:gd name="connsiteX18" fmla="*/ 804660 w 1775399"/>
              <a:gd name="connsiteY18" fmla="*/ 486667 h 1819275"/>
              <a:gd name="connsiteX19" fmla="*/ 759485 w 1775399"/>
              <a:gd name="connsiteY19" fmla="*/ 433846 h 1819275"/>
              <a:gd name="connsiteX20" fmla="*/ 732019 w 1775399"/>
              <a:gd name="connsiteY20" fmla="*/ 407265 h 1819275"/>
              <a:gd name="connsiteX21" fmla="*/ 717863 w 1775399"/>
              <a:gd name="connsiteY21" fmla="*/ 391791 h 1819275"/>
              <a:gd name="connsiteX22" fmla="*/ 677622 w 1775399"/>
              <a:gd name="connsiteY22" fmla="*/ 354620 h 1819275"/>
              <a:gd name="connsiteX23" fmla="*/ 633065 w 1775399"/>
              <a:gd name="connsiteY23" fmla="*/ 311498 h 1819275"/>
              <a:gd name="connsiteX24" fmla="*/ 619739 w 1775399"/>
              <a:gd name="connsiteY24" fmla="*/ 301151 h 1819275"/>
              <a:gd name="connsiteX25" fmla="*/ 604942 w 1775399"/>
              <a:gd name="connsiteY25" fmla="*/ 287483 h 1819275"/>
              <a:gd name="connsiteX26" fmla="*/ 29334 w 1775399"/>
              <a:gd name="connsiteY26" fmla="*/ 3471 h 1819275"/>
              <a:gd name="connsiteX27" fmla="*/ 7152 w 1775399"/>
              <a:gd name="connsiteY27" fmla="*/ 1798 h 1819275"/>
              <a:gd name="connsiteX28" fmla="*/ 0 w 1775399"/>
              <a:gd name="connsiteY28" fmla="*/ 0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75399" h="1819275">
                <a:moveTo>
                  <a:pt x="0" y="0"/>
                </a:moveTo>
                <a:lnTo>
                  <a:pt x="1239837" y="0"/>
                </a:lnTo>
                <a:cubicBezTo>
                  <a:pt x="1820863" y="101600"/>
                  <a:pt x="1997075"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lnTo>
                  <a:pt x="0" y="0"/>
                </a:lnTo>
                <a:close/>
              </a:path>
            </a:pathLst>
          </a:custGeom>
          <a:gradFill flip="none" rotWithShape="1">
            <a:gsLst>
              <a:gs pos="14000">
                <a:schemeClr val="accent1"/>
              </a:gs>
              <a:gs pos="64000">
                <a:schemeClr val="accent1"/>
              </a:gs>
              <a:gs pos="42000">
                <a:schemeClr val="accent1"/>
              </a:gs>
              <a:gs pos="100000">
                <a:schemeClr val="accent1">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5" name="任意多边形 24"/>
          <p:cNvSpPr/>
          <p:nvPr/>
        </p:nvSpPr>
        <p:spPr>
          <a:xfrm rot="18069961">
            <a:off x="4999098" y="1940863"/>
            <a:ext cx="1481801" cy="1756841"/>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4">
                  <a:lumMod val="20000"/>
                  <a:lumOff val="80000"/>
                </a:schemeClr>
              </a:gs>
              <a:gs pos="64000">
                <a:schemeClr val="accent4">
                  <a:lumMod val="40000"/>
                  <a:lumOff val="60000"/>
                </a:schemeClr>
              </a:gs>
              <a:gs pos="42000">
                <a:schemeClr val="accent4">
                  <a:lumMod val="40000"/>
                  <a:lumOff val="60000"/>
                </a:schemeClr>
              </a:gs>
              <a:gs pos="100000">
                <a:schemeClr val="accent4">
                  <a:lumMod val="60000"/>
                  <a:lumOff val="40000"/>
                </a:schemeClr>
              </a:gs>
            </a:gsLst>
            <a:lin ang="0" scaled="0"/>
            <a:tileRect/>
          </a:gradFill>
          <a:ln w="3175">
            <a:noFill/>
          </a:ln>
          <a:scene3d>
            <a:camera prst="orthographicFront"/>
            <a:lightRig rig="threePt" dir="t"/>
          </a:scene3d>
          <a:sp3d>
            <a:bevelT/>
            <a:bevelB/>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4" name="任意多边形 33"/>
          <p:cNvSpPr/>
          <p:nvPr/>
        </p:nvSpPr>
        <p:spPr>
          <a:xfrm rot="14432381">
            <a:off x="4576690" y="2607779"/>
            <a:ext cx="1547120" cy="1596683"/>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4"/>
              </a:gs>
              <a:gs pos="64000">
                <a:schemeClr val="accent4"/>
              </a:gs>
              <a:gs pos="42000">
                <a:schemeClr val="accent4"/>
              </a:gs>
              <a:gs pos="100000">
                <a:schemeClr val="accent4">
                  <a:lumMod val="75000"/>
                </a:schemeClr>
              </a:gs>
            </a:gsLst>
            <a:lin ang="0" scaled="0"/>
            <a:tileRect/>
          </a:gradFill>
          <a:ln w="3175">
            <a:noFill/>
          </a:ln>
          <a:scene3d>
            <a:camera prst="orthographicFront"/>
            <a:lightRig rig="threePt" dir="t"/>
          </a:scene3d>
          <a:sp3d>
            <a:bevelT/>
            <a:bevelB/>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8" name="任意多边形 37"/>
          <p:cNvSpPr/>
          <p:nvPr/>
        </p:nvSpPr>
        <p:spPr>
          <a:xfrm rot="10142731">
            <a:off x="4950808" y="3253826"/>
            <a:ext cx="1762051" cy="1808002"/>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2">
                  <a:lumMod val="20000"/>
                  <a:lumOff val="80000"/>
                </a:schemeClr>
              </a:gs>
              <a:gs pos="64000">
                <a:schemeClr val="accent2">
                  <a:lumMod val="40000"/>
                  <a:lumOff val="60000"/>
                </a:schemeClr>
              </a:gs>
              <a:gs pos="42000">
                <a:schemeClr val="accent2">
                  <a:lumMod val="40000"/>
                  <a:lumOff val="60000"/>
                </a:schemeClr>
              </a:gs>
              <a:gs pos="100000">
                <a:schemeClr val="accent2">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9" name="任意多边形 38"/>
          <p:cNvSpPr/>
          <p:nvPr/>
        </p:nvSpPr>
        <p:spPr>
          <a:xfrm rot="6150321">
            <a:off x="5991319" y="3231252"/>
            <a:ext cx="1522512" cy="1826245"/>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2"/>
              </a:gs>
              <a:gs pos="64000">
                <a:schemeClr val="accent2"/>
              </a:gs>
              <a:gs pos="42000">
                <a:schemeClr val="accent2"/>
              </a:gs>
              <a:gs pos="100000">
                <a:schemeClr val="accent2">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3" name="任意多边形 42"/>
          <p:cNvSpPr/>
          <p:nvPr/>
        </p:nvSpPr>
        <p:spPr>
          <a:xfrm rot="3662163">
            <a:off x="6189616" y="2679687"/>
            <a:ext cx="1368452" cy="1802014"/>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1">
                  <a:lumMod val="20000"/>
                  <a:lumOff val="80000"/>
                </a:schemeClr>
              </a:gs>
              <a:gs pos="64000">
                <a:schemeClr val="accent1">
                  <a:lumMod val="40000"/>
                  <a:lumOff val="60000"/>
                </a:schemeClr>
              </a:gs>
              <a:gs pos="42000">
                <a:schemeClr val="accent1">
                  <a:lumMod val="40000"/>
                  <a:lumOff val="60000"/>
                </a:schemeClr>
              </a:gs>
              <a:gs pos="100000">
                <a:schemeClr val="accent1">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 name="文本框 3"/>
          <p:cNvSpPr txBox="1"/>
          <p:nvPr/>
        </p:nvSpPr>
        <p:spPr>
          <a:xfrm>
            <a:off x="5343773" y="2616266"/>
            <a:ext cx="1524818" cy="2400657"/>
          </a:xfrm>
          <a:prstGeom prst="rect">
            <a:avLst/>
          </a:prstGeom>
          <a:noFill/>
          <a:scene3d>
            <a:camera prst="orthographicFront"/>
            <a:lightRig rig="threePt" dir="t"/>
          </a:scene3d>
          <a:sp3d>
            <a:bevelT w="254000" h="254000"/>
            <a:bevelB w="254000" h="254000"/>
          </a:sp3d>
        </p:spPr>
        <p:txBody>
          <a:bodyPr wrap="square" rtlCol="0">
            <a:spAutoFit/>
            <a:sp3d>
              <a:bevelT w="254000" h="330200"/>
              <a:bevelB w="254000" h="330200"/>
            </a:sp3d>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rPr>
              <a:t>素養命題</a:t>
            </a:r>
            <a:r>
              <a:rPr kumimoji="0" lang="en-US" altLang="zh-TW"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rPr>
              <a:t/>
            </a:r>
            <a:br>
              <a:rPr kumimoji="0" lang="en-US" altLang="zh-TW"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rPr>
            </a:br>
            <a:endParaRPr kumimoji="0" lang="zh-CN" altLang="en-US"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endParaRPr>
          </a:p>
        </p:txBody>
      </p:sp>
      <p:pic>
        <p:nvPicPr>
          <p:cNvPr id="9" name="Picture 2">
            <a:extLst>
              <a:ext uri="{FF2B5EF4-FFF2-40B4-BE49-F238E27FC236}">
                <a16:creationId xmlns:a16="http://schemas.microsoft.com/office/drawing/2014/main" xmlns="" id="{188014ED-2744-49D5-B394-BAEC044F250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665" y="552688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17754870"/>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up)">
                                      <p:cBhvr>
                                        <p:cTn id="7" dur="500"/>
                                        <p:tgtEl>
                                          <p:spTgt spid="24"/>
                                        </p:tgtEl>
                                      </p:cBhvr>
                                    </p:animEffect>
                                  </p:childTnLst>
                                </p:cTn>
                              </p:par>
                              <p:par>
                                <p:cTn id="8" presetID="22" presetClass="entr" presetSubtype="1" fill="hold" grpId="0" nodeType="withEffect">
                                  <p:stCondLst>
                                    <p:cond delay="250"/>
                                  </p:stCondLst>
                                  <p:childTnLst>
                                    <p:set>
                                      <p:cBhvr>
                                        <p:cTn id="9" dur="1" fill="hold">
                                          <p:stCondLst>
                                            <p:cond delay="0"/>
                                          </p:stCondLst>
                                        </p:cTn>
                                        <p:tgtEl>
                                          <p:spTgt spid="43"/>
                                        </p:tgtEl>
                                        <p:attrNameLst>
                                          <p:attrName>style.visibility</p:attrName>
                                        </p:attrNameLst>
                                      </p:cBhvr>
                                      <p:to>
                                        <p:strVal val="visible"/>
                                      </p:to>
                                    </p:set>
                                    <p:animEffect transition="in" filter="wipe(up)">
                                      <p:cBhvr>
                                        <p:cTn id="10" dur="500"/>
                                        <p:tgtEl>
                                          <p:spTgt spid="43"/>
                                        </p:tgtEl>
                                      </p:cBhvr>
                                    </p:animEffect>
                                  </p:childTnLst>
                                </p:cTn>
                              </p:par>
                            </p:childTnLst>
                          </p:cTn>
                        </p:par>
                        <p:par>
                          <p:cTn id="11" fill="hold">
                            <p:stCondLst>
                              <p:cond delay="750"/>
                            </p:stCondLst>
                            <p:childTnLst>
                              <p:par>
                                <p:cTn id="12" presetID="22" presetClass="entr" presetSubtype="2" fill="hold" grpId="0" nodeType="afterEffect">
                                  <p:stCondLst>
                                    <p:cond delay="0"/>
                                  </p:stCondLst>
                                  <p:childTnLst>
                                    <p:set>
                                      <p:cBhvr>
                                        <p:cTn id="13" dur="1" fill="hold">
                                          <p:stCondLst>
                                            <p:cond delay="0"/>
                                          </p:stCondLst>
                                        </p:cTn>
                                        <p:tgtEl>
                                          <p:spTgt spid="39"/>
                                        </p:tgtEl>
                                        <p:attrNameLst>
                                          <p:attrName>style.visibility</p:attrName>
                                        </p:attrNameLst>
                                      </p:cBhvr>
                                      <p:to>
                                        <p:strVal val="visible"/>
                                      </p:to>
                                    </p:set>
                                    <p:animEffect transition="in" filter="wipe(right)">
                                      <p:cBhvr>
                                        <p:cTn id="14" dur="500"/>
                                        <p:tgtEl>
                                          <p:spTgt spid="39"/>
                                        </p:tgtEl>
                                      </p:cBhvr>
                                    </p:animEffect>
                                  </p:childTnLst>
                                </p:cTn>
                              </p:par>
                              <p:par>
                                <p:cTn id="15" presetID="22" presetClass="entr" presetSubtype="2" fill="hold" grpId="0" nodeType="withEffect">
                                  <p:stCondLst>
                                    <p:cond delay="250"/>
                                  </p:stCondLst>
                                  <p:childTnLst>
                                    <p:set>
                                      <p:cBhvr>
                                        <p:cTn id="16" dur="1" fill="hold">
                                          <p:stCondLst>
                                            <p:cond delay="0"/>
                                          </p:stCondLst>
                                        </p:cTn>
                                        <p:tgtEl>
                                          <p:spTgt spid="38"/>
                                        </p:tgtEl>
                                        <p:attrNameLst>
                                          <p:attrName>style.visibility</p:attrName>
                                        </p:attrNameLst>
                                      </p:cBhvr>
                                      <p:to>
                                        <p:strVal val="visible"/>
                                      </p:to>
                                    </p:set>
                                    <p:animEffect transition="in" filter="wipe(right)">
                                      <p:cBhvr>
                                        <p:cTn id="17" dur="500"/>
                                        <p:tgtEl>
                                          <p:spTgt spid="38"/>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wipe(down)">
                                      <p:cBhvr>
                                        <p:cTn id="21" dur="500"/>
                                        <p:tgtEl>
                                          <p:spTgt spid="34"/>
                                        </p:tgtEl>
                                      </p:cBhvr>
                                    </p:animEffect>
                                  </p:childTnLst>
                                </p:cTn>
                              </p:par>
                              <p:par>
                                <p:cTn id="22" presetID="22" presetClass="entr" presetSubtype="8" fill="hold" grpId="0" nodeType="withEffect">
                                  <p:stCondLst>
                                    <p:cond delay="250"/>
                                  </p:stCondLst>
                                  <p:childTnLst>
                                    <p:set>
                                      <p:cBhvr>
                                        <p:cTn id="23" dur="1" fill="hold">
                                          <p:stCondLst>
                                            <p:cond delay="0"/>
                                          </p:stCondLst>
                                        </p:cTn>
                                        <p:tgtEl>
                                          <p:spTgt spid="25"/>
                                        </p:tgtEl>
                                        <p:attrNameLst>
                                          <p:attrName>style.visibility</p:attrName>
                                        </p:attrNameLst>
                                      </p:cBhvr>
                                      <p:to>
                                        <p:strVal val="visible"/>
                                      </p:to>
                                    </p:set>
                                    <p:animEffect transition="in" filter="wipe(left)">
                                      <p:cBhvr>
                                        <p:cTn id="24" dur="500"/>
                                        <p:tgtEl>
                                          <p:spTgt spid="25"/>
                                        </p:tgtEl>
                                      </p:cBhvr>
                                    </p:animEffect>
                                  </p:childTnLst>
                                </p:cTn>
                              </p:par>
                            </p:childTnLst>
                          </p:cTn>
                        </p:par>
                        <p:par>
                          <p:cTn id="25" fill="hold">
                            <p:stCondLst>
                              <p:cond delay="2250"/>
                            </p:stCondLst>
                            <p:childTnLst>
                              <p:par>
                                <p:cTn id="26" presetID="53" presetClass="entr" presetSubtype="528" fill="hold" grpId="0" nodeType="after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p:cTn id="28" dur="500" fill="hold"/>
                                        <p:tgtEl>
                                          <p:spTgt spid="4"/>
                                        </p:tgtEl>
                                        <p:attrNameLst>
                                          <p:attrName>ppt_w</p:attrName>
                                        </p:attrNameLst>
                                      </p:cBhvr>
                                      <p:tavLst>
                                        <p:tav tm="0">
                                          <p:val>
                                            <p:fltVal val="0"/>
                                          </p:val>
                                        </p:tav>
                                        <p:tav tm="100000">
                                          <p:val>
                                            <p:strVal val="#ppt_w"/>
                                          </p:val>
                                        </p:tav>
                                      </p:tavLst>
                                    </p:anim>
                                    <p:anim calcmode="lin" valueType="num">
                                      <p:cBhvr>
                                        <p:cTn id="29" dur="500" fill="hold"/>
                                        <p:tgtEl>
                                          <p:spTgt spid="4"/>
                                        </p:tgtEl>
                                        <p:attrNameLst>
                                          <p:attrName>ppt_h</p:attrName>
                                        </p:attrNameLst>
                                      </p:cBhvr>
                                      <p:tavLst>
                                        <p:tav tm="0">
                                          <p:val>
                                            <p:fltVal val="0"/>
                                          </p:val>
                                        </p:tav>
                                        <p:tav tm="100000">
                                          <p:val>
                                            <p:strVal val="#ppt_h"/>
                                          </p:val>
                                        </p:tav>
                                      </p:tavLst>
                                    </p:anim>
                                    <p:animEffect transition="in" filter="fade">
                                      <p:cBhvr>
                                        <p:cTn id="30" dur="500"/>
                                        <p:tgtEl>
                                          <p:spTgt spid="4"/>
                                        </p:tgtEl>
                                      </p:cBhvr>
                                    </p:animEffect>
                                    <p:anim calcmode="lin" valueType="num">
                                      <p:cBhvr>
                                        <p:cTn id="31" dur="500" fill="hold"/>
                                        <p:tgtEl>
                                          <p:spTgt spid="4"/>
                                        </p:tgtEl>
                                        <p:attrNameLst>
                                          <p:attrName>ppt_x</p:attrName>
                                        </p:attrNameLst>
                                      </p:cBhvr>
                                      <p:tavLst>
                                        <p:tav tm="0">
                                          <p:val>
                                            <p:fltVal val="0.5"/>
                                          </p:val>
                                        </p:tav>
                                        <p:tav tm="100000">
                                          <p:val>
                                            <p:strVal val="#ppt_x"/>
                                          </p:val>
                                        </p:tav>
                                      </p:tavLst>
                                    </p:anim>
                                    <p:anim calcmode="lin" valueType="num">
                                      <p:cBhvr>
                                        <p:cTn id="32" dur="500" fill="hold"/>
                                        <p:tgtEl>
                                          <p:spTgt spid="4"/>
                                        </p:tgtEl>
                                        <p:attrNameLst>
                                          <p:attrName>ppt_y</p:attrName>
                                        </p:attrNameLst>
                                      </p:cBhvr>
                                      <p:tavLst>
                                        <p:tav tm="0">
                                          <p:val>
                                            <p:fltVal val="0.5"/>
                                          </p:val>
                                        </p:tav>
                                        <p:tav tm="100000">
                                          <p:val>
                                            <p:strVal val="#ppt_y"/>
                                          </p:val>
                                        </p:tav>
                                      </p:tavLst>
                                    </p:anim>
                                  </p:childTnLst>
                                </p:cTn>
                              </p:par>
                              <p:par>
                                <p:cTn id="33" presetID="21" presetClass="entr" presetSubtype="1"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heel(1)">
                                      <p:cBhvr>
                                        <p:cTn id="35"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34" grpId="0" animBg="1"/>
      <p:bldP spid="38" grpId="0" animBg="1"/>
      <p:bldP spid="39" grpId="0" animBg="1"/>
      <p:bldP spid="43" grpId="0" animBg="1"/>
      <p:bldP spid="4" grpId="0"/>
    </p:bldLst>
  </p:timing>
</p:sld>
</file>

<file path=ppt/slides/slide38.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3" name="圖片 2">
            <a:extLst>
              <a:ext uri="{FF2B5EF4-FFF2-40B4-BE49-F238E27FC236}">
                <a16:creationId xmlns:a16="http://schemas.microsoft.com/office/drawing/2014/main" xmlns="" id="{94D3B19A-3D71-446B-B0C4-5E01B6927F16}"/>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906392" y="1046480"/>
            <a:ext cx="10379216" cy="3427797"/>
          </a:xfrm>
          <a:prstGeom prst="rect">
            <a:avLst/>
          </a:prstGeom>
        </p:spPr>
      </p:pic>
      <p:sp>
        <p:nvSpPr>
          <p:cNvPr id="4" name="文字方塊 3">
            <a:extLst>
              <a:ext uri="{FF2B5EF4-FFF2-40B4-BE49-F238E27FC236}">
                <a16:creationId xmlns:a16="http://schemas.microsoft.com/office/drawing/2014/main" xmlns="" id="{023D2E06-2398-4417-9FAB-E63752A11068}"/>
              </a:ext>
            </a:extLst>
          </p:cNvPr>
          <p:cNvSpPr txBox="1"/>
          <p:nvPr/>
        </p:nvSpPr>
        <p:spPr>
          <a:xfrm>
            <a:off x="1060704" y="3519424"/>
            <a:ext cx="1235456" cy="1170432"/>
          </a:xfrm>
          <a:prstGeom prst="rect">
            <a:avLst/>
          </a:prstGeom>
          <a:noFill/>
          <a:ln w="76200">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endParaRPr>
          </a:p>
        </p:txBody>
      </p:sp>
      <p:pic>
        <p:nvPicPr>
          <p:cNvPr id="6" name="Picture 2">
            <a:extLst>
              <a:ext uri="{FF2B5EF4-FFF2-40B4-BE49-F238E27FC236}">
                <a16:creationId xmlns:a16="http://schemas.microsoft.com/office/drawing/2014/main" xmlns="" id="{3475CB7E-65EA-433F-8B9C-A38FAAA0416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919" y="5542961"/>
            <a:ext cx="1598513" cy="13150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6582164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21" presetClass="entr" presetSubtype="1"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heel(1)">
                                      <p:cBhvr>
                                        <p:cTn id="12"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9.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3" name="圖片 2">
            <a:extLst>
              <a:ext uri="{FF2B5EF4-FFF2-40B4-BE49-F238E27FC236}">
                <a16:creationId xmlns:a16="http://schemas.microsoft.com/office/drawing/2014/main" xmlns="" id="{006FBFE5-2A92-439E-9608-36B0706DA713}"/>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895100" y="121920"/>
            <a:ext cx="9965940" cy="6858989"/>
          </a:xfrm>
          <a:prstGeom prst="rect">
            <a:avLst/>
          </a:prstGeom>
        </p:spPr>
      </p:pic>
      <p:sp>
        <p:nvSpPr>
          <p:cNvPr id="4" name="文字方塊 3">
            <a:extLst>
              <a:ext uri="{FF2B5EF4-FFF2-40B4-BE49-F238E27FC236}">
                <a16:creationId xmlns:a16="http://schemas.microsoft.com/office/drawing/2014/main" xmlns="" id="{10CC3CE4-0394-406E-AAB6-1BF12AECCE51}"/>
              </a:ext>
            </a:extLst>
          </p:cNvPr>
          <p:cNvSpPr txBox="1"/>
          <p:nvPr/>
        </p:nvSpPr>
        <p:spPr>
          <a:xfrm>
            <a:off x="473460" y="6317488"/>
            <a:ext cx="8071100" cy="540512"/>
          </a:xfrm>
          <a:prstGeom prst="rect">
            <a:avLst/>
          </a:prstGeom>
          <a:noFill/>
          <a:ln w="76200">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endParaRPr>
          </a:p>
        </p:txBody>
      </p:sp>
      <p:pic>
        <p:nvPicPr>
          <p:cNvPr id="6" name="Picture 2">
            <a:extLst>
              <a:ext uri="{FF2B5EF4-FFF2-40B4-BE49-F238E27FC236}">
                <a16:creationId xmlns:a16="http://schemas.microsoft.com/office/drawing/2014/main" xmlns="" id="{59CCF147-192E-4654-B84C-9B9A49E5D9C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483423" y="5542961"/>
            <a:ext cx="1598513" cy="13150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626089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矩形 6"/>
          <p:cNvSpPr/>
          <p:nvPr/>
        </p:nvSpPr>
        <p:spPr>
          <a:xfrm>
            <a:off x="8154948" y="4201116"/>
            <a:ext cx="2513052" cy="2127715"/>
          </a:xfrm>
          <a:prstGeom prst="rect">
            <a:avLst/>
          </a:prstGeom>
        </p:spPr>
        <p:txBody>
          <a:bodyPr anchor="ct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srgbClr val="FB9E00">
                    <a:lumMod val="75000"/>
                  </a:srgbClr>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基礎專業技術</a:t>
            </a:r>
            <a:r>
              <a:rPr kumimoji="0" lang="en-US" altLang="zh-TW" sz="2400" b="1" i="0" u="none" strike="noStrike" kern="1200" cap="none" spc="0" normalizeH="0" baseline="0" noProof="0" dirty="0">
                <a:ln>
                  <a:noFill/>
                </a:ln>
                <a:solidFill>
                  <a:srgbClr val="FB9E00">
                    <a:lumMod val="75000"/>
                  </a:srgbClr>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2400" b="1" i="0" u="none" strike="noStrike" kern="1200" cap="none" spc="0" normalizeH="0" baseline="0" noProof="0" dirty="0">
                <a:ln>
                  <a:noFill/>
                </a:ln>
                <a:solidFill>
                  <a:srgbClr val="FB9E00">
                    <a:lumMod val="75000"/>
                  </a:srgbClr>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2400" b="1" i="0" u="none" strike="noStrike" kern="1200" cap="none" spc="0" normalizeH="0" baseline="0" noProof="0" dirty="0">
                <a:ln>
                  <a:noFill/>
                </a:ln>
                <a:solidFill>
                  <a:srgbClr val="FB9E00">
                    <a:lumMod val="75000"/>
                  </a:srgbClr>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人才培育 </a:t>
            </a:r>
            <a:r>
              <a:rPr kumimoji="0" lang="en-US" altLang="zh-TW" sz="2400" b="1" i="0" u="none" strike="noStrike" kern="1200" cap="none" spc="0" normalizeH="0" baseline="0" noProof="0" dirty="0">
                <a:ln>
                  <a:noFill/>
                </a:ln>
                <a:solidFill>
                  <a:srgbClr val="FB9E00">
                    <a:lumMod val="75000"/>
                  </a:srgbClr>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2400" b="1" i="0" u="none" strike="noStrike" kern="1200" cap="none" spc="0" normalizeH="0" baseline="0" noProof="0" dirty="0">
                <a:ln>
                  <a:noFill/>
                </a:ln>
                <a:solidFill>
                  <a:srgbClr val="FB9E00">
                    <a:lumMod val="75000"/>
                  </a:srgbClr>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2400" b="1" i="0" u="none" strike="noStrike" kern="1200" cap="none" spc="0" normalizeH="0" baseline="0" noProof="0" dirty="0">
                <a:ln>
                  <a:noFill/>
                </a:ln>
                <a:solidFill>
                  <a:srgbClr val="FF66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繁星計畫、</a:t>
            </a:r>
            <a:r>
              <a:rPr kumimoji="0" lang="en-US" altLang="zh-TW" sz="2400" b="1" i="0" u="none" strike="noStrike" kern="1200" cap="none" spc="0" normalizeH="0" baseline="0" noProof="0" dirty="0">
                <a:ln>
                  <a:noFill/>
                </a:ln>
                <a:solidFill>
                  <a:srgbClr val="FF66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2400" b="1" i="0" u="none" strike="noStrike" kern="1200" cap="none" spc="0" normalizeH="0" baseline="0" noProof="0" dirty="0">
                <a:ln>
                  <a:noFill/>
                </a:ln>
                <a:solidFill>
                  <a:srgbClr val="FF66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2400" b="1" i="0" u="none" strike="noStrike" kern="1200" cap="none" spc="0" normalizeH="0" baseline="0" noProof="0" dirty="0">
                <a:ln>
                  <a:noFill/>
                </a:ln>
                <a:solidFill>
                  <a:srgbClr val="FF66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技優保送、甄審</a:t>
            </a:r>
            <a:r>
              <a:rPr kumimoji="0" lang="en-US" altLang="zh-TW" sz="2400" b="1" i="0" u="none" strike="noStrike" kern="1200" cap="none" spc="0" normalizeH="0" baseline="0" noProof="0" dirty="0">
                <a:ln>
                  <a:noFill/>
                </a:ln>
                <a:solidFill>
                  <a:srgbClr val="FF66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2400" b="1" i="0" u="none" strike="noStrike" kern="1200" cap="none" spc="0" normalizeH="0" baseline="0" noProof="0" dirty="0">
                <a:ln>
                  <a:noFill/>
                </a:ln>
                <a:solidFill>
                  <a:srgbClr val="FF66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統測</a:t>
            </a:r>
            <a:r>
              <a:rPr kumimoji="0" lang="en-US" altLang="zh-TW"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a:t>
            </a:r>
            <a:r>
              <a:rPr kumimoji="0" lang="en-US" altLang="zh-TW" sz="2400" b="1" i="0" u="none" strike="noStrike" kern="1200" cap="none" spc="0" normalizeH="0" baseline="0" noProof="0" dirty="0">
                <a:ln>
                  <a:noFill/>
                </a:ln>
                <a:solidFill>
                  <a:srgbClr val="FB9E00">
                    <a:lumMod val="75000"/>
                  </a:srgbClr>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2400" b="1" i="0" u="none" strike="noStrike" kern="1200" cap="none" spc="0" normalizeH="0" baseline="0" noProof="0" dirty="0">
                <a:ln>
                  <a:noFill/>
                </a:ln>
                <a:solidFill>
                  <a:srgbClr val="FB9E00">
                    <a:lumMod val="75000"/>
                  </a:srgbClr>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2400" b="1" i="0" u="none" strike="noStrike" kern="1200" cap="none" spc="0" normalizeH="0" baseline="0" noProof="0" dirty="0">
                <a:ln>
                  <a:noFill/>
                </a:ln>
                <a:solidFill>
                  <a:srgbClr val="FF66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甄選入學</a:t>
            </a:r>
            <a:r>
              <a:rPr kumimoji="0" lang="en-US" altLang="zh-TW" sz="2400" b="1" i="0" u="none" strike="noStrike" kern="1200" cap="none" spc="0" normalizeH="0" baseline="0" noProof="0" dirty="0">
                <a:ln>
                  <a:noFill/>
                </a:ln>
                <a:solidFill>
                  <a:srgbClr val="FF66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2400" b="1" i="0" u="none" strike="noStrike" kern="1200" cap="none" spc="0" normalizeH="0" baseline="0" noProof="0" dirty="0">
                <a:ln>
                  <a:noFill/>
                </a:ln>
                <a:solidFill>
                  <a:srgbClr val="FF66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2400" b="1" i="0" u="none" strike="noStrike" kern="1200" cap="none" spc="0" normalizeH="0" baseline="0" noProof="0" dirty="0">
                <a:ln>
                  <a:noFill/>
                </a:ln>
                <a:solidFill>
                  <a:srgbClr val="FF66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登記分發</a:t>
            </a:r>
            <a:endParaRPr kumimoji="0" lang="en-US" altLang="zh-CN" sz="2400" b="0"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endParaRPr>
          </a:p>
        </p:txBody>
      </p:sp>
      <p:sp>
        <p:nvSpPr>
          <p:cNvPr id="5" name="任意多边形 4"/>
          <p:cNvSpPr/>
          <p:nvPr/>
        </p:nvSpPr>
        <p:spPr>
          <a:xfrm>
            <a:off x="4890364" y="3936641"/>
            <a:ext cx="3650400" cy="2829600"/>
          </a:xfrm>
          <a:custGeom>
            <a:avLst/>
            <a:gdLst>
              <a:gd name="connsiteX0" fmla="*/ 423464 w 1747216"/>
              <a:gd name="connsiteY0" fmla="*/ 0 h 1352638"/>
              <a:gd name="connsiteX1" fmla="*/ 813877 w 1747216"/>
              <a:gd name="connsiteY1" fmla="*/ 404285 h 1352638"/>
              <a:gd name="connsiteX2" fmla="*/ 960383 w 1747216"/>
              <a:gd name="connsiteY2" fmla="*/ 406842 h 1352638"/>
              <a:gd name="connsiteX3" fmla="*/ 1339752 w 1747216"/>
              <a:gd name="connsiteY3" fmla="*/ 40490 h 1352638"/>
              <a:gd name="connsiteX4" fmla="*/ 1718136 w 1747216"/>
              <a:gd name="connsiteY4" fmla="*/ 432318 h 1352638"/>
              <a:gd name="connsiteX5" fmla="*/ 1715579 w 1747216"/>
              <a:gd name="connsiteY5" fmla="*/ 578824 h 1352638"/>
              <a:gd name="connsiteX6" fmla="*/ 944383 w 1747216"/>
              <a:gd name="connsiteY6" fmla="*/ 1323560 h 1352638"/>
              <a:gd name="connsiteX7" fmla="*/ 870600 w 1747216"/>
              <a:gd name="connsiteY7" fmla="*/ 1352623 h 1352638"/>
              <a:gd name="connsiteX8" fmla="*/ 797877 w 1747216"/>
              <a:gd name="connsiteY8" fmla="*/ 1321003 h 1352638"/>
              <a:gd name="connsiteX9" fmla="*/ 29079 w 1747216"/>
              <a:gd name="connsiteY9" fmla="*/ 524889 h 1352638"/>
              <a:gd name="connsiteX10" fmla="*/ 31636 w 1747216"/>
              <a:gd name="connsiteY10" fmla="*/ 378383 h 135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7216" h="1352638">
                <a:moveTo>
                  <a:pt x="423464" y="0"/>
                </a:moveTo>
                <a:lnTo>
                  <a:pt x="813877" y="404285"/>
                </a:lnTo>
                <a:cubicBezTo>
                  <a:pt x="853628" y="445448"/>
                  <a:pt x="919220" y="446592"/>
                  <a:pt x="960383" y="406842"/>
                </a:cubicBezTo>
                <a:lnTo>
                  <a:pt x="1339752" y="40490"/>
                </a:lnTo>
                <a:lnTo>
                  <a:pt x="1718136" y="432318"/>
                </a:lnTo>
                <a:cubicBezTo>
                  <a:pt x="1757887" y="473481"/>
                  <a:pt x="1756742" y="539074"/>
                  <a:pt x="1715579" y="578824"/>
                </a:cubicBezTo>
                <a:lnTo>
                  <a:pt x="944383" y="1323560"/>
                </a:lnTo>
                <a:cubicBezTo>
                  <a:pt x="923801" y="1343435"/>
                  <a:pt x="897113" y="1353086"/>
                  <a:pt x="870600" y="1352623"/>
                </a:cubicBezTo>
                <a:cubicBezTo>
                  <a:pt x="844088" y="1352161"/>
                  <a:pt x="817752" y="1341584"/>
                  <a:pt x="797877" y="1321003"/>
                </a:cubicBezTo>
                <a:lnTo>
                  <a:pt x="29079" y="524889"/>
                </a:lnTo>
                <a:cubicBezTo>
                  <a:pt x="-10671" y="483726"/>
                  <a:pt x="-9526" y="418134"/>
                  <a:pt x="31636" y="378383"/>
                </a:cubicBezTo>
                <a:close/>
              </a:path>
            </a:pathLst>
          </a:custGeom>
          <a:gradFill>
            <a:gsLst>
              <a:gs pos="0">
                <a:schemeClr val="accent2">
                  <a:lumMod val="40000"/>
                  <a:lumOff val="60000"/>
                </a:schemeClr>
              </a:gs>
              <a:gs pos="83000">
                <a:schemeClr val="accent2"/>
              </a:gs>
            </a:gsLst>
            <a:lin ang="13200000" scaled="0"/>
          </a:gradFill>
          <a:ln>
            <a:noFill/>
          </a:ln>
          <a:effectLst>
            <a:outerShdw blurRad="292100" dist="215900" dir="2700000" algn="tl" rotWithShape="0">
              <a:prstClr val="black">
                <a:alpha val="40000"/>
              </a:prstClr>
            </a:outerShdw>
          </a:effectLst>
          <a:scene3d>
            <a:camera prst="orthographicFront">
              <a:rot lat="0" lon="19499990" rev="0"/>
            </a:camera>
            <a:lightRig rig="threePt" dir="t"/>
          </a:scene3d>
          <a:sp3d extrusionH="254000" contourW="12700">
            <a:bevelT w="127000" h="127000"/>
            <a:contourClr>
              <a:schemeClr val="accent2">
                <a:lumMod val="40000"/>
                <a:lumOff val="60000"/>
              </a:schemeClr>
            </a:contourClr>
          </a:sp3d>
        </p:spPr>
        <p:style>
          <a:lnRef idx="2">
            <a:schemeClr val="accent1">
              <a:shade val="50000"/>
            </a:schemeClr>
          </a:lnRef>
          <a:fillRef idx="1">
            <a:schemeClr val="accent1"/>
          </a:fillRef>
          <a:effectRef idx="0">
            <a:schemeClr val="accent1"/>
          </a:effectRef>
          <a:fontRef idx="minor">
            <a:schemeClr val="lt1"/>
          </a:fontRef>
        </p:style>
        <p:txBody>
          <a:bodyPr lIns="0" tIns="0" rIns="0" bIns="162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dirty="0">
              <a:ln>
                <a:noFill/>
              </a:ln>
              <a:solidFill>
                <a:prstClr val="white"/>
              </a:solidFill>
              <a:effectLst/>
              <a:uLnTx/>
              <a:uFillTx/>
              <a:latin typeface="时尚中黑简体" panose="01010104010101010101" pitchFamily="2" charset="-122"/>
              <a:ea typeface="宋体" panose="02010600030101010101" pitchFamily="2" charset="-122"/>
              <a:cs typeface="+mn-cs"/>
            </a:endParaRPr>
          </a:p>
        </p:txBody>
      </p:sp>
      <p:sp>
        <p:nvSpPr>
          <p:cNvPr id="6" name="矩形 5"/>
          <p:cNvSpPr/>
          <p:nvPr/>
        </p:nvSpPr>
        <p:spPr>
          <a:xfrm>
            <a:off x="8218442" y="1674037"/>
            <a:ext cx="2513052" cy="818212"/>
          </a:xfrm>
          <a:prstGeom prst="rect">
            <a:avLst/>
          </a:prstGeom>
        </p:spPr>
        <p:txBody>
          <a:bodyPr anchor="ct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srgbClr val="E012C7"/>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高一試探</a:t>
            </a:r>
            <a:r>
              <a:rPr kumimoji="0" lang="en-US" altLang="zh-TW" sz="2400" b="1" i="0" u="none" strike="noStrike" kern="1200" cap="none" spc="0" normalizeH="0" baseline="0" noProof="0" dirty="0">
                <a:ln>
                  <a:noFill/>
                </a:ln>
                <a:solidFill>
                  <a:srgbClr val="E012C7"/>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2400" b="1" i="0" u="none" strike="noStrike" kern="1200" cap="none" spc="0" normalizeH="0" baseline="0" noProof="0" dirty="0">
                <a:ln>
                  <a:noFill/>
                </a:ln>
                <a:solidFill>
                  <a:srgbClr val="E012C7"/>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2400" b="1" i="0" u="none" strike="noStrike" kern="1200" cap="none" spc="0" normalizeH="0" baseline="0" noProof="0" dirty="0">
                <a:ln>
                  <a:noFill/>
                </a:ln>
                <a:solidFill>
                  <a:srgbClr val="E012C7"/>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高二分化</a:t>
            </a:r>
            <a:r>
              <a:rPr kumimoji="0" lang="en-US" altLang="zh-TW" sz="2400" b="1" i="0" u="none" strike="noStrike" kern="1200" cap="none" spc="0" normalizeH="0" baseline="0" noProof="0" dirty="0">
                <a:ln>
                  <a:noFill/>
                </a:ln>
                <a:solidFill>
                  <a:srgbClr val="E012C7"/>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2400" b="1" i="0" u="none" strike="noStrike" kern="1200" cap="none" spc="0" normalizeH="0" baseline="0" noProof="0" dirty="0">
                <a:ln>
                  <a:noFill/>
                </a:ln>
                <a:solidFill>
                  <a:srgbClr val="E012C7"/>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2400" b="1" i="0" u="none" strike="noStrike" kern="1200" cap="none" spc="0" normalizeH="0" baseline="0" noProof="0" dirty="0">
                <a:ln>
                  <a:noFill/>
                </a:ln>
                <a:solidFill>
                  <a:srgbClr val="E012C7"/>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高三專精</a:t>
            </a:r>
            <a:r>
              <a:rPr kumimoji="0" lang="en-US" altLang="zh-TW" sz="2400" b="1" i="0" u="none" strike="noStrike" kern="1200" cap="none" spc="0" normalizeH="0" baseline="0" noProof="0" dirty="0">
                <a:ln>
                  <a:noFill/>
                </a:ln>
                <a:solidFill>
                  <a:srgbClr val="E012C7"/>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2400" b="1" i="0" u="none" strike="noStrike" kern="1200" cap="none" spc="0" normalizeH="0" baseline="0" noProof="0" dirty="0">
                <a:ln>
                  <a:noFill/>
                </a:ln>
                <a:solidFill>
                  <a:srgbClr val="E012C7"/>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學測</a:t>
            </a:r>
            <a:r>
              <a:rPr kumimoji="0" lang="en-US" altLang="zh-TW"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a:t>
            </a:r>
            <a:r>
              <a:rPr kumimoji="0" lang="zh-TW" altLang="en-US"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普通大學</a:t>
            </a:r>
            <a:r>
              <a:rPr kumimoji="0" lang="en-US" altLang="zh-TW"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統測</a:t>
            </a:r>
            <a:r>
              <a:rPr kumimoji="0" lang="en-US" altLang="zh-TW"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a:t>
            </a:r>
            <a:r>
              <a:rPr kumimoji="0" lang="zh-TW" altLang="en-US"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科技大學</a:t>
            </a:r>
            <a:r>
              <a:rPr kumimoji="0" lang="en-US" altLang="zh-TW" sz="2400" b="0" i="0" u="none" strike="noStrike" kern="1200" cap="none" spc="0" normalizeH="0" baseline="0" noProof="0" dirty="0">
                <a:ln>
                  <a:noFill/>
                </a:ln>
                <a:solidFill>
                  <a:srgbClr val="E012C7"/>
                </a:solidFill>
                <a:effectLst/>
                <a:uLnTx/>
                <a:uFillTx/>
                <a:latin typeface="標楷體" panose="03000509000000000000" pitchFamily="65" charset="-120"/>
                <a:ea typeface="標楷體" panose="03000509000000000000" pitchFamily="65" charset="-120"/>
                <a:cs typeface="+mn-cs"/>
              </a:rPr>
              <a:t/>
            </a:r>
            <a:br>
              <a:rPr kumimoji="0" lang="en-US" altLang="zh-TW" sz="2400" b="0" i="0" u="none" strike="noStrike" kern="1200" cap="none" spc="0" normalizeH="0" baseline="0" noProof="0" dirty="0">
                <a:ln>
                  <a:noFill/>
                </a:ln>
                <a:solidFill>
                  <a:srgbClr val="E012C7"/>
                </a:solidFill>
                <a:effectLst/>
                <a:uLnTx/>
                <a:uFillTx/>
                <a:latin typeface="標楷體" panose="03000509000000000000" pitchFamily="65" charset="-120"/>
                <a:ea typeface="標楷體" panose="03000509000000000000" pitchFamily="65" charset="-120"/>
                <a:cs typeface="+mn-cs"/>
              </a:rPr>
            </a:br>
            <a:endParaRPr kumimoji="0" lang="en-US" altLang="zh-CN" sz="2400" b="0" i="0" u="none" strike="noStrike" kern="1200" cap="none" spc="0" normalizeH="0" baseline="0" noProof="0" dirty="0">
              <a:ln>
                <a:noFill/>
              </a:ln>
              <a:solidFill>
                <a:srgbClr val="E012C7"/>
              </a:solidFill>
              <a:effectLst/>
              <a:uLnTx/>
              <a:uFillTx/>
              <a:latin typeface="標楷體" panose="03000509000000000000" pitchFamily="65" charset="-120"/>
              <a:ea typeface="標楷體" panose="03000509000000000000" pitchFamily="65" charset="-120"/>
              <a:cs typeface="+mn-cs"/>
            </a:endParaRPr>
          </a:p>
        </p:txBody>
      </p:sp>
      <p:sp>
        <p:nvSpPr>
          <p:cNvPr id="8" name="矩形 7"/>
          <p:cNvSpPr/>
          <p:nvPr/>
        </p:nvSpPr>
        <p:spPr>
          <a:xfrm>
            <a:off x="1786073" y="1804437"/>
            <a:ext cx="1785273" cy="631841"/>
          </a:xfrm>
          <a:prstGeom prst="rect">
            <a:avLst/>
          </a:prstGeom>
        </p:spPr>
        <p:txBody>
          <a:bodyPr anchor="ct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srgbClr val="7030A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學術學程</a:t>
            </a:r>
            <a:r>
              <a:rPr kumimoji="0" lang="en-US" altLang="zh-TW"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2400" b="1" i="0" u="none" strike="noStrike" kern="1200" cap="none" spc="0" normalizeH="0" baseline="0" noProof="0" dirty="0">
                <a:ln>
                  <a:noFill/>
                </a:ln>
                <a:solidFill>
                  <a:srgbClr val="FF66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特殊選才</a:t>
            </a:r>
            <a:r>
              <a:rPr kumimoji="0" lang="en-US" altLang="zh-TW"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學測</a:t>
            </a:r>
            <a:r>
              <a:rPr kumimoji="0" lang="en-US" altLang="zh-TW"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a:t>
            </a:r>
            <a:br>
              <a:rPr kumimoji="0" lang="en-US" altLang="zh-TW"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2400" b="1" i="0" u="none" strike="noStrike" kern="1200" cap="none" spc="0" normalizeH="0" baseline="0" noProof="0" dirty="0">
                <a:ln>
                  <a:noFill/>
                </a:ln>
                <a:solidFill>
                  <a:srgbClr val="FF66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繁星推薦</a:t>
            </a:r>
            <a:r>
              <a:rPr kumimoji="0" lang="en-US" altLang="zh-TW"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2400" b="1" i="0" u="none" strike="noStrike" kern="1200" cap="none" spc="0" normalizeH="0" baseline="0" noProof="0" dirty="0">
                <a:ln>
                  <a:noFill/>
                </a:ln>
                <a:solidFill>
                  <a:srgbClr val="FF66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申請入學</a:t>
            </a:r>
            <a:r>
              <a:rPr kumimoji="0" lang="en-US" altLang="zh-TW"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分科測驗</a:t>
            </a:r>
            <a:r>
              <a:rPr kumimoji="0" lang="en-US" altLang="zh-TW"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a:t>
            </a:r>
            <a:br>
              <a:rPr kumimoji="0" lang="en-US" altLang="zh-TW" sz="240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2400" b="1" i="0" u="none" strike="noStrike" kern="1200" cap="none" spc="0" normalizeH="0" baseline="0" noProof="0" dirty="0">
                <a:ln>
                  <a:noFill/>
                </a:ln>
                <a:solidFill>
                  <a:srgbClr val="FF66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考試分發</a:t>
            </a:r>
            <a:endParaRPr kumimoji="0" lang="en-US" altLang="zh-CN" sz="2400" b="1" i="0" u="none" strike="noStrike" kern="1200" cap="none" spc="0" normalizeH="0" baseline="0" noProof="0" dirty="0">
              <a:ln>
                <a:noFill/>
              </a:ln>
              <a:solidFill>
                <a:srgbClr val="FF6699"/>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9" name="矩形 8"/>
          <p:cNvSpPr/>
          <p:nvPr/>
        </p:nvSpPr>
        <p:spPr>
          <a:xfrm>
            <a:off x="1522023" y="4337648"/>
            <a:ext cx="2045643" cy="633499"/>
          </a:xfrm>
          <a:prstGeom prst="rect">
            <a:avLst/>
          </a:prstGeom>
        </p:spPr>
        <p:txBody>
          <a:bodyPr anchor="ct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srgbClr val="008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著重特色發展</a:t>
            </a:r>
            <a:endParaRPr kumimoji="0" lang="en-US" altLang="zh-TW" sz="2400" b="1" i="0" u="none" strike="noStrike" kern="1200" cap="none" spc="0" normalizeH="0" baseline="0" noProof="0" dirty="0">
              <a:ln>
                <a:noFill/>
              </a:ln>
              <a:solidFill>
                <a:srgbClr val="008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zh-TW" altLang="en-US" sz="2000" b="1" i="0" u="none" strike="noStrike" kern="1200" cap="none" spc="0" normalizeH="0" baseline="0" noProof="0" dirty="0">
                <a:ln>
                  <a:noFill/>
                </a:ln>
                <a:solidFill>
                  <a:srgbClr val="A3D800">
                    <a:lumMod val="75000"/>
                  </a:srgbClr>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新港藝術高中</a:t>
            </a:r>
            <a:r>
              <a:rPr kumimoji="0" lang="en-US" altLang="zh-TW" sz="2000" b="1" i="0" u="none" strike="noStrike" kern="1200" cap="none" spc="0" normalizeH="0" baseline="0" noProof="0" dirty="0">
                <a:ln>
                  <a:noFill/>
                </a:ln>
                <a:solidFill>
                  <a:srgbClr val="A3D800">
                    <a:lumMod val="75000"/>
                  </a:srgbClr>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2000" b="1" i="0" u="none" strike="noStrike" kern="1200" cap="none" spc="0" normalizeH="0" baseline="0" noProof="0" dirty="0">
                <a:ln>
                  <a:noFill/>
                </a:ln>
                <a:solidFill>
                  <a:srgbClr val="A3D800">
                    <a:lumMod val="75000"/>
                  </a:srgbClr>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2000" b="1" i="0" u="none" strike="noStrike" kern="1200" cap="none" spc="0" normalizeH="0" baseline="0" noProof="0" dirty="0">
                <a:ln>
                  <a:noFill/>
                </a:ln>
                <a:solidFill>
                  <a:srgbClr val="A3D800">
                    <a:lumMod val="75000"/>
                  </a:srgbClr>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花蓮體育實中</a:t>
            </a:r>
            <a:endParaRPr kumimoji="0" lang="en-US" altLang="zh-CN" sz="2000" b="1" i="0" u="none" strike="noStrike" kern="1200" cap="none" spc="0" normalizeH="0" baseline="0" noProof="0" dirty="0">
              <a:ln>
                <a:noFill/>
              </a:ln>
              <a:solidFill>
                <a:srgbClr val="A3D800">
                  <a:lumMod val="75000"/>
                </a:srgbClr>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2" name="任意多边形 1"/>
          <p:cNvSpPr/>
          <p:nvPr/>
        </p:nvSpPr>
        <p:spPr>
          <a:xfrm>
            <a:off x="3286191" y="2983471"/>
            <a:ext cx="2829600" cy="3650400"/>
          </a:xfrm>
          <a:custGeom>
            <a:avLst/>
            <a:gdLst>
              <a:gd name="connsiteX0" fmla="*/ 901532 w 1352638"/>
              <a:gd name="connsiteY0" fmla="*/ 16 h 1747217"/>
              <a:gd name="connsiteX1" fmla="*/ 974255 w 1352638"/>
              <a:gd name="connsiteY1" fmla="*/ 31637 h 1747217"/>
              <a:gd name="connsiteX2" fmla="*/ 1352638 w 1352638"/>
              <a:gd name="connsiteY2" fmla="*/ 423465 h 1747217"/>
              <a:gd name="connsiteX3" fmla="*/ 948354 w 1352638"/>
              <a:gd name="connsiteY3" fmla="*/ 813878 h 1747217"/>
              <a:gd name="connsiteX4" fmla="*/ 945796 w 1352638"/>
              <a:gd name="connsiteY4" fmla="*/ 960384 h 1747217"/>
              <a:gd name="connsiteX5" fmla="*/ 1312149 w 1352638"/>
              <a:gd name="connsiteY5" fmla="*/ 1339753 h 1747217"/>
              <a:gd name="connsiteX6" fmla="*/ 920320 w 1352638"/>
              <a:gd name="connsiteY6" fmla="*/ 1718137 h 1747217"/>
              <a:gd name="connsiteX7" fmla="*/ 773814 w 1352638"/>
              <a:gd name="connsiteY7" fmla="*/ 1715580 h 1747217"/>
              <a:gd name="connsiteX8" fmla="*/ 29079 w 1352638"/>
              <a:gd name="connsiteY8" fmla="*/ 944384 h 1747217"/>
              <a:gd name="connsiteX9" fmla="*/ 15 w 1352638"/>
              <a:gd name="connsiteY9" fmla="*/ 870601 h 1747217"/>
              <a:gd name="connsiteX10" fmla="*/ 31636 w 1352638"/>
              <a:gd name="connsiteY10" fmla="*/ 797878 h 1747217"/>
              <a:gd name="connsiteX11" fmla="*/ 827749 w 1352638"/>
              <a:gd name="connsiteY11" fmla="*/ 29080 h 1747217"/>
              <a:gd name="connsiteX12" fmla="*/ 901532 w 1352638"/>
              <a:gd name="connsiteY12" fmla="*/ 16 h 174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2638" h="1747217">
                <a:moveTo>
                  <a:pt x="901532" y="16"/>
                </a:moveTo>
                <a:cubicBezTo>
                  <a:pt x="928044" y="479"/>
                  <a:pt x="954380" y="11056"/>
                  <a:pt x="974255" y="31637"/>
                </a:cubicBezTo>
                <a:lnTo>
                  <a:pt x="1352638" y="423465"/>
                </a:lnTo>
                <a:lnTo>
                  <a:pt x="948354" y="813878"/>
                </a:lnTo>
                <a:cubicBezTo>
                  <a:pt x="907190" y="853629"/>
                  <a:pt x="906046" y="919221"/>
                  <a:pt x="945796" y="960384"/>
                </a:cubicBezTo>
                <a:lnTo>
                  <a:pt x="1312149" y="1339753"/>
                </a:lnTo>
                <a:lnTo>
                  <a:pt x="920320" y="1718137"/>
                </a:lnTo>
                <a:cubicBezTo>
                  <a:pt x="879157" y="1757888"/>
                  <a:pt x="813565" y="1756743"/>
                  <a:pt x="773814" y="1715580"/>
                </a:cubicBezTo>
                <a:lnTo>
                  <a:pt x="29079" y="944384"/>
                </a:lnTo>
                <a:cubicBezTo>
                  <a:pt x="9203" y="923802"/>
                  <a:pt x="-448" y="897114"/>
                  <a:pt x="15" y="870601"/>
                </a:cubicBezTo>
                <a:cubicBezTo>
                  <a:pt x="478" y="844089"/>
                  <a:pt x="11055" y="817753"/>
                  <a:pt x="31636" y="797878"/>
                </a:cubicBezTo>
                <a:lnTo>
                  <a:pt x="827749" y="29080"/>
                </a:lnTo>
                <a:cubicBezTo>
                  <a:pt x="848331" y="9205"/>
                  <a:pt x="875020" y="-446"/>
                  <a:pt x="901532" y="16"/>
                </a:cubicBezTo>
                <a:close/>
              </a:path>
            </a:pathLst>
          </a:custGeom>
          <a:gradFill>
            <a:gsLst>
              <a:gs pos="0">
                <a:schemeClr val="accent4">
                  <a:lumMod val="40000"/>
                  <a:lumOff val="60000"/>
                </a:schemeClr>
              </a:gs>
              <a:gs pos="83000">
                <a:schemeClr val="accent4"/>
              </a:gs>
            </a:gsLst>
            <a:lin ang="13200000" scaled="0"/>
          </a:gradFill>
          <a:ln>
            <a:noFill/>
          </a:ln>
          <a:effectLst>
            <a:outerShdw blurRad="292100" dist="215900" dir="2700000" algn="tl" rotWithShape="0">
              <a:prstClr val="black">
                <a:alpha val="40000"/>
              </a:prstClr>
            </a:outerShdw>
          </a:effectLst>
          <a:scene3d>
            <a:camera prst="orthographicFront">
              <a:rot lat="0" lon="19499990" rev="0"/>
            </a:camera>
            <a:lightRig rig="threePt" dir="t"/>
          </a:scene3d>
          <a:sp3d extrusionH="254000" contourW="12700">
            <a:bevelT w="127000" h="127000"/>
            <a:contourClr>
              <a:schemeClr val="accent4">
                <a:lumMod val="60000"/>
                <a:lumOff val="40000"/>
              </a:schemeClr>
            </a:contourClr>
          </a:sp3d>
        </p:spPr>
        <p:style>
          <a:lnRef idx="2">
            <a:schemeClr val="accent1">
              <a:shade val="50000"/>
            </a:schemeClr>
          </a:lnRef>
          <a:fillRef idx="1">
            <a:schemeClr val="accent1"/>
          </a:fillRef>
          <a:effectRef idx="0">
            <a:schemeClr val="accent1"/>
          </a:effectRef>
          <a:fontRef idx="minor">
            <a:schemeClr val="lt1"/>
          </a:fontRef>
        </p:style>
        <p:txBody>
          <a:bodyPr lIns="0" tIns="0" rIns="0" bIns="162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dirty="0">
              <a:ln>
                <a:noFill/>
              </a:ln>
              <a:solidFill>
                <a:prstClr val="white"/>
              </a:solidFill>
              <a:effectLst/>
              <a:uLnTx/>
              <a:uFillTx/>
              <a:latin typeface="时尚中黑简体" panose="01010104010101010101" pitchFamily="2" charset="-122"/>
              <a:ea typeface="宋体" panose="02010600030101010101" pitchFamily="2" charset="-122"/>
              <a:cs typeface="+mn-cs"/>
            </a:endParaRPr>
          </a:p>
        </p:txBody>
      </p:sp>
      <p:sp>
        <p:nvSpPr>
          <p:cNvPr id="92" name="文本框 91"/>
          <p:cNvSpPr txBox="1"/>
          <p:nvPr/>
        </p:nvSpPr>
        <p:spPr>
          <a:xfrm>
            <a:off x="4084599" y="3977897"/>
            <a:ext cx="1107996" cy="1754326"/>
          </a:xfrm>
          <a:prstGeom prst="rect">
            <a:avLst/>
          </a:prstGeom>
          <a:noFill/>
        </p:spPr>
        <p:txBody>
          <a:bodyPr wrap="none" rtlCol="0">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600" b="1" i="0" u="none" strike="noStrike" kern="1200" cap="none" spc="0" normalizeH="0" baseline="0" noProof="0" dirty="0">
                <a:ln>
                  <a:noFill/>
                </a:ln>
                <a:solidFill>
                  <a:srgbClr val="0066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單科</a:t>
            </a:r>
            <a:r>
              <a:rPr kumimoji="0" lang="en-US" altLang="zh-TW" sz="3600" b="1" i="0" u="none" strike="noStrike" kern="1200" cap="none" spc="0" normalizeH="0" baseline="0" noProof="0" dirty="0">
                <a:ln>
                  <a:noFill/>
                </a:ln>
                <a:solidFill>
                  <a:srgbClr val="0066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3600" b="1" i="0" u="none" strike="noStrike" kern="1200" cap="none" spc="0" normalizeH="0" baseline="0" noProof="0" dirty="0">
                <a:ln>
                  <a:noFill/>
                </a:ln>
                <a:solidFill>
                  <a:srgbClr val="0066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3600" b="1" i="0" u="none" strike="noStrike" kern="1200" cap="none" spc="0" normalizeH="0" baseline="0" noProof="0" dirty="0">
                <a:ln>
                  <a:noFill/>
                </a:ln>
                <a:solidFill>
                  <a:srgbClr val="0066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型</a:t>
            </a:r>
            <a:r>
              <a:rPr kumimoji="0" lang="en-US" altLang="zh-TW" sz="3600" b="1" i="0" u="none" strike="noStrike" kern="1200" cap="none" spc="0" normalizeH="0" baseline="0" noProof="0" dirty="0">
                <a:ln>
                  <a:noFill/>
                </a:ln>
                <a:solidFill>
                  <a:srgbClr val="0066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3600" b="1" i="0" u="none" strike="noStrike" kern="1200" cap="none" spc="0" normalizeH="0" baseline="0" noProof="0" dirty="0">
                <a:ln>
                  <a:noFill/>
                </a:ln>
                <a:solidFill>
                  <a:srgbClr val="0066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3600" b="1" i="0" u="none" strike="noStrike" kern="1200" cap="none" spc="0" normalizeH="0" baseline="0" noProof="0" dirty="0">
                <a:ln>
                  <a:noFill/>
                </a:ln>
                <a:solidFill>
                  <a:srgbClr val="0066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高中</a:t>
            </a:r>
            <a:endParaRPr kumimoji="0" lang="zh-CN" altLang="en-US" sz="3600" b="1" i="0" u="none" strike="noStrike" kern="1200" cap="none" spc="0" normalizeH="0" baseline="0" noProof="0" dirty="0">
              <a:ln>
                <a:noFill/>
              </a:ln>
              <a:solidFill>
                <a:srgbClr val="0066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4" name="任意多边形 3"/>
          <p:cNvSpPr/>
          <p:nvPr/>
        </p:nvSpPr>
        <p:spPr>
          <a:xfrm>
            <a:off x="5774874" y="1003996"/>
            <a:ext cx="2829600" cy="3650400"/>
          </a:xfrm>
          <a:custGeom>
            <a:avLst/>
            <a:gdLst>
              <a:gd name="connsiteX0" fmla="*/ 506101 w 1352638"/>
              <a:gd name="connsiteY0" fmla="*/ 15 h 1747216"/>
              <a:gd name="connsiteX1" fmla="*/ 578824 w 1352638"/>
              <a:gd name="connsiteY1" fmla="*/ 31636 h 1747216"/>
              <a:gd name="connsiteX2" fmla="*/ 1323560 w 1352638"/>
              <a:gd name="connsiteY2" fmla="*/ 802833 h 1747216"/>
              <a:gd name="connsiteX3" fmla="*/ 1352623 w 1352638"/>
              <a:gd name="connsiteY3" fmla="*/ 876615 h 1747216"/>
              <a:gd name="connsiteX4" fmla="*/ 1321003 w 1352638"/>
              <a:gd name="connsiteY4" fmla="*/ 949338 h 1747216"/>
              <a:gd name="connsiteX5" fmla="*/ 524889 w 1352638"/>
              <a:gd name="connsiteY5" fmla="*/ 1718136 h 1747216"/>
              <a:gd name="connsiteX6" fmla="*/ 378383 w 1352638"/>
              <a:gd name="connsiteY6" fmla="*/ 1715579 h 1747216"/>
              <a:gd name="connsiteX7" fmla="*/ 0 w 1352638"/>
              <a:gd name="connsiteY7" fmla="*/ 1323752 h 1747216"/>
              <a:gd name="connsiteX8" fmla="*/ 404285 w 1352638"/>
              <a:gd name="connsiteY8" fmla="*/ 933338 h 1747216"/>
              <a:gd name="connsiteX9" fmla="*/ 406842 w 1352638"/>
              <a:gd name="connsiteY9" fmla="*/ 786833 h 1747216"/>
              <a:gd name="connsiteX10" fmla="*/ 40490 w 1352638"/>
              <a:gd name="connsiteY10" fmla="*/ 407463 h 1747216"/>
              <a:gd name="connsiteX11" fmla="*/ 432318 w 1352638"/>
              <a:gd name="connsiteY11" fmla="*/ 29079 h 1747216"/>
              <a:gd name="connsiteX12" fmla="*/ 506101 w 1352638"/>
              <a:gd name="connsiteY12" fmla="*/ 15 h 174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2638" h="1747216">
                <a:moveTo>
                  <a:pt x="506101" y="15"/>
                </a:moveTo>
                <a:cubicBezTo>
                  <a:pt x="532613" y="478"/>
                  <a:pt x="558949" y="11055"/>
                  <a:pt x="578824" y="31636"/>
                </a:cubicBezTo>
                <a:lnTo>
                  <a:pt x="1323560" y="802833"/>
                </a:lnTo>
                <a:cubicBezTo>
                  <a:pt x="1343435" y="823414"/>
                  <a:pt x="1353086" y="850103"/>
                  <a:pt x="1352623" y="876615"/>
                </a:cubicBezTo>
                <a:cubicBezTo>
                  <a:pt x="1352161" y="903128"/>
                  <a:pt x="1341584" y="929463"/>
                  <a:pt x="1321003" y="949338"/>
                </a:cubicBezTo>
                <a:lnTo>
                  <a:pt x="524889" y="1718136"/>
                </a:lnTo>
                <a:cubicBezTo>
                  <a:pt x="483726" y="1757887"/>
                  <a:pt x="418134" y="1756742"/>
                  <a:pt x="378383" y="1715579"/>
                </a:cubicBezTo>
                <a:lnTo>
                  <a:pt x="0" y="1323752"/>
                </a:lnTo>
                <a:lnTo>
                  <a:pt x="404285" y="933338"/>
                </a:lnTo>
                <a:cubicBezTo>
                  <a:pt x="445448" y="893587"/>
                  <a:pt x="446593" y="827995"/>
                  <a:pt x="406842" y="786833"/>
                </a:cubicBezTo>
                <a:lnTo>
                  <a:pt x="40490" y="407463"/>
                </a:lnTo>
                <a:lnTo>
                  <a:pt x="432318" y="29079"/>
                </a:lnTo>
                <a:cubicBezTo>
                  <a:pt x="452900" y="9204"/>
                  <a:pt x="479589" y="-448"/>
                  <a:pt x="506101" y="15"/>
                </a:cubicBezTo>
                <a:close/>
              </a:path>
            </a:pathLst>
          </a:custGeom>
          <a:gradFill>
            <a:gsLst>
              <a:gs pos="0">
                <a:schemeClr val="accent1">
                  <a:lumMod val="40000"/>
                  <a:lumOff val="60000"/>
                </a:schemeClr>
              </a:gs>
              <a:gs pos="83000">
                <a:schemeClr val="accent1"/>
              </a:gs>
            </a:gsLst>
            <a:lin ang="13200000" scaled="0"/>
          </a:gradFill>
          <a:ln>
            <a:noFill/>
          </a:ln>
          <a:effectLst>
            <a:outerShdw blurRad="292100" dist="215900" dir="2700000" algn="tl" rotWithShape="0">
              <a:prstClr val="black">
                <a:alpha val="40000"/>
              </a:prstClr>
            </a:outerShdw>
          </a:effectLst>
          <a:scene3d>
            <a:camera prst="orthographicFront">
              <a:rot lat="0" lon="19499980" rev="0"/>
            </a:camera>
            <a:lightRig rig="threePt" dir="t"/>
          </a:scene3d>
          <a:sp3d extrusionH="254000" contourW="12700">
            <a:bevelT w="127000" h="127000"/>
            <a:contourClr>
              <a:schemeClr val="accent1">
                <a:lumMod val="60000"/>
                <a:lumOff val="40000"/>
              </a:schemeClr>
            </a:contourClr>
          </a:sp3d>
        </p:spPr>
        <p:style>
          <a:lnRef idx="2">
            <a:schemeClr val="accent1">
              <a:shade val="50000"/>
            </a:schemeClr>
          </a:lnRef>
          <a:fillRef idx="1">
            <a:schemeClr val="accent1"/>
          </a:fillRef>
          <a:effectRef idx="0">
            <a:schemeClr val="accent1"/>
          </a:effectRef>
          <a:fontRef idx="minor">
            <a:schemeClr val="lt1"/>
          </a:fontRef>
        </p:style>
        <p:txBody>
          <a:bodyPr lIns="0" tIns="0" rIns="0" bIns="162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dirty="0">
              <a:ln>
                <a:noFill/>
              </a:ln>
              <a:solidFill>
                <a:prstClr val="white"/>
              </a:solidFill>
              <a:effectLst/>
              <a:uLnTx/>
              <a:uFillTx/>
              <a:latin typeface="时尚中黑简体" panose="01010104010101010101" pitchFamily="2" charset="-122"/>
              <a:ea typeface="宋体" panose="02010600030101010101" pitchFamily="2" charset="-122"/>
              <a:cs typeface="+mn-cs"/>
            </a:endParaRPr>
          </a:p>
        </p:txBody>
      </p:sp>
      <p:sp>
        <p:nvSpPr>
          <p:cNvPr id="90" name="文本框 89"/>
          <p:cNvSpPr txBox="1"/>
          <p:nvPr/>
        </p:nvSpPr>
        <p:spPr>
          <a:xfrm>
            <a:off x="6008402" y="4830887"/>
            <a:ext cx="1569660" cy="1200329"/>
          </a:xfrm>
          <a:prstGeom prst="rect">
            <a:avLst/>
          </a:prstGeom>
          <a:noFill/>
        </p:spPr>
        <p:txBody>
          <a:bodyPr wrap="none" rtlCol="0">
            <a:spAutoFit/>
            <a:scene3d>
              <a:camera prst="orthographicFront"/>
              <a:lightRig rig="threePt" dir="t"/>
            </a:scene3d>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3600" b="1" i="0" u="none" strike="noStrike" kern="1200" cap="none" spc="0" normalizeH="0" baseline="0" noProof="0" dirty="0">
                <a:ln>
                  <a:noFill/>
                </a:ln>
                <a:solidFill>
                  <a:srgbClr val="0000FF"/>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技術型</a:t>
            </a:r>
            <a:r>
              <a:rPr kumimoji="0" lang="en-US" altLang="zh-TW" sz="3600" b="1" i="0" u="none" strike="noStrike" kern="1200" cap="none" spc="0" normalizeH="0" baseline="0" noProof="0" dirty="0">
                <a:ln>
                  <a:noFill/>
                </a:ln>
                <a:solidFill>
                  <a:srgbClr val="0000FF"/>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3600" b="1" i="0" u="none" strike="noStrike" kern="1200" cap="none" spc="0" normalizeH="0" baseline="0" noProof="0" dirty="0">
                <a:ln>
                  <a:noFill/>
                </a:ln>
                <a:solidFill>
                  <a:srgbClr val="0000FF"/>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3600" b="1" i="0" u="none" strike="noStrike" kern="1200" cap="none" spc="0" normalizeH="0" baseline="0" noProof="0" dirty="0">
                <a:ln>
                  <a:noFill/>
                </a:ln>
                <a:solidFill>
                  <a:srgbClr val="0000FF"/>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高中</a:t>
            </a:r>
            <a:endParaRPr kumimoji="0" lang="zh-CN" altLang="en-US" sz="3600" b="1" i="0" u="none" strike="noStrike" kern="1200" cap="none" spc="0" normalizeH="0" baseline="0" noProof="0" dirty="0">
              <a:ln>
                <a:noFill/>
              </a:ln>
              <a:solidFill>
                <a:srgbClr val="0000FF"/>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3" name="任意多边形 2"/>
          <p:cNvSpPr/>
          <p:nvPr/>
        </p:nvSpPr>
        <p:spPr>
          <a:xfrm>
            <a:off x="3262860" y="923148"/>
            <a:ext cx="3650400" cy="2829600"/>
          </a:xfrm>
          <a:custGeom>
            <a:avLst/>
            <a:gdLst>
              <a:gd name="connsiteX0" fmla="*/ 861692 w 1747878"/>
              <a:gd name="connsiteY0" fmla="*/ 0 h 1344614"/>
              <a:gd name="connsiteX1" fmla="*/ 934956 w 1747878"/>
              <a:gd name="connsiteY1" fmla="*/ 30347 h 1344614"/>
              <a:gd name="connsiteX2" fmla="*/ 1717531 w 1747878"/>
              <a:gd name="connsiteY2" fmla="*/ 812922 h 1344614"/>
              <a:gd name="connsiteX3" fmla="*/ 1717531 w 1747878"/>
              <a:gd name="connsiteY3" fmla="*/ 959450 h 1344614"/>
              <a:gd name="connsiteX4" fmla="*/ 1332367 w 1747878"/>
              <a:gd name="connsiteY4" fmla="*/ 1344614 h 1344614"/>
              <a:gd name="connsiteX5" fmla="*/ 934957 w 1747878"/>
              <a:gd name="connsiteY5" fmla="*/ 947205 h 1344614"/>
              <a:gd name="connsiteX6" fmla="*/ 788429 w 1747878"/>
              <a:gd name="connsiteY6" fmla="*/ 947205 h 1344614"/>
              <a:gd name="connsiteX7" fmla="*/ 415512 w 1747878"/>
              <a:gd name="connsiteY7" fmla="*/ 1320122 h 1344614"/>
              <a:gd name="connsiteX8" fmla="*/ 30347 w 1747878"/>
              <a:gd name="connsiteY8" fmla="*/ 934957 h 1344614"/>
              <a:gd name="connsiteX9" fmla="*/ 30347 w 1747878"/>
              <a:gd name="connsiteY9" fmla="*/ 788429 h 1344614"/>
              <a:gd name="connsiteX10" fmla="*/ 788428 w 1747878"/>
              <a:gd name="connsiteY10" fmla="*/ 30347 h 1344614"/>
              <a:gd name="connsiteX11" fmla="*/ 861692 w 1747878"/>
              <a:gd name="connsiteY11" fmla="*/ 0 h 134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7878" h="1344614">
                <a:moveTo>
                  <a:pt x="861692" y="0"/>
                </a:moveTo>
                <a:cubicBezTo>
                  <a:pt x="888209" y="0"/>
                  <a:pt x="914725" y="10116"/>
                  <a:pt x="934956" y="30347"/>
                </a:cubicBezTo>
                <a:lnTo>
                  <a:pt x="1717531" y="812922"/>
                </a:lnTo>
                <a:cubicBezTo>
                  <a:pt x="1757994" y="853385"/>
                  <a:pt x="1757994" y="918988"/>
                  <a:pt x="1717531" y="959450"/>
                </a:cubicBezTo>
                <a:lnTo>
                  <a:pt x="1332367" y="1344614"/>
                </a:lnTo>
                <a:lnTo>
                  <a:pt x="934957" y="947205"/>
                </a:lnTo>
                <a:cubicBezTo>
                  <a:pt x="894494" y="906741"/>
                  <a:pt x="828892" y="906742"/>
                  <a:pt x="788429" y="947205"/>
                </a:cubicBezTo>
                <a:lnTo>
                  <a:pt x="415512" y="1320122"/>
                </a:lnTo>
                <a:lnTo>
                  <a:pt x="30347" y="934957"/>
                </a:lnTo>
                <a:cubicBezTo>
                  <a:pt x="-10116" y="894494"/>
                  <a:pt x="-10116" y="828891"/>
                  <a:pt x="30347" y="788429"/>
                </a:cubicBezTo>
                <a:lnTo>
                  <a:pt x="788428" y="30347"/>
                </a:lnTo>
                <a:cubicBezTo>
                  <a:pt x="808660" y="10115"/>
                  <a:pt x="835176" y="0"/>
                  <a:pt x="861692" y="0"/>
                </a:cubicBezTo>
                <a:close/>
              </a:path>
            </a:pathLst>
          </a:custGeom>
          <a:gradFill>
            <a:gsLst>
              <a:gs pos="0">
                <a:schemeClr val="bg2">
                  <a:lumMod val="40000"/>
                  <a:lumOff val="60000"/>
                </a:schemeClr>
              </a:gs>
              <a:gs pos="83000">
                <a:schemeClr val="bg2">
                  <a:lumMod val="75000"/>
                </a:schemeClr>
              </a:gs>
            </a:gsLst>
            <a:lin ang="13200000" scaled="0"/>
          </a:gradFill>
          <a:ln>
            <a:noFill/>
          </a:ln>
          <a:effectLst>
            <a:outerShdw blurRad="292100" dist="215900" dir="2700000" algn="tl" rotWithShape="0">
              <a:prstClr val="black">
                <a:alpha val="40000"/>
              </a:prstClr>
            </a:outerShdw>
          </a:effectLst>
          <a:scene3d>
            <a:camera prst="orthographicFront">
              <a:rot lat="0" lon="19499990" rev="0"/>
            </a:camera>
            <a:lightRig rig="threePt" dir="t"/>
          </a:scene3d>
          <a:sp3d extrusionH="254000" contourW="6350">
            <a:bevelT w="127000" h="127000"/>
            <a:contourClr>
              <a:schemeClr val="bg2">
                <a:lumMod val="40000"/>
                <a:lumOff val="60000"/>
              </a:schemeClr>
            </a:contourClr>
          </a:sp3d>
        </p:spPr>
        <p:style>
          <a:lnRef idx="2">
            <a:schemeClr val="accent1">
              <a:shade val="50000"/>
            </a:schemeClr>
          </a:lnRef>
          <a:fillRef idx="1">
            <a:schemeClr val="accent1"/>
          </a:fillRef>
          <a:effectRef idx="0">
            <a:schemeClr val="accent1"/>
          </a:effectRef>
          <a:fontRef idx="minor">
            <a:schemeClr val="lt1"/>
          </a:fontRef>
        </p:style>
        <p:txBody>
          <a:bodyPr lIns="0" tIns="0" rIns="0" bIns="162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dirty="0">
              <a:ln>
                <a:noFill/>
              </a:ln>
              <a:solidFill>
                <a:prstClr val="white"/>
              </a:solidFill>
              <a:effectLst/>
              <a:uLnTx/>
              <a:uFillTx/>
              <a:latin typeface="时尚中黑简体" panose="01010104010101010101" pitchFamily="2" charset="-122"/>
              <a:ea typeface="宋体" panose="02010600030101010101" pitchFamily="2" charset="-122"/>
              <a:cs typeface="+mn-cs"/>
            </a:endParaRPr>
          </a:p>
        </p:txBody>
      </p:sp>
      <p:sp>
        <p:nvSpPr>
          <p:cNvPr id="89" name="文本框 88"/>
          <p:cNvSpPr txBox="1"/>
          <p:nvPr/>
        </p:nvSpPr>
        <p:spPr>
          <a:xfrm>
            <a:off x="3977078" y="2049557"/>
            <a:ext cx="2031325"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普通高中</a:t>
            </a:r>
            <a:endParaRPr kumimoji="0" lang="zh-CN" alt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sp>
        <p:nvSpPr>
          <p:cNvPr id="11" name="文字方塊 10"/>
          <p:cNvSpPr txBox="1"/>
          <p:nvPr/>
        </p:nvSpPr>
        <p:spPr>
          <a:xfrm>
            <a:off x="6913260" y="2183236"/>
            <a:ext cx="1125740"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綜合</a:t>
            </a:r>
            <a:r>
              <a:rPr kumimoji="0" lang="en-US" altLang="zh-TW" sz="3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
            </a:r>
            <a:br>
              <a:rPr kumimoji="0" lang="en-US" altLang="zh-TW" sz="3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br>
            <a:r>
              <a:rPr kumimoji="0" lang="zh-TW" altLang="en-US" sz="3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高中</a:t>
            </a:r>
            <a:endParaRPr kumimoji="0" lang="zh-CN" altLang="en-US" sz="3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p:txBody>
      </p:sp>
      <p:pic>
        <p:nvPicPr>
          <p:cNvPr id="1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19787" y="5820612"/>
            <a:ext cx="1278656" cy="10519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標題 1"/>
          <p:cNvSpPr txBox="1">
            <a:spLocks/>
          </p:cNvSpPr>
          <p:nvPr/>
        </p:nvSpPr>
        <p:spPr>
          <a:xfrm>
            <a:off x="3452152" y="73205"/>
            <a:ext cx="5657850" cy="844154"/>
          </a:xfrm>
          <a:prstGeom prst="rect">
            <a:avLst/>
          </a:prstGeom>
        </p:spPr>
        <p:txBody>
          <a:bodyPr vert="horz" lIns="91440" tIns="45720" rIns="91440" bIns="45720" rtlCol="0" anchor="b">
            <a:normAutofit fontScale="85000" lnSpcReduction="10000"/>
            <a:scene3d>
              <a:camera prst="orthographicFront"/>
              <a:lightRig rig="threePt" dir="t"/>
            </a:scene3d>
            <a:sp3d extrusionH="57150">
              <a:bevelT w="38100" h="38100"/>
            </a:sp3d>
          </a:bodyPr>
          <a:lstStyle>
            <a:lvl1pPr algn="l" defTabSz="685783" rtl="0" eaLnBrk="1" latinLnBrk="0" hangingPunct="1">
              <a:lnSpc>
                <a:spcPct val="90000"/>
              </a:lnSpc>
              <a:spcBef>
                <a:spcPct val="0"/>
              </a:spcBef>
              <a:buNone/>
              <a:defRPr sz="2550" kern="1200">
                <a:solidFill>
                  <a:schemeClr val="tx1">
                    <a:lumMod val="75000"/>
                  </a:schemeClr>
                </a:solidFill>
                <a:latin typeface="標楷體" panose="03000509000000000000" pitchFamily="65" charset="-120"/>
                <a:ea typeface="標楷體" panose="03000509000000000000" pitchFamily="65" charset="-120"/>
                <a:cs typeface="+mj-cs"/>
              </a:defRPr>
            </a:lvl1pPr>
          </a:lstStyle>
          <a:p>
            <a:pPr marL="0" marR="0" lvl="0" indent="0" algn="ctr" defTabSz="685783" rtl="0" eaLnBrk="1" fontAlgn="auto" latinLnBrk="0" hangingPunct="1">
              <a:lnSpc>
                <a:spcPct val="90000"/>
              </a:lnSpc>
              <a:spcBef>
                <a:spcPct val="0"/>
              </a:spcBef>
              <a:spcAft>
                <a:spcPts val="0"/>
              </a:spcAft>
              <a:buClrTx/>
              <a:buSzTx/>
              <a:buFontTx/>
              <a:buNone/>
              <a:tabLst/>
              <a:defRPr/>
            </a:pPr>
            <a:r>
              <a:rPr kumimoji="0" lang="zh-TW" altLang="en-US" sz="4950" b="1" i="0" u="none" strike="noStrike" kern="1200" cap="none" spc="0" normalizeH="0" baseline="0" noProof="0" dirty="0">
                <a:ln>
                  <a:noFill/>
                </a:ln>
                <a:solidFill>
                  <a:srgbClr val="4A09ED"/>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j-cs"/>
              </a:rPr>
              <a:t>高中的類型與升學管道</a:t>
            </a:r>
          </a:p>
        </p:txBody>
      </p:sp>
      <p:pic>
        <p:nvPicPr>
          <p:cNvPr id="20" name="Picture 2">
            <a:hlinkClick r:id="rId4" action="ppaction://hlinksldjump"/>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12824" y="5802878"/>
            <a:ext cx="1278656" cy="10519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 name="Picture 2">
            <a:extLst>
              <a:ext uri="{FF2B5EF4-FFF2-40B4-BE49-F238E27FC236}">
                <a16:creationId xmlns:a16="http://schemas.microsoft.com/office/drawing/2014/main" xmlns="" id="{3D861431-0C1A-482B-B932-B53E1F458A9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1890" y="5820612"/>
            <a:ext cx="1278656" cy="10519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 name="語音泡泡: 圓角矩形 20">
            <a:extLst>
              <a:ext uri="{FF2B5EF4-FFF2-40B4-BE49-F238E27FC236}">
                <a16:creationId xmlns:a16="http://schemas.microsoft.com/office/drawing/2014/main" xmlns="" id="{82ACDE34-8952-47B8-972E-A3AF5AFFF60B}"/>
              </a:ext>
            </a:extLst>
          </p:cNvPr>
          <p:cNvSpPr/>
          <p:nvPr/>
        </p:nvSpPr>
        <p:spPr>
          <a:xfrm rot="19614290" flipH="1">
            <a:off x="301818" y="946395"/>
            <a:ext cx="1265833" cy="1176140"/>
          </a:xfrm>
          <a:prstGeom prst="wedgeRoundRectCallout">
            <a:avLst>
              <a:gd name="adj1" fmla="val -34662"/>
              <a:gd name="adj2" fmla="val 87930"/>
              <a:gd name="adj3" fmla="val 16667"/>
            </a:avLst>
          </a:prstGeom>
          <a:solidFill>
            <a:schemeClr val="bg1"/>
          </a:solidFill>
          <a:scene3d>
            <a:camera prst="orthographicFront"/>
            <a:lightRig rig="threePt" dir="t"/>
          </a:scene3d>
          <a:sp3d>
            <a:bevelT w="381000" h="381000"/>
            <a:bevelB w="381000" h="381000"/>
          </a:sp3d>
        </p:spPr>
        <p:style>
          <a:lnRef idx="2">
            <a:schemeClr val="accent1">
              <a:shade val="50000"/>
            </a:schemeClr>
          </a:lnRef>
          <a:fillRef idx="1">
            <a:schemeClr val="accent1"/>
          </a:fillRef>
          <a:effectRef idx="0">
            <a:schemeClr val="accent1"/>
          </a:effectRef>
          <a:fontRef idx="minor">
            <a:schemeClr val="lt1"/>
          </a:fontRef>
        </p:style>
        <p:txBody>
          <a:bodyPr rtlCol="0" anchor="ctr">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400" b="0" i="0" u="none" strike="noStrike" kern="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參採在校成績百分比</a:t>
            </a:r>
          </a:p>
        </p:txBody>
      </p:sp>
      <p:sp>
        <p:nvSpPr>
          <p:cNvPr id="22" name="語音泡泡: 圓角矩形 21">
            <a:extLst>
              <a:ext uri="{FF2B5EF4-FFF2-40B4-BE49-F238E27FC236}">
                <a16:creationId xmlns:a16="http://schemas.microsoft.com/office/drawing/2014/main" xmlns="" id="{440536A1-6729-4505-941E-42C9C3B7C7D0}"/>
              </a:ext>
            </a:extLst>
          </p:cNvPr>
          <p:cNvSpPr/>
          <p:nvPr/>
        </p:nvSpPr>
        <p:spPr>
          <a:xfrm rot="19614290" flipH="1">
            <a:off x="204198" y="2551570"/>
            <a:ext cx="1265833" cy="1176140"/>
          </a:xfrm>
          <a:prstGeom prst="wedgeRoundRectCallout">
            <a:avLst>
              <a:gd name="adj1" fmla="val -94345"/>
              <a:gd name="adj2" fmla="val 8682"/>
              <a:gd name="adj3" fmla="val 16667"/>
            </a:avLst>
          </a:prstGeom>
          <a:solidFill>
            <a:schemeClr val="bg1"/>
          </a:solidFill>
          <a:scene3d>
            <a:camera prst="orthographicFront"/>
            <a:lightRig rig="threePt" dir="t"/>
          </a:scene3d>
          <a:sp3d>
            <a:bevelT w="381000" h="381000"/>
            <a:bevelB w="381000" h="381000"/>
          </a:sp3d>
        </p:spPr>
        <p:style>
          <a:lnRef idx="2">
            <a:schemeClr val="accent1">
              <a:shade val="50000"/>
            </a:schemeClr>
          </a:lnRef>
          <a:fillRef idx="1">
            <a:schemeClr val="accent1"/>
          </a:fillRef>
          <a:effectRef idx="0">
            <a:schemeClr val="accent1"/>
          </a:effectRef>
          <a:fontRef idx="minor">
            <a:schemeClr val="lt1"/>
          </a:fontRef>
        </p:style>
        <p:txBody>
          <a:bodyPr rtlCol="0" anchor="ctr">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400" b="0" i="0" u="none" strike="noStrike" kern="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參採學習歷程檔案</a:t>
            </a:r>
          </a:p>
        </p:txBody>
      </p:sp>
      <p:sp>
        <p:nvSpPr>
          <p:cNvPr id="23" name="語音泡泡: 圓角矩形 22">
            <a:extLst>
              <a:ext uri="{FF2B5EF4-FFF2-40B4-BE49-F238E27FC236}">
                <a16:creationId xmlns:a16="http://schemas.microsoft.com/office/drawing/2014/main" xmlns="" id="{7355312E-42E6-401A-8F20-50510A936EDB}"/>
              </a:ext>
            </a:extLst>
          </p:cNvPr>
          <p:cNvSpPr/>
          <p:nvPr/>
        </p:nvSpPr>
        <p:spPr>
          <a:xfrm rot="2092643" flipH="1">
            <a:off x="10330612" y="3241976"/>
            <a:ext cx="1545485" cy="1323013"/>
          </a:xfrm>
          <a:prstGeom prst="wedgeRoundRectCallout">
            <a:avLst>
              <a:gd name="adj1" fmla="val 27706"/>
              <a:gd name="adj2" fmla="val 108185"/>
              <a:gd name="adj3" fmla="val 16667"/>
            </a:avLst>
          </a:prstGeom>
          <a:solidFill>
            <a:schemeClr val="bg1"/>
          </a:solidFill>
          <a:scene3d>
            <a:camera prst="orthographicFront"/>
            <a:lightRig rig="threePt" dir="t"/>
          </a:scene3d>
          <a:sp3d>
            <a:bevelT w="381000" h="381000"/>
            <a:bevelB w="381000" h="381000"/>
          </a:sp3d>
        </p:spPr>
        <p:style>
          <a:lnRef idx="2">
            <a:schemeClr val="accent1">
              <a:shade val="50000"/>
            </a:schemeClr>
          </a:lnRef>
          <a:fillRef idx="1">
            <a:schemeClr val="accent1"/>
          </a:fillRef>
          <a:effectRef idx="0">
            <a:schemeClr val="accent1"/>
          </a:effectRef>
          <a:fontRef idx="minor">
            <a:schemeClr val="lt1"/>
          </a:fontRef>
        </p:style>
        <p:txBody>
          <a:bodyPr rtlCol="0" anchor="ctr">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400" b="0" i="0" u="none" strike="noStrike" kern="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實習</a:t>
            </a:r>
            <a:r>
              <a:rPr kumimoji="0" lang="en-US" altLang="zh-TW" sz="2400" b="0" i="0" u="none" strike="noStrike" kern="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
            </a:r>
            <a:br>
              <a:rPr kumimoji="0" lang="en-US" altLang="zh-TW" sz="2400" b="0" i="0" u="none" strike="noStrike" kern="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br>
            <a:r>
              <a:rPr kumimoji="0" lang="zh-TW" altLang="en-US" sz="2400" b="0" i="0" u="none" strike="noStrike" kern="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證照</a:t>
            </a:r>
            <a:r>
              <a:rPr kumimoji="0" lang="en-US" altLang="zh-TW" sz="2400" b="0" i="0" u="none" strike="noStrike" kern="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
            </a:r>
            <a:br>
              <a:rPr kumimoji="0" lang="en-US" altLang="zh-TW" sz="2400" b="0" i="0" u="none" strike="noStrike" kern="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br>
            <a:r>
              <a:rPr kumimoji="0" lang="zh-TW" altLang="en-US" sz="2400" b="0" i="0" u="none" strike="noStrike" kern="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技藝競賽</a:t>
            </a:r>
          </a:p>
        </p:txBody>
      </p:sp>
    </p:spTree>
    <p:custDataLst>
      <p:tags r:id="rId1"/>
    </p:custDataLst>
    <p:extLst>
      <p:ext uri="{BB962C8B-B14F-4D97-AF65-F5344CB8AC3E}">
        <p14:creationId xmlns:p14="http://schemas.microsoft.com/office/powerpoint/2010/main" val="2322867924"/>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9"/>
                                        </p:tgtEl>
                                        <p:attrNameLst>
                                          <p:attrName>style.visibility</p:attrName>
                                        </p:attrNameLst>
                                      </p:cBhvr>
                                      <p:to>
                                        <p:strVal val="visible"/>
                                      </p:to>
                                    </p:set>
                                    <p:anim calcmode="lin" valueType="num">
                                      <p:cBhvr additive="base">
                                        <p:cTn id="11" dur="500" fill="hold"/>
                                        <p:tgtEl>
                                          <p:spTgt spid="89"/>
                                        </p:tgtEl>
                                        <p:attrNameLst>
                                          <p:attrName>ppt_x</p:attrName>
                                        </p:attrNameLst>
                                      </p:cBhvr>
                                      <p:tavLst>
                                        <p:tav tm="0">
                                          <p:val>
                                            <p:strVal val="#ppt_x"/>
                                          </p:val>
                                        </p:tav>
                                        <p:tav tm="100000">
                                          <p:val>
                                            <p:strVal val="#ppt_x"/>
                                          </p:val>
                                        </p:tav>
                                      </p:tavLst>
                                    </p:anim>
                                    <p:anim calcmode="lin" valueType="num">
                                      <p:cBhvr additive="base">
                                        <p:cTn id="12" dur="500" fill="hold"/>
                                        <p:tgtEl>
                                          <p:spTgt spid="8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grpId="0" nodeType="clickEffect">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cBhvr>
                                        <p:cTn id="22" dur="1000" fill="hold"/>
                                        <p:tgtEl>
                                          <p:spTgt spid="21"/>
                                        </p:tgtEl>
                                        <p:attrNameLst>
                                          <p:attrName>ppt_w</p:attrName>
                                        </p:attrNameLst>
                                      </p:cBhvr>
                                      <p:tavLst>
                                        <p:tav tm="0">
                                          <p:val>
                                            <p:fltVal val="0"/>
                                          </p:val>
                                        </p:tav>
                                        <p:tav tm="100000">
                                          <p:val>
                                            <p:strVal val="#ppt_w"/>
                                          </p:val>
                                        </p:tav>
                                      </p:tavLst>
                                    </p:anim>
                                    <p:anim calcmode="lin" valueType="num">
                                      <p:cBhvr>
                                        <p:cTn id="23" dur="1000" fill="hold"/>
                                        <p:tgtEl>
                                          <p:spTgt spid="21"/>
                                        </p:tgtEl>
                                        <p:attrNameLst>
                                          <p:attrName>ppt_h</p:attrName>
                                        </p:attrNameLst>
                                      </p:cBhvr>
                                      <p:tavLst>
                                        <p:tav tm="0">
                                          <p:val>
                                            <p:fltVal val="0"/>
                                          </p:val>
                                        </p:tav>
                                        <p:tav tm="100000">
                                          <p:val>
                                            <p:strVal val="#ppt_h"/>
                                          </p:val>
                                        </p:tav>
                                      </p:tavLst>
                                    </p:anim>
                                    <p:anim calcmode="lin" valueType="num">
                                      <p:cBhvr>
                                        <p:cTn id="24" dur="1000" fill="hold"/>
                                        <p:tgtEl>
                                          <p:spTgt spid="21"/>
                                        </p:tgtEl>
                                        <p:attrNameLst>
                                          <p:attrName>style.rotation</p:attrName>
                                        </p:attrNameLst>
                                      </p:cBhvr>
                                      <p:tavLst>
                                        <p:tav tm="0">
                                          <p:val>
                                            <p:fltVal val="90"/>
                                          </p:val>
                                        </p:tav>
                                        <p:tav tm="100000">
                                          <p:val>
                                            <p:fltVal val="0"/>
                                          </p:val>
                                        </p:tav>
                                      </p:tavLst>
                                    </p:anim>
                                    <p:animEffect transition="in" filter="fade">
                                      <p:cBhvr>
                                        <p:cTn id="25" dur="1000"/>
                                        <p:tgtEl>
                                          <p:spTgt spid="21"/>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grpId="0" nodeType="click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p:cTn id="30" dur="1000" fill="hold"/>
                                        <p:tgtEl>
                                          <p:spTgt spid="22"/>
                                        </p:tgtEl>
                                        <p:attrNameLst>
                                          <p:attrName>ppt_w</p:attrName>
                                        </p:attrNameLst>
                                      </p:cBhvr>
                                      <p:tavLst>
                                        <p:tav tm="0">
                                          <p:val>
                                            <p:fltVal val="0"/>
                                          </p:val>
                                        </p:tav>
                                        <p:tav tm="100000">
                                          <p:val>
                                            <p:strVal val="#ppt_w"/>
                                          </p:val>
                                        </p:tav>
                                      </p:tavLst>
                                    </p:anim>
                                    <p:anim calcmode="lin" valueType="num">
                                      <p:cBhvr>
                                        <p:cTn id="31" dur="1000" fill="hold"/>
                                        <p:tgtEl>
                                          <p:spTgt spid="22"/>
                                        </p:tgtEl>
                                        <p:attrNameLst>
                                          <p:attrName>ppt_h</p:attrName>
                                        </p:attrNameLst>
                                      </p:cBhvr>
                                      <p:tavLst>
                                        <p:tav tm="0">
                                          <p:val>
                                            <p:fltVal val="0"/>
                                          </p:val>
                                        </p:tav>
                                        <p:tav tm="100000">
                                          <p:val>
                                            <p:strVal val="#ppt_h"/>
                                          </p:val>
                                        </p:tav>
                                      </p:tavLst>
                                    </p:anim>
                                    <p:anim calcmode="lin" valueType="num">
                                      <p:cBhvr>
                                        <p:cTn id="32" dur="1000" fill="hold"/>
                                        <p:tgtEl>
                                          <p:spTgt spid="22"/>
                                        </p:tgtEl>
                                        <p:attrNameLst>
                                          <p:attrName>style.rotation</p:attrName>
                                        </p:attrNameLst>
                                      </p:cBhvr>
                                      <p:tavLst>
                                        <p:tav tm="0">
                                          <p:val>
                                            <p:fltVal val="90"/>
                                          </p:val>
                                        </p:tav>
                                        <p:tav tm="100000">
                                          <p:val>
                                            <p:fltVal val="0"/>
                                          </p:val>
                                        </p:tav>
                                      </p:tavLst>
                                    </p:anim>
                                    <p:animEffect transition="in" filter="fade">
                                      <p:cBhvr>
                                        <p:cTn id="33" dur="1000"/>
                                        <p:tgtEl>
                                          <p:spTgt spid="22"/>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5"/>
                                        </p:tgtEl>
                                        <p:attrNameLst>
                                          <p:attrName>style.visibility</p:attrName>
                                        </p:attrNameLst>
                                      </p:cBhvr>
                                      <p:to>
                                        <p:strVal val="visible"/>
                                      </p:to>
                                    </p:set>
                                    <p:anim calcmode="lin" valueType="num">
                                      <p:cBhvr additive="base">
                                        <p:cTn id="38" dur="500" fill="hold"/>
                                        <p:tgtEl>
                                          <p:spTgt spid="5"/>
                                        </p:tgtEl>
                                        <p:attrNameLst>
                                          <p:attrName>ppt_x</p:attrName>
                                        </p:attrNameLst>
                                      </p:cBhvr>
                                      <p:tavLst>
                                        <p:tav tm="0">
                                          <p:val>
                                            <p:strVal val="#ppt_x"/>
                                          </p:val>
                                        </p:tav>
                                        <p:tav tm="100000">
                                          <p:val>
                                            <p:strVal val="#ppt_x"/>
                                          </p:val>
                                        </p:tav>
                                      </p:tavLst>
                                    </p:anim>
                                    <p:anim calcmode="lin" valueType="num">
                                      <p:cBhvr additive="base">
                                        <p:cTn id="39" dur="500" fill="hold"/>
                                        <p:tgtEl>
                                          <p:spTgt spid="5"/>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90"/>
                                        </p:tgtEl>
                                        <p:attrNameLst>
                                          <p:attrName>style.visibility</p:attrName>
                                        </p:attrNameLst>
                                      </p:cBhvr>
                                      <p:to>
                                        <p:strVal val="visible"/>
                                      </p:to>
                                    </p:set>
                                    <p:anim calcmode="lin" valueType="num">
                                      <p:cBhvr additive="base">
                                        <p:cTn id="42" dur="500" fill="hold"/>
                                        <p:tgtEl>
                                          <p:spTgt spid="90"/>
                                        </p:tgtEl>
                                        <p:attrNameLst>
                                          <p:attrName>ppt_x</p:attrName>
                                        </p:attrNameLst>
                                      </p:cBhvr>
                                      <p:tavLst>
                                        <p:tav tm="0">
                                          <p:val>
                                            <p:strVal val="#ppt_x"/>
                                          </p:val>
                                        </p:tav>
                                        <p:tav tm="100000">
                                          <p:val>
                                            <p:strVal val="#ppt_x"/>
                                          </p:val>
                                        </p:tav>
                                      </p:tavLst>
                                    </p:anim>
                                    <p:anim calcmode="lin" valueType="num">
                                      <p:cBhvr additive="base">
                                        <p:cTn id="43" dur="500" fill="hold"/>
                                        <p:tgtEl>
                                          <p:spTgt spid="90"/>
                                        </p:tgtEl>
                                        <p:attrNameLst>
                                          <p:attrName>ppt_y</p:attrName>
                                        </p:attrNameLst>
                                      </p:cBhvr>
                                      <p:tavLst>
                                        <p:tav tm="0">
                                          <p:val>
                                            <p:strVal val="1+#ppt_h/2"/>
                                          </p:val>
                                        </p:tav>
                                        <p:tav tm="100000">
                                          <p:val>
                                            <p:strVal val="#ppt_y"/>
                                          </p:val>
                                        </p:tav>
                                      </p:tavLst>
                                    </p:anim>
                                  </p:childTnLst>
                                </p:cTn>
                              </p:par>
                            </p:childTnLst>
                          </p:cTn>
                        </p:par>
                        <p:par>
                          <p:cTn id="44" fill="hold">
                            <p:stCondLst>
                              <p:cond delay="500"/>
                            </p:stCondLst>
                            <p:childTnLst>
                              <p:par>
                                <p:cTn id="45" presetID="2" presetClass="entr" presetSubtype="4" fill="hold" grpId="0" nodeType="after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additive="base">
                                        <p:cTn id="47" dur="500" fill="hold"/>
                                        <p:tgtEl>
                                          <p:spTgt spid="7"/>
                                        </p:tgtEl>
                                        <p:attrNameLst>
                                          <p:attrName>ppt_x</p:attrName>
                                        </p:attrNameLst>
                                      </p:cBhvr>
                                      <p:tavLst>
                                        <p:tav tm="0">
                                          <p:val>
                                            <p:strVal val="#ppt_x"/>
                                          </p:val>
                                        </p:tav>
                                        <p:tav tm="100000">
                                          <p:val>
                                            <p:strVal val="#ppt_x"/>
                                          </p:val>
                                        </p:tav>
                                      </p:tavLst>
                                    </p:anim>
                                    <p:anim calcmode="lin" valueType="num">
                                      <p:cBhvr additive="base">
                                        <p:cTn id="4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31" presetClass="entr" presetSubtype="0" fill="hold" grpId="0" nodeType="clickEffect">
                                  <p:stCondLst>
                                    <p:cond delay="0"/>
                                  </p:stCondLst>
                                  <p:childTnLst>
                                    <p:set>
                                      <p:cBhvr>
                                        <p:cTn id="52" dur="1" fill="hold">
                                          <p:stCondLst>
                                            <p:cond delay="0"/>
                                          </p:stCondLst>
                                        </p:cTn>
                                        <p:tgtEl>
                                          <p:spTgt spid="23"/>
                                        </p:tgtEl>
                                        <p:attrNameLst>
                                          <p:attrName>style.visibility</p:attrName>
                                        </p:attrNameLst>
                                      </p:cBhvr>
                                      <p:to>
                                        <p:strVal val="visible"/>
                                      </p:to>
                                    </p:set>
                                    <p:anim calcmode="lin" valueType="num">
                                      <p:cBhvr>
                                        <p:cTn id="53" dur="1000" fill="hold"/>
                                        <p:tgtEl>
                                          <p:spTgt spid="23"/>
                                        </p:tgtEl>
                                        <p:attrNameLst>
                                          <p:attrName>ppt_w</p:attrName>
                                        </p:attrNameLst>
                                      </p:cBhvr>
                                      <p:tavLst>
                                        <p:tav tm="0">
                                          <p:val>
                                            <p:fltVal val="0"/>
                                          </p:val>
                                        </p:tav>
                                        <p:tav tm="100000">
                                          <p:val>
                                            <p:strVal val="#ppt_w"/>
                                          </p:val>
                                        </p:tav>
                                      </p:tavLst>
                                    </p:anim>
                                    <p:anim calcmode="lin" valueType="num">
                                      <p:cBhvr>
                                        <p:cTn id="54" dur="1000" fill="hold"/>
                                        <p:tgtEl>
                                          <p:spTgt spid="23"/>
                                        </p:tgtEl>
                                        <p:attrNameLst>
                                          <p:attrName>ppt_h</p:attrName>
                                        </p:attrNameLst>
                                      </p:cBhvr>
                                      <p:tavLst>
                                        <p:tav tm="0">
                                          <p:val>
                                            <p:fltVal val="0"/>
                                          </p:val>
                                        </p:tav>
                                        <p:tav tm="100000">
                                          <p:val>
                                            <p:strVal val="#ppt_h"/>
                                          </p:val>
                                        </p:tav>
                                      </p:tavLst>
                                    </p:anim>
                                    <p:anim calcmode="lin" valueType="num">
                                      <p:cBhvr>
                                        <p:cTn id="55" dur="1000" fill="hold"/>
                                        <p:tgtEl>
                                          <p:spTgt spid="23"/>
                                        </p:tgtEl>
                                        <p:attrNameLst>
                                          <p:attrName>style.rotation</p:attrName>
                                        </p:attrNameLst>
                                      </p:cBhvr>
                                      <p:tavLst>
                                        <p:tav tm="0">
                                          <p:val>
                                            <p:fltVal val="90"/>
                                          </p:val>
                                        </p:tav>
                                        <p:tav tm="100000">
                                          <p:val>
                                            <p:fltVal val="0"/>
                                          </p:val>
                                        </p:tav>
                                      </p:tavLst>
                                    </p:anim>
                                    <p:animEffect transition="in" filter="fade">
                                      <p:cBhvr>
                                        <p:cTn id="56" dur="1000"/>
                                        <p:tgtEl>
                                          <p:spTgt spid="23"/>
                                        </p:tgtEl>
                                      </p:cBhvr>
                                    </p:animEffect>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4"/>
                                        </p:tgtEl>
                                        <p:attrNameLst>
                                          <p:attrName>style.visibility</p:attrName>
                                        </p:attrNameLst>
                                      </p:cBhvr>
                                      <p:to>
                                        <p:strVal val="visible"/>
                                      </p:to>
                                    </p:set>
                                    <p:anim calcmode="lin" valueType="num">
                                      <p:cBhvr additive="base">
                                        <p:cTn id="61" dur="500" fill="hold"/>
                                        <p:tgtEl>
                                          <p:spTgt spid="4"/>
                                        </p:tgtEl>
                                        <p:attrNameLst>
                                          <p:attrName>ppt_x</p:attrName>
                                        </p:attrNameLst>
                                      </p:cBhvr>
                                      <p:tavLst>
                                        <p:tav tm="0">
                                          <p:val>
                                            <p:strVal val="#ppt_x"/>
                                          </p:val>
                                        </p:tav>
                                        <p:tav tm="100000">
                                          <p:val>
                                            <p:strVal val="#ppt_x"/>
                                          </p:val>
                                        </p:tav>
                                      </p:tavLst>
                                    </p:anim>
                                    <p:anim calcmode="lin" valueType="num">
                                      <p:cBhvr additive="base">
                                        <p:cTn id="62" dur="500" fill="hold"/>
                                        <p:tgtEl>
                                          <p:spTgt spid="4"/>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11"/>
                                        </p:tgtEl>
                                        <p:attrNameLst>
                                          <p:attrName>style.visibility</p:attrName>
                                        </p:attrNameLst>
                                      </p:cBhvr>
                                      <p:to>
                                        <p:strVal val="visible"/>
                                      </p:to>
                                    </p:set>
                                    <p:anim calcmode="lin" valueType="num">
                                      <p:cBhvr additive="base">
                                        <p:cTn id="65" dur="500" fill="hold"/>
                                        <p:tgtEl>
                                          <p:spTgt spid="11"/>
                                        </p:tgtEl>
                                        <p:attrNameLst>
                                          <p:attrName>ppt_x</p:attrName>
                                        </p:attrNameLst>
                                      </p:cBhvr>
                                      <p:tavLst>
                                        <p:tav tm="0">
                                          <p:val>
                                            <p:strVal val="#ppt_x"/>
                                          </p:val>
                                        </p:tav>
                                        <p:tav tm="100000">
                                          <p:val>
                                            <p:strVal val="#ppt_x"/>
                                          </p:val>
                                        </p:tav>
                                      </p:tavLst>
                                    </p:anim>
                                    <p:anim calcmode="lin" valueType="num">
                                      <p:cBhvr additive="base">
                                        <p:cTn id="66" dur="500" fill="hold"/>
                                        <p:tgtEl>
                                          <p:spTgt spid="11"/>
                                        </p:tgtEl>
                                        <p:attrNameLst>
                                          <p:attrName>ppt_y</p:attrName>
                                        </p:attrNameLst>
                                      </p:cBhvr>
                                      <p:tavLst>
                                        <p:tav tm="0">
                                          <p:val>
                                            <p:strVal val="1+#ppt_h/2"/>
                                          </p:val>
                                        </p:tav>
                                        <p:tav tm="100000">
                                          <p:val>
                                            <p:strVal val="#ppt_y"/>
                                          </p:val>
                                        </p:tav>
                                      </p:tavLst>
                                    </p:anim>
                                  </p:childTnLst>
                                </p:cTn>
                              </p:par>
                            </p:childTnLst>
                          </p:cTn>
                        </p:par>
                        <p:par>
                          <p:cTn id="67" fill="hold">
                            <p:stCondLst>
                              <p:cond delay="500"/>
                            </p:stCondLst>
                            <p:childTnLst>
                              <p:par>
                                <p:cTn id="68" presetID="2" presetClass="entr" presetSubtype="4" fill="hold" grpId="0" nodeType="afterEffect">
                                  <p:stCondLst>
                                    <p:cond delay="0"/>
                                  </p:stCondLst>
                                  <p:childTnLst>
                                    <p:set>
                                      <p:cBhvr>
                                        <p:cTn id="69" dur="1" fill="hold">
                                          <p:stCondLst>
                                            <p:cond delay="0"/>
                                          </p:stCondLst>
                                        </p:cTn>
                                        <p:tgtEl>
                                          <p:spTgt spid="6"/>
                                        </p:tgtEl>
                                        <p:attrNameLst>
                                          <p:attrName>style.visibility</p:attrName>
                                        </p:attrNameLst>
                                      </p:cBhvr>
                                      <p:to>
                                        <p:strVal val="visible"/>
                                      </p:to>
                                    </p:set>
                                    <p:anim calcmode="lin" valueType="num">
                                      <p:cBhvr additive="base">
                                        <p:cTn id="70" dur="500" fill="hold"/>
                                        <p:tgtEl>
                                          <p:spTgt spid="6"/>
                                        </p:tgtEl>
                                        <p:attrNameLst>
                                          <p:attrName>ppt_x</p:attrName>
                                        </p:attrNameLst>
                                      </p:cBhvr>
                                      <p:tavLst>
                                        <p:tav tm="0">
                                          <p:val>
                                            <p:strVal val="#ppt_x"/>
                                          </p:val>
                                        </p:tav>
                                        <p:tav tm="100000">
                                          <p:val>
                                            <p:strVal val="#ppt_x"/>
                                          </p:val>
                                        </p:tav>
                                      </p:tavLst>
                                    </p:anim>
                                    <p:anim calcmode="lin" valueType="num">
                                      <p:cBhvr additive="base">
                                        <p:cTn id="71" dur="500" fill="hold"/>
                                        <p:tgtEl>
                                          <p:spTgt spid="6"/>
                                        </p:tgtEl>
                                        <p:attrNameLst>
                                          <p:attrName>ppt_y</p:attrName>
                                        </p:attrNameLst>
                                      </p:cBhvr>
                                      <p:tavLst>
                                        <p:tav tm="0">
                                          <p:val>
                                            <p:strVal val="1+#ppt_h/2"/>
                                          </p:val>
                                        </p:tav>
                                        <p:tav tm="100000">
                                          <p:val>
                                            <p:strVal val="#ppt_y"/>
                                          </p:val>
                                        </p:tav>
                                      </p:tavLst>
                                    </p:anim>
                                  </p:childTnLst>
                                </p:cTn>
                              </p:par>
                            </p:childTnLst>
                          </p:cTn>
                        </p:par>
                        <p:par>
                          <p:cTn id="72" fill="hold">
                            <p:stCondLst>
                              <p:cond delay="1000"/>
                            </p:stCondLst>
                            <p:childTnLst>
                              <p:par>
                                <p:cTn id="73" presetID="2" presetClass="entr" presetSubtype="4" fill="hold" grpId="0" nodeType="afterEffect">
                                  <p:stCondLst>
                                    <p:cond delay="0"/>
                                  </p:stCondLst>
                                  <p:childTnLst>
                                    <p:set>
                                      <p:cBhvr>
                                        <p:cTn id="74" dur="1" fill="hold">
                                          <p:stCondLst>
                                            <p:cond delay="0"/>
                                          </p:stCondLst>
                                        </p:cTn>
                                        <p:tgtEl>
                                          <p:spTgt spid="2"/>
                                        </p:tgtEl>
                                        <p:attrNameLst>
                                          <p:attrName>style.visibility</p:attrName>
                                        </p:attrNameLst>
                                      </p:cBhvr>
                                      <p:to>
                                        <p:strVal val="visible"/>
                                      </p:to>
                                    </p:set>
                                    <p:anim calcmode="lin" valueType="num">
                                      <p:cBhvr additive="base">
                                        <p:cTn id="75" dur="500" fill="hold"/>
                                        <p:tgtEl>
                                          <p:spTgt spid="2"/>
                                        </p:tgtEl>
                                        <p:attrNameLst>
                                          <p:attrName>ppt_x</p:attrName>
                                        </p:attrNameLst>
                                      </p:cBhvr>
                                      <p:tavLst>
                                        <p:tav tm="0">
                                          <p:val>
                                            <p:strVal val="#ppt_x"/>
                                          </p:val>
                                        </p:tav>
                                        <p:tav tm="100000">
                                          <p:val>
                                            <p:strVal val="#ppt_x"/>
                                          </p:val>
                                        </p:tav>
                                      </p:tavLst>
                                    </p:anim>
                                    <p:anim calcmode="lin" valueType="num">
                                      <p:cBhvr additive="base">
                                        <p:cTn id="76" dur="500" fill="hold"/>
                                        <p:tgtEl>
                                          <p:spTgt spid="2"/>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92"/>
                                        </p:tgtEl>
                                        <p:attrNameLst>
                                          <p:attrName>style.visibility</p:attrName>
                                        </p:attrNameLst>
                                      </p:cBhvr>
                                      <p:to>
                                        <p:strVal val="visible"/>
                                      </p:to>
                                    </p:set>
                                    <p:anim calcmode="lin" valueType="num">
                                      <p:cBhvr additive="base">
                                        <p:cTn id="79" dur="500" fill="hold"/>
                                        <p:tgtEl>
                                          <p:spTgt spid="92"/>
                                        </p:tgtEl>
                                        <p:attrNameLst>
                                          <p:attrName>ppt_x</p:attrName>
                                        </p:attrNameLst>
                                      </p:cBhvr>
                                      <p:tavLst>
                                        <p:tav tm="0">
                                          <p:val>
                                            <p:strVal val="#ppt_x"/>
                                          </p:val>
                                        </p:tav>
                                        <p:tav tm="100000">
                                          <p:val>
                                            <p:strVal val="#ppt_x"/>
                                          </p:val>
                                        </p:tav>
                                      </p:tavLst>
                                    </p:anim>
                                    <p:anim calcmode="lin" valueType="num">
                                      <p:cBhvr additive="base">
                                        <p:cTn id="80" dur="500" fill="hold"/>
                                        <p:tgtEl>
                                          <p:spTgt spid="92"/>
                                        </p:tgtEl>
                                        <p:attrNameLst>
                                          <p:attrName>ppt_y</p:attrName>
                                        </p:attrNameLst>
                                      </p:cBhvr>
                                      <p:tavLst>
                                        <p:tav tm="0">
                                          <p:val>
                                            <p:strVal val="1+#ppt_h/2"/>
                                          </p:val>
                                        </p:tav>
                                        <p:tav tm="100000">
                                          <p:val>
                                            <p:strVal val="#ppt_y"/>
                                          </p:val>
                                        </p:tav>
                                      </p:tavLst>
                                    </p:anim>
                                  </p:childTnLst>
                                </p:cTn>
                              </p:par>
                            </p:childTnLst>
                          </p:cTn>
                        </p:par>
                        <p:par>
                          <p:cTn id="81" fill="hold">
                            <p:stCondLst>
                              <p:cond delay="1500"/>
                            </p:stCondLst>
                            <p:childTnLst>
                              <p:par>
                                <p:cTn id="82" presetID="42" presetClass="entr" presetSubtype="0" fill="hold" grpId="0" nodeType="afterEffect">
                                  <p:stCondLst>
                                    <p:cond delay="0"/>
                                  </p:stCondLst>
                                  <p:childTnLst>
                                    <p:set>
                                      <p:cBhvr>
                                        <p:cTn id="83" dur="1" fill="hold">
                                          <p:stCondLst>
                                            <p:cond delay="0"/>
                                          </p:stCondLst>
                                        </p:cTn>
                                        <p:tgtEl>
                                          <p:spTgt spid="9"/>
                                        </p:tgtEl>
                                        <p:attrNameLst>
                                          <p:attrName>style.visibility</p:attrName>
                                        </p:attrNameLst>
                                      </p:cBhvr>
                                      <p:to>
                                        <p:strVal val="visible"/>
                                      </p:to>
                                    </p:set>
                                    <p:animEffect transition="in" filter="fade">
                                      <p:cBhvr>
                                        <p:cTn id="84" dur="1000"/>
                                        <p:tgtEl>
                                          <p:spTgt spid="9"/>
                                        </p:tgtEl>
                                      </p:cBhvr>
                                    </p:animEffect>
                                    <p:anim calcmode="lin" valueType="num">
                                      <p:cBhvr>
                                        <p:cTn id="85" dur="1000" fill="hold"/>
                                        <p:tgtEl>
                                          <p:spTgt spid="9"/>
                                        </p:tgtEl>
                                        <p:attrNameLst>
                                          <p:attrName>ppt_x</p:attrName>
                                        </p:attrNameLst>
                                      </p:cBhvr>
                                      <p:tavLst>
                                        <p:tav tm="0">
                                          <p:val>
                                            <p:strVal val="#ppt_x"/>
                                          </p:val>
                                        </p:tav>
                                        <p:tav tm="100000">
                                          <p:val>
                                            <p:strVal val="#ppt_x"/>
                                          </p:val>
                                        </p:tav>
                                      </p:tavLst>
                                    </p:anim>
                                    <p:anim calcmode="lin" valueType="num">
                                      <p:cBhvr>
                                        <p:cTn id="8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 grpId="0" animBg="1"/>
      <p:bldP spid="6" grpId="0"/>
      <p:bldP spid="8" grpId="0"/>
      <p:bldP spid="9" grpId="0"/>
      <p:bldP spid="2" grpId="0" animBg="1"/>
      <p:bldP spid="92" grpId="0"/>
      <p:bldP spid="4" grpId="0" animBg="1"/>
      <p:bldP spid="90" grpId="0"/>
      <p:bldP spid="3" grpId="0" animBg="1"/>
      <p:bldP spid="89" grpId="0"/>
      <p:bldP spid="11" grpId="0"/>
      <p:bldP spid="21" grpId="0" animBg="1"/>
      <p:bldP spid="22" grpId="0" animBg="1"/>
      <p:bldP spid="23" grpId="0" animBg="1"/>
    </p:bldLst>
  </p:timing>
</p:sld>
</file>

<file path=ppt/slides/slide40.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3" name="圖片 2">
            <a:extLst>
              <a:ext uri="{FF2B5EF4-FFF2-40B4-BE49-F238E27FC236}">
                <a16:creationId xmlns:a16="http://schemas.microsoft.com/office/drawing/2014/main" xmlns="" id="{2F5B71F4-9440-4EDA-A278-1EF7649EB718}"/>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011681" y="81280"/>
            <a:ext cx="7815514" cy="6634480"/>
          </a:xfrm>
          <a:prstGeom prst="rect">
            <a:avLst/>
          </a:prstGeom>
        </p:spPr>
      </p:pic>
      <p:sp>
        <p:nvSpPr>
          <p:cNvPr id="4" name="文字方塊 3">
            <a:extLst>
              <a:ext uri="{FF2B5EF4-FFF2-40B4-BE49-F238E27FC236}">
                <a16:creationId xmlns:a16="http://schemas.microsoft.com/office/drawing/2014/main" xmlns="" id="{2E3750C8-5A02-4F62-BF27-B65CDD54EF7B}"/>
              </a:ext>
            </a:extLst>
          </p:cNvPr>
          <p:cNvSpPr txBox="1"/>
          <p:nvPr/>
        </p:nvSpPr>
        <p:spPr>
          <a:xfrm>
            <a:off x="2435925" y="6195568"/>
            <a:ext cx="4787836" cy="377952"/>
          </a:xfrm>
          <a:prstGeom prst="rect">
            <a:avLst/>
          </a:prstGeom>
          <a:noFill/>
          <a:ln w="76200">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endParaRPr>
          </a:p>
        </p:txBody>
      </p:sp>
      <p:pic>
        <p:nvPicPr>
          <p:cNvPr id="6" name="Picture 2">
            <a:extLst>
              <a:ext uri="{FF2B5EF4-FFF2-40B4-BE49-F238E27FC236}">
                <a16:creationId xmlns:a16="http://schemas.microsoft.com/office/drawing/2014/main" xmlns="" id="{9280DD1C-0588-48AF-9958-A71ECCA876A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471090" y="5538048"/>
            <a:ext cx="1598513" cy="13150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9178975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 name="Oval 65"/>
          <p:cNvSpPr>
            <a:spLocks noChangeArrowheads="1"/>
          </p:cNvSpPr>
          <p:nvPr/>
        </p:nvSpPr>
        <p:spPr bwMode="auto">
          <a:xfrm rot="10800000" flipV="1">
            <a:off x="4124955" y="5094594"/>
            <a:ext cx="4473825" cy="693812"/>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defTabSz="685800">
              <a:defRPr/>
            </a:pPr>
            <a:endParaRPr lang="zh-CN" altLang="en-US" sz="1350" kern="0">
              <a:solidFill>
                <a:sysClr val="windowText" lastClr="000000"/>
              </a:solidFill>
              <a:latin typeface="Arial" pitchFamily="34" charset="0"/>
              <a:ea typeface="宋体"/>
            </a:endParaRPr>
          </a:p>
        </p:txBody>
      </p:sp>
      <p:sp>
        <p:nvSpPr>
          <p:cNvPr id="24" name="任意多边形 23"/>
          <p:cNvSpPr/>
          <p:nvPr/>
        </p:nvSpPr>
        <p:spPr>
          <a:xfrm>
            <a:off x="5651174" y="1974536"/>
            <a:ext cx="1710626" cy="1842536"/>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 name="connsiteX28" fmla="*/ 0 w 1768701"/>
              <a:gd name="connsiteY28" fmla="*/ 0 h 1819275"/>
              <a:gd name="connsiteX0" fmla="*/ 0 w 1774058"/>
              <a:gd name="connsiteY0" fmla="*/ 0 h 1819275"/>
              <a:gd name="connsiteX1" fmla="*/ 1239837 w 1774058"/>
              <a:gd name="connsiteY1" fmla="*/ 0 h 1819275"/>
              <a:gd name="connsiteX2" fmla="*/ 1425575 w 1774058"/>
              <a:gd name="connsiteY2" fmla="*/ 1819275 h 1819275"/>
              <a:gd name="connsiteX3" fmla="*/ 1217011 w 1774058"/>
              <a:gd name="connsiteY3" fmla="*/ 1151279 h 1819275"/>
              <a:gd name="connsiteX4" fmla="*/ 1120532 w 1774058"/>
              <a:gd name="connsiteY4" fmla="*/ 960656 h 1819275"/>
              <a:gd name="connsiteX5" fmla="*/ 1125218 w 1774058"/>
              <a:gd name="connsiteY5" fmla="*/ 962449 h 1819275"/>
              <a:gd name="connsiteX6" fmla="*/ 1087312 w 1774058"/>
              <a:gd name="connsiteY6" fmla="*/ 895020 h 1819275"/>
              <a:gd name="connsiteX7" fmla="*/ 1067594 w 1774058"/>
              <a:gd name="connsiteY7" fmla="*/ 856060 h 1819275"/>
              <a:gd name="connsiteX8" fmla="*/ 1044723 w 1774058"/>
              <a:gd name="connsiteY8" fmla="*/ 819259 h 1819275"/>
              <a:gd name="connsiteX9" fmla="*/ 1032247 w 1774058"/>
              <a:gd name="connsiteY9" fmla="*/ 797066 h 1819275"/>
              <a:gd name="connsiteX10" fmla="*/ 1011074 w 1774058"/>
              <a:gd name="connsiteY10" fmla="*/ 765115 h 1819275"/>
              <a:gd name="connsiteX11" fmla="*/ 976419 w 1774058"/>
              <a:gd name="connsiteY11" fmla="*/ 709350 h 1819275"/>
              <a:gd name="connsiteX12" fmla="*/ 949071 w 1774058"/>
              <a:gd name="connsiteY12" fmla="*/ 671548 h 1819275"/>
              <a:gd name="connsiteX13" fmla="*/ 932625 w 1774058"/>
              <a:gd name="connsiteY13" fmla="*/ 646730 h 1819275"/>
              <a:gd name="connsiteX14" fmla="*/ 911183 w 1774058"/>
              <a:gd name="connsiteY14" fmla="*/ 619176 h 1819275"/>
              <a:gd name="connsiteX15" fmla="*/ 873826 w 1774058"/>
              <a:gd name="connsiteY15" fmla="*/ 567538 h 1819275"/>
              <a:gd name="connsiteX16" fmla="*/ 842456 w 1774058"/>
              <a:gd name="connsiteY16" fmla="*/ 530859 h 1819275"/>
              <a:gd name="connsiteX17" fmla="*/ 827460 w 1774058"/>
              <a:gd name="connsiteY17" fmla="*/ 511589 h 1819275"/>
              <a:gd name="connsiteX18" fmla="*/ 804660 w 1774058"/>
              <a:gd name="connsiteY18" fmla="*/ 486667 h 1819275"/>
              <a:gd name="connsiteX19" fmla="*/ 759485 w 1774058"/>
              <a:gd name="connsiteY19" fmla="*/ 433846 h 1819275"/>
              <a:gd name="connsiteX20" fmla="*/ 732019 w 1774058"/>
              <a:gd name="connsiteY20" fmla="*/ 407265 h 1819275"/>
              <a:gd name="connsiteX21" fmla="*/ 717863 w 1774058"/>
              <a:gd name="connsiteY21" fmla="*/ 391791 h 1819275"/>
              <a:gd name="connsiteX22" fmla="*/ 677622 w 1774058"/>
              <a:gd name="connsiteY22" fmla="*/ 354620 h 1819275"/>
              <a:gd name="connsiteX23" fmla="*/ 633065 w 1774058"/>
              <a:gd name="connsiteY23" fmla="*/ 311498 h 1819275"/>
              <a:gd name="connsiteX24" fmla="*/ 619739 w 1774058"/>
              <a:gd name="connsiteY24" fmla="*/ 301151 h 1819275"/>
              <a:gd name="connsiteX25" fmla="*/ 604942 w 1774058"/>
              <a:gd name="connsiteY25" fmla="*/ 287483 h 1819275"/>
              <a:gd name="connsiteX26" fmla="*/ 29334 w 1774058"/>
              <a:gd name="connsiteY26" fmla="*/ 3471 h 1819275"/>
              <a:gd name="connsiteX27" fmla="*/ 7152 w 1774058"/>
              <a:gd name="connsiteY27" fmla="*/ 1798 h 1819275"/>
              <a:gd name="connsiteX28" fmla="*/ 0 w 1774058"/>
              <a:gd name="connsiteY28" fmla="*/ 0 h 1819275"/>
              <a:gd name="connsiteX0" fmla="*/ 0 w 1775399"/>
              <a:gd name="connsiteY0" fmla="*/ 0 h 1819275"/>
              <a:gd name="connsiteX1" fmla="*/ 1239837 w 1775399"/>
              <a:gd name="connsiteY1" fmla="*/ 0 h 1819275"/>
              <a:gd name="connsiteX2" fmla="*/ 1425575 w 1775399"/>
              <a:gd name="connsiteY2" fmla="*/ 1819275 h 1819275"/>
              <a:gd name="connsiteX3" fmla="*/ 1217011 w 1775399"/>
              <a:gd name="connsiteY3" fmla="*/ 1151279 h 1819275"/>
              <a:gd name="connsiteX4" fmla="*/ 1120532 w 1775399"/>
              <a:gd name="connsiteY4" fmla="*/ 960656 h 1819275"/>
              <a:gd name="connsiteX5" fmla="*/ 1125218 w 1775399"/>
              <a:gd name="connsiteY5" fmla="*/ 962449 h 1819275"/>
              <a:gd name="connsiteX6" fmla="*/ 1087312 w 1775399"/>
              <a:gd name="connsiteY6" fmla="*/ 895020 h 1819275"/>
              <a:gd name="connsiteX7" fmla="*/ 1067594 w 1775399"/>
              <a:gd name="connsiteY7" fmla="*/ 856060 h 1819275"/>
              <a:gd name="connsiteX8" fmla="*/ 1044723 w 1775399"/>
              <a:gd name="connsiteY8" fmla="*/ 819259 h 1819275"/>
              <a:gd name="connsiteX9" fmla="*/ 1032247 w 1775399"/>
              <a:gd name="connsiteY9" fmla="*/ 797066 h 1819275"/>
              <a:gd name="connsiteX10" fmla="*/ 1011074 w 1775399"/>
              <a:gd name="connsiteY10" fmla="*/ 765115 h 1819275"/>
              <a:gd name="connsiteX11" fmla="*/ 976419 w 1775399"/>
              <a:gd name="connsiteY11" fmla="*/ 709350 h 1819275"/>
              <a:gd name="connsiteX12" fmla="*/ 949071 w 1775399"/>
              <a:gd name="connsiteY12" fmla="*/ 671548 h 1819275"/>
              <a:gd name="connsiteX13" fmla="*/ 932625 w 1775399"/>
              <a:gd name="connsiteY13" fmla="*/ 646730 h 1819275"/>
              <a:gd name="connsiteX14" fmla="*/ 911183 w 1775399"/>
              <a:gd name="connsiteY14" fmla="*/ 619176 h 1819275"/>
              <a:gd name="connsiteX15" fmla="*/ 873826 w 1775399"/>
              <a:gd name="connsiteY15" fmla="*/ 567538 h 1819275"/>
              <a:gd name="connsiteX16" fmla="*/ 842456 w 1775399"/>
              <a:gd name="connsiteY16" fmla="*/ 530859 h 1819275"/>
              <a:gd name="connsiteX17" fmla="*/ 827460 w 1775399"/>
              <a:gd name="connsiteY17" fmla="*/ 511589 h 1819275"/>
              <a:gd name="connsiteX18" fmla="*/ 804660 w 1775399"/>
              <a:gd name="connsiteY18" fmla="*/ 486667 h 1819275"/>
              <a:gd name="connsiteX19" fmla="*/ 759485 w 1775399"/>
              <a:gd name="connsiteY19" fmla="*/ 433846 h 1819275"/>
              <a:gd name="connsiteX20" fmla="*/ 732019 w 1775399"/>
              <a:gd name="connsiteY20" fmla="*/ 407265 h 1819275"/>
              <a:gd name="connsiteX21" fmla="*/ 717863 w 1775399"/>
              <a:gd name="connsiteY21" fmla="*/ 391791 h 1819275"/>
              <a:gd name="connsiteX22" fmla="*/ 677622 w 1775399"/>
              <a:gd name="connsiteY22" fmla="*/ 354620 h 1819275"/>
              <a:gd name="connsiteX23" fmla="*/ 633065 w 1775399"/>
              <a:gd name="connsiteY23" fmla="*/ 311498 h 1819275"/>
              <a:gd name="connsiteX24" fmla="*/ 619739 w 1775399"/>
              <a:gd name="connsiteY24" fmla="*/ 301151 h 1819275"/>
              <a:gd name="connsiteX25" fmla="*/ 604942 w 1775399"/>
              <a:gd name="connsiteY25" fmla="*/ 287483 h 1819275"/>
              <a:gd name="connsiteX26" fmla="*/ 29334 w 1775399"/>
              <a:gd name="connsiteY26" fmla="*/ 3471 h 1819275"/>
              <a:gd name="connsiteX27" fmla="*/ 7152 w 1775399"/>
              <a:gd name="connsiteY27" fmla="*/ 1798 h 1819275"/>
              <a:gd name="connsiteX28" fmla="*/ 0 w 1775399"/>
              <a:gd name="connsiteY28" fmla="*/ 0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75399" h="1819275">
                <a:moveTo>
                  <a:pt x="0" y="0"/>
                </a:moveTo>
                <a:lnTo>
                  <a:pt x="1239837" y="0"/>
                </a:lnTo>
                <a:cubicBezTo>
                  <a:pt x="1820863" y="101600"/>
                  <a:pt x="1997075"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lnTo>
                  <a:pt x="0" y="0"/>
                </a:lnTo>
                <a:close/>
              </a:path>
            </a:pathLst>
          </a:custGeom>
          <a:gradFill flip="none" rotWithShape="1">
            <a:gsLst>
              <a:gs pos="14000">
                <a:schemeClr val="accent1"/>
              </a:gs>
              <a:gs pos="64000">
                <a:schemeClr val="accent1"/>
              </a:gs>
              <a:gs pos="42000">
                <a:schemeClr val="accent1"/>
              </a:gs>
              <a:gs pos="100000">
                <a:schemeClr val="accent1">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25" name="任意多边形 24"/>
          <p:cNvSpPr/>
          <p:nvPr/>
        </p:nvSpPr>
        <p:spPr>
          <a:xfrm rot="18069961">
            <a:off x="4999098" y="1940863"/>
            <a:ext cx="1481801" cy="1756841"/>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4">
                  <a:lumMod val="20000"/>
                  <a:lumOff val="80000"/>
                </a:schemeClr>
              </a:gs>
              <a:gs pos="64000">
                <a:schemeClr val="accent4">
                  <a:lumMod val="40000"/>
                  <a:lumOff val="60000"/>
                </a:schemeClr>
              </a:gs>
              <a:gs pos="42000">
                <a:schemeClr val="accent4">
                  <a:lumMod val="40000"/>
                  <a:lumOff val="60000"/>
                </a:schemeClr>
              </a:gs>
              <a:gs pos="100000">
                <a:schemeClr val="accent4">
                  <a:lumMod val="60000"/>
                  <a:lumOff val="40000"/>
                </a:schemeClr>
              </a:gs>
            </a:gsLst>
            <a:lin ang="0" scaled="0"/>
            <a:tileRect/>
          </a:gradFill>
          <a:ln w="3175">
            <a:noFill/>
          </a:ln>
          <a:scene3d>
            <a:camera prst="orthographicFront"/>
            <a:lightRig rig="threePt" dir="t"/>
          </a:scene3d>
          <a:sp3d>
            <a:bevelT/>
            <a:bevelB/>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34" name="任意多边形 33"/>
          <p:cNvSpPr/>
          <p:nvPr/>
        </p:nvSpPr>
        <p:spPr>
          <a:xfrm rot="14432381">
            <a:off x="4576690" y="2607779"/>
            <a:ext cx="1547120" cy="1596683"/>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4"/>
              </a:gs>
              <a:gs pos="64000">
                <a:schemeClr val="accent4"/>
              </a:gs>
              <a:gs pos="42000">
                <a:schemeClr val="accent4"/>
              </a:gs>
              <a:gs pos="100000">
                <a:schemeClr val="accent4">
                  <a:lumMod val="75000"/>
                </a:schemeClr>
              </a:gs>
            </a:gsLst>
            <a:lin ang="0" scaled="0"/>
            <a:tileRect/>
          </a:gradFill>
          <a:ln w="3175">
            <a:noFill/>
          </a:ln>
          <a:scene3d>
            <a:camera prst="orthographicFront"/>
            <a:lightRig rig="threePt" dir="t"/>
          </a:scene3d>
          <a:sp3d>
            <a:bevelT/>
            <a:bevelB/>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38" name="任意多边形 37"/>
          <p:cNvSpPr/>
          <p:nvPr/>
        </p:nvSpPr>
        <p:spPr>
          <a:xfrm rot="10142731">
            <a:off x="4950808" y="3253826"/>
            <a:ext cx="1762051" cy="1808002"/>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2">
                  <a:lumMod val="20000"/>
                  <a:lumOff val="80000"/>
                </a:schemeClr>
              </a:gs>
              <a:gs pos="64000">
                <a:schemeClr val="accent2">
                  <a:lumMod val="40000"/>
                  <a:lumOff val="60000"/>
                </a:schemeClr>
              </a:gs>
              <a:gs pos="42000">
                <a:schemeClr val="accent2">
                  <a:lumMod val="40000"/>
                  <a:lumOff val="60000"/>
                </a:schemeClr>
              </a:gs>
              <a:gs pos="100000">
                <a:schemeClr val="accent2">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39" name="任意多边形 38"/>
          <p:cNvSpPr/>
          <p:nvPr/>
        </p:nvSpPr>
        <p:spPr>
          <a:xfrm rot="6150321">
            <a:off x="5991319" y="3231252"/>
            <a:ext cx="1522512" cy="1826245"/>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2"/>
              </a:gs>
              <a:gs pos="64000">
                <a:schemeClr val="accent2"/>
              </a:gs>
              <a:gs pos="42000">
                <a:schemeClr val="accent2"/>
              </a:gs>
              <a:gs pos="100000">
                <a:schemeClr val="accent2">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43" name="任意多边形 42"/>
          <p:cNvSpPr/>
          <p:nvPr/>
        </p:nvSpPr>
        <p:spPr>
          <a:xfrm rot="3662163">
            <a:off x="6189616" y="2679687"/>
            <a:ext cx="1368452" cy="1802014"/>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1">
                  <a:lumMod val="20000"/>
                  <a:lumOff val="80000"/>
                </a:schemeClr>
              </a:gs>
              <a:gs pos="64000">
                <a:schemeClr val="accent1">
                  <a:lumMod val="40000"/>
                  <a:lumOff val="60000"/>
                </a:schemeClr>
              </a:gs>
              <a:gs pos="42000">
                <a:schemeClr val="accent1">
                  <a:lumMod val="40000"/>
                  <a:lumOff val="60000"/>
                </a:schemeClr>
              </a:gs>
              <a:gs pos="100000">
                <a:schemeClr val="accent1">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4" name="文本框 3"/>
          <p:cNvSpPr txBox="1"/>
          <p:nvPr/>
        </p:nvSpPr>
        <p:spPr>
          <a:xfrm>
            <a:off x="5343773" y="2616266"/>
            <a:ext cx="1524818" cy="2400657"/>
          </a:xfrm>
          <a:prstGeom prst="rect">
            <a:avLst/>
          </a:prstGeom>
          <a:noFill/>
          <a:scene3d>
            <a:camera prst="orthographicFront"/>
            <a:lightRig rig="threePt" dir="t"/>
          </a:scene3d>
          <a:sp3d>
            <a:bevelT w="254000" h="254000"/>
            <a:bevelB w="254000" h="254000"/>
          </a:sp3d>
        </p:spPr>
        <p:txBody>
          <a:bodyPr wrap="square" rtlCol="0">
            <a:spAutoFit/>
            <a:sp3d>
              <a:bevelT w="254000" h="330200"/>
              <a:bevelB w="254000" h="330200"/>
            </a:sp3d>
          </a:bodyPr>
          <a:lstStyle/>
          <a:p>
            <a:pPr defTabSz="685800">
              <a:defRPr/>
            </a:pPr>
            <a:r>
              <a:rPr lang="zh-TW" altLang="en-US" sz="5000" b="1" dirty="0">
                <a:solidFill>
                  <a:srgbClr val="9966FF"/>
                </a:solidFill>
                <a:latin typeface="標楷體" panose="03000509000000000000" pitchFamily="65" charset="-120"/>
                <a:ea typeface="標楷體" panose="03000509000000000000" pitchFamily="65" charset="-120"/>
              </a:rPr>
              <a:t>優先</a:t>
            </a:r>
            <a:r>
              <a:rPr lang="en-US" altLang="zh-TW" sz="5000" b="1" dirty="0">
                <a:solidFill>
                  <a:srgbClr val="9966FF"/>
                </a:solidFill>
                <a:latin typeface="標楷體" panose="03000509000000000000" pitchFamily="65" charset="-120"/>
                <a:ea typeface="標楷體" panose="03000509000000000000" pitchFamily="65" charset="-120"/>
              </a:rPr>
              <a:t/>
            </a:r>
            <a:br>
              <a:rPr lang="en-US" altLang="zh-TW" sz="5000" b="1" dirty="0">
                <a:solidFill>
                  <a:srgbClr val="9966FF"/>
                </a:solidFill>
                <a:latin typeface="標楷體" panose="03000509000000000000" pitchFamily="65" charset="-120"/>
                <a:ea typeface="標楷體" panose="03000509000000000000" pitchFamily="65" charset="-120"/>
              </a:rPr>
            </a:br>
            <a:r>
              <a:rPr lang="zh-TW" altLang="en-US" sz="5000" b="1" dirty="0">
                <a:solidFill>
                  <a:srgbClr val="9966FF"/>
                </a:solidFill>
                <a:latin typeface="標楷體" panose="03000509000000000000" pitchFamily="65" charset="-120"/>
                <a:ea typeface="標楷體" panose="03000509000000000000" pitchFamily="65" charset="-120"/>
              </a:rPr>
              <a:t>免試</a:t>
            </a:r>
            <a:r>
              <a:rPr lang="en-US" altLang="zh-TW" sz="5000" b="1" dirty="0">
                <a:solidFill>
                  <a:srgbClr val="9966FF"/>
                </a:solidFill>
                <a:latin typeface="標楷體" panose="03000509000000000000" pitchFamily="65" charset="-120"/>
                <a:ea typeface="標楷體" panose="03000509000000000000" pitchFamily="65" charset="-120"/>
              </a:rPr>
              <a:t/>
            </a:r>
            <a:br>
              <a:rPr lang="en-US" altLang="zh-TW" sz="5000" b="1" dirty="0">
                <a:solidFill>
                  <a:srgbClr val="9966FF"/>
                </a:solidFill>
                <a:latin typeface="標楷體" panose="03000509000000000000" pitchFamily="65" charset="-120"/>
                <a:ea typeface="標楷體" panose="03000509000000000000" pitchFamily="65" charset="-120"/>
              </a:rPr>
            </a:br>
            <a:endParaRPr lang="zh-CN" altLang="en-US" sz="5000" b="1" dirty="0">
              <a:solidFill>
                <a:srgbClr val="9966FF"/>
              </a:solidFill>
              <a:latin typeface="標楷體" panose="03000509000000000000" pitchFamily="65" charset="-120"/>
              <a:ea typeface="標楷體" panose="03000509000000000000" pitchFamily="65" charset="-120"/>
            </a:endParaRPr>
          </a:p>
        </p:txBody>
      </p:sp>
      <p:pic>
        <p:nvPicPr>
          <p:cNvPr id="10" name="Picture 2">
            <a:extLst>
              <a:ext uri="{FF2B5EF4-FFF2-40B4-BE49-F238E27FC236}">
                <a16:creationId xmlns:a16="http://schemas.microsoft.com/office/drawing/2014/main" xmlns="" id="{FA038A4A-DD75-4635-A068-881F069D8CB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665" y="552688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86483745"/>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anim calcmode="lin" valueType="num">
                                      <p:cBhvr>
                                        <p:cTn id="10" dur="500" fill="hold"/>
                                        <p:tgtEl>
                                          <p:spTgt spid="4"/>
                                        </p:tgtEl>
                                        <p:attrNameLst>
                                          <p:attrName>ppt_x</p:attrName>
                                        </p:attrNameLst>
                                      </p:cBhvr>
                                      <p:tavLst>
                                        <p:tav tm="0">
                                          <p:val>
                                            <p:fltVal val="0.5"/>
                                          </p:val>
                                        </p:tav>
                                        <p:tav tm="100000">
                                          <p:val>
                                            <p:strVal val="#ppt_x"/>
                                          </p:val>
                                        </p:tav>
                                      </p:tavLst>
                                    </p:anim>
                                    <p:anim calcmode="lin" valueType="num">
                                      <p:cBhvr>
                                        <p:cTn id="11" dur="500" fill="hold"/>
                                        <p:tgtEl>
                                          <p:spTgt spid="4"/>
                                        </p:tgtEl>
                                        <p:attrNameLst>
                                          <p:attrName>ppt_y</p:attrName>
                                        </p:attrNameLst>
                                      </p:cBhvr>
                                      <p:tavLst>
                                        <p:tav tm="0">
                                          <p:val>
                                            <p:fltVal val="0.5"/>
                                          </p:val>
                                        </p:tav>
                                        <p:tav tm="100000">
                                          <p:val>
                                            <p:strVal val="#ppt_y"/>
                                          </p:val>
                                        </p:tav>
                                      </p:tavLst>
                                    </p:anim>
                                  </p:childTnLst>
                                </p:cTn>
                              </p:par>
                              <p:par>
                                <p:cTn id="12" presetID="21" presetClass="entr" presetSubtype="1" fill="hold" nodeType="with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heel(1)">
                                      <p:cBhvr>
                                        <p:cTn id="14"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2.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2946" name="標題 3"/>
          <p:cNvSpPr>
            <a:spLocks noGrp="1"/>
          </p:cNvSpPr>
          <p:nvPr>
            <p:ph type="title" idx="4294967295"/>
          </p:nvPr>
        </p:nvSpPr>
        <p:spPr>
          <a:xfrm>
            <a:off x="-1" y="1079500"/>
            <a:ext cx="8080131" cy="1852613"/>
          </a:xfrm>
        </p:spPr>
        <p:txBody>
          <a:bodyPr>
            <a:noAutofit/>
            <a:scene3d>
              <a:camera prst="orthographicFront"/>
              <a:lightRig rig="threePt" dir="t"/>
            </a:scene3d>
            <a:sp3d extrusionH="57150">
              <a:bevelT w="38100" h="38100"/>
            </a:sp3d>
          </a:bodyPr>
          <a:lstStyle/>
          <a:p>
            <a:pPr algn="ctr"/>
            <a:r>
              <a:rPr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以</a:t>
            </a:r>
            <a:r>
              <a:rPr lang="zh-TW"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永平高中</a:t>
            </a:r>
            <a:r>
              <a:rPr lang="zh-TW" altLang="en-US" sz="6000" b="1" dirty="0">
                <a:solidFill>
                  <a:srgbClr val="00B050"/>
                </a:solidFill>
                <a:effectLst>
                  <a:outerShdw blurRad="38100" dist="38100" dir="2700000" algn="tl">
                    <a:srgbClr val="000000">
                      <a:alpha val="43137"/>
                    </a:srgbClr>
                  </a:outerShdw>
                </a:effectLst>
                <a:ea typeface="標楷體" panose="03000509000000000000" pitchFamily="65" charset="-120"/>
              </a:rPr>
              <a:t>國中部</a:t>
            </a:r>
            <a:r>
              <a:rPr lang="zh-TW"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為例</a:t>
            </a:r>
            <a:endParaRPr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sp>
        <p:nvSpPr>
          <p:cNvPr id="82949" name="內容版面配置區 3"/>
          <p:cNvSpPr>
            <a:spLocks noGrp="1"/>
          </p:cNvSpPr>
          <p:nvPr>
            <p:ph sz="half" idx="4294967295"/>
          </p:nvPr>
        </p:nvSpPr>
        <p:spPr>
          <a:xfrm>
            <a:off x="0" y="2003425"/>
            <a:ext cx="9991725" cy="3376826"/>
          </a:xfrm>
        </p:spPr>
        <p:txBody>
          <a:bodyPr>
            <a:normAutofit lnSpcReduction="10000"/>
            <a:scene3d>
              <a:camera prst="orthographicFront"/>
              <a:lightRig rig="threePt" dir="t"/>
            </a:scene3d>
            <a:sp3d extrusionH="57150">
              <a:bevelT w="38100" h="38100"/>
            </a:sp3d>
          </a:bodyPr>
          <a:lstStyle/>
          <a:p>
            <a:pPr marL="342900" lvl="1" indent="0">
              <a:buNone/>
            </a:pPr>
            <a:endParaRPr lang="en-US" altLang="en-US" dirty="0">
              <a:solidFill>
                <a:srgbClr val="FF0000"/>
              </a:solidFill>
              <a:latin typeface="標楷體" panose="03000509000000000000" pitchFamily="65" charset="-120"/>
              <a:ea typeface="標楷體" panose="03000509000000000000" pitchFamily="65" charset="-120"/>
            </a:endParaRPr>
          </a:p>
          <a:p>
            <a:pPr marL="342900" lvl="1" indent="0">
              <a:buNone/>
            </a:pPr>
            <a:r>
              <a:rPr altLang="en-US" sz="4400" dirty="0">
                <a:solidFill>
                  <a:srgbClr val="FF0000"/>
                </a:solidFill>
                <a:latin typeface="標楷體" panose="03000509000000000000" pitchFamily="65" charset="-120"/>
                <a:ea typeface="標楷體" panose="03000509000000000000" pitchFamily="65" charset="-120"/>
              </a:rPr>
              <a:t>■</a:t>
            </a:r>
            <a:r>
              <a:rPr altLang="en-US" sz="4400" dirty="0" err="1">
                <a:solidFill>
                  <a:srgbClr val="FF0000"/>
                </a:solidFill>
                <a:latin typeface="標楷體" panose="03000509000000000000" pitchFamily="65" charset="-120"/>
                <a:ea typeface="標楷體" panose="03000509000000000000" pitchFamily="65" charset="-120"/>
              </a:rPr>
              <a:t>普通</a:t>
            </a:r>
            <a:r>
              <a:rPr lang="zh-TW" altLang="en-US" sz="4400" dirty="0">
                <a:solidFill>
                  <a:srgbClr val="FF0000"/>
                </a:solidFill>
                <a:ea typeface="標楷體" panose="03000509000000000000" pitchFamily="65" charset="-120"/>
              </a:rPr>
              <a:t>高中</a:t>
            </a:r>
            <a:r>
              <a:rPr altLang="en-US" sz="4400" dirty="0">
                <a:solidFill>
                  <a:srgbClr val="FF0000"/>
                </a:solidFill>
              </a:rPr>
              <a:t>：</a:t>
            </a:r>
            <a:endParaRPr lang="en-US" altLang="en-US" sz="4400" dirty="0">
              <a:solidFill>
                <a:srgbClr val="FF0000"/>
              </a:solidFill>
            </a:endParaRPr>
          </a:p>
          <a:p>
            <a:pPr marL="114300" lvl="1" indent="0" defTabSz="685799">
              <a:lnSpc>
                <a:spcPct val="120000"/>
              </a:lnSpc>
              <a:spcBef>
                <a:spcPts val="375"/>
              </a:spcBef>
              <a:buNone/>
              <a:defRPr/>
            </a:pPr>
            <a:r>
              <a:rPr lang="zh-TW" altLang="en-US" sz="4400" b="1" dirty="0">
                <a:solidFill>
                  <a:srgbClr val="4A09ED"/>
                </a:solidFill>
                <a:latin typeface="標楷體" panose="03000509000000000000" pitchFamily="65" charset="-120"/>
                <a:ea typeface="標楷體" panose="03000509000000000000" pitchFamily="65" charset="-120"/>
              </a:rPr>
              <a:t>永平</a:t>
            </a:r>
            <a:r>
              <a:rPr altLang="en-US" sz="4400" b="1" dirty="0" err="1">
                <a:solidFill>
                  <a:srgbClr val="4A09ED"/>
                </a:solidFill>
                <a:latin typeface="標楷體" panose="03000509000000000000" pitchFamily="65" charset="-120"/>
              </a:rPr>
              <a:t>高中</a:t>
            </a:r>
            <a:r>
              <a:rPr lang="en-US" altLang="zh-TW" sz="4400" b="1" dirty="0">
                <a:solidFill>
                  <a:srgbClr val="4A09ED"/>
                </a:solidFill>
                <a:latin typeface="標楷體" panose="03000509000000000000" pitchFamily="65" charset="-120"/>
                <a:ea typeface="標楷體" panose="03000509000000000000" pitchFamily="65" charset="-120"/>
              </a:rPr>
              <a:t>(69+1)   </a:t>
            </a:r>
            <a:r>
              <a:rPr lang="zh-TW" altLang="en-US" sz="4400" b="1" dirty="0">
                <a:solidFill>
                  <a:srgbClr val="4A09ED"/>
                </a:solidFill>
                <a:latin typeface="標楷體" panose="03000509000000000000" pitchFamily="65" charset="-120"/>
                <a:ea typeface="標楷體" panose="03000509000000000000" pitchFamily="65" charset="-120"/>
              </a:rPr>
              <a:t>錦和</a:t>
            </a:r>
            <a:r>
              <a:rPr altLang="en-US" sz="4400" b="1" dirty="0" err="1">
                <a:solidFill>
                  <a:srgbClr val="4A09ED"/>
                </a:solidFill>
                <a:latin typeface="標楷體" panose="03000509000000000000" pitchFamily="65" charset="-120"/>
              </a:rPr>
              <a:t>高中</a:t>
            </a:r>
            <a:r>
              <a:rPr lang="en-US" altLang="zh-TW" sz="4400" b="1" dirty="0">
                <a:solidFill>
                  <a:srgbClr val="4A09ED"/>
                </a:solidFill>
                <a:latin typeface="標楷體" panose="03000509000000000000" pitchFamily="65" charset="-120"/>
                <a:ea typeface="標楷體" panose="03000509000000000000" pitchFamily="65" charset="-120"/>
              </a:rPr>
              <a:t>(48+2)</a:t>
            </a:r>
            <a:br>
              <a:rPr lang="en-US" altLang="zh-TW" sz="4400" b="1" dirty="0">
                <a:solidFill>
                  <a:srgbClr val="4A09ED"/>
                </a:solidFill>
                <a:latin typeface="標楷體" panose="03000509000000000000" pitchFamily="65" charset="-120"/>
                <a:ea typeface="標楷體" panose="03000509000000000000" pitchFamily="65" charset="-120"/>
              </a:rPr>
            </a:br>
            <a:r>
              <a:rPr lang="zh-TW" altLang="en-US" sz="4400" b="1" dirty="0">
                <a:solidFill>
                  <a:srgbClr val="4A09ED"/>
                </a:solidFill>
                <a:latin typeface="標楷體" panose="03000509000000000000" pitchFamily="65" charset="-120"/>
                <a:ea typeface="標楷體" panose="03000509000000000000" pitchFamily="65" charset="-120"/>
              </a:rPr>
              <a:t>中和高中</a:t>
            </a:r>
            <a:r>
              <a:rPr lang="en-US" altLang="zh-TW" sz="4400" b="1" dirty="0">
                <a:solidFill>
                  <a:srgbClr val="4A09ED"/>
                </a:solidFill>
                <a:latin typeface="標楷體" panose="03000509000000000000" pitchFamily="65" charset="-120"/>
                <a:ea typeface="標楷體" panose="03000509000000000000" pitchFamily="65" charset="-120"/>
              </a:rPr>
              <a:t>(124+2)  </a:t>
            </a:r>
            <a:r>
              <a:rPr lang="zh-TW" altLang="en-US" sz="4400" b="1" dirty="0">
                <a:solidFill>
                  <a:srgbClr val="4A09ED"/>
                </a:solidFill>
                <a:latin typeface="標楷體" panose="03000509000000000000" pitchFamily="65" charset="-120"/>
                <a:ea typeface="標楷體" panose="03000509000000000000" pitchFamily="65" charset="-120"/>
              </a:rPr>
              <a:t>新店高中</a:t>
            </a:r>
            <a:r>
              <a:rPr lang="en-US" altLang="zh-TW" sz="4400" b="1" dirty="0">
                <a:solidFill>
                  <a:srgbClr val="4A09ED"/>
                </a:solidFill>
                <a:latin typeface="標楷體" panose="03000509000000000000" pitchFamily="65" charset="-120"/>
                <a:ea typeface="標楷體" panose="03000509000000000000" pitchFamily="65" charset="-120"/>
              </a:rPr>
              <a:t>(110+2)</a:t>
            </a:r>
            <a:br>
              <a:rPr lang="en-US" altLang="zh-TW" sz="4400" b="1" dirty="0">
                <a:solidFill>
                  <a:srgbClr val="4A09ED"/>
                </a:solidFill>
                <a:latin typeface="標楷體" panose="03000509000000000000" pitchFamily="65" charset="-120"/>
                <a:ea typeface="標楷體" panose="03000509000000000000" pitchFamily="65" charset="-120"/>
              </a:rPr>
            </a:br>
            <a:r>
              <a:rPr lang="zh-TW" altLang="en-US" sz="4400" b="1" dirty="0">
                <a:solidFill>
                  <a:srgbClr val="4A09ED"/>
                </a:solidFill>
                <a:latin typeface="標楷體" panose="03000509000000000000" pitchFamily="65" charset="-120"/>
                <a:ea typeface="標楷體" panose="03000509000000000000" pitchFamily="65" charset="-120"/>
              </a:rPr>
              <a:t>石碇高中</a:t>
            </a:r>
            <a:r>
              <a:rPr lang="en-US" altLang="zh-TW" sz="4400" b="1" dirty="0">
                <a:solidFill>
                  <a:srgbClr val="4A09ED"/>
                </a:solidFill>
                <a:latin typeface="標楷體" panose="03000509000000000000" pitchFamily="65" charset="-120"/>
                <a:ea typeface="標楷體" panose="03000509000000000000" pitchFamily="65" charset="-120"/>
              </a:rPr>
              <a:t>(69+1)   </a:t>
            </a:r>
            <a:r>
              <a:rPr lang="zh-TW" altLang="en-US" sz="4400" b="1" dirty="0">
                <a:solidFill>
                  <a:srgbClr val="4A09ED"/>
                </a:solidFill>
                <a:latin typeface="標楷體" panose="03000509000000000000" pitchFamily="65" charset="-120"/>
                <a:ea typeface="標楷體" panose="03000509000000000000" pitchFamily="65" charset="-120"/>
              </a:rPr>
              <a:t>雙溪高中</a:t>
            </a:r>
            <a:r>
              <a:rPr lang="en-US" altLang="zh-TW" sz="4400" b="1" dirty="0">
                <a:solidFill>
                  <a:srgbClr val="4A09ED"/>
                </a:solidFill>
                <a:latin typeface="標楷體" panose="03000509000000000000" pitchFamily="65" charset="-120"/>
                <a:ea typeface="標楷體" panose="03000509000000000000" pitchFamily="65" charset="-120"/>
              </a:rPr>
              <a:t>(24+1) </a:t>
            </a:r>
            <a:endParaRPr lang="en-US" altLang="zh-TW" sz="4400" dirty="0">
              <a:solidFill>
                <a:srgbClr val="FF0000"/>
              </a:solidFill>
              <a:latin typeface="標楷體" panose="03000509000000000000" pitchFamily="65" charset="-120"/>
              <a:ea typeface="標楷體" panose="03000509000000000000" pitchFamily="65" charset="-120"/>
            </a:endParaRPr>
          </a:p>
          <a:p>
            <a:pPr marL="342900" lvl="1" indent="0">
              <a:lnSpc>
                <a:spcPct val="120000"/>
              </a:lnSpc>
              <a:buNone/>
            </a:pPr>
            <a:endParaRPr lang="zh-TW" altLang="en-US" sz="4400" b="1" dirty="0">
              <a:solidFill>
                <a:srgbClr val="4A09ED"/>
              </a:solidFill>
              <a:ea typeface="標楷體" panose="03000509000000000000" pitchFamily="65" charset="-120"/>
            </a:endParaRPr>
          </a:p>
          <a:p>
            <a:pPr marL="342900" lvl="1" indent="0">
              <a:lnSpc>
                <a:spcPct val="120000"/>
              </a:lnSpc>
              <a:buNone/>
            </a:pPr>
            <a:endParaRPr lang="en-US" altLang="zh-TW" sz="3300" dirty="0">
              <a:solidFill>
                <a:srgbClr val="4A09ED"/>
              </a:solidFill>
              <a:ea typeface="標楷體" panose="03000509000000000000" pitchFamily="65" charset="-120"/>
            </a:endParaRPr>
          </a:p>
        </p:txBody>
      </p:sp>
      <p:sp>
        <p:nvSpPr>
          <p:cNvPr id="82948" name="投影片編號版面配置區 6"/>
          <p:cNvSpPr>
            <a:spLocks noGrp="1"/>
          </p:cNvSpPr>
          <p:nvPr>
            <p:ph type="sldNum" sz="quarter" idx="4294967295"/>
          </p:nvPr>
        </p:nvSpPr>
        <p:spPr bwMode="auto">
          <a:xfrm>
            <a:off x="0" y="6019800"/>
            <a:ext cx="762000" cy="228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27097237-E216-45D2-8AD6-DA660EEF4E4F}"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t>42</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nvGrpSpPr>
          <p:cNvPr id="82950" name="群組 6"/>
          <p:cNvGrpSpPr>
            <a:grpSpLocks/>
          </p:cNvGrpSpPr>
          <p:nvPr/>
        </p:nvGrpSpPr>
        <p:grpSpPr bwMode="auto">
          <a:xfrm>
            <a:off x="1736446" y="-176186"/>
            <a:ext cx="8523182" cy="1765911"/>
            <a:chOff x="69230" y="-308306"/>
            <a:chExt cx="8229600" cy="1524521"/>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254000" h="254000"/>
              <a:bevelB w="254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alibri" panose="020F0502020204030204"/>
                <a:ea typeface="標楷體" panose="03000509000000000000" pitchFamily="65" charset="-120"/>
                <a:cs typeface="+mn-cs"/>
              </a:endParaRPr>
            </a:p>
          </p:txBody>
        </p:sp>
        <p:sp>
          <p:nvSpPr>
            <p:cNvPr id="10" name="圓角矩形 4"/>
            <p:cNvSpPr/>
            <p:nvPr/>
          </p:nvSpPr>
          <p:spPr>
            <a:xfrm>
              <a:off x="224976" y="-308306"/>
              <a:ext cx="8037627" cy="1524521"/>
            </a:xfrm>
            <a:prstGeom prst="rect">
              <a:avLst/>
            </a:prstGeom>
            <a:noFill/>
            <a:scene3d>
              <a:camera prst="orthographicFront"/>
              <a:lightRig rig="threePt" dir="t"/>
            </a:scene3d>
            <a:sp3d>
              <a:bevelT w="254000" h="254000"/>
              <a:bevelB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itchFamily="65" charset="-120"/>
                  <a:ea typeface="標楷體" pitchFamily="65" charset="-120"/>
                  <a:cs typeface="BiauKai"/>
                </a:rPr>
                <a:t>新北市</a:t>
              </a:r>
              <a:r>
                <a:rPr kumimoji="0" lang="en-US" altLang="zh-TW"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itchFamily="65" charset="-120"/>
                  <a:ea typeface="標楷體" pitchFamily="65" charset="-120"/>
                  <a:cs typeface="BiauKai"/>
                </a:rPr>
                <a:t>112</a:t>
              </a:r>
              <a:r>
                <a:rPr kumimoji="0" lang="zh-TW" alt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itchFamily="65" charset="-120"/>
                  <a:ea typeface="標楷體" pitchFamily="65" charset="-120"/>
                  <a:cs typeface="BiauKai"/>
                </a:rPr>
                <a:t>學年度入學管道</a:t>
              </a:r>
              <a:r>
                <a:rPr kumimoji="0" lang="en-US" altLang="zh-TW"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itchFamily="65" charset="-120"/>
                  <a:ea typeface="標楷體" pitchFamily="65" charset="-120"/>
                  <a:cs typeface="BiauKai"/>
                </a:rPr>
                <a:t/>
              </a:r>
              <a:br>
                <a:rPr kumimoji="0" lang="en-US" altLang="zh-TW"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itchFamily="65" charset="-120"/>
                  <a:ea typeface="標楷體" pitchFamily="65" charset="-120"/>
                  <a:cs typeface="BiauKai"/>
                </a:rPr>
              </a:br>
              <a:r>
                <a:rPr kumimoji="0" lang="zh-TW" alt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itchFamily="65" charset="-120"/>
                  <a:ea typeface="標楷體" pitchFamily="65" charset="-120"/>
                  <a:cs typeface="BiauKai"/>
                </a:rPr>
                <a:t>公立高級中等學校優先免試入學</a:t>
              </a:r>
              <a:endParaRPr kumimoji="0" lang="en-US" altLang="zh-TW"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itchFamily="65" charset="-120"/>
                <a:ea typeface="標楷體" pitchFamily="65" charset="-120"/>
                <a:cs typeface="BiauKai"/>
              </a:endParaRPr>
            </a:p>
          </p:txBody>
        </p:sp>
      </p:grpSp>
      <p:pic>
        <p:nvPicPr>
          <p:cNvPr id="12" name="Picture 2">
            <a:hlinkClick r:id="rId3" action="ppaction://hlinksldjump"/>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169174" y="5660561"/>
            <a:ext cx="1429111" cy="117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矩形 2"/>
          <p:cNvSpPr/>
          <p:nvPr/>
        </p:nvSpPr>
        <p:spPr>
          <a:xfrm>
            <a:off x="167508" y="5232737"/>
            <a:ext cx="4572000" cy="1015663"/>
          </a:xfrm>
          <a:prstGeom prst="rect">
            <a:avLst/>
          </a:prstGeom>
        </p:spPr>
        <p:txBody>
          <a:bodyPr>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擇一申請</a:t>
            </a:r>
            <a:endParaRPr kumimoji="0" lang="zh-TW" altLang="en-US" sz="18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pic>
        <p:nvPicPr>
          <p:cNvPr id="11" name="Picture 2">
            <a:hlinkClick r:id="rId3" action="ppaction://hlinksldjump"/>
            <a:extLst>
              <a:ext uri="{FF2B5EF4-FFF2-40B4-BE49-F238E27FC236}">
                <a16:creationId xmlns:a16="http://schemas.microsoft.com/office/drawing/2014/main" xmlns="" id="{A7BD5809-C7A6-4E0B-AA28-B7CAEAA6C33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598285" y="5660561"/>
            <a:ext cx="1429111" cy="117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矩形 3">
            <a:extLst>
              <a:ext uri="{FF2B5EF4-FFF2-40B4-BE49-F238E27FC236}">
                <a16:creationId xmlns:a16="http://schemas.microsoft.com/office/drawing/2014/main" xmlns="" id="{09D25BC7-B11A-49A2-A66C-45F85F6DDA52}"/>
              </a:ext>
            </a:extLst>
          </p:cNvPr>
          <p:cNvSpPr/>
          <p:nvPr/>
        </p:nvSpPr>
        <p:spPr>
          <a:xfrm>
            <a:off x="3877733" y="5050304"/>
            <a:ext cx="3991798" cy="1938992"/>
          </a:xfrm>
          <a:prstGeom prst="rect">
            <a:avLst/>
          </a:prstGeom>
        </p:spPr>
        <p:txBody>
          <a:bodyPr wrap="none">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放榜：</a:t>
            </a:r>
            <a: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6/14</a:t>
            </a:r>
            <a:b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b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報到：</a:t>
            </a:r>
            <a: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6/15</a:t>
            </a:r>
            <a:endParaRPr kumimoji="0" lang="zh-TW" altLang="en-US" sz="18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spTree>
    <p:extLst>
      <p:ext uri="{BB962C8B-B14F-4D97-AF65-F5344CB8AC3E}">
        <p14:creationId xmlns:p14="http://schemas.microsoft.com/office/powerpoint/2010/main" val="261021144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2000"/>
                                        <p:tgtEl>
                                          <p:spTgt spid="11"/>
                                        </p:tgtEl>
                                      </p:cBhvr>
                                    </p:animEffect>
                                    <p:anim calcmode="lin" valueType="num">
                                      <p:cBhvr>
                                        <p:cTn id="13" dur="2000" fill="hold"/>
                                        <p:tgtEl>
                                          <p:spTgt spid="11"/>
                                        </p:tgtEl>
                                        <p:attrNameLst>
                                          <p:attrName>ppt_w</p:attrName>
                                        </p:attrNameLst>
                                      </p:cBhvr>
                                      <p:tavLst>
                                        <p:tav tm="0" fmla="#ppt_w*sin(2.5*pi*$)">
                                          <p:val>
                                            <p:fltVal val="0"/>
                                          </p:val>
                                        </p:tav>
                                        <p:tav tm="100000">
                                          <p:val>
                                            <p:fltVal val="1"/>
                                          </p:val>
                                        </p:tav>
                                      </p:tavLst>
                                    </p:anim>
                                    <p:anim calcmode="lin" valueType="num">
                                      <p:cBhvr>
                                        <p:cTn id="14" dur="20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fltVal val="0"/>
                                          </p:val>
                                        </p:tav>
                                        <p:tav tm="100000">
                                          <p:val>
                                            <p:strVal val="#ppt_w"/>
                                          </p:val>
                                        </p:tav>
                                      </p:tavLst>
                                    </p:anim>
                                    <p:anim calcmode="lin" valueType="num">
                                      <p:cBhvr>
                                        <p:cTn id="20" dur="1000" fill="hold"/>
                                        <p:tgtEl>
                                          <p:spTgt spid="3"/>
                                        </p:tgtEl>
                                        <p:attrNameLst>
                                          <p:attrName>ppt_h</p:attrName>
                                        </p:attrNameLst>
                                      </p:cBhvr>
                                      <p:tavLst>
                                        <p:tav tm="0">
                                          <p:val>
                                            <p:fltVal val="0"/>
                                          </p:val>
                                        </p:tav>
                                        <p:tav tm="100000">
                                          <p:val>
                                            <p:strVal val="#ppt_h"/>
                                          </p:val>
                                        </p:tav>
                                      </p:tavLst>
                                    </p:anim>
                                    <p:anim calcmode="lin" valueType="num">
                                      <p:cBhvr>
                                        <p:cTn id="21" dur="1000" fill="hold"/>
                                        <p:tgtEl>
                                          <p:spTgt spid="3"/>
                                        </p:tgtEl>
                                        <p:attrNameLst>
                                          <p:attrName>style.rotation</p:attrName>
                                        </p:attrNameLst>
                                      </p:cBhvr>
                                      <p:tavLst>
                                        <p:tav tm="0">
                                          <p:val>
                                            <p:fltVal val="90"/>
                                          </p:val>
                                        </p:tav>
                                        <p:tav tm="100000">
                                          <p:val>
                                            <p:fltVal val="0"/>
                                          </p:val>
                                        </p:tav>
                                      </p:tavLst>
                                    </p:anim>
                                    <p:animEffect transition="in" filter="fade">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3.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4996" name="投影片編號版面配置區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cene3d>
              <a:camera prst="orthographicFront"/>
              <a:lightRig rig="threePt" dir="t"/>
            </a:scene3d>
            <a:sp3d extrusionH="57150">
              <a:bevelT w="38100" h="38100"/>
            </a:sp3d>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5623830D-D785-4817-AA3B-DEF9F88782EA}"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t>43</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84994" name="標題 3"/>
          <p:cNvSpPr>
            <a:spLocks noGrp="1"/>
          </p:cNvSpPr>
          <p:nvPr>
            <p:ph type="title" idx="4294967295"/>
          </p:nvPr>
        </p:nvSpPr>
        <p:spPr>
          <a:xfrm>
            <a:off x="152968" y="1809335"/>
            <a:ext cx="5770188" cy="1204912"/>
          </a:xfrm>
        </p:spPr>
        <p:txBody>
          <a:bodyPr>
            <a:normAutofit fontScale="90000"/>
            <a:scene3d>
              <a:camera prst="orthographicFront"/>
              <a:lightRig rig="threePt" dir="t"/>
            </a:scene3d>
            <a:sp3d extrusionH="57150">
              <a:bevelT w="38100" h="38100"/>
            </a:sp3d>
          </a:bodyPr>
          <a:lstStyle/>
          <a:p>
            <a:pPr>
              <a:lnSpc>
                <a:spcPct val="150000"/>
              </a:lnSpc>
            </a:pPr>
            <a:r>
              <a:rPr altLang="en-US" sz="4900" b="1" dirty="0">
                <a:solidFill>
                  <a:srgbClr val="00B050"/>
                </a:solidFill>
                <a:effectLst>
                  <a:outerShdw blurRad="38100" dist="38100" dir="2700000" algn="tl">
                    <a:srgbClr val="000000">
                      <a:alpha val="43137"/>
                    </a:srgbClr>
                  </a:outerShdw>
                </a:effectLst>
              </a:rPr>
              <a:t>以</a:t>
            </a:r>
            <a:r>
              <a:rPr lang="zh-TW" altLang="en-US" sz="4900" b="1" dirty="0">
                <a:solidFill>
                  <a:srgbClr val="00B050"/>
                </a:solidFill>
                <a:effectLst>
                  <a:outerShdw blurRad="38100" dist="38100" dir="2700000" algn="tl">
                    <a:srgbClr val="000000">
                      <a:alpha val="43137"/>
                    </a:srgbClr>
                  </a:outerShdw>
                </a:effectLst>
              </a:rPr>
              <a:t>永平高中國中部</a:t>
            </a:r>
            <a:r>
              <a:rPr altLang="en-US" sz="4900" b="1" dirty="0" err="1">
                <a:solidFill>
                  <a:srgbClr val="00B050"/>
                </a:solidFill>
                <a:effectLst>
                  <a:outerShdw blurRad="38100" dist="38100" dir="2700000" algn="tl">
                    <a:srgbClr val="000000">
                      <a:alpha val="43137"/>
                    </a:srgbClr>
                  </a:outerShdw>
                </a:effectLst>
              </a:rPr>
              <a:t>為例</a:t>
            </a:r>
            <a:r>
              <a:rPr lang="en-US" altLang="en-US" sz="3600" b="1" dirty="0">
                <a:solidFill>
                  <a:srgbClr val="00B050"/>
                </a:solidFill>
                <a:effectLst>
                  <a:outerShdw blurRad="38100" dist="38100" dir="2700000" algn="tl">
                    <a:srgbClr val="000000">
                      <a:alpha val="43137"/>
                    </a:srgbClr>
                  </a:outerShdw>
                </a:effectLst>
              </a:rPr>
              <a:t/>
            </a:r>
            <a:br>
              <a:rPr lang="en-US" altLang="en-US" sz="3600" b="1" dirty="0">
                <a:solidFill>
                  <a:srgbClr val="00B050"/>
                </a:solidFill>
                <a:effectLst>
                  <a:outerShdw blurRad="38100" dist="38100" dir="2700000" algn="tl">
                    <a:srgbClr val="000000">
                      <a:alpha val="43137"/>
                    </a:srgbClr>
                  </a:outerShdw>
                </a:effectLst>
              </a:rPr>
            </a:br>
            <a:r>
              <a:rPr lang="zh-TW" altLang="en-US" sz="4000" dirty="0">
                <a:solidFill>
                  <a:srgbClr val="FF0000"/>
                </a:solidFill>
                <a:latin typeface="新細明體" panose="02020500000000000000" pitchFamily="18" charset="-120"/>
                <a:ea typeface="新細明體" panose="02020500000000000000" pitchFamily="18" charset="-120"/>
              </a:rPr>
              <a:t>■</a:t>
            </a:r>
            <a:r>
              <a:rPr lang="zh-TW" altLang="en-US" sz="4000" dirty="0">
                <a:solidFill>
                  <a:srgbClr val="FF0000"/>
                </a:solidFill>
              </a:rPr>
              <a:t>技術型高中</a:t>
            </a:r>
            <a:endParaRPr altLang="en-US" sz="4000" b="1" dirty="0">
              <a:solidFill>
                <a:srgbClr val="00B050"/>
              </a:solidFill>
              <a:effectLst>
                <a:outerShdw blurRad="38100" dist="38100" dir="2700000" algn="tl">
                  <a:srgbClr val="000000">
                    <a:alpha val="43137"/>
                  </a:srgbClr>
                </a:outerShdw>
              </a:effectLst>
            </a:endParaRPr>
          </a:p>
        </p:txBody>
      </p:sp>
      <p:sp>
        <p:nvSpPr>
          <p:cNvPr id="84995" name="內容版面配置區 3"/>
          <p:cNvSpPr>
            <a:spLocks noGrp="1"/>
          </p:cNvSpPr>
          <p:nvPr>
            <p:ph idx="4294967295"/>
          </p:nvPr>
        </p:nvSpPr>
        <p:spPr>
          <a:xfrm>
            <a:off x="6183822" y="1508701"/>
            <a:ext cx="5666563" cy="3641034"/>
          </a:xfrm>
        </p:spPr>
        <p:txBody>
          <a:bodyPr>
            <a:noAutofit/>
            <a:scene3d>
              <a:camera prst="orthographicFront"/>
              <a:lightRig rig="threePt" dir="t"/>
            </a:scene3d>
            <a:sp3d extrusionH="57150">
              <a:bevelT w="38100" h="38100"/>
            </a:sp3d>
          </a:bodyPr>
          <a:lstStyle/>
          <a:p>
            <a:pPr marL="171454" lvl="1" indent="0">
              <a:lnSpc>
                <a:spcPct val="150000"/>
              </a:lnSpc>
              <a:spcBef>
                <a:spcPts val="0"/>
              </a:spcBef>
              <a:buNone/>
            </a:pPr>
            <a:r>
              <a:rPr lang="zh-TW" altLang="en-US" sz="3200" b="1" dirty="0">
                <a:solidFill>
                  <a:srgbClr val="0000CC"/>
                </a:solidFill>
              </a:rPr>
              <a:t>瑞芳高級工業職業學校</a:t>
            </a:r>
            <a:r>
              <a:rPr lang="en-US" altLang="zh-TW" sz="1600" b="1" dirty="0">
                <a:solidFill>
                  <a:srgbClr val="0000CC"/>
                </a:solidFill>
              </a:rPr>
              <a:t/>
            </a:r>
            <a:br>
              <a:rPr lang="en-US" altLang="zh-TW" sz="1600" b="1" dirty="0">
                <a:solidFill>
                  <a:srgbClr val="0000CC"/>
                </a:solidFill>
              </a:rPr>
            </a:br>
            <a:r>
              <a:rPr lang="zh-TW" altLang="en-US" sz="2800" b="1" dirty="0">
                <a:solidFill>
                  <a:srgbClr val="FF6699"/>
                </a:solidFill>
                <a:latin typeface="標楷體" panose="03000509000000000000" pitchFamily="65" charset="-120"/>
              </a:rPr>
              <a:t>機械科</a:t>
            </a:r>
            <a:r>
              <a:rPr lang="en-US" altLang="zh-TW" sz="2800" b="1" dirty="0">
                <a:solidFill>
                  <a:srgbClr val="FF6699"/>
                </a:solidFill>
                <a:latin typeface="標楷體" panose="03000509000000000000" pitchFamily="65" charset="-120"/>
              </a:rPr>
              <a:t>(7)  </a:t>
            </a:r>
            <a:r>
              <a:rPr lang="zh-TW" altLang="en-US" sz="2800" b="1" dirty="0">
                <a:solidFill>
                  <a:srgbClr val="FF6699"/>
                </a:solidFill>
                <a:latin typeface="標楷體" panose="03000509000000000000" pitchFamily="65" charset="-120"/>
              </a:rPr>
              <a:t>    電子科</a:t>
            </a:r>
            <a:r>
              <a:rPr lang="en-US" altLang="zh-TW" sz="2800" b="1" dirty="0">
                <a:solidFill>
                  <a:srgbClr val="FF6699"/>
                </a:solidFill>
                <a:latin typeface="標楷體" panose="03000509000000000000" pitchFamily="65" charset="-120"/>
              </a:rPr>
              <a:t>(7)</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資訊科</a:t>
            </a:r>
            <a:r>
              <a:rPr lang="en-US" altLang="zh-TW" sz="2800" b="1" dirty="0">
                <a:solidFill>
                  <a:srgbClr val="FF6699"/>
                </a:solidFill>
                <a:latin typeface="標楷體" panose="03000509000000000000" pitchFamily="65" charset="-120"/>
              </a:rPr>
              <a:t>(7)      </a:t>
            </a:r>
            <a:r>
              <a:rPr lang="zh-TW" altLang="en-US" sz="2800" b="1" dirty="0">
                <a:solidFill>
                  <a:srgbClr val="FF6699"/>
                </a:solidFill>
                <a:latin typeface="標楷體" panose="03000509000000000000" pitchFamily="65" charset="-120"/>
              </a:rPr>
              <a:t>電機科</a:t>
            </a:r>
            <a:r>
              <a:rPr lang="en-US" altLang="zh-TW" sz="2800" b="1" dirty="0">
                <a:solidFill>
                  <a:srgbClr val="FF6699"/>
                </a:solidFill>
                <a:latin typeface="標楷體" panose="03000509000000000000" pitchFamily="65" charset="-120"/>
              </a:rPr>
              <a:t>(7)</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建築科</a:t>
            </a:r>
            <a:r>
              <a:rPr lang="en-US" altLang="zh-TW" sz="2800" b="1" dirty="0">
                <a:solidFill>
                  <a:srgbClr val="FF6699"/>
                </a:solidFill>
                <a:latin typeface="標楷體" panose="03000509000000000000" pitchFamily="65" charset="-120"/>
              </a:rPr>
              <a:t>(7)  </a:t>
            </a:r>
            <a:r>
              <a:rPr lang="zh-TW" altLang="en-US" sz="2800" b="1" dirty="0">
                <a:solidFill>
                  <a:srgbClr val="FF6699"/>
                </a:solidFill>
                <a:latin typeface="標楷體" panose="03000509000000000000" pitchFamily="65" charset="-120"/>
              </a:rPr>
              <a:t>    空間測繪科</a:t>
            </a:r>
            <a:r>
              <a:rPr lang="en-US" altLang="zh-TW" sz="2800" b="1" dirty="0">
                <a:solidFill>
                  <a:srgbClr val="FF6699"/>
                </a:solidFill>
                <a:latin typeface="標楷體" panose="03000509000000000000" pitchFamily="65" charset="-120"/>
              </a:rPr>
              <a:t>(5)</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電腦機械製圖科</a:t>
            </a:r>
            <a:r>
              <a:rPr lang="en-US" altLang="zh-TW" sz="2800" b="1" dirty="0">
                <a:solidFill>
                  <a:srgbClr val="FF6699"/>
                </a:solidFill>
                <a:latin typeface="標楷體" panose="03000509000000000000" pitchFamily="65" charset="-120"/>
              </a:rPr>
              <a:t>(5)</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室內空間設計科</a:t>
            </a:r>
            <a:r>
              <a:rPr lang="en-US" altLang="zh-TW" sz="2800" b="1" dirty="0">
                <a:solidFill>
                  <a:srgbClr val="FF6699"/>
                </a:solidFill>
                <a:latin typeface="標楷體" panose="03000509000000000000" pitchFamily="65" charset="-120"/>
              </a:rPr>
              <a:t>(5) </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應用英語科</a:t>
            </a:r>
            <a:r>
              <a:rPr lang="en-US" altLang="zh-TW" sz="2800" b="1" dirty="0">
                <a:solidFill>
                  <a:srgbClr val="FF6699"/>
                </a:solidFill>
                <a:latin typeface="標楷體" panose="03000509000000000000" pitchFamily="65" charset="-120"/>
              </a:rPr>
              <a:t>(7)</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綜合高中科</a:t>
            </a:r>
            <a:r>
              <a:rPr lang="en-US" altLang="zh-TW" sz="2800" b="1" dirty="0">
                <a:solidFill>
                  <a:srgbClr val="FF6699"/>
                </a:solidFill>
                <a:latin typeface="標楷體" panose="03000509000000000000" pitchFamily="65" charset="-120"/>
              </a:rPr>
              <a:t>(20)</a:t>
            </a:r>
            <a:endParaRPr lang="en-US" altLang="zh-TW" sz="2400" b="1" dirty="0">
              <a:solidFill>
                <a:srgbClr val="0000CC"/>
              </a:solidFill>
            </a:endParaRPr>
          </a:p>
        </p:txBody>
      </p:sp>
      <p:grpSp>
        <p:nvGrpSpPr>
          <p:cNvPr id="84997" name="群組 6"/>
          <p:cNvGrpSpPr>
            <a:grpSpLocks/>
          </p:cNvGrpSpPr>
          <p:nvPr/>
        </p:nvGrpSpPr>
        <p:grpSpPr bwMode="auto">
          <a:xfrm>
            <a:off x="2403231" y="62200"/>
            <a:ext cx="7385539" cy="1369899"/>
            <a:chOff x="69230" y="27958"/>
            <a:chExt cx="8229601" cy="964646"/>
          </a:xfrm>
          <a:solidFill>
            <a:srgbClr val="4A09ED"/>
          </a:solidFill>
        </p:grpSpPr>
        <p:sp>
          <p:nvSpPr>
            <p:cNvPr id="9" name="圓角矩形 8"/>
            <p:cNvSpPr/>
            <p:nvPr/>
          </p:nvSpPr>
          <p:spPr>
            <a:xfrm>
              <a:off x="69230" y="27958"/>
              <a:ext cx="8229600" cy="964646"/>
            </a:xfrm>
            <a:prstGeom prst="roundRect">
              <a:avLst/>
            </a:prstGeom>
            <a:grpFill/>
            <a:scene3d>
              <a:camera prst="orthographicFront"/>
              <a:lightRig rig="threePt" dir="t"/>
            </a:scene3d>
            <a:sp3d>
              <a:bevelT w="254000" h="254000"/>
              <a:bevelB w="254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entury Schoolbook"/>
                <a:ea typeface="新細明體" panose="02020500000000000000" pitchFamily="18" charset="-120"/>
                <a:cs typeface="+mn-cs"/>
              </a:endParaRPr>
            </a:p>
          </p:txBody>
        </p:sp>
        <p:sp>
          <p:nvSpPr>
            <p:cNvPr id="10" name="圓角矩形 4"/>
            <p:cNvSpPr/>
            <p:nvPr/>
          </p:nvSpPr>
          <p:spPr>
            <a:xfrm>
              <a:off x="69231" y="76103"/>
              <a:ext cx="8229600" cy="868357"/>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sp3d/>
            </a:bodyP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40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a:t>
              </a:r>
              <a:r>
                <a:rPr kumimoji="0" lang="en-US" altLang="zh-TW" sz="40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40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學年度入學管道</a:t>
              </a:r>
              <a:r>
                <a:rPr kumimoji="0" lang="en-US" altLang="zh-TW" sz="40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40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40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endParaRPr kumimoji="0" lang="en-US" altLang="zh-TW" sz="40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pic>
        <p:nvPicPr>
          <p:cNvPr id="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858534" y="5842861"/>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文字方塊 1"/>
          <p:cNvSpPr txBox="1"/>
          <p:nvPr/>
        </p:nvSpPr>
        <p:spPr>
          <a:xfrm>
            <a:off x="-75422" y="3655336"/>
            <a:ext cx="6226968" cy="2796856"/>
          </a:xfrm>
          <a:prstGeom prst="rect">
            <a:avLst/>
          </a:prstGeom>
          <a:noFill/>
        </p:spPr>
        <p:txBody>
          <a:bodyPr wrap="square" rtlCol="0">
            <a:spAutoFit/>
            <a:scene3d>
              <a:camera prst="orthographicFront"/>
              <a:lightRig rig="threePt" dir="t"/>
            </a:scene3d>
            <a:sp3d extrusionH="57150">
              <a:bevelT w="38100" h="38100"/>
            </a:sp3d>
          </a:bodyPr>
          <a:lstStyle/>
          <a:p>
            <a:pPr marL="342900" marR="0" lvl="1" indent="0" algn="l" defTabSz="685783" rtl="0" eaLnBrk="1" fontAlgn="auto" latinLnBrk="0" hangingPunct="1">
              <a:lnSpc>
                <a:spcPct val="150000"/>
              </a:lnSpc>
              <a:spcBef>
                <a:spcPts val="750"/>
              </a:spcBef>
              <a:spcAft>
                <a:spcPts val="0"/>
              </a:spcAft>
              <a:buClrTx/>
              <a:buSzPct val="90000"/>
              <a:buFontTx/>
              <a:buNone/>
              <a:tabLst/>
              <a:defRPr/>
            </a:pPr>
            <a:r>
              <a:rPr kumimoji="0" lang="zh-TW" altLang="en-US" sz="32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樟樹國際實創高中</a:t>
            </a:r>
            <a: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
            </a:r>
            <a:b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b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多媒體動畫科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(17+1)</a:t>
            </a:r>
          </a:p>
          <a:p>
            <a:pPr marL="342900" marR="0" lvl="1" indent="0" algn="l" defTabSz="685783" rtl="0" eaLnBrk="1" fontAlgn="auto" latinLnBrk="0" hangingPunct="1">
              <a:lnSpc>
                <a:spcPct val="150000"/>
              </a:lnSpc>
              <a:spcBef>
                <a:spcPts val="750"/>
              </a:spcBef>
              <a:spcAft>
                <a:spcPts val="0"/>
              </a:spcAft>
              <a:buClrTx/>
              <a:buSzPct val="90000"/>
              <a:buFontTx/>
              <a:buNone/>
              <a:tabLst/>
              <a:defRPr/>
            </a:pP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流行服飾科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(12) </a:t>
            </a:r>
            <a:b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b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資訊科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(18)</a:t>
            </a: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593893" y="5871958"/>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51880" y="5877518"/>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60872" y="5877518"/>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688938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2000"/>
                                        <p:tgtEl>
                                          <p:spTgt spid="14"/>
                                        </p:tgtEl>
                                      </p:cBhvr>
                                    </p:animEffect>
                                    <p:anim calcmode="lin" valueType="num">
                                      <p:cBhvr>
                                        <p:cTn id="13" dur="2000" fill="hold"/>
                                        <p:tgtEl>
                                          <p:spTgt spid="14"/>
                                        </p:tgtEl>
                                        <p:attrNameLst>
                                          <p:attrName>ppt_w</p:attrName>
                                        </p:attrNameLst>
                                      </p:cBhvr>
                                      <p:tavLst>
                                        <p:tav tm="0" fmla="#ppt_w*sin(2.5*pi*$)">
                                          <p:val>
                                            <p:fltVal val="0"/>
                                          </p:val>
                                        </p:tav>
                                        <p:tav tm="100000">
                                          <p:val>
                                            <p:fltVal val="1"/>
                                          </p:val>
                                        </p:tav>
                                      </p:tavLst>
                                    </p:anim>
                                    <p:anim calcmode="lin" valueType="num">
                                      <p:cBhvr>
                                        <p:cTn id="14" dur="2000" fill="hold"/>
                                        <p:tgtEl>
                                          <p:spTgt spid="14"/>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2000"/>
                                        <p:tgtEl>
                                          <p:spTgt spid="16"/>
                                        </p:tgtEl>
                                      </p:cBhvr>
                                    </p:animEffect>
                                    <p:anim calcmode="lin" valueType="num">
                                      <p:cBhvr>
                                        <p:cTn id="18" dur="2000" fill="hold"/>
                                        <p:tgtEl>
                                          <p:spTgt spid="16"/>
                                        </p:tgtEl>
                                        <p:attrNameLst>
                                          <p:attrName>ppt_w</p:attrName>
                                        </p:attrNameLst>
                                      </p:cBhvr>
                                      <p:tavLst>
                                        <p:tav tm="0" fmla="#ppt_w*sin(2.5*pi*$)">
                                          <p:val>
                                            <p:fltVal val="0"/>
                                          </p:val>
                                        </p:tav>
                                        <p:tav tm="100000">
                                          <p:val>
                                            <p:fltVal val="1"/>
                                          </p:val>
                                        </p:tav>
                                      </p:tavLst>
                                    </p:anim>
                                    <p:anim calcmode="lin" valueType="num">
                                      <p:cBhvr>
                                        <p:cTn id="19" dur="2000" fill="hold"/>
                                        <p:tgtEl>
                                          <p:spTgt spid="16"/>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2000"/>
                                        <p:tgtEl>
                                          <p:spTgt spid="17"/>
                                        </p:tgtEl>
                                      </p:cBhvr>
                                    </p:animEffect>
                                    <p:anim calcmode="lin" valueType="num">
                                      <p:cBhvr>
                                        <p:cTn id="23" dur="2000" fill="hold"/>
                                        <p:tgtEl>
                                          <p:spTgt spid="17"/>
                                        </p:tgtEl>
                                        <p:attrNameLst>
                                          <p:attrName>ppt_w</p:attrName>
                                        </p:attrNameLst>
                                      </p:cBhvr>
                                      <p:tavLst>
                                        <p:tav tm="0" fmla="#ppt_w*sin(2.5*pi*$)">
                                          <p:val>
                                            <p:fltVal val="0"/>
                                          </p:val>
                                        </p:tav>
                                        <p:tav tm="100000">
                                          <p:val>
                                            <p:fltVal val="1"/>
                                          </p:val>
                                        </p:tav>
                                      </p:tavLst>
                                    </p:anim>
                                    <p:anim calcmode="lin" valueType="num">
                                      <p:cBhvr>
                                        <p:cTn id="24" dur="2000" fill="hold"/>
                                        <p:tgtEl>
                                          <p:spTgt spid="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2946" name="標題 3"/>
          <p:cNvSpPr>
            <a:spLocks noGrp="1"/>
          </p:cNvSpPr>
          <p:nvPr>
            <p:ph type="title" idx="4294967295"/>
          </p:nvPr>
        </p:nvSpPr>
        <p:spPr>
          <a:xfrm>
            <a:off x="-1" y="1079500"/>
            <a:ext cx="8080131" cy="1852613"/>
          </a:xfrm>
        </p:spPr>
        <p:txBody>
          <a:bodyPr>
            <a:noAutofit/>
            <a:scene3d>
              <a:camera prst="orthographicFront"/>
              <a:lightRig rig="threePt" dir="t"/>
            </a:scene3d>
            <a:sp3d extrusionH="57150">
              <a:bevelT w="38100" h="38100"/>
            </a:sp3d>
          </a:bodyPr>
          <a:lstStyle/>
          <a:p>
            <a:pPr algn="ctr"/>
            <a:r>
              <a:rPr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以</a:t>
            </a:r>
            <a:r>
              <a:rPr lang="zh-TW"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永平高中</a:t>
            </a:r>
            <a:r>
              <a:rPr lang="zh-TW" altLang="en-US" sz="6000" b="1" dirty="0">
                <a:solidFill>
                  <a:srgbClr val="00B050"/>
                </a:solidFill>
                <a:effectLst>
                  <a:outerShdw blurRad="38100" dist="38100" dir="2700000" algn="tl">
                    <a:srgbClr val="000000">
                      <a:alpha val="43137"/>
                    </a:srgbClr>
                  </a:outerShdw>
                </a:effectLst>
                <a:ea typeface="標楷體" panose="03000509000000000000" pitchFamily="65" charset="-120"/>
              </a:rPr>
              <a:t>國中部</a:t>
            </a:r>
            <a:r>
              <a:rPr lang="zh-TW"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為例</a:t>
            </a:r>
            <a:endParaRPr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sp>
        <p:nvSpPr>
          <p:cNvPr id="82949" name="內容版面配置區 3"/>
          <p:cNvSpPr>
            <a:spLocks noGrp="1"/>
          </p:cNvSpPr>
          <p:nvPr>
            <p:ph sz="half" idx="4294967295"/>
          </p:nvPr>
        </p:nvSpPr>
        <p:spPr>
          <a:xfrm>
            <a:off x="0" y="2003425"/>
            <a:ext cx="9991725" cy="3376826"/>
          </a:xfrm>
        </p:spPr>
        <p:txBody>
          <a:bodyPr>
            <a:normAutofit lnSpcReduction="10000"/>
            <a:scene3d>
              <a:camera prst="orthographicFront"/>
              <a:lightRig rig="threePt" dir="t"/>
            </a:scene3d>
            <a:sp3d extrusionH="57150">
              <a:bevelT w="38100" h="38100"/>
            </a:sp3d>
          </a:bodyPr>
          <a:lstStyle/>
          <a:p>
            <a:pPr marL="342900" lvl="1" indent="0">
              <a:buNone/>
            </a:pPr>
            <a:endParaRPr lang="en-US" altLang="en-US" dirty="0">
              <a:solidFill>
                <a:srgbClr val="FF0000"/>
              </a:solidFill>
              <a:latin typeface="標楷體" panose="03000509000000000000" pitchFamily="65" charset="-120"/>
              <a:ea typeface="標楷體" panose="03000509000000000000" pitchFamily="65" charset="-120"/>
            </a:endParaRPr>
          </a:p>
          <a:p>
            <a:pPr marL="342900" lvl="1" indent="0">
              <a:buNone/>
            </a:pPr>
            <a:r>
              <a:rPr altLang="en-US" sz="4400" dirty="0">
                <a:solidFill>
                  <a:srgbClr val="FF0000"/>
                </a:solidFill>
                <a:latin typeface="標楷體" panose="03000509000000000000" pitchFamily="65" charset="-120"/>
                <a:ea typeface="標楷體" panose="03000509000000000000" pitchFamily="65" charset="-120"/>
              </a:rPr>
              <a:t>■</a:t>
            </a:r>
            <a:r>
              <a:rPr altLang="en-US" sz="4400" dirty="0" err="1">
                <a:solidFill>
                  <a:srgbClr val="FF0000"/>
                </a:solidFill>
                <a:latin typeface="標楷體" panose="03000509000000000000" pitchFamily="65" charset="-120"/>
                <a:ea typeface="標楷體" panose="03000509000000000000" pitchFamily="65" charset="-120"/>
              </a:rPr>
              <a:t>普通</a:t>
            </a:r>
            <a:r>
              <a:rPr lang="zh-TW" altLang="en-US" sz="4400" dirty="0">
                <a:solidFill>
                  <a:srgbClr val="FF0000"/>
                </a:solidFill>
                <a:ea typeface="標楷體" panose="03000509000000000000" pitchFamily="65" charset="-120"/>
              </a:rPr>
              <a:t>高中</a:t>
            </a:r>
            <a:r>
              <a:rPr altLang="en-US" sz="4400" dirty="0">
                <a:solidFill>
                  <a:srgbClr val="FF0000"/>
                </a:solidFill>
              </a:rPr>
              <a:t>：</a:t>
            </a:r>
            <a:endParaRPr lang="en-US" altLang="en-US" sz="4400" dirty="0">
              <a:solidFill>
                <a:srgbClr val="FF0000"/>
              </a:solidFill>
            </a:endParaRPr>
          </a:p>
          <a:p>
            <a:pPr marL="114300" lvl="1" indent="0" defTabSz="685799">
              <a:lnSpc>
                <a:spcPct val="120000"/>
              </a:lnSpc>
              <a:spcBef>
                <a:spcPts val="375"/>
              </a:spcBef>
              <a:buNone/>
              <a:defRPr/>
            </a:pPr>
            <a:r>
              <a:rPr lang="zh-TW" altLang="en-US" sz="4400" b="1" dirty="0">
                <a:solidFill>
                  <a:srgbClr val="4A09ED"/>
                </a:solidFill>
                <a:latin typeface="標楷體" panose="03000509000000000000" pitchFamily="65" charset="-120"/>
                <a:ea typeface="標楷體" panose="03000509000000000000" pitchFamily="65" charset="-120"/>
              </a:rPr>
              <a:t>永平</a:t>
            </a:r>
            <a:r>
              <a:rPr altLang="en-US" sz="4400" b="1" dirty="0" err="1">
                <a:solidFill>
                  <a:srgbClr val="4A09ED"/>
                </a:solidFill>
                <a:latin typeface="標楷體" panose="03000509000000000000" pitchFamily="65" charset="-120"/>
              </a:rPr>
              <a:t>高中</a:t>
            </a:r>
            <a:r>
              <a:rPr lang="en-US" altLang="zh-TW" sz="4400" b="1" dirty="0">
                <a:solidFill>
                  <a:srgbClr val="4A09ED"/>
                </a:solidFill>
                <a:latin typeface="標楷體" panose="03000509000000000000" pitchFamily="65" charset="-120"/>
                <a:ea typeface="標楷體" panose="03000509000000000000" pitchFamily="65" charset="-120"/>
              </a:rPr>
              <a:t>(69+1)   </a:t>
            </a:r>
            <a:r>
              <a:rPr lang="zh-TW" altLang="en-US" sz="4400" b="1" dirty="0">
                <a:solidFill>
                  <a:srgbClr val="4A09ED"/>
                </a:solidFill>
                <a:latin typeface="標楷體" panose="03000509000000000000" pitchFamily="65" charset="-120"/>
                <a:ea typeface="標楷體" panose="03000509000000000000" pitchFamily="65" charset="-120"/>
              </a:rPr>
              <a:t>錦和</a:t>
            </a:r>
            <a:r>
              <a:rPr altLang="en-US" sz="4400" b="1" dirty="0" err="1">
                <a:solidFill>
                  <a:srgbClr val="4A09ED"/>
                </a:solidFill>
                <a:latin typeface="標楷體" panose="03000509000000000000" pitchFamily="65" charset="-120"/>
              </a:rPr>
              <a:t>高中</a:t>
            </a:r>
            <a:r>
              <a:rPr lang="en-US" altLang="zh-TW" sz="4400" b="1" dirty="0">
                <a:solidFill>
                  <a:srgbClr val="4A09ED"/>
                </a:solidFill>
                <a:latin typeface="標楷體" panose="03000509000000000000" pitchFamily="65" charset="-120"/>
                <a:ea typeface="標楷體" panose="03000509000000000000" pitchFamily="65" charset="-120"/>
              </a:rPr>
              <a:t>(48+2)</a:t>
            </a:r>
            <a:br>
              <a:rPr lang="en-US" altLang="zh-TW" sz="4400" b="1" dirty="0">
                <a:solidFill>
                  <a:srgbClr val="4A09ED"/>
                </a:solidFill>
                <a:latin typeface="標楷體" panose="03000509000000000000" pitchFamily="65" charset="-120"/>
                <a:ea typeface="標楷體" panose="03000509000000000000" pitchFamily="65" charset="-120"/>
              </a:rPr>
            </a:br>
            <a:r>
              <a:rPr lang="zh-TW" altLang="en-US" sz="4400" b="1" dirty="0">
                <a:solidFill>
                  <a:srgbClr val="4A09ED"/>
                </a:solidFill>
                <a:latin typeface="標楷體" panose="03000509000000000000" pitchFamily="65" charset="-120"/>
                <a:ea typeface="標楷體" panose="03000509000000000000" pitchFamily="65" charset="-120"/>
              </a:rPr>
              <a:t>中和高中</a:t>
            </a:r>
            <a:r>
              <a:rPr lang="en-US" altLang="zh-TW" sz="4400" b="1" dirty="0">
                <a:solidFill>
                  <a:srgbClr val="4A09ED"/>
                </a:solidFill>
                <a:latin typeface="標楷體" panose="03000509000000000000" pitchFamily="65" charset="-120"/>
                <a:ea typeface="標楷體" panose="03000509000000000000" pitchFamily="65" charset="-120"/>
              </a:rPr>
              <a:t>(124+2)  </a:t>
            </a:r>
            <a:r>
              <a:rPr lang="zh-TW" altLang="en-US" sz="4400" b="1" dirty="0">
                <a:solidFill>
                  <a:srgbClr val="4A09ED"/>
                </a:solidFill>
                <a:latin typeface="標楷體" panose="03000509000000000000" pitchFamily="65" charset="-120"/>
                <a:ea typeface="標楷體" panose="03000509000000000000" pitchFamily="65" charset="-120"/>
              </a:rPr>
              <a:t>新店高中</a:t>
            </a:r>
            <a:r>
              <a:rPr lang="en-US" altLang="zh-TW" sz="4400" b="1" dirty="0">
                <a:solidFill>
                  <a:srgbClr val="4A09ED"/>
                </a:solidFill>
                <a:latin typeface="標楷體" panose="03000509000000000000" pitchFamily="65" charset="-120"/>
                <a:ea typeface="標楷體" panose="03000509000000000000" pitchFamily="65" charset="-120"/>
              </a:rPr>
              <a:t>(110+2)</a:t>
            </a:r>
            <a:br>
              <a:rPr lang="en-US" altLang="zh-TW" sz="4400" b="1" dirty="0">
                <a:solidFill>
                  <a:srgbClr val="4A09ED"/>
                </a:solidFill>
                <a:latin typeface="標楷體" panose="03000509000000000000" pitchFamily="65" charset="-120"/>
                <a:ea typeface="標楷體" panose="03000509000000000000" pitchFamily="65" charset="-120"/>
              </a:rPr>
            </a:br>
            <a:r>
              <a:rPr lang="zh-TW" altLang="en-US" sz="4400" b="1" dirty="0">
                <a:solidFill>
                  <a:srgbClr val="4A09ED"/>
                </a:solidFill>
                <a:latin typeface="標楷體" panose="03000509000000000000" pitchFamily="65" charset="-120"/>
                <a:ea typeface="標楷體" panose="03000509000000000000" pitchFamily="65" charset="-120"/>
              </a:rPr>
              <a:t>石碇高中</a:t>
            </a:r>
            <a:r>
              <a:rPr lang="en-US" altLang="zh-TW" sz="4400" b="1" dirty="0">
                <a:solidFill>
                  <a:srgbClr val="4A09ED"/>
                </a:solidFill>
                <a:latin typeface="標楷體" panose="03000509000000000000" pitchFamily="65" charset="-120"/>
                <a:ea typeface="標楷體" panose="03000509000000000000" pitchFamily="65" charset="-120"/>
              </a:rPr>
              <a:t>(69+1)   </a:t>
            </a:r>
            <a:r>
              <a:rPr lang="zh-TW" altLang="en-US" sz="4400" b="1" dirty="0">
                <a:solidFill>
                  <a:srgbClr val="4A09ED"/>
                </a:solidFill>
                <a:latin typeface="標楷體" panose="03000509000000000000" pitchFamily="65" charset="-120"/>
                <a:ea typeface="標楷體" panose="03000509000000000000" pitchFamily="65" charset="-120"/>
              </a:rPr>
              <a:t>雙溪高中</a:t>
            </a:r>
            <a:r>
              <a:rPr lang="en-US" altLang="zh-TW" sz="4400" b="1" dirty="0">
                <a:solidFill>
                  <a:srgbClr val="4A09ED"/>
                </a:solidFill>
                <a:latin typeface="標楷體" panose="03000509000000000000" pitchFamily="65" charset="-120"/>
                <a:ea typeface="標楷體" panose="03000509000000000000" pitchFamily="65" charset="-120"/>
              </a:rPr>
              <a:t>(24+1) </a:t>
            </a:r>
            <a:endParaRPr lang="en-US" altLang="zh-TW" sz="4400" dirty="0">
              <a:solidFill>
                <a:srgbClr val="FF0000"/>
              </a:solidFill>
              <a:latin typeface="標楷體" panose="03000509000000000000" pitchFamily="65" charset="-120"/>
              <a:ea typeface="標楷體" panose="03000509000000000000" pitchFamily="65" charset="-120"/>
            </a:endParaRPr>
          </a:p>
          <a:p>
            <a:pPr marL="342900" lvl="1" indent="0">
              <a:lnSpc>
                <a:spcPct val="120000"/>
              </a:lnSpc>
              <a:buNone/>
            </a:pPr>
            <a:endParaRPr lang="zh-TW" altLang="en-US" sz="4400" b="1" dirty="0">
              <a:solidFill>
                <a:srgbClr val="4A09ED"/>
              </a:solidFill>
              <a:ea typeface="標楷體" panose="03000509000000000000" pitchFamily="65" charset="-120"/>
            </a:endParaRPr>
          </a:p>
          <a:p>
            <a:pPr marL="342900" lvl="1" indent="0">
              <a:lnSpc>
                <a:spcPct val="120000"/>
              </a:lnSpc>
              <a:buNone/>
            </a:pPr>
            <a:endParaRPr lang="en-US" altLang="zh-TW" sz="3300" dirty="0">
              <a:solidFill>
                <a:srgbClr val="4A09ED"/>
              </a:solidFill>
              <a:ea typeface="標楷體" panose="03000509000000000000" pitchFamily="65" charset="-120"/>
            </a:endParaRPr>
          </a:p>
        </p:txBody>
      </p:sp>
      <p:sp>
        <p:nvSpPr>
          <p:cNvPr id="82948" name="投影片編號版面配置區 6"/>
          <p:cNvSpPr>
            <a:spLocks noGrp="1"/>
          </p:cNvSpPr>
          <p:nvPr>
            <p:ph type="sldNum" sz="quarter" idx="4294967295"/>
          </p:nvPr>
        </p:nvSpPr>
        <p:spPr bwMode="auto">
          <a:xfrm>
            <a:off x="0" y="6019800"/>
            <a:ext cx="762000" cy="228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27097237-E216-45D2-8AD6-DA660EEF4E4F}"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t>44</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nvGrpSpPr>
          <p:cNvPr id="82950" name="群組 6"/>
          <p:cNvGrpSpPr>
            <a:grpSpLocks/>
          </p:cNvGrpSpPr>
          <p:nvPr/>
        </p:nvGrpSpPr>
        <p:grpSpPr bwMode="auto">
          <a:xfrm>
            <a:off x="1736446" y="-176186"/>
            <a:ext cx="8523182" cy="1765911"/>
            <a:chOff x="69230" y="-308306"/>
            <a:chExt cx="8229600" cy="1524521"/>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254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alibri" panose="020F0502020204030204"/>
                <a:ea typeface="標楷體" panose="03000509000000000000" pitchFamily="65" charset="-120"/>
                <a:cs typeface="+mn-cs"/>
              </a:endParaRPr>
            </a:p>
          </p:txBody>
        </p:sp>
        <p:sp>
          <p:nvSpPr>
            <p:cNvPr id="10" name="圓角矩形 4"/>
            <p:cNvSpPr/>
            <p:nvPr/>
          </p:nvSpPr>
          <p:spPr>
            <a:xfrm>
              <a:off x="224976" y="-308306"/>
              <a:ext cx="8037627" cy="1524521"/>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a:t>
              </a:r>
              <a:r>
                <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學年度入學管道</a:t>
              </a:r>
              <a:r>
                <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endPar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pic>
        <p:nvPicPr>
          <p:cNvPr id="12" name="Picture 2">
            <a:hlinkClick r:id="rId3" action="ppaction://hlinksldjump"/>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169174" y="5660561"/>
            <a:ext cx="1429111" cy="117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矩形 2"/>
          <p:cNvSpPr/>
          <p:nvPr/>
        </p:nvSpPr>
        <p:spPr>
          <a:xfrm>
            <a:off x="167508" y="5232737"/>
            <a:ext cx="4572000" cy="1015663"/>
          </a:xfrm>
          <a:prstGeom prst="rect">
            <a:avLst/>
          </a:prstGeom>
        </p:spPr>
        <p:txBody>
          <a:bodyPr>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擇一申請</a:t>
            </a:r>
            <a:endParaRPr kumimoji="0" lang="zh-TW" altLang="en-US" sz="18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pic>
        <p:nvPicPr>
          <p:cNvPr id="11" name="Picture 2">
            <a:hlinkClick r:id="rId3" action="ppaction://hlinksldjump"/>
            <a:extLst>
              <a:ext uri="{FF2B5EF4-FFF2-40B4-BE49-F238E27FC236}">
                <a16:creationId xmlns:a16="http://schemas.microsoft.com/office/drawing/2014/main" xmlns="" id="{A7BD5809-C7A6-4E0B-AA28-B7CAEAA6C33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598285" y="5660561"/>
            <a:ext cx="1429111" cy="117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矩形 3">
            <a:extLst>
              <a:ext uri="{FF2B5EF4-FFF2-40B4-BE49-F238E27FC236}">
                <a16:creationId xmlns:a16="http://schemas.microsoft.com/office/drawing/2014/main" xmlns="" id="{09D25BC7-B11A-49A2-A66C-45F85F6DDA52}"/>
              </a:ext>
            </a:extLst>
          </p:cNvPr>
          <p:cNvSpPr/>
          <p:nvPr/>
        </p:nvSpPr>
        <p:spPr>
          <a:xfrm>
            <a:off x="3877733" y="5050304"/>
            <a:ext cx="3991798" cy="1938992"/>
          </a:xfrm>
          <a:prstGeom prst="rect">
            <a:avLst/>
          </a:prstGeom>
        </p:spPr>
        <p:txBody>
          <a:bodyPr wrap="none">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放榜：</a:t>
            </a:r>
            <a: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6/14</a:t>
            </a:r>
            <a:b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b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報到：</a:t>
            </a:r>
            <a: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6/15</a:t>
            </a:r>
            <a:endParaRPr kumimoji="0" lang="zh-TW" altLang="en-US" sz="18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spTree>
    <p:extLst>
      <p:ext uri="{BB962C8B-B14F-4D97-AF65-F5344CB8AC3E}">
        <p14:creationId xmlns:p14="http://schemas.microsoft.com/office/powerpoint/2010/main" val="373199679"/>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2000"/>
                                        <p:tgtEl>
                                          <p:spTgt spid="11"/>
                                        </p:tgtEl>
                                      </p:cBhvr>
                                    </p:animEffect>
                                    <p:anim calcmode="lin" valueType="num">
                                      <p:cBhvr>
                                        <p:cTn id="13" dur="2000" fill="hold"/>
                                        <p:tgtEl>
                                          <p:spTgt spid="11"/>
                                        </p:tgtEl>
                                        <p:attrNameLst>
                                          <p:attrName>ppt_w</p:attrName>
                                        </p:attrNameLst>
                                      </p:cBhvr>
                                      <p:tavLst>
                                        <p:tav tm="0" fmla="#ppt_w*sin(2.5*pi*$)">
                                          <p:val>
                                            <p:fltVal val="0"/>
                                          </p:val>
                                        </p:tav>
                                        <p:tav tm="100000">
                                          <p:val>
                                            <p:fltVal val="1"/>
                                          </p:val>
                                        </p:tav>
                                      </p:tavLst>
                                    </p:anim>
                                    <p:anim calcmode="lin" valueType="num">
                                      <p:cBhvr>
                                        <p:cTn id="14" dur="20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fltVal val="0"/>
                                          </p:val>
                                        </p:tav>
                                        <p:tav tm="100000">
                                          <p:val>
                                            <p:strVal val="#ppt_w"/>
                                          </p:val>
                                        </p:tav>
                                      </p:tavLst>
                                    </p:anim>
                                    <p:anim calcmode="lin" valueType="num">
                                      <p:cBhvr>
                                        <p:cTn id="20" dur="1000" fill="hold"/>
                                        <p:tgtEl>
                                          <p:spTgt spid="3"/>
                                        </p:tgtEl>
                                        <p:attrNameLst>
                                          <p:attrName>ppt_h</p:attrName>
                                        </p:attrNameLst>
                                      </p:cBhvr>
                                      <p:tavLst>
                                        <p:tav tm="0">
                                          <p:val>
                                            <p:fltVal val="0"/>
                                          </p:val>
                                        </p:tav>
                                        <p:tav tm="100000">
                                          <p:val>
                                            <p:strVal val="#ppt_h"/>
                                          </p:val>
                                        </p:tav>
                                      </p:tavLst>
                                    </p:anim>
                                    <p:anim calcmode="lin" valueType="num">
                                      <p:cBhvr>
                                        <p:cTn id="21" dur="1000" fill="hold"/>
                                        <p:tgtEl>
                                          <p:spTgt spid="3"/>
                                        </p:tgtEl>
                                        <p:attrNameLst>
                                          <p:attrName>style.rotation</p:attrName>
                                        </p:attrNameLst>
                                      </p:cBhvr>
                                      <p:tavLst>
                                        <p:tav tm="0">
                                          <p:val>
                                            <p:fltVal val="90"/>
                                          </p:val>
                                        </p:tav>
                                        <p:tav tm="100000">
                                          <p:val>
                                            <p:fltVal val="0"/>
                                          </p:val>
                                        </p:tav>
                                      </p:tavLst>
                                    </p:anim>
                                    <p:animEffect transition="in" filter="fade">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4996" name="投影片編號版面配置區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cene3d>
              <a:camera prst="orthographicFront"/>
              <a:lightRig rig="threePt" dir="t"/>
            </a:scene3d>
            <a:sp3d extrusionH="57150">
              <a:bevelT w="38100" h="38100"/>
            </a:sp3d>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5623830D-D785-4817-AA3B-DEF9F88782EA}"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t>45</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84994" name="標題 3"/>
          <p:cNvSpPr>
            <a:spLocks noGrp="1"/>
          </p:cNvSpPr>
          <p:nvPr>
            <p:ph type="title" idx="4294967295"/>
          </p:nvPr>
        </p:nvSpPr>
        <p:spPr>
          <a:xfrm>
            <a:off x="152968" y="1809335"/>
            <a:ext cx="5770188" cy="1204912"/>
          </a:xfrm>
        </p:spPr>
        <p:txBody>
          <a:bodyPr>
            <a:normAutofit fontScale="90000"/>
            <a:scene3d>
              <a:camera prst="orthographicFront"/>
              <a:lightRig rig="threePt" dir="t"/>
            </a:scene3d>
            <a:sp3d extrusionH="57150">
              <a:bevelT w="38100" h="38100"/>
            </a:sp3d>
          </a:bodyPr>
          <a:lstStyle/>
          <a:p>
            <a:pPr>
              <a:lnSpc>
                <a:spcPct val="150000"/>
              </a:lnSpc>
            </a:pPr>
            <a:r>
              <a:rPr altLang="en-US" sz="4900" b="1" dirty="0">
                <a:solidFill>
                  <a:srgbClr val="00B050"/>
                </a:solidFill>
                <a:effectLst>
                  <a:outerShdw blurRad="38100" dist="38100" dir="2700000" algn="tl">
                    <a:srgbClr val="000000">
                      <a:alpha val="43137"/>
                    </a:srgbClr>
                  </a:outerShdw>
                </a:effectLst>
              </a:rPr>
              <a:t>以</a:t>
            </a:r>
            <a:r>
              <a:rPr lang="zh-TW" altLang="en-US" sz="4900" b="1" dirty="0">
                <a:solidFill>
                  <a:srgbClr val="00B050"/>
                </a:solidFill>
                <a:effectLst>
                  <a:outerShdw blurRad="38100" dist="38100" dir="2700000" algn="tl">
                    <a:srgbClr val="000000">
                      <a:alpha val="43137"/>
                    </a:srgbClr>
                  </a:outerShdw>
                </a:effectLst>
              </a:rPr>
              <a:t>永平高中國中部</a:t>
            </a:r>
            <a:r>
              <a:rPr altLang="en-US" sz="4900" b="1" dirty="0" err="1">
                <a:solidFill>
                  <a:srgbClr val="00B050"/>
                </a:solidFill>
                <a:effectLst>
                  <a:outerShdw blurRad="38100" dist="38100" dir="2700000" algn="tl">
                    <a:srgbClr val="000000">
                      <a:alpha val="43137"/>
                    </a:srgbClr>
                  </a:outerShdw>
                </a:effectLst>
              </a:rPr>
              <a:t>為例</a:t>
            </a:r>
            <a:r>
              <a:rPr lang="en-US" altLang="en-US" sz="3600" b="1" dirty="0">
                <a:solidFill>
                  <a:srgbClr val="00B050"/>
                </a:solidFill>
                <a:effectLst>
                  <a:outerShdw blurRad="38100" dist="38100" dir="2700000" algn="tl">
                    <a:srgbClr val="000000">
                      <a:alpha val="43137"/>
                    </a:srgbClr>
                  </a:outerShdw>
                </a:effectLst>
              </a:rPr>
              <a:t/>
            </a:r>
            <a:br>
              <a:rPr lang="en-US" altLang="en-US" sz="3600" b="1" dirty="0">
                <a:solidFill>
                  <a:srgbClr val="00B050"/>
                </a:solidFill>
                <a:effectLst>
                  <a:outerShdw blurRad="38100" dist="38100" dir="2700000" algn="tl">
                    <a:srgbClr val="000000">
                      <a:alpha val="43137"/>
                    </a:srgbClr>
                  </a:outerShdw>
                </a:effectLst>
              </a:rPr>
            </a:br>
            <a:r>
              <a:rPr lang="zh-TW" altLang="en-US" sz="4000" dirty="0">
                <a:solidFill>
                  <a:srgbClr val="FF0000"/>
                </a:solidFill>
                <a:latin typeface="新細明體" panose="02020500000000000000" pitchFamily="18" charset="-120"/>
                <a:ea typeface="新細明體" panose="02020500000000000000" pitchFamily="18" charset="-120"/>
              </a:rPr>
              <a:t>■</a:t>
            </a:r>
            <a:r>
              <a:rPr lang="zh-TW" altLang="en-US" sz="4000" dirty="0">
                <a:solidFill>
                  <a:srgbClr val="FF0000"/>
                </a:solidFill>
              </a:rPr>
              <a:t>技術型高中</a:t>
            </a:r>
            <a:endParaRPr altLang="en-US" sz="4000" b="1" dirty="0">
              <a:solidFill>
                <a:srgbClr val="00B050"/>
              </a:solidFill>
              <a:effectLst>
                <a:outerShdw blurRad="38100" dist="38100" dir="2700000" algn="tl">
                  <a:srgbClr val="000000">
                    <a:alpha val="43137"/>
                  </a:srgbClr>
                </a:outerShdw>
              </a:effectLst>
            </a:endParaRPr>
          </a:p>
        </p:txBody>
      </p:sp>
      <p:sp>
        <p:nvSpPr>
          <p:cNvPr id="84995" name="內容版面配置區 3"/>
          <p:cNvSpPr>
            <a:spLocks noGrp="1"/>
          </p:cNvSpPr>
          <p:nvPr>
            <p:ph idx="4294967295"/>
          </p:nvPr>
        </p:nvSpPr>
        <p:spPr>
          <a:xfrm>
            <a:off x="6183822" y="1508701"/>
            <a:ext cx="5666563" cy="3641034"/>
          </a:xfrm>
        </p:spPr>
        <p:txBody>
          <a:bodyPr>
            <a:noAutofit/>
            <a:scene3d>
              <a:camera prst="orthographicFront"/>
              <a:lightRig rig="threePt" dir="t"/>
            </a:scene3d>
            <a:sp3d extrusionH="57150">
              <a:bevelT w="38100" h="38100"/>
            </a:sp3d>
          </a:bodyPr>
          <a:lstStyle/>
          <a:p>
            <a:pPr marL="171454" lvl="1" indent="0">
              <a:lnSpc>
                <a:spcPct val="150000"/>
              </a:lnSpc>
              <a:spcBef>
                <a:spcPts val="0"/>
              </a:spcBef>
              <a:buNone/>
            </a:pPr>
            <a:r>
              <a:rPr lang="zh-TW" altLang="en-US" sz="3200" b="1" dirty="0">
                <a:solidFill>
                  <a:srgbClr val="0000CC"/>
                </a:solidFill>
              </a:rPr>
              <a:t>瑞芳高級工業職業學校</a:t>
            </a:r>
            <a:r>
              <a:rPr lang="en-US" altLang="zh-TW" sz="1600" b="1" dirty="0">
                <a:solidFill>
                  <a:srgbClr val="0000CC"/>
                </a:solidFill>
              </a:rPr>
              <a:t/>
            </a:r>
            <a:br>
              <a:rPr lang="en-US" altLang="zh-TW" sz="1600" b="1" dirty="0">
                <a:solidFill>
                  <a:srgbClr val="0000CC"/>
                </a:solidFill>
              </a:rPr>
            </a:br>
            <a:r>
              <a:rPr lang="zh-TW" altLang="en-US" sz="2800" b="1" dirty="0">
                <a:solidFill>
                  <a:srgbClr val="FF6699"/>
                </a:solidFill>
                <a:latin typeface="標楷體" panose="03000509000000000000" pitchFamily="65" charset="-120"/>
              </a:rPr>
              <a:t>機械科</a:t>
            </a:r>
            <a:r>
              <a:rPr lang="en-US" altLang="zh-TW" sz="2800" b="1" dirty="0">
                <a:solidFill>
                  <a:srgbClr val="FF6699"/>
                </a:solidFill>
                <a:latin typeface="標楷體" panose="03000509000000000000" pitchFamily="65" charset="-120"/>
              </a:rPr>
              <a:t>(7)  </a:t>
            </a:r>
            <a:r>
              <a:rPr lang="zh-TW" altLang="en-US" sz="2800" b="1" dirty="0">
                <a:solidFill>
                  <a:srgbClr val="FF6699"/>
                </a:solidFill>
                <a:latin typeface="標楷體" panose="03000509000000000000" pitchFamily="65" charset="-120"/>
              </a:rPr>
              <a:t>    電子科</a:t>
            </a:r>
            <a:r>
              <a:rPr lang="en-US" altLang="zh-TW" sz="2800" b="1" dirty="0">
                <a:solidFill>
                  <a:srgbClr val="FF6699"/>
                </a:solidFill>
                <a:latin typeface="標楷體" panose="03000509000000000000" pitchFamily="65" charset="-120"/>
              </a:rPr>
              <a:t>(7)</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資訊科</a:t>
            </a:r>
            <a:r>
              <a:rPr lang="en-US" altLang="zh-TW" sz="2800" b="1" dirty="0">
                <a:solidFill>
                  <a:srgbClr val="FF6699"/>
                </a:solidFill>
                <a:latin typeface="標楷體" panose="03000509000000000000" pitchFamily="65" charset="-120"/>
              </a:rPr>
              <a:t>(7)      </a:t>
            </a:r>
            <a:r>
              <a:rPr lang="zh-TW" altLang="en-US" sz="2800" b="1" dirty="0">
                <a:solidFill>
                  <a:srgbClr val="FF6699"/>
                </a:solidFill>
                <a:latin typeface="標楷體" panose="03000509000000000000" pitchFamily="65" charset="-120"/>
              </a:rPr>
              <a:t>電機科</a:t>
            </a:r>
            <a:r>
              <a:rPr lang="en-US" altLang="zh-TW" sz="2800" b="1" dirty="0">
                <a:solidFill>
                  <a:srgbClr val="FF6699"/>
                </a:solidFill>
                <a:latin typeface="標楷體" panose="03000509000000000000" pitchFamily="65" charset="-120"/>
              </a:rPr>
              <a:t>(7)</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建築科</a:t>
            </a:r>
            <a:r>
              <a:rPr lang="en-US" altLang="zh-TW" sz="2800" b="1" dirty="0">
                <a:solidFill>
                  <a:srgbClr val="FF6699"/>
                </a:solidFill>
                <a:latin typeface="標楷體" panose="03000509000000000000" pitchFamily="65" charset="-120"/>
              </a:rPr>
              <a:t>(7)  </a:t>
            </a:r>
            <a:r>
              <a:rPr lang="zh-TW" altLang="en-US" sz="2800" b="1" dirty="0">
                <a:solidFill>
                  <a:srgbClr val="FF6699"/>
                </a:solidFill>
                <a:latin typeface="標楷體" panose="03000509000000000000" pitchFamily="65" charset="-120"/>
              </a:rPr>
              <a:t>    空間測繪科</a:t>
            </a:r>
            <a:r>
              <a:rPr lang="en-US" altLang="zh-TW" sz="2800" b="1" dirty="0">
                <a:solidFill>
                  <a:srgbClr val="FF6699"/>
                </a:solidFill>
                <a:latin typeface="標楷體" panose="03000509000000000000" pitchFamily="65" charset="-120"/>
              </a:rPr>
              <a:t>(5)</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電腦機械製圖科</a:t>
            </a:r>
            <a:r>
              <a:rPr lang="en-US" altLang="zh-TW" sz="2800" b="1" dirty="0">
                <a:solidFill>
                  <a:srgbClr val="FF6699"/>
                </a:solidFill>
                <a:latin typeface="標楷體" panose="03000509000000000000" pitchFamily="65" charset="-120"/>
              </a:rPr>
              <a:t>(5)</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室內空間設計科</a:t>
            </a:r>
            <a:r>
              <a:rPr lang="en-US" altLang="zh-TW" sz="2800" b="1" dirty="0">
                <a:solidFill>
                  <a:srgbClr val="FF6699"/>
                </a:solidFill>
                <a:latin typeface="標楷體" panose="03000509000000000000" pitchFamily="65" charset="-120"/>
              </a:rPr>
              <a:t>(5) </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應用英語科</a:t>
            </a:r>
            <a:r>
              <a:rPr lang="en-US" altLang="zh-TW" sz="2800" b="1" dirty="0">
                <a:solidFill>
                  <a:srgbClr val="FF6699"/>
                </a:solidFill>
                <a:latin typeface="標楷體" panose="03000509000000000000" pitchFamily="65" charset="-120"/>
              </a:rPr>
              <a:t>(7)</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綜合高中科</a:t>
            </a:r>
            <a:r>
              <a:rPr lang="en-US" altLang="zh-TW" sz="2800" b="1" dirty="0">
                <a:solidFill>
                  <a:srgbClr val="FF6699"/>
                </a:solidFill>
                <a:latin typeface="標楷體" panose="03000509000000000000" pitchFamily="65" charset="-120"/>
              </a:rPr>
              <a:t>(20)</a:t>
            </a:r>
            <a:endParaRPr lang="en-US" altLang="zh-TW" sz="2400" b="1" dirty="0">
              <a:solidFill>
                <a:srgbClr val="0000CC"/>
              </a:solidFill>
            </a:endParaRPr>
          </a:p>
        </p:txBody>
      </p:sp>
      <p:grpSp>
        <p:nvGrpSpPr>
          <p:cNvPr id="84997" name="群組 6"/>
          <p:cNvGrpSpPr>
            <a:grpSpLocks/>
          </p:cNvGrpSpPr>
          <p:nvPr/>
        </p:nvGrpSpPr>
        <p:grpSpPr bwMode="auto">
          <a:xfrm>
            <a:off x="2982516" y="44327"/>
            <a:ext cx="6226969" cy="1369899"/>
            <a:chOff x="69230" y="9576"/>
            <a:chExt cx="8229600" cy="964646"/>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127000" h="127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entury Schoolbook"/>
                <a:ea typeface="新細明體" panose="02020500000000000000" pitchFamily="18" charset="-120"/>
                <a:cs typeface="+mn-cs"/>
              </a:endParaRPr>
            </a:p>
          </p:txBody>
        </p:sp>
        <p:sp>
          <p:nvSpPr>
            <p:cNvPr id="10" name="圓角矩形 4"/>
            <p:cNvSpPr/>
            <p:nvPr/>
          </p:nvSpPr>
          <p:spPr>
            <a:xfrm>
              <a:off x="261202" y="76103"/>
              <a:ext cx="8037628" cy="868357"/>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sp3d/>
            </a:bodyP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a:t>
              </a:r>
              <a:r>
                <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學年度入學管道</a:t>
              </a:r>
              <a:r>
                <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endPar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pic>
        <p:nvPicPr>
          <p:cNvPr id="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858534" y="5842861"/>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文字方塊 1"/>
          <p:cNvSpPr txBox="1"/>
          <p:nvPr/>
        </p:nvSpPr>
        <p:spPr>
          <a:xfrm>
            <a:off x="-75422" y="3655336"/>
            <a:ext cx="6226968" cy="2796856"/>
          </a:xfrm>
          <a:prstGeom prst="rect">
            <a:avLst/>
          </a:prstGeom>
          <a:noFill/>
        </p:spPr>
        <p:txBody>
          <a:bodyPr wrap="square" rtlCol="0">
            <a:spAutoFit/>
            <a:scene3d>
              <a:camera prst="orthographicFront"/>
              <a:lightRig rig="threePt" dir="t"/>
            </a:scene3d>
            <a:sp3d extrusionH="57150">
              <a:bevelT w="38100" h="38100"/>
            </a:sp3d>
          </a:bodyPr>
          <a:lstStyle/>
          <a:p>
            <a:pPr marL="342900" marR="0" lvl="1" indent="0" algn="l" defTabSz="685783" rtl="0" eaLnBrk="1" fontAlgn="auto" latinLnBrk="0" hangingPunct="1">
              <a:lnSpc>
                <a:spcPct val="150000"/>
              </a:lnSpc>
              <a:spcBef>
                <a:spcPts val="750"/>
              </a:spcBef>
              <a:spcAft>
                <a:spcPts val="0"/>
              </a:spcAft>
              <a:buClrTx/>
              <a:buSzPct val="90000"/>
              <a:buFontTx/>
              <a:buNone/>
              <a:tabLst/>
              <a:defRPr/>
            </a:pPr>
            <a:r>
              <a:rPr kumimoji="0" lang="zh-TW" altLang="en-US" sz="32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樟樹國際實創高中</a:t>
            </a:r>
            <a: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
            </a:r>
            <a:b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b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多媒體動畫科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(17+1)</a:t>
            </a:r>
          </a:p>
          <a:p>
            <a:pPr marL="342900" marR="0" lvl="1" indent="0" algn="l" defTabSz="685783" rtl="0" eaLnBrk="1" fontAlgn="auto" latinLnBrk="0" hangingPunct="1">
              <a:lnSpc>
                <a:spcPct val="150000"/>
              </a:lnSpc>
              <a:spcBef>
                <a:spcPts val="750"/>
              </a:spcBef>
              <a:spcAft>
                <a:spcPts val="0"/>
              </a:spcAft>
              <a:buClrTx/>
              <a:buSzPct val="90000"/>
              <a:buFontTx/>
              <a:buNone/>
              <a:tabLst/>
              <a:defRPr/>
            </a:pP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流行服飾科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(12) </a:t>
            </a:r>
            <a:b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b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資訊科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(18)</a:t>
            </a: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593893" y="5871958"/>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51880" y="5877518"/>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60872" y="5877518"/>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69626379"/>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2000"/>
                                        <p:tgtEl>
                                          <p:spTgt spid="14"/>
                                        </p:tgtEl>
                                      </p:cBhvr>
                                    </p:animEffect>
                                    <p:anim calcmode="lin" valueType="num">
                                      <p:cBhvr>
                                        <p:cTn id="13" dur="2000" fill="hold"/>
                                        <p:tgtEl>
                                          <p:spTgt spid="14"/>
                                        </p:tgtEl>
                                        <p:attrNameLst>
                                          <p:attrName>ppt_w</p:attrName>
                                        </p:attrNameLst>
                                      </p:cBhvr>
                                      <p:tavLst>
                                        <p:tav tm="0" fmla="#ppt_w*sin(2.5*pi*$)">
                                          <p:val>
                                            <p:fltVal val="0"/>
                                          </p:val>
                                        </p:tav>
                                        <p:tav tm="100000">
                                          <p:val>
                                            <p:fltVal val="1"/>
                                          </p:val>
                                        </p:tav>
                                      </p:tavLst>
                                    </p:anim>
                                    <p:anim calcmode="lin" valueType="num">
                                      <p:cBhvr>
                                        <p:cTn id="14" dur="2000" fill="hold"/>
                                        <p:tgtEl>
                                          <p:spTgt spid="14"/>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2000"/>
                                        <p:tgtEl>
                                          <p:spTgt spid="16"/>
                                        </p:tgtEl>
                                      </p:cBhvr>
                                    </p:animEffect>
                                    <p:anim calcmode="lin" valueType="num">
                                      <p:cBhvr>
                                        <p:cTn id="18" dur="2000" fill="hold"/>
                                        <p:tgtEl>
                                          <p:spTgt spid="16"/>
                                        </p:tgtEl>
                                        <p:attrNameLst>
                                          <p:attrName>ppt_w</p:attrName>
                                        </p:attrNameLst>
                                      </p:cBhvr>
                                      <p:tavLst>
                                        <p:tav tm="0" fmla="#ppt_w*sin(2.5*pi*$)">
                                          <p:val>
                                            <p:fltVal val="0"/>
                                          </p:val>
                                        </p:tav>
                                        <p:tav tm="100000">
                                          <p:val>
                                            <p:fltVal val="1"/>
                                          </p:val>
                                        </p:tav>
                                      </p:tavLst>
                                    </p:anim>
                                    <p:anim calcmode="lin" valueType="num">
                                      <p:cBhvr>
                                        <p:cTn id="19" dur="2000" fill="hold"/>
                                        <p:tgtEl>
                                          <p:spTgt spid="16"/>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2000"/>
                                        <p:tgtEl>
                                          <p:spTgt spid="17"/>
                                        </p:tgtEl>
                                      </p:cBhvr>
                                    </p:animEffect>
                                    <p:anim calcmode="lin" valueType="num">
                                      <p:cBhvr>
                                        <p:cTn id="23" dur="2000" fill="hold"/>
                                        <p:tgtEl>
                                          <p:spTgt spid="17"/>
                                        </p:tgtEl>
                                        <p:attrNameLst>
                                          <p:attrName>ppt_w</p:attrName>
                                        </p:attrNameLst>
                                      </p:cBhvr>
                                      <p:tavLst>
                                        <p:tav tm="0" fmla="#ppt_w*sin(2.5*pi*$)">
                                          <p:val>
                                            <p:fltVal val="0"/>
                                          </p:val>
                                        </p:tav>
                                        <p:tav tm="100000">
                                          <p:val>
                                            <p:fltVal val="1"/>
                                          </p:val>
                                        </p:tav>
                                      </p:tavLst>
                                    </p:anim>
                                    <p:anim calcmode="lin" valueType="num">
                                      <p:cBhvr>
                                        <p:cTn id="24" dur="2000" fill="hold"/>
                                        <p:tgtEl>
                                          <p:spTgt spid="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2946" name="標題 3"/>
          <p:cNvSpPr>
            <a:spLocks noGrp="1"/>
          </p:cNvSpPr>
          <p:nvPr>
            <p:ph type="title" idx="4294967295"/>
          </p:nvPr>
        </p:nvSpPr>
        <p:spPr>
          <a:xfrm>
            <a:off x="0" y="1079500"/>
            <a:ext cx="7119938" cy="1852613"/>
          </a:xfrm>
        </p:spPr>
        <p:txBody>
          <a:bodyPr>
            <a:noAutofit/>
            <a:scene3d>
              <a:camera prst="orthographicFront"/>
              <a:lightRig rig="threePt" dir="t"/>
            </a:scene3d>
            <a:sp3d extrusionH="57150">
              <a:bevelT w="38100" h="38100"/>
            </a:sp3d>
          </a:bodyPr>
          <a:lstStyle/>
          <a:p>
            <a:pPr algn="ctr"/>
            <a:r>
              <a:rPr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以</a:t>
            </a:r>
            <a:r>
              <a:rPr lang="zh-TW" altLang="en-US" sz="6000" b="1" dirty="0">
                <a:solidFill>
                  <a:srgbClr val="00B050"/>
                </a:solidFill>
                <a:effectLst>
                  <a:outerShdw blurRad="38100" dist="38100" dir="2700000" algn="tl">
                    <a:srgbClr val="000000">
                      <a:alpha val="43137"/>
                    </a:srgbClr>
                  </a:outerShdw>
                </a:effectLst>
                <a:ea typeface="標楷體" panose="03000509000000000000" pitchFamily="65" charset="-120"/>
              </a:rPr>
              <a:t>中和國中</a:t>
            </a:r>
            <a:r>
              <a:rPr lang="zh-TW"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為例</a:t>
            </a:r>
            <a:endParaRPr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sp>
        <p:nvSpPr>
          <p:cNvPr id="82949" name="內容版面配置區 3"/>
          <p:cNvSpPr>
            <a:spLocks noGrp="1"/>
          </p:cNvSpPr>
          <p:nvPr>
            <p:ph sz="half" idx="4294967295"/>
          </p:nvPr>
        </p:nvSpPr>
        <p:spPr>
          <a:xfrm>
            <a:off x="0" y="2003425"/>
            <a:ext cx="9991725" cy="2851150"/>
          </a:xfrm>
        </p:spPr>
        <p:txBody>
          <a:bodyPr>
            <a:normAutofit/>
            <a:scene3d>
              <a:camera prst="orthographicFront"/>
              <a:lightRig rig="threePt" dir="t"/>
            </a:scene3d>
            <a:sp3d extrusionH="57150">
              <a:bevelT w="38100" h="38100"/>
            </a:sp3d>
          </a:bodyPr>
          <a:lstStyle/>
          <a:p>
            <a:pPr marL="342900" lvl="1" indent="0">
              <a:buNone/>
            </a:pPr>
            <a:endParaRPr lang="en-US" altLang="en-US" dirty="0">
              <a:solidFill>
                <a:srgbClr val="FF0000"/>
              </a:solidFill>
              <a:latin typeface="標楷體" panose="03000509000000000000" pitchFamily="65" charset="-120"/>
              <a:ea typeface="標楷體" panose="03000509000000000000" pitchFamily="65" charset="-120"/>
            </a:endParaRPr>
          </a:p>
          <a:p>
            <a:pPr marL="342900" lvl="1" indent="0">
              <a:buNone/>
            </a:pPr>
            <a:r>
              <a:rPr altLang="en-US" sz="4400" dirty="0">
                <a:solidFill>
                  <a:srgbClr val="FF0000"/>
                </a:solidFill>
                <a:latin typeface="標楷體" panose="03000509000000000000" pitchFamily="65" charset="-120"/>
                <a:ea typeface="標楷體" panose="03000509000000000000" pitchFamily="65" charset="-120"/>
              </a:rPr>
              <a:t>■</a:t>
            </a:r>
            <a:r>
              <a:rPr altLang="en-US" sz="4400" dirty="0" err="1">
                <a:solidFill>
                  <a:srgbClr val="FF0000"/>
                </a:solidFill>
                <a:latin typeface="標楷體" panose="03000509000000000000" pitchFamily="65" charset="-120"/>
                <a:ea typeface="標楷體" panose="03000509000000000000" pitchFamily="65" charset="-120"/>
              </a:rPr>
              <a:t>普通</a:t>
            </a:r>
            <a:r>
              <a:rPr lang="zh-TW" altLang="en-US" sz="4400" dirty="0">
                <a:solidFill>
                  <a:srgbClr val="FF0000"/>
                </a:solidFill>
                <a:ea typeface="標楷體" panose="03000509000000000000" pitchFamily="65" charset="-120"/>
              </a:rPr>
              <a:t>高中</a:t>
            </a:r>
            <a:r>
              <a:rPr altLang="en-US" sz="4400" dirty="0">
                <a:solidFill>
                  <a:srgbClr val="FF0000"/>
                </a:solidFill>
              </a:rPr>
              <a:t>：</a:t>
            </a:r>
            <a:endParaRPr lang="en-US" altLang="en-US" sz="4400" dirty="0">
              <a:solidFill>
                <a:srgbClr val="FF0000"/>
              </a:solidFill>
            </a:endParaRPr>
          </a:p>
          <a:p>
            <a:pPr marL="114300" lvl="1" indent="0" defTabSz="685799">
              <a:lnSpc>
                <a:spcPct val="120000"/>
              </a:lnSpc>
              <a:spcBef>
                <a:spcPts val="375"/>
              </a:spcBef>
              <a:buNone/>
              <a:defRPr/>
            </a:pPr>
            <a:r>
              <a:rPr lang="zh-TW" altLang="en-US" sz="4400" b="1" dirty="0">
                <a:solidFill>
                  <a:srgbClr val="4A09ED"/>
                </a:solidFill>
                <a:latin typeface="標楷體" panose="03000509000000000000" pitchFamily="65" charset="-120"/>
                <a:ea typeface="標楷體" panose="03000509000000000000" pitchFamily="65" charset="-120"/>
              </a:rPr>
              <a:t>永平</a:t>
            </a:r>
            <a:r>
              <a:rPr altLang="en-US" sz="4400" b="1" dirty="0" err="1">
                <a:solidFill>
                  <a:srgbClr val="4A09ED"/>
                </a:solidFill>
                <a:latin typeface="標楷體" panose="03000509000000000000" pitchFamily="65" charset="-120"/>
              </a:rPr>
              <a:t>高中</a:t>
            </a:r>
            <a:r>
              <a:rPr lang="en-US" altLang="zh-TW" sz="4400" b="1" dirty="0">
                <a:solidFill>
                  <a:srgbClr val="4A09ED"/>
                </a:solidFill>
                <a:latin typeface="標楷體" panose="03000509000000000000" pitchFamily="65" charset="-120"/>
                <a:ea typeface="標楷體" panose="03000509000000000000" pitchFamily="65" charset="-120"/>
              </a:rPr>
              <a:t>(69+1)   </a:t>
            </a:r>
            <a:r>
              <a:rPr lang="zh-TW" altLang="en-US" sz="4400" b="1" dirty="0">
                <a:solidFill>
                  <a:srgbClr val="4A09ED"/>
                </a:solidFill>
                <a:latin typeface="標楷體" panose="03000509000000000000" pitchFamily="65" charset="-120"/>
                <a:ea typeface="標楷體" panose="03000509000000000000" pitchFamily="65" charset="-120"/>
              </a:rPr>
              <a:t>錦和</a:t>
            </a:r>
            <a:r>
              <a:rPr altLang="en-US" sz="4400" b="1" dirty="0" err="1">
                <a:solidFill>
                  <a:srgbClr val="4A09ED"/>
                </a:solidFill>
                <a:latin typeface="標楷體" panose="03000509000000000000" pitchFamily="65" charset="-120"/>
              </a:rPr>
              <a:t>高中</a:t>
            </a:r>
            <a:r>
              <a:rPr lang="en-US" altLang="zh-TW" sz="4400" b="1" dirty="0">
                <a:solidFill>
                  <a:srgbClr val="4A09ED"/>
                </a:solidFill>
                <a:latin typeface="標楷體" panose="03000509000000000000" pitchFamily="65" charset="-120"/>
                <a:ea typeface="標楷體" panose="03000509000000000000" pitchFamily="65" charset="-120"/>
              </a:rPr>
              <a:t>(48+2)</a:t>
            </a:r>
            <a:br>
              <a:rPr lang="en-US" altLang="zh-TW" sz="4400" b="1" dirty="0">
                <a:solidFill>
                  <a:srgbClr val="4A09ED"/>
                </a:solidFill>
                <a:latin typeface="標楷體" panose="03000509000000000000" pitchFamily="65" charset="-120"/>
                <a:ea typeface="標楷體" panose="03000509000000000000" pitchFamily="65" charset="-120"/>
              </a:rPr>
            </a:br>
            <a:r>
              <a:rPr lang="zh-TW" altLang="en-US" sz="4400" b="1" dirty="0">
                <a:solidFill>
                  <a:srgbClr val="4A09ED"/>
                </a:solidFill>
                <a:latin typeface="標楷體" panose="03000509000000000000" pitchFamily="65" charset="-120"/>
                <a:ea typeface="標楷體" panose="03000509000000000000" pitchFamily="65" charset="-120"/>
              </a:rPr>
              <a:t>中和高中</a:t>
            </a:r>
            <a:r>
              <a:rPr lang="en-US" altLang="zh-TW" sz="4400" b="1" dirty="0">
                <a:solidFill>
                  <a:srgbClr val="4A09ED"/>
                </a:solidFill>
                <a:latin typeface="標楷體" panose="03000509000000000000" pitchFamily="65" charset="-120"/>
                <a:ea typeface="標楷體" panose="03000509000000000000" pitchFamily="65" charset="-120"/>
              </a:rPr>
              <a:t>(124+2)  </a:t>
            </a:r>
            <a:r>
              <a:rPr lang="zh-TW" altLang="en-US" sz="4400" b="1" dirty="0">
                <a:solidFill>
                  <a:srgbClr val="4A09ED"/>
                </a:solidFill>
                <a:latin typeface="標楷體" panose="03000509000000000000" pitchFamily="65" charset="-120"/>
                <a:ea typeface="標楷體" panose="03000509000000000000" pitchFamily="65" charset="-120"/>
              </a:rPr>
              <a:t>安康高中</a:t>
            </a:r>
            <a:r>
              <a:rPr lang="en-US" altLang="zh-TW" sz="4400" b="1" dirty="0">
                <a:solidFill>
                  <a:srgbClr val="4A09ED"/>
                </a:solidFill>
                <a:latin typeface="標楷體" panose="03000509000000000000" pitchFamily="65" charset="-120"/>
                <a:ea typeface="標楷體" panose="03000509000000000000" pitchFamily="65" charset="-120"/>
              </a:rPr>
              <a:t>(94+1)</a:t>
            </a:r>
            <a:endParaRPr lang="en-US" altLang="zh-TW" sz="4400" dirty="0">
              <a:solidFill>
                <a:srgbClr val="FF0000"/>
              </a:solidFill>
              <a:latin typeface="標楷體" panose="03000509000000000000" pitchFamily="65" charset="-120"/>
              <a:ea typeface="標楷體" panose="03000509000000000000" pitchFamily="65" charset="-120"/>
            </a:endParaRPr>
          </a:p>
          <a:p>
            <a:pPr marL="342900" lvl="1" indent="0">
              <a:lnSpc>
                <a:spcPct val="120000"/>
              </a:lnSpc>
              <a:buNone/>
            </a:pPr>
            <a:endParaRPr lang="zh-TW" altLang="en-US" sz="4400" b="1" dirty="0">
              <a:solidFill>
                <a:srgbClr val="4A09ED"/>
              </a:solidFill>
              <a:ea typeface="標楷體" panose="03000509000000000000" pitchFamily="65" charset="-120"/>
            </a:endParaRPr>
          </a:p>
          <a:p>
            <a:pPr marL="342900" lvl="1" indent="0">
              <a:lnSpc>
                <a:spcPct val="120000"/>
              </a:lnSpc>
              <a:buNone/>
            </a:pPr>
            <a:endParaRPr lang="en-US" altLang="zh-TW" sz="3300" dirty="0">
              <a:solidFill>
                <a:srgbClr val="4A09ED"/>
              </a:solidFill>
              <a:ea typeface="標楷體" panose="03000509000000000000" pitchFamily="65" charset="-120"/>
            </a:endParaRPr>
          </a:p>
        </p:txBody>
      </p:sp>
      <p:sp>
        <p:nvSpPr>
          <p:cNvPr id="82948" name="投影片編號版面配置區 6"/>
          <p:cNvSpPr>
            <a:spLocks noGrp="1"/>
          </p:cNvSpPr>
          <p:nvPr>
            <p:ph type="sldNum" sz="quarter" idx="4294967295"/>
          </p:nvPr>
        </p:nvSpPr>
        <p:spPr bwMode="auto">
          <a:xfrm>
            <a:off x="0" y="6019800"/>
            <a:ext cx="762000" cy="228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a:spcBef>
                <a:spcPct val="0"/>
              </a:spcBef>
              <a:buNone/>
              <a:defRPr/>
            </a:pPr>
            <a:fld id="{27097237-E216-45D2-8AD6-DA660EEF4E4F}" type="slidenum">
              <a:rPr lang="en-US" altLang="zh-TW" sz="750">
                <a:solidFill>
                  <a:srgbClr val="9A5315"/>
                </a:solidFill>
                <a:latin typeface="標楷體" panose="03000509000000000000" pitchFamily="65" charset="-120"/>
                <a:ea typeface="標楷體" panose="03000509000000000000" pitchFamily="65" charset="-120"/>
              </a:rPr>
              <a:pPr>
                <a:spcBef>
                  <a:spcPct val="0"/>
                </a:spcBef>
                <a:buNone/>
                <a:defRPr/>
              </a:pPr>
              <a:t>46</a:t>
            </a:fld>
            <a:endParaRPr lang="zh-TW" altLang="en-US" sz="750">
              <a:solidFill>
                <a:srgbClr val="9A5315"/>
              </a:solidFill>
              <a:latin typeface="標楷體" panose="03000509000000000000" pitchFamily="65" charset="-120"/>
              <a:ea typeface="標楷體" panose="03000509000000000000" pitchFamily="65" charset="-120"/>
            </a:endParaRPr>
          </a:p>
        </p:txBody>
      </p:sp>
      <p:grpSp>
        <p:nvGrpSpPr>
          <p:cNvPr id="82950" name="群組 6"/>
          <p:cNvGrpSpPr>
            <a:grpSpLocks/>
          </p:cNvGrpSpPr>
          <p:nvPr/>
        </p:nvGrpSpPr>
        <p:grpSpPr bwMode="auto">
          <a:xfrm>
            <a:off x="1736446" y="-176186"/>
            <a:ext cx="8523182" cy="1765911"/>
            <a:chOff x="69230" y="-308306"/>
            <a:chExt cx="8229600" cy="1524521"/>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254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lstStyle/>
            <a:p>
              <a:pPr>
                <a:defRPr/>
              </a:pPr>
              <a:endParaRPr lang="zh-TW" altLang="en-US" sz="1350" dirty="0">
                <a:solidFill>
                  <a:srgbClr val="FFFFFF"/>
                </a:solidFill>
                <a:latin typeface="Calibri" panose="020F0502020204030204"/>
                <a:ea typeface="標楷體" panose="03000509000000000000" pitchFamily="65" charset="-120"/>
              </a:endParaRPr>
            </a:p>
          </p:txBody>
        </p:sp>
        <p:sp>
          <p:nvSpPr>
            <p:cNvPr id="10" name="圓角矩形 4"/>
            <p:cNvSpPr/>
            <p:nvPr/>
          </p:nvSpPr>
          <p:spPr>
            <a:xfrm>
              <a:off x="224976" y="-308306"/>
              <a:ext cx="8037627" cy="1524521"/>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lstStyle/>
            <a:p>
              <a:pPr algn="ctr" defTabSz="1300163">
                <a:spcAft>
                  <a:spcPct val="35000"/>
                </a:spcAft>
                <a:defRPr/>
              </a:pPr>
              <a:r>
                <a:rPr lang="zh-TW" altLang="en-US" sz="2800" b="1" dirty="0">
                  <a:solidFill>
                    <a:srgbClr val="FFFF00"/>
                  </a:solidFill>
                  <a:latin typeface="標楷體" pitchFamily="65" charset="-120"/>
                  <a:ea typeface="標楷體" pitchFamily="65" charset="-120"/>
                  <a:cs typeface="BiauKai"/>
                </a:rPr>
                <a:t>新北市</a:t>
              </a:r>
              <a:r>
                <a:rPr lang="en-US" altLang="zh-TW" sz="2800" b="1" dirty="0">
                  <a:solidFill>
                    <a:srgbClr val="FFFF00"/>
                  </a:solidFill>
                  <a:latin typeface="標楷體" pitchFamily="65" charset="-120"/>
                  <a:ea typeface="標楷體" pitchFamily="65" charset="-120"/>
                  <a:cs typeface="BiauKai"/>
                </a:rPr>
                <a:t>112</a:t>
              </a:r>
              <a:r>
                <a:rPr lang="zh-TW" altLang="en-US" sz="2800" b="1" dirty="0">
                  <a:solidFill>
                    <a:srgbClr val="FFFF00"/>
                  </a:solidFill>
                  <a:latin typeface="標楷體" pitchFamily="65" charset="-120"/>
                  <a:ea typeface="標楷體" pitchFamily="65" charset="-120"/>
                  <a:cs typeface="BiauKai"/>
                </a:rPr>
                <a:t>學年度入學管道</a:t>
              </a:r>
              <a:r>
                <a:rPr lang="en-US" altLang="zh-TW" sz="2800" b="1" dirty="0">
                  <a:solidFill>
                    <a:srgbClr val="FFFF00"/>
                  </a:solidFill>
                  <a:latin typeface="標楷體" pitchFamily="65" charset="-120"/>
                  <a:ea typeface="標楷體" pitchFamily="65" charset="-120"/>
                  <a:cs typeface="BiauKai"/>
                </a:rPr>
                <a:t/>
              </a:r>
              <a:br>
                <a:rPr lang="en-US" altLang="zh-TW" sz="2800" b="1" dirty="0">
                  <a:solidFill>
                    <a:srgbClr val="FFFF00"/>
                  </a:solidFill>
                  <a:latin typeface="標楷體" pitchFamily="65" charset="-120"/>
                  <a:ea typeface="標楷體" pitchFamily="65" charset="-120"/>
                  <a:cs typeface="BiauKai"/>
                </a:rPr>
              </a:br>
              <a:r>
                <a:rPr lang="zh-TW" altLang="en-US" sz="2800" b="1" dirty="0">
                  <a:solidFill>
                    <a:srgbClr val="FFFF00"/>
                  </a:solidFill>
                  <a:latin typeface="標楷體" pitchFamily="65" charset="-120"/>
                  <a:ea typeface="標楷體" pitchFamily="65" charset="-120"/>
                  <a:cs typeface="BiauKai"/>
                </a:rPr>
                <a:t>公立高級中等學校優先免試入學</a:t>
              </a:r>
              <a:endParaRPr lang="en-US" altLang="zh-TW" sz="2800" b="1" dirty="0">
                <a:solidFill>
                  <a:srgbClr val="FFFF00"/>
                </a:solidFill>
                <a:latin typeface="標楷體" pitchFamily="65" charset="-120"/>
                <a:ea typeface="標楷體" pitchFamily="65" charset="-120"/>
                <a:cs typeface="BiauKai"/>
              </a:endParaRPr>
            </a:p>
          </p:txBody>
        </p:sp>
      </p:grpSp>
      <p:pic>
        <p:nvPicPr>
          <p:cNvPr id="12" name="Picture 2">
            <a:hlinkClick r:id="rId3" action="ppaction://hlinksldjump"/>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169174" y="5660561"/>
            <a:ext cx="1429111" cy="117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矩形 2"/>
          <p:cNvSpPr/>
          <p:nvPr/>
        </p:nvSpPr>
        <p:spPr>
          <a:xfrm>
            <a:off x="167508" y="5232737"/>
            <a:ext cx="4572000" cy="1015663"/>
          </a:xfrm>
          <a:prstGeom prst="rect">
            <a:avLst/>
          </a:prstGeom>
        </p:spPr>
        <p:txBody>
          <a:bodyPr>
            <a:spAutoFit/>
            <a:scene3d>
              <a:camera prst="orthographicFront"/>
              <a:lightRig rig="threePt" dir="t"/>
            </a:scene3d>
            <a:sp3d extrusionH="57150">
              <a:bevelT w="38100" h="38100"/>
            </a:sp3d>
          </a:bodyPr>
          <a:lstStyle/>
          <a:p>
            <a:r>
              <a:rPr lang="zh-TW" altLang="en-US" sz="6000" b="1" dirty="0">
                <a:solidFill>
                  <a:srgbClr val="FF0000"/>
                </a:solidFill>
                <a:effectLst>
                  <a:outerShdw blurRad="38100" dist="38100" dir="2700000" algn="tl">
                    <a:srgbClr val="000000">
                      <a:alpha val="43137"/>
                    </a:srgbClr>
                  </a:outerShdw>
                </a:effectLst>
                <a:latin typeface="Calibri" panose="020F0502020204030204" pitchFamily="34" charset="0"/>
                <a:ea typeface="標楷體" panose="03000509000000000000" pitchFamily="65" charset="-120"/>
                <a:cs typeface="+mj-cs"/>
              </a:rPr>
              <a:t>擇一申請</a:t>
            </a:r>
            <a:endParaRPr lang="zh-TW" altLang="en-US" dirty="0">
              <a:solidFill>
                <a:srgbClr val="FF0000"/>
              </a:solidFill>
              <a:ea typeface="標楷體" panose="03000509000000000000" pitchFamily="65" charset="-120"/>
            </a:endParaRPr>
          </a:p>
        </p:txBody>
      </p:sp>
      <p:pic>
        <p:nvPicPr>
          <p:cNvPr id="11" name="Picture 2">
            <a:hlinkClick r:id="rId3" action="ppaction://hlinksldjump"/>
            <a:extLst>
              <a:ext uri="{FF2B5EF4-FFF2-40B4-BE49-F238E27FC236}">
                <a16:creationId xmlns:a16="http://schemas.microsoft.com/office/drawing/2014/main" xmlns="" id="{A7BD5809-C7A6-4E0B-AA28-B7CAEAA6C33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598285" y="5660561"/>
            <a:ext cx="1429111" cy="117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矩形 3">
            <a:extLst>
              <a:ext uri="{FF2B5EF4-FFF2-40B4-BE49-F238E27FC236}">
                <a16:creationId xmlns:a16="http://schemas.microsoft.com/office/drawing/2014/main" xmlns="" id="{09D25BC7-B11A-49A2-A66C-45F85F6DDA52}"/>
              </a:ext>
            </a:extLst>
          </p:cNvPr>
          <p:cNvSpPr/>
          <p:nvPr/>
        </p:nvSpPr>
        <p:spPr>
          <a:xfrm>
            <a:off x="3877733" y="5050304"/>
            <a:ext cx="3991798" cy="1938992"/>
          </a:xfrm>
          <a:prstGeom prst="rect">
            <a:avLst/>
          </a:prstGeom>
        </p:spPr>
        <p:txBody>
          <a:bodyPr wrap="none">
            <a:spAutoFit/>
            <a:scene3d>
              <a:camera prst="orthographicFront"/>
              <a:lightRig rig="threePt" dir="t"/>
            </a:scene3d>
            <a:sp3d extrusionH="57150">
              <a:bevelT w="38100" h="38100"/>
            </a:sp3d>
          </a:bodyPr>
          <a:lstStyle/>
          <a:p>
            <a:pPr lvl="0"/>
            <a:r>
              <a:rPr lang="zh-TW" altLang="en-US" sz="6000" b="1" dirty="0">
                <a:solidFill>
                  <a:srgbClr val="FF0000"/>
                </a:solidFill>
                <a:effectLst>
                  <a:outerShdw blurRad="38100" dist="38100" dir="2700000" algn="tl">
                    <a:srgbClr val="000000">
                      <a:alpha val="43137"/>
                    </a:srgbClr>
                  </a:outerShdw>
                </a:effectLst>
                <a:latin typeface="Calibri" panose="020F0502020204030204" pitchFamily="34" charset="0"/>
                <a:ea typeface="標楷體" panose="03000509000000000000" pitchFamily="65" charset="-120"/>
              </a:rPr>
              <a:t>放榜：</a:t>
            </a:r>
            <a:r>
              <a:rPr lang="en-US" altLang="zh-TW" sz="6000" b="1" dirty="0">
                <a:solidFill>
                  <a:srgbClr val="FF0000"/>
                </a:solidFill>
                <a:effectLst>
                  <a:outerShdw blurRad="38100" dist="38100" dir="2700000" algn="tl">
                    <a:srgbClr val="000000">
                      <a:alpha val="43137"/>
                    </a:srgbClr>
                  </a:outerShdw>
                </a:effectLst>
                <a:latin typeface="Calibri" panose="020F0502020204030204" pitchFamily="34" charset="0"/>
                <a:ea typeface="標楷體" panose="03000509000000000000" pitchFamily="65" charset="-120"/>
              </a:rPr>
              <a:t>6/14</a:t>
            </a:r>
            <a:br>
              <a:rPr lang="en-US" altLang="zh-TW" sz="6000" b="1" dirty="0">
                <a:solidFill>
                  <a:srgbClr val="FF0000"/>
                </a:solidFill>
                <a:effectLst>
                  <a:outerShdw blurRad="38100" dist="38100" dir="2700000" algn="tl">
                    <a:srgbClr val="000000">
                      <a:alpha val="43137"/>
                    </a:srgbClr>
                  </a:outerShdw>
                </a:effectLst>
                <a:latin typeface="Calibri" panose="020F0502020204030204" pitchFamily="34" charset="0"/>
                <a:ea typeface="標楷體" panose="03000509000000000000" pitchFamily="65" charset="-120"/>
              </a:rPr>
            </a:br>
            <a:r>
              <a:rPr lang="zh-TW" altLang="en-US" sz="6000" b="1" dirty="0">
                <a:solidFill>
                  <a:srgbClr val="FF0000"/>
                </a:solidFill>
                <a:effectLst>
                  <a:outerShdw blurRad="38100" dist="38100" dir="2700000" algn="tl">
                    <a:srgbClr val="000000">
                      <a:alpha val="43137"/>
                    </a:srgbClr>
                  </a:outerShdw>
                </a:effectLst>
                <a:latin typeface="Calibri" panose="020F0502020204030204" pitchFamily="34" charset="0"/>
                <a:ea typeface="標楷體" panose="03000509000000000000" pitchFamily="65" charset="-120"/>
              </a:rPr>
              <a:t>報到：</a:t>
            </a:r>
            <a:r>
              <a:rPr lang="en-US" altLang="zh-TW" sz="6000" b="1" dirty="0">
                <a:solidFill>
                  <a:srgbClr val="FF0000"/>
                </a:solidFill>
                <a:effectLst>
                  <a:outerShdw blurRad="38100" dist="38100" dir="2700000" algn="tl">
                    <a:srgbClr val="000000">
                      <a:alpha val="43137"/>
                    </a:srgbClr>
                  </a:outerShdw>
                </a:effectLst>
                <a:latin typeface="Calibri" panose="020F0502020204030204" pitchFamily="34" charset="0"/>
                <a:ea typeface="標楷體" panose="03000509000000000000" pitchFamily="65" charset="-120"/>
              </a:rPr>
              <a:t>6/15</a:t>
            </a:r>
            <a:endParaRPr lang="zh-TW" altLang="en-US" dirty="0">
              <a:solidFill>
                <a:srgbClr val="FF0000"/>
              </a:solidFill>
              <a:ea typeface="標楷體" panose="03000509000000000000" pitchFamily="65" charset="-120"/>
            </a:endParaRPr>
          </a:p>
        </p:txBody>
      </p:sp>
    </p:spTree>
    <p:extLst>
      <p:ext uri="{BB962C8B-B14F-4D97-AF65-F5344CB8AC3E}">
        <p14:creationId xmlns:p14="http://schemas.microsoft.com/office/powerpoint/2010/main" val="142926352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2000"/>
                                        <p:tgtEl>
                                          <p:spTgt spid="11"/>
                                        </p:tgtEl>
                                      </p:cBhvr>
                                    </p:animEffect>
                                    <p:anim calcmode="lin" valueType="num">
                                      <p:cBhvr>
                                        <p:cTn id="13" dur="2000" fill="hold"/>
                                        <p:tgtEl>
                                          <p:spTgt spid="11"/>
                                        </p:tgtEl>
                                        <p:attrNameLst>
                                          <p:attrName>ppt_w</p:attrName>
                                        </p:attrNameLst>
                                      </p:cBhvr>
                                      <p:tavLst>
                                        <p:tav tm="0" fmla="#ppt_w*sin(2.5*pi*$)">
                                          <p:val>
                                            <p:fltVal val="0"/>
                                          </p:val>
                                        </p:tav>
                                        <p:tav tm="100000">
                                          <p:val>
                                            <p:fltVal val="1"/>
                                          </p:val>
                                        </p:tav>
                                      </p:tavLst>
                                    </p:anim>
                                    <p:anim calcmode="lin" valueType="num">
                                      <p:cBhvr>
                                        <p:cTn id="14" dur="20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fltVal val="0"/>
                                          </p:val>
                                        </p:tav>
                                        <p:tav tm="100000">
                                          <p:val>
                                            <p:strVal val="#ppt_w"/>
                                          </p:val>
                                        </p:tav>
                                      </p:tavLst>
                                    </p:anim>
                                    <p:anim calcmode="lin" valueType="num">
                                      <p:cBhvr>
                                        <p:cTn id="20" dur="1000" fill="hold"/>
                                        <p:tgtEl>
                                          <p:spTgt spid="3"/>
                                        </p:tgtEl>
                                        <p:attrNameLst>
                                          <p:attrName>ppt_h</p:attrName>
                                        </p:attrNameLst>
                                      </p:cBhvr>
                                      <p:tavLst>
                                        <p:tav tm="0">
                                          <p:val>
                                            <p:fltVal val="0"/>
                                          </p:val>
                                        </p:tav>
                                        <p:tav tm="100000">
                                          <p:val>
                                            <p:strVal val="#ppt_h"/>
                                          </p:val>
                                        </p:tav>
                                      </p:tavLst>
                                    </p:anim>
                                    <p:anim calcmode="lin" valueType="num">
                                      <p:cBhvr>
                                        <p:cTn id="21" dur="1000" fill="hold"/>
                                        <p:tgtEl>
                                          <p:spTgt spid="3"/>
                                        </p:tgtEl>
                                        <p:attrNameLst>
                                          <p:attrName>style.rotation</p:attrName>
                                        </p:attrNameLst>
                                      </p:cBhvr>
                                      <p:tavLst>
                                        <p:tav tm="0">
                                          <p:val>
                                            <p:fltVal val="90"/>
                                          </p:val>
                                        </p:tav>
                                        <p:tav tm="100000">
                                          <p:val>
                                            <p:fltVal val="0"/>
                                          </p:val>
                                        </p:tav>
                                      </p:tavLst>
                                    </p:anim>
                                    <p:animEffect transition="in" filter="fade">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7.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4996" name="投影片編號版面配置區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cene3d>
              <a:camera prst="orthographicFront"/>
              <a:lightRig rig="threePt" dir="t"/>
            </a:scene3d>
            <a:sp3d extrusionH="57150">
              <a:bevelT w="38100" h="38100"/>
            </a:sp3d>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algn="l">
              <a:spcBef>
                <a:spcPct val="0"/>
              </a:spcBef>
              <a:buNone/>
              <a:defRPr/>
            </a:pPr>
            <a:fld id="{5623830D-D785-4817-AA3B-DEF9F88782EA}" type="slidenum">
              <a:rPr lang="en-US" altLang="zh-TW" sz="750">
                <a:solidFill>
                  <a:srgbClr val="9A5315"/>
                </a:solidFill>
                <a:latin typeface="標楷體" panose="03000509000000000000" pitchFamily="65" charset="-120"/>
                <a:ea typeface="標楷體" panose="03000509000000000000" pitchFamily="65" charset="-120"/>
              </a:rPr>
              <a:pPr algn="l">
                <a:spcBef>
                  <a:spcPct val="0"/>
                </a:spcBef>
                <a:buNone/>
                <a:defRPr/>
              </a:pPr>
              <a:t>47</a:t>
            </a:fld>
            <a:endParaRPr lang="zh-TW" altLang="en-US" sz="750">
              <a:solidFill>
                <a:srgbClr val="9A5315"/>
              </a:solidFill>
              <a:latin typeface="標楷體" panose="03000509000000000000" pitchFamily="65" charset="-120"/>
              <a:ea typeface="標楷體" panose="03000509000000000000" pitchFamily="65" charset="-120"/>
            </a:endParaRPr>
          </a:p>
        </p:txBody>
      </p:sp>
      <p:sp>
        <p:nvSpPr>
          <p:cNvPr id="84994" name="標題 3"/>
          <p:cNvSpPr>
            <a:spLocks noGrp="1"/>
          </p:cNvSpPr>
          <p:nvPr>
            <p:ph type="title" idx="4294967295"/>
          </p:nvPr>
        </p:nvSpPr>
        <p:spPr>
          <a:xfrm>
            <a:off x="1694481" y="1675665"/>
            <a:ext cx="4114800" cy="1204912"/>
          </a:xfrm>
        </p:spPr>
        <p:txBody>
          <a:bodyPr>
            <a:normAutofit fontScale="90000"/>
            <a:scene3d>
              <a:camera prst="orthographicFront"/>
              <a:lightRig rig="threePt" dir="t"/>
            </a:scene3d>
            <a:sp3d extrusionH="57150">
              <a:bevelT w="38100" h="38100"/>
            </a:sp3d>
          </a:bodyPr>
          <a:lstStyle/>
          <a:p>
            <a:pPr>
              <a:lnSpc>
                <a:spcPct val="150000"/>
              </a:lnSpc>
            </a:pPr>
            <a:r>
              <a:rPr altLang="en-US" sz="4900" b="1" dirty="0">
                <a:solidFill>
                  <a:srgbClr val="00B050"/>
                </a:solidFill>
                <a:effectLst>
                  <a:outerShdw blurRad="38100" dist="38100" dir="2700000" algn="tl">
                    <a:srgbClr val="000000">
                      <a:alpha val="43137"/>
                    </a:srgbClr>
                  </a:outerShdw>
                </a:effectLst>
              </a:rPr>
              <a:t>以</a:t>
            </a:r>
            <a:r>
              <a:rPr lang="zh-TW" altLang="en-US" sz="4900" b="1" dirty="0">
                <a:solidFill>
                  <a:srgbClr val="00B050"/>
                </a:solidFill>
                <a:effectLst>
                  <a:outerShdw blurRad="38100" dist="38100" dir="2700000" algn="tl">
                    <a:srgbClr val="000000">
                      <a:alpha val="43137"/>
                    </a:srgbClr>
                  </a:outerShdw>
                </a:effectLst>
              </a:rPr>
              <a:t>中和國中</a:t>
            </a:r>
            <a:r>
              <a:rPr altLang="en-US" sz="4900" b="1" dirty="0" err="1">
                <a:solidFill>
                  <a:srgbClr val="00B050"/>
                </a:solidFill>
                <a:effectLst>
                  <a:outerShdw blurRad="38100" dist="38100" dir="2700000" algn="tl">
                    <a:srgbClr val="000000">
                      <a:alpha val="43137"/>
                    </a:srgbClr>
                  </a:outerShdw>
                </a:effectLst>
              </a:rPr>
              <a:t>為例</a:t>
            </a:r>
            <a:r>
              <a:rPr lang="en-US" altLang="en-US" sz="3600" b="1" dirty="0">
                <a:solidFill>
                  <a:srgbClr val="00B050"/>
                </a:solidFill>
                <a:effectLst>
                  <a:outerShdw blurRad="38100" dist="38100" dir="2700000" algn="tl">
                    <a:srgbClr val="000000">
                      <a:alpha val="43137"/>
                    </a:srgbClr>
                  </a:outerShdw>
                </a:effectLst>
              </a:rPr>
              <a:t/>
            </a:r>
            <a:br>
              <a:rPr lang="en-US" altLang="en-US" sz="3600" b="1" dirty="0">
                <a:solidFill>
                  <a:srgbClr val="00B050"/>
                </a:solidFill>
                <a:effectLst>
                  <a:outerShdw blurRad="38100" dist="38100" dir="2700000" algn="tl">
                    <a:srgbClr val="000000">
                      <a:alpha val="43137"/>
                    </a:srgbClr>
                  </a:outerShdw>
                </a:effectLst>
              </a:rPr>
            </a:br>
            <a:r>
              <a:rPr lang="zh-TW" altLang="en-US" sz="4000" dirty="0">
                <a:solidFill>
                  <a:srgbClr val="FF0000"/>
                </a:solidFill>
                <a:latin typeface="新細明體" panose="02020500000000000000" pitchFamily="18" charset="-120"/>
                <a:ea typeface="新細明體" panose="02020500000000000000" pitchFamily="18" charset="-120"/>
              </a:rPr>
              <a:t>■</a:t>
            </a:r>
            <a:r>
              <a:rPr lang="zh-TW" altLang="en-US" sz="4000" dirty="0">
                <a:solidFill>
                  <a:srgbClr val="FF0000"/>
                </a:solidFill>
              </a:rPr>
              <a:t>技術型高中</a:t>
            </a:r>
            <a:endParaRPr altLang="en-US" sz="4000" b="1" dirty="0">
              <a:solidFill>
                <a:srgbClr val="00B050"/>
              </a:solidFill>
              <a:effectLst>
                <a:outerShdw blurRad="38100" dist="38100" dir="2700000" algn="tl">
                  <a:srgbClr val="000000">
                    <a:alpha val="43137"/>
                  </a:srgbClr>
                </a:outerShdw>
              </a:effectLst>
            </a:endParaRPr>
          </a:p>
        </p:txBody>
      </p:sp>
      <p:sp>
        <p:nvSpPr>
          <p:cNvPr id="84995" name="內容版面配置區 3"/>
          <p:cNvSpPr>
            <a:spLocks noGrp="1"/>
          </p:cNvSpPr>
          <p:nvPr>
            <p:ph idx="4294967295"/>
          </p:nvPr>
        </p:nvSpPr>
        <p:spPr>
          <a:xfrm>
            <a:off x="6784768" y="1546066"/>
            <a:ext cx="5666563" cy="3641034"/>
          </a:xfrm>
        </p:spPr>
        <p:txBody>
          <a:bodyPr>
            <a:noAutofit/>
            <a:scene3d>
              <a:camera prst="orthographicFront"/>
              <a:lightRig rig="threePt" dir="t"/>
            </a:scene3d>
            <a:sp3d extrusionH="57150">
              <a:bevelT w="38100" h="38100"/>
            </a:sp3d>
          </a:bodyPr>
          <a:lstStyle/>
          <a:p>
            <a:pPr marL="171454" lvl="1" indent="0">
              <a:lnSpc>
                <a:spcPct val="150000"/>
              </a:lnSpc>
              <a:spcBef>
                <a:spcPts val="0"/>
              </a:spcBef>
              <a:buNone/>
            </a:pPr>
            <a:r>
              <a:rPr lang="zh-TW" altLang="en-US" sz="3200" b="1" dirty="0">
                <a:solidFill>
                  <a:srgbClr val="0000CC"/>
                </a:solidFill>
              </a:rPr>
              <a:t>新北高級工業職業學校</a:t>
            </a:r>
            <a:r>
              <a:rPr lang="en-US" altLang="zh-TW" sz="1600" b="1" dirty="0">
                <a:solidFill>
                  <a:srgbClr val="0000CC"/>
                </a:solidFill>
              </a:rPr>
              <a:t/>
            </a:r>
            <a:br>
              <a:rPr lang="en-US" altLang="zh-TW" sz="1600" b="1" dirty="0">
                <a:solidFill>
                  <a:srgbClr val="0000CC"/>
                </a:solidFill>
              </a:rPr>
            </a:br>
            <a:r>
              <a:rPr lang="zh-TW" altLang="en-US" sz="2800" b="1" dirty="0">
                <a:solidFill>
                  <a:srgbClr val="FF6699"/>
                </a:solidFill>
                <a:latin typeface="標楷體" panose="03000509000000000000" pitchFamily="65" charset="-120"/>
              </a:rPr>
              <a:t>機械科</a:t>
            </a:r>
            <a:r>
              <a:rPr lang="en-US" altLang="zh-TW" sz="2800" b="1" dirty="0">
                <a:solidFill>
                  <a:srgbClr val="FF6699"/>
                </a:solidFill>
                <a:latin typeface="標楷體" panose="03000509000000000000" pitchFamily="65" charset="-120"/>
              </a:rPr>
              <a:t>(20)  </a:t>
            </a:r>
            <a:r>
              <a:rPr lang="zh-TW" altLang="en-US" sz="2800" b="1" dirty="0">
                <a:solidFill>
                  <a:srgbClr val="FF6699"/>
                </a:solidFill>
                <a:latin typeface="標楷體" panose="03000509000000000000" pitchFamily="65" charset="-120"/>
              </a:rPr>
              <a:t>    鑄造科</a:t>
            </a:r>
            <a:r>
              <a:rPr lang="en-US" altLang="zh-TW" sz="2800" b="1" dirty="0">
                <a:solidFill>
                  <a:srgbClr val="FF6699"/>
                </a:solidFill>
                <a:latin typeface="標楷體" panose="03000509000000000000" pitchFamily="65" charset="-120"/>
              </a:rPr>
              <a:t>(16)</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汽車科</a:t>
            </a:r>
            <a:r>
              <a:rPr lang="en-US" altLang="zh-TW" sz="2800" b="1" dirty="0">
                <a:solidFill>
                  <a:srgbClr val="FF6699"/>
                </a:solidFill>
                <a:latin typeface="標楷體" panose="03000509000000000000" pitchFamily="65" charset="-120"/>
              </a:rPr>
              <a:t>(20+1)  </a:t>
            </a:r>
            <a:r>
              <a:rPr lang="zh-TW" altLang="en-US" sz="2800" b="1" dirty="0">
                <a:solidFill>
                  <a:srgbClr val="FF6699"/>
                </a:solidFill>
                <a:latin typeface="標楷體" panose="03000509000000000000" pitchFamily="65" charset="-120"/>
              </a:rPr>
              <a:t>  電機科</a:t>
            </a:r>
            <a:r>
              <a:rPr lang="en-US" altLang="zh-TW" sz="2800" b="1" dirty="0">
                <a:solidFill>
                  <a:srgbClr val="FF6699"/>
                </a:solidFill>
                <a:latin typeface="標楷體" panose="03000509000000000000" pitchFamily="65" charset="-120"/>
              </a:rPr>
              <a:t>(30+1)</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模具科</a:t>
            </a:r>
            <a:r>
              <a:rPr lang="en-US" altLang="zh-TW" sz="2800" b="1" dirty="0">
                <a:solidFill>
                  <a:srgbClr val="FF6699"/>
                </a:solidFill>
                <a:latin typeface="標楷體" panose="03000509000000000000" pitchFamily="65" charset="-120"/>
              </a:rPr>
              <a:t>(16)  </a:t>
            </a:r>
            <a:r>
              <a:rPr lang="zh-TW" altLang="en-US" sz="2800" b="1" dirty="0">
                <a:solidFill>
                  <a:srgbClr val="FF6699"/>
                </a:solidFill>
                <a:latin typeface="標楷體" panose="03000509000000000000" pitchFamily="65" charset="-120"/>
              </a:rPr>
              <a:t>    製圖科</a:t>
            </a:r>
            <a:r>
              <a:rPr lang="en-US" altLang="zh-TW" sz="2800" b="1" dirty="0">
                <a:solidFill>
                  <a:srgbClr val="FF6699"/>
                </a:solidFill>
                <a:latin typeface="標楷體" panose="03000509000000000000" pitchFamily="65" charset="-120"/>
              </a:rPr>
              <a:t>(30)</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資料處理科</a:t>
            </a:r>
            <a:r>
              <a:rPr lang="en-US" altLang="zh-TW" sz="2800" b="1" dirty="0">
                <a:solidFill>
                  <a:srgbClr val="FF6699"/>
                </a:solidFill>
                <a:latin typeface="標楷體" panose="03000509000000000000" pitchFamily="65" charset="-120"/>
              </a:rPr>
              <a:t>(20)  </a:t>
            </a:r>
            <a:r>
              <a:rPr lang="zh-TW" altLang="en-US" sz="2800" b="1" dirty="0">
                <a:solidFill>
                  <a:srgbClr val="FF6699"/>
                </a:solidFill>
                <a:latin typeface="標楷體" panose="03000509000000000000" pitchFamily="65" charset="-120"/>
              </a:rPr>
              <a:t>資訊科</a:t>
            </a:r>
            <a:r>
              <a:rPr lang="en-US" altLang="zh-TW" sz="2800" b="1" dirty="0">
                <a:solidFill>
                  <a:srgbClr val="FF6699"/>
                </a:solidFill>
                <a:latin typeface="標楷體" panose="03000509000000000000" pitchFamily="65" charset="-120"/>
              </a:rPr>
              <a:t>(20)</a:t>
            </a:r>
          </a:p>
          <a:p>
            <a:pPr marL="171454" lvl="1" indent="0">
              <a:lnSpc>
                <a:spcPct val="150000"/>
              </a:lnSpc>
              <a:spcBef>
                <a:spcPts val="0"/>
              </a:spcBef>
              <a:buNone/>
            </a:pPr>
            <a:r>
              <a:rPr lang="zh-TW" altLang="en-US" sz="2800" b="1" dirty="0">
                <a:solidFill>
                  <a:srgbClr val="FF6699"/>
                </a:solidFill>
                <a:latin typeface="標楷體" panose="03000509000000000000" pitchFamily="65" charset="-120"/>
              </a:rPr>
              <a:t>應用英語科</a:t>
            </a:r>
            <a:r>
              <a:rPr lang="en-US" altLang="zh-TW" sz="2800" b="1" dirty="0">
                <a:solidFill>
                  <a:srgbClr val="FF6699"/>
                </a:solidFill>
                <a:latin typeface="標楷體" panose="03000509000000000000" pitchFamily="65" charset="-120"/>
              </a:rPr>
              <a:t>(20)</a:t>
            </a:r>
            <a:endParaRPr lang="en-US" altLang="zh-TW" sz="2400" b="1" dirty="0">
              <a:solidFill>
                <a:srgbClr val="0000CC"/>
              </a:solidFill>
            </a:endParaRPr>
          </a:p>
        </p:txBody>
      </p:sp>
      <p:grpSp>
        <p:nvGrpSpPr>
          <p:cNvPr id="84997" name="群組 6"/>
          <p:cNvGrpSpPr>
            <a:grpSpLocks/>
          </p:cNvGrpSpPr>
          <p:nvPr/>
        </p:nvGrpSpPr>
        <p:grpSpPr bwMode="auto">
          <a:xfrm>
            <a:off x="2982516" y="44327"/>
            <a:ext cx="6226969" cy="1369899"/>
            <a:chOff x="69230" y="9576"/>
            <a:chExt cx="8229600" cy="964646"/>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127000" h="127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sp3d extrusionH="57150">
                <a:bevelT w="38100" h="38100"/>
              </a:sp3d>
            </a:bodyPr>
            <a:lstStyle/>
            <a:p>
              <a:pPr>
                <a:defRPr/>
              </a:pPr>
              <a:endParaRPr lang="zh-TW" altLang="en-US" sz="1350" dirty="0">
                <a:solidFill>
                  <a:srgbClr val="FFFFFF"/>
                </a:solidFill>
                <a:latin typeface="Century Schoolbook"/>
                <a:ea typeface="新細明體" panose="02020500000000000000" pitchFamily="18" charset="-120"/>
              </a:endParaRPr>
            </a:p>
          </p:txBody>
        </p:sp>
        <p:sp>
          <p:nvSpPr>
            <p:cNvPr id="10" name="圓角矩形 4"/>
            <p:cNvSpPr/>
            <p:nvPr/>
          </p:nvSpPr>
          <p:spPr>
            <a:xfrm>
              <a:off x="261202" y="76103"/>
              <a:ext cx="8037628" cy="868357"/>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sp3d/>
            </a:bodyPr>
            <a:lstStyle/>
            <a:p>
              <a:pPr algn="ctr" defTabSz="1300163">
                <a:spcAft>
                  <a:spcPct val="35000"/>
                </a:spcAft>
                <a:defRPr/>
              </a:pPr>
              <a:r>
                <a:rPr lang="zh-TW" altLang="en-US" sz="3200" b="1" dirty="0">
                  <a:solidFill>
                    <a:srgbClr val="FFFF00"/>
                  </a:solidFill>
                  <a:latin typeface="標楷體" pitchFamily="65" charset="-120"/>
                  <a:ea typeface="標楷體" pitchFamily="65" charset="-120"/>
                  <a:cs typeface="BiauKai"/>
                </a:rPr>
                <a:t>新北市</a:t>
              </a:r>
              <a:r>
                <a:rPr lang="en-US" altLang="zh-TW" sz="3200" b="1" dirty="0">
                  <a:solidFill>
                    <a:srgbClr val="FFFF00"/>
                  </a:solidFill>
                  <a:latin typeface="標楷體" pitchFamily="65" charset="-120"/>
                  <a:ea typeface="標楷體" pitchFamily="65" charset="-120"/>
                  <a:cs typeface="BiauKai"/>
                </a:rPr>
                <a:t>112</a:t>
              </a:r>
              <a:r>
                <a:rPr lang="zh-TW" altLang="en-US" sz="3200" b="1" dirty="0">
                  <a:solidFill>
                    <a:srgbClr val="FFFF00"/>
                  </a:solidFill>
                  <a:latin typeface="標楷體" pitchFamily="65" charset="-120"/>
                  <a:ea typeface="標楷體" pitchFamily="65" charset="-120"/>
                  <a:cs typeface="BiauKai"/>
                </a:rPr>
                <a:t>學年度入學管道</a:t>
              </a:r>
              <a:r>
                <a:rPr lang="en-US" altLang="zh-TW" sz="3200" b="1" dirty="0">
                  <a:solidFill>
                    <a:srgbClr val="FFFF00"/>
                  </a:solidFill>
                  <a:latin typeface="標楷體" pitchFamily="65" charset="-120"/>
                  <a:ea typeface="標楷體" pitchFamily="65" charset="-120"/>
                  <a:cs typeface="BiauKai"/>
                </a:rPr>
                <a:t/>
              </a:r>
              <a:br>
                <a:rPr lang="en-US" altLang="zh-TW" sz="3200" b="1" dirty="0">
                  <a:solidFill>
                    <a:srgbClr val="FFFF00"/>
                  </a:solidFill>
                  <a:latin typeface="標楷體" pitchFamily="65" charset="-120"/>
                  <a:ea typeface="標楷體" pitchFamily="65" charset="-120"/>
                  <a:cs typeface="BiauKai"/>
                </a:rPr>
              </a:br>
              <a:r>
                <a:rPr lang="zh-TW" altLang="en-US" sz="3200" b="1" dirty="0">
                  <a:solidFill>
                    <a:srgbClr val="FFFF00"/>
                  </a:solidFill>
                  <a:latin typeface="標楷體" pitchFamily="65" charset="-120"/>
                  <a:ea typeface="標楷體" pitchFamily="65" charset="-120"/>
                  <a:cs typeface="BiauKai"/>
                </a:rPr>
                <a:t>公立高級中等學校優先免試入學</a:t>
              </a:r>
              <a:endParaRPr lang="en-US" altLang="zh-TW" sz="3200" b="1" dirty="0">
                <a:solidFill>
                  <a:srgbClr val="FFFF00"/>
                </a:solidFill>
                <a:latin typeface="標楷體" pitchFamily="65" charset="-120"/>
                <a:ea typeface="標楷體" pitchFamily="65" charset="-120"/>
                <a:cs typeface="BiauKai"/>
              </a:endParaRPr>
            </a:p>
          </p:txBody>
        </p:sp>
      </p:grpSp>
      <p:pic>
        <p:nvPicPr>
          <p:cNvPr id="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407804" y="5842861"/>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文字方塊 1"/>
          <p:cNvSpPr txBox="1"/>
          <p:nvPr/>
        </p:nvSpPr>
        <p:spPr>
          <a:xfrm>
            <a:off x="-130968" y="3075044"/>
            <a:ext cx="6226968" cy="2991781"/>
          </a:xfrm>
          <a:prstGeom prst="rect">
            <a:avLst/>
          </a:prstGeom>
          <a:noFill/>
        </p:spPr>
        <p:txBody>
          <a:bodyPr wrap="square" rtlCol="0">
            <a:spAutoFit/>
            <a:scene3d>
              <a:camera prst="orthographicFront"/>
              <a:lightRig rig="threePt" dir="t"/>
            </a:scene3d>
            <a:sp3d extrusionH="57150">
              <a:bevelT w="38100" h="38100"/>
            </a:sp3d>
          </a:bodyPr>
          <a:lstStyle/>
          <a:p>
            <a:pPr marL="342900" lvl="1" defTabSz="685783">
              <a:lnSpc>
                <a:spcPct val="150000"/>
              </a:lnSpc>
              <a:spcBef>
                <a:spcPts val="750"/>
              </a:spcBef>
              <a:buSzPct val="90000"/>
              <a:defRPr/>
            </a:pPr>
            <a:r>
              <a:rPr lang="zh-TW" altLang="en-US" sz="3200" b="1" dirty="0">
                <a:solidFill>
                  <a:srgbClr val="0000CC"/>
                </a:solidFill>
                <a:latin typeface="標楷體" panose="03000509000000000000" pitchFamily="65" charset="-120"/>
                <a:ea typeface="標楷體" panose="03000509000000000000" pitchFamily="65" charset="-120"/>
              </a:rPr>
              <a:t>鶯歌高級工商職業</a:t>
            </a:r>
            <a:r>
              <a:rPr lang="zh-TW" altLang="en-US" sz="3600" b="1" dirty="0">
                <a:solidFill>
                  <a:srgbClr val="0000CC"/>
                </a:solidFill>
                <a:latin typeface="標楷體" panose="03000509000000000000" pitchFamily="65" charset="-120"/>
                <a:ea typeface="標楷體" panose="03000509000000000000" pitchFamily="65" charset="-120"/>
              </a:rPr>
              <a:t>學校</a:t>
            </a:r>
            <a:r>
              <a:rPr lang="en-US" altLang="zh-TW" sz="3600" b="1" dirty="0">
                <a:solidFill>
                  <a:srgbClr val="0000CC"/>
                </a:solidFill>
                <a:latin typeface="標楷體" panose="03000509000000000000" pitchFamily="65" charset="-120"/>
                <a:ea typeface="標楷體" panose="03000509000000000000" pitchFamily="65" charset="-120"/>
              </a:rPr>
              <a:t/>
            </a:r>
            <a:br>
              <a:rPr lang="en-US" altLang="zh-TW" sz="3600" b="1" dirty="0">
                <a:solidFill>
                  <a:srgbClr val="0000CC"/>
                </a:solidFill>
                <a:latin typeface="標楷體" panose="03000509000000000000" pitchFamily="65" charset="-120"/>
                <a:ea typeface="標楷體" panose="03000509000000000000" pitchFamily="65" charset="-120"/>
              </a:rPr>
            </a:br>
            <a:r>
              <a:rPr lang="zh-TW" altLang="en-US" sz="2800" b="1" dirty="0">
                <a:solidFill>
                  <a:srgbClr val="FF6699"/>
                </a:solidFill>
                <a:latin typeface="標楷體" panose="03000509000000000000" pitchFamily="65" charset="-120"/>
                <a:ea typeface="標楷體" panose="03000509000000000000" pitchFamily="65" charset="-120"/>
              </a:rPr>
              <a:t>美術工藝科</a:t>
            </a:r>
            <a:r>
              <a:rPr lang="en-US" altLang="zh-TW" sz="2800" b="1" dirty="0">
                <a:solidFill>
                  <a:srgbClr val="FF6699"/>
                </a:solidFill>
                <a:latin typeface="標楷體" panose="03000509000000000000" pitchFamily="65" charset="-120"/>
                <a:ea typeface="標楷體" panose="03000509000000000000" pitchFamily="65" charset="-120"/>
              </a:rPr>
              <a:t>(17)   </a:t>
            </a:r>
            <a:r>
              <a:rPr lang="zh-TW" altLang="en-US" sz="2800" b="1" dirty="0">
                <a:solidFill>
                  <a:srgbClr val="FF6699"/>
                </a:solidFill>
                <a:latin typeface="標楷體" panose="03000509000000000000" pitchFamily="65" charset="-120"/>
                <a:ea typeface="標楷體" panose="03000509000000000000" pitchFamily="65" charset="-120"/>
              </a:rPr>
              <a:t>陶瓷工程科</a:t>
            </a:r>
            <a:r>
              <a:rPr lang="en-US" altLang="zh-TW" sz="2800" b="1" dirty="0">
                <a:solidFill>
                  <a:srgbClr val="FF6699"/>
                </a:solidFill>
                <a:latin typeface="標楷體" panose="03000509000000000000" pitchFamily="65" charset="-120"/>
                <a:ea typeface="標楷體" panose="03000509000000000000" pitchFamily="65" charset="-120"/>
              </a:rPr>
              <a:t>(25+1)</a:t>
            </a:r>
          </a:p>
          <a:p>
            <a:pPr marL="342900" lvl="1" defTabSz="685783">
              <a:lnSpc>
                <a:spcPct val="150000"/>
              </a:lnSpc>
              <a:spcBef>
                <a:spcPts val="750"/>
              </a:spcBef>
              <a:buSzPct val="90000"/>
              <a:defRPr/>
            </a:pPr>
            <a:r>
              <a:rPr lang="zh-TW" altLang="en-US" sz="2800" b="1" dirty="0">
                <a:solidFill>
                  <a:srgbClr val="FF6699"/>
                </a:solidFill>
                <a:latin typeface="標楷體" panose="03000509000000000000" pitchFamily="65" charset="-120"/>
                <a:ea typeface="標楷體" panose="03000509000000000000" pitchFamily="65" charset="-120"/>
              </a:rPr>
              <a:t>資料處理科</a:t>
            </a:r>
            <a:r>
              <a:rPr lang="en-US" altLang="zh-TW" sz="2800" b="1" dirty="0">
                <a:solidFill>
                  <a:srgbClr val="FF6699"/>
                </a:solidFill>
                <a:latin typeface="標楷體" panose="03000509000000000000" pitchFamily="65" charset="-120"/>
                <a:ea typeface="標楷體" panose="03000509000000000000" pitchFamily="65" charset="-120"/>
              </a:rPr>
              <a:t>(33+1) </a:t>
            </a:r>
            <a:r>
              <a:rPr lang="zh-TW" altLang="en-US" sz="2800" b="1" dirty="0">
                <a:solidFill>
                  <a:srgbClr val="FF6699"/>
                </a:solidFill>
                <a:latin typeface="標楷體" panose="03000509000000000000" pitchFamily="65" charset="-120"/>
                <a:ea typeface="標楷體" panose="03000509000000000000" pitchFamily="65" charset="-120"/>
              </a:rPr>
              <a:t>資訊科</a:t>
            </a:r>
            <a:r>
              <a:rPr lang="en-US" altLang="zh-TW" sz="2800" b="1" dirty="0">
                <a:solidFill>
                  <a:srgbClr val="FF6699"/>
                </a:solidFill>
                <a:latin typeface="標楷體" panose="03000509000000000000" pitchFamily="65" charset="-120"/>
                <a:ea typeface="標楷體" panose="03000509000000000000" pitchFamily="65" charset="-120"/>
              </a:rPr>
              <a:t>(25)</a:t>
            </a:r>
          </a:p>
          <a:p>
            <a:pPr marL="342900" lvl="1" defTabSz="685783">
              <a:lnSpc>
                <a:spcPct val="150000"/>
              </a:lnSpc>
              <a:spcBef>
                <a:spcPts val="750"/>
              </a:spcBef>
              <a:buSzPct val="90000"/>
              <a:defRPr/>
            </a:pPr>
            <a:r>
              <a:rPr lang="zh-TW" altLang="en-US" sz="2800" b="1" dirty="0">
                <a:solidFill>
                  <a:srgbClr val="FF6699"/>
                </a:solidFill>
                <a:latin typeface="標楷體" panose="03000509000000000000" pitchFamily="65" charset="-120"/>
                <a:ea typeface="標楷體" panose="03000509000000000000" pitchFamily="65" charset="-120"/>
              </a:rPr>
              <a:t>廣告設計科</a:t>
            </a:r>
            <a:r>
              <a:rPr lang="en-US" altLang="zh-TW" sz="2800" b="1" dirty="0">
                <a:solidFill>
                  <a:srgbClr val="FF6699"/>
                </a:solidFill>
                <a:latin typeface="標楷體" panose="03000509000000000000" pitchFamily="65" charset="-120"/>
                <a:ea typeface="標楷體" panose="03000509000000000000" pitchFamily="65" charset="-120"/>
              </a:rPr>
              <a:t>(33)</a:t>
            </a:r>
            <a:endParaRPr lang="zh-TW" altLang="en-US" sz="2800" b="1" dirty="0">
              <a:solidFill>
                <a:srgbClr val="FF6699"/>
              </a:solidFill>
              <a:latin typeface="標楷體" panose="03000509000000000000" pitchFamily="65" charset="-120"/>
              <a:ea typeface="標楷體" panose="03000509000000000000" pitchFamily="65" charset="-120"/>
            </a:endParaRP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16796" y="5852503"/>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17560" y="5842861"/>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51116" y="5842864"/>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55798" y="5854259"/>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4150765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2000"/>
                                        <p:tgtEl>
                                          <p:spTgt spid="14"/>
                                        </p:tgtEl>
                                      </p:cBhvr>
                                    </p:animEffect>
                                    <p:anim calcmode="lin" valueType="num">
                                      <p:cBhvr>
                                        <p:cTn id="13" dur="2000" fill="hold"/>
                                        <p:tgtEl>
                                          <p:spTgt spid="14"/>
                                        </p:tgtEl>
                                        <p:attrNameLst>
                                          <p:attrName>ppt_w</p:attrName>
                                        </p:attrNameLst>
                                      </p:cBhvr>
                                      <p:tavLst>
                                        <p:tav tm="0" fmla="#ppt_w*sin(2.5*pi*$)">
                                          <p:val>
                                            <p:fltVal val="0"/>
                                          </p:val>
                                        </p:tav>
                                        <p:tav tm="100000">
                                          <p:val>
                                            <p:fltVal val="1"/>
                                          </p:val>
                                        </p:tav>
                                      </p:tavLst>
                                    </p:anim>
                                    <p:anim calcmode="lin" valueType="num">
                                      <p:cBhvr>
                                        <p:cTn id="14" dur="2000" fill="hold"/>
                                        <p:tgtEl>
                                          <p:spTgt spid="14"/>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2000"/>
                                        <p:tgtEl>
                                          <p:spTgt spid="15"/>
                                        </p:tgtEl>
                                      </p:cBhvr>
                                    </p:animEffect>
                                    <p:anim calcmode="lin" valueType="num">
                                      <p:cBhvr>
                                        <p:cTn id="18" dur="2000" fill="hold"/>
                                        <p:tgtEl>
                                          <p:spTgt spid="15"/>
                                        </p:tgtEl>
                                        <p:attrNameLst>
                                          <p:attrName>ppt_w</p:attrName>
                                        </p:attrNameLst>
                                      </p:cBhvr>
                                      <p:tavLst>
                                        <p:tav tm="0" fmla="#ppt_w*sin(2.5*pi*$)">
                                          <p:val>
                                            <p:fltVal val="0"/>
                                          </p:val>
                                        </p:tav>
                                        <p:tav tm="100000">
                                          <p:val>
                                            <p:fltVal val="1"/>
                                          </p:val>
                                        </p:tav>
                                      </p:tavLst>
                                    </p:anim>
                                    <p:anim calcmode="lin" valueType="num">
                                      <p:cBhvr>
                                        <p:cTn id="19" dur="2000" fill="hold"/>
                                        <p:tgtEl>
                                          <p:spTgt spid="15"/>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2000"/>
                                        <p:tgtEl>
                                          <p:spTgt spid="16"/>
                                        </p:tgtEl>
                                      </p:cBhvr>
                                    </p:animEffect>
                                    <p:anim calcmode="lin" valueType="num">
                                      <p:cBhvr>
                                        <p:cTn id="23" dur="2000" fill="hold"/>
                                        <p:tgtEl>
                                          <p:spTgt spid="16"/>
                                        </p:tgtEl>
                                        <p:attrNameLst>
                                          <p:attrName>ppt_w</p:attrName>
                                        </p:attrNameLst>
                                      </p:cBhvr>
                                      <p:tavLst>
                                        <p:tav tm="0" fmla="#ppt_w*sin(2.5*pi*$)">
                                          <p:val>
                                            <p:fltVal val="0"/>
                                          </p:val>
                                        </p:tav>
                                        <p:tav tm="100000">
                                          <p:val>
                                            <p:fltVal val="1"/>
                                          </p:val>
                                        </p:tav>
                                      </p:tavLst>
                                    </p:anim>
                                    <p:anim calcmode="lin" valueType="num">
                                      <p:cBhvr>
                                        <p:cTn id="24" dur="2000" fill="hold"/>
                                        <p:tgtEl>
                                          <p:spTgt spid="16"/>
                                        </p:tgtEl>
                                        <p:attrNameLst>
                                          <p:attrName>ppt_h</p:attrName>
                                        </p:attrNameLst>
                                      </p:cBhvr>
                                      <p:tavLst>
                                        <p:tav tm="0">
                                          <p:val>
                                            <p:strVal val="#ppt_h"/>
                                          </p:val>
                                        </p:tav>
                                        <p:tav tm="100000">
                                          <p:val>
                                            <p:strVal val="#ppt_h"/>
                                          </p:val>
                                        </p:tav>
                                      </p:tavLst>
                                    </p:anim>
                                  </p:childTnLst>
                                </p:cTn>
                              </p:par>
                              <p:par>
                                <p:cTn id="25" presetID="45" presetClass="entr" presetSubtype="0"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2000"/>
                                        <p:tgtEl>
                                          <p:spTgt spid="17"/>
                                        </p:tgtEl>
                                      </p:cBhvr>
                                    </p:animEffect>
                                    <p:anim calcmode="lin" valueType="num">
                                      <p:cBhvr>
                                        <p:cTn id="28" dur="2000" fill="hold"/>
                                        <p:tgtEl>
                                          <p:spTgt spid="17"/>
                                        </p:tgtEl>
                                        <p:attrNameLst>
                                          <p:attrName>ppt_w</p:attrName>
                                        </p:attrNameLst>
                                      </p:cBhvr>
                                      <p:tavLst>
                                        <p:tav tm="0" fmla="#ppt_w*sin(2.5*pi*$)">
                                          <p:val>
                                            <p:fltVal val="0"/>
                                          </p:val>
                                        </p:tav>
                                        <p:tav tm="100000">
                                          <p:val>
                                            <p:fltVal val="1"/>
                                          </p:val>
                                        </p:tav>
                                      </p:tavLst>
                                    </p:anim>
                                    <p:anim calcmode="lin" valueType="num">
                                      <p:cBhvr>
                                        <p:cTn id="29" dur="2000" fill="hold"/>
                                        <p:tgtEl>
                                          <p:spTgt spid="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2946" name="標題 3"/>
          <p:cNvSpPr>
            <a:spLocks noGrp="1"/>
          </p:cNvSpPr>
          <p:nvPr>
            <p:ph type="title" idx="4294967295"/>
          </p:nvPr>
        </p:nvSpPr>
        <p:spPr>
          <a:xfrm>
            <a:off x="0" y="1079500"/>
            <a:ext cx="7119938" cy="1852613"/>
          </a:xfrm>
        </p:spPr>
        <p:txBody>
          <a:bodyPr>
            <a:noAutofit/>
            <a:scene3d>
              <a:camera prst="orthographicFront"/>
              <a:lightRig rig="threePt" dir="t"/>
            </a:scene3d>
            <a:sp3d extrusionH="57150">
              <a:bevelT w="38100" h="38100"/>
            </a:sp3d>
          </a:bodyPr>
          <a:lstStyle/>
          <a:p>
            <a:pPr algn="ctr"/>
            <a:r>
              <a:rPr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以</a:t>
            </a:r>
            <a:r>
              <a:rPr lang="zh-TW"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積穗</a:t>
            </a:r>
            <a:r>
              <a:rPr lang="zh-TW" altLang="en-US" sz="6000" b="1" dirty="0">
                <a:solidFill>
                  <a:srgbClr val="00B050"/>
                </a:solidFill>
                <a:effectLst>
                  <a:outerShdw blurRad="38100" dist="38100" dir="2700000" algn="tl">
                    <a:srgbClr val="000000">
                      <a:alpha val="43137"/>
                    </a:srgbClr>
                  </a:outerShdw>
                </a:effectLst>
                <a:ea typeface="標楷體" panose="03000509000000000000" pitchFamily="65" charset="-120"/>
              </a:rPr>
              <a:t>國中</a:t>
            </a:r>
            <a:r>
              <a:rPr lang="zh-TW"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為例</a:t>
            </a:r>
            <a:endParaRPr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sp>
        <p:nvSpPr>
          <p:cNvPr id="82949" name="內容版面配置區 3"/>
          <p:cNvSpPr>
            <a:spLocks noGrp="1"/>
          </p:cNvSpPr>
          <p:nvPr>
            <p:ph sz="half" idx="4294967295"/>
          </p:nvPr>
        </p:nvSpPr>
        <p:spPr>
          <a:xfrm>
            <a:off x="0" y="2003425"/>
            <a:ext cx="9991725" cy="2851150"/>
          </a:xfrm>
        </p:spPr>
        <p:txBody>
          <a:bodyPr>
            <a:normAutofit/>
            <a:scene3d>
              <a:camera prst="orthographicFront"/>
              <a:lightRig rig="threePt" dir="t"/>
            </a:scene3d>
            <a:sp3d extrusionH="57150">
              <a:bevelT w="38100" h="38100"/>
            </a:sp3d>
          </a:bodyPr>
          <a:lstStyle/>
          <a:p>
            <a:pPr marL="342900" lvl="1" indent="0">
              <a:buNone/>
            </a:pPr>
            <a:endParaRPr lang="en-US" altLang="en-US" dirty="0">
              <a:solidFill>
                <a:srgbClr val="FF0000"/>
              </a:solidFill>
              <a:latin typeface="標楷體" panose="03000509000000000000" pitchFamily="65" charset="-120"/>
              <a:ea typeface="標楷體" panose="03000509000000000000" pitchFamily="65" charset="-120"/>
            </a:endParaRPr>
          </a:p>
          <a:p>
            <a:pPr marL="342900" lvl="1" indent="0">
              <a:buNone/>
            </a:pPr>
            <a:r>
              <a:rPr altLang="en-US" sz="4400" dirty="0">
                <a:solidFill>
                  <a:srgbClr val="FF0000"/>
                </a:solidFill>
                <a:latin typeface="標楷體" panose="03000509000000000000" pitchFamily="65" charset="-120"/>
                <a:ea typeface="標楷體" panose="03000509000000000000" pitchFamily="65" charset="-120"/>
              </a:rPr>
              <a:t>■</a:t>
            </a:r>
            <a:r>
              <a:rPr altLang="en-US" sz="4400" dirty="0" err="1">
                <a:solidFill>
                  <a:srgbClr val="FF0000"/>
                </a:solidFill>
                <a:latin typeface="標楷體" panose="03000509000000000000" pitchFamily="65" charset="-120"/>
                <a:ea typeface="標楷體" panose="03000509000000000000" pitchFamily="65" charset="-120"/>
              </a:rPr>
              <a:t>普通</a:t>
            </a:r>
            <a:r>
              <a:rPr lang="zh-TW" altLang="en-US" sz="4400" dirty="0">
                <a:solidFill>
                  <a:srgbClr val="FF0000"/>
                </a:solidFill>
                <a:ea typeface="標楷體" panose="03000509000000000000" pitchFamily="65" charset="-120"/>
              </a:rPr>
              <a:t>高中</a:t>
            </a:r>
            <a:r>
              <a:rPr altLang="en-US" sz="4400" dirty="0">
                <a:solidFill>
                  <a:srgbClr val="FF0000"/>
                </a:solidFill>
              </a:rPr>
              <a:t>：</a:t>
            </a:r>
            <a:endParaRPr lang="en-US" altLang="en-US" sz="4400" dirty="0">
              <a:solidFill>
                <a:srgbClr val="FF0000"/>
              </a:solidFill>
            </a:endParaRPr>
          </a:p>
          <a:p>
            <a:pPr marL="114300" lvl="1" indent="0" defTabSz="685799">
              <a:lnSpc>
                <a:spcPct val="120000"/>
              </a:lnSpc>
              <a:spcBef>
                <a:spcPts val="375"/>
              </a:spcBef>
              <a:buNone/>
              <a:defRPr/>
            </a:pPr>
            <a:r>
              <a:rPr lang="zh-TW" altLang="en-US" sz="4400" b="1" dirty="0">
                <a:solidFill>
                  <a:srgbClr val="4A09ED"/>
                </a:solidFill>
                <a:latin typeface="標楷體" panose="03000509000000000000" pitchFamily="65" charset="-120"/>
                <a:ea typeface="標楷體" panose="03000509000000000000" pitchFamily="65" charset="-120"/>
              </a:rPr>
              <a:t>海山</a:t>
            </a:r>
            <a:r>
              <a:rPr altLang="en-US" sz="4400" b="1" dirty="0" err="1">
                <a:solidFill>
                  <a:srgbClr val="4A09ED"/>
                </a:solidFill>
                <a:latin typeface="標楷體" panose="03000509000000000000" pitchFamily="65" charset="-120"/>
              </a:rPr>
              <a:t>高中</a:t>
            </a:r>
            <a:r>
              <a:rPr lang="en-US" altLang="zh-TW" sz="4400" b="1" dirty="0">
                <a:solidFill>
                  <a:srgbClr val="4A09ED"/>
                </a:solidFill>
                <a:latin typeface="標楷體" panose="03000509000000000000" pitchFamily="65" charset="-120"/>
                <a:ea typeface="標楷體" panose="03000509000000000000" pitchFamily="65" charset="-120"/>
              </a:rPr>
              <a:t>(49+1)   </a:t>
            </a:r>
            <a:r>
              <a:rPr lang="zh-TW" altLang="en-US" sz="4400" b="1" dirty="0">
                <a:solidFill>
                  <a:srgbClr val="4A09ED"/>
                </a:solidFill>
                <a:latin typeface="標楷體" panose="03000509000000000000" pitchFamily="65" charset="-120"/>
                <a:ea typeface="標楷體" panose="03000509000000000000" pitchFamily="65" charset="-120"/>
              </a:rPr>
              <a:t>錦和</a:t>
            </a:r>
            <a:r>
              <a:rPr altLang="en-US" sz="4400" b="1" dirty="0" err="1">
                <a:solidFill>
                  <a:srgbClr val="4A09ED"/>
                </a:solidFill>
                <a:latin typeface="標楷體" panose="03000509000000000000" pitchFamily="65" charset="-120"/>
              </a:rPr>
              <a:t>高中</a:t>
            </a:r>
            <a:r>
              <a:rPr lang="en-US" altLang="zh-TW" sz="4400" b="1" dirty="0">
                <a:solidFill>
                  <a:srgbClr val="4A09ED"/>
                </a:solidFill>
                <a:latin typeface="標楷體" panose="03000509000000000000" pitchFamily="65" charset="-120"/>
                <a:ea typeface="標楷體" panose="03000509000000000000" pitchFamily="65" charset="-120"/>
              </a:rPr>
              <a:t>(48+2)</a:t>
            </a:r>
            <a:br>
              <a:rPr lang="en-US" altLang="zh-TW" sz="4400" b="1" dirty="0">
                <a:solidFill>
                  <a:srgbClr val="4A09ED"/>
                </a:solidFill>
                <a:latin typeface="標楷體" panose="03000509000000000000" pitchFamily="65" charset="-120"/>
                <a:ea typeface="標楷體" panose="03000509000000000000" pitchFamily="65" charset="-120"/>
              </a:rPr>
            </a:br>
            <a:r>
              <a:rPr lang="zh-TW" altLang="en-US" sz="4400" b="1" dirty="0">
                <a:solidFill>
                  <a:srgbClr val="4A09ED"/>
                </a:solidFill>
                <a:latin typeface="標楷體" panose="03000509000000000000" pitchFamily="65" charset="-120"/>
                <a:ea typeface="標楷體" panose="03000509000000000000" pitchFamily="65" charset="-120"/>
              </a:rPr>
              <a:t>中和高中</a:t>
            </a:r>
            <a:r>
              <a:rPr lang="en-US" altLang="zh-TW" sz="4400" b="1" dirty="0">
                <a:solidFill>
                  <a:srgbClr val="4A09ED"/>
                </a:solidFill>
                <a:latin typeface="標楷體" panose="03000509000000000000" pitchFamily="65" charset="-120"/>
                <a:ea typeface="標楷體" panose="03000509000000000000" pitchFamily="65" charset="-120"/>
              </a:rPr>
              <a:t>(124+2)  </a:t>
            </a:r>
            <a:r>
              <a:rPr lang="zh-TW" altLang="en-US" sz="4400" b="1" dirty="0">
                <a:solidFill>
                  <a:srgbClr val="4A09ED"/>
                </a:solidFill>
                <a:latin typeface="標楷體" panose="03000509000000000000" pitchFamily="65" charset="-120"/>
                <a:ea typeface="標楷體" panose="03000509000000000000" pitchFamily="65" charset="-120"/>
              </a:rPr>
              <a:t>清水高中</a:t>
            </a:r>
            <a:r>
              <a:rPr lang="en-US" altLang="zh-TW" sz="4400" b="1" dirty="0">
                <a:solidFill>
                  <a:srgbClr val="4A09ED"/>
                </a:solidFill>
                <a:latin typeface="標楷體" panose="03000509000000000000" pitchFamily="65" charset="-120"/>
                <a:ea typeface="標楷體" panose="03000509000000000000" pitchFamily="65" charset="-120"/>
              </a:rPr>
              <a:t>(57+1)</a:t>
            </a:r>
            <a:endParaRPr lang="en-US" altLang="zh-TW" sz="4400" dirty="0">
              <a:solidFill>
                <a:srgbClr val="FF0000"/>
              </a:solidFill>
              <a:latin typeface="標楷體" panose="03000509000000000000" pitchFamily="65" charset="-120"/>
              <a:ea typeface="標楷體" panose="03000509000000000000" pitchFamily="65" charset="-120"/>
            </a:endParaRPr>
          </a:p>
          <a:p>
            <a:pPr marL="342900" lvl="1" indent="0">
              <a:lnSpc>
                <a:spcPct val="120000"/>
              </a:lnSpc>
              <a:buNone/>
            </a:pPr>
            <a:endParaRPr lang="zh-TW" altLang="en-US" sz="4400" b="1" dirty="0">
              <a:solidFill>
                <a:srgbClr val="4A09ED"/>
              </a:solidFill>
              <a:ea typeface="標楷體" panose="03000509000000000000" pitchFamily="65" charset="-120"/>
            </a:endParaRPr>
          </a:p>
          <a:p>
            <a:pPr marL="342900" lvl="1" indent="0">
              <a:lnSpc>
                <a:spcPct val="120000"/>
              </a:lnSpc>
              <a:buNone/>
            </a:pPr>
            <a:endParaRPr lang="en-US" altLang="zh-TW" sz="3300" dirty="0">
              <a:solidFill>
                <a:srgbClr val="4A09ED"/>
              </a:solidFill>
              <a:ea typeface="標楷體" panose="03000509000000000000" pitchFamily="65" charset="-120"/>
            </a:endParaRPr>
          </a:p>
        </p:txBody>
      </p:sp>
      <p:sp>
        <p:nvSpPr>
          <p:cNvPr id="82948" name="投影片編號版面配置區 6"/>
          <p:cNvSpPr>
            <a:spLocks noGrp="1"/>
          </p:cNvSpPr>
          <p:nvPr>
            <p:ph type="sldNum" sz="quarter" idx="4294967295"/>
          </p:nvPr>
        </p:nvSpPr>
        <p:spPr bwMode="auto">
          <a:xfrm>
            <a:off x="0" y="6019800"/>
            <a:ext cx="762000" cy="228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27097237-E216-45D2-8AD6-DA660EEF4E4F}"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t>48</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nvGrpSpPr>
          <p:cNvPr id="82950" name="群組 6"/>
          <p:cNvGrpSpPr>
            <a:grpSpLocks/>
          </p:cNvGrpSpPr>
          <p:nvPr/>
        </p:nvGrpSpPr>
        <p:grpSpPr bwMode="auto">
          <a:xfrm>
            <a:off x="1736446" y="-176186"/>
            <a:ext cx="8523182" cy="1765911"/>
            <a:chOff x="69230" y="-308306"/>
            <a:chExt cx="8229600" cy="1524521"/>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254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alibri" panose="020F0502020204030204"/>
                <a:ea typeface="標楷體" panose="03000509000000000000" pitchFamily="65" charset="-120"/>
                <a:cs typeface="+mn-cs"/>
              </a:endParaRPr>
            </a:p>
          </p:txBody>
        </p:sp>
        <p:sp>
          <p:nvSpPr>
            <p:cNvPr id="10" name="圓角矩形 4"/>
            <p:cNvSpPr/>
            <p:nvPr/>
          </p:nvSpPr>
          <p:spPr>
            <a:xfrm>
              <a:off x="224976" y="-308306"/>
              <a:ext cx="8037627" cy="1524521"/>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a:t>
              </a:r>
              <a:r>
                <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學年度入學管道</a:t>
              </a:r>
              <a:r>
                <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endPar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pic>
        <p:nvPicPr>
          <p:cNvPr id="12" name="Picture 2">
            <a:hlinkClick r:id="rId3" action="ppaction://hlinksldjump"/>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169174" y="5660561"/>
            <a:ext cx="1429111" cy="117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矩形 2"/>
          <p:cNvSpPr/>
          <p:nvPr/>
        </p:nvSpPr>
        <p:spPr>
          <a:xfrm>
            <a:off x="167508" y="5232737"/>
            <a:ext cx="4572000" cy="1015663"/>
          </a:xfrm>
          <a:prstGeom prst="rect">
            <a:avLst/>
          </a:prstGeom>
        </p:spPr>
        <p:txBody>
          <a:bodyPr>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擇一申請</a:t>
            </a:r>
            <a:endParaRPr kumimoji="0" lang="zh-TW" altLang="en-US" sz="18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pic>
        <p:nvPicPr>
          <p:cNvPr id="11" name="Picture 2">
            <a:hlinkClick r:id="rId3" action="ppaction://hlinksldjump"/>
            <a:extLst>
              <a:ext uri="{FF2B5EF4-FFF2-40B4-BE49-F238E27FC236}">
                <a16:creationId xmlns:a16="http://schemas.microsoft.com/office/drawing/2014/main" xmlns="" id="{A7BD5809-C7A6-4E0B-AA28-B7CAEAA6C33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598285" y="5660561"/>
            <a:ext cx="1429111" cy="117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矩形 3">
            <a:extLst>
              <a:ext uri="{FF2B5EF4-FFF2-40B4-BE49-F238E27FC236}">
                <a16:creationId xmlns:a16="http://schemas.microsoft.com/office/drawing/2014/main" xmlns="" id="{09D25BC7-B11A-49A2-A66C-45F85F6DDA52}"/>
              </a:ext>
            </a:extLst>
          </p:cNvPr>
          <p:cNvSpPr/>
          <p:nvPr/>
        </p:nvSpPr>
        <p:spPr>
          <a:xfrm>
            <a:off x="3877733" y="5050304"/>
            <a:ext cx="3991798" cy="1938992"/>
          </a:xfrm>
          <a:prstGeom prst="rect">
            <a:avLst/>
          </a:prstGeom>
        </p:spPr>
        <p:txBody>
          <a:bodyPr wrap="none">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放榜：</a:t>
            </a:r>
            <a: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6/14</a:t>
            </a:r>
            <a:b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b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報到：</a:t>
            </a:r>
            <a: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6/15</a:t>
            </a:r>
            <a:endParaRPr kumimoji="0" lang="zh-TW" altLang="en-US" sz="18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spTree>
    <p:extLst>
      <p:ext uri="{BB962C8B-B14F-4D97-AF65-F5344CB8AC3E}">
        <p14:creationId xmlns:p14="http://schemas.microsoft.com/office/powerpoint/2010/main" val="229266207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2000"/>
                                        <p:tgtEl>
                                          <p:spTgt spid="11"/>
                                        </p:tgtEl>
                                      </p:cBhvr>
                                    </p:animEffect>
                                    <p:anim calcmode="lin" valueType="num">
                                      <p:cBhvr>
                                        <p:cTn id="13" dur="2000" fill="hold"/>
                                        <p:tgtEl>
                                          <p:spTgt spid="11"/>
                                        </p:tgtEl>
                                        <p:attrNameLst>
                                          <p:attrName>ppt_w</p:attrName>
                                        </p:attrNameLst>
                                      </p:cBhvr>
                                      <p:tavLst>
                                        <p:tav tm="0" fmla="#ppt_w*sin(2.5*pi*$)">
                                          <p:val>
                                            <p:fltVal val="0"/>
                                          </p:val>
                                        </p:tav>
                                        <p:tav tm="100000">
                                          <p:val>
                                            <p:fltVal val="1"/>
                                          </p:val>
                                        </p:tav>
                                      </p:tavLst>
                                    </p:anim>
                                    <p:anim calcmode="lin" valueType="num">
                                      <p:cBhvr>
                                        <p:cTn id="14" dur="20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fltVal val="0"/>
                                          </p:val>
                                        </p:tav>
                                        <p:tav tm="100000">
                                          <p:val>
                                            <p:strVal val="#ppt_w"/>
                                          </p:val>
                                        </p:tav>
                                      </p:tavLst>
                                    </p:anim>
                                    <p:anim calcmode="lin" valueType="num">
                                      <p:cBhvr>
                                        <p:cTn id="20" dur="1000" fill="hold"/>
                                        <p:tgtEl>
                                          <p:spTgt spid="3"/>
                                        </p:tgtEl>
                                        <p:attrNameLst>
                                          <p:attrName>ppt_h</p:attrName>
                                        </p:attrNameLst>
                                      </p:cBhvr>
                                      <p:tavLst>
                                        <p:tav tm="0">
                                          <p:val>
                                            <p:fltVal val="0"/>
                                          </p:val>
                                        </p:tav>
                                        <p:tav tm="100000">
                                          <p:val>
                                            <p:strVal val="#ppt_h"/>
                                          </p:val>
                                        </p:tav>
                                      </p:tavLst>
                                    </p:anim>
                                    <p:anim calcmode="lin" valueType="num">
                                      <p:cBhvr>
                                        <p:cTn id="21" dur="1000" fill="hold"/>
                                        <p:tgtEl>
                                          <p:spTgt spid="3"/>
                                        </p:tgtEl>
                                        <p:attrNameLst>
                                          <p:attrName>style.rotation</p:attrName>
                                        </p:attrNameLst>
                                      </p:cBhvr>
                                      <p:tavLst>
                                        <p:tav tm="0">
                                          <p:val>
                                            <p:fltVal val="90"/>
                                          </p:val>
                                        </p:tav>
                                        <p:tav tm="100000">
                                          <p:val>
                                            <p:fltVal val="0"/>
                                          </p:val>
                                        </p:tav>
                                      </p:tavLst>
                                    </p:anim>
                                    <p:animEffect transition="in" filter="fade">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4996" name="投影片編號版面配置區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cene3d>
              <a:camera prst="orthographicFront"/>
              <a:lightRig rig="threePt" dir="t"/>
            </a:scene3d>
            <a:sp3d extrusionH="57150">
              <a:bevelT w="38100" h="38100"/>
            </a:sp3d>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5623830D-D785-4817-AA3B-DEF9F88782EA}"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t>49</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84994" name="標題 3"/>
          <p:cNvSpPr>
            <a:spLocks noGrp="1"/>
          </p:cNvSpPr>
          <p:nvPr>
            <p:ph type="title" idx="4294967295"/>
          </p:nvPr>
        </p:nvSpPr>
        <p:spPr>
          <a:xfrm>
            <a:off x="1694481" y="1675665"/>
            <a:ext cx="4114800" cy="1204912"/>
          </a:xfrm>
        </p:spPr>
        <p:txBody>
          <a:bodyPr>
            <a:normAutofit fontScale="90000"/>
            <a:scene3d>
              <a:camera prst="orthographicFront"/>
              <a:lightRig rig="threePt" dir="t"/>
            </a:scene3d>
            <a:sp3d extrusionH="57150">
              <a:bevelT w="38100" h="38100"/>
            </a:sp3d>
          </a:bodyPr>
          <a:lstStyle/>
          <a:p>
            <a:pPr>
              <a:lnSpc>
                <a:spcPct val="150000"/>
              </a:lnSpc>
            </a:pPr>
            <a:r>
              <a:rPr altLang="en-US" sz="4900" b="1" dirty="0">
                <a:solidFill>
                  <a:srgbClr val="00B050"/>
                </a:solidFill>
                <a:effectLst>
                  <a:outerShdw blurRad="38100" dist="38100" dir="2700000" algn="tl">
                    <a:srgbClr val="000000">
                      <a:alpha val="43137"/>
                    </a:srgbClr>
                  </a:outerShdw>
                </a:effectLst>
              </a:rPr>
              <a:t>以</a:t>
            </a:r>
            <a:r>
              <a:rPr lang="zh-TW" altLang="en-US" sz="4900" b="1" dirty="0">
                <a:solidFill>
                  <a:srgbClr val="00B050"/>
                </a:solidFill>
                <a:effectLst>
                  <a:outerShdw blurRad="38100" dist="38100" dir="2700000" algn="tl">
                    <a:srgbClr val="000000">
                      <a:alpha val="43137"/>
                    </a:srgbClr>
                  </a:outerShdw>
                </a:effectLst>
              </a:rPr>
              <a:t>積穗國中</a:t>
            </a:r>
            <a:r>
              <a:rPr altLang="en-US" sz="4900" b="1" dirty="0" err="1">
                <a:solidFill>
                  <a:srgbClr val="00B050"/>
                </a:solidFill>
                <a:effectLst>
                  <a:outerShdw blurRad="38100" dist="38100" dir="2700000" algn="tl">
                    <a:srgbClr val="000000">
                      <a:alpha val="43137"/>
                    </a:srgbClr>
                  </a:outerShdw>
                </a:effectLst>
              </a:rPr>
              <a:t>為例</a:t>
            </a:r>
            <a:r>
              <a:rPr lang="en-US" altLang="en-US" sz="3600" b="1" dirty="0">
                <a:solidFill>
                  <a:srgbClr val="00B050"/>
                </a:solidFill>
                <a:effectLst>
                  <a:outerShdw blurRad="38100" dist="38100" dir="2700000" algn="tl">
                    <a:srgbClr val="000000">
                      <a:alpha val="43137"/>
                    </a:srgbClr>
                  </a:outerShdw>
                </a:effectLst>
              </a:rPr>
              <a:t/>
            </a:r>
            <a:br>
              <a:rPr lang="en-US" altLang="en-US" sz="3600" b="1" dirty="0">
                <a:solidFill>
                  <a:srgbClr val="00B050"/>
                </a:solidFill>
                <a:effectLst>
                  <a:outerShdw blurRad="38100" dist="38100" dir="2700000" algn="tl">
                    <a:srgbClr val="000000">
                      <a:alpha val="43137"/>
                    </a:srgbClr>
                  </a:outerShdw>
                </a:effectLst>
              </a:rPr>
            </a:br>
            <a:r>
              <a:rPr lang="zh-TW" altLang="en-US" sz="4000" dirty="0">
                <a:solidFill>
                  <a:srgbClr val="FF0000"/>
                </a:solidFill>
                <a:latin typeface="新細明體" panose="02020500000000000000" pitchFamily="18" charset="-120"/>
                <a:ea typeface="新細明體" panose="02020500000000000000" pitchFamily="18" charset="-120"/>
              </a:rPr>
              <a:t>■</a:t>
            </a:r>
            <a:r>
              <a:rPr lang="zh-TW" altLang="en-US" sz="4000" dirty="0">
                <a:solidFill>
                  <a:srgbClr val="FF0000"/>
                </a:solidFill>
              </a:rPr>
              <a:t>技術型高中</a:t>
            </a:r>
            <a:endParaRPr altLang="en-US" sz="4000" b="1" dirty="0">
              <a:solidFill>
                <a:srgbClr val="00B050"/>
              </a:solidFill>
              <a:effectLst>
                <a:outerShdw blurRad="38100" dist="38100" dir="2700000" algn="tl">
                  <a:srgbClr val="000000">
                    <a:alpha val="43137"/>
                  </a:srgbClr>
                </a:outerShdw>
              </a:effectLst>
            </a:endParaRPr>
          </a:p>
        </p:txBody>
      </p:sp>
      <p:sp>
        <p:nvSpPr>
          <p:cNvPr id="84995" name="內容版面配置區 3"/>
          <p:cNvSpPr>
            <a:spLocks noGrp="1"/>
          </p:cNvSpPr>
          <p:nvPr>
            <p:ph idx="4294967295"/>
          </p:nvPr>
        </p:nvSpPr>
        <p:spPr>
          <a:xfrm>
            <a:off x="6784768" y="1546066"/>
            <a:ext cx="5666563" cy="3641034"/>
          </a:xfrm>
        </p:spPr>
        <p:txBody>
          <a:bodyPr>
            <a:noAutofit/>
            <a:scene3d>
              <a:camera prst="orthographicFront"/>
              <a:lightRig rig="threePt" dir="t"/>
            </a:scene3d>
            <a:sp3d extrusionH="57150">
              <a:bevelT w="38100" h="38100"/>
            </a:sp3d>
          </a:bodyPr>
          <a:lstStyle/>
          <a:p>
            <a:pPr marL="171454" lvl="1" indent="0">
              <a:lnSpc>
                <a:spcPct val="150000"/>
              </a:lnSpc>
              <a:spcBef>
                <a:spcPts val="0"/>
              </a:spcBef>
              <a:buNone/>
            </a:pPr>
            <a:r>
              <a:rPr lang="zh-TW" altLang="en-US" sz="3200" b="1" dirty="0">
                <a:solidFill>
                  <a:srgbClr val="0000CC"/>
                </a:solidFill>
              </a:rPr>
              <a:t>新北高級工業職業學校</a:t>
            </a:r>
            <a:r>
              <a:rPr lang="en-US" altLang="zh-TW" sz="1600" b="1" dirty="0">
                <a:solidFill>
                  <a:srgbClr val="0000CC"/>
                </a:solidFill>
              </a:rPr>
              <a:t/>
            </a:r>
            <a:br>
              <a:rPr lang="en-US" altLang="zh-TW" sz="1600" b="1" dirty="0">
                <a:solidFill>
                  <a:srgbClr val="0000CC"/>
                </a:solidFill>
              </a:rPr>
            </a:br>
            <a:r>
              <a:rPr lang="zh-TW" altLang="en-US" sz="2800" b="1" dirty="0">
                <a:solidFill>
                  <a:srgbClr val="FF6699"/>
                </a:solidFill>
                <a:latin typeface="標楷體" panose="03000509000000000000" pitchFamily="65" charset="-120"/>
              </a:rPr>
              <a:t>機械科</a:t>
            </a:r>
            <a:r>
              <a:rPr lang="en-US" altLang="zh-TW" sz="2800" b="1" dirty="0">
                <a:solidFill>
                  <a:srgbClr val="FF6699"/>
                </a:solidFill>
                <a:latin typeface="標楷體" panose="03000509000000000000" pitchFamily="65" charset="-120"/>
              </a:rPr>
              <a:t>(20)  </a:t>
            </a:r>
            <a:r>
              <a:rPr lang="zh-TW" altLang="en-US" sz="2800" b="1" dirty="0">
                <a:solidFill>
                  <a:srgbClr val="FF6699"/>
                </a:solidFill>
                <a:latin typeface="標楷體" panose="03000509000000000000" pitchFamily="65" charset="-120"/>
              </a:rPr>
              <a:t>    鑄造科</a:t>
            </a:r>
            <a:r>
              <a:rPr lang="en-US" altLang="zh-TW" sz="2800" b="1" dirty="0">
                <a:solidFill>
                  <a:srgbClr val="FF6699"/>
                </a:solidFill>
                <a:latin typeface="標楷體" panose="03000509000000000000" pitchFamily="65" charset="-120"/>
              </a:rPr>
              <a:t>(16)</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汽車科</a:t>
            </a:r>
            <a:r>
              <a:rPr lang="en-US" altLang="zh-TW" sz="2800" b="1" dirty="0">
                <a:solidFill>
                  <a:srgbClr val="FF6699"/>
                </a:solidFill>
                <a:latin typeface="標楷體" panose="03000509000000000000" pitchFamily="65" charset="-120"/>
              </a:rPr>
              <a:t>(20+1)  </a:t>
            </a:r>
            <a:r>
              <a:rPr lang="zh-TW" altLang="en-US" sz="2800" b="1" dirty="0">
                <a:solidFill>
                  <a:srgbClr val="FF6699"/>
                </a:solidFill>
                <a:latin typeface="標楷體" panose="03000509000000000000" pitchFamily="65" charset="-120"/>
              </a:rPr>
              <a:t>  電機科</a:t>
            </a:r>
            <a:r>
              <a:rPr lang="en-US" altLang="zh-TW" sz="2800" b="1" dirty="0">
                <a:solidFill>
                  <a:srgbClr val="FF6699"/>
                </a:solidFill>
                <a:latin typeface="標楷體" panose="03000509000000000000" pitchFamily="65" charset="-120"/>
              </a:rPr>
              <a:t>(30+1)</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模具科</a:t>
            </a:r>
            <a:r>
              <a:rPr lang="en-US" altLang="zh-TW" sz="2800" b="1" dirty="0">
                <a:solidFill>
                  <a:srgbClr val="FF6699"/>
                </a:solidFill>
                <a:latin typeface="標楷體" panose="03000509000000000000" pitchFamily="65" charset="-120"/>
              </a:rPr>
              <a:t>(16)  </a:t>
            </a:r>
            <a:r>
              <a:rPr lang="zh-TW" altLang="en-US" sz="2800" b="1" dirty="0">
                <a:solidFill>
                  <a:srgbClr val="FF6699"/>
                </a:solidFill>
                <a:latin typeface="標楷體" panose="03000509000000000000" pitchFamily="65" charset="-120"/>
              </a:rPr>
              <a:t>    製圖科</a:t>
            </a:r>
            <a:r>
              <a:rPr lang="en-US" altLang="zh-TW" sz="2800" b="1" dirty="0">
                <a:solidFill>
                  <a:srgbClr val="FF6699"/>
                </a:solidFill>
                <a:latin typeface="標楷體" panose="03000509000000000000" pitchFamily="65" charset="-120"/>
              </a:rPr>
              <a:t>(30)</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資料處理科</a:t>
            </a:r>
            <a:r>
              <a:rPr lang="en-US" altLang="zh-TW" sz="2800" b="1" dirty="0">
                <a:solidFill>
                  <a:srgbClr val="FF6699"/>
                </a:solidFill>
                <a:latin typeface="標楷體" panose="03000509000000000000" pitchFamily="65" charset="-120"/>
              </a:rPr>
              <a:t>(20)  </a:t>
            </a:r>
            <a:r>
              <a:rPr lang="zh-TW" altLang="en-US" sz="2800" b="1" dirty="0">
                <a:solidFill>
                  <a:srgbClr val="FF6699"/>
                </a:solidFill>
                <a:latin typeface="標楷體" panose="03000509000000000000" pitchFamily="65" charset="-120"/>
              </a:rPr>
              <a:t>資訊科</a:t>
            </a:r>
            <a:r>
              <a:rPr lang="en-US" altLang="zh-TW" sz="2800" b="1" dirty="0">
                <a:solidFill>
                  <a:srgbClr val="FF6699"/>
                </a:solidFill>
                <a:latin typeface="標楷體" panose="03000509000000000000" pitchFamily="65" charset="-120"/>
              </a:rPr>
              <a:t>(20)</a:t>
            </a:r>
          </a:p>
          <a:p>
            <a:pPr marL="171454" lvl="1" indent="0">
              <a:lnSpc>
                <a:spcPct val="150000"/>
              </a:lnSpc>
              <a:spcBef>
                <a:spcPts val="0"/>
              </a:spcBef>
              <a:buNone/>
            </a:pPr>
            <a:r>
              <a:rPr lang="zh-TW" altLang="en-US" sz="2800" b="1" dirty="0">
                <a:solidFill>
                  <a:srgbClr val="FF6699"/>
                </a:solidFill>
                <a:latin typeface="標楷體" panose="03000509000000000000" pitchFamily="65" charset="-120"/>
              </a:rPr>
              <a:t>應用英語科</a:t>
            </a:r>
            <a:r>
              <a:rPr lang="en-US" altLang="zh-TW" sz="2800" b="1" dirty="0">
                <a:solidFill>
                  <a:srgbClr val="FF6699"/>
                </a:solidFill>
                <a:latin typeface="標楷體" panose="03000509000000000000" pitchFamily="65" charset="-120"/>
              </a:rPr>
              <a:t>(20)</a:t>
            </a:r>
            <a:endParaRPr lang="en-US" altLang="zh-TW" sz="2400" b="1" dirty="0">
              <a:solidFill>
                <a:srgbClr val="0000CC"/>
              </a:solidFill>
            </a:endParaRPr>
          </a:p>
        </p:txBody>
      </p:sp>
      <p:grpSp>
        <p:nvGrpSpPr>
          <p:cNvPr id="84997" name="群組 6"/>
          <p:cNvGrpSpPr>
            <a:grpSpLocks/>
          </p:cNvGrpSpPr>
          <p:nvPr/>
        </p:nvGrpSpPr>
        <p:grpSpPr bwMode="auto">
          <a:xfrm>
            <a:off x="2982516" y="44327"/>
            <a:ext cx="6226969" cy="1369899"/>
            <a:chOff x="69230" y="9576"/>
            <a:chExt cx="8229600" cy="964646"/>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127000" h="127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entury Schoolbook"/>
                <a:ea typeface="新細明體" panose="02020500000000000000" pitchFamily="18" charset="-120"/>
                <a:cs typeface="+mn-cs"/>
              </a:endParaRPr>
            </a:p>
          </p:txBody>
        </p:sp>
        <p:sp>
          <p:nvSpPr>
            <p:cNvPr id="10" name="圓角矩形 4"/>
            <p:cNvSpPr/>
            <p:nvPr/>
          </p:nvSpPr>
          <p:spPr>
            <a:xfrm>
              <a:off x="261202" y="76103"/>
              <a:ext cx="8037628" cy="868357"/>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sp3d/>
            </a:bodyP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a:t>
              </a:r>
              <a:r>
                <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學年度入學管道</a:t>
              </a:r>
              <a:r>
                <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endPar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pic>
        <p:nvPicPr>
          <p:cNvPr id="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407804" y="5842861"/>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文字方塊 1"/>
          <p:cNvSpPr txBox="1"/>
          <p:nvPr/>
        </p:nvSpPr>
        <p:spPr>
          <a:xfrm>
            <a:off x="-130968" y="3075044"/>
            <a:ext cx="6226968" cy="2991781"/>
          </a:xfrm>
          <a:prstGeom prst="rect">
            <a:avLst/>
          </a:prstGeom>
          <a:noFill/>
        </p:spPr>
        <p:txBody>
          <a:bodyPr wrap="square" rtlCol="0">
            <a:spAutoFit/>
            <a:scene3d>
              <a:camera prst="orthographicFront"/>
              <a:lightRig rig="threePt" dir="t"/>
            </a:scene3d>
            <a:sp3d extrusionH="57150">
              <a:bevelT w="38100" h="38100"/>
            </a:sp3d>
          </a:bodyPr>
          <a:lstStyle/>
          <a:p>
            <a:pPr marL="342900" marR="0" lvl="1" indent="0" algn="l" defTabSz="685783" rtl="0" eaLnBrk="1" fontAlgn="auto" latinLnBrk="0" hangingPunct="1">
              <a:lnSpc>
                <a:spcPct val="150000"/>
              </a:lnSpc>
              <a:spcBef>
                <a:spcPts val="750"/>
              </a:spcBef>
              <a:spcAft>
                <a:spcPts val="0"/>
              </a:spcAft>
              <a:buClrTx/>
              <a:buSzPct val="90000"/>
              <a:buFontTx/>
              <a:buNone/>
              <a:tabLst/>
              <a:defRPr/>
            </a:pPr>
            <a:r>
              <a:rPr kumimoji="0" lang="zh-TW" altLang="en-US" sz="32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鶯歌高級工商職業</a:t>
            </a:r>
            <a:r>
              <a:rPr kumimoji="0" lang="zh-TW" altLang="en-US"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學校</a:t>
            </a:r>
            <a: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
            </a:r>
            <a:b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b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美術工藝科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(17)   </a:t>
            </a: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陶瓷工程科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(25+1)</a:t>
            </a:r>
          </a:p>
          <a:p>
            <a:pPr marL="342900" marR="0" lvl="1" indent="0" algn="l" defTabSz="685783" rtl="0" eaLnBrk="1" fontAlgn="auto" latinLnBrk="0" hangingPunct="1">
              <a:lnSpc>
                <a:spcPct val="150000"/>
              </a:lnSpc>
              <a:spcBef>
                <a:spcPts val="750"/>
              </a:spcBef>
              <a:spcAft>
                <a:spcPts val="0"/>
              </a:spcAft>
              <a:buClrTx/>
              <a:buSzPct val="90000"/>
              <a:buFontTx/>
              <a:buNone/>
              <a:tabLst/>
              <a:defRPr/>
            </a:pP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資料處理科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(33+1) </a:t>
            </a: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資訊科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(25)</a:t>
            </a:r>
          </a:p>
          <a:p>
            <a:pPr marL="342900" marR="0" lvl="1" indent="0" algn="l" defTabSz="685783" rtl="0" eaLnBrk="1" fontAlgn="auto" latinLnBrk="0" hangingPunct="1">
              <a:lnSpc>
                <a:spcPct val="150000"/>
              </a:lnSpc>
              <a:spcBef>
                <a:spcPts val="750"/>
              </a:spcBef>
              <a:spcAft>
                <a:spcPts val="0"/>
              </a:spcAft>
              <a:buClrTx/>
              <a:buSzPct val="90000"/>
              <a:buFontTx/>
              <a:buNone/>
              <a:tabLst/>
              <a:defRPr/>
            </a:pP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廣告設計科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(33)</a:t>
            </a:r>
            <a:endPar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endParaRP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16796" y="5852503"/>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17560" y="5842861"/>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51116" y="5842864"/>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55798" y="5854259"/>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849904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2000"/>
                                        <p:tgtEl>
                                          <p:spTgt spid="14"/>
                                        </p:tgtEl>
                                      </p:cBhvr>
                                    </p:animEffect>
                                    <p:anim calcmode="lin" valueType="num">
                                      <p:cBhvr>
                                        <p:cTn id="13" dur="2000" fill="hold"/>
                                        <p:tgtEl>
                                          <p:spTgt spid="14"/>
                                        </p:tgtEl>
                                        <p:attrNameLst>
                                          <p:attrName>ppt_w</p:attrName>
                                        </p:attrNameLst>
                                      </p:cBhvr>
                                      <p:tavLst>
                                        <p:tav tm="0" fmla="#ppt_w*sin(2.5*pi*$)">
                                          <p:val>
                                            <p:fltVal val="0"/>
                                          </p:val>
                                        </p:tav>
                                        <p:tav tm="100000">
                                          <p:val>
                                            <p:fltVal val="1"/>
                                          </p:val>
                                        </p:tav>
                                      </p:tavLst>
                                    </p:anim>
                                    <p:anim calcmode="lin" valueType="num">
                                      <p:cBhvr>
                                        <p:cTn id="14" dur="2000" fill="hold"/>
                                        <p:tgtEl>
                                          <p:spTgt spid="14"/>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2000"/>
                                        <p:tgtEl>
                                          <p:spTgt spid="15"/>
                                        </p:tgtEl>
                                      </p:cBhvr>
                                    </p:animEffect>
                                    <p:anim calcmode="lin" valueType="num">
                                      <p:cBhvr>
                                        <p:cTn id="18" dur="2000" fill="hold"/>
                                        <p:tgtEl>
                                          <p:spTgt spid="15"/>
                                        </p:tgtEl>
                                        <p:attrNameLst>
                                          <p:attrName>ppt_w</p:attrName>
                                        </p:attrNameLst>
                                      </p:cBhvr>
                                      <p:tavLst>
                                        <p:tav tm="0" fmla="#ppt_w*sin(2.5*pi*$)">
                                          <p:val>
                                            <p:fltVal val="0"/>
                                          </p:val>
                                        </p:tav>
                                        <p:tav tm="100000">
                                          <p:val>
                                            <p:fltVal val="1"/>
                                          </p:val>
                                        </p:tav>
                                      </p:tavLst>
                                    </p:anim>
                                    <p:anim calcmode="lin" valueType="num">
                                      <p:cBhvr>
                                        <p:cTn id="19" dur="2000" fill="hold"/>
                                        <p:tgtEl>
                                          <p:spTgt spid="15"/>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2000"/>
                                        <p:tgtEl>
                                          <p:spTgt spid="16"/>
                                        </p:tgtEl>
                                      </p:cBhvr>
                                    </p:animEffect>
                                    <p:anim calcmode="lin" valueType="num">
                                      <p:cBhvr>
                                        <p:cTn id="23" dur="2000" fill="hold"/>
                                        <p:tgtEl>
                                          <p:spTgt spid="16"/>
                                        </p:tgtEl>
                                        <p:attrNameLst>
                                          <p:attrName>ppt_w</p:attrName>
                                        </p:attrNameLst>
                                      </p:cBhvr>
                                      <p:tavLst>
                                        <p:tav tm="0" fmla="#ppt_w*sin(2.5*pi*$)">
                                          <p:val>
                                            <p:fltVal val="0"/>
                                          </p:val>
                                        </p:tav>
                                        <p:tav tm="100000">
                                          <p:val>
                                            <p:fltVal val="1"/>
                                          </p:val>
                                        </p:tav>
                                      </p:tavLst>
                                    </p:anim>
                                    <p:anim calcmode="lin" valueType="num">
                                      <p:cBhvr>
                                        <p:cTn id="24" dur="2000" fill="hold"/>
                                        <p:tgtEl>
                                          <p:spTgt spid="16"/>
                                        </p:tgtEl>
                                        <p:attrNameLst>
                                          <p:attrName>ppt_h</p:attrName>
                                        </p:attrNameLst>
                                      </p:cBhvr>
                                      <p:tavLst>
                                        <p:tav tm="0">
                                          <p:val>
                                            <p:strVal val="#ppt_h"/>
                                          </p:val>
                                        </p:tav>
                                        <p:tav tm="100000">
                                          <p:val>
                                            <p:strVal val="#ppt_h"/>
                                          </p:val>
                                        </p:tav>
                                      </p:tavLst>
                                    </p:anim>
                                  </p:childTnLst>
                                </p:cTn>
                              </p:par>
                              <p:par>
                                <p:cTn id="25" presetID="45" presetClass="entr" presetSubtype="0"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2000"/>
                                        <p:tgtEl>
                                          <p:spTgt spid="17"/>
                                        </p:tgtEl>
                                      </p:cBhvr>
                                    </p:animEffect>
                                    <p:anim calcmode="lin" valueType="num">
                                      <p:cBhvr>
                                        <p:cTn id="28" dur="2000" fill="hold"/>
                                        <p:tgtEl>
                                          <p:spTgt spid="17"/>
                                        </p:tgtEl>
                                        <p:attrNameLst>
                                          <p:attrName>ppt_w</p:attrName>
                                        </p:attrNameLst>
                                      </p:cBhvr>
                                      <p:tavLst>
                                        <p:tav tm="0" fmla="#ppt_w*sin(2.5*pi*$)">
                                          <p:val>
                                            <p:fltVal val="0"/>
                                          </p:val>
                                        </p:tav>
                                        <p:tav tm="100000">
                                          <p:val>
                                            <p:fltVal val="1"/>
                                          </p:val>
                                        </p:tav>
                                      </p:tavLst>
                                    </p:anim>
                                    <p:anim calcmode="lin" valueType="num">
                                      <p:cBhvr>
                                        <p:cTn id="29" dur="2000" fill="hold"/>
                                        <p:tgtEl>
                                          <p:spTgt spid="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7" name="矩形 6"/>
          <p:cNvSpPr/>
          <p:nvPr/>
        </p:nvSpPr>
        <p:spPr>
          <a:xfrm>
            <a:off x="8154948" y="4201116"/>
            <a:ext cx="2513052" cy="2127715"/>
          </a:xfrm>
          <a:prstGeom prst="rect">
            <a:avLst/>
          </a:prstGeom>
        </p:spPr>
        <p:txBody>
          <a:bodyPr anchor="ctr"/>
          <a:lstStyle/>
          <a:p>
            <a:pPr>
              <a:lnSpc>
                <a:spcPct val="120000"/>
              </a:lnSpc>
            </a:pPr>
            <a:r>
              <a:rPr lang="zh-TW" altLang="en-US" sz="2400" b="1" dirty="0">
                <a:solidFill>
                  <a:schemeClr val="accent2">
                    <a:lumMod val="75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基礎專業技術</a:t>
            </a:r>
            <a:r>
              <a:rPr lang="en-US" altLang="zh-TW" sz="2400" b="1" dirty="0">
                <a:solidFill>
                  <a:schemeClr val="accent2">
                    <a:lumMod val="75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chemeClr val="accent2">
                    <a:lumMod val="75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chemeClr val="accent2">
                    <a:lumMod val="75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人才培育 </a:t>
            </a:r>
            <a:r>
              <a:rPr lang="en-US" altLang="zh-TW" sz="2400" b="1" dirty="0">
                <a:solidFill>
                  <a:schemeClr val="accent2">
                    <a:lumMod val="75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chemeClr val="accent2">
                    <a:lumMod val="75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FF66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繁星計畫、</a:t>
            </a:r>
            <a:r>
              <a:rPr lang="en-US" altLang="zh-TW" sz="2400" b="1" dirty="0">
                <a:solidFill>
                  <a:srgbClr val="FF66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rgbClr val="FF66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FF66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技優保送、甄審</a:t>
            </a:r>
            <a:r>
              <a:rPr lang="en-US" altLang="zh-TW" sz="2400" b="1" dirty="0">
                <a:solidFill>
                  <a:srgbClr val="FF66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rgbClr val="FF66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統測</a:t>
            </a:r>
            <a:r>
              <a:rPr lang="en-US" altLang="zh-TW"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a:t>
            </a:r>
            <a:r>
              <a:rPr lang="en-US" altLang="zh-TW" sz="2400" b="1" dirty="0">
                <a:solidFill>
                  <a:schemeClr val="accent2">
                    <a:lumMod val="75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chemeClr val="accent2">
                    <a:lumMod val="75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FF66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甄選入學</a:t>
            </a:r>
            <a:r>
              <a:rPr lang="en-US" altLang="zh-TW" sz="2400" b="1" dirty="0">
                <a:solidFill>
                  <a:srgbClr val="FF66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rgbClr val="FF66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FF66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登記分發</a:t>
            </a:r>
            <a:endParaRPr lang="en-US" altLang="zh-CN" sz="2400" dirty="0">
              <a:solidFill>
                <a:srgbClr val="FF6699"/>
              </a:solidFill>
              <a:latin typeface="標楷體" panose="03000509000000000000" pitchFamily="65" charset="-120"/>
              <a:ea typeface="標楷體" panose="03000509000000000000" pitchFamily="65" charset="-120"/>
            </a:endParaRPr>
          </a:p>
        </p:txBody>
      </p:sp>
      <p:sp>
        <p:nvSpPr>
          <p:cNvPr id="5" name="任意多边形 4"/>
          <p:cNvSpPr/>
          <p:nvPr/>
        </p:nvSpPr>
        <p:spPr>
          <a:xfrm>
            <a:off x="4890364" y="3936641"/>
            <a:ext cx="3650400" cy="2829600"/>
          </a:xfrm>
          <a:custGeom>
            <a:avLst/>
            <a:gdLst>
              <a:gd name="connsiteX0" fmla="*/ 423464 w 1747216"/>
              <a:gd name="connsiteY0" fmla="*/ 0 h 1352638"/>
              <a:gd name="connsiteX1" fmla="*/ 813877 w 1747216"/>
              <a:gd name="connsiteY1" fmla="*/ 404285 h 1352638"/>
              <a:gd name="connsiteX2" fmla="*/ 960383 w 1747216"/>
              <a:gd name="connsiteY2" fmla="*/ 406842 h 1352638"/>
              <a:gd name="connsiteX3" fmla="*/ 1339752 w 1747216"/>
              <a:gd name="connsiteY3" fmla="*/ 40490 h 1352638"/>
              <a:gd name="connsiteX4" fmla="*/ 1718136 w 1747216"/>
              <a:gd name="connsiteY4" fmla="*/ 432318 h 1352638"/>
              <a:gd name="connsiteX5" fmla="*/ 1715579 w 1747216"/>
              <a:gd name="connsiteY5" fmla="*/ 578824 h 1352638"/>
              <a:gd name="connsiteX6" fmla="*/ 944383 w 1747216"/>
              <a:gd name="connsiteY6" fmla="*/ 1323560 h 1352638"/>
              <a:gd name="connsiteX7" fmla="*/ 870600 w 1747216"/>
              <a:gd name="connsiteY7" fmla="*/ 1352623 h 1352638"/>
              <a:gd name="connsiteX8" fmla="*/ 797877 w 1747216"/>
              <a:gd name="connsiteY8" fmla="*/ 1321003 h 1352638"/>
              <a:gd name="connsiteX9" fmla="*/ 29079 w 1747216"/>
              <a:gd name="connsiteY9" fmla="*/ 524889 h 1352638"/>
              <a:gd name="connsiteX10" fmla="*/ 31636 w 1747216"/>
              <a:gd name="connsiteY10" fmla="*/ 378383 h 135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7216" h="1352638">
                <a:moveTo>
                  <a:pt x="423464" y="0"/>
                </a:moveTo>
                <a:lnTo>
                  <a:pt x="813877" y="404285"/>
                </a:lnTo>
                <a:cubicBezTo>
                  <a:pt x="853628" y="445448"/>
                  <a:pt x="919220" y="446592"/>
                  <a:pt x="960383" y="406842"/>
                </a:cubicBezTo>
                <a:lnTo>
                  <a:pt x="1339752" y="40490"/>
                </a:lnTo>
                <a:lnTo>
                  <a:pt x="1718136" y="432318"/>
                </a:lnTo>
                <a:cubicBezTo>
                  <a:pt x="1757887" y="473481"/>
                  <a:pt x="1756742" y="539074"/>
                  <a:pt x="1715579" y="578824"/>
                </a:cubicBezTo>
                <a:lnTo>
                  <a:pt x="944383" y="1323560"/>
                </a:lnTo>
                <a:cubicBezTo>
                  <a:pt x="923801" y="1343435"/>
                  <a:pt x="897113" y="1353086"/>
                  <a:pt x="870600" y="1352623"/>
                </a:cubicBezTo>
                <a:cubicBezTo>
                  <a:pt x="844088" y="1352161"/>
                  <a:pt x="817752" y="1341584"/>
                  <a:pt x="797877" y="1321003"/>
                </a:cubicBezTo>
                <a:lnTo>
                  <a:pt x="29079" y="524889"/>
                </a:lnTo>
                <a:cubicBezTo>
                  <a:pt x="-10671" y="483726"/>
                  <a:pt x="-9526" y="418134"/>
                  <a:pt x="31636" y="378383"/>
                </a:cubicBezTo>
                <a:close/>
              </a:path>
            </a:pathLst>
          </a:custGeom>
          <a:gradFill>
            <a:gsLst>
              <a:gs pos="0">
                <a:schemeClr val="accent2">
                  <a:lumMod val="40000"/>
                  <a:lumOff val="60000"/>
                </a:schemeClr>
              </a:gs>
              <a:gs pos="83000">
                <a:schemeClr val="accent2"/>
              </a:gs>
            </a:gsLst>
            <a:lin ang="13200000" scaled="0"/>
          </a:gradFill>
          <a:ln>
            <a:noFill/>
          </a:ln>
          <a:effectLst>
            <a:outerShdw blurRad="292100" dist="215900" dir="2700000" algn="tl" rotWithShape="0">
              <a:prstClr val="black">
                <a:alpha val="40000"/>
              </a:prstClr>
            </a:outerShdw>
          </a:effectLst>
          <a:scene3d>
            <a:camera prst="orthographicFront">
              <a:rot lat="0" lon="19499990" rev="0"/>
            </a:camera>
            <a:lightRig rig="threePt" dir="t"/>
          </a:scene3d>
          <a:sp3d extrusionH="254000" contourW="12700">
            <a:bevelT w="127000" h="127000"/>
            <a:contourClr>
              <a:schemeClr val="accent2">
                <a:lumMod val="40000"/>
                <a:lumOff val="60000"/>
              </a:schemeClr>
            </a:contourClr>
          </a:sp3d>
        </p:spPr>
        <p:style>
          <a:lnRef idx="2">
            <a:schemeClr val="accent1">
              <a:shade val="50000"/>
            </a:schemeClr>
          </a:lnRef>
          <a:fillRef idx="1">
            <a:schemeClr val="accent1"/>
          </a:fillRef>
          <a:effectRef idx="0">
            <a:schemeClr val="accent1"/>
          </a:effectRef>
          <a:fontRef idx="minor">
            <a:schemeClr val="lt1"/>
          </a:fontRef>
        </p:style>
        <p:txBody>
          <a:bodyPr lIns="0" tIns="0" rIns="0" bIns="162000" anchor="ctr"/>
          <a:lstStyle/>
          <a:p>
            <a:pPr algn="ctr"/>
            <a:endParaRPr lang="zh-CN" altLang="en-US" sz="2400" dirty="0">
              <a:latin typeface="时尚中黑简体" panose="01010104010101010101" pitchFamily="2" charset="-122"/>
            </a:endParaRPr>
          </a:p>
        </p:txBody>
      </p:sp>
      <p:sp>
        <p:nvSpPr>
          <p:cNvPr id="6" name="矩形 5"/>
          <p:cNvSpPr/>
          <p:nvPr/>
        </p:nvSpPr>
        <p:spPr>
          <a:xfrm>
            <a:off x="8218442" y="1674037"/>
            <a:ext cx="2513052" cy="818212"/>
          </a:xfrm>
          <a:prstGeom prst="rect">
            <a:avLst/>
          </a:prstGeom>
        </p:spPr>
        <p:txBody>
          <a:bodyPr anchor="ctr"/>
          <a:lstStyle/>
          <a:p>
            <a:pPr>
              <a:lnSpc>
                <a:spcPct val="120000"/>
              </a:lnSpc>
            </a:pPr>
            <a:r>
              <a:rPr lang="zh-TW" altLang="en-US" sz="2400" b="1" dirty="0">
                <a:solidFill>
                  <a:srgbClr val="E012C7"/>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高一試探</a:t>
            </a:r>
            <a:r>
              <a:rPr lang="en-US" altLang="zh-TW" sz="2400" b="1" dirty="0">
                <a:solidFill>
                  <a:srgbClr val="E012C7"/>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rgbClr val="E012C7"/>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E012C7"/>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高二分化</a:t>
            </a:r>
            <a:r>
              <a:rPr lang="en-US" altLang="zh-TW" sz="2400" b="1" dirty="0">
                <a:solidFill>
                  <a:srgbClr val="E012C7"/>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rgbClr val="E012C7"/>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E012C7"/>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高三專精</a:t>
            </a:r>
            <a:r>
              <a:rPr lang="en-US" altLang="zh-TW" sz="2400" b="1" dirty="0">
                <a:solidFill>
                  <a:srgbClr val="E012C7"/>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rgbClr val="E012C7"/>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學測</a:t>
            </a:r>
            <a:r>
              <a:rPr lang="en-US" altLang="zh-TW"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a:t>
            </a:r>
            <a:r>
              <a:rPr lang="zh-TW" altLang="en-US"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普通大學</a:t>
            </a:r>
            <a:r>
              <a:rPr lang="en-US" altLang="zh-TW"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統測</a:t>
            </a:r>
            <a:r>
              <a:rPr lang="en-US" altLang="zh-TW"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a:t>
            </a:r>
            <a:r>
              <a:rPr lang="zh-TW" altLang="en-US"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科技大學</a:t>
            </a:r>
            <a:r>
              <a:rPr lang="en-US" altLang="zh-TW" sz="2400" dirty="0">
                <a:solidFill>
                  <a:srgbClr val="E012C7"/>
                </a:solidFill>
                <a:latin typeface="標楷體" panose="03000509000000000000" pitchFamily="65" charset="-120"/>
                <a:ea typeface="標楷體" panose="03000509000000000000" pitchFamily="65" charset="-120"/>
              </a:rPr>
              <a:t/>
            </a:r>
            <a:br>
              <a:rPr lang="en-US" altLang="zh-TW" sz="2400" dirty="0">
                <a:solidFill>
                  <a:srgbClr val="E012C7"/>
                </a:solidFill>
                <a:latin typeface="標楷體" panose="03000509000000000000" pitchFamily="65" charset="-120"/>
                <a:ea typeface="標楷體" panose="03000509000000000000" pitchFamily="65" charset="-120"/>
              </a:rPr>
            </a:br>
            <a:endParaRPr lang="en-US" altLang="zh-CN" sz="2400" dirty="0">
              <a:solidFill>
                <a:srgbClr val="E012C7"/>
              </a:solidFill>
              <a:latin typeface="標楷體" panose="03000509000000000000" pitchFamily="65" charset="-120"/>
              <a:ea typeface="標楷體" panose="03000509000000000000" pitchFamily="65" charset="-120"/>
            </a:endParaRPr>
          </a:p>
        </p:txBody>
      </p:sp>
      <p:sp>
        <p:nvSpPr>
          <p:cNvPr id="8" name="矩形 7"/>
          <p:cNvSpPr/>
          <p:nvPr/>
        </p:nvSpPr>
        <p:spPr>
          <a:xfrm>
            <a:off x="1786073" y="1804437"/>
            <a:ext cx="1785273" cy="631841"/>
          </a:xfrm>
          <a:prstGeom prst="rect">
            <a:avLst/>
          </a:prstGeom>
        </p:spPr>
        <p:txBody>
          <a:bodyPr anchor="ctr"/>
          <a:lstStyle/>
          <a:p>
            <a:pPr>
              <a:lnSpc>
                <a:spcPct val="120000"/>
              </a:lnSpc>
            </a:pPr>
            <a:r>
              <a:rPr lang="zh-TW" altLang="en-US" sz="2400" b="1" dirty="0">
                <a:solidFill>
                  <a:srgbClr val="7030A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學術學程</a:t>
            </a:r>
            <a:r>
              <a:rPr lang="en-US" altLang="zh-TW"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FF66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特殊選才</a:t>
            </a:r>
            <a:r>
              <a:rPr lang="en-US" altLang="zh-TW"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學測</a:t>
            </a:r>
            <a:r>
              <a:rPr lang="en-US" altLang="zh-TW"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a:t>
            </a:r>
            <a:br>
              <a:rPr lang="en-US" altLang="zh-TW"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FF66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繁星推薦</a:t>
            </a:r>
            <a:r>
              <a:rPr lang="en-US" altLang="zh-TW"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FF66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申請入學</a:t>
            </a:r>
            <a:r>
              <a:rPr lang="en-US" altLang="zh-TW"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分科測驗</a:t>
            </a:r>
            <a:r>
              <a:rPr lang="en-US" altLang="zh-TW"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a:t>
            </a:r>
            <a:br>
              <a:rPr lang="en-US" altLang="zh-TW" sz="24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400" b="1" dirty="0">
                <a:solidFill>
                  <a:srgbClr val="FF66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考試分發</a:t>
            </a:r>
            <a:endParaRPr lang="en-US" altLang="zh-CN" sz="2400" b="1" dirty="0">
              <a:solidFill>
                <a:srgbClr val="FF66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sp>
        <p:nvSpPr>
          <p:cNvPr id="9" name="矩形 8"/>
          <p:cNvSpPr/>
          <p:nvPr/>
        </p:nvSpPr>
        <p:spPr>
          <a:xfrm>
            <a:off x="1522023" y="4337648"/>
            <a:ext cx="2045643" cy="633499"/>
          </a:xfrm>
          <a:prstGeom prst="rect">
            <a:avLst/>
          </a:prstGeom>
        </p:spPr>
        <p:txBody>
          <a:bodyPr anchor="ctr"/>
          <a:lstStyle/>
          <a:p>
            <a:pPr>
              <a:lnSpc>
                <a:spcPct val="120000"/>
              </a:lnSpc>
              <a:defRPr/>
            </a:pPr>
            <a:r>
              <a:rPr lang="zh-TW" altLang="en-US" sz="2400" b="1" dirty="0">
                <a:solidFill>
                  <a:srgbClr val="008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著重特色發展</a:t>
            </a:r>
            <a:endParaRPr lang="en-US" altLang="zh-TW" sz="2400" b="1" dirty="0">
              <a:solidFill>
                <a:srgbClr val="008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p>
            <a:pPr>
              <a:lnSpc>
                <a:spcPct val="120000"/>
              </a:lnSpc>
              <a:defRPr/>
            </a:pPr>
            <a:r>
              <a:rPr lang="zh-TW" altLang="en-US" sz="2000" b="1" dirty="0">
                <a:solidFill>
                  <a:schemeClr val="accent4">
                    <a:lumMod val="75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新港藝術高中</a:t>
            </a:r>
            <a:r>
              <a:rPr lang="en-US" altLang="zh-TW" sz="2000" b="1" dirty="0">
                <a:solidFill>
                  <a:schemeClr val="accent4">
                    <a:lumMod val="75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2000" b="1" dirty="0">
                <a:solidFill>
                  <a:schemeClr val="accent4">
                    <a:lumMod val="75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2000" b="1" dirty="0">
                <a:solidFill>
                  <a:schemeClr val="accent4">
                    <a:lumMod val="75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花蓮體育實中</a:t>
            </a:r>
            <a:endParaRPr lang="en-US" altLang="zh-CN" sz="2000" b="1" dirty="0">
              <a:solidFill>
                <a:schemeClr val="accent4">
                  <a:lumMod val="75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sp>
        <p:nvSpPr>
          <p:cNvPr id="2" name="任意多边形 1"/>
          <p:cNvSpPr/>
          <p:nvPr/>
        </p:nvSpPr>
        <p:spPr>
          <a:xfrm>
            <a:off x="3286191" y="2983471"/>
            <a:ext cx="2829600" cy="3650400"/>
          </a:xfrm>
          <a:custGeom>
            <a:avLst/>
            <a:gdLst>
              <a:gd name="connsiteX0" fmla="*/ 901532 w 1352638"/>
              <a:gd name="connsiteY0" fmla="*/ 16 h 1747217"/>
              <a:gd name="connsiteX1" fmla="*/ 974255 w 1352638"/>
              <a:gd name="connsiteY1" fmla="*/ 31637 h 1747217"/>
              <a:gd name="connsiteX2" fmla="*/ 1352638 w 1352638"/>
              <a:gd name="connsiteY2" fmla="*/ 423465 h 1747217"/>
              <a:gd name="connsiteX3" fmla="*/ 948354 w 1352638"/>
              <a:gd name="connsiteY3" fmla="*/ 813878 h 1747217"/>
              <a:gd name="connsiteX4" fmla="*/ 945796 w 1352638"/>
              <a:gd name="connsiteY4" fmla="*/ 960384 h 1747217"/>
              <a:gd name="connsiteX5" fmla="*/ 1312149 w 1352638"/>
              <a:gd name="connsiteY5" fmla="*/ 1339753 h 1747217"/>
              <a:gd name="connsiteX6" fmla="*/ 920320 w 1352638"/>
              <a:gd name="connsiteY6" fmla="*/ 1718137 h 1747217"/>
              <a:gd name="connsiteX7" fmla="*/ 773814 w 1352638"/>
              <a:gd name="connsiteY7" fmla="*/ 1715580 h 1747217"/>
              <a:gd name="connsiteX8" fmla="*/ 29079 w 1352638"/>
              <a:gd name="connsiteY8" fmla="*/ 944384 h 1747217"/>
              <a:gd name="connsiteX9" fmla="*/ 15 w 1352638"/>
              <a:gd name="connsiteY9" fmla="*/ 870601 h 1747217"/>
              <a:gd name="connsiteX10" fmla="*/ 31636 w 1352638"/>
              <a:gd name="connsiteY10" fmla="*/ 797878 h 1747217"/>
              <a:gd name="connsiteX11" fmla="*/ 827749 w 1352638"/>
              <a:gd name="connsiteY11" fmla="*/ 29080 h 1747217"/>
              <a:gd name="connsiteX12" fmla="*/ 901532 w 1352638"/>
              <a:gd name="connsiteY12" fmla="*/ 16 h 1747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2638" h="1747217">
                <a:moveTo>
                  <a:pt x="901532" y="16"/>
                </a:moveTo>
                <a:cubicBezTo>
                  <a:pt x="928044" y="479"/>
                  <a:pt x="954380" y="11056"/>
                  <a:pt x="974255" y="31637"/>
                </a:cubicBezTo>
                <a:lnTo>
                  <a:pt x="1352638" y="423465"/>
                </a:lnTo>
                <a:lnTo>
                  <a:pt x="948354" y="813878"/>
                </a:lnTo>
                <a:cubicBezTo>
                  <a:pt x="907190" y="853629"/>
                  <a:pt x="906046" y="919221"/>
                  <a:pt x="945796" y="960384"/>
                </a:cubicBezTo>
                <a:lnTo>
                  <a:pt x="1312149" y="1339753"/>
                </a:lnTo>
                <a:lnTo>
                  <a:pt x="920320" y="1718137"/>
                </a:lnTo>
                <a:cubicBezTo>
                  <a:pt x="879157" y="1757888"/>
                  <a:pt x="813565" y="1756743"/>
                  <a:pt x="773814" y="1715580"/>
                </a:cubicBezTo>
                <a:lnTo>
                  <a:pt x="29079" y="944384"/>
                </a:lnTo>
                <a:cubicBezTo>
                  <a:pt x="9203" y="923802"/>
                  <a:pt x="-448" y="897114"/>
                  <a:pt x="15" y="870601"/>
                </a:cubicBezTo>
                <a:cubicBezTo>
                  <a:pt x="478" y="844089"/>
                  <a:pt x="11055" y="817753"/>
                  <a:pt x="31636" y="797878"/>
                </a:cubicBezTo>
                <a:lnTo>
                  <a:pt x="827749" y="29080"/>
                </a:lnTo>
                <a:cubicBezTo>
                  <a:pt x="848331" y="9205"/>
                  <a:pt x="875020" y="-446"/>
                  <a:pt x="901532" y="16"/>
                </a:cubicBezTo>
                <a:close/>
              </a:path>
            </a:pathLst>
          </a:custGeom>
          <a:gradFill>
            <a:gsLst>
              <a:gs pos="0">
                <a:schemeClr val="accent4">
                  <a:lumMod val="40000"/>
                  <a:lumOff val="60000"/>
                </a:schemeClr>
              </a:gs>
              <a:gs pos="83000">
                <a:schemeClr val="accent4"/>
              </a:gs>
            </a:gsLst>
            <a:lin ang="13200000" scaled="0"/>
          </a:gradFill>
          <a:ln>
            <a:noFill/>
          </a:ln>
          <a:effectLst>
            <a:outerShdw blurRad="292100" dist="215900" dir="2700000" algn="tl" rotWithShape="0">
              <a:prstClr val="black">
                <a:alpha val="40000"/>
              </a:prstClr>
            </a:outerShdw>
          </a:effectLst>
          <a:scene3d>
            <a:camera prst="orthographicFront">
              <a:rot lat="0" lon="19499990" rev="0"/>
            </a:camera>
            <a:lightRig rig="threePt" dir="t"/>
          </a:scene3d>
          <a:sp3d extrusionH="254000" contourW="12700">
            <a:bevelT w="127000" h="127000"/>
            <a:contourClr>
              <a:schemeClr val="accent4">
                <a:lumMod val="60000"/>
                <a:lumOff val="40000"/>
              </a:schemeClr>
            </a:contourClr>
          </a:sp3d>
        </p:spPr>
        <p:style>
          <a:lnRef idx="2">
            <a:schemeClr val="accent1">
              <a:shade val="50000"/>
            </a:schemeClr>
          </a:lnRef>
          <a:fillRef idx="1">
            <a:schemeClr val="accent1"/>
          </a:fillRef>
          <a:effectRef idx="0">
            <a:schemeClr val="accent1"/>
          </a:effectRef>
          <a:fontRef idx="minor">
            <a:schemeClr val="lt1"/>
          </a:fontRef>
        </p:style>
        <p:txBody>
          <a:bodyPr lIns="0" tIns="0" rIns="0" bIns="162000" anchor="ctr"/>
          <a:lstStyle/>
          <a:p>
            <a:pPr algn="ctr"/>
            <a:endParaRPr lang="zh-CN" altLang="en-US" sz="2400" dirty="0">
              <a:latin typeface="时尚中黑简体" panose="01010104010101010101" pitchFamily="2" charset="-122"/>
            </a:endParaRPr>
          </a:p>
        </p:txBody>
      </p:sp>
      <p:sp>
        <p:nvSpPr>
          <p:cNvPr id="92" name="文本框 91"/>
          <p:cNvSpPr txBox="1"/>
          <p:nvPr/>
        </p:nvSpPr>
        <p:spPr>
          <a:xfrm>
            <a:off x="4084599" y="3977897"/>
            <a:ext cx="1107996" cy="1754326"/>
          </a:xfrm>
          <a:prstGeom prst="rect">
            <a:avLst/>
          </a:prstGeom>
          <a:noFill/>
        </p:spPr>
        <p:txBody>
          <a:bodyPr wrap="none" rtlCol="0">
            <a:spAutoFit/>
            <a:scene3d>
              <a:camera prst="orthographicFront"/>
              <a:lightRig rig="threePt" dir="t"/>
            </a:scene3d>
            <a:sp3d extrusionH="57150">
              <a:bevelT w="38100" h="38100"/>
            </a:sp3d>
          </a:bodyPr>
          <a:lstStyle/>
          <a:p>
            <a:r>
              <a:rPr lang="zh-TW" altLang="en-US" sz="3600" b="1" dirty="0">
                <a:solidFill>
                  <a:srgbClr val="0066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單科</a:t>
            </a:r>
            <a:r>
              <a:rPr lang="en-US" altLang="zh-TW" sz="3600" b="1" dirty="0">
                <a:solidFill>
                  <a:srgbClr val="0066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3600" b="1" dirty="0">
                <a:solidFill>
                  <a:srgbClr val="0066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3600" b="1" dirty="0">
                <a:solidFill>
                  <a:srgbClr val="0066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型</a:t>
            </a:r>
            <a:r>
              <a:rPr lang="en-US" altLang="zh-TW" sz="3600" b="1" dirty="0">
                <a:solidFill>
                  <a:srgbClr val="0066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3600" b="1" dirty="0">
                <a:solidFill>
                  <a:srgbClr val="0066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3600" b="1" dirty="0">
                <a:solidFill>
                  <a:srgbClr val="0066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高中</a:t>
            </a:r>
            <a:endParaRPr lang="zh-CN" altLang="en-US" sz="3600" b="1" dirty="0">
              <a:solidFill>
                <a:srgbClr val="0066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sp>
        <p:nvSpPr>
          <p:cNvPr id="4" name="任意多边形 3"/>
          <p:cNvSpPr/>
          <p:nvPr/>
        </p:nvSpPr>
        <p:spPr>
          <a:xfrm>
            <a:off x="5774874" y="1003996"/>
            <a:ext cx="2829600" cy="3650400"/>
          </a:xfrm>
          <a:custGeom>
            <a:avLst/>
            <a:gdLst>
              <a:gd name="connsiteX0" fmla="*/ 506101 w 1352638"/>
              <a:gd name="connsiteY0" fmla="*/ 15 h 1747216"/>
              <a:gd name="connsiteX1" fmla="*/ 578824 w 1352638"/>
              <a:gd name="connsiteY1" fmla="*/ 31636 h 1747216"/>
              <a:gd name="connsiteX2" fmla="*/ 1323560 w 1352638"/>
              <a:gd name="connsiteY2" fmla="*/ 802833 h 1747216"/>
              <a:gd name="connsiteX3" fmla="*/ 1352623 w 1352638"/>
              <a:gd name="connsiteY3" fmla="*/ 876615 h 1747216"/>
              <a:gd name="connsiteX4" fmla="*/ 1321003 w 1352638"/>
              <a:gd name="connsiteY4" fmla="*/ 949338 h 1747216"/>
              <a:gd name="connsiteX5" fmla="*/ 524889 w 1352638"/>
              <a:gd name="connsiteY5" fmla="*/ 1718136 h 1747216"/>
              <a:gd name="connsiteX6" fmla="*/ 378383 w 1352638"/>
              <a:gd name="connsiteY6" fmla="*/ 1715579 h 1747216"/>
              <a:gd name="connsiteX7" fmla="*/ 0 w 1352638"/>
              <a:gd name="connsiteY7" fmla="*/ 1323752 h 1747216"/>
              <a:gd name="connsiteX8" fmla="*/ 404285 w 1352638"/>
              <a:gd name="connsiteY8" fmla="*/ 933338 h 1747216"/>
              <a:gd name="connsiteX9" fmla="*/ 406842 w 1352638"/>
              <a:gd name="connsiteY9" fmla="*/ 786833 h 1747216"/>
              <a:gd name="connsiteX10" fmla="*/ 40490 w 1352638"/>
              <a:gd name="connsiteY10" fmla="*/ 407463 h 1747216"/>
              <a:gd name="connsiteX11" fmla="*/ 432318 w 1352638"/>
              <a:gd name="connsiteY11" fmla="*/ 29079 h 1747216"/>
              <a:gd name="connsiteX12" fmla="*/ 506101 w 1352638"/>
              <a:gd name="connsiteY12" fmla="*/ 15 h 174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2638" h="1747216">
                <a:moveTo>
                  <a:pt x="506101" y="15"/>
                </a:moveTo>
                <a:cubicBezTo>
                  <a:pt x="532613" y="478"/>
                  <a:pt x="558949" y="11055"/>
                  <a:pt x="578824" y="31636"/>
                </a:cubicBezTo>
                <a:lnTo>
                  <a:pt x="1323560" y="802833"/>
                </a:lnTo>
                <a:cubicBezTo>
                  <a:pt x="1343435" y="823414"/>
                  <a:pt x="1353086" y="850103"/>
                  <a:pt x="1352623" y="876615"/>
                </a:cubicBezTo>
                <a:cubicBezTo>
                  <a:pt x="1352161" y="903128"/>
                  <a:pt x="1341584" y="929463"/>
                  <a:pt x="1321003" y="949338"/>
                </a:cubicBezTo>
                <a:lnTo>
                  <a:pt x="524889" y="1718136"/>
                </a:lnTo>
                <a:cubicBezTo>
                  <a:pt x="483726" y="1757887"/>
                  <a:pt x="418134" y="1756742"/>
                  <a:pt x="378383" y="1715579"/>
                </a:cubicBezTo>
                <a:lnTo>
                  <a:pt x="0" y="1323752"/>
                </a:lnTo>
                <a:lnTo>
                  <a:pt x="404285" y="933338"/>
                </a:lnTo>
                <a:cubicBezTo>
                  <a:pt x="445448" y="893587"/>
                  <a:pt x="446593" y="827995"/>
                  <a:pt x="406842" y="786833"/>
                </a:cubicBezTo>
                <a:lnTo>
                  <a:pt x="40490" y="407463"/>
                </a:lnTo>
                <a:lnTo>
                  <a:pt x="432318" y="29079"/>
                </a:lnTo>
                <a:cubicBezTo>
                  <a:pt x="452900" y="9204"/>
                  <a:pt x="479589" y="-448"/>
                  <a:pt x="506101" y="15"/>
                </a:cubicBezTo>
                <a:close/>
              </a:path>
            </a:pathLst>
          </a:custGeom>
          <a:gradFill>
            <a:gsLst>
              <a:gs pos="0">
                <a:schemeClr val="accent1">
                  <a:lumMod val="40000"/>
                  <a:lumOff val="60000"/>
                </a:schemeClr>
              </a:gs>
              <a:gs pos="83000">
                <a:schemeClr val="accent1"/>
              </a:gs>
            </a:gsLst>
            <a:lin ang="13200000" scaled="0"/>
          </a:gradFill>
          <a:ln>
            <a:noFill/>
          </a:ln>
          <a:effectLst>
            <a:outerShdw blurRad="292100" dist="215900" dir="2700000" algn="tl" rotWithShape="0">
              <a:prstClr val="black">
                <a:alpha val="40000"/>
              </a:prstClr>
            </a:outerShdw>
          </a:effectLst>
          <a:scene3d>
            <a:camera prst="orthographicFront">
              <a:rot lat="0" lon="19499980" rev="0"/>
            </a:camera>
            <a:lightRig rig="threePt" dir="t"/>
          </a:scene3d>
          <a:sp3d extrusionH="254000" contourW="12700">
            <a:bevelT w="127000" h="127000"/>
            <a:contourClr>
              <a:schemeClr val="accent1">
                <a:lumMod val="60000"/>
                <a:lumOff val="40000"/>
              </a:schemeClr>
            </a:contourClr>
          </a:sp3d>
        </p:spPr>
        <p:style>
          <a:lnRef idx="2">
            <a:schemeClr val="accent1">
              <a:shade val="50000"/>
            </a:schemeClr>
          </a:lnRef>
          <a:fillRef idx="1">
            <a:schemeClr val="accent1"/>
          </a:fillRef>
          <a:effectRef idx="0">
            <a:schemeClr val="accent1"/>
          </a:effectRef>
          <a:fontRef idx="minor">
            <a:schemeClr val="lt1"/>
          </a:fontRef>
        </p:style>
        <p:txBody>
          <a:bodyPr lIns="0" tIns="0" rIns="0" bIns="162000" anchor="ctr"/>
          <a:lstStyle/>
          <a:p>
            <a:pPr algn="ctr"/>
            <a:endParaRPr lang="zh-CN" altLang="en-US" sz="2400" dirty="0">
              <a:latin typeface="时尚中黑简体" panose="01010104010101010101" pitchFamily="2" charset="-122"/>
            </a:endParaRPr>
          </a:p>
        </p:txBody>
      </p:sp>
      <p:sp>
        <p:nvSpPr>
          <p:cNvPr id="90" name="文本框 89"/>
          <p:cNvSpPr txBox="1"/>
          <p:nvPr/>
        </p:nvSpPr>
        <p:spPr>
          <a:xfrm>
            <a:off x="6008402" y="4830887"/>
            <a:ext cx="1569660" cy="1200329"/>
          </a:xfrm>
          <a:prstGeom prst="rect">
            <a:avLst/>
          </a:prstGeom>
          <a:noFill/>
        </p:spPr>
        <p:txBody>
          <a:bodyPr wrap="none" rtlCol="0">
            <a:spAutoFit/>
            <a:scene3d>
              <a:camera prst="orthographicFront"/>
              <a:lightRig rig="threePt" dir="t"/>
            </a:scene3d>
            <a:sp3d extrusionH="57150">
              <a:bevelT w="38100" h="38100"/>
            </a:sp3d>
          </a:bodyPr>
          <a:lstStyle/>
          <a:p>
            <a:pPr algn="ctr"/>
            <a:r>
              <a:rPr lang="zh-TW" altLang="en-US" sz="36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技術型</a:t>
            </a:r>
            <a:r>
              <a:rPr lang="en-US" altLang="zh-TW" sz="36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36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36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高中</a:t>
            </a:r>
            <a:endParaRPr lang="zh-CN" altLang="en-US" sz="3600" b="1" dirty="0">
              <a:solidFill>
                <a:srgbClr val="0000FF"/>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sp>
        <p:nvSpPr>
          <p:cNvPr id="3" name="任意多边形 2"/>
          <p:cNvSpPr/>
          <p:nvPr/>
        </p:nvSpPr>
        <p:spPr>
          <a:xfrm>
            <a:off x="3262860" y="923148"/>
            <a:ext cx="3650400" cy="2829600"/>
          </a:xfrm>
          <a:custGeom>
            <a:avLst/>
            <a:gdLst>
              <a:gd name="connsiteX0" fmla="*/ 861692 w 1747878"/>
              <a:gd name="connsiteY0" fmla="*/ 0 h 1344614"/>
              <a:gd name="connsiteX1" fmla="*/ 934956 w 1747878"/>
              <a:gd name="connsiteY1" fmla="*/ 30347 h 1344614"/>
              <a:gd name="connsiteX2" fmla="*/ 1717531 w 1747878"/>
              <a:gd name="connsiteY2" fmla="*/ 812922 h 1344614"/>
              <a:gd name="connsiteX3" fmla="*/ 1717531 w 1747878"/>
              <a:gd name="connsiteY3" fmla="*/ 959450 h 1344614"/>
              <a:gd name="connsiteX4" fmla="*/ 1332367 w 1747878"/>
              <a:gd name="connsiteY4" fmla="*/ 1344614 h 1344614"/>
              <a:gd name="connsiteX5" fmla="*/ 934957 w 1747878"/>
              <a:gd name="connsiteY5" fmla="*/ 947205 h 1344614"/>
              <a:gd name="connsiteX6" fmla="*/ 788429 w 1747878"/>
              <a:gd name="connsiteY6" fmla="*/ 947205 h 1344614"/>
              <a:gd name="connsiteX7" fmla="*/ 415512 w 1747878"/>
              <a:gd name="connsiteY7" fmla="*/ 1320122 h 1344614"/>
              <a:gd name="connsiteX8" fmla="*/ 30347 w 1747878"/>
              <a:gd name="connsiteY8" fmla="*/ 934957 h 1344614"/>
              <a:gd name="connsiteX9" fmla="*/ 30347 w 1747878"/>
              <a:gd name="connsiteY9" fmla="*/ 788429 h 1344614"/>
              <a:gd name="connsiteX10" fmla="*/ 788428 w 1747878"/>
              <a:gd name="connsiteY10" fmla="*/ 30347 h 1344614"/>
              <a:gd name="connsiteX11" fmla="*/ 861692 w 1747878"/>
              <a:gd name="connsiteY11" fmla="*/ 0 h 134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7878" h="1344614">
                <a:moveTo>
                  <a:pt x="861692" y="0"/>
                </a:moveTo>
                <a:cubicBezTo>
                  <a:pt x="888209" y="0"/>
                  <a:pt x="914725" y="10116"/>
                  <a:pt x="934956" y="30347"/>
                </a:cubicBezTo>
                <a:lnTo>
                  <a:pt x="1717531" y="812922"/>
                </a:lnTo>
                <a:cubicBezTo>
                  <a:pt x="1757994" y="853385"/>
                  <a:pt x="1757994" y="918988"/>
                  <a:pt x="1717531" y="959450"/>
                </a:cubicBezTo>
                <a:lnTo>
                  <a:pt x="1332367" y="1344614"/>
                </a:lnTo>
                <a:lnTo>
                  <a:pt x="934957" y="947205"/>
                </a:lnTo>
                <a:cubicBezTo>
                  <a:pt x="894494" y="906741"/>
                  <a:pt x="828892" y="906742"/>
                  <a:pt x="788429" y="947205"/>
                </a:cubicBezTo>
                <a:lnTo>
                  <a:pt x="415512" y="1320122"/>
                </a:lnTo>
                <a:lnTo>
                  <a:pt x="30347" y="934957"/>
                </a:lnTo>
                <a:cubicBezTo>
                  <a:pt x="-10116" y="894494"/>
                  <a:pt x="-10116" y="828891"/>
                  <a:pt x="30347" y="788429"/>
                </a:cubicBezTo>
                <a:lnTo>
                  <a:pt x="788428" y="30347"/>
                </a:lnTo>
                <a:cubicBezTo>
                  <a:pt x="808660" y="10115"/>
                  <a:pt x="835176" y="0"/>
                  <a:pt x="861692" y="0"/>
                </a:cubicBezTo>
                <a:close/>
              </a:path>
            </a:pathLst>
          </a:custGeom>
          <a:gradFill>
            <a:gsLst>
              <a:gs pos="0">
                <a:schemeClr val="bg2">
                  <a:lumMod val="40000"/>
                  <a:lumOff val="60000"/>
                </a:schemeClr>
              </a:gs>
              <a:gs pos="83000">
                <a:schemeClr val="bg2">
                  <a:lumMod val="75000"/>
                </a:schemeClr>
              </a:gs>
            </a:gsLst>
            <a:lin ang="13200000" scaled="0"/>
          </a:gradFill>
          <a:ln>
            <a:noFill/>
          </a:ln>
          <a:effectLst>
            <a:outerShdw blurRad="292100" dist="215900" dir="2700000" algn="tl" rotWithShape="0">
              <a:prstClr val="black">
                <a:alpha val="40000"/>
              </a:prstClr>
            </a:outerShdw>
          </a:effectLst>
          <a:scene3d>
            <a:camera prst="orthographicFront">
              <a:rot lat="0" lon="19499990" rev="0"/>
            </a:camera>
            <a:lightRig rig="threePt" dir="t"/>
          </a:scene3d>
          <a:sp3d extrusionH="254000" contourW="6350">
            <a:bevelT w="127000" h="127000"/>
            <a:contourClr>
              <a:schemeClr val="bg2">
                <a:lumMod val="40000"/>
                <a:lumOff val="60000"/>
              </a:schemeClr>
            </a:contourClr>
          </a:sp3d>
        </p:spPr>
        <p:style>
          <a:lnRef idx="2">
            <a:schemeClr val="accent1">
              <a:shade val="50000"/>
            </a:schemeClr>
          </a:lnRef>
          <a:fillRef idx="1">
            <a:schemeClr val="accent1"/>
          </a:fillRef>
          <a:effectRef idx="0">
            <a:schemeClr val="accent1"/>
          </a:effectRef>
          <a:fontRef idx="minor">
            <a:schemeClr val="lt1"/>
          </a:fontRef>
        </p:style>
        <p:txBody>
          <a:bodyPr lIns="0" tIns="0" rIns="0" bIns="162000" anchor="ctr"/>
          <a:lstStyle/>
          <a:p>
            <a:pPr algn="ctr">
              <a:defRPr/>
            </a:pPr>
            <a:endParaRPr lang="zh-CN" altLang="en-US" sz="2400" dirty="0">
              <a:latin typeface="时尚中黑简体" panose="01010104010101010101" pitchFamily="2" charset="-122"/>
            </a:endParaRPr>
          </a:p>
        </p:txBody>
      </p:sp>
      <p:sp>
        <p:nvSpPr>
          <p:cNvPr id="89" name="文本框 88"/>
          <p:cNvSpPr txBox="1"/>
          <p:nvPr/>
        </p:nvSpPr>
        <p:spPr>
          <a:xfrm>
            <a:off x="3977078" y="2049557"/>
            <a:ext cx="2031325" cy="646331"/>
          </a:xfrm>
          <a:prstGeom prst="rect">
            <a:avLst/>
          </a:prstGeom>
          <a:noFill/>
        </p:spPr>
        <p:txBody>
          <a:bodyPr wrap="none" rtlCol="0">
            <a:spAutoFit/>
          </a:bodyPr>
          <a:lstStyle/>
          <a:p>
            <a:r>
              <a:rPr lang="zh-TW" altLang="en-US" sz="3600" b="1" dirty="0">
                <a:solidFill>
                  <a:srgbClr val="FFFF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普通高中</a:t>
            </a:r>
            <a:endParaRPr lang="zh-CN" altLang="en-US" sz="3600" b="1" dirty="0">
              <a:solidFill>
                <a:srgbClr val="FFFF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sp>
        <p:nvSpPr>
          <p:cNvPr id="11" name="文字方塊 10"/>
          <p:cNvSpPr txBox="1"/>
          <p:nvPr/>
        </p:nvSpPr>
        <p:spPr>
          <a:xfrm>
            <a:off x="6913260" y="2183236"/>
            <a:ext cx="1125740" cy="1200329"/>
          </a:xfrm>
          <a:prstGeom prst="rect">
            <a:avLst/>
          </a:prstGeom>
          <a:noFill/>
        </p:spPr>
        <p:txBody>
          <a:bodyPr wrap="square" rtlCol="0">
            <a:spAutoFit/>
          </a:bodyPr>
          <a:lstStyle/>
          <a:p>
            <a:r>
              <a:rPr lang="zh-TW" altLang="en-US" sz="3600" b="1" dirty="0">
                <a:solidFill>
                  <a:schemeClr val="bg1"/>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綜合</a:t>
            </a:r>
            <a:r>
              <a:rPr lang="en-US" altLang="zh-TW" sz="3600" b="1" dirty="0">
                <a:solidFill>
                  <a:schemeClr val="bg1"/>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3600" b="1" dirty="0">
                <a:solidFill>
                  <a:schemeClr val="bg1"/>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3600" b="1" dirty="0">
                <a:solidFill>
                  <a:schemeClr val="bg1"/>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高中</a:t>
            </a:r>
            <a:endParaRPr lang="zh-CN" altLang="en-US" sz="3600" b="1" dirty="0">
              <a:solidFill>
                <a:schemeClr val="bg1"/>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pic>
        <p:nvPicPr>
          <p:cNvPr id="1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19787" y="5820612"/>
            <a:ext cx="1278656" cy="10519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標題 1"/>
          <p:cNvSpPr txBox="1">
            <a:spLocks/>
          </p:cNvSpPr>
          <p:nvPr/>
        </p:nvSpPr>
        <p:spPr>
          <a:xfrm>
            <a:off x="3452152" y="73205"/>
            <a:ext cx="5657850" cy="844154"/>
          </a:xfrm>
          <a:prstGeom prst="rect">
            <a:avLst/>
          </a:prstGeom>
        </p:spPr>
        <p:txBody>
          <a:bodyPr vert="horz" lIns="91440" tIns="45720" rIns="91440" bIns="45720" rtlCol="0" anchor="b">
            <a:normAutofit fontScale="85000" lnSpcReduction="10000"/>
          </a:bodyPr>
          <a:lstStyle>
            <a:lvl1pPr algn="l" defTabSz="685783" rtl="0" eaLnBrk="1" latinLnBrk="0" hangingPunct="1">
              <a:lnSpc>
                <a:spcPct val="90000"/>
              </a:lnSpc>
              <a:spcBef>
                <a:spcPct val="0"/>
              </a:spcBef>
              <a:buNone/>
              <a:defRPr sz="2550" kern="1200">
                <a:solidFill>
                  <a:schemeClr val="tx1">
                    <a:lumMod val="75000"/>
                  </a:schemeClr>
                </a:solidFill>
                <a:latin typeface="標楷體" panose="03000509000000000000" pitchFamily="65" charset="-120"/>
                <a:ea typeface="標楷體" panose="03000509000000000000" pitchFamily="65" charset="-120"/>
                <a:cs typeface="+mj-cs"/>
              </a:defRPr>
            </a:lvl1pPr>
          </a:lstStyle>
          <a:p>
            <a:pPr algn="ctr"/>
            <a:r>
              <a:rPr lang="zh-TW" altLang="en-US" sz="4950" b="1" dirty="0">
                <a:solidFill>
                  <a:srgbClr val="4A09ED"/>
                </a:solidFill>
                <a:effectLst>
                  <a:outerShdw blurRad="38100" dist="38100" dir="2700000" algn="tl">
                    <a:srgbClr val="000000">
                      <a:alpha val="43137"/>
                    </a:srgbClr>
                  </a:outerShdw>
                </a:effectLst>
              </a:rPr>
              <a:t>高中的類型與升學管道</a:t>
            </a:r>
          </a:p>
        </p:txBody>
      </p:sp>
      <p:pic>
        <p:nvPicPr>
          <p:cNvPr id="20" name="Picture 2">
            <a:hlinkClick r:id="rId4" action="ppaction://hlinksldjump"/>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12824" y="5802878"/>
            <a:ext cx="1278656" cy="10519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 name="Picture 2">
            <a:extLst>
              <a:ext uri="{FF2B5EF4-FFF2-40B4-BE49-F238E27FC236}">
                <a16:creationId xmlns:a16="http://schemas.microsoft.com/office/drawing/2014/main" xmlns="" id="{3D861431-0C1A-482B-B932-B53E1F458A9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1890" y="5820612"/>
            <a:ext cx="1278656" cy="10519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ustDataLst>
      <p:tags r:id="rId1"/>
    </p:custDataLst>
    <p:extLst>
      <p:ext uri="{BB962C8B-B14F-4D97-AF65-F5344CB8AC3E}">
        <p14:creationId xmlns:p14="http://schemas.microsoft.com/office/powerpoint/2010/main" val="2645581698"/>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9"/>
                                        </p:tgtEl>
                                        <p:attrNameLst>
                                          <p:attrName>style.visibility</p:attrName>
                                        </p:attrNameLst>
                                      </p:cBhvr>
                                      <p:to>
                                        <p:strVal val="visible"/>
                                      </p:to>
                                    </p:set>
                                    <p:anim calcmode="lin" valueType="num">
                                      <p:cBhvr additive="base">
                                        <p:cTn id="11" dur="500" fill="hold"/>
                                        <p:tgtEl>
                                          <p:spTgt spid="89"/>
                                        </p:tgtEl>
                                        <p:attrNameLst>
                                          <p:attrName>ppt_x</p:attrName>
                                        </p:attrNameLst>
                                      </p:cBhvr>
                                      <p:tavLst>
                                        <p:tav tm="0">
                                          <p:val>
                                            <p:strVal val="#ppt_x"/>
                                          </p:val>
                                        </p:tav>
                                        <p:tav tm="100000">
                                          <p:val>
                                            <p:strVal val="#ppt_x"/>
                                          </p:val>
                                        </p:tav>
                                      </p:tavLst>
                                    </p:anim>
                                    <p:anim calcmode="lin" valueType="num">
                                      <p:cBhvr additive="base">
                                        <p:cTn id="12" dur="500" fill="hold"/>
                                        <p:tgtEl>
                                          <p:spTgt spid="8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ppt_x"/>
                                          </p:val>
                                        </p:tav>
                                        <p:tav tm="100000">
                                          <p:val>
                                            <p:strVal val="#ppt_x"/>
                                          </p:val>
                                        </p:tav>
                                      </p:tavLst>
                                    </p:anim>
                                    <p:anim calcmode="lin" valueType="num">
                                      <p:cBhvr additive="base">
                                        <p:cTn id="23" dur="500" fill="hold"/>
                                        <p:tgtEl>
                                          <p:spTgt spid="5"/>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90"/>
                                        </p:tgtEl>
                                        <p:attrNameLst>
                                          <p:attrName>style.visibility</p:attrName>
                                        </p:attrNameLst>
                                      </p:cBhvr>
                                      <p:to>
                                        <p:strVal val="visible"/>
                                      </p:to>
                                    </p:set>
                                    <p:anim calcmode="lin" valueType="num">
                                      <p:cBhvr additive="base">
                                        <p:cTn id="26" dur="500" fill="hold"/>
                                        <p:tgtEl>
                                          <p:spTgt spid="90"/>
                                        </p:tgtEl>
                                        <p:attrNameLst>
                                          <p:attrName>ppt_x</p:attrName>
                                        </p:attrNameLst>
                                      </p:cBhvr>
                                      <p:tavLst>
                                        <p:tav tm="0">
                                          <p:val>
                                            <p:strVal val="#ppt_x"/>
                                          </p:val>
                                        </p:tav>
                                        <p:tav tm="100000">
                                          <p:val>
                                            <p:strVal val="#ppt_x"/>
                                          </p:val>
                                        </p:tav>
                                      </p:tavLst>
                                    </p:anim>
                                    <p:anim calcmode="lin" valueType="num">
                                      <p:cBhvr additive="base">
                                        <p:cTn id="27" dur="500" fill="hold"/>
                                        <p:tgtEl>
                                          <p:spTgt spid="90"/>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4" fill="hold" grpId="0"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ppt_x"/>
                                          </p:val>
                                        </p:tav>
                                        <p:tav tm="100000">
                                          <p:val>
                                            <p:strVal val="#ppt_x"/>
                                          </p:val>
                                        </p:tav>
                                      </p:tavLst>
                                    </p:anim>
                                    <p:anim calcmode="lin" valueType="num">
                                      <p:cBhvr additive="base">
                                        <p:cTn id="38" dur="500" fill="hold"/>
                                        <p:tgtEl>
                                          <p:spTgt spid="4"/>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500" fill="hold"/>
                                        <p:tgtEl>
                                          <p:spTgt spid="11"/>
                                        </p:tgtEl>
                                        <p:attrNameLst>
                                          <p:attrName>ppt_x</p:attrName>
                                        </p:attrNameLst>
                                      </p:cBhvr>
                                      <p:tavLst>
                                        <p:tav tm="0">
                                          <p:val>
                                            <p:strVal val="#ppt_x"/>
                                          </p:val>
                                        </p:tav>
                                        <p:tav tm="100000">
                                          <p:val>
                                            <p:strVal val="#ppt_x"/>
                                          </p:val>
                                        </p:tav>
                                      </p:tavLst>
                                    </p:anim>
                                    <p:anim calcmode="lin" valueType="num">
                                      <p:cBhvr additive="base">
                                        <p:cTn id="42" dur="500" fill="hold"/>
                                        <p:tgtEl>
                                          <p:spTgt spid="11"/>
                                        </p:tgtEl>
                                        <p:attrNameLst>
                                          <p:attrName>ppt_y</p:attrName>
                                        </p:attrNameLst>
                                      </p:cBhvr>
                                      <p:tavLst>
                                        <p:tav tm="0">
                                          <p:val>
                                            <p:strVal val="1+#ppt_h/2"/>
                                          </p:val>
                                        </p:tav>
                                        <p:tav tm="100000">
                                          <p:val>
                                            <p:strVal val="#ppt_y"/>
                                          </p:val>
                                        </p:tav>
                                      </p:tavLst>
                                    </p:anim>
                                  </p:childTnLst>
                                </p:cTn>
                              </p:par>
                            </p:childTnLst>
                          </p:cTn>
                        </p:par>
                        <p:par>
                          <p:cTn id="43" fill="hold">
                            <p:stCondLst>
                              <p:cond delay="500"/>
                            </p:stCondLst>
                            <p:childTnLst>
                              <p:par>
                                <p:cTn id="44" presetID="2" presetClass="entr" presetSubtype="4" fill="hold" grpId="0" nodeType="afterEffect">
                                  <p:stCondLst>
                                    <p:cond delay="0"/>
                                  </p:stCondLst>
                                  <p:childTnLst>
                                    <p:set>
                                      <p:cBhvr>
                                        <p:cTn id="45" dur="1" fill="hold">
                                          <p:stCondLst>
                                            <p:cond delay="0"/>
                                          </p:stCondLst>
                                        </p:cTn>
                                        <p:tgtEl>
                                          <p:spTgt spid="6"/>
                                        </p:tgtEl>
                                        <p:attrNameLst>
                                          <p:attrName>style.visibility</p:attrName>
                                        </p:attrNameLst>
                                      </p:cBhvr>
                                      <p:to>
                                        <p:strVal val="visible"/>
                                      </p:to>
                                    </p:set>
                                    <p:anim calcmode="lin" valueType="num">
                                      <p:cBhvr additive="base">
                                        <p:cTn id="46" dur="500" fill="hold"/>
                                        <p:tgtEl>
                                          <p:spTgt spid="6"/>
                                        </p:tgtEl>
                                        <p:attrNameLst>
                                          <p:attrName>ppt_x</p:attrName>
                                        </p:attrNameLst>
                                      </p:cBhvr>
                                      <p:tavLst>
                                        <p:tav tm="0">
                                          <p:val>
                                            <p:strVal val="#ppt_x"/>
                                          </p:val>
                                        </p:tav>
                                        <p:tav tm="100000">
                                          <p:val>
                                            <p:strVal val="#ppt_x"/>
                                          </p:val>
                                        </p:tav>
                                      </p:tavLst>
                                    </p:anim>
                                    <p:anim calcmode="lin" valueType="num">
                                      <p:cBhvr additive="base">
                                        <p:cTn id="47" dur="500" fill="hold"/>
                                        <p:tgtEl>
                                          <p:spTgt spid="6"/>
                                        </p:tgtEl>
                                        <p:attrNameLst>
                                          <p:attrName>ppt_y</p:attrName>
                                        </p:attrNameLst>
                                      </p:cBhvr>
                                      <p:tavLst>
                                        <p:tav tm="0">
                                          <p:val>
                                            <p:strVal val="1+#ppt_h/2"/>
                                          </p:val>
                                        </p:tav>
                                        <p:tav tm="100000">
                                          <p:val>
                                            <p:strVal val="#ppt_y"/>
                                          </p:val>
                                        </p:tav>
                                      </p:tavLst>
                                    </p:anim>
                                  </p:childTnLst>
                                </p:cTn>
                              </p:par>
                            </p:childTnLst>
                          </p:cTn>
                        </p:par>
                        <p:par>
                          <p:cTn id="48" fill="hold">
                            <p:stCondLst>
                              <p:cond delay="1000"/>
                            </p:stCondLst>
                            <p:childTnLst>
                              <p:par>
                                <p:cTn id="49" presetID="2" presetClass="entr" presetSubtype="4"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additive="base">
                                        <p:cTn id="51" dur="500" fill="hold"/>
                                        <p:tgtEl>
                                          <p:spTgt spid="2"/>
                                        </p:tgtEl>
                                        <p:attrNameLst>
                                          <p:attrName>ppt_x</p:attrName>
                                        </p:attrNameLst>
                                      </p:cBhvr>
                                      <p:tavLst>
                                        <p:tav tm="0">
                                          <p:val>
                                            <p:strVal val="#ppt_x"/>
                                          </p:val>
                                        </p:tav>
                                        <p:tav tm="100000">
                                          <p:val>
                                            <p:strVal val="#ppt_x"/>
                                          </p:val>
                                        </p:tav>
                                      </p:tavLst>
                                    </p:anim>
                                    <p:anim calcmode="lin" valueType="num">
                                      <p:cBhvr additive="base">
                                        <p:cTn id="52" dur="500" fill="hold"/>
                                        <p:tgtEl>
                                          <p:spTgt spid="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92"/>
                                        </p:tgtEl>
                                        <p:attrNameLst>
                                          <p:attrName>style.visibility</p:attrName>
                                        </p:attrNameLst>
                                      </p:cBhvr>
                                      <p:to>
                                        <p:strVal val="visible"/>
                                      </p:to>
                                    </p:set>
                                    <p:anim calcmode="lin" valueType="num">
                                      <p:cBhvr additive="base">
                                        <p:cTn id="55" dur="500" fill="hold"/>
                                        <p:tgtEl>
                                          <p:spTgt spid="92"/>
                                        </p:tgtEl>
                                        <p:attrNameLst>
                                          <p:attrName>ppt_x</p:attrName>
                                        </p:attrNameLst>
                                      </p:cBhvr>
                                      <p:tavLst>
                                        <p:tav tm="0">
                                          <p:val>
                                            <p:strVal val="#ppt_x"/>
                                          </p:val>
                                        </p:tav>
                                        <p:tav tm="100000">
                                          <p:val>
                                            <p:strVal val="#ppt_x"/>
                                          </p:val>
                                        </p:tav>
                                      </p:tavLst>
                                    </p:anim>
                                    <p:anim calcmode="lin" valueType="num">
                                      <p:cBhvr additive="base">
                                        <p:cTn id="56" dur="500" fill="hold"/>
                                        <p:tgtEl>
                                          <p:spTgt spid="92"/>
                                        </p:tgtEl>
                                        <p:attrNameLst>
                                          <p:attrName>ppt_y</p:attrName>
                                        </p:attrNameLst>
                                      </p:cBhvr>
                                      <p:tavLst>
                                        <p:tav tm="0">
                                          <p:val>
                                            <p:strVal val="1+#ppt_h/2"/>
                                          </p:val>
                                        </p:tav>
                                        <p:tav tm="100000">
                                          <p:val>
                                            <p:strVal val="#ppt_y"/>
                                          </p:val>
                                        </p:tav>
                                      </p:tavLst>
                                    </p:anim>
                                  </p:childTnLst>
                                </p:cTn>
                              </p:par>
                            </p:childTnLst>
                          </p:cTn>
                        </p:par>
                        <p:par>
                          <p:cTn id="57" fill="hold">
                            <p:stCondLst>
                              <p:cond delay="1500"/>
                            </p:stCondLst>
                            <p:childTnLst>
                              <p:par>
                                <p:cTn id="58" presetID="42" presetClass="entr" presetSubtype="0"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Effect transition="in" filter="fade">
                                      <p:cBhvr>
                                        <p:cTn id="60" dur="1000"/>
                                        <p:tgtEl>
                                          <p:spTgt spid="9"/>
                                        </p:tgtEl>
                                      </p:cBhvr>
                                    </p:animEffect>
                                    <p:anim calcmode="lin" valueType="num">
                                      <p:cBhvr>
                                        <p:cTn id="61" dur="1000" fill="hold"/>
                                        <p:tgtEl>
                                          <p:spTgt spid="9"/>
                                        </p:tgtEl>
                                        <p:attrNameLst>
                                          <p:attrName>ppt_x</p:attrName>
                                        </p:attrNameLst>
                                      </p:cBhvr>
                                      <p:tavLst>
                                        <p:tav tm="0">
                                          <p:val>
                                            <p:strVal val="#ppt_x"/>
                                          </p:val>
                                        </p:tav>
                                        <p:tav tm="100000">
                                          <p:val>
                                            <p:strVal val="#ppt_x"/>
                                          </p:val>
                                        </p:tav>
                                      </p:tavLst>
                                    </p:anim>
                                    <p:anim calcmode="lin" valueType="num">
                                      <p:cBhvr>
                                        <p:cTn id="6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 grpId="0" animBg="1"/>
      <p:bldP spid="6" grpId="0"/>
      <p:bldP spid="8" grpId="0"/>
      <p:bldP spid="9" grpId="0"/>
      <p:bldP spid="2" grpId="0" animBg="1"/>
      <p:bldP spid="92" grpId="0"/>
      <p:bldP spid="4" grpId="0" animBg="1"/>
      <p:bldP spid="90" grpId="0"/>
      <p:bldP spid="3" grpId="0" animBg="1"/>
      <p:bldP spid="89" grpId="0"/>
      <p:bldP spid="11" grpId="0"/>
    </p:bldLst>
  </p:timing>
</p:sld>
</file>

<file path=ppt/slides/slide50.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2946" name="標題 3"/>
          <p:cNvSpPr>
            <a:spLocks noGrp="1"/>
          </p:cNvSpPr>
          <p:nvPr>
            <p:ph type="title" idx="4294967295"/>
          </p:nvPr>
        </p:nvSpPr>
        <p:spPr>
          <a:xfrm>
            <a:off x="0" y="1079500"/>
            <a:ext cx="7119938" cy="1852613"/>
          </a:xfrm>
        </p:spPr>
        <p:txBody>
          <a:bodyPr>
            <a:noAutofit/>
            <a:scene3d>
              <a:camera prst="orthographicFront"/>
              <a:lightRig rig="threePt" dir="t"/>
            </a:scene3d>
            <a:sp3d extrusionH="57150">
              <a:bevelT w="38100" h="38100"/>
            </a:sp3d>
          </a:bodyPr>
          <a:lstStyle/>
          <a:p>
            <a:pPr algn="ctr"/>
            <a:r>
              <a:rPr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以</a:t>
            </a:r>
            <a:r>
              <a:rPr lang="zh-TW" altLang="en-US" sz="6000" b="1" dirty="0">
                <a:solidFill>
                  <a:srgbClr val="00B050"/>
                </a:solidFill>
                <a:effectLst>
                  <a:outerShdw blurRad="38100" dist="38100" dir="2700000" algn="tl">
                    <a:srgbClr val="000000">
                      <a:alpha val="43137"/>
                    </a:srgbClr>
                  </a:outerShdw>
                </a:effectLst>
                <a:ea typeface="標楷體" panose="03000509000000000000" pitchFamily="65" charset="-120"/>
              </a:rPr>
              <a:t>板橋國中</a:t>
            </a:r>
            <a:r>
              <a:rPr lang="zh-TW"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為例</a:t>
            </a:r>
            <a:endParaRPr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sp>
        <p:nvSpPr>
          <p:cNvPr id="82949" name="內容版面配置區 3"/>
          <p:cNvSpPr>
            <a:spLocks noGrp="1"/>
          </p:cNvSpPr>
          <p:nvPr>
            <p:ph sz="half" idx="4294967295"/>
          </p:nvPr>
        </p:nvSpPr>
        <p:spPr>
          <a:xfrm>
            <a:off x="0" y="2003425"/>
            <a:ext cx="9991725" cy="2851150"/>
          </a:xfrm>
        </p:spPr>
        <p:txBody>
          <a:bodyPr>
            <a:normAutofit/>
            <a:scene3d>
              <a:camera prst="orthographicFront"/>
              <a:lightRig rig="threePt" dir="t"/>
            </a:scene3d>
            <a:sp3d extrusionH="57150">
              <a:bevelT w="38100" h="38100"/>
            </a:sp3d>
          </a:bodyPr>
          <a:lstStyle/>
          <a:p>
            <a:pPr marL="342900" lvl="1" indent="0">
              <a:buNone/>
            </a:pPr>
            <a:endParaRPr lang="en-US" altLang="en-US" dirty="0">
              <a:solidFill>
                <a:srgbClr val="FF0000"/>
              </a:solidFill>
              <a:latin typeface="標楷體" panose="03000509000000000000" pitchFamily="65" charset="-120"/>
              <a:ea typeface="標楷體" panose="03000509000000000000" pitchFamily="65" charset="-120"/>
            </a:endParaRPr>
          </a:p>
          <a:p>
            <a:pPr marL="342900" lvl="1" indent="0">
              <a:buNone/>
            </a:pPr>
            <a:r>
              <a:rPr altLang="en-US" sz="4400" dirty="0">
                <a:solidFill>
                  <a:srgbClr val="FF0000"/>
                </a:solidFill>
                <a:latin typeface="標楷體" panose="03000509000000000000" pitchFamily="65" charset="-120"/>
                <a:ea typeface="標楷體" panose="03000509000000000000" pitchFamily="65" charset="-120"/>
              </a:rPr>
              <a:t>■</a:t>
            </a:r>
            <a:r>
              <a:rPr altLang="en-US" sz="4400" dirty="0" err="1">
                <a:solidFill>
                  <a:srgbClr val="FF0000"/>
                </a:solidFill>
                <a:latin typeface="標楷體" panose="03000509000000000000" pitchFamily="65" charset="-120"/>
                <a:ea typeface="標楷體" panose="03000509000000000000" pitchFamily="65" charset="-120"/>
              </a:rPr>
              <a:t>普通</a:t>
            </a:r>
            <a:r>
              <a:rPr lang="zh-TW" altLang="en-US" sz="4400" dirty="0">
                <a:solidFill>
                  <a:srgbClr val="FF0000"/>
                </a:solidFill>
                <a:ea typeface="標楷體" panose="03000509000000000000" pitchFamily="65" charset="-120"/>
              </a:rPr>
              <a:t>高中</a:t>
            </a:r>
            <a:r>
              <a:rPr altLang="en-US" sz="4400" dirty="0">
                <a:solidFill>
                  <a:srgbClr val="FF0000"/>
                </a:solidFill>
              </a:rPr>
              <a:t>：</a:t>
            </a:r>
            <a:endParaRPr lang="en-US" altLang="en-US" sz="4400" dirty="0">
              <a:solidFill>
                <a:srgbClr val="FF0000"/>
              </a:solidFill>
            </a:endParaRPr>
          </a:p>
          <a:p>
            <a:pPr marL="114300" lvl="1" indent="0" defTabSz="685799">
              <a:lnSpc>
                <a:spcPct val="120000"/>
              </a:lnSpc>
              <a:spcBef>
                <a:spcPts val="375"/>
              </a:spcBef>
              <a:buNone/>
              <a:defRPr/>
            </a:pPr>
            <a:r>
              <a:rPr lang="zh-TW" altLang="en-US" sz="4400" b="1" dirty="0">
                <a:solidFill>
                  <a:srgbClr val="4A09ED"/>
                </a:solidFill>
                <a:latin typeface="標楷體" panose="03000509000000000000" pitchFamily="65" charset="-120"/>
                <a:ea typeface="標楷體" panose="03000509000000000000" pitchFamily="65" charset="-120"/>
              </a:rPr>
              <a:t>光復</a:t>
            </a:r>
            <a:r>
              <a:rPr altLang="en-US" sz="4400" b="1" dirty="0" err="1">
                <a:solidFill>
                  <a:srgbClr val="4A09ED"/>
                </a:solidFill>
                <a:latin typeface="標楷體" panose="03000509000000000000" pitchFamily="65" charset="-120"/>
              </a:rPr>
              <a:t>高中</a:t>
            </a:r>
            <a:r>
              <a:rPr lang="en-US" altLang="zh-TW" sz="4400" b="1" dirty="0">
                <a:solidFill>
                  <a:srgbClr val="4A09ED"/>
                </a:solidFill>
                <a:latin typeface="標楷體" panose="03000509000000000000" pitchFamily="65" charset="-120"/>
                <a:ea typeface="標楷體" panose="03000509000000000000" pitchFamily="65" charset="-120"/>
              </a:rPr>
              <a:t>(52+1)   </a:t>
            </a:r>
            <a:r>
              <a:rPr lang="zh-TW" altLang="en-US" sz="4400" b="1" dirty="0">
                <a:solidFill>
                  <a:srgbClr val="4A09ED"/>
                </a:solidFill>
                <a:latin typeface="標楷體" panose="03000509000000000000" pitchFamily="65" charset="-120"/>
                <a:ea typeface="標楷體" panose="03000509000000000000" pitchFamily="65" charset="-120"/>
              </a:rPr>
              <a:t>海山</a:t>
            </a:r>
            <a:r>
              <a:rPr altLang="en-US" sz="4400" b="1" dirty="0" err="1">
                <a:solidFill>
                  <a:srgbClr val="4A09ED"/>
                </a:solidFill>
                <a:latin typeface="標楷體" panose="03000509000000000000" pitchFamily="65" charset="-120"/>
              </a:rPr>
              <a:t>高中</a:t>
            </a:r>
            <a:r>
              <a:rPr lang="en-US" altLang="zh-TW" sz="4400" b="1" dirty="0">
                <a:solidFill>
                  <a:srgbClr val="4A09ED"/>
                </a:solidFill>
                <a:latin typeface="標楷體" panose="03000509000000000000" pitchFamily="65" charset="-120"/>
                <a:ea typeface="標楷體" panose="03000509000000000000" pitchFamily="65" charset="-120"/>
              </a:rPr>
              <a:t>(49+1)</a:t>
            </a:r>
            <a:br>
              <a:rPr lang="en-US" altLang="zh-TW" sz="4400" b="1" dirty="0">
                <a:solidFill>
                  <a:srgbClr val="4A09ED"/>
                </a:solidFill>
                <a:latin typeface="標楷體" panose="03000509000000000000" pitchFamily="65" charset="-120"/>
                <a:ea typeface="標楷體" panose="03000509000000000000" pitchFamily="65" charset="-120"/>
              </a:rPr>
            </a:br>
            <a:r>
              <a:rPr lang="zh-TW" altLang="en-US" sz="4400" b="1" dirty="0">
                <a:solidFill>
                  <a:srgbClr val="4A09ED"/>
                </a:solidFill>
                <a:latin typeface="標楷體" panose="03000509000000000000" pitchFamily="65" charset="-120"/>
                <a:ea typeface="標楷體" panose="03000509000000000000" pitchFamily="65" charset="-120"/>
              </a:rPr>
              <a:t>板橋高中</a:t>
            </a:r>
            <a:r>
              <a:rPr lang="en-US" altLang="zh-TW" sz="4400" b="1" dirty="0">
                <a:solidFill>
                  <a:srgbClr val="4A09ED"/>
                </a:solidFill>
                <a:latin typeface="標楷體" panose="03000509000000000000" pitchFamily="65" charset="-120"/>
                <a:ea typeface="標楷體" panose="03000509000000000000" pitchFamily="65" charset="-120"/>
              </a:rPr>
              <a:t>(69+1)   </a:t>
            </a:r>
            <a:r>
              <a:rPr lang="zh-TW" altLang="en-US" sz="4400" b="1" dirty="0">
                <a:solidFill>
                  <a:srgbClr val="4A09ED"/>
                </a:solidFill>
                <a:latin typeface="標楷體" panose="03000509000000000000" pitchFamily="65" charset="-120"/>
                <a:ea typeface="標楷體" panose="03000509000000000000" pitchFamily="65" charset="-120"/>
              </a:rPr>
              <a:t>華僑高中</a:t>
            </a:r>
            <a:r>
              <a:rPr lang="en-US" altLang="zh-TW" sz="4400" b="1" dirty="0">
                <a:solidFill>
                  <a:srgbClr val="4A09ED"/>
                </a:solidFill>
                <a:latin typeface="標楷體" panose="03000509000000000000" pitchFamily="65" charset="-120"/>
                <a:ea typeface="標楷體" panose="03000509000000000000" pitchFamily="65" charset="-120"/>
              </a:rPr>
              <a:t>(133+2)</a:t>
            </a:r>
            <a:endParaRPr lang="en-US" altLang="zh-TW" sz="4400" dirty="0">
              <a:solidFill>
                <a:srgbClr val="FF0000"/>
              </a:solidFill>
              <a:latin typeface="標楷體" panose="03000509000000000000" pitchFamily="65" charset="-120"/>
              <a:ea typeface="標楷體" panose="03000509000000000000" pitchFamily="65" charset="-120"/>
            </a:endParaRPr>
          </a:p>
          <a:p>
            <a:pPr marL="342900" lvl="1" indent="0">
              <a:lnSpc>
                <a:spcPct val="120000"/>
              </a:lnSpc>
              <a:buNone/>
            </a:pPr>
            <a:endParaRPr lang="zh-TW" altLang="en-US" sz="4400" b="1" dirty="0">
              <a:solidFill>
                <a:srgbClr val="4A09ED"/>
              </a:solidFill>
              <a:ea typeface="標楷體" panose="03000509000000000000" pitchFamily="65" charset="-120"/>
            </a:endParaRPr>
          </a:p>
          <a:p>
            <a:pPr marL="342900" lvl="1" indent="0">
              <a:lnSpc>
                <a:spcPct val="120000"/>
              </a:lnSpc>
              <a:buNone/>
            </a:pPr>
            <a:endParaRPr lang="en-US" altLang="zh-TW" sz="3300" dirty="0">
              <a:solidFill>
                <a:srgbClr val="4A09ED"/>
              </a:solidFill>
              <a:ea typeface="標楷體" panose="03000509000000000000" pitchFamily="65" charset="-120"/>
            </a:endParaRPr>
          </a:p>
        </p:txBody>
      </p:sp>
      <p:sp>
        <p:nvSpPr>
          <p:cNvPr id="82948" name="投影片編號版面配置區 6"/>
          <p:cNvSpPr>
            <a:spLocks noGrp="1"/>
          </p:cNvSpPr>
          <p:nvPr>
            <p:ph type="sldNum" sz="quarter" idx="4294967295"/>
          </p:nvPr>
        </p:nvSpPr>
        <p:spPr bwMode="auto">
          <a:xfrm>
            <a:off x="0" y="6019800"/>
            <a:ext cx="762000" cy="228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27097237-E216-45D2-8AD6-DA660EEF4E4F}"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t>50</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nvGrpSpPr>
          <p:cNvPr id="82950" name="群組 6"/>
          <p:cNvGrpSpPr>
            <a:grpSpLocks/>
          </p:cNvGrpSpPr>
          <p:nvPr/>
        </p:nvGrpSpPr>
        <p:grpSpPr bwMode="auto">
          <a:xfrm>
            <a:off x="1736446" y="-176186"/>
            <a:ext cx="8523182" cy="1765911"/>
            <a:chOff x="69230" y="-308306"/>
            <a:chExt cx="8229600" cy="1524521"/>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254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alibri" panose="020F0502020204030204"/>
                <a:ea typeface="標楷體" panose="03000509000000000000" pitchFamily="65" charset="-120"/>
                <a:cs typeface="+mn-cs"/>
              </a:endParaRPr>
            </a:p>
          </p:txBody>
        </p:sp>
        <p:sp>
          <p:nvSpPr>
            <p:cNvPr id="10" name="圓角矩形 4"/>
            <p:cNvSpPr/>
            <p:nvPr/>
          </p:nvSpPr>
          <p:spPr>
            <a:xfrm>
              <a:off x="224976" y="-308306"/>
              <a:ext cx="8037627" cy="1524521"/>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a:t>
              </a:r>
              <a:r>
                <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學年度入學管道</a:t>
              </a:r>
              <a:r>
                <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endPar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pic>
        <p:nvPicPr>
          <p:cNvPr id="12" name="Picture 2">
            <a:hlinkClick r:id="rId3" action="ppaction://hlinksldjump"/>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169174" y="5660561"/>
            <a:ext cx="1429111" cy="117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矩形 2"/>
          <p:cNvSpPr/>
          <p:nvPr/>
        </p:nvSpPr>
        <p:spPr>
          <a:xfrm>
            <a:off x="167508" y="5232737"/>
            <a:ext cx="4572000" cy="1015663"/>
          </a:xfrm>
          <a:prstGeom prst="rect">
            <a:avLst/>
          </a:prstGeom>
        </p:spPr>
        <p:txBody>
          <a:bodyPr>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擇一申請</a:t>
            </a:r>
            <a:endParaRPr kumimoji="0" lang="zh-TW" altLang="en-US" sz="18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pic>
        <p:nvPicPr>
          <p:cNvPr id="11" name="Picture 2">
            <a:hlinkClick r:id="rId3" action="ppaction://hlinksldjump"/>
            <a:extLst>
              <a:ext uri="{FF2B5EF4-FFF2-40B4-BE49-F238E27FC236}">
                <a16:creationId xmlns:a16="http://schemas.microsoft.com/office/drawing/2014/main" xmlns="" id="{A7BD5809-C7A6-4E0B-AA28-B7CAEAA6C33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598285" y="5660561"/>
            <a:ext cx="1429111" cy="117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矩形 3">
            <a:extLst>
              <a:ext uri="{FF2B5EF4-FFF2-40B4-BE49-F238E27FC236}">
                <a16:creationId xmlns:a16="http://schemas.microsoft.com/office/drawing/2014/main" xmlns="" id="{09D25BC7-B11A-49A2-A66C-45F85F6DDA52}"/>
              </a:ext>
            </a:extLst>
          </p:cNvPr>
          <p:cNvSpPr/>
          <p:nvPr/>
        </p:nvSpPr>
        <p:spPr>
          <a:xfrm>
            <a:off x="3877733" y="5050304"/>
            <a:ext cx="3991798" cy="1938992"/>
          </a:xfrm>
          <a:prstGeom prst="rect">
            <a:avLst/>
          </a:prstGeom>
        </p:spPr>
        <p:txBody>
          <a:bodyPr wrap="none">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放榜：</a:t>
            </a:r>
            <a: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6/14</a:t>
            </a:r>
            <a:b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b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報到：</a:t>
            </a:r>
            <a: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6/15</a:t>
            </a:r>
            <a:endParaRPr kumimoji="0" lang="zh-TW" altLang="en-US" sz="18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spTree>
    <p:extLst>
      <p:ext uri="{BB962C8B-B14F-4D97-AF65-F5344CB8AC3E}">
        <p14:creationId xmlns:p14="http://schemas.microsoft.com/office/powerpoint/2010/main" val="414028637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2000"/>
                                        <p:tgtEl>
                                          <p:spTgt spid="11"/>
                                        </p:tgtEl>
                                      </p:cBhvr>
                                    </p:animEffect>
                                    <p:anim calcmode="lin" valueType="num">
                                      <p:cBhvr>
                                        <p:cTn id="13" dur="2000" fill="hold"/>
                                        <p:tgtEl>
                                          <p:spTgt spid="11"/>
                                        </p:tgtEl>
                                        <p:attrNameLst>
                                          <p:attrName>ppt_w</p:attrName>
                                        </p:attrNameLst>
                                      </p:cBhvr>
                                      <p:tavLst>
                                        <p:tav tm="0" fmla="#ppt_w*sin(2.5*pi*$)">
                                          <p:val>
                                            <p:fltVal val="0"/>
                                          </p:val>
                                        </p:tav>
                                        <p:tav tm="100000">
                                          <p:val>
                                            <p:fltVal val="1"/>
                                          </p:val>
                                        </p:tav>
                                      </p:tavLst>
                                    </p:anim>
                                    <p:anim calcmode="lin" valueType="num">
                                      <p:cBhvr>
                                        <p:cTn id="14" dur="20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fltVal val="0"/>
                                          </p:val>
                                        </p:tav>
                                        <p:tav tm="100000">
                                          <p:val>
                                            <p:strVal val="#ppt_w"/>
                                          </p:val>
                                        </p:tav>
                                      </p:tavLst>
                                    </p:anim>
                                    <p:anim calcmode="lin" valueType="num">
                                      <p:cBhvr>
                                        <p:cTn id="20" dur="1000" fill="hold"/>
                                        <p:tgtEl>
                                          <p:spTgt spid="3"/>
                                        </p:tgtEl>
                                        <p:attrNameLst>
                                          <p:attrName>ppt_h</p:attrName>
                                        </p:attrNameLst>
                                      </p:cBhvr>
                                      <p:tavLst>
                                        <p:tav tm="0">
                                          <p:val>
                                            <p:fltVal val="0"/>
                                          </p:val>
                                        </p:tav>
                                        <p:tav tm="100000">
                                          <p:val>
                                            <p:strVal val="#ppt_h"/>
                                          </p:val>
                                        </p:tav>
                                      </p:tavLst>
                                    </p:anim>
                                    <p:anim calcmode="lin" valueType="num">
                                      <p:cBhvr>
                                        <p:cTn id="21" dur="1000" fill="hold"/>
                                        <p:tgtEl>
                                          <p:spTgt spid="3"/>
                                        </p:tgtEl>
                                        <p:attrNameLst>
                                          <p:attrName>style.rotation</p:attrName>
                                        </p:attrNameLst>
                                      </p:cBhvr>
                                      <p:tavLst>
                                        <p:tav tm="0">
                                          <p:val>
                                            <p:fltVal val="90"/>
                                          </p:val>
                                        </p:tav>
                                        <p:tav tm="100000">
                                          <p:val>
                                            <p:fltVal val="0"/>
                                          </p:val>
                                        </p:tav>
                                      </p:tavLst>
                                    </p:anim>
                                    <p:animEffect transition="in" filter="fade">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1.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4996" name="投影片編號版面配置區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cene3d>
              <a:camera prst="orthographicFront"/>
              <a:lightRig rig="threePt" dir="t"/>
            </a:scene3d>
            <a:sp3d extrusionH="57150">
              <a:bevelT w="38100" h="38100"/>
            </a:sp3d>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5623830D-D785-4817-AA3B-DEF9F88782EA}"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t>51</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84994" name="標題 3"/>
          <p:cNvSpPr>
            <a:spLocks noGrp="1"/>
          </p:cNvSpPr>
          <p:nvPr>
            <p:ph type="title" idx="4294967295"/>
          </p:nvPr>
        </p:nvSpPr>
        <p:spPr>
          <a:xfrm>
            <a:off x="1694481" y="1675665"/>
            <a:ext cx="4114800" cy="1204912"/>
          </a:xfrm>
        </p:spPr>
        <p:txBody>
          <a:bodyPr>
            <a:normAutofit fontScale="90000"/>
            <a:scene3d>
              <a:camera prst="orthographicFront"/>
              <a:lightRig rig="threePt" dir="t"/>
            </a:scene3d>
            <a:sp3d extrusionH="57150">
              <a:bevelT w="38100" h="38100"/>
            </a:sp3d>
          </a:bodyPr>
          <a:lstStyle/>
          <a:p>
            <a:pPr>
              <a:lnSpc>
                <a:spcPct val="150000"/>
              </a:lnSpc>
            </a:pPr>
            <a:r>
              <a:rPr altLang="en-US" sz="4900" b="1" dirty="0">
                <a:solidFill>
                  <a:srgbClr val="00B050"/>
                </a:solidFill>
                <a:effectLst>
                  <a:outerShdw blurRad="38100" dist="38100" dir="2700000" algn="tl">
                    <a:srgbClr val="000000">
                      <a:alpha val="43137"/>
                    </a:srgbClr>
                  </a:outerShdw>
                </a:effectLst>
              </a:rPr>
              <a:t>以</a:t>
            </a:r>
            <a:r>
              <a:rPr lang="zh-TW" altLang="en-US" sz="4900" b="1" dirty="0">
                <a:solidFill>
                  <a:srgbClr val="00B050"/>
                </a:solidFill>
                <a:effectLst>
                  <a:outerShdw blurRad="38100" dist="38100" dir="2700000" algn="tl">
                    <a:srgbClr val="000000">
                      <a:alpha val="43137"/>
                    </a:srgbClr>
                  </a:outerShdw>
                </a:effectLst>
              </a:rPr>
              <a:t>板橋國中</a:t>
            </a:r>
            <a:r>
              <a:rPr altLang="en-US" sz="4900" b="1" dirty="0" err="1">
                <a:solidFill>
                  <a:srgbClr val="00B050"/>
                </a:solidFill>
                <a:effectLst>
                  <a:outerShdw blurRad="38100" dist="38100" dir="2700000" algn="tl">
                    <a:srgbClr val="000000">
                      <a:alpha val="43137"/>
                    </a:srgbClr>
                  </a:outerShdw>
                </a:effectLst>
              </a:rPr>
              <a:t>為例</a:t>
            </a:r>
            <a:r>
              <a:rPr lang="en-US" altLang="en-US" sz="3600" b="1" dirty="0">
                <a:solidFill>
                  <a:srgbClr val="00B050"/>
                </a:solidFill>
                <a:effectLst>
                  <a:outerShdw blurRad="38100" dist="38100" dir="2700000" algn="tl">
                    <a:srgbClr val="000000">
                      <a:alpha val="43137"/>
                    </a:srgbClr>
                  </a:outerShdw>
                </a:effectLst>
              </a:rPr>
              <a:t/>
            </a:r>
            <a:br>
              <a:rPr lang="en-US" altLang="en-US" sz="3600" b="1" dirty="0">
                <a:solidFill>
                  <a:srgbClr val="00B050"/>
                </a:solidFill>
                <a:effectLst>
                  <a:outerShdw blurRad="38100" dist="38100" dir="2700000" algn="tl">
                    <a:srgbClr val="000000">
                      <a:alpha val="43137"/>
                    </a:srgbClr>
                  </a:outerShdw>
                </a:effectLst>
              </a:rPr>
            </a:br>
            <a:r>
              <a:rPr lang="zh-TW" altLang="en-US" sz="4000" dirty="0">
                <a:solidFill>
                  <a:srgbClr val="FF0000"/>
                </a:solidFill>
                <a:latin typeface="新細明體" panose="02020500000000000000" pitchFamily="18" charset="-120"/>
                <a:ea typeface="新細明體" panose="02020500000000000000" pitchFamily="18" charset="-120"/>
              </a:rPr>
              <a:t>■</a:t>
            </a:r>
            <a:r>
              <a:rPr lang="zh-TW" altLang="en-US" sz="4000" dirty="0">
                <a:solidFill>
                  <a:srgbClr val="FF0000"/>
                </a:solidFill>
              </a:rPr>
              <a:t>技術型高中</a:t>
            </a:r>
            <a:endParaRPr altLang="en-US" sz="4000" b="1" dirty="0">
              <a:solidFill>
                <a:srgbClr val="00B050"/>
              </a:solidFill>
              <a:effectLst>
                <a:outerShdw blurRad="38100" dist="38100" dir="2700000" algn="tl">
                  <a:srgbClr val="000000">
                    <a:alpha val="43137"/>
                  </a:srgbClr>
                </a:outerShdw>
              </a:effectLst>
            </a:endParaRPr>
          </a:p>
        </p:txBody>
      </p:sp>
      <p:sp>
        <p:nvSpPr>
          <p:cNvPr id="84995" name="內容版面配置區 3"/>
          <p:cNvSpPr>
            <a:spLocks noGrp="1"/>
          </p:cNvSpPr>
          <p:nvPr>
            <p:ph idx="4294967295"/>
          </p:nvPr>
        </p:nvSpPr>
        <p:spPr>
          <a:xfrm>
            <a:off x="6784768" y="1546066"/>
            <a:ext cx="5666563" cy="3641034"/>
          </a:xfrm>
        </p:spPr>
        <p:txBody>
          <a:bodyPr>
            <a:noAutofit/>
            <a:scene3d>
              <a:camera prst="orthographicFront"/>
              <a:lightRig rig="threePt" dir="t"/>
            </a:scene3d>
            <a:sp3d extrusionH="57150">
              <a:bevelT w="38100" h="38100"/>
            </a:sp3d>
          </a:bodyPr>
          <a:lstStyle/>
          <a:p>
            <a:pPr marL="171454" lvl="1" indent="0">
              <a:lnSpc>
                <a:spcPct val="150000"/>
              </a:lnSpc>
              <a:spcBef>
                <a:spcPts val="0"/>
              </a:spcBef>
              <a:buNone/>
            </a:pPr>
            <a:r>
              <a:rPr lang="zh-TW" altLang="en-US" sz="3200" b="1" dirty="0">
                <a:solidFill>
                  <a:srgbClr val="0000CC"/>
                </a:solidFill>
              </a:rPr>
              <a:t>新北高級工業職業學校</a:t>
            </a:r>
            <a:r>
              <a:rPr lang="en-US" altLang="zh-TW" sz="1600" b="1" dirty="0">
                <a:solidFill>
                  <a:srgbClr val="0000CC"/>
                </a:solidFill>
              </a:rPr>
              <a:t/>
            </a:r>
            <a:br>
              <a:rPr lang="en-US" altLang="zh-TW" sz="1600" b="1" dirty="0">
                <a:solidFill>
                  <a:srgbClr val="0000CC"/>
                </a:solidFill>
              </a:rPr>
            </a:br>
            <a:r>
              <a:rPr lang="zh-TW" altLang="en-US" sz="2800" b="1" dirty="0">
                <a:solidFill>
                  <a:srgbClr val="FF6699"/>
                </a:solidFill>
                <a:latin typeface="標楷體" panose="03000509000000000000" pitchFamily="65" charset="-120"/>
              </a:rPr>
              <a:t>機械科</a:t>
            </a:r>
            <a:r>
              <a:rPr lang="en-US" altLang="zh-TW" sz="2800" b="1" dirty="0">
                <a:solidFill>
                  <a:srgbClr val="FF6699"/>
                </a:solidFill>
                <a:latin typeface="標楷體" panose="03000509000000000000" pitchFamily="65" charset="-120"/>
              </a:rPr>
              <a:t>(20)  </a:t>
            </a:r>
            <a:r>
              <a:rPr lang="zh-TW" altLang="en-US" sz="2800" b="1" dirty="0">
                <a:solidFill>
                  <a:srgbClr val="FF6699"/>
                </a:solidFill>
                <a:latin typeface="標楷體" panose="03000509000000000000" pitchFamily="65" charset="-120"/>
              </a:rPr>
              <a:t>    鑄造科</a:t>
            </a:r>
            <a:r>
              <a:rPr lang="en-US" altLang="zh-TW" sz="2800" b="1" dirty="0">
                <a:solidFill>
                  <a:srgbClr val="FF6699"/>
                </a:solidFill>
                <a:latin typeface="標楷體" panose="03000509000000000000" pitchFamily="65" charset="-120"/>
              </a:rPr>
              <a:t>(16)</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汽車科</a:t>
            </a:r>
            <a:r>
              <a:rPr lang="en-US" altLang="zh-TW" sz="2800" b="1" dirty="0">
                <a:solidFill>
                  <a:srgbClr val="FF6699"/>
                </a:solidFill>
                <a:latin typeface="標楷體" panose="03000509000000000000" pitchFamily="65" charset="-120"/>
              </a:rPr>
              <a:t>(20+1)  </a:t>
            </a:r>
            <a:r>
              <a:rPr lang="zh-TW" altLang="en-US" sz="2800" b="1" dirty="0">
                <a:solidFill>
                  <a:srgbClr val="FF6699"/>
                </a:solidFill>
                <a:latin typeface="標楷體" panose="03000509000000000000" pitchFamily="65" charset="-120"/>
              </a:rPr>
              <a:t>  電機科</a:t>
            </a:r>
            <a:r>
              <a:rPr lang="en-US" altLang="zh-TW" sz="2800" b="1" dirty="0">
                <a:solidFill>
                  <a:srgbClr val="FF6699"/>
                </a:solidFill>
                <a:latin typeface="標楷體" panose="03000509000000000000" pitchFamily="65" charset="-120"/>
              </a:rPr>
              <a:t>(30+1)</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模具科</a:t>
            </a:r>
            <a:r>
              <a:rPr lang="en-US" altLang="zh-TW" sz="2800" b="1" dirty="0">
                <a:solidFill>
                  <a:srgbClr val="FF6699"/>
                </a:solidFill>
                <a:latin typeface="標楷體" panose="03000509000000000000" pitchFamily="65" charset="-120"/>
              </a:rPr>
              <a:t>(16)  </a:t>
            </a:r>
            <a:r>
              <a:rPr lang="zh-TW" altLang="en-US" sz="2800" b="1" dirty="0">
                <a:solidFill>
                  <a:srgbClr val="FF6699"/>
                </a:solidFill>
                <a:latin typeface="標楷體" panose="03000509000000000000" pitchFamily="65" charset="-120"/>
              </a:rPr>
              <a:t>    製圖科</a:t>
            </a:r>
            <a:r>
              <a:rPr lang="en-US" altLang="zh-TW" sz="2800" b="1" dirty="0">
                <a:solidFill>
                  <a:srgbClr val="FF6699"/>
                </a:solidFill>
                <a:latin typeface="標楷體" panose="03000509000000000000" pitchFamily="65" charset="-120"/>
              </a:rPr>
              <a:t>(30)</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資料處理科</a:t>
            </a:r>
            <a:r>
              <a:rPr lang="en-US" altLang="zh-TW" sz="2800" b="1" dirty="0">
                <a:solidFill>
                  <a:srgbClr val="FF6699"/>
                </a:solidFill>
                <a:latin typeface="標楷體" panose="03000509000000000000" pitchFamily="65" charset="-120"/>
              </a:rPr>
              <a:t>(20)  </a:t>
            </a:r>
            <a:r>
              <a:rPr lang="zh-TW" altLang="en-US" sz="2800" b="1" dirty="0">
                <a:solidFill>
                  <a:srgbClr val="FF6699"/>
                </a:solidFill>
                <a:latin typeface="標楷體" panose="03000509000000000000" pitchFamily="65" charset="-120"/>
              </a:rPr>
              <a:t>資訊科</a:t>
            </a:r>
            <a:r>
              <a:rPr lang="en-US" altLang="zh-TW" sz="2800" b="1" dirty="0">
                <a:solidFill>
                  <a:srgbClr val="FF6699"/>
                </a:solidFill>
                <a:latin typeface="標楷體" panose="03000509000000000000" pitchFamily="65" charset="-120"/>
              </a:rPr>
              <a:t>(20)</a:t>
            </a:r>
          </a:p>
          <a:p>
            <a:pPr marL="171454" lvl="1" indent="0">
              <a:lnSpc>
                <a:spcPct val="150000"/>
              </a:lnSpc>
              <a:spcBef>
                <a:spcPts val="0"/>
              </a:spcBef>
              <a:buNone/>
            </a:pPr>
            <a:r>
              <a:rPr lang="zh-TW" altLang="en-US" sz="2800" b="1" dirty="0">
                <a:solidFill>
                  <a:srgbClr val="FF6699"/>
                </a:solidFill>
                <a:latin typeface="標楷體" panose="03000509000000000000" pitchFamily="65" charset="-120"/>
              </a:rPr>
              <a:t>應用英語科</a:t>
            </a:r>
            <a:r>
              <a:rPr lang="en-US" altLang="zh-TW" sz="2800" b="1" dirty="0">
                <a:solidFill>
                  <a:srgbClr val="FF6699"/>
                </a:solidFill>
                <a:latin typeface="標楷體" panose="03000509000000000000" pitchFamily="65" charset="-120"/>
              </a:rPr>
              <a:t>(20)</a:t>
            </a:r>
            <a:endParaRPr lang="en-US" altLang="zh-TW" sz="2400" b="1" dirty="0">
              <a:solidFill>
                <a:srgbClr val="0000CC"/>
              </a:solidFill>
            </a:endParaRPr>
          </a:p>
        </p:txBody>
      </p:sp>
      <p:grpSp>
        <p:nvGrpSpPr>
          <p:cNvPr id="84997" name="群組 6"/>
          <p:cNvGrpSpPr>
            <a:grpSpLocks/>
          </p:cNvGrpSpPr>
          <p:nvPr/>
        </p:nvGrpSpPr>
        <p:grpSpPr bwMode="auto">
          <a:xfrm>
            <a:off x="2982516" y="44327"/>
            <a:ext cx="6226969" cy="1369899"/>
            <a:chOff x="69230" y="9576"/>
            <a:chExt cx="8229600" cy="964646"/>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127000" h="127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entury Schoolbook"/>
                <a:ea typeface="新細明體" panose="02020500000000000000" pitchFamily="18" charset="-120"/>
                <a:cs typeface="+mn-cs"/>
              </a:endParaRPr>
            </a:p>
          </p:txBody>
        </p:sp>
        <p:sp>
          <p:nvSpPr>
            <p:cNvPr id="10" name="圓角矩形 4"/>
            <p:cNvSpPr/>
            <p:nvPr/>
          </p:nvSpPr>
          <p:spPr>
            <a:xfrm>
              <a:off x="261202" y="76103"/>
              <a:ext cx="8037628" cy="868357"/>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sp3d/>
            </a:bodyP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a:t>
              </a:r>
              <a:r>
                <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學年度入學管道</a:t>
              </a:r>
              <a:r>
                <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endPar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pic>
        <p:nvPicPr>
          <p:cNvPr id="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407804" y="5842861"/>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文字方塊 1"/>
          <p:cNvSpPr txBox="1"/>
          <p:nvPr/>
        </p:nvSpPr>
        <p:spPr>
          <a:xfrm>
            <a:off x="-130968" y="3075044"/>
            <a:ext cx="6226968" cy="2991781"/>
          </a:xfrm>
          <a:prstGeom prst="rect">
            <a:avLst/>
          </a:prstGeom>
          <a:noFill/>
        </p:spPr>
        <p:txBody>
          <a:bodyPr wrap="square" rtlCol="0">
            <a:spAutoFit/>
            <a:scene3d>
              <a:camera prst="orthographicFront"/>
              <a:lightRig rig="threePt" dir="t"/>
            </a:scene3d>
            <a:sp3d extrusionH="57150">
              <a:bevelT w="38100" h="38100"/>
            </a:sp3d>
          </a:bodyPr>
          <a:lstStyle/>
          <a:p>
            <a:pPr marL="342900" marR="0" lvl="1" indent="0" algn="l" defTabSz="685783" rtl="0" eaLnBrk="1" fontAlgn="auto" latinLnBrk="0" hangingPunct="1">
              <a:lnSpc>
                <a:spcPct val="150000"/>
              </a:lnSpc>
              <a:spcBef>
                <a:spcPts val="750"/>
              </a:spcBef>
              <a:spcAft>
                <a:spcPts val="0"/>
              </a:spcAft>
              <a:buClrTx/>
              <a:buSzPct val="90000"/>
              <a:buFontTx/>
              <a:buNone/>
              <a:tabLst/>
              <a:defRPr/>
            </a:pPr>
            <a:r>
              <a:rPr kumimoji="0" lang="zh-TW" altLang="en-US" sz="32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鶯歌高級工商職業</a:t>
            </a:r>
            <a:r>
              <a:rPr kumimoji="0" lang="zh-TW" altLang="en-US"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學校</a:t>
            </a:r>
            <a: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
            </a:r>
            <a:b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b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美術工藝科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(17)   </a:t>
            </a: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陶瓷工程科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(25+1)</a:t>
            </a:r>
          </a:p>
          <a:p>
            <a:pPr marL="342900" marR="0" lvl="1" indent="0" algn="l" defTabSz="685783" rtl="0" eaLnBrk="1" fontAlgn="auto" latinLnBrk="0" hangingPunct="1">
              <a:lnSpc>
                <a:spcPct val="150000"/>
              </a:lnSpc>
              <a:spcBef>
                <a:spcPts val="750"/>
              </a:spcBef>
              <a:spcAft>
                <a:spcPts val="0"/>
              </a:spcAft>
              <a:buClrTx/>
              <a:buSzPct val="90000"/>
              <a:buFontTx/>
              <a:buNone/>
              <a:tabLst/>
              <a:defRPr/>
            </a:pP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資料處理科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(33+1) </a:t>
            </a: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資訊科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(25)</a:t>
            </a:r>
          </a:p>
          <a:p>
            <a:pPr marL="342900" marR="0" lvl="1" indent="0" algn="l" defTabSz="685783" rtl="0" eaLnBrk="1" fontAlgn="auto" latinLnBrk="0" hangingPunct="1">
              <a:lnSpc>
                <a:spcPct val="150000"/>
              </a:lnSpc>
              <a:spcBef>
                <a:spcPts val="750"/>
              </a:spcBef>
              <a:spcAft>
                <a:spcPts val="0"/>
              </a:spcAft>
              <a:buClrTx/>
              <a:buSzPct val="90000"/>
              <a:buFontTx/>
              <a:buNone/>
              <a:tabLst/>
              <a:defRPr/>
            </a:pP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廣告設計科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(33)</a:t>
            </a:r>
            <a:endPar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endParaRP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16796" y="5852503"/>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17560" y="5842861"/>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51116" y="5842864"/>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55798" y="5854259"/>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2586570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2000"/>
                                        <p:tgtEl>
                                          <p:spTgt spid="14"/>
                                        </p:tgtEl>
                                      </p:cBhvr>
                                    </p:animEffect>
                                    <p:anim calcmode="lin" valueType="num">
                                      <p:cBhvr>
                                        <p:cTn id="13" dur="2000" fill="hold"/>
                                        <p:tgtEl>
                                          <p:spTgt spid="14"/>
                                        </p:tgtEl>
                                        <p:attrNameLst>
                                          <p:attrName>ppt_w</p:attrName>
                                        </p:attrNameLst>
                                      </p:cBhvr>
                                      <p:tavLst>
                                        <p:tav tm="0" fmla="#ppt_w*sin(2.5*pi*$)">
                                          <p:val>
                                            <p:fltVal val="0"/>
                                          </p:val>
                                        </p:tav>
                                        <p:tav tm="100000">
                                          <p:val>
                                            <p:fltVal val="1"/>
                                          </p:val>
                                        </p:tav>
                                      </p:tavLst>
                                    </p:anim>
                                    <p:anim calcmode="lin" valueType="num">
                                      <p:cBhvr>
                                        <p:cTn id="14" dur="2000" fill="hold"/>
                                        <p:tgtEl>
                                          <p:spTgt spid="14"/>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2000"/>
                                        <p:tgtEl>
                                          <p:spTgt spid="15"/>
                                        </p:tgtEl>
                                      </p:cBhvr>
                                    </p:animEffect>
                                    <p:anim calcmode="lin" valueType="num">
                                      <p:cBhvr>
                                        <p:cTn id="18" dur="2000" fill="hold"/>
                                        <p:tgtEl>
                                          <p:spTgt spid="15"/>
                                        </p:tgtEl>
                                        <p:attrNameLst>
                                          <p:attrName>ppt_w</p:attrName>
                                        </p:attrNameLst>
                                      </p:cBhvr>
                                      <p:tavLst>
                                        <p:tav tm="0" fmla="#ppt_w*sin(2.5*pi*$)">
                                          <p:val>
                                            <p:fltVal val="0"/>
                                          </p:val>
                                        </p:tav>
                                        <p:tav tm="100000">
                                          <p:val>
                                            <p:fltVal val="1"/>
                                          </p:val>
                                        </p:tav>
                                      </p:tavLst>
                                    </p:anim>
                                    <p:anim calcmode="lin" valueType="num">
                                      <p:cBhvr>
                                        <p:cTn id="19" dur="2000" fill="hold"/>
                                        <p:tgtEl>
                                          <p:spTgt spid="15"/>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2000"/>
                                        <p:tgtEl>
                                          <p:spTgt spid="16"/>
                                        </p:tgtEl>
                                      </p:cBhvr>
                                    </p:animEffect>
                                    <p:anim calcmode="lin" valueType="num">
                                      <p:cBhvr>
                                        <p:cTn id="23" dur="2000" fill="hold"/>
                                        <p:tgtEl>
                                          <p:spTgt spid="16"/>
                                        </p:tgtEl>
                                        <p:attrNameLst>
                                          <p:attrName>ppt_w</p:attrName>
                                        </p:attrNameLst>
                                      </p:cBhvr>
                                      <p:tavLst>
                                        <p:tav tm="0" fmla="#ppt_w*sin(2.5*pi*$)">
                                          <p:val>
                                            <p:fltVal val="0"/>
                                          </p:val>
                                        </p:tav>
                                        <p:tav tm="100000">
                                          <p:val>
                                            <p:fltVal val="1"/>
                                          </p:val>
                                        </p:tav>
                                      </p:tavLst>
                                    </p:anim>
                                    <p:anim calcmode="lin" valueType="num">
                                      <p:cBhvr>
                                        <p:cTn id="24" dur="2000" fill="hold"/>
                                        <p:tgtEl>
                                          <p:spTgt spid="16"/>
                                        </p:tgtEl>
                                        <p:attrNameLst>
                                          <p:attrName>ppt_h</p:attrName>
                                        </p:attrNameLst>
                                      </p:cBhvr>
                                      <p:tavLst>
                                        <p:tav tm="0">
                                          <p:val>
                                            <p:strVal val="#ppt_h"/>
                                          </p:val>
                                        </p:tav>
                                        <p:tav tm="100000">
                                          <p:val>
                                            <p:strVal val="#ppt_h"/>
                                          </p:val>
                                        </p:tav>
                                      </p:tavLst>
                                    </p:anim>
                                  </p:childTnLst>
                                </p:cTn>
                              </p:par>
                              <p:par>
                                <p:cTn id="25" presetID="45" presetClass="entr" presetSubtype="0"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2000"/>
                                        <p:tgtEl>
                                          <p:spTgt spid="17"/>
                                        </p:tgtEl>
                                      </p:cBhvr>
                                    </p:animEffect>
                                    <p:anim calcmode="lin" valueType="num">
                                      <p:cBhvr>
                                        <p:cTn id="28" dur="2000" fill="hold"/>
                                        <p:tgtEl>
                                          <p:spTgt spid="17"/>
                                        </p:tgtEl>
                                        <p:attrNameLst>
                                          <p:attrName>ppt_w</p:attrName>
                                        </p:attrNameLst>
                                      </p:cBhvr>
                                      <p:tavLst>
                                        <p:tav tm="0" fmla="#ppt_w*sin(2.5*pi*$)">
                                          <p:val>
                                            <p:fltVal val="0"/>
                                          </p:val>
                                        </p:tav>
                                        <p:tav tm="100000">
                                          <p:val>
                                            <p:fltVal val="1"/>
                                          </p:val>
                                        </p:tav>
                                      </p:tavLst>
                                    </p:anim>
                                    <p:anim calcmode="lin" valueType="num">
                                      <p:cBhvr>
                                        <p:cTn id="29" dur="2000" fill="hold"/>
                                        <p:tgtEl>
                                          <p:spTgt spid="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2946" name="標題 3"/>
          <p:cNvSpPr>
            <a:spLocks noGrp="1"/>
          </p:cNvSpPr>
          <p:nvPr>
            <p:ph type="title" idx="4294967295"/>
          </p:nvPr>
        </p:nvSpPr>
        <p:spPr>
          <a:xfrm>
            <a:off x="-1" y="1079500"/>
            <a:ext cx="8080131" cy="1852613"/>
          </a:xfrm>
        </p:spPr>
        <p:txBody>
          <a:bodyPr>
            <a:noAutofit/>
            <a:scene3d>
              <a:camera prst="orthographicFront"/>
              <a:lightRig rig="threePt" dir="t"/>
            </a:scene3d>
            <a:sp3d extrusionH="57150">
              <a:bevelT w="38100" h="38100"/>
            </a:sp3d>
          </a:bodyPr>
          <a:lstStyle/>
          <a:p>
            <a:pPr algn="ctr"/>
            <a:r>
              <a:rPr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以</a:t>
            </a:r>
            <a:r>
              <a:rPr lang="zh-TW"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石碇高中</a:t>
            </a:r>
            <a:r>
              <a:rPr lang="zh-TW" altLang="en-US" sz="6000" b="1" dirty="0">
                <a:solidFill>
                  <a:srgbClr val="00B050"/>
                </a:solidFill>
                <a:effectLst>
                  <a:outerShdw blurRad="38100" dist="38100" dir="2700000" algn="tl">
                    <a:srgbClr val="000000">
                      <a:alpha val="43137"/>
                    </a:srgbClr>
                  </a:outerShdw>
                </a:effectLst>
                <a:ea typeface="標楷體" panose="03000509000000000000" pitchFamily="65" charset="-120"/>
              </a:rPr>
              <a:t>國中部</a:t>
            </a:r>
            <a:r>
              <a:rPr lang="zh-TW"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為例</a:t>
            </a:r>
            <a:endParaRPr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sp>
        <p:nvSpPr>
          <p:cNvPr id="82949" name="內容版面配置區 3"/>
          <p:cNvSpPr>
            <a:spLocks noGrp="1"/>
          </p:cNvSpPr>
          <p:nvPr>
            <p:ph sz="half" idx="4294967295"/>
          </p:nvPr>
        </p:nvSpPr>
        <p:spPr>
          <a:xfrm>
            <a:off x="0" y="2003425"/>
            <a:ext cx="9991725" cy="3376826"/>
          </a:xfrm>
        </p:spPr>
        <p:txBody>
          <a:bodyPr>
            <a:normAutofit/>
            <a:scene3d>
              <a:camera prst="orthographicFront"/>
              <a:lightRig rig="threePt" dir="t"/>
            </a:scene3d>
            <a:sp3d extrusionH="57150">
              <a:bevelT w="38100" h="38100"/>
            </a:sp3d>
          </a:bodyPr>
          <a:lstStyle/>
          <a:p>
            <a:pPr marL="342900" lvl="1" indent="0">
              <a:buNone/>
            </a:pPr>
            <a:endParaRPr lang="en-US" altLang="en-US" dirty="0">
              <a:solidFill>
                <a:srgbClr val="FF0000"/>
              </a:solidFill>
              <a:latin typeface="標楷體" panose="03000509000000000000" pitchFamily="65" charset="-120"/>
              <a:ea typeface="標楷體" panose="03000509000000000000" pitchFamily="65" charset="-120"/>
            </a:endParaRPr>
          </a:p>
          <a:p>
            <a:pPr marL="342900" lvl="1" indent="0">
              <a:buNone/>
            </a:pPr>
            <a:r>
              <a:rPr altLang="en-US" sz="4400" dirty="0">
                <a:solidFill>
                  <a:srgbClr val="FF0000"/>
                </a:solidFill>
                <a:latin typeface="標楷體" panose="03000509000000000000" pitchFamily="65" charset="-120"/>
                <a:ea typeface="標楷體" panose="03000509000000000000" pitchFamily="65" charset="-120"/>
              </a:rPr>
              <a:t>■</a:t>
            </a:r>
            <a:r>
              <a:rPr altLang="en-US" sz="4400" dirty="0" err="1">
                <a:solidFill>
                  <a:srgbClr val="FF0000"/>
                </a:solidFill>
                <a:latin typeface="標楷體" panose="03000509000000000000" pitchFamily="65" charset="-120"/>
                <a:ea typeface="標楷體" panose="03000509000000000000" pitchFamily="65" charset="-120"/>
              </a:rPr>
              <a:t>普通</a:t>
            </a:r>
            <a:r>
              <a:rPr lang="zh-TW" altLang="en-US" sz="4400" dirty="0">
                <a:solidFill>
                  <a:srgbClr val="FF0000"/>
                </a:solidFill>
                <a:ea typeface="標楷體" panose="03000509000000000000" pitchFamily="65" charset="-120"/>
              </a:rPr>
              <a:t>高中</a:t>
            </a:r>
            <a:r>
              <a:rPr altLang="en-US" sz="4400" dirty="0">
                <a:solidFill>
                  <a:srgbClr val="FF0000"/>
                </a:solidFill>
              </a:rPr>
              <a:t>：</a:t>
            </a:r>
            <a:endParaRPr lang="en-US" altLang="en-US" sz="4400" dirty="0">
              <a:solidFill>
                <a:srgbClr val="FF0000"/>
              </a:solidFill>
            </a:endParaRPr>
          </a:p>
          <a:p>
            <a:pPr marL="114300" lvl="1" indent="0" defTabSz="685799">
              <a:lnSpc>
                <a:spcPct val="120000"/>
              </a:lnSpc>
              <a:spcBef>
                <a:spcPts val="375"/>
              </a:spcBef>
              <a:buNone/>
              <a:defRPr/>
            </a:pPr>
            <a:r>
              <a:rPr lang="zh-TW" altLang="en-US" sz="4400" b="1" dirty="0">
                <a:solidFill>
                  <a:srgbClr val="4A09ED"/>
                </a:solidFill>
                <a:latin typeface="標楷體" panose="03000509000000000000" pitchFamily="65" charset="-120"/>
                <a:ea typeface="標楷體" panose="03000509000000000000" pitchFamily="65" charset="-120"/>
              </a:rPr>
              <a:t>石碇高中</a:t>
            </a:r>
            <a:r>
              <a:rPr lang="en-US" altLang="zh-TW" sz="4400" b="1" dirty="0">
                <a:solidFill>
                  <a:srgbClr val="4A09ED"/>
                </a:solidFill>
                <a:latin typeface="標楷體" panose="03000509000000000000" pitchFamily="65" charset="-120"/>
                <a:ea typeface="標楷體" panose="03000509000000000000" pitchFamily="65" charset="-120"/>
              </a:rPr>
              <a:t>(69+1)   </a:t>
            </a:r>
            <a:r>
              <a:rPr lang="zh-TW" altLang="en-US" sz="4400" b="1" dirty="0">
                <a:solidFill>
                  <a:srgbClr val="4A09ED"/>
                </a:solidFill>
                <a:latin typeface="標楷體" panose="03000509000000000000" pitchFamily="65" charset="-120"/>
                <a:ea typeface="標楷體" panose="03000509000000000000" pitchFamily="65" charset="-120"/>
              </a:rPr>
              <a:t>雙溪高中</a:t>
            </a:r>
            <a:r>
              <a:rPr lang="en-US" altLang="zh-TW" sz="4400" b="1" dirty="0">
                <a:solidFill>
                  <a:srgbClr val="4A09ED"/>
                </a:solidFill>
                <a:latin typeface="標楷體" panose="03000509000000000000" pitchFamily="65" charset="-120"/>
                <a:ea typeface="標楷體" panose="03000509000000000000" pitchFamily="65" charset="-120"/>
              </a:rPr>
              <a:t>(24+1)</a:t>
            </a:r>
            <a:br>
              <a:rPr lang="en-US" altLang="zh-TW" sz="4400" b="1" dirty="0">
                <a:solidFill>
                  <a:srgbClr val="4A09ED"/>
                </a:solidFill>
                <a:latin typeface="標楷體" panose="03000509000000000000" pitchFamily="65" charset="-120"/>
                <a:ea typeface="標楷體" panose="03000509000000000000" pitchFamily="65" charset="-120"/>
              </a:rPr>
            </a:br>
            <a:r>
              <a:rPr lang="zh-TW" altLang="en-US" sz="4400" b="1" dirty="0">
                <a:solidFill>
                  <a:srgbClr val="4A09ED"/>
                </a:solidFill>
                <a:latin typeface="標楷體" panose="03000509000000000000" pitchFamily="65" charset="-120"/>
                <a:ea typeface="標楷體" panose="03000509000000000000" pitchFamily="65" charset="-120"/>
              </a:rPr>
              <a:t>安康高中</a:t>
            </a:r>
            <a:r>
              <a:rPr lang="en-US" altLang="zh-TW" sz="4400" b="1" dirty="0">
                <a:solidFill>
                  <a:srgbClr val="4A09ED"/>
                </a:solidFill>
                <a:latin typeface="標楷體" panose="03000509000000000000" pitchFamily="65" charset="-120"/>
                <a:ea typeface="標楷體" panose="03000509000000000000" pitchFamily="65" charset="-120"/>
              </a:rPr>
              <a:t>(94+1)   </a:t>
            </a:r>
            <a:r>
              <a:rPr lang="zh-TW" altLang="en-US" sz="4400" b="1" dirty="0">
                <a:solidFill>
                  <a:srgbClr val="4A09ED"/>
                </a:solidFill>
                <a:latin typeface="標楷體" panose="03000509000000000000" pitchFamily="65" charset="-120"/>
                <a:ea typeface="標楷體" panose="03000509000000000000" pitchFamily="65" charset="-120"/>
              </a:rPr>
              <a:t>新店高中</a:t>
            </a:r>
            <a:r>
              <a:rPr lang="en-US" altLang="zh-TW" sz="4400" b="1" dirty="0">
                <a:solidFill>
                  <a:srgbClr val="4A09ED"/>
                </a:solidFill>
                <a:latin typeface="標楷體" panose="03000509000000000000" pitchFamily="65" charset="-120"/>
                <a:ea typeface="標楷體" panose="03000509000000000000" pitchFamily="65" charset="-120"/>
              </a:rPr>
              <a:t>(110+2)</a:t>
            </a:r>
            <a:endParaRPr lang="en-US" altLang="zh-TW" sz="4400" dirty="0">
              <a:solidFill>
                <a:srgbClr val="FF0000"/>
              </a:solidFill>
              <a:latin typeface="標楷體" panose="03000509000000000000" pitchFamily="65" charset="-120"/>
              <a:ea typeface="標楷體" panose="03000509000000000000" pitchFamily="65" charset="-120"/>
            </a:endParaRPr>
          </a:p>
          <a:p>
            <a:pPr marL="342900" lvl="1" indent="0">
              <a:lnSpc>
                <a:spcPct val="120000"/>
              </a:lnSpc>
              <a:buNone/>
            </a:pPr>
            <a:endParaRPr lang="zh-TW" altLang="en-US" sz="4400" b="1" dirty="0">
              <a:solidFill>
                <a:srgbClr val="4A09ED"/>
              </a:solidFill>
              <a:ea typeface="標楷體" panose="03000509000000000000" pitchFamily="65" charset="-120"/>
            </a:endParaRPr>
          </a:p>
          <a:p>
            <a:pPr marL="342900" lvl="1" indent="0">
              <a:lnSpc>
                <a:spcPct val="120000"/>
              </a:lnSpc>
              <a:buNone/>
            </a:pPr>
            <a:endParaRPr lang="en-US" altLang="zh-TW" sz="3300" dirty="0">
              <a:solidFill>
                <a:srgbClr val="4A09ED"/>
              </a:solidFill>
              <a:ea typeface="標楷體" panose="03000509000000000000" pitchFamily="65" charset="-120"/>
            </a:endParaRPr>
          </a:p>
        </p:txBody>
      </p:sp>
      <p:sp>
        <p:nvSpPr>
          <p:cNvPr id="82948" name="投影片編號版面配置區 6"/>
          <p:cNvSpPr>
            <a:spLocks noGrp="1"/>
          </p:cNvSpPr>
          <p:nvPr>
            <p:ph type="sldNum" sz="quarter" idx="4294967295"/>
          </p:nvPr>
        </p:nvSpPr>
        <p:spPr bwMode="auto">
          <a:xfrm>
            <a:off x="0" y="6019800"/>
            <a:ext cx="762000" cy="228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27097237-E216-45D2-8AD6-DA660EEF4E4F}"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t>52</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nvGrpSpPr>
          <p:cNvPr id="82950" name="群組 6"/>
          <p:cNvGrpSpPr>
            <a:grpSpLocks/>
          </p:cNvGrpSpPr>
          <p:nvPr/>
        </p:nvGrpSpPr>
        <p:grpSpPr bwMode="auto">
          <a:xfrm>
            <a:off x="1736446" y="-176186"/>
            <a:ext cx="8523182" cy="1765911"/>
            <a:chOff x="69230" y="-308306"/>
            <a:chExt cx="8229600" cy="1524521"/>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254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alibri" panose="020F0502020204030204"/>
                <a:ea typeface="標楷體" panose="03000509000000000000" pitchFamily="65" charset="-120"/>
                <a:cs typeface="+mn-cs"/>
              </a:endParaRPr>
            </a:p>
          </p:txBody>
        </p:sp>
        <p:sp>
          <p:nvSpPr>
            <p:cNvPr id="10" name="圓角矩形 4"/>
            <p:cNvSpPr/>
            <p:nvPr/>
          </p:nvSpPr>
          <p:spPr>
            <a:xfrm>
              <a:off x="224976" y="-308306"/>
              <a:ext cx="8037627" cy="1524521"/>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a:t>
              </a:r>
              <a:r>
                <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學年度入學管道</a:t>
              </a:r>
              <a:r>
                <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endPar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pic>
        <p:nvPicPr>
          <p:cNvPr id="12" name="Picture 2">
            <a:hlinkClick r:id="rId3" action="ppaction://hlinksldjump"/>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169174" y="5660561"/>
            <a:ext cx="1429111" cy="117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矩形 2"/>
          <p:cNvSpPr/>
          <p:nvPr/>
        </p:nvSpPr>
        <p:spPr>
          <a:xfrm>
            <a:off x="167508" y="5232737"/>
            <a:ext cx="4572000" cy="1015663"/>
          </a:xfrm>
          <a:prstGeom prst="rect">
            <a:avLst/>
          </a:prstGeom>
        </p:spPr>
        <p:txBody>
          <a:bodyPr>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擇一申請</a:t>
            </a:r>
            <a:endParaRPr kumimoji="0" lang="zh-TW" altLang="en-US" sz="18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pic>
        <p:nvPicPr>
          <p:cNvPr id="11" name="Picture 2">
            <a:hlinkClick r:id="rId3" action="ppaction://hlinksldjump"/>
            <a:extLst>
              <a:ext uri="{FF2B5EF4-FFF2-40B4-BE49-F238E27FC236}">
                <a16:creationId xmlns:a16="http://schemas.microsoft.com/office/drawing/2014/main" xmlns="" id="{A7BD5809-C7A6-4E0B-AA28-B7CAEAA6C33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598285" y="5660561"/>
            <a:ext cx="1429111" cy="117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矩形 3">
            <a:extLst>
              <a:ext uri="{FF2B5EF4-FFF2-40B4-BE49-F238E27FC236}">
                <a16:creationId xmlns:a16="http://schemas.microsoft.com/office/drawing/2014/main" xmlns="" id="{09D25BC7-B11A-49A2-A66C-45F85F6DDA52}"/>
              </a:ext>
            </a:extLst>
          </p:cNvPr>
          <p:cNvSpPr/>
          <p:nvPr/>
        </p:nvSpPr>
        <p:spPr>
          <a:xfrm>
            <a:off x="3877733" y="5050304"/>
            <a:ext cx="3991798" cy="1938992"/>
          </a:xfrm>
          <a:prstGeom prst="rect">
            <a:avLst/>
          </a:prstGeom>
        </p:spPr>
        <p:txBody>
          <a:bodyPr wrap="none">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放榜：</a:t>
            </a:r>
            <a: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6/14</a:t>
            </a:r>
            <a:b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b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報到：</a:t>
            </a:r>
            <a: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6/15</a:t>
            </a:r>
            <a:endParaRPr kumimoji="0" lang="zh-TW" altLang="en-US" sz="18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spTree>
    <p:extLst>
      <p:ext uri="{BB962C8B-B14F-4D97-AF65-F5344CB8AC3E}">
        <p14:creationId xmlns:p14="http://schemas.microsoft.com/office/powerpoint/2010/main" val="392988951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2000"/>
                                        <p:tgtEl>
                                          <p:spTgt spid="11"/>
                                        </p:tgtEl>
                                      </p:cBhvr>
                                    </p:animEffect>
                                    <p:anim calcmode="lin" valueType="num">
                                      <p:cBhvr>
                                        <p:cTn id="13" dur="2000" fill="hold"/>
                                        <p:tgtEl>
                                          <p:spTgt spid="11"/>
                                        </p:tgtEl>
                                        <p:attrNameLst>
                                          <p:attrName>ppt_w</p:attrName>
                                        </p:attrNameLst>
                                      </p:cBhvr>
                                      <p:tavLst>
                                        <p:tav tm="0" fmla="#ppt_w*sin(2.5*pi*$)">
                                          <p:val>
                                            <p:fltVal val="0"/>
                                          </p:val>
                                        </p:tav>
                                        <p:tav tm="100000">
                                          <p:val>
                                            <p:fltVal val="1"/>
                                          </p:val>
                                        </p:tav>
                                      </p:tavLst>
                                    </p:anim>
                                    <p:anim calcmode="lin" valueType="num">
                                      <p:cBhvr>
                                        <p:cTn id="14" dur="20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fltVal val="0"/>
                                          </p:val>
                                        </p:tav>
                                        <p:tav tm="100000">
                                          <p:val>
                                            <p:strVal val="#ppt_w"/>
                                          </p:val>
                                        </p:tav>
                                      </p:tavLst>
                                    </p:anim>
                                    <p:anim calcmode="lin" valueType="num">
                                      <p:cBhvr>
                                        <p:cTn id="20" dur="1000" fill="hold"/>
                                        <p:tgtEl>
                                          <p:spTgt spid="3"/>
                                        </p:tgtEl>
                                        <p:attrNameLst>
                                          <p:attrName>ppt_h</p:attrName>
                                        </p:attrNameLst>
                                      </p:cBhvr>
                                      <p:tavLst>
                                        <p:tav tm="0">
                                          <p:val>
                                            <p:fltVal val="0"/>
                                          </p:val>
                                        </p:tav>
                                        <p:tav tm="100000">
                                          <p:val>
                                            <p:strVal val="#ppt_h"/>
                                          </p:val>
                                        </p:tav>
                                      </p:tavLst>
                                    </p:anim>
                                    <p:anim calcmode="lin" valueType="num">
                                      <p:cBhvr>
                                        <p:cTn id="21" dur="1000" fill="hold"/>
                                        <p:tgtEl>
                                          <p:spTgt spid="3"/>
                                        </p:tgtEl>
                                        <p:attrNameLst>
                                          <p:attrName>style.rotation</p:attrName>
                                        </p:attrNameLst>
                                      </p:cBhvr>
                                      <p:tavLst>
                                        <p:tav tm="0">
                                          <p:val>
                                            <p:fltVal val="90"/>
                                          </p:val>
                                        </p:tav>
                                        <p:tav tm="100000">
                                          <p:val>
                                            <p:fltVal val="0"/>
                                          </p:val>
                                        </p:tav>
                                      </p:tavLst>
                                    </p:anim>
                                    <p:animEffect transition="in" filter="fade">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3.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4996" name="投影片編號版面配置區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cene3d>
              <a:camera prst="orthographicFront"/>
              <a:lightRig rig="threePt" dir="t"/>
            </a:scene3d>
            <a:sp3d extrusionH="57150">
              <a:bevelT w="38100" h="38100"/>
            </a:sp3d>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5623830D-D785-4817-AA3B-DEF9F88782EA}"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t>53</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84994" name="標題 3"/>
          <p:cNvSpPr>
            <a:spLocks noGrp="1"/>
          </p:cNvSpPr>
          <p:nvPr>
            <p:ph type="title" idx="4294967295"/>
          </p:nvPr>
        </p:nvSpPr>
        <p:spPr>
          <a:xfrm>
            <a:off x="152968" y="1809335"/>
            <a:ext cx="5770188" cy="1204912"/>
          </a:xfrm>
        </p:spPr>
        <p:txBody>
          <a:bodyPr>
            <a:normAutofit fontScale="90000"/>
            <a:scene3d>
              <a:camera prst="orthographicFront"/>
              <a:lightRig rig="threePt" dir="t"/>
            </a:scene3d>
            <a:sp3d extrusionH="57150">
              <a:bevelT w="38100" h="38100"/>
            </a:sp3d>
          </a:bodyPr>
          <a:lstStyle/>
          <a:p>
            <a:pPr>
              <a:lnSpc>
                <a:spcPct val="150000"/>
              </a:lnSpc>
            </a:pPr>
            <a:r>
              <a:rPr altLang="en-US" sz="4900" b="1" dirty="0">
                <a:solidFill>
                  <a:srgbClr val="00B050"/>
                </a:solidFill>
                <a:effectLst>
                  <a:outerShdw blurRad="38100" dist="38100" dir="2700000" algn="tl">
                    <a:srgbClr val="000000">
                      <a:alpha val="43137"/>
                    </a:srgbClr>
                  </a:outerShdw>
                </a:effectLst>
              </a:rPr>
              <a:t>以</a:t>
            </a:r>
            <a:r>
              <a:rPr lang="zh-TW" altLang="en-US" sz="4900" b="1" dirty="0">
                <a:solidFill>
                  <a:srgbClr val="00B050"/>
                </a:solidFill>
                <a:effectLst>
                  <a:outerShdw blurRad="38100" dist="38100" dir="2700000" algn="tl">
                    <a:srgbClr val="000000">
                      <a:alpha val="43137"/>
                    </a:srgbClr>
                  </a:outerShdw>
                </a:effectLst>
              </a:rPr>
              <a:t>石碇高中國中部</a:t>
            </a:r>
            <a:r>
              <a:rPr altLang="en-US" sz="4900" b="1" dirty="0" err="1">
                <a:solidFill>
                  <a:srgbClr val="00B050"/>
                </a:solidFill>
                <a:effectLst>
                  <a:outerShdw blurRad="38100" dist="38100" dir="2700000" algn="tl">
                    <a:srgbClr val="000000">
                      <a:alpha val="43137"/>
                    </a:srgbClr>
                  </a:outerShdw>
                </a:effectLst>
              </a:rPr>
              <a:t>為例</a:t>
            </a:r>
            <a:r>
              <a:rPr lang="en-US" altLang="en-US" sz="3600" b="1" dirty="0">
                <a:solidFill>
                  <a:srgbClr val="00B050"/>
                </a:solidFill>
                <a:effectLst>
                  <a:outerShdw blurRad="38100" dist="38100" dir="2700000" algn="tl">
                    <a:srgbClr val="000000">
                      <a:alpha val="43137"/>
                    </a:srgbClr>
                  </a:outerShdw>
                </a:effectLst>
              </a:rPr>
              <a:t/>
            </a:r>
            <a:br>
              <a:rPr lang="en-US" altLang="en-US" sz="3600" b="1" dirty="0">
                <a:solidFill>
                  <a:srgbClr val="00B050"/>
                </a:solidFill>
                <a:effectLst>
                  <a:outerShdw blurRad="38100" dist="38100" dir="2700000" algn="tl">
                    <a:srgbClr val="000000">
                      <a:alpha val="43137"/>
                    </a:srgbClr>
                  </a:outerShdw>
                </a:effectLst>
              </a:rPr>
            </a:br>
            <a:r>
              <a:rPr lang="zh-TW" altLang="en-US" sz="4000" dirty="0">
                <a:solidFill>
                  <a:srgbClr val="FF0000"/>
                </a:solidFill>
                <a:latin typeface="新細明體" panose="02020500000000000000" pitchFamily="18" charset="-120"/>
                <a:ea typeface="新細明體" panose="02020500000000000000" pitchFamily="18" charset="-120"/>
              </a:rPr>
              <a:t>■</a:t>
            </a:r>
            <a:r>
              <a:rPr lang="zh-TW" altLang="en-US" sz="4000" dirty="0">
                <a:solidFill>
                  <a:srgbClr val="FF0000"/>
                </a:solidFill>
              </a:rPr>
              <a:t>技術型高中</a:t>
            </a:r>
            <a:endParaRPr altLang="en-US" sz="4000" b="1" dirty="0">
              <a:solidFill>
                <a:srgbClr val="00B050"/>
              </a:solidFill>
              <a:effectLst>
                <a:outerShdw blurRad="38100" dist="38100" dir="2700000" algn="tl">
                  <a:srgbClr val="000000">
                    <a:alpha val="43137"/>
                  </a:srgbClr>
                </a:outerShdw>
              </a:effectLst>
            </a:endParaRPr>
          </a:p>
        </p:txBody>
      </p:sp>
      <p:sp>
        <p:nvSpPr>
          <p:cNvPr id="84995" name="內容版面配置區 3"/>
          <p:cNvSpPr>
            <a:spLocks noGrp="1"/>
          </p:cNvSpPr>
          <p:nvPr>
            <p:ph idx="4294967295"/>
          </p:nvPr>
        </p:nvSpPr>
        <p:spPr>
          <a:xfrm>
            <a:off x="6183822" y="1508701"/>
            <a:ext cx="5666563" cy="3641034"/>
          </a:xfrm>
        </p:spPr>
        <p:txBody>
          <a:bodyPr>
            <a:noAutofit/>
            <a:scene3d>
              <a:camera prst="orthographicFront"/>
              <a:lightRig rig="threePt" dir="t"/>
            </a:scene3d>
            <a:sp3d extrusionH="57150">
              <a:bevelT w="38100" h="38100"/>
            </a:sp3d>
          </a:bodyPr>
          <a:lstStyle/>
          <a:p>
            <a:pPr marL="171454" lvl="1" indent="0">
              <a:lnSpc>
                <a:spcPct val="150000"/>
              </a:lnSpc>
              <a:spcBef>
                <a:spcPts val="0"/>
              </a:spcBef>
              <a:buNone/>
            </a:pPr>
            <a:r>
              <a:rPr lang="zh-TW" altLang="en-US" sz="3200" b="1" dirty="0">
                <a:solidFill>
                  <a:srgbClr val="0000CC"/>
                </a:solidFill>
              </a:rPr>
              <a:t>瑞芳高級工業職業學校</a:t>
            </a:r>
            <a:r>
              <a:rPr lang="en-US" altLang="zh-TW" sz="1600" b="1" dirty="0">
                <a:solidFill>
                  <a:srgbClr val="0000CC"/>
                </a:solidFill>
              </a:rPr>
              <a:t/>
            </a:r>
            <a:br>
              <a:rPr lang="en-US" altLang="zh-TW" sz="1600" b="1" dirty="0">
                <a:solidFill>
                  <a:srgbClr val="0000CC"/>
                </a:solidFill>
              </a:rPr>
            </a:br>
            <a:r>
              <a:rPr lang="zh-TW" altLang="en-US" sz="2800" b="1" dirty="0">
                <a:solidFill>
                  <a:srgbClr val="FF6699"/>
                </a:solidFill>
                <a:latin typeface="標楷體" panose="03000509000000000000" pitchFamily="65" charset="-120"/>
              </a:rPr>
              <a:t>機械科</a:t>
            </a:r>
            <a:r>
              <a:rPr lang="en-US" altLang="zh-TW" sz="2800" b="1" dirty="0">
                <a:solidFill>
                  <a:srgbClr val="FF6699"/>
                </a:solidFill>
                <a:latin typeface="標楷體" panose="03000509000000000000" pitchFamily="65" charset="-120"/>
              </a:rPr>
              <a:t>(7)  </a:t>
            </a:r>
            <a:r>
              <a:rPr lang="zh-TW" altLang="en-US" sz="2800" b="1" dirty="0">
                <a:solidFill>
                  <a:srgbClr val="FF6699"/>
                </a:solidFill>
                <a:latin typeface="標楷體" panose="03000509000000000000" pitchFamily="65" charset="-120"/>
              </a:rPr>
              <a:t>    電子科</a:t>
            </a:r>
            <a:r>
              <a:rPr lang="en-US" altLang="zh-TW" sz="2800" b="1" dirty="0">
                <a:solidFill>
                  <a:srgbClr val="FF6699"/>
                </a:solidFill>
                <a:latin typeface="標楷體" panose="03000509000000000000" pitchFamily="65" charset="-120"/>
              </a:rPr>
              <a:t>(7)</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資訊科</a:t>
            </a:r>
            <a:r>
              <a:rPr lang="en-US" altLang="zh-TW" sz="2800" b="1" dirty="0">
                <a:solidFill>
                  <a:srgbClr val="FF6699"/>
                </a:solidFill>
                <a:latin typeface="標楷體" panose="03000509000000000000" pitchFamily="65" charset="-120"/>
              </a:rPr>
              <a:t>(7)      </a:t>
            </a:r>
            <a:r>
              <a:rPr lang="zh-TW" altLang="en-US" sz="2800" b="1" dirty="0">
                <a:solidFill>
                  <a:srgbClr val="FF6699"/>
                </a:solidFill>
                <a:latin typeface="標楷體" panose="03000509000000000000" pitchFamily="65" charset="-120"/>
              </a:rPr>
              <a:t>電機科</a:t>
            </a:r>
            <a:r>
              <a:rPr lang="en-US" altLang="zh-TW" sz="2800" b="1" dirty="0">
                <a:solidFill>
                  <a:srgbClr val="FF6699"/>
                </a:solidFill>
                <a:latin typeface="標楷體" panose="03000509000000000000" pitchFamily="65" charset="-120"/>
              </a:rPr>
              <a:t>(7)</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建築科</a:t>
            </a:r>
            <a:r>
              <a:rPr lang="en-US" altLang="zh-TW" sz="2800" b="1" dirty="0">
                <a:solidFill>
                  <a:srgbClr val="FF6699"/>
                </a:solidFill>
                <a:latin typeface="標楷體" panose="03000509000000000000" pitchFamily="65" charset="-120"/>
              </a:rPr>
              <a:t>(7)  </a:t>
            </a:r>
            <a:r>
              <a:rPr lang="zh-TW" altLang="en-US" sz="2800" b="1" dirty="0">
                <a:solidFill>
                  <a:srgbClr val="FF6699"/>
                </a:solidFill>
                <a:latin typeface="標楷體" panose="03000509000000000000" pitchFamily="65" charset="-120"/>
              </a:rPr>
              <a:t>    空間測繪科</a:t>
            </a:r>
            <a:r>
              <a:rPr lang="en-US" altLang="zh-TW" sz="2800" b="1" dirty="0">
                <a:solidFill>
                  <a:srgbClr val="FF6699"/>
                </a:solidFill>
                <a:latin typeface="標楷體" panose="03000509000000000000" pitchFamily="65" charset="-120"/>
              </a:rPr>
              <a:t>(5)</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電腦機械製圖科</a:t>
            </a:r>
            <a:r>
              <a:rPr lang="en-US" altLang="zh-TW" sz="2800" b="1" dirty="0">
                <a:solidFill>
                  <a:srgbClr val="FF6699"/>
                </a:solidFill>
                <a:latin typeface="標楷體" panose="03000509000000000000" pitchFamily="65" charset="-120"/>
              </a:rPr>
              <a:t>(5)</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室內空間設計科</a:t>
            </a:r>
            <a:r>
              <a:rPr lang="en-US" altLang="zh-TW" sz="2800" b="1" dirty="0">
                <a:solidFill>
                  <a:srgbClr val="FF6699"/>
                </a:solidFill>
                <a:latin typeface="標楷體" panose="03000509000000000000" pitchFamily="65" charset="-120"/>
              </a:rPr>
              <a:t>(5) </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應用英語科</a:t>
            </a:r>
            <a:r>
              <a:rPr lang="en-US" altLang="zh-TW" sz="2800" b="1" dirty="0">
                <a:solidFill>
                  <a:srgbClr val="FF6699"/>
                </a:solidFill>
                <a:latin typeface="標楷體" panose="03000509000000000000" pitchFamily="65" charset="-120"/>
              </a:rPr>
              <a:t>(7)</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綜合高中科</a:t>
            </a:r>
            <a:r>
              <a:rPr lang="en-US" altLang="zh-TW" sz="2800" b="1" dirty="0">
                <a:solidFill>
                  <a:srgbClr val="FF6699"/>
                </a:solidFill>
                <a:latin typeface="標楷體" panose="03000509000000000000" pitchFamily="65" charset="-120"/>
              </a:rPr>
              <a:t>(20)</a:t>
            </a:r>
            <a:endParaRPr lang="en-US" altLang="zh-TW" sz="2400" b="1" dirty="0">
              <a:solidFill>
                <a:srgbClr val="0000CC"/>
              </a:solidFill>
            </a:endParaRPr>
          </a:p>
        </p:txBody>
      </p:sp>
      <p:grpSp>
        <p:nvGrpSpPr>
          <p:cNvPr id="84997" name="群組 6"/>
          <p:cNvGrpSpPr>
            <a:grpSpLocks/>
          </p:cNvGrpSpPr>
          <p:nvPr/>
        </p:nvGrpSpPr>
        <p:grpSpPr bwMode="auto">
          <a:xfrm>
            <a:off x="2982516" y="44327"/>
            <a:ext cx="6226969" cy="1369899"/>
            <a:chOff x="69230" y="9576"/>
            <a:chExt cx="8229600" cy="964646"/>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127000" h="127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entury Schoolbook"/>
                <a:ea typeface="新細明體" panose="02020500000000000000" pitchFamily="18" charset="-120"/>
                <a:cs typeface="+mn-cs"/>
              </a:endParaRPr>
            </a:p>
          </p:txBody>
        </p:sp>
        <p:sp>
          <p:nvSpPr>
            <p:cNvPr id="10" name="圓角矩形 4"/>
            <p:cNvSpPr/>
            <p:nvPr/>
          </p:nvSpPr>
          <p:spPr>
            <a:xfrm>
              <a:off x="261202" y="76103"/>
              <a:ext cx="8037628" cy="868357"/>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sp3d/>
            </a:bodyP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a:t>
              </a:r>
              <a:r>
                <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學年度入學管道</a:t>
              </a:r>
              <a:r>
                <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endPar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pic>
        <p:nvPicPr>
          <p:cNvPr id="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858534" y="5842861"/>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文字方塊 1"/>
          <p:cNvSpPr txBox="1"/>
          <p:nvPr/>
        </p:nvSpPr>
        <p:spPr>
          <a:xfrm>
            <a:off x="-75422" y="3655336"/>
            <a:ext cx="6226968" cy="2796856"/>
          </a:xfrm>
          <a:prstGeom prst="rect">
            <a:avLst/>
          </a:prstGeom>
          <a:noFill/>
        </p:spPr>
        <p:txBody>
          <a:bodyPr wrap="square" rtlCol="0">
            <a:spAutoFit/>
            <a:scene3d>
              <a:camera prst="orthographicFront"/>
              <a:lightRig rig="threePt" dir="t"/>
            </a:scene3d>
            <a:sp3d extrusionH="57150">
              <a:bevelT w="38100" h="38100"/>
            </a:sp3d>
          </a:bodyPr>
          <a:lstStyle/>
          <a:p>
            <a:pPr marL="342900" marR="0" lvl="1" indent="0" algn="l" defTabSz="685783" rtl="0" eaLnBrk="1" fontAlgn="auto" latinLnBrk="0" hangingPunct="1">
              <a:lnSpc>
                <a:spcPct val="150000"/>
              </a:lnSpc>
              <a:spcBef>
                <a:spcPts val="750"/>
              </a:spcBef>
              <a:spcAft>
                <a:spcPts val="0"/>
              </a:spcAft>
              <a:buClrTx/>
              <a:buSzPct val="90000"/>
              <a:buFontTx/>
              <a:buNone/>
              <a:tabLst/>
              <a:defRPr/>
            </a:pPr>
            <a:r>
              <a:rPr kumimoji="0" lang="zh-TW" altLang="en-US" sz="32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樟樹國際實創高中</a:t>
            </a:r>
            <a: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
            </a:r>
            <a:b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b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多媒體動畫科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(17+1)</a:t>
            </a:r>
          </a:p>
          <a:p>
            <a:pPr marL="342900" marR="0" lvl="1" indent="0" algn="l" defTabSz="685783" rtl="0" eaLnBrk="1" fontAlgn="auto" latinLnBrk="0" hangingPunct="1">
              <a:lnSpc>
                <a:spcPct val="150000"/>
              </a:lnSpc>
              <a:spcBef>
                <a:spcPts val="750"/>
              </a:spcBef>
              <a:spcAft>
                <a:spcPts val="0"/>
              </a:spcAft>
              <a:buClrTx/>
              <a:buSzPct val="90000"/>
              <a:buFontTx/>
              <a:buNone/>
              <a:tabLst/>
              <a:defRPr/>
            </a:pP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流行服飾科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(12) </a:t>
            </a:r>
            <a:b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b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資訊科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(18)</a:t>
            </a: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593893" y="5871958"/>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51880" y="5877518"/>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60872" y="5877518"/>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8769482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2000"/>
                                        <p:tgtEl>
                                          <p:spTgt spid="14"/>
                                        </p:tgtEl>
                                      </p:cBhvr>
                                    </p:animEffect>
                                    <p:anim calcmode="lin" valueType="num">
                                      <p:cBhvr>
                                        <p:cTn id="13" dur="2000" fill="hold"/>
                                        <p:tgtEl>
                                          <p:spTgt spid="14"/>
                                        </p:tgtEl>
                                        <p:attrNameLst>
                                          <p:attrName>ppt_w</p:attrName>
                                        </p:attrNameLst>
                                      </p:cBhvr>
                                      <p:tavLst>
                                        <p:tav tm="0" fmla="#ppt_w*sin(2.5*pi*$)">
                                          <p:val>
                                            <p:fltVal val="0"/>
                                          </p:val>
                                        </p:tav>
                                        <p:tav tm="100000">
                                          <p:val>
                                            <p:fltVal val="1"/>
                                          </p:val>
                                        </p:tav>
                                      </p:tavLst>
                                    </p:anim>
                                    <p:anim calcmode="lin" valueType="num">
                                      <p:cBhvr>
                                        <p:cTn id="14" dur="2000" fill="hold"/>
                                        <p:tgtEl>
                                          <p:spTgt spid="14"/>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2000"/>
                                        <p:tgtEl>
                                          <p:spTgt spid="16"/>
                                        </p:tgtEl>
                                      </p:cBhvr>
                                    </p:animEffect>
                                    <p:anim calcmode="lin" valueType="num">
                                      <p:cBhvr>
                                        <p:cTn id="18" dur="2000" fill="hold"/>
                                        <p:tgtEl>
                                          <p:spTgt spid="16"/>
                                        </p:tgtEl>
                                        <p:attrNameLst>
                                          <p:attrName>ppt_w</p:attrName>
                                        </p:attrNameLst>
                                      </p:cBhvr>
                                      <p:tavLst>
                                        <p:tav tm="0" fmla="#ppt_w*sin(2.5*pi*$)">
                                          <p:val>
                                            <p:fltVal val="0"/>
                                          </p:val>
                                        </p:tav>
                                        <p:tav tm="100000">
                                          <p:val>
                                            <p:fltVal val="1"/>
                                          </p:val>
                                        </p:tav>
                                      </p:tavLst>
                                    </p:anim>
                                    <p:anim calcmode="lin" valueType="num">
                                      <p:cBhvr>
                                        <p:cTn id="19" dur="2000" fill="hold"/>
                                        <p:tgtEl>
                                          <p:spTgt spid="16"/>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2000"/>
                                        <p:tgtEl>
                                          <p:spTgt spid="17"/>
                                        </p:tgtEl>
                                      </p:cBhvr>
                                    </p:animEffect>
                                    <p:anim calcmode="lin" valueType="num">
                                      <p:cBhvr>
                                        <p:cTn id="23" dur="2000" fill="hold"/>
                                        <p:tgtEl>
                                          <p:spTgt spid="17"/>
                                        </p:tgtEl>
                                        <p:attrNameLst>
                                          <p:attrName>ppt_w</p:attrName>
                                        </p:attrNameLst>
                                      </p:cBhvr>
                                      <p:tavLst>
                                        <p:tav tm="0" fmla="#ppt_w*sin(2.5*pi*$)">
                                          <p:val>
                                            <p:fltVal val="0"/>
                                          </p:val>
                                        </p:tav>
                                        <p:tav tm="100000">
                                          <p:val>
                                            <p:fltVal val="1"/>
                                          </p:val>
                                        </p:tav>
                                      </p:tavLst>
                                    </p:anim>
                                    <p:anim calcmode="lin" valueType="num">
                                      <p:cBhvr>
                                        <p:cTn id="24" dur="2000" fill="hold"/>
                                        <p:tgtEl>
                                          <p:spTgt spid="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2946" name="標題 3"/>
          <p:cNvSpPr>
            <a:spLocks noGrp="1"/>
          </p:cNvSpPr>
          <p:nvPr>
            <p:ph type="title" idx="4294967295"/>
          </p:nvPr>
        </p:nvSpPr>
        <p:spPr>
          <a:xfrm>
            <a:off x="-1" y="1079500"/>
            <a:ext cx="8080131" cy="1852613"/>
          </a:xfrm>
        </p:spPr>
        <p:txBody>
          <a:bodyPr>
            <a:noAutofit/>
            <a:scene3d>
              <a:camera prst="orthographicFront"/>
              <a:lightRig rig="threePt" dir="t"/>
            </a:scene3d>
            <a:sp3d extrusionH="57150">
              <a:bevelT w="38100" h="38100"/>
            </a:sp3d>
          </a:bodyPr>
          <a:lstStyle/>
          <a:p>
            <a:pPr algn="ctr"/>
            <a:r>
              <a:rPr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以</a:t>
            </a:r>
            <a:r>
              <a:rPr lang="zh-TW"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文山國</a:t>
            </a:r>
            <a:r>
              <a:rPr lang="zh-TW" altLang="en-US" sz="6000" b="1" dirty="0">
                <a:solidFill>
                  <a:srgbClr val="00B050"/>
                </a:solidFill>
                <a:effectLst>
                  <a:outerShdw blurRad="38100" dist="38100" dir="2700000" algn="tl">
                    <a:srgbClr val="000000">
                      <a:alpha val="43137"/>
                    </a:srgbClr>
                  </a:outerShdw>
                </a:effectLst>
                <a:ea typeface="標楷體" panose="03000509000000000000" pitchFamily="65" charset="-120"/>
              </a:rPr>
              <a:t>中</a:t>
            </a:r>
            <a:r>
              <a:rPr lang="zh-TW"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為例</a:t>
            </a:r>
            <a:endParaRPr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sp>
        <p:nvSpPr>
          <p:cNvPr id="82949" name="內容版面配置區 3"/>
          <p:cNvSpPr>
            <a:spLocks noGrp="1"/>
          </p:cNvSpPr>
          <p:nvPr>
            <p:ph sz="half" idx="4294967295"/>
          </p:nvPr>
        </p:nvSpPr>
        <p:spPr>
          <a:xfrm>
            <a:off x="0" y="2003425"/>
            <a:ext cx="9991725" cy="3376826"/>
          </a:xfrm>
        </p:spPr>
        <p:txBody>
          <a:bodyPr>
            <a:normAutofit lnSpcReduction="10000"/>
            <a:scene3d>
              <a:camera prst="orthographicFront"/>
              <a:lightRig rig="threePt" dir="t"/>
            </a:scene3d>
            <a:sp3d extrusionH="57150">
              <a:bevelT w="38100" h="38100"/>
            </a:sp3d>
          </a:bodyPr>
          <a:lstStyle/>
          <a:p>
            <a:pPr marL="342900" lvl="1" indent="0">
              <a:buNone/>
            </a:pPr>
            <a:endParaRPr lang="en-US" altLang="en-US" dirty="0">
              <a:solidFill>
                <a:srgbClr val="FF0000"/>
              </a:solidFill>
              <a:latin typeface="標楷體" panose="03000509000000000000" pitchFamily="65" charset="-120"/>
              <a:ea typeface="標楷體" panose="03000509000000000000" pitchFamily="65" charset="-120"/>
            </a:endParaRPr>
          </a:p>
          <a:p>
            <a:pPr marL="342900" lvl="1" indent="0">
              <a:buNone/>
            </a:pPr>
            <a:r>
              <a:rPr altLang="en-US" sz="4400" dirty="0">
                <a:solidFill>
                  <a:srgbClr val="FF0000"/>
                </a:solidFill>
                <a:latin typeface="標楷體" panose="03000509000000000000" pitchFamily="65" charset="-120"/>
                <a:ea typeface="標楷體" panose="03000509000000000000" pitchFamily="65" charset="-120"/>
              </a:rPr>
              <a:t>■</a:t>
            </a:r>
            <a:r>
              <a:rPr altLang="en-US" sz="4400" dirty="0" err="1">
                <a:solidFill>
                  <a:srgbClr val="FF0000"/>
                </a:solidFill>
                <a:latin typeface="標楷體" panose="03000509000000000000" pitchFamily="65" charset="-120"/>
                <a:ea typeface="標楷體" panose="03000509000000000000" pitchFamily="65" charset="-120"/>
              </a:rPr>
              <a:t>普通</a:t>
            </a:r>
            <a:r>
              <a:rPr lang="zh-TW" altLang="en-US" sz="4400" dirty="0">
                <a:solidFill>
                  <a:srgbClr val="FF0000"/>
                </a:solidFill>
                <a:ea typeface="標楷體" panose="03000509000000000000" pitchFamily="65" charset="-120"/>
              </a:rPr>
              <a:t>高中</a:t>
            </a:r>
            <a:r>
              <a:rPr altLang="en-US" sz="4400" dirty="0">
                <a:solidFill>
                  <a:srgbClr val="FF0000"/>
                </a:solidFill>
              </a:rPr>
              <a:t>：</a:t>
            </a:r>
            <a:endParaRPr lang="en-US" altLang="en-US" sz="4400" dirty="0">
              <a:solidFill>
                <a:srgbClr val="FF0000"/>
              </a:solidFill>
            </a:endParaRPr>
          </a:p>
          <a:p>
            <a:pPr marL="114300" lvl="1" indent="0" defTabSz="685799">
              <a:lnSpc>
                <a:spcPct val="120000"/>
              </a:lnSpc>
              <a:spcBef>
                <a:spcPts val="375"/>
              </a:spcBef>
              <a:buNone/>
              <a:defRPr/>
            </a:pPr>
            <a:r>
              <a:rPr lang="zh-TW" altLang="en-US" sz="4400" b="1" dirty="0">
                <a:solidFill>
                  <a:srgbClr val="4A09ED"/>
                </a:solidFill>
                <a:latin typeface="標楷體" panose="03000509000000000000" pitchFamily="65" charset="-120"/>
                <a:ea typeface="標楷體" panose="03000509000000000000" pitchFamily="65" charset="-120"/>
              </a:rPr>
              <a:t>石碇高中</a:t>
            </a:r>
            <a:r>
              <a:rPr lang="en-US" altLang="zh-TW" sz="4400" b="1" dirty="0">
                <a:solidFill>
                  <a:srgbClr val="4A09ED"/>
                </a:solidFill>
                <a:latin typeface="標楷體" panose="03000509000000000000" pitchFamily="65" charset="-120"/>
                <a:ea typeface="標楷體" panose="03000509000000000000" pitchFamily="65" charset="-120"/>
              </a:rPr>
              <a:t>(69+1)   </a:t>
            </a:r>
            <a:r>
              <a:rPr lang="zh-TW" altLang="en-US" sz="4400" b="1" dirty="0">
                <a:solidFill>
                  <a:srgbClr val="4A09ED"/>
                </a:solidFill>
                <a:latin typeface="標楷體" panose="03000509000000000000" pitchFamily="65" charset="-120"/>
                <a:ea typeface="標楷體" panose="03000509000000000000" pitchFamily="65" charset="-120"/>
              </a:rPr>
              <a:t>永平高中</a:t>
            </a:r>
            <a:r>
              <a:rPr lang="en-US" altLang="zh-TW" sz="4400" b="1" dirty="0">
                <a:solidFill>
                  <a:srgbClr val="4A09ED"/>
                </a:solidFill>
                <a:latin typeface="標楷體" panose="03000509000000000000" pitchFamily="65" charset="-120"/>
                <a:ea typeface="標楷體" panose="03000509000000000000" pitchFamily="65" charset="-120"/>
              </a:rPr>
              <a:t>(69+1)</a:t>
            </a:r>
            <a:br>
              <a:rPr lang="en-US" altLang="zh-TW" sz="4400" b="1" dirty="0">
                <a:solidFill>
                  <a:srgbClr val="4A09ED"/>
                </a:solidFill>
                <a:latin typeface="標楷體" panose="03000509000000000000" pitchFamily="65" charset="-120"/>
                <a:ea typeface="標楷體" panose="03000509000000000000" pitchFamily="65" charset="-120"/>
              </a:rPr>
            </a:br>
            <a:r>
              <a:rPr lang="zh-TW" altLang="en-US" sz="4400" b="1" dirty="0">
                <a:solidFill>
                  <a:srgbClr val="4A09ED"/>
                </a:solidFill>
                <a:latin typeface="標楷體" panose="03000509000000000000" pitchFamily="65" charset="-120"/>
                <a:ea typeface="標楷體" panose="03000509000000000000" pitchFamily="65" charset="-120"/>
              </a:rPr>
              <a:t>安康高中</a:t>
            </a:r>
            <a:r>
              <a:rPr lang="en-US" altLang="zh-TW" sz="4400" b="1" dirty="0">
                <a:solidFill>
                  <a:srgbClr val="4A09ED"/>
                </a:solidFill>
                <a:latin typeface="標楷體" panose="03000509000000000000" pitchFamily="65" charset="-120"/>
                <a:ea typeface="標楷體" panose="03000509000000000000" pitchFamily="65" charset="-120"/>
              </a:rPr>
              <a:t>(94+1)   </a:t>
            </a:r>
            <a:r>
              <a:rPr lang="zh-TW" altLang="en-US" sz="4400" b="1" dirty="0">
                <a:solidFill>
                  <a:srgbClr val="4A09ED"/>
                </a:solidFill>
                <a:latin typeface="標楷體" panose="03000509000000000000" pitchFamily="65" charset="-120"/>
                <a:ea typeface="標楷體" panose="03000509000000000000" pitchFamily="65" charset="-120"/>
              </a:rPr>
              <a:t>新店高中</a:t>
            </a:r>
            <a:r>
              <a:rPr lang="en-US" altLang="zh-TW" sz="4400" b="1" dirty="0">
                <a:solidFill>
                  <a:srgbClr val="4A09ED"/>
                </a:solidFill>
                <a:latin typeface="標楷體" panose="03000509000000000000" pitchFamily="65" charset="-120"/>
                <a:ea typeface="標楷體" panose="03000509000000000000" pitchFamily="65" charset="-120"/>
              </a:rPr>
              <a:t>(110+2)</a:t>
            </a:r>
            <a:br>
              <a:rPr lang="en-US" altLang="zh-TW" sz="4400" b="1" dirty="0">
                <a:solidFill>
                  <a:srgbClr val="4A09ED"/>
                </a:solidFill>
                <a:latin typeface="標楷體" panose="03000509000000000000" pitchFamily="65" charset="-120"/>
                <a:ea typeface="標楷體" panose="03000509000000000000" pitchFamily="65" charset="-120"/>
              </a:rPr>
            </a:br>
            <a:r>
              <a:rPr lang="zh-TW" altLang="en-US" sz="4400" b="1" dirty="0">
                <a:solidFill>
                  <a:srgbClr val="4A09ED"/>
                </a:solidFill>
                <a:latin typeface="標楷體" panose="03000509000000000000" pitchFamily="65" charset="-120"/>
                <a:ea typeface="標楷體" panose="03000509000000000000" pitchFamily="65" charset="-120"/>
              </a:rPr>
              <a:t>雙溪高中</a:t>
            </a:r>
            <a:r>
              <a:rPr lang="en-US" altLang="zh-TW" sz="4400" b="1" dirty="0">
                <a:solidFill>
                  <a:srgbClr val="4A09ED"/>
                </a:solidFill>
                <a:latin typeface="標楷體" panose="03000509000000000000" pitchFamily="65" charset="-120"/>
                <a:ea typeface="標楷體" panose="03000509000000000000" pitchFamily="65" charset="-120"/>
              </a:rPr>
              <a:t>(24+1)</a:t>
            </a:r>
            <a:endParaRPr lang="en-US" altLang="zh-TW" sz="4400" dirty="0">
              <a:solidFill>
                <a:srgbClr val="FF0000"/>
              </a:solidFill>
              <a:latin typeface="標楷體" panose="03000509000000000000" pitchFamily="65" charset="-120"/>
              <a:ea typeface="標楷體" panose="03000509000000000000" pitchFamily="65" charset="-120"/>
            </a:endParaRPr>
          </a:p>
          <a:p>
            <a:pPr marL="342900" lvl="1" indent="0">
              <a:lnSpc>
                <a:spcPct val="120000"/>
              </a:lnSpc>
              <a:buNone/>
            </a:pPr>
            <a:endParaRPr lang="zh-TW" altLang="en-US" sz="4400" b="1" dirty="0">
              <a:solidFill>
                <a:srgbClr val="4A09ED"/>
              </a:solidFill>
              <a:ea typeface="標楷體" panose="03000509000000000000" pitchFamily="65" charset="-120"/>
            </a:endParaRPr>
          </a:p>
          <a:p>
            <a:pPr marL="342900" lvl="1" indent="0">
              <a:lnSpc>
                <a:spcPct val="120000"/>
              </a:lnSpc>
              <a:buNone/>
            </a:pPr>
            <a:endParaRPr lang="en-US" altLang="zh-TW" sz="3300" dirty="0">
              <a:solidFill>
                <a:srgbClr val="4A09ED"/>
              </a:solidFill>
              <a:ea typeface="標楷體" panose="03000509000000000000" pitchFamily="65" charset="-120"/>
            </a:endParaRPr>
          </a:p>
        </p:txBody>
      </p:sp>
      <p:sp>
        <p:nvSpPr>
          <p:cNvPr id="82948" name="投影片編號版面配置區 6"/>
          <p:cNvSpPr>
            <a:spLocks noGrp="1"/>
          </p:cNvSpPr>
          <p:nvPr>
            <p:ph type="sldNum" sz="quarter" idx="4294967295"/>
          </p:nvPr>
        </p:nvSpPr>
        <p:spPr bwMode="auto">
          <a:xfrm>
            <a:off x="0" y="6019800"/>
            <a:ext cx="762000" cy="228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27097237-E216-45D2-8AD6-DA660EEF4E4F}"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t>54</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nvGrpSpPr>
          <p:cNvPr id="82950" name="群組 6"/>
          <p:cNvGrpSpPr>
            <a:grpSpLocks/>
          </p:cNvGrpSpPr>
          <p:nvPr/>
        </p:nvGrpSpPr>
        <p:grpSpPr bwMode="auto">
          <a:xfrm>
            <a:off x="1736446" y="-176186"/>
            <a:ext cx="8523182" cy="1765911"/>
            <a:chOff x="69230" y="-308306"/>
            <a:chExt cx="8229600" cy="1524521"/>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254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alibri" panose="020F0502020204030204"/>
                <a:ea typeface="標楷體" panose="03000509000000000000" pitchFamily="65" charset="-120"/>
                <a:cs typeface="+mn-cs"/>
              </a:endParaRPr>
            </a:p>
          </p:txBody>
        </p:sp>
        <p:sp>
          <p:nvSpPr>
            <p:cNvPr id="10" name="圓角矩形 4"/>
            <p:cNvSpPr/>
            <p:nvPr/>
          </p:nvSpPr>
          <p:spPr>
            <a:xfrm>
              <a:off x="224976" y="-308306"/>
              <a:ext cx="8037627" cy="1524521"/>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a:t>
              </a:r>
              <a:r>
                <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學年度入學管道</a:t>
              </a:r>
              <a:r>
                <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endPar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pic>
        <p:nvPicPr>
          <p:cNvPr id="12" name="Picture 2">
            <a:hlinkClick r:id="rId3" action="ppaction://hlinksldjump"/>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169174" y="5660561"/>
            <a:ext cx="1429111" cy="117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矩形 2"/>
          <p:cNvSpPr/>
          <p:nvPr/>
        </p:nvSpPr>
        <p:spPr>
          <a:xfrm>
            <a:off x="167508" y="5232737"/>
            <a:ext cx="4572000" cy="1015663"/>
          </a:xfrm>
          <a:prstGeom prst="rect">
            <a:avLst/>
          </a:prstGeom>
        </p:spPr>
        <p:txBody>
          <a:bodyPr>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擇一申請</a:t>
            </a:r>
            <a:endParaRPr kumimoji="0" lang="zh-TW" altLang="en-US" sz="18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pic>
        <p:nvPicPr>
          <p:cNvPr id="11" name="Picture 2">
            <a:hlinkClick r:id="rId3" action="ppaction://hlinksldjump"/>
            <a:extLst>
              <a:ext uri="{FF2B5EF4-FFF2-40B4-BE49-F238E27FC236}">
                <a16:creationId xmlns:a16="http://schemas.microsoft.com/office/drawing/2014/main" xmlns="" id="{A7BD5809-C7A6-4E0B-AA28-B7CAEAA6C33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598285" y="5660561"/>
            <a:ext cx="1429111" cy="117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矩形 3">
            <a:extLst>
              <a:ext uri="{FF2B5EF4-FFF2-40B4-BE49-F238E27FC236}">
                <a16:creationId xmlns:a16="http://schemas.microsoft.com/office/drawing/2014/main" xmlns="" id="{09D25BC7-B11A-49A2-A66C-45F85F6DDA52}"/>
              </a:ext>
            </a:extLst>
          </p:cNvPr>
          <p:cNvSpPr/>
          <p:nvPr/>
        </p:nvSpPr>
        <p:spPr>
          <a:xfrm>
            <a:off x="3877733" y="5050304"/>
            <a:ext cx="3991798" cy="1938992"/>
          </a:xfrm>
          <a:prstGeom prst="rect">
            <a:avLst/>
          </a:prstGeom>
        </p:spPr>
        <p:txBody>
          <a:bodyPr wrap="none">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放榜：</a:t>
            </a:r>
            <a: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6/14</a:t>
            </a:r>
            <a:b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b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報到：</a:t>
            </a:r>
            <a: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6/15</a:t>
            </a:r>
            <a:endParaRPr kumimoji="0" lang="zh-TW" altLang="en-US" sz="18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spTree>
    <p:extLst>
      <p:ext uri="{BB962C8B-B14F-4D97-AF65-F5344CB8AC3E}">
        <p14:creationId xmlns:p14="http://schemas.microsoft.com/office/powerpoint/2010/main" val="365248402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2000"/>
                                        <p:tgtEl>
                                          <p:spTgt spid="11"/>
                                        </p:tgtEl>
                                      </p:cBhvr>
                                    </p:animEffect>
                                    <p:anim calcmode="lin" valueType="num">
                                      <p:cBhvr>
                                        <p:cTn id="13" dur="2000" fill="hold"/>
                                        <p:tgtEl>
                                          <p:spTgt spid="11"/>
                                        </p:tgtEl>
                                        <p:attrNameLst>
                                          <p:attrName>ppt_w</p:attrName>
                                        </p:attrNameLst>
                                      </p:cBhvr>
                                      <p:tavLst>
                                        <p:tav tm="0" fmla="#ppt_w*sin(2.5*pi*$)">
                                          <p:val>
                                            <p:fltVal val="0"/>
                                          </p:val>
                                        </p:tav>
                                        <p:tav tm="100000">
                                          <p:val>
                                            <p:fltVal val="1"/>
                                          </p:val>
                                        </p:tav>
                                      </p:tavLst>
                                    </p:anim>
                                    <p:anim calcmode="lin" valueType="num">
                                      <p:cBhvr>
                                        <p:cTn id="14" dur="20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fltVal val="0"/>
                                          </p:val>
                                        </p:tav>
                                        <p:tav tm="100000">
                                          <p:val>
                                            <p:strVal val="#ppt_w"/>
                                          </p:val>
                                        </p:tav>
                                      </p:tavLst>
                                    </p:anim>
                                    <p:anim calcmode="lin" valueType="num">
                                      <p:cBhvr>
                                        <p:cTn id="20" dur="1000" fill="hold"/>
                                        <p:tgtEl>
                                          <p:spTgt spid="3"/>
                                        </p:tgtEl>
                                        <p:attrNameLst>
                                          <p:attrName>ppt_h</p:attrName>
                                        </p:attrNameLst>
                                      </p:cBhvr>
                                      <p:tavLst>
                                        <p:tav tm="0">
                                          <p:val>
                                            <p:fltVal val="0"/>
                                          </p:val>
                                        </p:tav>
                                        <p:tav tm="100000">
                                          <p:val>
                                            <p:strVal val="#ppt_h"/>
                                          </p:val>
                                        </p:tav>
                                      </p:tavLst>
                                    </p:anim>
                                    <p:anim calcmode="lin" valueType="num">
                                      <p:cBhvr>
                                        <p:cTn id="21" dur="1000" fill="hold"/>
                                        <p:tgtEl>
                                          <p:spTgt spid="3"/>
                                        </p:tgtEl>
                                        <p:attrNameLst>
                                          <p:attrName>style.rotation</p:attrName>
                                        </p:attrNameLst>
                                      </p:cBhvr>
                                      <p:tavLst>
                                        <p:tav tm="0">
                                          <p:val>
                                            <p:fltVal val="90"/>
                                          </p:val>
                                        </p:tav>
                                        <p:tav tm="100000">
                                          <p:val>
                                            <p:fltVal val="0"/>
                                          </p:val>
                                        </p:tav>
                                      </p:tavLst>
                                    </p:anim>
                                    <p:animEffect transition="in" filter="fade">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4996" name="投影片編號版面配置區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cene3d>
              <a:camera prst="orthographicFront"/>
              <a:lightRig rig="threePt" dir="t"/>
            </a:scene3d>
            <a:sp3d extrusionH="57150">
              <a:bevelT w="38100" h="38100"/>
            </a:sp3d>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5623830D-D785-4817-AA3B-DEF9F88782EA}"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t>55</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84994" name="標題 3"/>
          <p:cNvSpPr>
            <a:spLocks noGrp="1"/>
          </p:cNvSpPr>
          <p:nvPr>
            <p:ph type="title" idx="4294967295"/>
          </p:nvPr>
        </p:nvSpPr>
        <p:spPr>
          <a:xfrm>
            <a:off x="152968" y="1809335"/>
            <a:ext cx="5770188" cy="1204912"/>
          </a:xfrm>
        </p:spPr>
        <p:txBody>
          <a:bodyPr>
            <a:normAutofit fontScale="90000"/>
            <a:scene3d>
              <a:camera prst="orthographicFront"/>
              <a:lightRig rig="threePt" dir="t"/>
            </a:scene3d>
            <a:sp3d extrusionH="57150">
              <a:bevelT w="38100" h="38100"/>
            </a:sp3d>
          </a:bodyPr>
          <a:lstStyle/>
          <a:p>
            <a:pPr>
              <a:lnSpc>
                <a:spcPct val="150000"/>
              </a:lnSpc>
            </a:pPr>
            <a:r>
              <a:rPr altLang="en-US" sz="4900" b="1" dirty="0">
                <a:solidFill>
                  <a:srgbClr val="00B050"/>
                </a:solidFill>
                <a:effectLst>
                  <a:outerShdw blurRad="38100" dist="38100" dir="2700000" algn="tl">
                    <a:srgbClr val="000000">
                      <a:alpha val="43137"/>
                    </a:srgbClr>
                  </a:outerShdw>
                </a:effectLst>
              </a:rPr>
              <a:t>以</a:t>
            </a:r>
            <a:r>
              <a:rPr lang="zh-TW" altLang="en-US" sz="4900" b="1" dirty="0">
                <a:solidFill>
                  <a:srgbClr val="00B050"/>
                </a:solidFill>
                <a:effectLst>
                  <a:outerShdw blurRad="38100" dist="38100" dir="2700000" algn="tl">
                    <a:srgbClr val="000000">
                      <a:alpha val="43137"/>
                    </a:srgbClr>
                  </a:outerShdw>
                </a:effectLst>
              </a:rPr>
              <a:t>文山國中</a:t>
            </a:r>
            <a:r>
              <a:rPr altLang="en-US" sz="4900" b="1" dirty="0" err="1">
                <a:solidFill>
                  <a:srgbClr val="00B050"/>
                </a:solidFill>
                <a:effectLst>
                  <a:outerShdw blurRad="38100" dist="38100" dir="2700000" algn="tl">
                    <a:srgbClr val="000000">
                      <a:alpha val="43137"/>
                    </a:srgbClr>
                  </a:outerShdw>
                </a:effectLst>
              </a:rPr>
              <a:t>為例</a:t>
            </a:r>
            <a:r>
              <a:rPr lang="en-US" altLang="en-US" sz="3600" b="1" dirty="0">
                <a:solidFill>
                  <a:srgbClr val="00B050"/>
                </a:solidFill>
                <a:effectLst>
                  <a:outerShdw blurRad="38100" dist="38100" dir="2700000" algn="tl">
                    <a:srgbClr val="000000">
                      <a:alpha val="43137"/>
                    </a:srgbClr>
                  </a:outerShdw>
                </a:effectLst>
              </a:rPr>
              <a:t/>
            </a:r>
            <a:br>
              <a:rPr lang="en-US" altLang="en-US" sz="3600" b="1" dirty="0">
                <a:solidFill>
                  <a:srgbClr val="00B050"/>
                </a:solidFill>
                <a:effectLst>
                  <a:outerShdw blurRad="38100" dist="38100" dir="2700000" algn="tl">
                    <a:srgbClr val="000000">
                      <a:alpha val="43137"/>
                    </a:srgbClr>
                  </a:outerShdw>
                </a:effectLst>
              </a:rPr>
            </a:br>
            <a:r>
              <a:rPr lang="zh-TW" altLang="en-US" sz="4000" dirty="0">
                <a:solidFill>
                  <a:srgbClr val="FF0000"/>
                </a:solidFill>
                <a:latin typeface="新細明體" panose="02020500000000000000" pitchFamily="18" charset="-120"/>
                <a:ea typeface="新細明體" panose="02020500000000000000" pitchFamily="18" charset="-120"/>
              </a:rPr>
              <a:t>■</a:t>
            </a:r>
            <a:r>
              <a:rPr lang="zh-TW" altLang="en-US" sz="4000" dirty="0">
                <a:solidFill>
                  <a:srgbClr val="FF0000"/>
                </a:solidFill>
              </a:rPr>
              <a:t>技術型高中</a:t>
            </a:r>
            <a:endParaRPr altLang="en-US" sz="4000" b="1" dirty="0">
              <a:solidFill>
                <a:srgbClr val="00B050"/>
              </a:solidFill>
              <a:effectLst>
                <a:outerShdw blurRad="38100" dist="38100" dir="2700000" algn="tl">
                  <a:srgbClr val="000000">
                    <a:alpha val="43137"/>
                  </a:srgbClr>
                </a:outerShdw>
              </a:effectLst>
            </a:endParaRPr>
          </a:p>
        </p:txBody>
      </p:sp>
      <p:sp>
        <p:nvSpPr>
          <p:cNvPr id="84995" name="內容版面配置區 3"/>
          <p:cNvSpPr>
            <a:spLocks noGrp="1"/>
          </p:cNvSpPr>
          <p:nvPr>
            <p:ph idx="4294967295"/>
          </p:nvPr>
        </p:nvSpPr>
        <p:spPr>
          <a:xfrm>
            <a:off x="6183822" y="1508701"/>
            <a:ext cx="5666563" cy="3641034"/>
          </a:xfrm>
        </p:spPr>
        <p:txBody>
          <a:bodyPr>
            <a:noAutofit/>
            <a:scene3d>
              <a:camera prst="orthographicFront"/>
              <a:lightRig rig="threePt" dir="t"/>
            </a:scene3d>
            <a:sp3d extrusionH="57150">
              <a:bevelT w="38100" h="38100"/>
            </a:sp3d>
          </a:bodyPr>
          <a:lstStyle/>
          <a:p>
            <a:pPr marL="171454" lvl="1" indent="0">
              <a:lnSpc>
                <a:spcPct val="150000"/>
              </a:lnSpc>
              <a:spcBef>
                <a:spcPts val="0"/>
              </a:spcBef>
              <a:buNone/>
            </a:pPr>
            <a:r>
              <a:rPr lang="zh-TW" altLang="en-US" sz="3200" b="1" dirty="0">
                <a:solidFill>
                  <a:srgbClr val="0000CC"/>
                </a:solidFill>
              </a:rPr>
              <a:t>瑞芳高級工業職業學校</a:t>
            </a:r>
            <a:r>
              <a:rPr lang="en-US" altLang="zh-TW" sz="1600" b="1" dirty="0">
                <a:solidFill>
                  <a:srgbClr val="0000CC"/>
                </a:solidFill>
              </a:rPr>
              <a:t/>
            </a:r>
            <a:br>
              <a:rPr lang="en-US" altLang="zh-TW" sz="1600" b="1" dirty="0">
                <a:solidFill>
                  <a:srgbClr val="0000CC"/>
                </a:solidFill>
              </a:rPr>
            </a:br>
            <a:r>
              <a:rPr lang="zh-TW" altLang="en-US" sz="2800" b="1" dirty="0">
                <a:solidFill>
                  <a:srgbClr val="FF6699"/>
                </a:solidFill>
                <a:latin typeface="標楷體" panose="03000509000000000000" pitchFamily="65" charset="-120"/>
              </a:rPr>
              <a:t>機械科</a:t>
            </a:r>
            <a:r>
              <a:rPr lang="en-US" altLang="zh-TW" sz="2800" b="1" dirty="0">
                <a:solidFill>
                  <a:srgbClr val="FF6699"/>
                </a:solidFill>
                <a:latin typeface="標楷體" panose="03000509000000000000" pitchFamily="65" charset="-120"/>
              </a:rPr>
              <a:t>(7)  </a:t>
            </a:r>
            <a:r>
              <a:rPr lang="zh-TW" altLang="en-US" sz="2800" b="1" dirty="0">
                <a:solidFill>
                  <a:srgbClr val="FF6699"/>
                </a:solidFill>
                <a:latin typeface="標楷體" panose="03000509000000000000" pitchFamily="65" charset="-120"/>
              </a:rPr>
              <a:t>    電子科</a:t>
            </a:r>
            <a:r>
              <a:rPr lang="en-US" altLang="zh-TW" sz="2800" b="1" dirty="0">
                <a:solidFill>
                  <a:srgbClr val="FF6699"/>
                </a:solidFill>
                <a:latin typeface="標楷體" panose="03000509000000000000" pitchFamily="65" charset="-120"/>
              </a:rPr>
              <a:t>(7)</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資訊科</a:t>
            </a:r>
            <a:r>
              <a:rPr lang="en-US" altLang="zh-TW" sz="2800" b="1" dirty="0">
                <a:solidFill>
                  <a:srgbClr val="FF6699"/>
                </a:solidFill>
                <a:latin typeface="標楷體" panose="03000509000000000000" pitchFamily="65" charset="-120"/>
              </a:rPr>
              <a:t>(7)      </a:t>
            </a:r>
            <a:r>
              <a:rPr lang="zh-TW" altLang="en-US" sz="2800" b="1" dirty="0">
                <a:solidFill>
                  <a:srgbClr val="FF6699"/>
                </a:solidFill>
                <a:latin typeface="標楷體" panose="03000509000000000000" pitchFamily="65" charset="-120"/>
              </a:rPr>
              <a:t>電機科</a:t>
            </a:r>
            <a:r>
              <a:rPr lang="en-US" altLang="zh-TW" sz="2800" b="1" dirty="0">
                <a:solidFill>
                  <a:srgbClr val="FF6699"/>
                </a:solidFill>
                <a:latin typeface="標楷體" panose="03000509000000000000" pitchFamily="65" charset="-120"/>
              </a:rPr>
              <a:t>(7)</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建築科</a:t>
            </a:r>
            <a:r>
              <a:rPr lang="en-US" altLang="zh-TW" sz="2800" b="1" dirty="0">
                <a:solidFill>
                  <a:srgbClr val="FF6699"/>
                </a:solidFill>
                <a:latin typeface="標楷體" panose="03000509000000000000" pitchFamily="65" charset="-120"/>
              </a:rPr>
              <a:t>(7)  </a:t>
            </a:r>
            <a:r>
              <a:rPr lang="zh-TW" altLang="en-US" sz="2800" b="1" dirty="0">
                <a:solidFill>
                  <a:srgbClr val="FF6699"/>
                </a:solidFill>
                <a:latin typeface="標楷體" panose="03000509000000000000" pitchFamily="65" charset="-120"/>
              </a:rPr>
              <a:t>    空間測繪科</a:t>
            </a:r>
            <a:r>
              <a:rPr lang="en-US" altLang="zh-TW" sz="2800" b="1" dirty="0">
                <a:solidFill>
                  <a:srgbClr val="FF6699"/>
                </a:solidFill>
                <a:latin typeface="標楷體" panose="03000509000000000000" pitchFamily="65" charset="-120"/>
              </a:rPr>
              <a:t>(5)</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電腦機械製圖科</a:t>
            </a:r>
            <a:r>
              <a:rPr lang="en-US" altLang="zh-TW" sz="2800" b="1" dirty="0">
                <a:solidFill>
                  <a:srgbClr val="FF6699"/>
                </a:solidFill>
                <a:latin typeface="標楷體" panose="03000509000000000000" pitchFamily="65" charset="-120"/>
              </a:rPr>
              <a:t>(5)</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室內空間設計科</a:t>
            </a:r>
            <a:r>
              <a:rPr lang="en-US" altLang="zh-TW" sz="2800" b="1" dirty="0">
                <a:solidFill>
                  <a:srgbClr val="FF6699"/>
                </a:solidFill>
                <a:latin typeface="標楷體" panose="03000509000000000000" pitchFamily="65" charset="-120"/>
              </a:rPr>
              <a:t>(5) </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應用英語科</a:t>
            </a:r>
            <a:r>
              <a:rPr lang="en-US" altLang="zh-TW" sz="2800" b="1" dirty="0">
                <a:solidFill>
                  <a:srgbClr val="FF6699"/>
                </a:solidFill>
                <a:latin typeface="標楷體" panose="03000509000000000000" pitchFamily="65" charset="-120"/>
              </a:rPr>
              <a:t>(7)</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綜合高中科</a:t>
            </a:r>
            <a:r>
              <a:rPr lang="en-US" altLang="zh-TW" sz="2800" b="1" dirty="0">
                <a:solidFill>
                  <a:srgbClr val="FF6699"/>
                </a:solidFill>
                <a:latin typeface="標楷體" panose="03000509000000000000" pitchFamily="65" charset="-120"/>
              </a:rPr>
              <a:t>(20)</a:t>
            </a:r>
            <a:endParaRPr lang="en-US" altLang="zh-TW" sz="2400" b="1" dirty="0">
              <a:solidFill>
                <a:srgbClr val="0000CC"/>
              </a:solidFill>
            </a:endParaRPr>
          </a:p>
        </p:txBody>
      </p:sp>
      <p:grpSp>
        <p:nvGrpSpPr>
          <p:cNvPr id="84997" name="群組 6"/>
          <p:cNvGrpSpPr>
            <a:grpSpLocks/>
          </p:cNvGrpSpPr>
          <p:nvPr/>
        </p:nvGrpSpPr>
        <p:grpSpPr bwMode="auto">
          <a:xfrm>
            <a:off x="2982516" y="44327"/>
            <a:ext cx="6226969" cy="1369899"/>
            <a:chOff x="69230" y="9576"/>
            <a:chExt cx="8229600" cy="964646"/>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127000" h="127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entury Schoolbook"/>
                <a:ea typeface="新細明體" panose="02020500000000000000" pitchFamily="18" charset="-120"/>
                <a:cs typeface="+mn-cs"/>
              </a:endParaRPr>
            </a:p>
          </p:txBody>
        </p:sp>
        <p:sp>
          <p:nvSpPr>
            <p:cNvPr id="10" name="圓角矩形 4"/>
            <p:cNvSpPr/>
            <p:nvPr/>
          </p:nvSpPr>
          <p:spPr>
            <a:xfrm>
              <a:off x="261202" y="76103"/>
              <a:ext cx="8037628" cy="868357"/>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sp3d/>
            </a:bodyP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a:t>
              </a:r>
              <a:r>
                <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學年度入學管道</a:t>
              </a:r>
              <a:r>
                <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endPar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pic>
        <p:nvPicPr>
          <p:cNvPr id="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858534" y="5842861"/>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文字方塊 1"/>
          <p:cNvSpPr txBox="1"/>
          <p:nvPr/>
        </p:nvSpPr>
        <p:spPr>
          <a:xfrm>
            <a:off x="-75422" y="3655336"/>
            <a:ext cx="6226968" cy="2796856"/>
          </a:xfrm>
          <a:prstGeom prst="rect">
            <a:avLst/>
          </a:prstGeom>
          <a:noFill/>
        </p:spPr>
        <p:txBody>
          <a:bodyPr wrap="square" rtlCol="0">
            <a:spAutoFit/>
            <a:scene3d>
              <a:camera prst="orthographicFront"/>
              <a:lightRig rig="threePt" dir="t"/>
            </a:scene3d>
            <a:sp3d extrusionH="57150">
              <a:bevelT w="38100" h="38100"/>
            </a:sp3d>
          </a:bodyPr>
          <a:lstStyle/>
          <a:p>
            <a:pPr marL="342900" marR="0" lvl="1" indent="0" algn="l" defTabSz="685783" rtl="0" eaLnBrk="1" fontAlgn="auto" latinLnBrk="0" hangingPunct="1">
              <a:lnSpc>
                <a:spcPct val="150000"/>
              </a:lnSpc>
              <a:spcBef>
                <a:spcPts val="750"/>
              </a:spcBef>
              <a:spcAft>
                <a:spcPts val="0"/>
              </a:spcAft>
              <a:buClrTx/>
              <a:buSzPct val="90000"/>
              <a:buFontTx/>
              <a:buNone/>
              <a:tabLst/>
              <a:defRPr/>
            </a:pPr>
            <a:r>
              <a:rPr kumimoji="0" lang="zh-TW" altLang="en-US" sz="32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樟樹國際實創高中</a:t>
            </a:r>
            <a: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
            </a:r>
            <a:b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b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多媒體動畫科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(17+1)</a:t>
            </a:r>
          </a:p>
          <a:p>
            <a:pPr marL="342900" marR="0" lvl="1" indent="0" algn="l" defTabSz="685783" rtl="0" eaLnBrk="1" fontAlgn="auto" latinLnBrk="0" hangingPunct="1">
              <a:lnSpc>
                <a:spcPct val="150000"/>
              </a:lnSpc>
              <a:spcBef>
                <a:spcPts val="750"/>
              </a:spcBef>
              <a:spcAft>
                <a:spcPts val="0"/>
              </a:spcAft>
              <a:buClrTx/>
              <a:buSzPct val="90000"/>
              <a:buFontTx/>
              <a:buNone/>
              <a:tabLst/>
              <a:defRPr/>
            </a:pP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流行服飾科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(12) </a:t>
            </a:r>
            <a:b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b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資訊科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(18)</a:t>
            </a: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593893" y="5871958"/>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51880" y="5877518"/>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60872" y="5877518"/>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1236488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2000"/>
                                        <p:tgtEl>
                                          <p:spTgt spid="14"/>
                                        </p:tgtEl>
                                      </p:cBhvr>
                                    </p:animEffect>
                                    <p:anim calcmode="lin" valueType="num">
                                      <p:cBhvr>
                                        <p:cTn id="13" dur="2000" fill="hold"/>
                                        <p:tgtEl>
                                          <p:spTgt spid="14"/>
                                        </p:tgtEl>
                                        <p:attrNameLst>
                                          <p:attrName>ppt_w</p:attrName>
                                        </p:attrNameLst>
                                      </p:cBhvr>
                                      <p:tavLst>
                                        <p:tav tm="0" fmla="#ppt_w*sin(2.5*pi*$)">
                                          <p:val>
                                            <p:fltVal val="0"/>
                                          </p:val>
                                        </p:tav>
                                        <p:tav tm="100000">
                                          <p:val>
                                            <p:fltVal val="1"/>
                                          </p:val>
                                        </p:tav>
                                      </p:tavLst>
                                    </p:anim>
                                    <p:anim calcmode="lin" valueType="num">
                                      <p:cBhvr>
                                        <p:cTn id="14" dur="2000" fill="hold"/>
                                        <p:tgtEl>
                                          <p:spTgt spid="14"/>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2000"/>
                                        <p:tgtEl>
                                          <p:spTgt spid="16"/>
                                        </p:tgtEl>
                                      </p:cBhvr>
                                    </p:animEffect>
                                    <p:anim calcmode="lin" valueType="num">
                                      <p:cBhvr>
                                        <p:cTn id="18" dur="2000" fill="hold"/>
                                        <p:tgtEl>
                                          <p:spTgt spid="16"/>
                                        </p:tgtEl>
                                        <p:attrNameLst>
                                          <p:attrName>ppt_w</p:attrName>
                                        </p:attrNameLst>
                                      </p:cBhvr>
                                      <p:tavLst>
                                        <p:tav tm="0" fmla="#ppt_w*sin(2.5*pi*$)">
                                          <p:val>
                                            <p:fltVal val="0"/>
                                          </p:val>
                                        </p:tav>
                                        <p:tav tm="100000">
                                          <p:val>
                                            <p:fltVal val="1"/>
                                          </p:val>
                                        </p:tav>
                                      </p:tavLst>
                                    </p:anim>
                                    <p:anim calcmode="lin" valueType="num">
                                      <p:cBhvr>
                                        <p:cTn id="19" dur="2000" fill="hold"/>
                                        <p:tgtEl>
                                          <p:spTgt spid="16"/>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2000"/>
                                        <p:tgtEl>
                                          <p:spTgt spid="17"/>
                                        </p:tgtEl>
                                      </p:cBhvr>
                                    </p:animEffect>
                                    <p:anim calcmode="lin" valueType="num">
                                      <p:cBhvr>
                                        <p:cTn id="23" dur="2000" fill="hold"/>
                                        <p:tgtEl>
                                          <p:spTgt spid="17"/>
                                        </p:tgtEl>
                                        <p:attrNameLst>
                                          <p:attrName>ppt_w</p:attrName>
                                        </p:attrNameLst>
                                      </p:cBhvr>
                                      <p:tavLst>
                                        <p:tav tm="0" fmla="#ppt_w*sin(2.5*pi*$)">
                                          <p:val>
                                            <p:fltVal val="0"/>
                                          </p:val>
                                        </p:tav>
                                        <p:tav tm="100000">
                                          <p:val>
                                            <p:fltVal val="1"/>
                                          </p:val>
                                        </p:tav>
                                      </p:tavLst>
                                    </p:anim>
                                    <p:anim calcmode="lin" valueType="num">
                                      <p:cBhvr>
                                        <p:cTn id="24" dur="2000" fill="hold"/>
                                        <p:tgtEl>
                                          <p:spTgt spid="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2946" name="標題 3"/>
          <p:cNvSpPr>
            <a:spLocks noGrp="1"/>
          </p:cNvSpPr>
          <p:nvPr>
            <p:ph type="title" idx="4294967295"/>
          </p:nvPr>
        </p:nvSpPr>
        <p:spPr>
          <a:xfrm>
            <a:off x="-1" y="1079500"/>
            <a:ext cx="8080131" cy="1852613"/>
          </a:xfrm>
        </p:spPr>
        <p:txBody>
          <a:bodyPr>
            <a:noAutofit/>
            <a:scene3d>
              <a:camera prst="orthographicFront"/>
              <a:lightRig rig="threePt" dir="t"/>
            </a:scene3d>
            <a:sp3d extrusionH="57150">
              <a:bevelT w="38100" h="38100"/>
            </a:sp3d>
          </a:bodyPr>
          <a:lstStyle/>
          <a:p>
            <a:pPr algn="ctr"/>
            <a:r>
              <a:rPr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以</a:t>
            </a:r>
            <a:r>
              <a:rPr lang="zh-TW"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五峰國</a:t>
            </a:r>
            <a:r>
              <a:rPr lang="zh-TW" altLang="en-US" sz="6000" b="1" dirty="0">
                <a:solidFill>
                  <a:srgbClr val="00B050"/>
                </a:solidFill>
                <a:effectLst>
                  <a:outerShdw blurRad="38100" dist="38100" dir="2700000" algn="tl">
                    <a:srgbClr val="000000">
                      <a:alpha val="43137"/>
                    </a:srgbClr>
                  </a:outerShdw>
                </a:effectLst>
                <a:ea typeface="標楷體" panose="03000509000000000000" pitchFamily="65" charset="-120"/>
              </a:rPr>
              <a:t>中</a:t>
            </a:r>
            <a:r>
              <a:rPr lang="zh-TW"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為例</a:t>
            </a:r>
            <a:endParaRPr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sp>
        <p:nvSpPr>
          <p:cNvPr id="82949" name="內容版面配置區 3"/>
          <p:cNvSpPr>
            <a:spLocks noGrp="1"/>
          </p:cNvSpPr>
          <p:nvPr>
            <p:ph sz="half" idx="4294967295"/>
          </p:nvPr>
        </p:nvSpPr>
        <p:spPr>
          <a:xfrm>
            <a:off x="0" y="2003425"/>
            <a:ext cx="9991725" cy="3376826"/>
          </a:xfrm>
        </p:spPr>
        <p:txBody>
          <a:bodyPr>
            <a:normAutofit lnSpcReduction="10000"/>
            <a:scene3d>
              <a:camera prst="orthographicFront"/>
              <a:lightRig rig="threePt" dir="t"/>
            </a:scene3d>
            <a:sp3d extrusionH="57150">
              <a:bevelT w="38100" h="38100"/>
            </a:sp3d>
          </a:bodyPr>
          <a:lstStyle/>
          <a:p>
            <a:pPr marL="342900" lvl="1" indent="0">
              <a:buNone/>
            </a:pPr>
            <a:endParaRPr lang="en-US" altLang="en-US" dirty="0">
              <a:solidFill>
                <a:srgbClr val="FF0000"/>
              </a:solidFill>
              <a:latin typeface="標楷體" panose="03000509000000000000" pitchFamily="65" charset="-120"/>
              <a:ea typeface="標楷體" panose="03000509000000000000" pitchFamily="65" charset="-120"/>
            </a:endParaRPr>
          </a:p>
          <a:p>
            <a:pPr marL="342900" lvl="1" indent="0">
              <a:buNone/>
            </a:pPr>
            <a:r>
              <a:rPr altLang="en-US" sz="4400" dirty="0">
                <a:solidFill>
                  <a:srgbClr val="FF0000"/>
                </a:solidFill>
                <a:latin typeface="標楷體" panose="03000509000000000000" pitchFamily="65" charset="-120"/>
                <a:ea typeface="標楷體" panose="03000509000000000000" pitchFamily="65" charset="-120"/>
              </a:rPr>
              <a:t>■</a:t>
            </a:r>
            <a:r>
              <a:rPr altLang="en-US" sz="4400" dirty="0" err="1">
                <a:solidFill>
                  <a:srgbClr val="FF0000"/>
                </a:solidFill>
                <a:latin typeface="標楷體" panose="03000509000000000000" pitchFamily="65" charset="-120"/>
                <a:ea typeface="標楷體" panose="03000509000000000000" pitchFamily="65" charset="-120"/>
              </a:rPr>
              <a:t>普通</a:t>
            </a:r>
            <a:r>
              <a:rPr lang="zh-TW" altLang="en-US" sz="4400" dirty="0">
                <a:solidFill>
                  <a:srgbClr val="FF0000"/>
                </a:solidFill>
                <a:ea typeface="標楷體" panose="03000509000000000000" pitchFamily="65" charset="-120"/>
              </a:rPr>
              <a:t>高中</a:t>
            </a:r>
            <a:r>
              <a:rPr altLang="en-US" sz="4400" dirty="0">
                <a:solidFill>
                  <a:srgbClr val="FF0000"/>
                </a:solidFill>
              </a:rPr>
              <a:t>：</a:t>
            </a:r>
            <a:endParaRPr lang="en-US" altLang="en-US" sz="4400" dirty="0">
              <a:solidFill>
                <a:srgbClr val="FF0000"/>
              </a:solidFill>
            </a:endParaRPr>
          </a:p>
          <a:p>
            <a:pPr marL="114300" lvl="1" indent="0" defTabSz="685799">
              <a:lnSpc>
                <a:spcPct val="120000"/>
              </a:lnSpc>
              <a:spcBef>
                <a:spcPts val="375"/>
              </a:spcBef>
              <a:buNone/>
              <a:defRPr/>
            </a:pPr>
            <a:r>
              <a:rPr lang="zh-TW" altLang="en-US" sz="4400" b="1" dirty="0">
                <a:solidFill>
                  <a:srgbClr val="4A09ED"/>
                </a:solidFill>
                <a:latin typeface="標楷體" panose="03000509000000000000" pitchFamily="65" charset="-120"/>
                <a:ea typeface="標楷體" panose="03000509000000000000" pitchFamily="65" charset="-120"/>
              </a:rPr>
              <a:t>石碇高中</a:t>
            </a:r>
            <a:r>
              <a:rPr lang="en-US" altLang="zh-TW" sz="4400" b="1" dirty="0">
                <a:solidFill>
                  <a:srgbClr val="4A09ED"/>
                </a:solidFill>
                <a:latin typeface="標楷體" panose="03000509000000000000" pitchFamily="65" charset="-120"/>
                <a:ea typeface="標楷體" panose="03000509000000000000" pitchFamily="65" charset="-120"/>
              </a:rPr>
              <a:t>(69+1)   </a:t>
            </a:r>
            <a:r>
              <a:rPr lang="zh-TW" altLang="en-US" sz="4400" b="1" dirty="0">
                <a:solidFill>
                  <a:srgbClr val="4A09ED"/>
                </a:solidFill>
                <a:latin typeface="標楷體" panose="03000509000000000000" pitchFamily="65" charset="-120"/>
                <a:ea typeface="標楷體" panose="03000509000000000000" pitchFamily="65" charset="-120"/>
              </a:rPr>
              <a:t>永平高中</a:t>
            </a:r>
            <a:r>
              <a:rPr lang="en-US" altLang="zh-TW" sz="4400" b="1" dirty="0">
                <a:solidFill>
                  <a:srgbClr val="4A09ED"/>
                </a:solidFill>
                <a:latin typeface="標楷體" panose="03000509000000000000" pitchFamily="65" charset="-120"/>
                <a:ea typeface="標楷體" panose="03000509000000000000" pitchFamily="65" charset="-120"/>
              </a:rPr>
              <a:t>(69+1)</a:t>
            </a:r>
            <a:br>
              <a:rPr lang="en-US" altLang="zh-TW" sz="4400" b="1" dirty="0">
                <a:solidFill>
                  <a:srgbClr val="4A09ED"/>
                </a:solidFill>
                <a:latin typeface="標楷體" panose="03000509000000000000" pitchFamily="65" charset="-120"/>
                <a:ea typeface="標楷體" panose="03000509000000000000" pitchFamily="65" charset="-120"/>
              </a:rPr>
            </a:br>
            <a:r>
              <a:rPr lang="zh-TW" altLang="en-US" sz="4400" b="1" dirty="0">
                <a:solidFill>
                  <a:srgbClr val="4A09ED"/>
                </a:solidFill>
                <a:latin typeface="標楷體" panose="03000509000000000000" pitchFamily="65" charset="-120"/>
                <a:ea typeface="標楷體" panose="03000509000000000000" pitchFamily="65" charset="-120"/>
              </a:rPr>
              <a:t>安康高中</a:t>
            </a:r>
            <a:r>
              <a:rPr lang="en-US" altLang="zh-TW" sz="4400" b="1" dirty="0">
                <a:solidFill>
                  <a:srgbClr val="4A09ED"/>
                </a:solidFill>
                <a:latin typeface="標楷體" panose="03000509000000000000" pitchFamily="65" charset="-120"/>
                <a:ea typeface="標楷體" panose="03000509000000000000" pitchFamily="65" charset="-120"/>
              </a:rPr>
              <a:t>(94+1)   </a:t>
            </a:r>
            <a:r>
              <a:rPr lang="zh-TW" altLang="en-US" sz="4400" b="1" dirty="0">
                <a:solidFill>
                  <a:srgbClr val="4A09ED"/>
                </a:solidFill>
                <a:latin typeface="標楷體" panose="03000509000000000000" pitchFamily="65" charset="-120"/>
                <a:ea typeface="標楷體" panose="03000509000000000000" pitchFamily="65" charset="-120"/>
              </a:rPr>
              <a:t>新店高中</a:t>
            </a:r>
            <a:r>
              <a:rPr lang="en-US" altLang="zh-TW" sz="4400" b="1" dirty="0">
                <a:solidFill>
                  <a:srgbClr val="4A09ED"/>
                </a:solidFill>
                <a:latin typeface="標楷體" panose="03000509000000000000" pitchFamily="65" charset="-120"/>
                <a:ea typeface="標楷體" panose="03000509000000000000" pitchFamily="65" charset="-120"/>
              </a:rPr>
              <a:t>(110+2)</a:t>
            </a:r>
            <a:br>
              <a:rPr lang="en-US" altLang="zh-TW" sz="4400" b="1" dirty="0">
                <a:solidFill>
                  <a:srgbClr val="4A09ED"/>
                </a:solidFill>
                <a:latin typeface="標楷體" panose="03000509000000000000" pitchFamily="65" charset="-120"/>
                <a:ea typeface="標楷體" panose="03000509000000000000" pitchFamily="65" charset="-120"/>
              </a:rPr>
            </a:br>
            <a:r>
              <a:rPr lang="zh-TW" altLang="en-US" sz="4400" b="1" dirty="0">
                <a:solidFill>
                  <a:srgbClr val="4A09ED"/>
                </a:solidFill>
                <a:latin typeface="標楷體" panose="03000509000000000000" pitchFamily="65" charset="-120"/>
                <a:ea typeface="標楷體" panose="03000509000000000000" pitchFamily="65" charset="-120"/>
              </a:rPr>
              <a:t>雙溪高中</a:t>
            </a:r>
            <a:r>
              <a:rPr lang="en-US" altLang="zh-TW" sz="4400" b="1" dirty="0">
                <a:solidFill>
                  <a:srgbClr val="4A09ED"/>
                </a:solidFill>
                <a:latin typeface="標楷體" panose="03000509000000000000" pitchFamily="65" charset="-120"/>
                <a:ea typeface="標楷體" panose="03000509000000000000" pitchFamily="65" charset="-120"/>
              </a:rPr>
              <a:t>(24+1)</a:t>
            </a:r>
            <a:endParaRPr lang="en-US" altLang="zh-TW" sz="4400" dirty="0">
              <a:solidFill>
                <a:srgbClr val="FF0000"/>
              </a:solidFill>
              <a:latin typeface="標楷體" panose="03000509000000000000" pitchFamily="65" charset="-120"/>
              <a:ea typeface="標楷體" panose="03000509000000000000" pitchFamily="65" charset="-120"/>
            </a:endParaRPr>
          </a:p>
          <a:p>
            <a:pPr marL="342900" lvl="1" indent="0">
              <a:lnSpc>
                <a:spcPct val="120000"/>
              </a:lnSpc>
              <a:buNone/>
            </a:pPr>
            <a:endParaRPr lang="zh-TW" altLang="en-US" sz="4400" b="1" dirty="0">
              <a:solidFill>
                <a:srgbClr val="4A09ED"/>
              </a:solidFill>
              <a:ea typeface="標楷體" panose="03000509000000000000" pitchFamily="65" charset="-120"/>
            </a:endParaRPr>
          </a:p>
          <a:p>
            <a:pPr marL="342900" lvl="1" indent="0">
              <a:lnSpc>
                <a:spcPct val="120000"/>
              </a:lnSpc>
              <a:buNone/>
            </a:pPr>
            <a:endParaRPr lang="en-US" altLang="zh-TW" sz="3300" dirty="0">
              <a:solidFill>
                <a:srgbClr val="4A09ED"/>
              </a:solidFill>
              <a:ea typeface="標楷體" panose="03000509000000000000" pitchFamily="65" charset="-120"/>
            </a:endParaRPr>
          </a:p>
        </p:txBody>
      </p:sp>
      <p:sp>
        <p:nvSpPr>
          <p:cNvPr id="82948" name="投影片編號版面配置區 6"/>
          <p:cNvSpPr>
            <a:spLocks noGrp="1"/>
          </p:cNvSpPr>
          <p:nvPr>
            <p:ph type="sldNum" sz="quarter" idx="4294967295"/>
          </p:nvPr>
        </p:nvSpPr>
        <p:spPr bwMode="auto">
          <a:xfrm>
            <a:off x="0" y="6019800"/>
            <a:ext cx="762000" cy="228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27097237-E216-45D2-8AD6-DA660EEF4E4F}"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t>56</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nvGrpSpPr>
          <p:cNvPr id="82950" name="群組 6"/>
          <p:cNvGrpSpPr>
            <a:grpSpLocks/>
          </p:cNvGrpSpPr>
          <p:nvPr/>
        </p:nvGrpSpPr>
        <p:grpSpPr bwMode="auto">
          <a:xfrm>
            <a:off x="1736446" y="-176186"/>
            <a:ext cx="8523182" cy="1765911"/>
            <a:chOff x="69230" y="-308306"/>
            <a:chExt cx="8229600" cy="1524521"/>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254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alibri" panose="020F0502020204030204"/>
                <a:ea typeface="標楷體" panose="03000509000000000000" pitchFamily="65" charset="-120"/>
                <a:cs typeface="+mn-cs"/>
              </a:endParaRPr>
            </a:p>
          </p:txBody>
        </p:sp>
        <p:sp>
          <p:nvSpPr>
            <p:cNvPr id="10" name="圓角矩形 4"/>
            <p:cNvSpPr/>
            <p:nvPr/>
          </p:nvSpPr>
          <p:spPr>
            <a:xfrm>
              <a:off x="224976" y="-308306"/>
              <a:ext cx="8037627" cy="1524521"/>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a:t>
              </a:r>
              <a:r>
                <a:rPr kumimoji="0" lang="en-US" altLang="zh-TW"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學年度入學管道</a:t>
              </a:r>
              <a:r>
                <a:rPr kumimoji="0" lang="en-US" altLang="zh-TW"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endParaRPr kumimoji="0" lang="en-US" altLang="zh-TW"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pic>
        <p:nvPicPr>
          <p:cNvPr id="12" name="Picture 2">
            <a:hlinkClick r:id="rId3" action="ppaction://hlinksldjump"/>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169174" y="5660561"/>
            <a:ext cx="1429111" cy="117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矩形 2"/>
          <p:cNvSpPr/>
          <p:nvPr/>
        </p:nvSpPr>
        <p:spPr>
          <a:xfrm>
            <a:off x="167508" y="5232737"/>
            <a:ext cx="4572000" cy="1015663"/>
          </a:xfrm>
          <a:prstGeom prst="rect">
            <a:avLst/>
          </a:prstGeom>
        </p:spPr>
        <p:txBody>
          <a:bodyPr>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擇一申請</a:t>
            </a:r>
            <a:endParaRPr kumimoji="0" lang="zh-TW" altLang="en-US" sz="18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pic>
        <p:nvPicPr>
          <p:cNvPr id="11" name="Picture 2">
            <a:hlinkClick r:id="rId3" action="ppaction://hlinksldjump"/>
            <a:extLst>
              <a:ext uri="{FF2B5EF4-FFF2-40B4-BE49-F238E27FC236}">
                <a16:creationId xmlns:a16="http://schemas.microsoft.com/office/drawing/2014/main" xmlns="" id="{A7BD5809-C7A6-4E0B-AA28-B7CAEAA6C33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598285" y="5660561"/>
            <a:ext cx="1429111" cy="117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矩形 3">
            <a:extLst>
              <a:ext uri="{FF2B5EF4-FFF2-40B4-BE49-F238E27FC236}">
                <a16:creationId xmlns:a16="http://schemas.microsoft.com/office/drawing/2014/main" xmlns="" id="{09D25BC7-B11A-49A2-A66C-45F85F6DDA52}"/>
              </a:ext>
            </a:extLst>
          </p:cNvPr>
          <p:cNvSpPr/>
          <p:nvPr/>
        </p:nvSpPr>
        <p:spPr>
          <a:xfrm>
            <a:off x="3877733" y="5050304"/>
            <a:ext cx="3991798" cy="1938992"/>
          </a:xfrm>
          <a:prstGeom prst="rect">
            <a:avLst/>
          </a:prstGeom>
        </p:spPr>
        <p:txBody>
          <a:bodyPr wrap="none">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放榜：</a:t>
            </a:r>
            <a: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6/14</a:t>
            </a:r>
            <a:b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b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報到：</a:t>
            </a:r>
            <a: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6/15</a:t>
            </a:r>
            <a:endParaRPr kumimoji="0" lang="zh-TW" altLang="en-US" sz="18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spTree>
    <p:extLst>
      <p:ext uri="{BB962C8B-B14F-4D97-AF65-F5344CB8AC3E}">
        <p14:creationId xmlns:p14="http://schemas.microsoft.com/office/powerpoint/2010/main" val="269683842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2000"/>
                                        <p:tgtEl>
                                          <p:spTgt spid="11"/>
                                        </p:tgtEl>
                                      </p:cBhvr>
                                    </p:animEffect>
                                    <p:anim calcmode="lin" valueType="num">
                                      <p:cBhvr>
                                        <p:cTn id="13" dur="2000" fill="hold"/>
                                        <p:tgtEl>
                                          <p:spTgt spid="11"/>
                                        </p:tgtEl>
                                        <p:attrNameLst>
                                          <p:attrName>ppt_w</p:attrName>
                                        </p:attrNameLst>
                                      </p:cBhvr>
                                      <p:tavLst>
                                        <p:tav tm="0" fmla="#ppt_w*sin(2.5*pi*$)">
                                          <p:val>
                                            <p:fltVal val="0"/>
                                          </p:val>
                                        </p:tav>
                                        <p:tav tm="100000">
                                          <p:val>
                                            <p:fltVal val="1"/>
                                          </p:val>
                                        </p:tav>
                                      </p:tavLst>
                                    </p:anim>
                                    <p:anim calcmode="lin" valueType="num">
                                      <p:cBhvr>
                                        <p:cTn id="14" dur="20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fltVal val="0"/>
                                          </p:val>
                                        </p:tav>
                                        <p:tav tm="100000">
                                          <p:val>
                                            <p:strVal val="#ppt_w"/>
                                          </p:val>
                                        </p:tav>
                                      </p:tavLst>
                                    </p:anim>
                                    <p:anim calcmode="lin" valueType="num">
                                      <p:cBhvr>
                                        <p:cTn id="20" dur="1000" fill="hold"/>
                                        <p:tgtEl>
                                          <p:spTgt spid="3"/>
                                        </p:tgtEl>
                                        <p:attrNameLst>
                                          <p:attrName>ppt_h</p:attrName>
                                        </p:attrNameLst>
                                      </p:cBhvr>
                                      <p:tavLst>
                                        <p:tav tm="0">
                                          <p:val>
                                            <p:fltVal val="0"/>
                                          </p:val>
                                        </p:tav>
                                        <p:tav tm="100000">
                                          <p:val>
                                            <p:strVal val="#ppt_h"/>
                                          </p:val>
                                        </p:tav>
                                      </p:tavLst>
                                    </p:anim>
                                    <p:anim calcmode="lin" valueType="num">
                                      <p:cBhvr>
                                        <p:cTn id="21" dur="1000" fill="hold"/>
                                        <p:tgtEl>
                                          <p:spTgt spid="3"/>
                                        </p:tgtEl>
                                        <p:attrNameLst>
                                          <p:attrName>style.rotation</p:attrName>
                                        </p:attrNameLst>
                                      </p:cBhvr>
                                      <p:tavLst>
                                        <p:tav tm="0">
                                          <p:val>
                                            <p:fltVal val="90"/>
                                          </p:val>
                                        </p:tav>
                                        <p:tav tm="100000">
                                          <p:val>
                                            <p:fltVal val="0"/>
                                          </p:val>
                                        </p:tav>
                                      </p:tavLst>
                                    </p:anim>
                                    <p:animEffect transition="in" filter="fade">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7.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4996" name="投影片編號版面配置區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cene3d>
              <a:camera prst="orthographicFront"/>
              <a:lightRig rig="threePt" dir="t"/>
            </a:scene3d>
            <a:sp3d extrusionH="57150">
              <a:bevelT w="38100" h="38100"/>
            </a:sp3d>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5623830D-D785-4817-AA3B-DEF9F88782EA}"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t>57</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84994" name="標題 3"/>
          <p:cNvSpPr>
            <a:spLocks noGrp="1"/>
          </p:cNvSpPr>
          <p:nvPr>
            <p:ph type="title" idx="4294967295"/>
          </p:nvPr>
        </p:nvSpPr>
        <p:spPr>
          <a:xfrm>
            <a:off x="152968" y="1809335"/>
            <a:ext cx="5770188" cy="1204912"/>
          </a:xfrm>
        </p:spPr>
        <p:txBody>
          <a:bodyPr>
            <a:normAutofit fontScale="90000"/>
            <a:scene3d>
              <a:camera prst="orthographicFront"/>
              <a:lightRig rig="threePt" dir="t"/>
            </a:scene3d>
            <a:sp3d extrusionH="57150">
              <a:bevelT w="38100" h="38100"/>
            </a:sp3d>
          </a:bodyPr>
          <a:lstStyle/>
          <a:p>
            <a:pPr>
              <a:lnSpc>
                <a:spcPct val="150000"/>
              </a:lnSpc>
            </a:pPr>
            <a:r>
              <a:rPr altLang="en-US" sz="4900" b="1" dirty="0">
                <a:solidFill>
                  <a:srgbClr val="00B050"/>
                </a:solidFill>
                <a:effectLst>
                  <a:outerShdw blurRad="38100" dist="38100" dir="2700000" algn="tl">
                    <a:srgbClr val="000000">
                      <a:alpha val="43137"/>
                    </a:srgbClr>
                  </a:outerShdw>
                </a:effectLst>
              </a:rPr>
              <a:t>以</a:t>
            </a:r>
            <a:r>
              <a:rPr lang="zh-TW" altLang="en-US" sz="4900" b="1" dirty="0">
                <a:solidFill>
                  <a:srgbClr val="00B050"/>
                </a:solidFill>
                <a:effectLst>
                  <a:outerShdw blurRad="38100" dist="38100" dir="2700000" algn="tl">
                    <a:srgbClr val="000000">
                      <a:alpha val="43137"/>
                    </a:srgbClr>
                  </a:outerShdw>
                </a:effectLst>
              </a:rPr>
              <a:t>五峰國中</a:t>
            </a:r>
            <a:r>
              <a:rPr altLang="en-US" sz="4900" b="1" dirty="0" err="1">
                <a:solidFill>
                  <a:srgbClr val="00B050"/>
                </a:solidFill>
                <a:effectLst>
                  <a:outerShdw blurRad="38100" dist="38100" dir="2700000" algn="tl">
                    <a:srgbClr val="000000">
                      <a:alpha val="43137"/>
                    </a:srgbClr>
                  </a:outerShdw>
                </a:effectLst>
              </a:rPr>
              <a:t>為例</a:t>
            </a:r>
            <a:r>
              <a:rPr lang="en-US" altLang="en-US" sz="3600" b="1" dirty="0">
                <a:solidFill>
                  <a:srgbClr val="00B050"/>
                </a:solidFill>
                <a:effectLst>
                  <a:outerShdw blurRad="38100" dist="38100" dir="2700000" algn="tl">
                    <a:srgbClr val="000000">
                      <a:alpha val="43137"/>
                    </a:srgbClr>
                  </a:outerShdw>
                </a:effectLst>
              </a:rPr>
              <a:t/>
            </a:r>
            <a:br>
              <a:rPr lang="en-US" altLang="en-US" sz="3600" b="1" dirty="0">
                <a:solidFill>
                  <a:srgbClr val="00B050"/>
                </a:solidFill>
                <a:effectLst>
                  <a:outerShdw blurRad="38100" dist="38100" dir="2700000" algn="tl">
                    <a:srgbClr val="000000">
                      <a:alpha val="43137"/>
                    </a:srgbClr>
                  </a:outerShdw>
                </a:effectLst>
              </a:rPr>
            </a:br>
            <a:r>
              <a:rPr lang="zh-TW" altLang="en-US" sz="4000" dirty="0">
                <a:solidFill>
                  <a:srgbClr val="FF0000"/>
                </a:solidFill>
                <a:latin typeface="新細明體" panose="02020500000000000000" pitchFamily="18" charset="-120"/>
                <a:ea typeface="新細明體" panose="02020500000000000000" pitchFamily="18" charset="-120"/>
              </a:rPr>
              <a:t>■</a:t>
            </a:r>
            <a:r>
              <a:rPr lang="zh-TW" altLang="en-US" sz="4000" dirty="0">
                <a:solidFill>
                  <a:srgbClr val="FF0000"/>
                </a:solidFill>
              </a:rPr>
              <a:t>技術型高中</a:t>
            </a:r>
            <a:endParaRPr altLang="en-US" sz="4000" b="1" dirty="0">
              <a:solidFill>
                <a:srgbClr val="00B050"/>
              </a:solidFill>
              <a:effectLst>
                <a:outerShdw blurRad="38100" dist="38100" dir="2700000" algn="tl">
                  <a:srgbClr val="000000">
                    <a:alpha val="43137"/>
                  </a:srgbClr>
                </a:outerShdw>
              </a:effectLst>
            </a:endParaRPr>
          </a:p>
        </p:txBody>
      </p:sp>
      <p:sp>
        <p:nvSpPr>
          <p:cNvPr id="84995" name="內容版面配置區 3"/>
          <p:cNvSpPr>
            <a:spLocks noGrp="1"/>
          </p:cNvSpPr>
          <p:nvPr>
            <p:ph idx="4294967295"/>
          </p:nvPr>
        </p:nvSpPr>
        <p:spPr>
          <a:xfrm>
            <a:off x="6183822" y="1508701"/>
            <a:ext cx="5666563" cy="3641034"/>
          </a:xfrm>
        </p:spPr>
        <p:txBody>
          <a:bodyPr>
            <a:noAutofit/>
            <a:scene3d>
              <a:camera prst="orthographicFront"/>
              <a:lightRig rig="threePt" dir="t"/>
            </a:scene3d>
            <a:sp3d extrusionH="57150">
              <a:bevelT w="38100" h="38100"/>
            </a:sp3d>
          </a:bodyPr>
          <a:lstStyle/>
          <a:p>
            <a:pPr marL="171454" lvl="1" indent="0">
              <a:lnSpc>
                <a:spcPct val="150000"/>
              </a:lnSpc>
              <a:spcBef>
                <a:spcPts val="0"/>
              </a:spcBef>
              <a:buNone/>
            </a:pPr>
            <a:r>
              <a:rPr lang="zh-TW" altLang="en-US" sz="3200" b="1" dirty="0">
                <a:solidFill>
                  <a:srgbClr val="0000CC"/>
                </a:solidFill>
              </a:rPr>
              <a:t>瑞芳高級工業職業學校</a:t>
            </a:r>
            <a:r>
              <a:rPr lang="en-US" altLang="zh-TW" sz="1600" b="1" dirty="0">
                <a:solidFill>
                  <a:srgbClr val="0000CC"/>
                </a:solidFill>
              </a:rPr>
              <a:t/>
            </a:r>
            <a:br>
              <a:rPr lang="en-US" altLang="zh-TW" sz="1600" b="1" dirty="0">
                <a:solidFill>
                  <a:srgbClr val="0000CC"/>
                </a:solidFill>
              </a:rPr>
            </a:br>
            <a:r>
              <a:rPr lang="zh-TW" altLang="en-US" sz="2800" b="1" dirty="0">
                <a:solidFill>
                  <a:srgbClr val="FF6699"/>
                </a:solidFill>
                <a:latin typeface="標楷體" panose="03000509000000000000" pitchFamily="65" charset="-120"/>
              </a:rPr>
              <a:t>機械科</a:t>
            </a:r>
            <a:r>
              <a:rPr lang="en-US" altLang="zh-TW" sz="2800" b="1" dirty="0">
                <a:solidFill>
                  <a:srgbClr val="FF6699"/>
                </a:solidFill>
                <a:latin typeface="標楷體" panose="03000509000000000000" pitchFamily="65" charset="-120"/>
              </a:rPr>
              <a:t>(7)  </a:t>
            </a:r>
            <a:r>
              <a:rPr lang="zh-TW" altLang="en-US" sz="2800" b="1" dirty="0">
                <a:solidFill>
                  <a:srgbClr val="FF6699"/>
                </a:solidFill>
                <a:latin typeface="標楷體" panose="03000509000000000000" pitchFamily="65" charset="-120"/>
              </a:rPr>
              <a:t>    電子科</a:t>
            </a:r>
            <a:r>
              <a:rPr lang="en-US" altLang="zh-TW" sz="2800" b="1" dirty="0">
                <a:solidFill>
                  <a:srgbClr val="FF6699"/>
                </a:solidFill>
                <a:latin typeface="標楷體" panose="03000509000000000000" pitchFamily="65" charset="-120"/>
              </a:rPr>
              <a:t>(7)</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資訊科</a:t>
            </a:r>
            <a:r>
              <a:rPr lang="en-US" altLang="zh-TW" sz="2800" b="1" dirty="0">
                <a:solidFill>
                  <a:srgbClr val="FF6699"/>
                </a:solidFill>
                <a:latin typeface="標楷體" panose="03000509000000000000" pitchFamily="65" charset="-120"/>
              </a:rPr>
              <a:t>(7)      </a:t>
            </a:r>
            <a:r>
              <a:rPr lang="zh-TW" altLang="en-US" sz="2800" b="1" dirty="0">
                <a:solidFill>
                  <a:srgbClr val="FF6699"/>
                </a:solidFill>
                <a:latin typeface="標楷體" panose="03000509000000000000" pitchFamily="65" charset="-120"/>
              </a:rPr>
              <a:t>電機科</a:t>
            </a:r>
            <a:r>
              <a:rPr lang="en-US" altLang="zh-TW" sz="2800" b="1" dirty="0">
                <a:solidFill>
                  <a:srgbClr val="FF6699"/>
                </a:solidFill>
                <a:latin typeface="標楷體" panose="03000509000000000000" pitchFamily="65" charset="-120"/>
              </a:rPr>
              <a:t>(7)</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建築科</a:t>
            </a:r>
            <a:r>
              <a:rPr lang="en-US" altLang="zh-TW" sz="2800" b="1" dirty="0">
                <a:solidFill>
                  <a:srgbClr val="FF6699"/>
                </a:solidFill>
                <a:latin typeface="標楷體" panose="03000509000000000000" pitchFamily="65" charset="-120"/>
              </a:rPr>
              <a:t>(7)  </a:t>
            </a:r>
            <a:r>
              <a:rPr lang="zh-TW" altLang="en-US" sz="2800" b="1" dirty="0">
                <a:solidFill>
                  <a:srgbClr val="FF6699"/>
                </a:solidFill>
                <a:latin typeface="標楷體" panose="03000509000000000000" pitchFamily="65" charset="-120"/>
              </a:rPr>
              <a:t>    空間測繪科</a:t>
            </a:r>
            <a:r>
              <a:rPr lang="en-US" altLang="zh-TW" sz="2800" b="1" dirty="0">
                <a:solidFill>
                  <a:srgbClr val="FF6699"/>
                </a:solidFill>
                <a:latin typeface="標楷體" panose="03000509000000000000" pitchFamily="65" charset="-120"/>
              </a:rPr>
              <a:t>(5)</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電腦機械製圖科</a:t>
            </a:r>
            <a:r>
              <a:rPr lang="en-US" altLang="zh-TW" sz="2800" b="1" dirty="0">
                <a:solidFill>
                  <a:srgbClr val="FF6699"/>
                </a:solidFill>
                <a:latin typeface="標楷體" panose="03000509000000000000" pitchFamily="65" charset="-120"/>
              </a:rPr>
              <a:t>(5)</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室內空間設計科</a:t>
            </a:r>
            <a:r>
              <a:rPr lang="en-US" altLang="zh-TW" sz="2800" b="1" dirty="0">
                <a:solidFill>
                  <a:srgbClr val="FF6699"/>
                </a:solidFill>
                <a:latin typeface="標楷體" panose="03000509000000000000" pitchFamily="65" charset="-120"/>
              </a:rPr>
              <a:t>(5) </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應用英語科</a:t>
            </a:r>
            <a:r>
              <a:rPr lang="en-US" altLang="zh-TW" sz="2800" b="1" dirty="0">
                <a:solidFill>
                  <a:srgbClr val="FF6699"/>
                </a:solidFill>
                <a:latin typeface="標楷體" panose="03000509000000000000" pitchFamily="65" charset="-120"/>
              </a:rPr>
              <a:t>(7)</a:t>
            </a:r>
            <a:br>
              <a:rPr lang="en-US" altLang="zh-TW" sz="2800" b="1" dirty="0">
                <a:solidFill>
                  <a:srgbClr val="FF6699"/>
                </a:solidFill>
                <a:latin typeface="標楷體" panose="03000509000000000000" pitchFamily="65" charset="-120"/>
              </a:rPr>
            </a:br>
            <a:r>
              <a:rPr lang="zh-TW" altLang="en-US" sz="2800" b="1" dirty="0">
                <a:solidFill>
                  <a:srgbClr val="0000FF"/>
                </a:solidFill>
                <a:latin typeface="標楷體" panose="03000509000000000000" pitchFamily="65" charset="-120"/>
              </a:rPr>
              <a:t>綜合高中科</a:t>
            </a:r>
            <a:r>
              <a:rPr lang="en-US" altLang="zh-TW" sz="2800" b="1" dirty="0">
                <a:solidFill>
                  <a:srgbClr val="0000FF"/>
                </a:solidFill>
                <a:latin typeface="標楷體" panose="03000509000000000000" pitchFamily="65" charset="-120"/>
              </a:rPr>
              <a:t>(20)</a:t>
            </a:r>
            <a:endParaRPr lang="en-US" altLang="zh-TW" sz="2400" b="1" dirty="0">
              <a:solidFill>
                <a:srgbClr val="0000FF"/>
              </a:solidFill>
            </a:endParaRPr>
          </a:p>
        </p:txBody>
      </p:sp>
      <p:grpSp>
        <p:nvGrpSpPr>
          <p:cNvPr id="84997" name="群組 6"/>
          <p:cNvGrpSpPr>
            <a:grpSpLocks/>
          </p:cNvGrpSpPr>
          <p:nvPr/>
        </p:nvGrpSpPr>
        <p:grpSpPr bwMode="auto">
          <a:xfrm>
            <a:off x="1828800" y="44327"/>
            <a:ext cx="8115300" cy="1369899"/>
            <a:chOff x="69230" y="9576"/>
            <a:chExt cx="8229600" cy="964646"/>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127000" h="127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entury Schoolbook"/>
                <a:ea typeface="新細明體" panose="02020500000000000000" pitchFamily="18" charset="-120"/>
                <a:cs typeface="+mn-cs"/>
              </a:endParaRPr>
            </a:p>
          </p:txBody>
        </p:sp>
        <p:sp>
          <p:nvSpPr>
            <p:cNvPr id="10" name="圓角矩形 4"/>
            <p:cNvSpPr/>
            <p:nvPr/>
          </p:nvSpPr>
          <p:spPr>
            <a:xfrm>
              <a:off x="261202" y="76103"/>
              <a:ext cx="8037628" cy="868357"/>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sp3d/>
            </a:bodyP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a:t>
              </a:r>
              <a:r>
                <a:rPr kumimoji="0" lang="en-US" altLang="zh-TW"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學年度入學管道</a:t>
              </a:r>
              <a:r>
                <a:rPr kumimoji="0" lang="en-US" altLang="zh-TW"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endParaRPr kumimoji="0" lang="en-US" altLang="zh-TW"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pic>
        <p:nvPicPr>
          <p:cNvPr id="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858534" y="5842861"/>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文字方塊 1"/>
          <p:cNvSpPr txBox="1"/>
          <p:nvPr/>
        </p:nvSpPr>
        <p:spPr>
          <a:xfrm>
            <a:off x="-75422" y="3655336"/>
            <a:ext cx="6226968" cy="2796856"/>
          </a:xfrm>
          <a:prstGeom prst="rect">
            <a:avLst/>
          </a:prstGeom>
          <a:noFill/>
        </p:spPr>
        <p:txBody>
          <a:bodyPr wrap="square" rtlCol="0">
            <a:spAutoFit/>
            <a:scene3d>
              <a:camera prst="orthographicFront"/>
              <a:lightRig rig="threePt" dir="t"/>
            </a:scene3d>
            <a:sp3d extrusionH="57150">
              <a:bevelT w="38100" h="38100"/>
            </a:sp3d>
          </a:bodyPr>
          <a:lstStyle/>
          <a:p>
            <a:pPr marL="342900" marR="0" lvl="1" indent="0" algn="l" defTabSz="685783" rtl="0" eaLnBrk="1" fontAlgn="auto" latinLnBrk="0" hangingPunct="1">
              <a:lnSpc>
                <a:spcPct val="150000"/>
              </a:lnSpc>
              <a:spcBef>
                <a:spcPts val="750"/>
              </a:spcBef>
              <a:spcAft>
                <a:spcPts val="0"/>
              </a:spcAft>
              <a:buClrTx/>
              <a:buSzPct val="90000"/>
              <a:buFontTx/>
              <a:buNone/>
              <a:tabLst/>
              <a:defRPr/>
            </a:pPr>
            <a:r>
              <a:rPr kumimoji="0" lang="zh-TW" altLang="en-US" sz="32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樟樹國際實創高中</a:t>
            </a:r>
            <a: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
            </a:r>
            <a:b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b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多媒體動畫科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(17+1)</a:t>
            </a:r>
          </a:p>
          <a:p>
            <a:pPr marL="342900" marR="0" lvl="1" indent="0" algn="l" defTabSz="685783" rtl="0" eaLnBrk="1" fontAlgn="auto" latinLnBrk="0" hangingPunct="1">
              <a:lnSpc>
                <a:spcPct val="150000"/>
              </a:lnSpc>
              <a:spcBef>
                <a:spcPts val="750"/>
              </a:spcBef>
              <a:spcAft>
                <a:spcPts val="0"/>
              </a:spcAft>
              <a:buClrTx/>
              <a:buSzPct val="90000"/>
              <a:buFontTx/>
              <a:buNone/>
              <a:tabLst/>
              <a:defRPr/>
            </a:pP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流行服飾科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(12) </a:t>
            </a:r>
            <a:b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b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資訊科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(18)</a:t>
            </a: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593893" y="5871958"/>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51880" y="5877518"/>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60872" y="5877518"/>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8323736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2000"/>
                                        <p:tgtEl>
                                          <p:spTgt spid="14"/>
                                        </p:tgtEl>
                                      </p:cBhvr>
                                    </p:animEffect>
                                    <p:anim calcmode="lin" valueType="num">
                                      <p:cBhvr>
                                        <p:cTn id="13" dur="2000" fill="hold"/>
                                        <p:tgtEl>
                                          <p:spTgt spid="14"/>
                                        </p:tgtEl>
                                        <p:attrNameLst>
                                          <p:attrName>ppt_w</p:attrName>
                                        </p:attrNameLst>
                                      </p:cBhvr>
                                      <p:tavLst>
                                        <p:tav tm="0" fmla="#ppt_w*sin(2.5*pi*$)">
                                          <p:val>
                                            <p:fltVal val="0"/>
                                          </p:val>
                                        </p:tav>
                                        <p:tav tm="100000">
                                          <p:val>
                                            <p:fltVal val="1"/>
                                          </p:val>
                                        </p:tav>
                                      </p:tavLst>
                                    </p:anim>
                                    <p:anim calcmode="lin" valueType="num">
                                      <p:cBhvr>
                                        <p:cTn id="14" dur="2000" fill="hold"/>
                                        <p:tgtEl>
                                          <p:spTgt spid="14"/>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2000"/>
                                        <p:tgtEl>
                                          <p:spTgt spid="16"/>
                                        </p:tgtEl>
                                      </p:cBhvr>
                                    </p:animEffect>
                                    <p:anim calcmode="lin" valueType="num">
                                      <p:cBhvr>
                                        <p:cTn id="18" dur="2000" fill="hold"/>
                                        <p:tgtEl>
                                          <p:spTgt spid="16"/>
                                        </p:tgtEl>
                                        <p:attrNameLst>
                                          <p:attrName>ppt_w</p:attrName>
                                        </p:attrNameLst>
                                      </p:cBhvr>
                                      <p:tavLst>
                                        <p:tav tm="0" fmla="#ppt_w*sin(2.5*pi*$)">
                                          <p:val>
                                            <p:fltVal val="0"/>
                                          </p:val>
                                        </p:tav>
                                        <p:tav tm="100000">
                                          <p:val>
                                            <p:fltVal val="1"/>
                                          </p:val>
                                        </p:tav>
                                      </p:tavLst>
                                    </p:anim>
                                    <p:anim calcmode="lin" valueType="num">
                                      <p:cBhvr>
                                        <p:cTn id="19" dur="2000" fill="hold"/>
                                        <p:tgtEl>
                                          <p:spTgt spid="16"/>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2000"/>
                                        <p:tgtEl>
                                          <p:spTgt spid="17"/>
                                        </p:tgtEl>
                                      </p:cBhvr>
                                    </p:animEffect>
                                    <p:anim calcmode="lin" valueType="num">
                                      <p:cBhvr>
                                        <p:cTn id="23" dur="2000" fill="hold"/>
                                        <p:tgtEl>
                                          <p:spTgt spid="17"/>
                                        </p:tgtEl>
                                        <p:attrNameLst>
                                          <p:attrName>ppt_w</p:attrName>
                                        </p:attrNameLst>
                                      </p:cBhvr>
                                      <p:tavLst>
                                        <p:tav tm="0" fmla="#ppt_w*sin(2.5*pi*$)">
                                          <p:val>
                                            <p:fltVal val="0"/>
                                          </p:val>
                                        </p:tav>
                                        <p:tav tm="100000">
                                          <p:val>
                                            <p:fltVal val="1"/>
                                          </p:val>
                                        </p:tav>
                                      </p:tavLst>
                                    </p:anim>
                                    <p:anim calcmode="lin" valueType="num">
                                      <p:cBhvr>
                                        <p:cTn id="24" dur="2000" fill="hold"/>
                                        <p:tgtEl>
                                          <p:spTgt spid="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2946" name="標題 3"/>
          <p:cNvSpPr>
            <a:spLocks noGrp="1"/>
          </p:cNvSpPr>
          <p:nvPr>
            <p:ph type="title" idx="4294967295"/>
          </p:nvPr>
        </p:nvSpPr>
        <p:spPr>
          <a:xfrm>
            <a:off x="-1" y="1079500"/>
            <a:ext cx="8080131" cy="1852613"/>
          </a:xfrm>
        </p:spPr>
        <p:txBody>
          <a:bodyPr>
            <a:noAutofit/>
            <a:scene3d>
              <a:camera prst="orthographicFront"/>
              <a:lightRig rig="threePt" dir="t"/>
            </a:scene3d>
            <a:sp3d extrusionH="57150">
              <a:bevelT w="38100" h="38100"/>
            </a:sp3d>
          </a:bodyPr>
          <a:lstStyle/>
          <a:p>
            <a:pPr algn="ctr"/>
            <a:r>
              <a:rPr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以</a:t>
            </a:r>
            <a:r>
              <a:rPr lang="zh-TW"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達觀國</a:t>
            </a:r>
            <a:r>
              <a:rPr lang="zh-TW" altLang="en-US" sz="6000" b="1" dirty="0">
                <a:solidFill>
                  <a:srgbClr val="00B050"/>
                </a:solidFill>
                <a:effectLst>
                  <a:outerShdw blurRad="38100" dist="38100" dir="2700000" algn="tl">
                    <a:srgbClr val="000000">
                      <a:alpha val="43137"/>
                    </a:srgbClr>
                  </a:outerShdw>
                </a:effectLst>
                <a:ea typeface="標楷體" panose="03000509000000000000" pitchFamily="65" charset="-120"/>
              </a:rPr>
              <a:t>中小</a:t>
            </a:r>
            <a:r>
              <a:rPr lang="zh-TW"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為例</a:t>
            </a:r>
            <a:endParaRPr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sp>
        <p:nvSpPr>
          <p:cNvPr id="82949" name="內容版面配置區 3"/>
          <p:cNvSpPr>
            <a:spLocks noGrp="1"/>
          </p:cNvSpPr>
          <p:nvPr>
            <p:ph sz="half" idx="4294967295"/>
          </p:nvPr>
        </p:nvSpPr>
        <p:spPr>
          <a:xfrm>
            <a:off x="0" y="2003425"/>
            <a:ext cx="9991725" cy="3376826"/>
          </a:xfrm>
        </p:spPr>
        <p:txBody>
          <a:bodyPr>
            <a:normAutofit/>
            <a:scene3d>
              <a:camera prst="orthographicFront"/>
              <a:lightRig rig="threePt" dir="t"/>
            </a:scene3d>
            <a:sp3d extrusionH="57150">
              <a:bevelT w="38100" h="38100"/>
            </a:sp3d>
          </a:bodyPr>
          <a:lstStyle/>
          <a:p>
            <a:pPr marL="342900" lvl="1" indent="0">
              <a:buNone/>
            </a:pPr>
            <a:endParaRPr lang="en-US" altLang="en-US" dirty="0">
              <a:solidFill>
                <a:srgbClr val="FF0000"/>
              </a:solidFill>
              <a:latin typeface="標楷體" panose="03000509000000000000" pitchFamily="65" charset="-120"/>
              <a:ea typeface="標楷體" panose="03000509000000000000" pitchFamily="65" charset="-120"/>
            </a:endParaRPr>
          </a:p>
          <a:p>
            <a:pPr marL="342900" lvl="1" indent="0">
              <a:buNone/>
            </a:pPr>
            <a:r>
              <a:rPr altLang="en-US" sz="4400" dirty="0">
                <a:solidFill>
                  <a:srgbClr val="FF0000"/>
                </a:solidFill>
                <a:latin typeface="標楷體" panose="03000509000000000000" pitchFamily="65" charset="-120"/>
                <a:ea typeface="標楷體" panose="03000509000000000000" pitchFamily="65" charset="-120"/>
              </a:rPr>
              <a:t>■</a:t>
            </a:r>
            <a:r>
              <a:rPr altLang="en-US" sz="4400" dirty="0" err="1">
                <a:solidFill>
                  <a:srgbClr val="FF0000"/>
                </a:solidFill>
                <a:latin typeface="標楷體" panose="03000509000000000000" pitchFamily="65" charset="-120"/>
                <a:ea typeface="標楷體" panose="03000509000000000000" pitchFamily="65" charset="-120"/>
              </a:rPr>
              <a:t>普通</a:t>
            </a:r>
            <a:r>
              <a:rPr lang="zh-TW" altLang="en-US" sz="4400" dirty="0">
                <a:solidFill>
                  <a:srgbClr val="FF0000"/>
                </a:solidFill>
                <a:ea typeface="標楷體" panose="03000509000000000000" pitchFamily="65" charset="-120"/>
              </a:rPr>
              <a:t>高中</a:t>
            </a:r>
            <a:r>
              <a:rPr altLang="en-US" sz="4400" dirty="0">
                <a:solidFill>
                  <a:srgbClr val="FF0000"/>
                </a:solidFill>
              </a:rPr>
              <a:t>：</a:t>
            </a:r>
            <a:endParaRPr lang="en-US" altLang="en-US" sz="4400" dirty="0">
              <a:solidFill>
                <a:srgbClr val="FF0000"/>
              </a:solidFill>
            </a:endParaRPr>
          </a:p>
          <a:p>
            <a:pPr marL="114300" lvl="1" indent="0" defTabSz="685799">
              <a:lnSpc>
                <a:spcPct val="120000"/>
              </a:lnSpc>
              <a:spcBef>
                <a:spcPts val="375"/>
              </a:spcBef>
              <a:buNone/>
              <a:defRPr/>
            </a:pPr>
            <a:r>
              <a:rPr lang="zh-TW" altLang="en-US" sz="4400" b="1" dirty="0">
                <a:solidFill>
                  <a:srgbClr val="4A09ED"/>
                </a:solidFill>
                <a:latin typeface="標楷體" panose="03000509000000000000" pitchFamily="65" charset="-120"/>
                <a:ea typeface="標楷體" panose="03000509000000000000" pitchFamily="65" charset="-120"/>
              </a:rPr>
              <a:t>石碇高中</a:t>
            </a:r>
            <a:r>
              <a:rPr lang="en-US" altLang="zh-TW" sz="4400" b="1" dirty="0">
                <a:solidFill>
                  <a:srgbClr val="4A09ED"/>
                </a:solidFill>
                <a:latin typeface="標楷體" panose="03000509000000000000" pitchFamily="65" charset="-120"/>
                <a:ea typeface="標楷體" panose="03000509000000000000" pitchFamily="65" charset="-120"/>
              </a:rPr>
              <a:t>(69+1)   </a:t>
            </a:r>
            <a:r>
              <a:rPr lang="zh-TW" altLang="en-US" sz="4400" b="1" dirty="0">
                <a:solidFill>
                  <a:srgbClr val="4A09ED"/>
                </a:solidFill>
                <a:latin typeface="標楷體" panose="03000509000000000000" pitchFamily="65" charset="-120"/>
                <a:ea typeface="標楷體" panose="03000509000000000000" pitchFamily="65" charset="-120"/>
              </a:rPr>
              <a:t>雙溪高中</a:t>
            </a:r>
            <a:r>
              <a:rPr lang="en-US" altLang="zh-TW" sz="4400" b="1" dirty="0">
                <a:solidFill>
                  <a:srgbClr val="4A09ED"/>
                </a:solidFill>
                <a:latin typeface="標楷體" panose="03000509000000000000" pitchFamily="65" charset="-120"/>
                <a:ea typeface="標楷體" panose="03000509000000000000" pitchFamily="65" charset="-120"/>
              </a:rPr>
              <a:t>(24+1)</a:t>
            </a:r>
            <a:br>
              <a:rPr lang="en-US" altLang="zh-TW" sz="4400" b="1" dirty="0">
                <a:solidFill>
                  <a:srgbClr val="4A09ED"/>
                </a:solidFill>
                <a:latin typeface="標楷體" panose="03000509000000000000" pitchFamily="65" charset="-120"/>
                <a:ea typeface="標楷體" panose="03000509000000000000" pitchFamily="65" charset="-120"/>
              </a:rPr>
            </a:br>
            <a:r>
              <a:rPr lang="zh-TW" altLang="en-US" sz="4400" b="1" dirty="0">
                <a:solidFill>
                  <a:srgbClr val="4A09ED"/>
                </a:solidFill>
                <a:latin typeface="標楷體" panose="03000509000000000000" pitchFamily="65" charset="-120"/>
                <a:ea typeface="標楷體" panose="03000509000000000000" pitchFamily="65" charset="-120"/>
              </a:rPr>
              <a:t>安康高中</a:t>
            </a:r>
            <a:r>
              <a:rPr lang="en-US" altLang="zh-TW" sz="4400" b="1" dirty="0">
                <a:solidFill>
                  <a:srgbClr val="4A09ED"/>
                </a:solidFill>
                <a:latin typeface="標楷體" panose="03000509000000000000" pitchFamily="65" charset="-120"/>
                <a:ea typeface="標楷體" panose="03000509000000000000" pitchFamily="65" charset="-120"/>
              </a:rPr>
              <a:t>(94+1)   </a:t>
            </a:r>
            <a:r>
              <a:rPr lang="zh-TW" altLang="en-US" sz="4400" b="1" dirty="0">
                <a:solidFill>
                  <a:srgbClr val="4A09ED"/>
                </a:solidFill>
                <a:latin typeface="標楷體" panose="03000509000000000000" pitchFamily="65" charset="-120"/>
                <a:ea typeface="標楷體" panose="03000509000000000000" pitchFamily="65" charset="-120"/>
              </a:rPr>
              <a:t>新店高中</a:t>
            </a:r>
            <a:r>
              <a:rPr lang="en-US" altLang="zh-TW" sz="4400" b="1" dirty="0">
                <a:solidFill>
                  <a:srgbClr val="4A09ED"/>
                </a:solidFill>
                <a:latin typeface="標楷體" panose="03000509000000000000" pitchFamily="65" charset="-120"/>
                <a:ea typeface="標楷體" panose="03000509000000000000" pitchFamily="65" charset="-120"/>
              </a:rPr>
              <a:t>(110+2)</a:t>
            </a:r>
            <a:endParaRPr lang="zh-TW" altLang="en-US" sz="4400" b="1" dirty="0">
              <a:solidFill>
                <a:srgbClr val="4A09ED"/>
              </a:solidFill>
              <a:ea typeface="標楷體" panose="03000509000000000000" pitchFamily="65" charset="-120"/>
            </a:endParaRPr>
          </a:p>
          <a:p>
            <a:pPr marL="342900" lvl="1" indent="0">
              <a:lnSpc>
                <a:spcPct val="120000"/>
              </a:lnSpc>
              <a:buNone/>
            </a:pPr>
            <a:endParaRPr lang="en-US" altLang="zh-TW" sz="3300" dirty="0">
              <a:solidFill>
                <a:srgbClr val="4A09ED"/>
              </a:solidFill>
              <a:ea typeface="標楷體" panose="03000509000000000000" pitchFamily="65" charset="-120"/>
            </a:endParaRPr>
          </a:p>
        </p:txBody>
      </p:sp>
      <p:sp>
        <p:nvSpPr>
          <p:cNvPr id="82948" name="投影片編號版面配置區 6"/>
          <p:cNvSpPr>
            <a:spLocks noGrp="1"/>
          </p:cNvSpPr>
          <p:nvPr>
            <p:ph type="sldNum" sz="quarter" idx="4294967295"/>
          </p:nvPr>
        </p:nvSpPr>
        <p:spPr bwMode="auto">
          <a:xfrm>
            <a:off x="0" y="6019800"/>
            <a:ext cx="762000" cy="228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27097237-E216-45D2-8AD6-DA660EEF4E4F}"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t>58</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nvGrpSpPr>
          <p:cNvPr id="82950" name="群組 6"/>
          <p:cNvGrpSpPr>
            <a:grpSpLocks/>
          </p:cNvGrpSpPr>
          <p:nvPr/>
        </p:nvGrpSpPr>
        <p:grpSpPr bwMode="auto">
          <a:xfrm>
            <a:off x="1736446" y="-176186"/>
            <a:ext cx="8523182" cy="1765911"/>
            <a:chOff x="69230" y="-308306"/>
            <a:chExt cx="8229600" cy="1524521"/>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254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alibri" panose="020F0502020204030204"/>
                <a:ea typeface="標楷體" panose="03000509000000000000" pitchFamily="65" charset="-120"/>
                <a:cs typeface="+mn-cs"/>
              </a:endParaRPr>
            </a:p>
          </p:txBody>
        </p:sp>
        <p:sp>
          <p:nvSpPr>
            <p:cNvPr id="10" name="圓角矩形 4"/>
            <p:cNvSpPr/>
            <p:nvPr/>
          </p:nvSpPr>
          <p:spPr>
            <a:xfrm>
              <a:off x="224976" y="-308306"/>
              <a:ext cx="8037627" cy="1524521"/>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a:t>
              </a:r>
              <a:r>
                <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學年度入學管道</a:t>
              </a:r>
              <a:r>
                <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endPar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pic>
        <p:nvPicPr>
          <p:cNvPr id="12" name="Picture 2">
            <a:hlinkClick r:id="rId3" action="ppaction://hlinksldjump"/>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169174" y="5660561"/>
            <a:ext cx="1429111" cy="117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矩形 2"/>
          <p:cNvSpPr/>
          <p:nvPr/>
        </p:nvSpPr>
        <p:spPr>
          <a:xfrm>
            <a:off x="167508" y="5232737"/>
            <a:ext cx="4572000" cy="1015663"/>
          </a:xfrm>
          <a:prstGeom prst="rect">
            <a:avLst/>
          </a:prstGeom>
        </p:spPr>
        <p:txBody>
          <a:bodyPr>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擇一申請</a:t>
            </a:r>
            <a:endParaRPr kumimoji="0" lang="zh-TW" altLang="en-US" sz="18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pic>
        <p:nvPicPr>
          <p:cNvPr id="11" name="Picture 2">
            <a:hlinkClick r:id="rId3" action="ppaction://hlinksldjump"/>
            <a:extLst>
              <a:ext uri="{FF2B5EF4-FFF2-40B4-BE49-F238E27FC236}">
                <a16:creationId xmlns:a16="http://schemas.microsoft.com/office/drawing/2014/main" xmlns="" id="{A7BD5809-C7A6-4E0B-AA28-B7CAEAA6C33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598285" y="5660561"/>
            <a:ext cx="1429111" cy="117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矩形 3">
            <a:extLst>
              <a:ext uri="{FF2B5EF4-FFF2-40B4-BE49-F238E27FC236}">
                <a16:creationId xmlns:a16="http://schemas.microsoft.com/office/drawing/2014/main" xmlns="" id="{09D25BC7-B11A-49A2-A66C-45F85F6DDA52}"/>
              </a:ext>
            </a:extLst>
          </p:cNvPr>
          <p:cNvSpPr/>
          <p:nvPr/>
        </p:nvSpPr>
        <p:spPr>
          <a:xfrm>
            <a:off x="3877733" y="5050304"/>
            <a:ext cx="3991798" cy="1938992"/>
          </a:xfrm>
          <a:prstGeom prst="rect">
            <a:avLst/>
          </a:prstGeom>
        </p:spPr>
        <p:txBody>
          <a:bodyPr wrap="none">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放榜：</a:t>
            </a:r>
            <a: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6/14</a:t>
            </a:r>
            <a:b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b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報到：</a:t>
            </a:r>
            <a: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6/15</a:t>
            </a:r>
            <a:endParaRPr kumimoji="0" lang="zh-TW" altLang="en-US" sz="18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spTree>
    <p:extLst>
      <p:ext uri="{BB962C8B-B14F-4D97-AF65-F5344CB8AC3E}">
        <p14:creationId xmlns:p14="http://schemas.microsoft.com/office/powerpoint/2010/main" val="421243774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2000"/>
                                        <p:tgtEl>
                                          <p:spTgt spid="11"/>
                                        </p:tgtEl>
                                      </p:cBhvr>
                                    </p:animEffect>
                                    <p:anim calcmode="lin" valueType="num">
                                      <p:cBhvr>
                                        <p:cTn id="13" dur="2000" fill="hold"/>
                                        <p:tgtEl>
                                          <p:spTgt spid="11"/>
                                        </p:tgtEl>
                                        <p:attrNameLst>
                                          <p:attrName>ppt_w</p:attrName>
                                        </p:attrNameLst>
                                      </p:cBhvr>
                                      <p:tavLst>
                                        <p:tav tm="0" fmla="#ppt_w*sin(2.5*pi*$)">
                                          <p:val>
                                            <p:fltVal val="0"/>
                                          </p:val>
                                        </p:tav>
                                        <p:tav tm="100000">
                                          <p:val>
                                            <p:fltVal val="1"/>
                                          </p:val>
                                        </p:tav>
                                      </p:tavLst>
                                    </p:anim>
                                    <p:anim calcmode="lin" valueType="num">
                                      <p:cBhvr>
                                        <p:cTn id="14" dur="20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fltVal val="0"/>
                                          </p:val>
                                        </p:tav>
                                        <p:tav tm="100000">
                                          <p:val>
                                            <p:strVal val="#ppt_w"/>
                                          </p:val>
                                        </p:tav>
                                      </p:tavLst>
                                    </p:anim>
                                    <p:anim calcmode="lin" valueType="num">
                                      <p:cBhvr>
                                        <p:cTn id="20" dur="1000" fill="hold"/>
                                        <p:tgtEl>
                                          <p:spTgt spid="3"/>
                                        </p:tgtEl>
                                        <p:attrNameLst>
                                          <p:attrName>ppt_h</p:attrName>
                                        </p:attrNameLst>
                                      </p:cBhvr>
                                      <p:tavLst>
                                        <p:tav tm="0">
                                          <p:val>
                                            <p:fltVal val="0"/>
                                          </p:val>
                                        </p:tav>
                                        <p:tav tm="100000">
                                          <p:val>
                                            <p:strVal val="#ppt_h"/>
                                          </p:val>
                                        </p:tav>
                                      </p:tavLst>
                                    </p:anim>
                                    <p:anim calcmode="lin" valueType="num">
                                      <p:cBhvr>
                                        <p:cTn id="21" dur="1000" fill="hold"/>
                                        <p:tgtEl>
                                          <p:spTgt spid="3"/>
                                        </p:tgtEl>
                                        <p:attrNameLst>
                                          <p:attrName>style.rotation</p:attrName>
                                        </p:attrNameLst>
                                      </p:cBhvr>
                                      <p:tavLst>
                                        <p:tav tm="0">
                                          <p:val>
                                            <p:fltVal val="90"/>
                                          </p:val>
                                        </p:tav>
                                        <p:tav tm="100000">
                                          <p:val>
                                            <p:fltVal val="0"/>
                                          </p:val>
                                        </p:tav>
                                      </p:tavLst>
                                    </p:anim>
                                    <p:animEffect transition="in" filter="fade">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9.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4996" name="投影片編號版面配置區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cene3d>
              <a:camera prst="orthographicFront"/>
              <a:lightRig rig="threePt" dir="t"/>
            </a:scene3d>
            <a:sp3d extrusionH="57150">
              <a:bevelT w="38100" h="38100"/>
            </a:sp3d>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5623830D-D785-4817-AA3B-DEF9F88782EA}"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t>59</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84994" name="標題 3"/>
          <p:cNvSpPr>
            <a:spLocks noGrp="1"/>
          </p:cNvSpPr>
          <p:nvPr>
            <p:ph type="title" idx="4294967295"/>
          </p:nvPr>
        </p:nvSpPr>
        <p:spPr>
          <a:xfrm>
            <a:off x="152968" y="1809335"/>
            <a:ext cx="5770188" cy="1204912"/>
          </a:xfrm>
        </p:spPr>
        <p:txBody>
          <a:bodyPr>
            <a:normAutofit fontScale="90000"/>
            <a:scene3d>
              <a:camera prst="orthographicFront"/>
              <a:lightRig rig="threePt" dir="t"/>
            </a:scene3d>
            <a:sp3d extrusionH="57150">
              <a:bevelT w="38100" h="38100"/>
            </a:sp3d>
          </a:bodyPr>
          <a:lstStyle/>
          <a:p>
            <a:pPr>
              <a:lnSpc>
                <a:spcPct val="150000"/>
              </a:lnSpc>
            </a:pPr>
            <a:r>
              <a:rPr altLang="en-US" sz="4900" b="1" dirty="0">
                <a:solidFill>
                  <a:srgbClr val="00B050"/>
                </a:solidFill>
                <a:effectLst>
                  <a:outerShdw blurRad="38100" dist="38100" dir="2700000" algn="tl">
                    <a:srgbClr val="000000">
                      <a:alpha val="43137"/>
                    </a:srgbClr>
                  </a:outerShdw>
                </a:effectLst>
              </a:rPr>
              <a:t>以</a:t>
            </a:r>
            <a:r>
              <a:rPr lang="zh-TW" altLang="en-US" sz="4900" b="1" dirty="0">
                <a:solidFill>
                  <a:srgbClr val="00B050"/>
                </a:solidFill>
                <a:effectLst>
                  <a:outerShdw blurRad="38100" dist="38100" dir="2700000" algn="tl">
                    <a:srgbClr val="000000">
                      <a:alpha val="43137"/>
                    </a:srgbClr>
                  </a:outerShdw>
                </a:effectLst>
              </a:rPr>
              <a:t>達觀國中小</a:t>
            </a:r>
            <a:r>
              <a:rPr altLang="en-US" sz="4900" b="1" dirty="0" err="1">
                <a:solidFill>
                  <a:srgbClr val="00B050"/>
                </a:solidFill>
                <a:effectLst>
                  <a:outerShdw blurRad="38100" dist="38100" dir="2700000" algn="tl">
                    <a:srgbClr val="000000">
                      <a:alpha val="43137"/>
                    </a:srgbClr>
                  </a:outerShdw>
                </a:effectLst>
              </a:rPr>
              <a:t>為例</a:t>
            </a:r>
            <a:r>
              <a:rPr lang="en-US" altLang="en-US" sz="3600" b="1" dirty="0">
                <a:solidFill>
                  <a:srgbClr val="00B050"/>
                </a:solidFill>
                <a:effectLst>
                  <a:outerShdw blurRad="38100" dist="38100" dir="2700000" algn="tl">
                    <a:srgbClr val="000000">
                      <a:alpha val="43137"/>
                    </a:srgbClr>
                  </a:outerShdw>
                </a:effectLst>
              </a:rPr>
              <a:t/>
            </a:r>
            <a:br>
              <a:rPr lang="en-US" altLang="en-US" sz="3600" b="1" dirty="0">
                <a:solidFill>
                  <a:srgbClr val="00B050"/>
                </a:solidFill>
                <a:effectLst>
                  <a:outerShdw blurRad="38100" dist="38100" dir="2700000" algn="tl">
                    <a:srgbClr val="000000">
                      <a:alpha val="43137"/>
                    </a:srgbClr>
                  </a:outerShdw>
                </a:effectLst>
              </a:rPr>
            </a:br>
            <a:r>
              <a:rPr lang="zh-TW" altLang="en-US" sz="4000" dirty="0">
                <a:solidFill>
                  <a:srgbClr val="FF0000"/>
                </a:solidFill>
                <a:latin typeface="新細明體" panose="02020500000000000000" pitchFamily="18" charset="-120"/>
                <a:ea typeface="新細明體" panose="02020500000000000000" pitchFamily="18" charset="-120"/>
              </a:rPr>
              <a:t>■</a:t>
            </a:r>
            <a:r>
              <a:rPr lang="zh-TW" altLang="en-US" sz="4000" dirty="0">
                <a:solidFill>
                  <a:srgbClr val="FF0000"/>
                </a:solidFill>
              </a:rPr>
              <a:t>技術型高中</a:t>
            </a:r>
            <a:endParaRPr altLang="en-US" sz="4000" b="1" dirty="0">
              <a:solidFill>
                <a:srgbClr val="00B050"/>
              </a:solidFill>
              <a:effectLst>
                <a:outerShdw blurRad="38100" dist="38100" dir="2700000" algn="tl">
                  <a:srgbClr val="000000">
                    <a:alpha val="43137"/>
                  </a:srgbClr>
                </a:outerShdw>
              </a:effectLst>
            </a:endParaRPr>
          </a:p>
        </p:txBody>
      </p:sp>
      <p:sp>
        <p:nvSpPr>
          <p:cNvPr id="84995" name="內容版面配置區 3"/>
          <p:cNvSpPr>
            <a:spLocks noGrp="1"/>
          </p:cNvSpPr>
          <p:nvPr>
            <p:ph idx="4294967295"/>
          </p:nvPr>
        </p:nvSpPr>
        <p:spPr>
          <a:xfrm>
            <a:off x="6183822" y="1508701"/>
            <a:ext cx="5666563" cy="3641034"/>
          </a:xfrm>
        </p:spPr>
        <p:txBody>
          <a:bodyPr>
            <a:noAutofit/>
            <a:scene3d>
              <a:camera prst="orthographicFront"/>
              <a:lightRig rig="threePt" dir="t"/>
            </a:scene3d>
            <a:sp3d extrusionH="57150">
              <a:bevelT w="38100" h="38100"/>
            </a:sp3d>
          </a:bodyPr>
          <a:lstStyle/>
          <a:p>
            <a:pPr marL="171454" lvl="1" indent="0">
              <a:lnSpc>
                <a:spcPct val="150000"/>
              </a:lnSpc>
              <a:spcBef>
                <a:spcPts val="0"/>
              </a:spcBef>
              <a:buNone/>
            </a:pPr>
            <a:r>
              <a:rPr lang="zh-TW" altLang="en-US" sz="3200" b="1" dirty="0">
                <a:solidFill>
                  <a:srgbClr val="0000CC"/>
                </a:solidFill>
              </a:rPr>
              <a:t>瑞芳高級工業職業學校</a:t>
            </a:r>
            <a:r>
              <a:rPr lang="en-US" altLang="zh-TW" sz="1600" b="1" dirty="0">
                <a:solidFill>
                  <a:srgbClr val="0000CC"/>
                </a:solidFill>
              </a:rPr>
              <a:t/>
            </a:r>
            <a:br>
              <a:rPr lang="en-US" altLang="zh-TW" sz="1600" b="1" dirty="0">
                <a:solidFill>
                  <a:srgbClr val="0000CC"/>
                </a:solidFill>
              </a:rPr>
            </a:br>
            <a:r>
              <a:rPr lang="zh-TW" altLang="en-US" sz="2800" b="1" dirty="0">
                <a:solidFill>
                  <a:srgbClr val="FF6699"/>
                </a:solidFill>
                <a:latin typeface="標楷體" panose="03000509000000000000" pitchFamily="65" charset="-120"/>
              </a:rPr>
              <a:t>機械科</a:t>
            </a:r>
            <a:r>
              <a:rPr lang="en-US" altLang="zh-TW" sz="2800" b="1" dirty="0">
                <a:solidFill>
                  <a:srgbClr val="FF6699"/>
                </a:solidFill>
                <a:latin typeface="標楷體" panose="03000509000000000000" pitchFamily="65" charset="-120"/>
              </a:rPr>
              <a:t>(7)  </a:t>
            </a:r>
            <a:r>
              <a:rPr lang="zh-TW" altLang="en-US" sz="2800" b="1" dirty="0">
                <a:solidFill>
                  <a:srgbClr val="FF6699"/>
                </a:solidFill>
                <a:latin typeface="標楷體" panose="03000509000000000000" pitchFamily="65" charset="-120"/>
              </a:rPr>
              <a:t>    電子科</a:t>
            </a:r>
            <a:r>
              <a:rPr lang="en-US" altLang="zh-TW" sz="2800" b="1" dirty="0">
                <a:solidFill>
                  <a:srgbClr val="FF6699"/>
                </a:solidFill>
                <a:latin typeface="標楷體" panose="03000509000000000000" pitchFamily="65" charset="-120"/>
              </a:rPr>
              <a:t>(7)</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資訊科</a:t>
            </a:r>
            <a:r>
              <a:rPr lang="en-US" altLang="zh-TW" sz="2800" b="1" dirty="0">
                <a:solidFill>
                  <a:srgbClr val="FF6699"/>
                </a:solidFill>
                <a:latin typeface="標楷體" panose="03000509000000000000" pitchFamily="65" charset="-120"/>
              </a:rPr>
              <a:t>(7)      </a:t>
            </a:r>
            <a:r>
              <a:rPr lang="zh-TW" altLang="en-US" sz="2800" b="1" dirty="0">
                <a:solidFill>
                  <a:srgbClr val="FF6699"/>
                </a:solidFill>
                <a:latin typeface="標楷體" panose="03000509000000000000" pitchFamily="65" charset="-120"/>
              </a:rPr>
              <a:t>電機科</a:t>
            </a:r>
            <a:r>
              <a:rPr lang="en-US" altLang="zh-TW" sz="2800" b="1" dirty="0">
                <a:solidFill>
                  <a:srgbClr val="FF6699"/>
                </a:solidFill>
                <a:latin typeface="標楷體" panose="03000509000000000000" pitchFamily="65" charset="-120"/>
              </a:rPr>
              <a:t>(7)</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建築科</a:t>
            </a:r>
            <a:r>
              <a:rPr lang="en-US" altLang="zh-TW" sz="2800" b="1" dirty="0">
                <a:solidFill>
                  <a:srgbClr val="FF6699"/>
                </a:solidFill>
                <a:latin typeface="標楷體" panose="03000509000000000000" pitchFamily="65" charset="-120"/>
              </a:rPr>
              <a:t>(7)  </a:t>
            </a:r>
            <a:r>
              <a:rPr lang="zh-TW" altLang="en-US" sz="2800" b="1" dirty="0">
                <a:solidFill>
                  <a:srgbClr val="FF6699"/>
                </a:solidFill>
                <a:latin typeface="標楷體" panose="03000509000000000000" pitchFamily="65" charset="-120"/>
              </a:rPr>
              <a:t>    空間測繪科</a:t>
            </a:r>
            <a:r>
              <a:rPr lang="en-US" altLang="zh-TW" sz="2800" b="1" dirty="0">
                <a:solidFill>
                  <a:srgbClr val="FF6699"/>
                </a:solidFill>
                <a:latin typeface="標楷體" panose="03000509000000000000" pitchFamily="65" charset="-120"/>
              </a:rPr>
              <a:t>(5)</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電腦機械製圖科</a:t>
            </a:r>
            <a:r>
              <a:rPr lang="en-US" altLang="zh-TW" sz="2800" b="1" dirty="0">
                <a:solidFill>
                  <a:srgbClr val="FF6699"/>
                </a:solidFill>
                <a:latin typeface="標楷體" panose="03000509000000000000" pitchFamily="65" charset="-120"/>
              </a:rPr>
              <a:t>(5)</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室內空間設計科</a:t>
            </a:r>
            <a:r>
              <a:rPr lang="en-US" altLang="zh-TW" sz="2800" b="1" dirty="0">
                <a:solidFill>
                  <a:srgbClr val="FF6699"/>
                </a:solidFill>
                <a:latin typeface="標楷體" panose="03000509000000000000" pitchFamily="65" charset="-120"/>
              </a:rPr>
              <a:t>(5) </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應用英語科</a:t>
            </a:r>
            <a:r>
              <a:rPr lang="en-US" altLang="zh-TW" sz="2800" b="1" dirty="0">
                <a:solidFill>
                  <a:srgbClr val="FF6699"/>
                </a:solidFill>
                <a:latin typeface="標楷體" panose="03000509000000000000" pitchFamily="65" charset="-120"/>
              </a:rPr>
              <a:t>(7)</a:t>
            </a:r>
            <a:br>
              <a:rPr lang="en-US" altLang="zh-TW" sz="2800" b="1" dirty="0">
                <a:solidFill>
                  <a:srgbClr val="FF6699"/>
                </a:solidFill>
                <a:latin typeface="標楷體" panose="03000509000000000000" pitchFamily="65" charset="-120"/>
              </a:rPr>
            </a:br>
            <a:r>
              <a:rPr lang="zh-TW" altLang="en-US" sz="2800" b="1" dirty="0">
                <a:solidFill>
                  <a:srgbClr val="0000FF"/>
                </a:solidFill>
                <a:latin typeface="標楷體" panose="03000509000000000000" pitchFamily="65" charset="-120"/>
              </a:rPr>
              <a:t>綜合高中科</a:t>
            </a:r>
            <a:r>
              <a:rPr lang="en-US" altLang="zh-TW" sz="2800" b="1" dirty="0">
                <a:solidFill>
                  <a:srgbClr val="0000FF"/>
                </a:solidFill>
                <a:latin typeface="標楷體" panose="03000509000000000000" pitchFamily="65" charset="-120"/>
              </a:rPr>
              <a:t>(20)</a:t>
            </a:r>
            <a:endParaRPr lang="en-US" altLang="zh-TW" sz="2400" b="1" dirty="0">
              <a:solidFill>
                <a:srgbClr val="0000FF"/>
              </a:solidFill>
            </a:endParaRPr>
          </a:p>
        </p:txBody>
      </p:sp>
      <p:grpSp>
        <p:nvGrpSpPr>
          <p:cNvPr id="84997" name="群組 6"/>
          <p:cNvGrpSpPr>
            <a:grpSpLocks/>
          </p:cNvGrpSpPr>
          <p:nvPr/>
        </p:nvGrpSpPr>
        <p:grpSpPr bwMode="auto">
          <a:xfrm>
            <a:off x="2982516" y="44327"/>
            <a:ext cx="6226969" cy="1369899"/>
            <a:chOff x="69230" y="9576"/>
            <a:chExt cx="8229600" cy="964646"/>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127000" h="127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entury Schoolbook"/>
                <a:ea typeface="新細明體" panose="02020500000000000000" pitchFamily="18" charset="-120"/>
                <a:cs typeface="+mn-cs"/>
              </a:endParaRPr>
            </a:p>
          </p:txBody>
        </p:sp>
        <p:sp>
          <p:nvSpPr>
            <p:cNvPr id="10" name="圓角矩形 4"/>
            <p:cNvSpPr/>
            <p:nvPr/>
          </p:nvSpPr>
          <p:spPr>
            <a:xfrm>
              <a:off x="261202" y="76103"/>
              <a:ext cx="8037628" cy="868357"/>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sp3d/>
            </a:bodyP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a:t>
              </a:r>
              <a:r>
                <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學年度入學管道</a:t>
              </a:r>
              <a:r>
                <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endPar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pic>
        <p:nvPicPr>
          <p:cNvPr id="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858534" y="5842861"/>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文字方塊 1"/>
          <p:cNvSpPr txBox="1"/>
          <p:nvPr/>
        </p:nvSpPr>
        <p:spPr>
          <a:xfrm>
            <a:off x="-75422" y="3655336"/>
            <a:ext cx="6226968" cy="2796856"/>
          </a:xfrm>
          <a:prstGeom prst="rect">
            <a:avLst/>
          </a:prstGeom>
          <a:noFill/>
        </p:spPr>
        <p:txBody>
          <a:bodyPr wrap="square" rtlCol="0">
            <a:spAutoFit/>
            <a:scene3d>
              <a:camera prst="orthographicFront"/>
              <a:lightRig rig="threePt" dir="t"/>
            </a:scene3d>
            <a:sp3d extrusionH="57150">
              <a:bevelT w="38100" h="38100"/>
            </a:sp3d>
          </a:bodyPr>
          <a:lstStyle/>
          <a:p>
            <a:pPr marL="342900" marR="0" lvl="1" indent="0" algn="l" defTabSz="685783" rtl="0" eaLnBrk="1" fontAlgn="auto" latinLnBrk="0" hangingPunct="1">
              <a:lnSpc>
                <a:spcPct val="150000"/>
              </a:lnSpc>
              <a:spcBef>
                <a:spcPts val="750"/>
              </a:spcBef>
              <a:spcAft>
                <a:spcPts val="0"/>
              </a:spcAft>
              <a:buClrTx/>
              <a:buSzPct val="90000"/>
              <a:buFontTx/>
              <a:buNone/>
              <a:tabLst/>
              <a:defRPr/>
            </a:pPr>
            <a:r>
              <a:rPr kumimoji="0" lang="zh-TW" altLang="en-US" sz="32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樟樹國際實創高中</a:t>
            </a:r>
            <a: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
            </a:r>
            <a:b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b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多媒體動畫科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(17+1)</a:t>
            </a:r>
          </a:p>
          <a:p>
            <a:pPr marL="342900" marR="0" lvl="1" indent="0" algn="l" defTabSz="685783" rtl="0" eaLnBrk="1" fontAlgn="auto" latinLnBrk="0" hangingPunct="1">
              <a:lnSpc>
                <a:spcPct val="150000"/>
              </a:lnSpc>
              <a:spcBef>
                <a:spcPts val="750"/>
              </a:spcBef>
              <a:spcAft>
                <a:spcPts val="0"/>
              </a:spcAft>
              <a:buClrTx/>
              <a:buSzPct val="90000"/>
              <a:buFontTx/>
              <a:buNone/>
              <a:tabLst/>
              <a:defRPr/>
            </a:pP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流行服飾科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(12) </a:t>
            </a:r>
            <a:b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b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資訊科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(18)</a:t>
            </a: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593893" y="5871958"/>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51880" y="5877518"/>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60872" y="5877518"/>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4967142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2000"/>
                                        <p:tgtEl>
                                          <p:spTgt spid="14"/>
                                        </p:tgtEl>
                                      </p:cBhvr>
                                    </p:animEffect>
                                    <p:anim calcmode="lin" valueType="num">
                                      <p:cBhvr>
                                        <p:cTn id="13" dur="2000" fill="hold"/>
                                        <p:tgtEl>
                                          <p:spTgt spid="14"/>
                                        </p:tgtEl>
                                        <p:attrNameLst>
                                          <p:attrName>ppt_w</p:attrName>
                                        </p:attrNameLst>
                                      </p:cBhvr>
                                      <p:tavLst>
                                        <p:tav tm="0" fmla="#ppt_w*sin(2.5*pi*$)">
                                          <p:val>
                                            <p:fltVal val="0"/>
                                          </p:val>
                                        </p:tav>
                                        <p:tav tm="100000">
                                          <p:val>
                                            <p:fltVal val="1"/>
                                          </p:val>
                                        </p:tav>
                                      </p:tavLst>
                                    </p:anim>
                                    <p:anim calcmode="lin" valueType="num">
                                      <p:cBhvr>
                                        <p:cTn id="14" dur="2000" fill="hold"/>
                                        <p:tgtEl>
                                          <p:spTgt spid="14"/>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2000"/>
                                        <p:tgtEl>
                                          <p:spTgt spid="16"/>
                                        </p:tgtEl>
                                      </p:cBhvr>
                                    </p:animEffect>
                                    <p:anim calcmode="lin" valueType="num">
                                      <p:cBhvr>
                                        <p:cTn id="18" dur="2000" fill="hold"/>
                                        <p:tgtEl>
                                          <p:spTgt spid="16"/>
                                        </p:tgtEl>
                                        <p:attrNameLst>
                                          <p:attrName>ppt_w</p:attrName>
                                        </p:attrNameLst>
                                      </p:cBhvr>
                                      <p:tavLst>
                                        <p:tav tm="0" fmla="#ppt_w*sin(2.5*pi*$)">
                                          <p:val>
                                            <p:fltVal val="0"/>
                                          </p:val>
                                        </p:tav>
                                        <p:tav tm="100000">
                                          <p:val>
                                            <p:fltVal val="1"/>
                                          </p:val>
                                        </p:tav>
                                      </p:tavLst>
                                    </p:anim>
                                    <p:anim calcmode="lin" valueType="num">
                                      <p:cBhvr>
                                        <p:cTn id="19" dur="2000" fill="hold"/>
                                        <p:tgtEl>
                                          <p:spTgt spid="16"/>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2000"/>
                                        <p:tgtEl>
                                          <p:spTgt spid="17"/>
                                        </p:tgtEl>
                                      </p:cBhvr>
                                    </p:animEffect>
                                    <p:anim calcmode="lin" valueType="num">
                                      <p:cBhvr>
                                        <p:cTn id="23" dur="2000" fill="hold"/>
                                        <p:tgtEl>
                                          <p:spTgt spid="17"/>
                                        </p:tgtEl>
                                        <p:attrNameLst>
                                          <p:attrName>ppt_w</p:attrName>
                                        </p:attrNameLst>
                                      </p:cBhvr>
                                      <p:tavLst>
                                        <p:tav tm="0" fmla="#ppt_w*sin(2.5*pi*$)">
                                          <p:val>
                                            <p:fltVal val="0"/>
                                          </p:val>
                                        </p:tav>
                                        <p:tav tm="100000">
                                          <p:val>
                                            <p:fltVal val="1"/>
                                          </p:val>
                                        </p:tav>
                                      </p:tavLst>
                                    </p:anim>
                                    <p:anim calcmode="lin" valueType="num">
                                      <p:cBhvr>
                                        <p:cTn id="24" dur="2000" fill="hold"/>
                                        <p:tgtEl>
                                          <p:spTgt spid="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4450" name="標題 1"/>
          <p:cNvSpPr>
            <a:spLocks noGrp="1"/>
          </p:cNvSpPr>
          <p:nvPr>
            <p:ph type="title" idx="4294967295"/>
          </p:nvPr>
        </p:nvSpPr>
        <p:spPr>
          <a:xfrm>
            <a:off x="0" y="198438"/>
            <a:ext cx="7099300" cy="952500"/>
          </a:xfrm>
        </p:spPr>
        <p:txBody>
          <a:bodyPr>
            <a:normAutofit fontScale="90000"/>
            <a:scene3d>
              <a:camera prst="orthographicFront"/>
              <a:lightRig rig="threePt" dir="t"/>
            </a:scene3d>
            <a:sp3d extrusionH="57150">
              <a:bevelT w="254000" h="254000"/>
              <a:bevelB w="254000" h="254000"/>
            </a:sp3d>
          </a:bodyPr>
          <a:lstStyle/>
          <a:p>
            <a:pPr algn="ctr"/>
            <a:r>
              <a:rPr lang="zh-TW" altLang="en-US" sz="4950" b="1" dirty="0">
                <a:solidFill>
                  <a:srgbClr val="4A09ED"/>
                </a:solidFill>
                <a:effectLst>
                  <a:outerShdw blurRad="38100" dist="38100" dir="2700000" algn="tl">
                    <a:srgbClr val="000000">
                      <a:alpha val="43137"/>
                    </a:srgbClr>
                  </a:outerShdw>
                </a:effectLst>
                <a:ea typeface="標楷體" panose="03000509000000000000" pitchFamily="65" charset="-120"/>
              </a:rPr>
              <a:t>國中一下個學習階段的類</a:t>
            </a:r>
            <a:r>
              <a:rPr altLang="en-US" sz="495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型</a:t>
            </a:r>
          </a:p>
        </p:txBody>
      </p:sp>
      <p:sp>
        <p:nvSpPr>
          <p:cNvPr id="104452" name="投影片編號版面配置區 3"/>
          <p:cNvSpPr>
            <a:spLocks noGrp="1"/>
          </p:cNvSpPr>
          <p:nvPr>
            <p:ph type="sldNum" sz="quarter" idx="4294967295"/>
          </p:nvPr>
        </p:nvSpPr>
        <p:spPr>
          <a:xfrm>
            <a:off x="0" y="6019800"/>
            <a:ext cx="762000" cy="228600"/>
          </a:xfrm>
        </p:spPr>
        <p:txBody>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algn="l">
              <a:defRPr/>
            </a:pPr>
            <a:fld id="{383E869A-C127-4678-9F93-01612321AC84}" type="slidenum">
              <a:rPr lang="en-US" altLang="zh-TW">
                <a:solidFill>
                  <a:srgbClr val="1D5253"/>
                </a:solidFill>
              </a:rPr>
              <a:pPr algn="l">
                <a:defRPr/>
              </a:pPr>
              <a:t>6</a:t>
            </a:fld>
            <a:endParaRPr lang="en-US" altLang="zh-TW">
              <a:solidFill>
                <a:srgbClr val="1D5253"/>
              </a:solidFill>
            </a:endParaRPr>
          </a:p>
        </p:txBody>
      </p:sp>
      <p:pic>
        <p:nvPicPr>
          <p:cNvPr id="5"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665" y="552688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 name="同心圆 38"/>
          <p:cNvSpPr>
            <a:spLocks noChangeAspect="1"/>
          </p:cNvSpPr>
          <p:nvPr/>
        </p:nvSpPr>
        <p:spPr>
          <a:xfrm>
            <a:off x="1853118" y="2506593"/>
            <a:ext cx="3600000" cy="3600000"/>
          </a:xfrm>
          <a:prstGeom prst="donut">
            <a:avLst>
              <a:gd name="adj" fmla="val 14381"/>
            </a:avLst>
          </a:prstGeom>
          <a:gradFill flip="none" rotWithShape="1">
            <a:gsLst>
              <a:gs pos="0">
                <a:schemeClr val="accent5"/>
              </a:gs>
              <a:gs pos="51000">
                <a:schemeClr val="accent2"/>
              </a:gs>
              <a:gs pos="50000">
                <a:schemeClr val="accent5">
                  <a:lumMod val="75000"/>
                </a:schemeClr>
              </a:gs>
              <a:gs pos="100000">
                <a:schemeClr val="accent2"/>
              </a:gs>
            </a:gsLst>
            <a:lin ang="3600000" scaled="0"/>
            <a:tileRect/>
          </a:gradFill>
          <a:ln>
            <a:noFill/>
          </a:ln>
          <a:effectLst/>
          <a:scene3d>
            <a:camera prst="orthographicFront">
              <a:rot lat="0" lon="20699994" rev="0"/>
            </a:camera>
            <a:lightRig rig="threePt" dir="t"/>
          </a:scene3d>
          <a:sp3d extrusionH="381000">
            <a:bevelT w="381000" h="3810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3600" kern="0" dirty="0">
              <a:solidFill>
                <a:srgbClr val="1D5253">
                  <a:lumMod val="50000"/>
                  <a:lumOff val="50000"/>
                </a:srgbClr>
              </a:solidFill>
              <a:latin typeface="时尚中黑简体" panose="01010104010101010101" pitchFamily="2" charset="-122"/>
              <a:ea typeface="宋体" panose="02010600030101010101" pitchFamily="2" charset="-122"/>
            </a:endParaRPr>
          </a:p>
        </p:txBody>
      </p:sp>
      <p:sp>
        <p:nvSpPr>
          <p:cNvPr id="18" name="文本框 44"/>
          <p:cNvSpPr txBox="1"/>
          <p:nvPr/>
        </p:nvSpPr>
        <p:spPr>
          <a:xfrm>
            <a:off x="7292901" y="1928543"/>
            <a:ext cx="1116306" cy="2123658"/>
          </a:xfrm>
          <a:prstGeom prst="rect">
            <a:avLst/>
          </a:prstGeom>
          <a:noFill/>
          <a:effectLst/>
        </p:spPr>
        <p:txBody>
          <a:bodyPr wrap="square" rtlCol="0">
            <a:spAutoFit/>
            <a:scene3d>
              <a:camera prst="orthographicFront"/>
              <a:lightRig rig="threePt" dir="t"/>
            </a:scene3d>
            <a:sp3d>
              <a:bevelT w="254000" h="254000"/>
              <a:bevelB w="254000" h="254000"/>
            </a:sp3d>
          </a:bodyPr>
          <a:lstStyle>
            <a:defPPr>
              <a:defRPr lang="zh-CN"/>
            </a:defPPr>
            <a:lvl1pPr>
              <a:defRPr sz="5400">
                <a:solidFill>
                  <a:schemeClr val="bg1"/>
                </a:solidFill>
                <a:effectLst>
                  <a:innerShdw blurRad="63500" dist="50800" dir="13500000">
                    <a:prstClr val="black">
                      <a:alpha val="50000"/>
                    </a:prstClr>
                  </a:innerShdw>
                </a:effectLst>
                <a:latin typeface="时尚中黑简体" panose="01010104010101010101" pitchFamily="2" charset="-122"/>
                <a:ea typeface="时尚中黑简体" panose="01010104010101010101" pitchFamily="2" charset="-122"/>
              </a:defRPr>
            </a:lvl1pPr>
          </a:lstStyle>
          <a:p>
            <a:pPr>
              <a:defRPr/>
            </a:pPr>
            <a:r>
              <a:rPr lang="zh-TW" altLang="en-US" sz="66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五專</a:t>
            </a:r>
            <a:endParaRPr lang="zh-CN" altLang="en-US" sz="66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grpSp>
        <p:nvGrpSpPr>
          <p:cNvPr id="22" name="组合 6"/>
          <p:cNvGrpSpPr/>
          <p:nvPr/>
        </p:nvGrpSpPr>
        <p:grpSpPr>
          <a:xfrm>
            <a:off x="5877906" y="1306296"/>
            <a:ext cx="3600000" cy="3600000"/>
            <a:chOff x="9201511" y="2337446"/>
            <a:chExt cx="1262203" cy="1262204"/>
          </a:xfrm>
        </p:grpSpPr>
        <p:sp>
          <p:nvSpPr>
            <p:cNvPr id="23" name="同心圆 35"/>
            <p:cNvSpPr/>
            <p:nvPr/>
          </p:nvSpPr>
          <p:spPr bwMode="auto">
            <a:xfrm flipH="1">
              <a:off x="9201511" y="2337446"/>
              <a:ext cx="1262203" cy="1262204"/>
            </a:xfrm>
            <a:prstGeom prst="donut">
              <a:avLst>
                <a:gd name="adj" fmla="val 15698"/>
              </a:avLst>
            </a:prstGeom>
            <a:gradFill flip="none" rotWithShape="1">
              <a:gsLst>
                <a:gs pos="0">
                  <a:schemeClr val="accent5">
                    <a:lumMod val="75000"/>
                  </a:schemeClr>
                </a:gs>
                <a:gs pos="51000">
                  <a:schemeClr val="accent1"/>
                </a:gs>
                <a:gs pos="50000">
                  <a:schemeClr val="accent5"/>
                </a:gs>
                <a:gs pos="100000">
                  <a:schemeClr val="accent1"/>
                </a:gs>
              </a:gsLst>
              <a:lin ang="3600000" scaled="0"/>
              <a:tileRect/>
            </a:gradFill>
            <a:ln>
              <a:noFill/>
            </a:ln>
            <a:effectLst/>
            <a:scene3d>
              <a:camera prst="orthographicFront">
                <a:rot lat="0" lon="899990" rev="0"/>
              </a:camera>
              <a:lightRig rig="threePt" dir="t"/>
            </a:scene3d>
            <a:sp3d extrusionH="381000">
              <a:bevelT w="381000" h="381000"/>
              <a:contourClr>
                <a:schemeClr val="bg1">
                  <a:lumMod val="75000"/>
                </a:schemeClr>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3600" kern="0" dirty="0">
                <a:solidFill>
                  <a:srgbClr val="1D5253">
                    <a:lumMod val="50000"/>
                    <a:lumOff val="50000"/>
                  </a:srgbClr>
                </a:solidFill>
                <a:latin typeface="时尚中黑简体" panose="01010104010101010101" pitchFamily="2" charset="-122"/>
                <a:ea typeface="宋体" panose="02010600030101010101" pitchFamily="2" charset="-122"/>
              </a:endParaRPr>
            </a:p>
          </p:txBody>
        </p:sp>
        <p:sp>
          <p:nvSpPr>
            <p:cNvPr id="24" name="文本框 43"/>
            <p:cNvSpPr txBox="1"/>
            <p:nvPr/>
          </p:nvSpPr>
          <p:spPr>
            <a:xfrm>
              <a:off x="9567155" y="2506883"/>
              <a:ext cx="64769" cy="323731"/>
            </a:xfrm>
            <a:prstGeom prst="rect">
              <a:avLst/>
            </a:prstGeom>
            <a:noFill/>
            <a:effectLst/>
          </p:spPr>
          <p:txBody>
            <a:bodyPr wrap="none" rtlCol="0">
              <a:spAutoFit/>
            </a:bodyPr>
            <a:lstStyle>
              <a:defPPr>
                <a:defRPr lang="zh-CN"/>
              </a:defPPr>
              <a:lvl1pPr>
                <a:defRPr sz="5400">
                  <a:solidFill>
                    <a:schemeClr val="bg1"/>
                  </a:solidFill>
                  <a:effectLst>
                    <a:innerShdw blurRad="63500" dist="50800" dir="13500000">
                      <a:prstClr val="black">
                        <a:alpha val="50000"/>
                      </a:prstClr>
                    </a:innerShdw>
                  </a:effectLst>
                  <a:latin typeface="时尚中黑简体" panose="01010104010101010101" pitchFamily="2" charset="-122"/>
                  <a:ea typeface="时尚中黑简体" panose="01010104010101010101" pitchFamily="2" charset="-122"/>
                </a:defRPr>
              </a:lvl1pPr>
            </a:lstStyle>
            <a:p>
              <a:pPr>
                <a:defRPr/>
              </a:pPr>
              <a:endParaRPr lang="zh-CN" altLang="en-US" dirty="0">
                <a:solidFill>
                  <a:srgbClr val="8B4A90"/>
                </a:solidFill>
              </a:endParaRPr>
            </a:p>
          </p:txBody>
        </p:sp>
      </p:grpSp>
      <p:sp>
        <p:nvSpPr>
          <p:cNvPr id="2" name="矩形 1"/>
          <p:cNvSpPr/>
          <p:nvPr/>
        </p:nvSpPr>
        <p:spPr>
          <a:xfrm>
            <a:off x="3014186" y="3198105"/>
            <a:ext cx="1009675" cy="2123658"/>
          </a:xfrm>
          <a:prstGeom prst="rect">
            <a:avLst/>
          </a:prstGeom>
        </p:spPr>
        <p:txBody>
          <a:bodyPr wrap="square">
            <a:spAutoFit/>
            <a:scene3d>
              <a:camera prst="orthographicFront"/>
              <a:lightRig rig="threePt" dir="t"/>
            </a:scene3d>
            <a:sp3d>
              <a:bevelT w="254000" h="254000"/>
              <a:bevelB w="254000" h="254000"/>
            </a:sp3d>
          </a:bodyPr>
          <a:lstStyle/>
          <a:p>
            <a:pPr>
              <a:defRPr/>
            </a:pPr>
            <a:r>
              <a:rPr lang="zh-TW" altLang="en-US" sz="6600" b="1" dirty="0">
                <a:solidFill>
                  <a:srgbClr val="E012C7"/>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高中</a:t>
            </a:r>
            <a:endParaRPr lang="zh-CN" altLang="en-US" sz="6600" b="1" dirty="0">
              <a:solidFill>
                <a:srgbClr val="E012C7"/>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sp>
        <p:nvSpPr>
          <p:cNvPr id="4" name="文字方塊 3"/>
          <p:cNvSpPr txBox="1"/>
          <p:nvPr/>
        </p:nvSpPr>
        <p:spPr>
          <a:xfrm>
            <a:off x="5877906" y="5321763"/>
            <a:ext cx="4853598" cy="1569660"/>
          </a:xfrm>
          <a:prstGeom prst="rect">
            <a:avLst/>
          </a:prstGeom>
          <a:noFill/>
        </p:spPr>
        <p:txBody>
          <a:bodyPr wrap="square" rtlCol="0">
            <a:spAutoFit/>
            <a:scene3d>
              <a:camera prst="orthographicFront"/>
              <a:lightRig rig="threePt" dir="t"/>
            </a:scene3d>
            <a:sp3d extrusionH="57150">
              <a:bevelT w="38100" h="38100"/>
            </a:sp3d>
          </a:bodyPr>
          <a:lstStyle/>
          <a:p>
            <a:pPr>
              <a:defRPr/>
            </a:pPr>
            <a:r>
              <a:rPr lang="zh-TW" altLang="en-US" sz="3200" b="1" dirty="0">
                <a:solidFill>
                  <a:srgbClr val="1D5253"/>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前三年高中，後二年大學</a:t>
            </a:r>
            <a:r>
              <a:rPr lang="en-US" altLang="zh-TW" sz="3200" b="1" dirty="0">
                <a:solidFill>
                  <a:srgbClr val="1D5253"/>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3200" b="1" dirty="0">
                <a:solidFill>
                  <a:srgbClr val="1D5253"/>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3200" b="1" dirty="0">
                <a:solidFill>
                  <a:srgbClr val="FF66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插大：大二或大三</a:t>
            </a:r>
            <a:r>
              <a:rPr lang="en-US" altLang="zh-TW" sz="3200" b="1" dirty="0">
                <a:solidFill>
                  <a:srgbClr val="FF66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
            </a:r>
            <a:br>
              <a:rPr lang="en-US" altLang="zh-TW" sz="3200" b="1" dirty="0">
                <a:solidFill>
                  <a:srgbClr val="FF66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lang="zh-TW" altLang="en-US" sz="3200" b="1" dirty="0">
                <a:solidFill>
                  <a:srgbClr val="FF6699"/>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二技：二年制科技大學</a:t>
            </a:r>
          </a:p>
        </p:txBody>
      </p:sp>
    </p:spTree>
    <p:extLst>
      <p:ext uri="{BB962C8B-B14F-4D97-AF65-F5344CB8AC3E}">
        <p14:creationId xmlns:p14="http://schemas.microsoft.com/office/powerpoint/2010/main" val="167062800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45" presetClass="entr" presetSubtype="0" fill="hold"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fade">
                                      <p:cBhvr>
                                        <p:cTn id="12" dur="2000"/>
                                        <p:tgtEl>
                                          <p:spTgt spid="22"/>
                                        </p:tgtEl>
                                      </p:cBhvr>
                                    </p:animEffect>
                                    <p:anim calcmode="lin" valueType="num">
                                      <p:cBhvr>
                                        <p:cTn id="13" dur="2000" fill="hold"/>
                                        <p:tgtEl>
                                          <p:spTgt spid="22"/>
                                        </p:tgtEl>
                                        <p:attrNameLst>
                                          <p:attrName>ppt_w</p:attrName>
                                        </p:attrNameLst>
                                      </p:cBhvr>
                                      <p:tavLst>
                                        <p:tav tm="0" fmla="#ppt_w*sin(2.5*pi*$)">
                                          <p:val>
                                            <p:fltVal val="0"/>
                                          </p:val>
                                        </p:tav>
                                        <p:tav tm="100000">
                                          <p:val>
                                            <p:fltVal val="1"/>
                                          </p:val>
                                        </p:tav>
                                      </p:tavLst>
                                    </p:anim>
                                    <p:anim calcmode="lin" valueType="num">
                                      <p:cBhvr>
                                        <p:cTn id="14" dur="2000" fill="hold"/>
                                        <p:tgtEl>
                                          <p:spTgt spid="22"/>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childTnLst>
                                    <p:set>
                                      <p:cBhvr>
                                        <p:cTn id="16" dur="1" fill="hold">
                                          <p:stCondLst>
                                            <p:cond delay="0"/>
                                          </p:stCondLst>
                                        </p:cTn>
                                        <p:tgtEl>
                                          <p:spTgt spid="18">
                                            <p:txEl>
                                              <p:pRg st="0" end="0"/>
                                            </p:txEl>
                                          </p:spTgt>
                                        </p:tgtEl>
                                        <p:attrNameLst>
                                          <p:attrName>style.visibility</p:attrName>
                                        </p:attrNameLst>
                                      </p:cBhvr>
                                      <p:to>
                                        <p:strVal val="visible"/>
                                      </p:to>
                                    </p:set>
                                    <p:animEffect transition="in" filter="fade">
                                      <p:cBhvr>
                                        <p:cTn id="17" dur="2000"/>
                                        <p:tgtEl>
                                          <p:spTgt spid="18">
                                            <p:txEl>
                                              <p:pRg st="0" end="0"/>
                                            </p:txEl>
                                          </p:spTgt>
                                        </p:tgtEl>
                                      </p:cBhvr>
                                    </p:animEffect>
                                    <p:anim calcmode="lin" valueType="num">
                                      <p:cBhvr>
                                        <p:cTn id="18" dur="2000" fill="hold"/>
                                        <p:tgtEl>
                                          <p:spTgt spid="18">
                                            <p:txEl>
                                              <p:pRg st="0" end="0"/>
                                            </p:txEl>
                                          </p:spTgt>
                                        </p:tgtEl>
                                        <p:attrNameLst>
                                          <p:attrName>ppt_w</p:attrName>
                                        </p:attrNameLst>
                                      </p:cBhvr>
                                      <p:tavLst>
                                        <p:tav tm="0" fmla="#ppt_w*sin(2.5*pi*$)">
                                          <p:val>
                                            <p:fltVal val="0"/>
                                          </p:val>
                                        </p:tav>
                                        <p:tav tm="100000">
                                          <p:val>
                                            <p:fltVal val="1"/>
                                          </p:val>
                                        </p:tav>
                                      </p:tavLst>
                                    </p:anim>
                                    <p:anim calcmode="lin" valueType="num">
                                      <p:cBhvr>
                                        <p:cTn id="19" dur="2000" fill="hold"/>
                                        <p:tgtEl>
                                          <p:spTgt spid="18">
                                            <p:txEl>
                                              <p:pRg st="0" end="0"/>
                                            </p:txEl>
                                          </p:spTgt>
                                        </p:tgtEl>
                                        <p:attrNameLst>
                                          <p:attrName>ppt_h</p:attrName>
                                        </p:attrNameLst>
                                      </p:cBhvr>
                                      <p:tavLst>
                                        <p:tav tm="0">
                                          <p:val>
                                            <p:strVal val="#ppt_h"/>
                                          </p:val>
                                        </p:tav>
                                        <p:tav tm="100000">
                                          <p:val>
                                            <p:strVal val="#ppt_h"/>
                                          </p:val>
                                        </p:tav>
                                      </p:tavLst>
                                    </p:anim>
                                  </p:childTnLst>
                                </p:cTn>
                              </p:par>
                            </p:childTnLst>
                          </p:cTn>
                        </p:par>
                        <p:par>
                          <p:cTn id="20" fill="hold">
                            <p:stCondLst>
                              <p:cond delay="2000"/>
                            </p:stCondLst>
                            <p:childTnLst>
                              <p:par>
                                <p:cTn id="21" presetID="1" presetClass="entr" presetSubtype="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2946" name="標題 3"/>
          <p:cNvSpPr>
            <a:spLocks noGrp="1"/>
          </p:cNvSpPr>
          <p:nvPr>
            <p:ph type="title" idx="4294967295"/>
          </p:nvPr>
        </p:nvSpPr>
        <p:spPr>
          <a:xfrm>
            <a:off x="-1" y="1079500"/>
            <a:ext cx="8080131" cy="1852613"/>
          </a:xfrm>
        </p:spPr>
        <p:txBody>
          <a:bodyPr>
            <a:noAutofit/>
            <a:scene3d>
              <a:camera prst="orthographicFront"/>
              <a:lightRig rig="threePt" dir="t"/>
            </a:scene3d>
            <a:sp3d extrusionH="57150">
              <a:bevelT w="38100" h="38100"/>
            </a:sp3d>
          </a:bodyPr>
          <a:lstStyle/>
          <a:p>
            <a:pPr algn="ctr"/>
            <a:r>
              <a:rPr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以</a:t>
            </a:r>
            <a:r>
              <a:rPr lang="zh-TW"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崇光高中國</a:t>
            </a:r>
            <a:r>
              <a:rPr lang="zh-TW" altLang="en-US" sz="6000" b="1" dirty="0">
                <a:solidFill>
                  <a:srgbClr val="00B050"/>
                </a:solidFill>
                <a:effectLst>
                  <a:outerShdw blurRad="38100" dist="38100" dir="2700000" algn="tl">
                    <a:srgbClr val="000000">
                      <a:alpha val="43137"/>
                    </a:srgbClr>
                  </a:outerShdw>
                </a:effectLst>
                <a:ea typeface="標楷體" panose="03000509000000000000" pitchFamily="65" charset="-120"/>
              </a:rPr>
              <a:t>中部</a:t>
            </a:r>
            <a:r>
              <a:rPr lang="zh-TW"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為例</a:t>
            </a:r>
            <a:endParaRPr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sp>
        <p:nvSpPr>
          <p:cNvPr id="82949" name="內容版面配置區 3"/>
          <p:cNvSpPr>
            <a:spLocks noGrp="1"/>
          </p:cNvSpPr>
          <p:nvPr>
            <p:ph sz="half" idx="4294967295"/>
          </p:nvPr>
        </p:nvSpPr>
        <p:spPr>
          <a:xfrm>
            <a:off x="0" y="2003425"/>
            <a:ext cx="9991725" cy="3376826"/>
          </a:xfrm>
        </p:spPr>
        <p:txBody>
          <a:bodyPr>
            <a:normAutofit/>
            <a:scene3d>
              <a:camera prst="orthographicFront"/>
              <a:lightRig rig="threePt" dir="t"/>
            </a:scene3d>
            <a:sp3d extrusionH="57150">
              <a:bevelT w="38100" h="38100"/>
            </a:sp3d>
          </a:bodyPr>
          <a:lstStyle/>
          <a:p>
            <a:pPr marL="342900" lvl="1" indent="0">
              <a:buNone/>
            </a:pPr>
            <a:endParaRPr lang="en-US" altLang="en-US" dirty="0">
              <a:solidFill>
                <a:srgbClr val="FF0000"/>
              </a:solidFill>
              <a:latin typeface="標楷體" panose="03000509000000000000" pitchFamily="65" charset="-120"/>
              <a:ea typeface="標楷體" panose="03000509000000000000" pitchFamily="65" charset="-120"/>
            </a:endParaRPr>
          </a:p>
          <a:p>
            <a:pPr marL="342900" lvl="1" indent="0">
              <a:buNone/>
            </a:pPr>
            <a:r>
              <a:rPr altLang="en-US" sz="4400" dirty="0">
                <a:solidFill>
                  <a:srgbClr val="FF0000"/>
                </a:solidFill>
                <a:latin typeface="標楷體" panose="03000509000000000000" pitchFamily="65" charset="-120"/>
                <a:ea typeface="標楷體" panose="03000509000000000000" pitchFamily="65" charset="-120"/>
              </a:rPr>
              <a:t>■</a:t>
            </a:r>
            <a:r>
              <a:rPr altLang="en-US" sz="4400" dirty="0" err="1">
                <a:solidFill>
                  <a:srgbClr val="FF0000"/>
                </a:solidFill>
                <a:latin typeface="標楷體" panose="03000509000000000000" pitchFamily="65" charset="-120"/>
                <a:ea typeface="標楷體" panose="03000509000000000000" pitchFamily="65" charset="-120"/>
              </a:rPr>
              <a:t>普通</a:t>
            </a:r>
            <a:r>
              <a:rPr lang="zh-TW" altLang="en-US" sz="4400" dirty="0">
                <a:solidFill>
                  <a:srgbClr val="FF0000"/>
                </a:solidFill>
                <a:ea typeface="標楷體" panose="03000509000000000000" pitchFamily="65" charset="-120"/>
              </a:rPr>
              <a:t>高中</a:t>
            </a:r>
            <a:r>
              <a:rPr altLang="en-US" sz="4400" dirty="0">
                <a:solidFill>
                  <a:srgbClr val="FF0000"/>
                </a:solidFill>
              </a:rPr>
              <a:t>：</a:t>
            </a:r>
            <a:endParaRPr lang="en-US" altLang="en-US" sz="4400" dirty="0">
              <a:solidFill>
                <a:srgbClr val="FF0000"/>
              </a:solidFill>
            </a:endParaRPr>
          </a:p>
          <a:p>
            <a:pPr marL="114300" lvl="1" indent="0" defTabSz="685799">
              <a:lnSpc>
                <a:spcPct val="120000"/>
              </a:lnSpc>
              <a:spcBef>
                <a:spcPts val="375"/>
              </a:spcBef>
              <a:buNone/>
              <a:defRPr/>
            </a:pPr>
            <a:r>
              <a:rPr lang="zh-TW" altLang="en-US" sz="4400" b="1" dirty="0">
                <a:solidFill>
                  <a:srgbClr val="4A09ED"/>
                </a:solidFill>
                <a:latin typeface="標楷體" panose="03000509000000000000" pitchFamily="65" charset="-120"/>
                <a:ea typeface="標楷體" panose="03000509000000000000" pitchFamily="65" charset="-120"/>
              </a:rPr>
              <a:t>石碇高中</a:t>
            </a:r>
            <a:r>
              <a:rPr lang="en-US" altLang="zh-TW" sz="4400" b="1" dirty="0">
                <a:solidFill>
                  <a:srgbClr val="4A09ED"/>
                </a:solidFill>
                <a:latin typeface="標楷體" panose="03000509000000000000" pitchFamily="65" charset="-120"/>
                <a:ea typeface="標楷體" panose="03000509000000000000" pitchFamily="65" charset="-120"/>
              </a:rPr>
              <a:t>(69+1)   </a:t>
            </a:r>
            <a:r>
              <a:rPr lang="zh-TW" altLang="en-US" sz="4400" b="1" dirty="0">
                <a:solidFill>
                  <a:srgbClr val="4A09ED"/>
                </a:solidFill>
                <a:latin typeface="標楷體" panose="03000509000000000000" pitchFamily="65" charset="-120"/>
                <a:ea typeface="標楷體" panose="03000509000000000000" pitchFamily="65" charset="-120"/>
              </a:rPr>
              <a:t>雙溪高中</a:t>
            </a:r>
            <a:r>
              <a:rPr lang="en-US" altLang="zh-TW" sz="4400" b="1" dirty="0">
                <a:solidFill>
                  <a:srgbClr val="4A09ED"/>
                </a:solidFill>
                <a:latin typeface="標楷體" panose="03000509000000000000" pitchFamily="65" charset="-120"/>
                <a:ea typeface="標楷體" panose="03000509000000000000" pitchFamily="65" charset="-120"/>
              </a:rPr>
              <a:t>(24+1)</a:t>
            </a:r>
            <a:br>
              <a:rPr lang="en-US" altLang="zh-TW" sz="4400" b="1" dirty="0">
                <a:solidFill>
                  <a:srgbClr val="4A09ED"/>
                </a:solidFill>
                <a:latin typeface="標楷體" panose="03000509000000000000" pitchFamily="65" charset="-120"/>
                <a:ea typeface="標楷體" panose="03000509000000000000" pitchFamily="65" charset="-120"/>
              </a:rPr>
            </a:br>
            <a:r>
              <a:rPr lang="zh-TW" altLang="en-US" sz="4400" b="1" dirty="0">
                <a:solidFill>
                  <a:srgbClr val="4A09ED"/>
                </a:solidFill>
                <a:latin typeface="標楷體" panose="03000509000000000000" pitchFamily="65" charset="-120"/>
                <a:ea typeface="標楷體" panose="03000509000000000000" pitchFamily="65" charset="-120"/>
              </a:rPr>
              <a:t>安康高中</a:t>
            </a:r>
            <a:r>
              <a:rPr lang="en-US" altLang="zh-TW" sz="4400" b="1" dirty="0">
                <a:solidFill>
                  <a:srgbClr val="4A09ED"/>
                </a:solidFill>
                <a:latin typeface="標楷體" panose="03000509000000000000" pitchFamily="65" charset="-120"/>
                <a:ea typeface="標楷體" panose="03000509000000000000" pitchFamily="65" charset="-120"/>
              </a:rPr>
              <a:t>(94+1)   </a:t>
            </a:r>
            <a:r>
              <a:rPr lang="zh-TW" altLang="en-US" sz="4400" b="1" dirty="0">
                <a:solidFill>
                  <a:srgbClr val="4A09ED"/>
                </a:solidFill>
                <a:latin typeface="標楷體" panose="03000509000000000000" pitchFamily="65" charset="-120"/>
                <a:ea typeface="標楷體" panose="03000509000000000000" pitchFamily="65" charset="-120"/>
              </a:rPr>
              <a:t>新店高中</a:t>
            </a:r>
            <a:r>
              <a:rPr lang="en-US" altLang="zh-TW" sz="4400" b="1" dirty="0">
                <a:solidFill>
                  <a:srgbClr val="4A09ED"/>
                </a:solidFill>
                <a:latin typeface="標楷體" panose="03000509000000000000" pitchFamily="65" charset="-120"/>
                <a:ea typeface="標楷體" panose="03000509000000000000" pitchFamily="65" charset="-120"/>
              </a:rPr>
              <a:t>(110+2)</a:t>
            </a:r>
            <a:endParaRPr lang="zh-TW" altLang="en-US" sz="4400" b="1" dirty="0">
              <a:solidFill>
                <a:srgbClr val="4A09ED"/>
              </a:solidFill>
              <a:ea typeface="標楷體" panose="03000509000000000000" pitchFamily="65" charset="-120"/>
            </a:endParaRPr>
          </a:p>
          <a:p>
            <a:pPr marL="342900" lvl="1" indent="0">
              <a:lnSpc>
                <a:spcPct val="120000"/>
              </a:lnSpc>
              <a:buNone/>
            </a:pPr>
            <a:endParaRPr lang="en-US" altLang="zh-TW" sz="3300" dirty="0">
              <a:solidFill>
                <a:srgbClr val="4A09ED"/>
              </a:solidFill>
              <a:ea typeface="標楷體" panose="03000509000000000000" pitchFamily="65" charset="-120"/>
            </a:endParaRPr>
          </a:p>
        </p:txBody>
      </p:sp>
      <p:sp>
        <p:nvSpPr>
          <p:cNvPr id="82948" name="投影片編號版面配置區 6"/>
          <p:cNvSpPr>
            <a:spLocks noGrp="1"/>
          </p:cNvSpPr>
          <p:nvPr>
            <p:ph type="sldNum" sz="quarter" idx="4294967295"/>
          </p:nvPr>
        </p:nvSpPr>
        <p:spPr bwMode="auto">
          <a:xfrm>
            <a:off x="0" y="6019800"/>
            <a:ext cx="762000" cy="228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27097237-E216-45D2-8AD6-DA660EEF4E4F}"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t>60</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nvGrpSpPr>
          <p:cNvPr id="82950" name="群組 6"/>
          <p:cNvGrpSpPr>
            <a:grpSpLocks/>
          </p:cNvGrpSpPr>
          <p:nvPr/>
        </p:nvGrpSpPr>
        <p:grpSpPr bwMode="auto">
          <a:xfrm>
            <a:off x="1736446" y="-176186"/>
            <a:ext cx="8523182" cy="2028233"/>
            <a:chOff x="69230" y="-308306"/>
            <a:chExt cx="8229600" cy="1524521"/>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254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alibri" panose="020F0502020204030204"/>
                <a:ea typeface="標楷體" panose="03000509000000000000" pitchFamily="65" charset="-120"/>
                <a:cs typeface="+mn-cs"/>
              </a:endParaRPr>
            </a:p>
          </p:txBody>
        </p:sp>
        <p:sp>
          <p:nvSpPr>
            <p:cNvPr id="10" name="圓角矩形 4"/>
            <p:cNvSpPr/>
            <p:nvPr/>
          </p:nvSpPr>
          <p:spPr>
            <a:xfrm>
              <a:off x="224976" y="-308306"/>
              <a:ext cx="8037627" cy="1524521"/>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a:t>
              </a:r>
              <a:r>
                <a:rPr kumimoji="0" lang="en-US" altLang="zh-TW"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學年度入學管道</a:t>
              </a:r>
              <a:r>
                <a:rPr kumimoji="0" lang="en-US" altLang="zh-TW"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endParaRPr kumimoji="0" lang="en-US" altLang="zh-TW"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pic>
        <p:nvPicPr>
          <p:cNvPr id="12" name="Picture 2">
            <a:hlinkClick r:id="rId3" action="ppaction://hlinksldjump"/>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169174" y="5660561"/>
            <a:ext cx="1429111" cy="117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矩形 2"/>
          <p:cNvSpPr/>
          <p:nvPr/>
        </p:nvSpPr>
        <p:spPr>
          <a:xfrm>
            <a:off x="167508" y="5232737"/>
            <a:ext cx="4572000" cy="1015663"/>
          </a:xfrm>
          <a:prstGeom prst="rect">
            <a:avLst/>
          </a:prstGeom>
        </p:spPr>
        <p:txBody>
          <a:bodyPr>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擇一申請</a:t>
            </a:r>
            <a:endParaRPr kumimoji="0" lang="zh-TW" altLang="en-US" sz="18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pic>
        <p:nvPicPr>
          <p:cNvPr id="11" name="Picture 2">
            <a:hlinkClick r:id="rId3" action="ppaction://hlinksldjump"/>
            <a:extLst>
              <a:ext uri="{FF2B5EF4-FFF2-40B4-BE49-F238E27FC236}">
                <a16:creationId xmlns:a16="http://schemas.microsoft.com/office/drawing/2014/main" xmlns="" id="{A7BD5809-C7A6-4E0B-AA28-B7CAEAA6C33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598285" y="5660561"/>
            <a:ext cx="1429111" cy="117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矩形 3">
            <a:extLst>
              <a:ext uri="{FF2B5EF4-FFF2-40B4-BE49-F238E27FC236}">
                <a16:creationId xmlns:a16="http://schemas.microsoft.com/office/drawing/2014/main" xmlns="" id="{09D25BC7-B11A-49A2-A66C-45F85F6DDA52}"/>
              </a:ext>
            </a:extLst>
          </p:cNvPr>
          <p:cNvSpPr/>
          <p:nvPr/>
        </p:nvSpPr>
        <p:spPr>
          <a:xfrm>
            <a:off x="3877733" y="5050304"/>
            <a:ext cx="3991798" cy="1938992"/>
          </a:xfrm>
          <a:prstGeom prst="rect">
            <a:avLst/>
          </a:prstGeom>
        </p:spPr>
        <p:txBody>
          <a:bodyPr wrap="none">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放榜：</a:t>
            </a:r>
            <a: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6/14</a:t>
            </a:r>
            <a:b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b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報到：</a:t>
            </a:r>
            <a: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6/15</a:t>
            </a:r>
            <a:endParaRPr kumimoji="0" lang="zh-TW" altLang="en-US" sz="18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spTree>
    <p:extLst>
      <p:ext uri="{BB962C8B-B14F-4D97-AF65-F5344CB8AC3E}">
        <p14:creationId xmlns:p14="http://schemas.microsoft.com/office/powerpoint/2010/main" val="374050901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2000"/>
                                        <p:tgtEl>
                                          <p:spTgt spid="11"/>
                                        </p:tgtEl>
                                      </p:cBhvr>
                                    </p:animEffect>
                                    <p:anim calcmode="lin" valueType="num">
                                      <p:cBhvr>
                                        <p:cTn id="13" dur="2000" fill="hold"/>
                                        <p:tgtEl>
                                          <p:spTgt spid="11"/>
                                        </p:tgtEl>
                                        <p:attrNameLst>
                                          <p:attrName>ppt_w</p:attrName>
                                        </p:attrNameLst>
                                      </p:cBhvr>
                                      <p:tavLst>
                                        <p:tav tm="0" fmla="#ppt_w*sin(2.5*pi*$)">
                                          <p:val>
                                            <p:fltVal val="0"/>
                                          </p:val>
                                        </p:tav>
                                        <p:tav tm="100000">
                                          <p:val>
                                            <p:fltVal val="1"/>
                                          </p:val>
                                        </p:tav>
                                      </p:tavLst>
                                    </p:anim>
                                    <p:anim calcmode="lin" valueType="num">
                                      <p:cBhvr>
                                        <p:cTn id="14" dur="20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fltVal val="0"/>
                                          </p:val>
                                        </p:tav>
                                        <p:tav tm="100000">
                                          <p:val>
                                            <p:strVal val="#ppt_w"/>
                                          </p:val>
                                        </p:tav>
                                      </p:tavLst>
                                    </p:anim>
                                    <p:anim calcmode="lin" valueType="num">
                                      <p:cBhvr>
                                        <p:cTn id="20" dur="1000" fill="hold"/>
                                        <p:tgtEl>
                                          <p:spTgt spid="3"/>
                                        </p:tgtEl>
                                        <p:attrNameLst>
                                          <p:attrName>ppt_h</p:attrName>
                                        </p:attrNameLst>
                                      </p:cBhvr>
                                      <p:tavLst>
                                        <p:tav tm="0">
                                          <p:val>
                                            <p:fltVal val="0"/>
                                          </p:val>
                                        </p:tav>
                                        <p:tav tm="100000">
                                          <p:val>
                                            <p:strVal val="#ppt_h"/>
                                          </p:val>
                                        </p:tav>
                                      </p:tavLst>
                                    </p:anim>
                                    <p:anim calcmode="lin" valueType="num">
                                      <p:cBhvr>
                                        <p:cTn id="21" dur="1000" fill="hold"/>
                                        <p:tgtEl>
                                          <p:spTgt spid="3"/>
                                        </p:tgtEl>
                                        <p:attrNameLst>
                                          <p:attrName>style.rotation</p:attrName>
                                        </p:attrNameLst>
                                      </p:cBhvr>
                                      <p:tavLst>
                                        <p:tav tm="0">
                                          <p:val>
                                            <p:fltVal val="90"/>
                                          </p:val>
                                        </p:tav>
                                        <p:tav tm="100000">
                                          <p:val>
                                            <p:fltVal val="0"/>
                                          </p:val>
                                        </p:tav>
                                      </p:tavLst>
                                    </p:anim>
                                    <p:animEffect transition="in" filter="fade">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4996" name="投影片編號版面配置區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cene3d>
              <a:camera prst="orthographicFront"/>
              <a:lightRig rig="threePt" dir="t"/>
            </a:scene3d>
            <a:sp3d extrusionH="57150">
              <a:bevelT w="38100" h="38100"/>
            </a:sp3d>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5623830D-D785-4817-AA3B-DEF9F88782EA}"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t>61</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84994" name="標題 3"/>
          <p:cNvSpPr>
            <a:spLocks noGrp="1"/>
          </p:cNvSpPr>
          <p:nvPr>
            <p:ph type="title" idx="4294967295"/>
          </p:nvPr>
        </p:nvSpPr>
        <p:spPr>
          <a:xfrm>
            <a:off x="152968" y="1809335"/>
            <a:ext cx="5770188" cy="1204912"/>
          </a:xfrm>
        </p:spPr>
        <p:txBody>
          <a:bodyPr>
            <a:normAutofit fontScale="90000"/>
            <a:scene3d>
              <a:camera prst="orthographicFront"/>
              <a:lightRig rig="threePt" dir="t"/>
            </a:scene3d>
            <a:sp3d extrusionH="57150">
              <a:bevelT w="38100" h="38100"/>
            </a:sp3d>
          </a:bodyPr>
          <a:lstStyle/>
          <a:p>
            <a:pPr>
              <a:lnSpc>
                <a:spcPct val="150000"/>
              </a:lnSpc>
            </a:pPr>
            <a:r>
              <a:rPr altLang="en-US" sz="4900" b="1" dirty="0">
                <a:solidFill>
                  <a:srgbClr val="00B050"/>
                </a:solidFill>
                <a:effectLst>
                  <a:outerShdw blurRad="38100" dist="38100" dir="2700000" algn="tl">
                    <a:srgbClr val="000000">
                      <a:alpha val="43137"/>
                    </a:srgbClr>
                  </a:outerShdw>
                </a:effectLst>
              </a:rPr>
              <a:t>以</a:t>
            </a:r>
            <a:r>
              <a:rPr lang="zh-TW" altLang="en-US" sz="4900" b="1" dirty="0">
                <a:solidFill>
                  <a:srgbClr val="00B050"/>
                </a:solidFill>
                <a:effectLst>
                  <a:outerShdw blurRad="38100" dist="38100" dir="2700000" algn="tl">
                    <a:srgbClr val="000000">
                      <a:alpha val="43137"/>
                    </a:srgbClr>
                  </a:outerShdw>
                </a:effectLst>
              </a:rPr>
              <a:t>崇光高中國中部</a:t>
            </a:r>
            <a:r>
              <a:rPr altLang="en-US" sz="4900" b="1" dirty="0" err="1">
                <a:solidFill>
                  <a:srgbClr val="00B050"/>
                </a:solidFill>
                <a:effectLst>
                  <a:outerShdw blurRad="38100" dist="38100" dir="2700000" algn="tl">
                    <a:srgbClr val="000000">
                      <a:alpha val="43137"/>
                    </a:srgbClr>
                  </a:outerShdw>
                </a:effectLst>
              </a:rPr>
              <a:t>為例</a:t>
            </a:r>
            <a:r>
              <a:rPr lang="en-US" altLang="en-US" sz="3600" b="1" dirty="0">
                <a:solidFill>
                  <a:srgbClr val="00B050"/>
                </a:solidFill>
                <a:effectLst>
                  <a:outerShdw blurRad="38100" dist="38100" dir="2700000" algn="tl">
                    <a:srgbClr val="000000">
                      <a:alpha val="43137"/>
                    </a:srgbClr>
                  </a:outerShdw>
                </a:effectLst>
              </a:rPr>
              <a:t/>
            </a:r>
            <a:br>
              <a:rPr lang="en-US" altLang="en-US" sz="3600" b="1" dirty="0">
                <a:solidFill>
                  <a:srgbClr val="00B050"/>
                </a:solidFill>
                <a:effectLst>
                  <a:outerShdw blurRad="38100" dist="38100" dir="2700000" algn="tl">
                    <a:srgbClr val="000000">
                      <a:alpha val="43137"/>
                    </a:srgbClr>
                  </a:outerShdw>
                </a:effectLst>
              </a:rPr>
            </a:br>
            <a:r>
              <a:rPr lang="zh-TW" altLang="en-US" sz="4000" dirty="0">
                <a:solidFill>
                  <a:srgbClr val="FF0000"/>
                </a:solidFill>
                <a:latin typeface="新細明體" panose="02020500000000000000" pitchFamily="18" charset="-120"/>
                <a:ea typeface="新細明體" panose="02020500000000000000" pitchFamily="18" charset="-120"/>
              </a:rPr>
              <a:t>■</a:t>
            </a:r>
            <a:r>
              <a:rPr lang="zh-TW" altLang="en-US" sz="4000" dirty="0">
                <a:solidFill>
                  <a:srgbClr val="FF0000"/>
                </a:solidFill>
              </a:rPr>
              <a:t>技術型高中</a:t>
            </a:r>
            <a:endParaRPr altLang="en-US" sz="4000" b="1" dirty="0">
              <a:solidFill>
                <a:srgbClr val="00B050"/>
              </a:solidFill>
              <a:effectLst>
                <a:outerShdw blurRad="38100" dist="38100" dir="2700000" algn="tl">
                  <a:srgbClr val="000000">
                    <a:alpha val="43137"/>
                  </a:srgbClr>
                </a:outerShdw>
              </a:effectLst>
            </a:endParaRPr>
          </a:p>
        </p:txBody>
      </p:sp>
      <p:sp>
        <p:nvSpPr>
          <p:cNvPr id="84995" name="內容版面配置區 3"/>
          <p:cNvSpPr>
            <a:spLocks noGrp="1"/>
          </p:cNvSpPr>
          <p:nvPr>
            <p:ph idx="4294967295"/>
          </p:nvPr>
        </p:nvSpPr>
        <p:spPr>
          <a:xfrm>
            <a:off x="6183822" y="1508701"/>
            <a:ext cx="5666563" cy="3641034"/>
          </a:xfrm>
        </p:spPr>
        <p:txBody>
          <a:bodyPr>
            <a:noAutofit/>
            <a:scene3d>
              <a:camera prst="orthographicFront"/>
              <a:lightRig rig="threePt" dir="t"/>
            </a:scene3d>
            <a:sp3d extrusionH="57150">
              <a:bevelT w="38100" h="38100"/>
            </a:sp3d>
          </a:bodyPr>
          <a:lstStyle/>
          <a:p>
            <a:pPr marL="171454" lvl="1" indent="0">
              <a:lnSpc>
                <a:spcPct val="150000"/>
              </a:lnSpc>
              <a:spcBef>
                <a:spcPts val="0"/>
              </a:spcBef>
              <a:buNone/>
            </a:pPr>
            <a:r>
              <a:rPr lang="zh-TW" altLang="en-US" sz="3200" b="1" dirty="0">
                <a:solidFill>
                  <a:srgbClr val="0000CC"/>
                </a:solidFill>
              </a:rPr>
              <a:t>瑞芳高級工業職業學校</a:t>
            </a:r>
            <a:r>
              <a:rPr lang="en-US" altLang="zh-TW" sz="1600" b="1" dirty="0">
                <a:solidFill>
                  <a:srgbClr val="0000CC"/>
                </a:solidFill>
              </a:rPr>
              <a:t/>
            </a:r>
            <a:br>
              <a:rPr lang="en-US" altLang="zh-TW" sz="1600" b="1" dirty="0">
                <a:solidFill>
                  <a:srgbClr val="0000CC"/>
                </a:solidFill>
              </a:rPr>
            </a:br>
            <a:r>
              <a:rPr lang="zh-TW" altLang="en-US" sz="2800" b="1" dirty="0">
                <a:solidFill>
                  <a:srgbClr val="FF6699"/>
                </a:solidFill>
                <a:latin typeface="標楷體" panose="03000509000000000000" pitchFamily="65" charset="-120"/>
              </a:rPr>
              <a:t>機械科</a:t>
            </a:r>
            <a:r>
              <a:rPr lang="en-US" altLang="zh-TW" sz="2800" b="1" dirty="0">
                <a:solidFill>
                  <a:srgbClr val="FF6699"/>
                </a:solidFill>
                <a:latin typeface="標楷體" panose="03000509000000000000" pitchFamily="65" charset="-120"/>
              </a:rPr>
              <a:t>(7)  </a:t>
            </a:r>
            <a:r>
              <a:rPr lang="zh-TW" altLang="en-US" sz="2800" b="1" dirty="0">
                <a:solidFill>
                  <a:srgbClr val="FF6699"/>
                </a:solidFill>
                <a:latin typeface="標楷體" panose="03000509000000000000" pitchFamily="65" charset="-120"/>
              </a:rPr>
              <a:t>    電子科</a:t>
            </a:r>
            <a:r>
              <a:rPr lang="en-US" altLang="zh-TW" sz="2800" b="1" dirty="0">
                <a:solidFill>
                  <a:srgbClr val="FF6699"/>
                </a:solidFill>
                <a:latin typeface="標楷體" panose="03000509000000000000" pitchFamily="65" charset="-120"/>
              </a:rPr>
              <a:t>(7)</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資訊科</a:t>
            </a:r>
            <a:r>
              <a:rPr lang="en-US" altLang="zh-TW" sz="2800" b="1" dirty="0">
                <a:solidFill>
                  <a:srgbClr val="FF6699"/>
                </a:solidFill>
                <a:latin typeface="標楷體" panose="03000509000000000000" pitchFamily="65" charset="-120"/>
              </a:rPr>
              <a:t>(7)      </a:t>
            </a:r>
            <a:r>
              <a:rPr lang="zh-TW" altLang="en-US" sz="2800" b="1" dirty="0">
                <a:solidFill>
                  <a:srgbClr val="FF6699"/>
                </a:solidFill>
                <a:latin typeface="標楷體" panose="03000509000000000000" pitchFamily="65" charset="-120"/>
              </a:rPr>
              <a:t>電機科</a:t>
            </a:r>
            <a:r>
              <a:rPr lang="en-US" altLang="zh-TW" sz="2800" b="1" dirty="0">
                <a:solidFill>
                  <a:srgbClr val="FF6699"/>
                </a:solidFill>
                <a:latin typeface="標楷體" panose="03000509000000000000" pitchFamily="65" charset="-120"/>
              </a:rPr>
              <a:t>(7)</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建築科</a:t>
            </a:r>
            <a:r>
              <a:rPr lang="en-US" altLang="zh-TW" sz="2800" b="1" dirty="0">
                <a:solidFill>
                  <a:srgbClr val="FF6699"/>
                </a:solidFill>
                <a:latin typeface="標楷體" panose="03000509000000000000" pitchFamily="65" charset="-120"/>
              </a:rPr>
              <a:t>(7)  </a:t>
            </a:r>
            <a:r>
              <a:rPr lang="zh-TW" altLang="en-US" sz="2800" b="1" dirty="0">
                <a:solidFill>
                  <a:srgbClr val="FF6699"/>
                </a:solidFill>
                <a:latin typeface="標楷體" panose="03000509000000000000" pitchFamily="65" charset="-120"/>
              </a:rPr>
              <a:t>    空間測繪科</a:t>
            </a:r>
            <a:r>
              <a:rPr lang="en-US" altLang="zh-TW" sz="2800" b="1" dirty="0">
                <a:solidFill>
                  <a:srgbClr val="FF6699"/>
                </a:solidFill>
                <a:latin typeface="標楷體" panose="03000509000000000000" pitchFamily="65" charset="-120"/>
              </a:rPr>
              <a:t>(5)</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電腦機械製圖科</a:t>
            </a:r>
            <a:r>
              <a:rPr lang="en-US" altLang="zh-TW" sz="2800" b="1" dirty="0">
                <a:solidFill>
                  <a:srgbClr val="FF6699"/>
                </a:solidFill>
                <a:latin typeface="標楷體" panose="03000509000000000000" pitchFamily="65" charset="-120"/>
              </a:rPr>
              <a:t>(5)</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室內空間設計科</a:t>
            </a:r>
            <a:r>
              <a:rPr lang="en-US" altLang="zh-TW" sz="2800" b="1" dirty="0">
                <a:solidFill>
                  <a:srgbClr val="FF6699"/>
                </a:solidFill>
                <a:latin typeface="標楷體" panose="03000509000000000000" pitchFamily="65" charset="-120"/>
              </a:rPr>
              <a:t>(5) </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應用英語科</a:t>
            </a:r>
            <a:r>
              <a:rPr lang="en-US" altLang="zh-TW" sz="2800" b="1" dirty="0">
                <a:solidFill>
                  <a:srgbClr val="FF6699"/>
                </a:solidFill>
                <a:latin typeface="標楷體" panose="03000509000000000000" pitchFamily="65" charset="-120"/>
              </a:rPr>
              <a:t>(7)</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綜合高中科</a:t>
            </a:r>
            <a:r>
              <a:rPr lang="en-US" altLang="zh-TW" sz="2800" b="1" dirty="0">
                <a:solidFill>
                  <a:srgbClr val="FF6699"/>
                </a:solidFill>
                <a:latin typeface="標楷體" panose="03000509000000000000" pitchFamily="65" charset="-120"/>
              </a:rPr>
              <a:t>(20)</a:t>
            </a:r>
            <a:endParaRPr lang="en-US" altLang="zh-TW" sz="2400" b="1" dirty="0">
              <a:solidFill>
                <a:srgbClr val="0000CC"/>
              </a:solidFill>
            </a:endParaRPr>
          </a:p>
        </p:txBody>
      </p:sp>
      <p:grpSp>
        <p:nvGrpSpPr>
          <p:cNvPr id="84997" name="群組 6"/>
          <p:cNvGrpSpPr>
            <a:grpSpLocks/>
          </p:cNvGrpSpPr>
          <p:nvPr/>
        </p:nvGrpSpPr>
        <p:grpSpPr bwMode="auto">
          <a:xfrm>
            <a:off x="2409986" y="44327"/>
            <a:ext cx="7183907" cy="1369899"/>
            <a:chOff x="69230" y="9576"/>
            <a:chExt cx="8229600" cy="964646"/>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127000" h="127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entury Schoolbook"/>
                <a:ea typeface="新細明體" panose="02020500000000000000" pitchFamily="18" charset="-120"/>
                <a:cs typeface="+mn-cs"/>
              </a:endParaRPr>
            </a:p>
          </p:txBody>
        </p:sp>
        <p:sp>
          <p:nvSpPr>
            <p:cNvPr id="10" name="圓角矩形 4"/>
            <p:cNvSpPr/>
            <p:nvPr/>
          </p:nvSpPr>
          <p:spPr>
            <a:xfrm>
              <a:off x="261202" y="91037"/>
              <a:ext cx="8037628" cy="868357"/>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sp3d/>
            </a:bodyP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itchFamily="65" charset="-120"/>
                  <a:ea typeface="標楷體" pitchFamily="65" charset="-120"/>
                  <a:cs typeface="BiauKai"/>
                </a:rPr>
                <a:t>新北市</a:t>
              </a:r>
              <a:r>
                <a:rPr kumimoji="0" lang="en-US" altLang="zh-TW"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itchFamily="65" charset="-120"/>
                  <a:ea typeface="標楷體" pitchFamily="65" charset="-120"/>
                  <a:cs typeface="BiauKai"/>
                </a:rPr>
                <a:t>112</a:t>
              </a:r>
              <a:r>
                <a:rPr kumimoji="0" lang="zh-TW" alt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itchFamily="65" charset="-120"/>
                  <a:ea typeface="標楷體" pitchFamily="65" charset="-120"/>
                  <a:cs typeface="BiauKai"/>
                </a:rPr>
                <a:t>學年度入學管道</a:t>
              </a:r>
              <a:r>
                <a:rPr kumimoji="0" lang="en-US" altLang="zh-TW"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itchFamily="65" charset="-120"/>
                  <a:ea typeface="標楷體" pitchFamily="65" charset="-120"/>
                  <a:cs typeface="BiauKai"/>
                </a:rPr>
                <a:t/>
              </a:r>
              <a:br>
                <a:rPr kumimoji="0" lang="en-US" altLang="zh-TW"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itchFamily="65" charset="-120"/>
                  <a:ea typeface="標楷體" pitchFamily="65" charset="-120"/>
                  <a:cs typeface="BiauKai"/>
                </a:rPr>
              </a:br>
              <a:r>
                <a:rPr kumimoji="0" lang="zh-TW" alt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itchFamily="65" charset="-120"/>
                  <a:ea typeface="標楷體" pitchFamily="65" charset="-120"/>
                  <a:cs typeface="BiauKai"/>
                </a:rPr>
                <a:t>公立高級中等學校優先免試入學</a:t>
              </a:r>
              <a:endParaRPr kumimoji="0" lang="en-US" altLang="zh-TW"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標楷體" pitchFamily="65" charset="-120"/>
                <a:ea typeface="標楷體" pitchFamily="65" charset="-120"/>
                <a:cs typeface="BiauKai"/>
              </a:endParaRPr>
            </a:p>
          </p:txBody>
        </p:sp>
      </p:grpSp>
      <p:pic>
        <p:nvPicPr>
          <p:cNvPr id="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858534" y="5842861"/>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文字方塊 1"/>
          <p:cNvSpPr txBox="1"/>
          <p:nvPr/>
        </p:nvSpPr>
        <p:spPr>
          <a:xfrm>
            <a:off x="-75422" y="3655336"/>
            <a:ext cx="6226968" cy="2796856"/>
          </a:xfrm>
          <a:prstGeom prst="rect">
            <a:avLst/>
          </a:prstGeom>
          <a:noFill/>
        </p:spPr>
        <p:txBody>
          <a:bodyPr wrap="square" rtlCol="0">
            <a:spAutoFit/>
            <a:scene3d>
              <a:camera prst="orthographicFront"/>
              <a:lightRig rig="threePt" dir="t"/>
            </a:scene3d>
            <a:sp3d extrusionH="57150">
              <a:bevelT w="38100" h="38100"/>
            </a:sp3d>
          </a:bodyPr>
          <a:lstStyle/>
          <a:p>
            <a:pPr marL="342900" marR="0" lvl="1" indent="0" algn="l" defTabSz="685783" rtl="0" eaLnBrk="1" fontAlgn="auto" latinLnBrk="0" hangingPunct="1">
              <a:lnSpc>
                <a:spcPct val="150000"/>
              </a:lnSpc>
              <a:spcBef>
                <a:spcPts val="750"/>
              </a:spcBef>
              <a:spcAft>
                <a:spcPts val="0"/>
              </a:spcAft>
              <a:buClrTx/>
              <a:buSzPct val="90000"/>
              <a:buFontTx/>
              <a:buNone/>
              <a:tabLst/>
              <a:defRPr/>
            </a:pPr>
            <a:r>
              <a:rPr kumimoji="0" lang="zh-TW" altLang="en-US" sz="32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樟樹國際實創高中</a:t>
            </a:r>
            <a: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
            </a:r>
            <a:b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b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多媒體動畫科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(17+1)</a:t>
            </a:r>
          </a:p>
          <a:p>
            <a:pPr marL="342900" marR="0" lvl="1" indent="0" algn="l" defTabSz="685783" rtl="0" eaLnBrk="1" fontAlgn="auto" latinLnBrk="0" hangingPunct="1">
              <a:lnSpc>
                <a:spcPct val="150000"/>
              </a:lnSpc>
              <a:spcBef>
                <a:spcPts val="750"/>
              </a:spcBef>
              <a:spcAft>
                <a:spcPts val="0"/>
              </a:spcAft>
              <a:buClrTx/>
              <a:buSzPct val="90000"/>
              <a:buFontTx/>
              <a:buNone/>
              <a:tabLst/>
              <a:defRPr/>
            </a:pP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流行服飾科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(12) </a:t>
            </a:r>
            <a:b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b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資訊科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(18)</a:t>
            </a: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593893" y="5871958"/>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51880" y="5877518"/>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60872" y="5877518"/>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1608261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2000"/>
                                        <p:tgtEl>
                                          <p:spTgt spid="14"/>
                                        </p:tgtEl>
                                      </p:cBhvr>
                                    </p:animEffect>
                                    <p:anim calcmode="lin" valueType="num">
                                      <p:cBhvr>
                                        <p:cTn id="13" dur="2000" fill="hold"/>
                                        <p:tgtEl>
                                          <p:spTgt spid="14"/>
                                        </p:tgtEl>
                                        <p:attrNameLst>
                                          <p:attrName>ppt_w</p:attrName>
                                        </p:attrNameLst>
                                      </p:cBhvr>
                                      <p:tavLst>
                                        <p:tav tm="0" fmla="#ppt_w*sin(2.5*pi*$)">
                                          <p:val>
                                            <p:fltVal val="0"/>
                                          </p:val>
                                        </p:tav>
                                        <p:tav tm="100000">
                                          <p:val>
                                            <p:fltVal val="1"/>
                                          </p:val>
                                        </p:tav>
                                      </p:tavLst>
                                    </p:anim>
                                    <p:anim calcmode="lin" valueType="num">
                                      <p:cBhvr>
                                        <p:cTn id="14" dur="2000" fill="hold"/>
                                        <p:tgtEl>
                                          <p:spTgt spid="14"/>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2000"/>
                                        <p:tgtEl>
                                          <p:spTgt spid="16"/>
                                        </p:tgtEl>
                                      </p:cBhvr>
                                    </p:animEffect>
                                    <p:anim calcmode="lin" valueType="num">
                                      <p:cBhvr>
                                        <p:cTn id="18" dur="2000" fill="hold"/>
                                        <p:tgtEl>
                                          <p:spTgt spid="16"/>
                                        </p:tgtEl>
                                        <p:attrNameLst>
                                          <p:attrName>ppt_w</p:attrName>
                                        </p:attrNameLst>
                                      </p:cBhvr>
                                      <p:tavLst>
                                        <p:tav tm="0" fmla="#ppt_w*sin(2.5*pi*$)">
                                          <p:val>
                                            <p:fltVal val="0"/>
                                          </p:val>
                                        </p:tav>
                                        <p:tav tm="100000">
                                          <p:val>
                                            <p:fltVal val="1"/>
                                          </p:val>
                                        </p:tav>
                                      </p:tavLst>
                                    </p:anim>
                                    <p:anim calcmode="lin" valueType="num">
                                      <p:cBhvr>
                                        <p:cTn id="19" dur="2000" fill="hold"/>
                                        <p:tgtEl>
                                          <p:spTgt spid="16"/>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2000"/>
                                        <p:tgtEl>
                                          <p:spTgt spid="17"/>
                                        </p:tgtEl>
                                      </p:cBhvr>
                                    </p:animEffect>
                                    <p:anim calcmode="lin" valueType="num">
                                      <p:cBhvr>
                                        <p:cTn id="23" dur="2000" fill="hold"/>
                                        <p:tgtEl>
                                          <p:spTgt spid="17"/>
                                        </p:tgtEl>
                                        <p:attrNameLst>
                                          <p:attrName>ppt_w</p:attrName>
                                        </p:attrNameLst>
                                      </p:cBhvr>
                                      <p:tavLst>
                                        <p:tav tm="0" fmla="#ppt_w*sin(2.5*pi*$)">
                                          <p:val>
                                            <p:fltVal val="0"/>
                                          </p:val>
                                        </p:tav>
                                        <p:tav tm="100000">
                                          <p:val>
                                            <p:fltVal val="1"/>
                                          </p:val>
                                        </p:tav>
                                      </p:tavLst>
                                    </p:anim>
                                    <p:anim calcmode="lin" valueType="num">
                                      <p:cBhvr>
                                        <p:cTn id="24" dur="2000" fill="hold"/>
                                        <p:tgtEl>
                                          <p:spTgt spid="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2946" name="標題 3"/>
          <p:cNvSpPr>
            <a:spLocks noGrp="1"/>
          </p:cNvSpPr>
          <p:nvPr>
            <p:ph type="title" idx="4294967295"/>
          </p:nvPr>
        </p:nvSpPr>
        <p:spPr>
          <a:xfrm>
            <a:off x="0" y="1079500"/>
            <a:ext cx="8229600" cy="1852613"/>
          </a:xfrm>
        </p:spPr>
        <p:txBody>
          <a:bodyPr>
            <a:noAutofit/>
            <a:scene3d>
              <a:camera prst="orthographicFront"/>
              <a:lightRig rig="threePt" dir="t"/>
            </a:scene3d>
            <a:sp3d extrusionH="57150">
              <a:bevelT w="38100" h="38100"/>
            </a:sp3d>
          </a:bodyPr>
          <a:lstStyle/>
          <a:p>
            <a:pPr algn="ctr"/>
            <a:r>
              <a:rPr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以</a:t>
            </a:r>
            <a:r>
              <a:rPr lang="zh-TW" altLang="en-US" sz="6000" b="1" dirty="0">
                <a:solidFill>
                  <a:srgbClr val="00B050"/>
                </a:solidFill>
                <a:effectLst>
                  <a:outerShdw blurRad="38100" dist="38100" dir="2700000" algn="tl">
                    <a:srgbClr val="000000">
                      <a:alpha val="43137"/>
                    </a:srgbClr>
                  </a:outerShdw>
                </a:effectLst>
                <a:ea typeface="標楷體" panose="03000509000000000000" pitchFamily="65" charset="-120"/>
              </a:rPr>
              <a:t>恆毅高中國中部</a:t>
            </a:r>
            <a:r>
              <a:rPr lang="zh-TW"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為例</a:t>
            </a:r>
            <a:endParaRPr altLang="en-US" sz="6000" b="1" dirty="0">
              <a:solidFill>
                <a:srgbClr val="00B05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p:txBody>
      </p:sp>
      <p:sp>
        <p:nvSpPr>
          <p:cNvPr id="82949" name="內容版面配置區 3"/>
          <p:cNvSpPr>
            <a:spLocks noGrp="1"/>
          </p:cNvSpPr>
          <p:nvPr>
            <p:ph sz="half" idx="4294967295"/>
          </p:nvPr>
        </p:nvSpPr>
        <p:spPr>
          <a:xfrm>
            <a:off x="0" y="2003425"/>
            <a:ext cx="9991725" cy="2851150"/>
          </a:xfrm>
        </p:spPr>
        <p:txBody>
          <a:bodyPr>
            <a:normAutofit/>
            <a:scene3d>
              <a:camera prst="orthographicFront"/>
              <a:lightRig rig="threePt" dir="t"/>
            </a:scene3d>
            <a:sp3d extrusionH="57150">
              <a:bevelT w="38100" h="38100"/>
            </a:sp3d>
          </a:bodyPr>
          <a:lstStyle/>
          <a:p>
            <a:pPr marL="342900" lvl="1" indent="0">
              <a:buNone/>
            </a:pPr>
            <a:endParaRPr lang="en-US" altLang="en-US" dirty="0">
              <a:solidFill>
                <a:srgbClr val="FF0000"/>
              </a:solidFill>
              <a:latin typeface="標楷體" panose="03000509000000000000" pitchFamily="65" charset="-120"/>
              <a:ea typeface="標楷體" panose="03000509000000000000" pitchFamily="65" charset="-120"/>
            </a:endParaRPr>
          </a:p>
          <a:p>
            <a:pPr marL="342900" lvl="1" indent="0">
              <a:buNone/>
            </a:pPr>
            <a:r>
              <a:rPr altLang="en-US" sz="4400" dirty="0">
                <a:solidFill>
                  <a:srgbClr val="FF0000"/>
                </a:solidFill>
                <a:latin typeface="標楷體" panose="03000509000000000000" pitchFamily="65" charset="-120"/>
                <a:ea typeface="標楷體" panose="03000509000000000000" pitchFamily="65" charset="-120"/>
              </a:rPr>
              <a:t>■</a:t>
            </a:r>
            <a:r>
              <a:rPr altLang="en-US" sz="4400" dirty="0" err="1">
                <a:solidFill>
                  <a:srgbClr val="FF0000"/>
                </a:solidFill>
                <a:latin typeface="標楷體" panose="03000509000000000000" pitchFamily="65" charset="-120"/>
                <a:ea typeface="標楷體" panose="03000509000000000000" pitchFamily="65" charset="-120"/>
              </a:rPr>
              <a:t>普通</a:t>
            </a:r>
            <a:r>
              <a:rPr lang="zh-TW" altLang="en-US" sz="4400" dirty="0">
                <a:solidFill>
                  <a:srgbClr val="FF0000"/>
                </a:solidFill>
                <a:ea typeface="標楷體" panose="03000509000000000000" pitchFamily="65" charset="-120"/>
              </a:rPr>
              <a:t>高中</a:t>
            </a:r>
            <a:r>
              <a:rPr altLang="en-US" sz="4400" dirty="0">
                <a:solidFill>
                  <a:srgbClr val="FF0000"/>
                </a:solidFill>
              </a:rPr>
              <a:t>：</a:t>
            </a:r>
            <a:endParaRPr lang="en-US" altLang="en-US" sz="4400" dirty="0">
              <a:solidFill>
                <a:srgbClr val="FF0000"/>
              </a:solidFill>
            </a:endParaRPr>
          </a:p>
          <a:p>
            <a:pPr marL="114300" lvl="1" indent="0" defTabSz="685799">
              <a:lnSpc>
                <a:spcPct val="120000"/>
              </a:lnSpc>
              <a:spcBef>
                <a:spcPts val="375"/>
              </a:spcBef>
              <a:buNone/>
              <a:defRPr/>
            </a:pPr>
            <a:r>
              <a:rPr lang="zh-TW" altLang="en-US" sz="4400" b="1" dirty="0">
                <a:solidFill>
                  <a:srgbClr val="4A09ED"/>
                </a:solidFill>
                <a:latin typeface="標楷體" panose="03000509000000000000" pitchFamily="65" charset="-120"/>
                <a:ea typeface="標楷體" panose="03000509000000000000" pitchFamily="65" charset="-120"/>
              </a:rPr>
              <a:t>丹鳳</a:t>
            </a:r>
            <a:r>
              <a:rPr altLang="en-US" sz="4400" b="1" dirty="0" err="1">
                <a:solidFill>
                  <a:srgbClr val="4A09ED"/>
                </a:solidFill>
                <a:latin typeface="標楷體" panose="03000509000000000000" pitchFamily="65" charset="-120"/>
              </a:rPr>
              <a:t>高中</a:t>
            </a:r>
            <a:r>
              <a:rPr lang="en-US" altLang="zh-TW" sz="4400" b="1" dirty="0">
                <a:solidFill>
                  <a:srgbClr val="4A09ED"/>
                </a:solidFill>
                <a:latin typeface="標楷體" panose="03000509000000000000" pitchFamily="65" charset="-120"/>
                <a:ea typeface="標楷體" panose="03000509000000000000" pitchFamily="65" charset="-120"/>
              </a:rPr>
              <a:t>(44+1)   </a:t>
            </a:r>
            <a:r>
              <a:rPr lang="zh-TW" altLang="en-US" sz="4400" b="1" dirty="0">
                <a:solidFill>
                  <a:srgbClr val="4A09ED"/>
                </a:solidFill>
                <a:latin typeface="標楷體" panose="03000509000000000000" pitchFamily="65" charset="-120"/>
                <a:ea typeface="標楷體" panose="03000509000000000000" pitchFamily="65" charset="-120"/>
              </a:rPr>
              <a:t>新莊</a:t>
            </a:r>
            <a:r>
              <a:rPr altLang="en-US" sz="4400" b="1" dirty="0" err="1">
                <a:solidFill>
                  <a:srgbClr val="4A09ED"/>
                </a:solidFill>
                <a:latin typeface="標楷體" panose="03000509000000000000" pitchFamily="65" charset="-120"/>
              </a:rPr>
              <a:t>高中</a:t>
            </a:r>
            <a:r>
              <a:rPr lang="en-US" altLang="zh-TW" sz="4400" b="1" dirty="0">
                <a:solidFill>
                  <a:srgbClr val="4A09ED"/>
                </a:solidFill>
                <a:latin typeface="標楷體" panose="03000509000000000000" pitchFamily="65" charset="-120"/>
                <a:ea typeface="標楷體" panose="03000509000000000000" pitchFamily="65" charset="-120"/>
              </a:rPr>
              <a:t>(94+1)</a:t>
            </a:r>
            <a:br>
              <a:rPr lang="en-US" altLang="zh-TW" sz="4400" b="1" dirty="0">
                <a:solidFill>
                  <a:srgbClr val="4A09ED"/>
                </a:solidFill>
                <a:latin typeface="標楷體" panose="03000509000000000000" pitchFamily="65" charset="-120"/>
                <a:ea typeface="標楷體" panose="03000509000000000000" pitchFamily="65" charset="-120"/>
              </a:rPr>
            </a:br>
            <a:r>
              <a:rPr lang="zh-TW" altLang="en-US" sz="4400" b="1" dirty="0">
                <a:solidFill>
                  <a:srgbClr val="4A09ED"/>
                </a:solidFill>
                <a:latin typeface="標楷體" panose="03000509000000000000" pitchFamily="65" charset="-120"/>
                <a:ea typeface="標楷體" panose="03000509000000000000" pitchFamily="65" charset="-120"/>
              </a:rPr>
              <a:t>泰山高中</a:t>
            </a:r>
            <a:r>
              <a:rPr lang="en-US" altLang="zh-TW" sz="4400" b="1" dirty="0">
                <a:solidFill>
                  <a:srgbClr val="4A09ED"/>
                </a:solidFill>
                <a:latin typeface="標楷體" panose="03000509000000000000" pitchFamily="65" charset="-120"/>
                <a:ea typeface="標楷體" panose="03000509000000000000" pitchFamily="65" charset="-120"/>
              </a:rPr>
              <a:t>(120+2)</a:t>
            </a:r>
            <a:endParaRPr lang="zh-TW" altLang="en-US" sz="4400" b="1" dirty="0">
              <a:solidFill>
                <a:srgbClr val="4A09ED"/>
              </a:solidFill>
              <a:ea typeface="標楷體" panose="03000509000000000000" pitchFamily="65" charset="-120"/>
            </a:endParaRPr>
          </a:p>
          <a:p>
            <a:pPr marL="342900" lvl="1" indent="0">
              <a:lnSpc>
                <a:spcPct val="120000"/>
              </a:lnSpc>
              <a:buNone/>
            </a:pPr>
            <a:endParaRPr lang="en-US" altLang="zh-TW" sz="3300" dirty="0">
              <a:solidFill>
                <a:srgbClr val="4A09ED"/>
              </a:solidFill>
              <a:ea typeface="標楷體" panose="03000509000000000000" pitchFamily="65" charset="-120"/>
            </a:endParaRPr>
          </a:p>
        </p:txBody>
      </p:sp>
      <p:sp>
        <p:nvSpPr>
          <p:cNvPr id="82948" name="投影片編號版面配置區 6"/>
          <p:cNvSpPr>
            <a:spLocks noGrp="1"/>
          </p:cNvSpPr>
          <p:nvPr>
            <p:ph type="sldNum" sz="quarter" idx="4294967295"/>
          </p:nvPr>
        </p:nvSpPr>
        <p:spPr bwMode="auto">
          <a:xfrm>
            <a:off x="0" y="6019800"/>
            <a:ext cx="762000" cy="228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27097237-E216-45D2-8AD6-DA660EEF4E4F}"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t>62</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grpSp>
        <p:nvGrpSpPr>
          <p:cNvPr id="82950" name="群組 6"/>
          <p:cNvGrpSpPr>
            <a:grpSpLocks/>
          </p:cNvGrpSpPr>
          <p:nvPr/>
        </p:nvGrpSpPr>
        <p:grpSpPr bwMode="auto">
          <a:xfrm>
            <a:off x="1736446" y="-176186"/>
            <a:ext cx="8523182" cy="1765911"/>
            <a:chOff x="69230" y="-308306"/>
            <a:chExt cx="8229600" cy="1524521"/>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254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alibri" panose="020F0502020204030204"/>
                <a:ea typeface="標楷體" panose="03000509000000000000" pitchFamily="65" charset="-120"/>
                <a:cs typeface="+mn-cs"/>
              </a:endParaRPr>
            </a:p>
          </p:txBody>
        </p:sp>
        <p:sp>
          <p:nvSpPr>
            <p:cNvPr id="10" name="圓角矩形 4"/>
            <p:cNvSpPr/>
            <p:nvPr/>
          </p:nvSpPr>
          <p:spPr>
            <a:xfrm>
              <a:off x="224976" y="-308306"/>
              <a:ext cx="8037627" cy="1524521"/>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a:t>
              </a:r>
              <a:r>
                <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學年度入學管道</a:t>
              </a:r>
              <a:r>
                <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endParaRPr kumimoji="0" lang="en-US" altLang="zh-TW" sz="28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pic>
        <p:nvPicPr>
          <p:cNvPr id="12" name="Picture 2">
            <a:hlinkClick r:id="rId3" action="ppaction://hlinksldjump"/>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169174" y="5660561"/>
            <a:ext cx="1429111" cy="117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矩形 2"/>
          <p:cNvSpPr/>
          <p:nvPr/>
        </p:nvSpPr>
        <p:spPr>
          <a:xfrm>
            <a:off x="167508" y="5232737"/>
            <a:ext cx="4572000" cy="1015663"/>
          </a:xfrm>
          <a:prstGeom prst="rect">
            <a:avLst/>
          </a:prstGeom>
        </p:spPr>
        <p:txBody>
          <a:bodyPr>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擇一申請</a:t>
            </a:r>
            <a:endParaRPr kumimoji="0" lang="zh-TW" altLang="en-US" sz="18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pic>
        <p:nvPicPr>
          <p:cNvPr id="11" name="Picture 2">
            <a:hlinkClick r:id="rId3" action="ppaction://hlinksldjump"/>
            <a:extLst>
              <a:ext uri="{FF2B5EF4-FFF2-40B4-BE49-F238E27FC236}">
                <a16:creationId xmlns:a16="http://schemas.microsoft.com/office/drawing/2014/main" xmlns="" id="{A7BD5809-C7A6-4E0B-AA28-B7CAEAA6C33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598285" y="5660561"/>
            <a:ext cx="1429111" cy="11756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矩形 3">
            <a:extLst>
              <a:ext uri="{FF2B5EF4-FFF2-40B4-BE49-F238E27FC236}">
                <a16:creationId xmlns:a16="http://schemas.microsoft.com/office/drawing/2014/main" xmlns="" id="{09D25BC7-B11A-49A2-A66C-45F85F6DDA52}"/>
              </a:ext>
            </a:extLst>
          </p:cNvPr>
          <p:cNvSpPr/>
          <p:nvPr/>
        </p:nvSpPr>
        <p:spPr>
          <a:xfrm>
            <a:off x="3877733" y="5050304"/>
            <a:ext cx="3991798" cy="1938992"/>
          </a:xfrm>
          <a:prstGeom prst="rect">
            <a:avLst/>
          </a:prstGeom>
        </p:spPr>
        <p:txBody>
          <a:bodyPr wrap="none">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放榜：</a:t>
            </a:r>
            <a: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6/14</a:t>
            </a:r>
            <a:b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br>
            <a:r>
              <a:rPr kumimoji="0" lang="zh-TW" altLang="en-US"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報到：</a:t>
            </a:r>
            <a:r>
              <a:rPr kumimoji="0" lang="en-US" altLang="zh-TW" sz="6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6/15</a:t>
            </a:r>
            <a:endParaRPr kumimoji="0" lang="zh-TW" altLang="en-US" sz="1800" b="0" i="0" u="none" strike="noStrike" kern="1200" cap="none" spc="0" normalizeH="0" baseline="0" noProof="0" dirty="0">
              <a:ln>
                <a:noFill/>
              </a:ln>
              <a:solidFill>
                <a:srgbClr val="FF0000"/>
              </a:solidFill>
              <a:effectLst/>
              <a:uLnTx/>
              <a:uFillTx/>
              <a:latin typeface="Calibri"/>
              <a:ea typeface="標楷體" panose="03000509000000000000" pitchFamily="65" charset="-120"/>
              <a:cs typeface="+mn-cs"/>
            </a:endParaRPr>
          </a:p>
        </p:txBody>
      </p:sp>
    </p:spTree>
    <p:extLst>
      <p:ext uri="{BB962C8B-B14F-4D97-AF65-F5344CB8AC3E}">
        <p14:creationId xmlns:p14="http://schemas.microsoft.com/office/powerpoint/2010/main" val="378987256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2000"/>
                                        <p:tgtEl>
                                          <p:spTgt spid="11"/>
                                        </p:tgtEl>
                                      </p:cBhvr>
                                    </p:animEffect>
                                    <p:anim calcmode="lin" valueType="num">
                                      <p:cBhvr>
                                        <p:cTn id="13" dur="2000" fill="hold"/>
                                        <p:tgtEl>
                                          <p:spTgt spid="11"/>
                                        </p:tgtEl>
                                        <p:attrNameLst>
                                          <p:attrName>ppt_w</p:attrName>
                                        </p:attrNameLst>
                                      </p:cBhvr>
                                      <p:tavLst>
                                        <p:tav tm="0" fmla="#ppt_w*sin(2.5*pi*$)">
                                          <p:val>
                                            <p:fltVal val="0"/>
                                          </p:val>
                                        </p:tav>
                                        <p:tav tm="100000">
                                          <p:val>
                                            <p:fltVal val="1"/>
                                          </p:val>
                                        </p:tav>
                                      </p:tavLst>
                                    </p:anim>
                                    <p:anim calcmode="lin" valueType="num">
                                      <p:cBhvr>
                                        <p:cTn id="14" dur="20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fltVal val="0"/>
                                          </p:val>
                                        </p:tav>
                                        <p:tav tm="100000">
                                          <p:val>
                                            <p:strVal val="#ppt_w"/>
                                          </p:val>
                                        </p:tav>
                                      </p:tavLst>
                                    </p:anim>
                                    <p:anim calcmode="lin" valueType="num">
                                      <p:cBhvr>
                                        <p:cTn id="20" dur="1000" fill="hold"/>
                                        <p:tgtEl>
                                          <p:spTgt spid="3"/>
                                        </p:tgtEl>
                                        <p:attrNameLst>
                                          <p:attrName>ppt_h</p:attrName>
                                        </p:attrNameLst>
                                      </p:cBhvr>
                                      <p:tavLst>
                                        <p:tav tm="0">
                                          <p:val>
                                            <p:fltVal val="0"/>
                                          </p:val>
                                        </p:tav>
                                        <p:tav tm="100000">
                                          <p:val>
                                            <p:strVal val="#ppt_h"/>
                                          </p:val>
                                        </p:tav>
                                      </p:tavLst>
                                    </p:anim>
                                    <p:anim calcmode="lin" valueType="num">
                                      <p:cBhvr>
                                        <p:cTn id="21" dur="1000" fill="hold"/>
                                        <p:tgtEl>
                                          <p:spTgt spid="3"/>
                                        </p:tgtEl>
                                        <p:attrNameLst>
                                          <p:attrName>style.rotation</p:attrName>
                                        </p:attrNameLst>
                                      </p:cBhvr>
                                      <p:tavLst>
                                        <p:tav tm="0">
                                          <p:val>
                                            <p:fltVal val="90"/>
                                          </p:val>
                                        </p:tav>
                                        <p:tav tm="100000">
                                          <p:val>
                                            <p:fltVal val="0"/>
                                          </p:val>
                                        </p:tav>
                                      </p:tavLst>
                                    </p:anim>
                                    <p:animEffect transition="in" filter="fade">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3.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4996" name="投影片編號版面配置區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cene3d>
              <a:camera prst="orthographicFront"/>
              <a:lightRig rig="threePt" dir="t"/>
            </a:scene3d>
            <a:sp3d extrusionH="57150">
              <a:bevelT w="38100" h="38100"/>
            </a:sp3d>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5623830D-D785-4817-AA3B-DEF9F88782EA}"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t>63</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84994" name="標題 3"/>
          <p:cNvSpPr>
            <a:spLocks noGrp="1"/>
          </p:cNvSpPr>
          <p:nvPr>
            <p:ph type="title" idx="4294967295"/>
          </p:nvPr>
        </p:nvSpPr>
        <p:spPr>
          <a:xfrm>
            <a:off x="448408" y="1675665"/>
            <a:ext cx="5666563" cy="1204912"/>
          </a:xfrm>
        </p:spPr>
        <p:txBody>
          <a:bodyPr>
            <a:normAutofit fontScale="90000"/>
            <a:scene3d>
              <a:camera prst="orthographicFront"/>
              <a:lightRig rig="threePt" dir="t"/>
            </a:scene3d>
            <a:sp3d extrusionH="57150">
              <a:bevelT w="38100" h="38100"/>
            </a:sp3d>
          </a:bodyPr>
          <a:lstStyle/>
          <a:p>
            <a:pPr>
              <a:lnSpc>
                <a:spcPct val="150000"/>
              </a:lnSpc>
            </a:pPr>
            <a:r>
              <a:rPr altLang="en-US" sz="4900" b="1" dirty="0">
                <a:solidFill>
                  <a:srgbClr val="00B050"/>
                </a:solidFill>
                <a:effectLst>
                  <a:outerShdw blurRad="38100" dist="38100" dir="2700000" algn="tl">
                    <a:srgbClr val="000000">
                      <a:alpha val="43137"/>
                    </a:srgbClr>
                  </a:outerShdw>
                </a:effectLst>
              </a:rPr>
              <a:t>以</a:t>
            </a:r>
            <a:r>
              <a:rPr lang="zh-TW" altLang="en-US" sz="4900" b="1" dirty="0">
                <a:solidFill>
                  <a:srgbClr val="00B050"/>
                </a:solidFill>
                <a:effectLst>
                  <a:outerShdw blurRad="38100" dist="38100" dir="2700000" algn="tl">
                    <a:srgbClr val="000000">
                      <a:alpha val="43137"/>
                    </a:srgbClr>
                  </a:outerShdw>
                </a:effectLst>
              </a:rPr>
              <a:t>恆毅高中國中部</a:t>
            </a:r>
            <a:r>
              <a:rPr altLang="en-US" sz="4900" b="1" dirty="0" err="1">
                <a:solidFill>
                  <a:srgbClr val="00B050"/>
                </a:solidFill>
                <a:effectLst>
                  <a:outerShdw blurRad="38100" dist="38100" dir="2700000" algn="tl">
                    <a:srgbClr val="000000">
                      <a:alpha val="43137"/>
                    </a:srgbClr>
                  </a:outerShdw>
                </a:effectLst>
              </a:rPr>
              <a:t>為例</a:t>
            </a:r>
            <a:r>
              <a:rPr lang="en-US" altLang="en-US" sz="3600" b="1" dirty="0">
                <a:solidFill>
                  <a:srgbClr val="00B050"/>
                </a:solidFill>
                <a:effectLst>
                  <a:outerShdw blurRad="38100" dist="38100" dir="2700000" algn="tl">
                    <a:srgbClr val="000000">
                      <a:alpha val="43137"/>
                    </a:srgbClr>
                  </a:outerShdw>
                </a:effectLst>
              </a:rPr>
              <a:t/>
            </a:r>
            <a:br>
              <a:rPr lang="en-US" altLang="en-US" sz="3600" b="1" dirty="0">
                <a:solidFill>
                  <a:srgbClr val="00B050"/>
                </a:solidFill>
                <a:effectLst>
                  <a:outerShdw blurRad="38100" dist="38100" dir="2700000" algn="tl">
                    <a:srgbClr val="000000">
                      <a:alpha val="43137"/>
                    </a:srgbClr>
                  </a:outerShdw>
                </a:effectLst>
              </a:rPr>
            </a:br>
            <a:r>
              <a:rPr lang="zh-TW" altLang="en-US" sz="4000" dirty="0">
                <a:solidFill>
                  <a:srgbClr val="FF0000"/>
                </a:solidFill>
                <a:latin typeface="新細明體" panose="02020500000000000000" pitchFamily="18" charset="-120"/>
                <a:ea typeface="新細明體" panose="02020500000000000000" pitchFamily="18" charset="-120"/>
              </a:rPr>
              <a:t>■</a:t>
            </a:r>
            <a:r>
              <a:rPr lang="zh-TW" altLang="en-US" sz="4000" dirty="0">
                <a:solidFill>
                  <a:srgbClr val="FF0000"/>
                </a:solidFill>
              </a:rPr>
              <a:t>技術型高中</a:t>
            </a:r>
            <a:endParaRPr altLang="en-US" sz="4000" b="1" dirty="0">
              <a:solidFill>
                <a:srgbClr val="00B050"/>
              </a:solidFill>
              <a:effectLst>
                <a:outerShdw blurRad="38100" dist="38100" dir="2700000" algn="tl">
                  <a:srgbClr val="000000">
                    <a:alpha val="43137"/>
                  </a:srgbClr>
                </a:outerShdw>
              </a:effectLst>
            </a:endParaRPr>
          </a:p>
        </p:txBody>
      </p:sp>
      <p:sp>
        <p:nvSpPr>
          <p:cNvPr id="84995" name="內容版面配置區 3"/>
          <p:cNvSpPr>
            <a:spLocks noGrp="1"/>
          </p:cNvSpPr>
          <p:nvPr>
            <p:ph idx="4294967295"/>
          </p:nvPr>
        </p:nvSpPr>
        <p:spPr>
          <a:xfrm>
            <a:off x="6167942" y="1608483"/>
            <a:ext cx="5666563" cy="3641034"/>
          </a:xfrm>
        </p:spPr>
        <p:txBody>
          <a:bodyPr>
            <a:noAutofit/>
            <a:scene3d>
              <a:camera prst="orthographicFront"/>
              <a:lightRig rig="threePt" dir="t"/>
            </a:scene3d>
            <a:sp3d extrusionH="57150">
              <a:bevelT w="38100" h="38100"/>
            </a:sp3d>
          </a:bodyPr>
          <a:lstStyle/>
          <a:p>
            <a:pPr marL="171454" lvl="1" indent="0">
              <a:lnSpc>
                <a:spcPct val="150000"/>
              </a:lnSpc>
              <a:spcBef>
                <a:spcPts val="0"/>
              </a:spcBef>
              <a:buNone/>
            </a:pPr>
            <a:r>
              <a:rPr lang="zh-TW" altLang="en-US" sz="3600" b="1" dirty="0">
                <a:solidFill>
                  <a:srgbClr val="0000CC"/>
                </a:solidFill>
              </a:rPr>
              <a:t>三重商工職業學校</a:t>
            </a:r>
            <a:r>
              <a:rPr lang="en-US" altLang="zh-TW" sz="1600" b="1" dirty="0">
                <a:solidFill>
                  <a:srgbClr val="0000CC"/>
                </a:solidFill>
              </a:rPr>
              <a:t/>
            </a:r>
            <a:br>
              <a:rPr lang="en-US" altLang="zh-TW" sz="1600" b="1" dirty="0">
                <a:solidFill>
                  <a:srgbClr val="0000CC"/>
                </a:solidFill>
              </a:rPr>
            </a:br>
            <a:r>
              <a:rPr lang="zh-TW" altLang="en-US" sz="2800" b="1" dirty="0">
                <a:solidFill>
                  <a:srgbClr val="FF6699"/>
                </a:solidFill>
                <a:latin typeface="標楷體" panose="03000509000000000000" pitchFamily="65" charset="-120"/>
              </a:rPr>
              <a:t>機械科</a:t>
            </a:r>
            <a:r>
              <a:rPr lang="en-US" altLang="zh-TW" sz="2800" b="1" dirty="0">
                <a:solidFill>
                  <a:srgbClr val="FF6699"/>
                </a:solidFill>
                <a:latin typeface="標楷體" panose="03000509000000000000" pitchFamily="65" charset="-120"/>
              </a:rPr>
              <a:t>(22)       </a:t>
            </a:r>
            <a:r>
              <a:rPr lang="zh-TW" altLang="en-US" sz="2800" b="1" dirty="0">
                <a:solidFill>
                  <a:srgbClr val="FF6699"/>
                </a:solidFill>
                <a:latin typeface="標楷體" panose="03000509000000000000" pitchFamily="65" charset="-120"/>
              </a:rPr>
              <a:t>板金科</a:t>
            </a:r>
            <a:r>
              <a:rPr lang="en-US" altLang="zh-TW" sz="2800" b="1" dirty="0">
                <a:solidFill>
                  <a:srgbClr val="FF6699"/>
                </a:solidFill>
                <a:latin typeface="標楷體" panose="03000509000000000000" pitchFamily="65" charset="-120"/>
              </a:rPr>
              <a:t>(22)</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汽車科</a:t>
            </a:r>
            <a:r>
              <a:rPr lang="en-US" altLang="zh-TW" sz="2800" b="1" dirty="0">
                <a:solidFill>
                  <a:srgbClr val="FF6699"/>
                </a:solidFill>
                <a:latin typeface="標楷體" panose="03000509000000000000" pitchFamily="65" charset="-120"/>
              </a:rPr>
              <a:t>(22)       </a:t>
            </a:r>
            <a:r>
              <a:rPr lang="zh-TW" altLang="en-US" sz="2800" b="1" dirty="0">
                <a:solidFill>
                  <a:srgbClr val="FF6699"/>
                </a:solidFill>
                <a:latin typeface="標楷體" panose="03000509000000000000" pitchFamily="65" charset="-120"/>
              </a:rPr>
              <a:t>製圖科</a:t>
            </a:r>
            <a:r>
              <a:rPr lang="en-US" altLang="zh-TW" sz="2800" b="1" dirty="0">
                <a:solidFill>
                  <a:srgbClr val="FF6699"/>
                </a:solidFill>
                <a:latin typeface="標楷體" panose="03000509000000000000" pitchFamily="65" charset="-120"/>
              </a:rPr>
              <a:t>(22)</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模具科</a:t>
            </a:r>
            <a:r>
              <a:rPr lang="en-US" altLang="zh-TW" sz="2800" b="1" dirty="0">
                <a:solidFill>
                  <a:srgbClr val="FF6699"/>
                </a:solidFill>
                <a:latin typeface="標楷體" panose="03000509000000000000" pitchFamily="65" charset="-120"/>
              </a:rPr>
              <a:t>(22)       </a:t>
            </a:r>
            <a:r>
              <a:rPr lang="zh-TW" altLang="en-US" sz="2800" b="1" dirty="0">
                <a:solidFill>
                  <a:srgbClr val="FF6699"/>
                </a:solidFill>
                <a:latin typeface="標楷體" panose="03000509000000000000" pitchFamily="65" charset="-120"/>
              </a:rPr>
              <a:t>商業經營科</a:t>
            </a:r>
            <a:r>
              <a:rPr lang="en-US" altLang="zh-TW" sz="2800" b="1" dirty="0">
                <a:solidFill>
                  <a:srgbClr val="FF6699"/>
                </a:solidFill>
                <a:latin typeface="標楷體" panose="03000509000000000000" pitchFamily="65" charset="-120"/>
              </a:rPr>
              <a:t>(22)</a:t>
            </a:r>
            <a:br>
              <a:rPr lang="en-US" altLang="zh-TW" sz="2800" b="1" dirty="0">
                <a:solidFill>
                  <a:srgbClr val="FF6699"/>
                </a:solidFill>
                <a:latin typeface="標楷體" panose="03000509000000000000" pitchFamily="65" charset="-120"/>
              </a:rPr>
            </a:br>
            <a:r>
              <a:rPr lang="zh-TW" altLang="en-US" sz="2800" b="1" dirty="0">
                <a:solidFill>
                  <a:srgbClr val="FF6699"/>
                </a:solidFill>
                <a:latin typeface="標楷體" panose="03000509000000000000" pitchFamily="65" charset="-120"/>
              </a:rPr>
              <a:t>資料處理科</a:t>
            </a:r>
            <a:r>
              <a:rPr lang="en-US" altLang="zh-TW" sz="2800" b="1" dirty="0">
                <a:solidFill>
                  <a:srgbClr val="FF6699"/>
                </a:solidFill>
                <a:latin typeface="標楷體" panose="03000509000000000000" pitchFamily="65" charset="-120"/>
              </a:rPr>
              <a:t>(21)   </a:t>
            </a:r>
            <a:r>
              <a:rPr lang="zh-TW" altLang="en-US" sz="2800" b="1" dirty="0">
                <a:solidFill>
                  <a:srgbClr val="FF6699"/>
                </a:solidFill>
                <a:latin typeface="標楷體" panose="03000509000000000000" pitchFamily="65" charset="-120"/>
              </a:rPr>
              <a:t>國際貿易科</a:t>
            </a:r>
            <a:r>
              <a:rPr lang="en-US" altLang="zh-TW" sz="2800" b="1" dirty="0">
                <a:solidFill>
                  <a:srgbClr val="FF6699"/>
                </a:solidFill>
                <a:latin typeface="標楷體" panose="03000509000000000000" pitchFamily="65" charset="-120"/>
              </a:rPr>
              <a:t>(22)</a:t>
            </a:r>
          </a:p>
          <a:p>
            <a:pPr marL="171454" lvl="1" indent="0">
              <a:lnSpc>
                <a:spcPct val="150000"/>
              </a:lnSpc>
              <a:spcBef>
                <a:spcPts val="0"/>
              </a:spcBef>
              <a:buNone/>
            </a:pPr>
            <a:r>
              <a:rPr lang="zh-TW" altLang="en-US" sz="2800" b="1" dirty="0">
                <a:solidFill>
                  <a:srgbClr val="FF6699"/>
                </a:solidFill>
                <a:latin typeface="標楷體" panose="03000509000000000000" pitchFamily="65" charset="-120"/>
              </a:rPr>
              <a:t>應用英語科</a:t>
            </a:r>
            <a:r>
              <a:rPr lang="en-US" altLang="zh-TW" sz="2800" b="1" dirty="0">
                <a:solidFill>
                  <a:srgbClr val="FF6699"/>
                </a:solidFill>
                <a:latin typeface="標楷體" panose="03000509000000000000" pitchFamily="65" charset="-120"/>
              </a:rPr>
              <a:t>(21)</a:t>
            </a:r>
            <a:endParaRPr lang="en-US" altLang="zh-TW" sz="2400" b="1" dirty="0">
              <a:solidFill>
                <a:srgbClr val="0000CC"/>
              </a:solidFill>
            </a:endParaRPr>
          </a:p>
        </p:txBody>
      </p:sp>
      <p:grpSp>
        <p:nvGrpSpPr>
          <p:cNvPr id="84997" name="群組 6"/>
          <p:cNvGrpSpPr>
            <a:grpSpLocks/>
          </p:cNvGrpSpPr>
          <p:nvPr/>
        </p:nvGrpSpPr>
        <p:grpSpPr bwMode="auto">
          <a:xfrm>
            <a:off x="2982516" y="44327"/>
            <a:ext cx="6226969" cy="1369899"/>
            <a:chOff x="69230" y="9576"/>
            <a:chExt cx="8229600" cy="964646"/>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127000" h="127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entury Schoolbook"/>
                <a:ea typeface="新細明體" panose="02020500000000000000" pitchFamily="18" charset="-120"/>
                <a:cs typeface="+mn-cs"/>
              </a:endParaRPr>
            </a:p>
          </p:txBody>
        </p:sp>
        <p:sp>
          <p:nvSpPr>
            <p:cNvPr id="10" name="圓角矩形 4"/>
            <p:cNvSpPr/>
            <p:nvPr/>
          </p:nvSpPr>
          <p:spPr>
            <a:xfrm>
              <a:off x="261202" y="76103"/>
              <a:ext cx="8037628" cy="868357"/>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sp3d/>
            </a:bodyP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a:t>
              </a:r>
              <a:r>
                <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學年度入學管道</a:t>
              </a:r>
              <a:r>
                <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endPar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pic>
        <p:nvPicPr>
          <p:cNvPr id="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407804" y="5842861"/>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文字方塊 1"/>
          <p:cNvSpPr txBox="1"/>
          <p:nvPr/>
        </p:nvSpPr>
        <p:spPr>
          <a:xfrm>
            <a:off x="-130968" y="3681713"/>
            <a:ext cx="6226968" cy="2242858"/>
          </a:xfrm>
          <a:prstGeom prst="rect">
            <a:avLst/>
          </a:prstGeom>
          <a:noFill/>
        </p:spPr>
        <p:txBody>
          <a:bodyPr wrap="square" rtlCol="0">
            <a:spAutoFit/>
            <a:scene3d>
              <a:camera prst="orthographicFront"/>
              <a:lightRig rig="threePt" dir="t"/>
            </a:scene3d>
            <a:sp3d extrusionH="57150">
              <a:bevelT w="38100" h="38100"/>
            </a:sp3d>
          </a:bodyPr>
          <a:lstStyle/>
          <a:p>
            <a:pPr marL="342900" marR="0" lvl="1" indent="0" algn="l" defTabSz="685783" rtl="0" eaLnBrk="1" fontAlgn="auto" latinLnBrk="0" hangingPunct="1">
              <a:lnSpc>
                <a:spcPct val="150000"/>
              </a:lnSpc>
              <a:spcBef>
                <a:spcPts val="750"/>
              </a:spcBef>
              <a:spcAft>
                <a:spcPts val="0"/>
              </a:spcAft>
              <a:buClrTx/>
              <a:buSzPct val="90000"/>
              <a:buFontTx/>
              <a:buNone/>
              <a:tabLst/>
              <a:defRPr/>
            </a:pPr>
            <a:r>
              <a:rPr kumimoji="0" lang="zh-TW" altLang="en-US" sz="32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泰山高中職業</a:t>
            </a:r>
            <a:r>
              <a:rPr lang="zh-TW" altLang="en-US" sz="3600" b="1" dirty="0">
                <a:solidFill>
                  <a:srgbClr val="0000CC"/>
                </a:solidFill>
                <a:latin typeface="標楷體" panose="03000509000000000000" pitchFamily="65" charset="-120"/>
                <a:ea typeface="標楷體" panose="03000509000000000000" pitchFamily="65" charset="-120"/>
              </a:rPr>
              <a:t>類科</a:t>
            </a:r>
            <a: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
            </a:r>
            <a:b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b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電子科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(21)   </a:t>
            </a: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電機科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(21)</a:t>
            </a:r>
          </a:p>
          <a:p>
            <a:pPr marL="342900" marR="0" lvl="1" indent="0" algn="l" defTabSz="685783" rtl="0" eaLnBrk="1" fontAlgn="auto" latinLnBrk="0" hangingPunct="1">
              <a:lnSpc>
                <a:spcPct val="150000"/>
              </a:lnSpc>
              <a:spcBef>
                <a:spcPts val="750"/>
              </a:spcBef>
              <a:spcAft>
                <a:spcPts val="0"/>
              </a:spcAft>
              <a:buClrTx/>
              <a:buSzPct val="90000"/>
              <a:buFontTx/>
              <a:buNone/>
              <a:tabLst/>
              <a:defRPr/>
            </a:pP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機械科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(20)   </a:t>
            </a:r>
            <a:r>
              <a:rPr kumimoji="0" lang="zh-TW" altLang="en-US"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汔車科</a:t>
            </a:r>
            <a:r>
              <a:rPr kumimoji="0" lang="en-US" altLang="zh-TW" sz="2800" b="1" i="0" u="none" strike="noStrike" kern="1200" cap="none" spc="0" normalizeH="0" baseline="0" noProof="0" dirty="0">
                <a:ln>
                  <a:noFill/>
                </a:ln>
                <a:solidFill>
                  <a:srgbClr val="FF6699"/>
                </a:solidFill>
                <a:effectLst/>
                <a:uLnTx/>
                <a:uFillTx/>
                <a:latin typeface="標楷體" panose="03000509000000000000" pitchFamily="65" charset="-120"/>
                <a:ea typeface="標楷體" panose="03000509000000000000" pitchFamily="65" charset="-120"/>
                <a:cs typeface="+mn-cs"/>
              </a:rPr>
              <a:t>(21)</a:t>
            </a: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16796" y="5852503"/>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17560" y="5842861"/>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51116" y="5842864"/>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55798" y="5854259"/>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3147413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2000"/>
                                        <p:tgtEl>
                                          <p:spTgt spid="14"/>
                                        </p:tgtEl>
                                      </p:cBhvr>
                                    </p:animEffect>
                                    <p:anim calcmode="lin" valueType="num">
                                      <p:cBhvr>
                                        <p:cTn id="13" dur="2000" fill="hold"/>
                                        <p:tgtEl>
                                          <p:spTgt spid="14"/>
                                        </p:tgtEl>
                                        <p:attrNameLst>
                                          <p:attrName>ppt_w</p:attrName>
                                        </p:attrNameLst>
                                      </p:cBhvr>
                                      <p:tavLst>
                                        <p:tav tm="0" fmla="#ppt_w*sin(2.5*pi*$)">
                                          <p:val>
                                            <p:fltVal val="0"/>
                                          </p:val>
                                        </p:tav>
                                        <p:tav tm="100000">
                                          <p:val>
                                            <p:fltVal val="1"/>
                                          </p:val>
                                        </p:tav>
                                      </p:tavLst>
                                    </p:anim>
                                    <p:anim calcmode="lin" valueType="num">
                                      <p:cBhvr>
                                        <p:cTn id="14" dur="2000" fill="hold"/>
                                        <p:tgtEl>
                                          <p:spTgt spid="14"/>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2000"/>
                                        <p:tgtEl>
                                          <p:spTgt spid="15"/>
                                        </p:tgtEl>
                                      </p:cBhvr>
                                    </p:animEffect>
                                    <p:anim calcmode="lin" valueType="num">
                                      <p:cBhvr>
                                        <p:cTn id="18" dur="2000" fill="hold"/>
                                        <p:tgtEl>
                                          <p:spTgt spid="15"/>
                                        </p:tgtEl>
                                        <p:attrNameLst>
                                          <p:attrName>ppt_w</p:attrName>
                                        </p:attrNameLst>
                                      </p:cBhvr>
                                      <p:tavLst>
                                        <p:tav tm="0" fmla="#ppt_w*sin(2.5*pi*$)">
                                          <p:val>
                                            <p:fltVal val="0"/>
                                          </p:val>
                                        </p:tav>
                                        <p:tav tm="100000">
                                          <p:val>
                                            <p:fltVal val="1"/>
                                          </p:val>
                                        </p:tav>
                                      </p:tavLst>
                                    </p:anim>
                                    <p:anim calcmode="lin" valueType="num">
                                      <p:cBhvr>
                                        <p:cTn id="19" dur="2000" fill="hold"/>
                                        <p:tgtEl>
                                          <p:spTgt spid="15"/>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2000"/>
                                        <p:tgtEl>
                                          <p:spTgt spid="16"/>
                                        </p:tgtEl>
                                      </p:cBhvr>
                                    </p:animEffect>
                                    <p:anim calcmode="lin" valueType="num">
                                      <p:cBhvr>
                                        <p:cTn id="23" dur="2000" fill="hold"/>
                                        <p:tgtEl>
                                          <p:spTgt spid="16"/>
                                        </p:tgtEl>
                                        <p:attrNameLst>
                                          <p:attrName>ppt_w</p:attrName>
                                        </p:attrNameLst>
                                      </p:cBhvr>
                                      <p:tavLst>
                                        <p:tav tm="0" fmla="#ppt_w*sin(2.5*pi*$)">
                                          <p:val>
                                            <p:fltVal val="0"/>
                                          </p:val>
                                        </p:tav>
                                        <p:tav tm="100000">
                                          <p:val>
                                            <p:fltVal val="1"/>
                                          </p:val>
                                        </p:tav>
                                      </p:tavLst>
                                    </p:anim>
                                    <p:anim calcmode="lin" valueType="num">
                                      <p:cBhvr>
                                        <p:cTn id="24" dur="2000" fill="hold"/>
                                        <p:tgtEl>
                                          <p:spTgt spid="16"/>
                                        </p:tgtEl>
                                        <p:attrNameLst>
                                          <p:attrName>ppt_h</p:attrName>
                                        </p:attrNameLst>
                                      </p:cBhvr>
                                      <p:tavLst>
                                        <p:tav tm="0">
                                          <p:val>
                                            <p:strVal val="#ppt_h"/>
                                          </p:val>
                                        </p:tav>
                                        <p:tav tm="100000">
                                          <p:val>
                                            <p:strVal val="#ppt_h"/>
                                          </p:val>
                                        </p:tav>
                                      </p:tavLst>
                                    </p:anim>
                                  </p:childTnLst>
                                </p:cTn>
                              </p:par>
                              <p:par>
                                <p:cTn id="25" presetID="45" presetClass="entr" presetSubtype="0"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2000"/>
                                        <p:tgtEl>
                                          <p:spTgt spid="17"/>
                                        </p:tgtEl>
                                      </p:cBhvr>
                                    </p:animEffect>
                                    <p:anim calcmode="lin" valueType="num">
                                      <p:cBhvr>
                                        <p:cTn id="28" dur="2000" fill="hold"/>
                                        <p:tgtEl>
                                          <p:spTgt spid="17"/>
                                        </p:tgtEl>
                                        <p:attrNameLst>
                                          <p:attrName>ppt_w</p:attrName>
                                        </p:attrNameLst>
                                      </p:cBhvr>
                                      <p:tavLst>
                                        <p:tav tm="0" fmla="#ppt_w*sin(2.5*pi*$)">
                                          <p:val>
                                            <p:fltVal val="0"/>
                                          </p:val>
                                        </p:tav>
                                        <p:tav tm="100000">
                                          <p:val>
                                            <p:fltVal val="1"/>
                                          </p:val>
                                        </p:tav>
                                      </p:tavLst>
                                    </p:anim>
                                    <p:anim calcmode="lin" valueType="num">
                                      <p:cBhvr>
                                        <p:cTn id="29" dur="2000" fill="hold"/>
                                        <p:tgtEl>
                                          <p:spTgt spid="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2948" name="投影片編號版面配置區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cene3d>
              <a:camera prst="orthographicFront"/>
              <a:lightRig rig="threePt" dir="t"/>
            </a:scene3d>
            <a:sp3d extrusionH="57150">
              <a:bevelT w="38100" h="38100"/>
            </a:sp3d>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27097237-E216-45D2-8AD6-DA660EEF4E4F}"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t>64</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82946" name="標題 3"/>
          <p:cNvSpPr>
            <a:spLocks noGrp="1"/>
          </p:cNvSpPr>
          <p:nvPr>
            <p:ph type="title" idx="4294967295"/>
          </p:nvPr>
        </p:nvSpPr>
        <p:spPr>
          <a:xfrm>
            <a:off x="1665692" y="1264450"/>
            <a:ext cx="8017102" cy="1851025"/>
          </a:xfrm>
        </p:spPr>
        <p:txBody>
          <a:bodyPr>
            <a:noAutofit/>
            <a:scene3d>
              <a:camera prst="orthographicFront"/>
              <a:lightRig rig="threePt" dir="t"/>
            </a:scene3d>
            <a:sp3d extrusionH="57150">
              <a:bevelT w="38100" h="38100"/>
            </a:sp3d>
          </a:bodyPr>
          <a:lstStyle/>
          <a:p>
            <a:pPr algn="ctr"/>
            <a:r>
              <a:rPr altLang="en-US" sz="6000" b="1" dirty="0">
                <a:solidFill>
                  <a:srgbClr val="00B050"/>
                </a:solidFill>
                <a:effectLst>
                  <a:outerShdw blurRad="38100" dist="38100" dir="2700000" algn="tl">
                    <a:srgbClr val="000000">
                      <a:alpha val="43137"/>
                    </a:srgbClr>
                  </a:outerShdw>
                </a:effectLst>
              </a:rPr>
              <a:t>以</a:t>
            </a:r>
            <a:r>
              <a:rPr lang="zh-TW" altLang="en-US" sz="6000" b="1" dirty="0">
                <a:solidFill>
                  <a:srgbClr val="00B050"/>
                </a:solidFill>
                <a:effectLst>
                  <a:outerShdw blurRad="38100" dist="38100" dir="2700000" algn="tl">
                    <a:srgbClr val="000000">
                      <a:alpha val="43137"/>
                    </a:srgbClr>
                  </a:outerShdw>
                </a:effectLst>
              </a:rPr>
              <a:t>永和國中</a:t>
            </a:r>
            <a:r>
              <a:rPr altLang="en-US" sz="6000" b="1" dirty="0" err="1">
                <a:solidFill>
                  <a:srgbClr val="00B050"/>
                </a:solidFill>
                <a:effectLst>
                  <a:outerShdw blurRad="38100" dist="38100" dir="2700000" algn="tl">
                    <a:srgbClr val="000000">
                      <a:alpha val="43137"/>
                    </a:srgbClr>
                  </a:outerShdw>
                </a:effectLst>
              </a:rPr>
              <a:t>為例</a:t>
            </a:r>
            <a:endParaRPr altLang="en-US" sz="6000" b="1" dirty="0">
              <a:solidFill>
                <a:srgbClr val="00B050"/>
              </a:solidFill>
              <a:effectLst>
                <a:outerShdw blurRad="38100" dist="38100" dir="2700000" algn="tl">
                  <a:srgbClr val="000000">
                    <a:alpha val="43137"/>
                  </a:srgbClr>
                </a:outerShdw>
              </a:effectLst>
            </a:endParaRPr>
          </a:p>
        </p:txBody>
      </p:sp>
      <p:sp>
        <p:nvSpPr>
          <p:cNvPr id="82949" name="內容版面配置區 3"/>
          <p:cNvSpPr>
            <a:spLocks noGrp="1"/>
          </p:cNvSpPr>
          <p:nvPr>
            <p:ph sz="half" idx="4294967295"/>
          </p:nvPr>
        </p:nvSpPr>
        <p:spPr>
          <a:xfrm>
            <a:off x="-142613" y="2844800"/>
            <a:ext cx="9127222" cy="4013200"/>
          </a:xfrm>
        </p:spPr>
        <p:txBody>
          <a:bodyPr>
            <a:normAutofit fontScale="92500" lnSpcReduction="20000"/>
            <a:scene3d>
              <a:camera prst="orthographicFront"/>
              <a:lightRig rig="threePt" dir="t"/>
            </a:scene3d>
            <a:sp3d extrusionH="57150">
              <a:bevelT w="38100" h="38100"/>
            </a:sp3d>
          </a:bodyPr>
          <a:lstStyle/>
          <a:p>
            <a:pPr marL="342900" lvl="1" indent="0">
              <a:buNone/>
            </a:pPr>
            <a:endParaRPr lang="en-US" altLang="en-US" dirty="0">
              <a:solidFill>
                <a:srgbClr val="FF0000"/>
              </a:solidFill>
              <a:latin typeface="標楷體" panose="03000509000000000000" pitchFamily="65" charset="-120"/>
            </a:endParaRPr>
          </a:p>
          <a:p>
            <a:pPr marL="342900" lvl="1" indent="0">
              <a:buNone/>
            </a:pPr>
            <a:r>
              <a:rPr altLang="en-US" sz="5800" dirty="0">
                <a:solidFill>
                  <a:srgbClr val="FF0000"/>
                </a:solidFill>
                <a:latin typeface="標楷體" panose="03000509000000000000" pitchFamily="65" charset="-120"/>
              </a:rPr>
              <a:t>■</a:t>
            </a:r>
            <a:r>
              <a:rPr altLang="en-US" sz="5800" dirty="0" err="1">
                <a:solidFill>
                  <a:srgbClr val="FF0000"/>
                </a:solidFill>
                <a:latin typeface="標楷體" panose="03000509000000000000" pitchFamily="65" charset="-120"/>
              </a:rPr>
              <a:t>普通</a:t>
            </a:r>
            <a:r>
              <a:rPr lang="zh-TW" altLang="en-US" sz="5800" dirty="0">
                <a:solidFill>
                  <a:srgbClr val="FF0000"/>
                </a:solidFill>
                <a:latin typeface="標楷體" panose="03000509000000000000" pitchFamily="65" charset="-120"/>
              </a:rPr>
              <a:t>高中</a:t>
            </a:r>
            <a:r>
              <a:rPr altLang="en-US" sz="5800" dirty="0">
                <a:solidFill>
                  <a:srgbClr val="FF0000"/>
                </a:solidFill>
                <a:latin typeface="標楷體" panose="03000509000000000000" pitchFamily="65" charset="-120"/>
              </a:rPr>
              <a:t>：</a:t>
            </a:r>
            <a:endParaRPr lang="en-US" altLang="en-US" sz="5800" dirty="0">
              <a:solidFill>
                <a:srgbClr val="FF0000"/>
              </a:solidFill>
              <a:latin typeface="標楷體" panose="03000509000000000000" pitchFamily="65" charset="-120"/>
            </a:endParaRPr>
          </a:p>
          <a:p>
            <a:pPr marL="342900" lvl="1" indent="0">
              <a:lnSpc>
                <a:spcPct val="120000"/>
              </a:lnSpc>
              <a:buNone/>
            </a:pPr>
            <a:r>
              <a:rPr lang="zh-TW" altLang="en-US" sz="4400" b="1" dirty="0">
                <a:solidFill>
                  <a:srgbClr val="4A09ED"/>
                </a:solidFill>
                <a:latin typeface="標楷體" panose="03000509000000000000" pitchFamily="65" charset="-120"/>
              </a:rPr>
              <a:t>永平</a:t>
            </a:r>
            <a:r>
              <a:rPr altLang="en-US" sz="4400" b="1" dirty="0" err="1">
                <a:solidFill>
                  <a:srgbClr val="4A09ED"/>
                </a:solidFill>
                <a:latin typeface="標楷體" panose="03000509000000000000" pitchFamily="65" charset="-120"/>
              </a:rPr>
              <a:t>高中</a:t>
            </a:r>
            <a:r>
              <a:rPr lang="en-US" altLang="zh-TW" sz="4400" b="1" dirty="0">
                <a:solidFill>
                  <a:srgbClr val="4A09ED"/>
                </a:solidFill>
                <a:latin typeface="標楷體" panose="03000509000000000000" pitchFamily="65" charset="-120"/>
              </a:rPr>
              <a:t>(69+1)</a:t>
            </a:r>
            <a:r>
              <a:rPr lang="en-US" altLang="en-US" sz="4400" b="1" dirty="0">
                <a:solidFill>
                  <a:srgbClr val="4A09ED"/>
                </a:solidFill>
                <a:latin typeface="標楷體" panose="03000509000000000000" pitchFamily="65" charset="-120"/>
              </a:rPr>
              <a:t/>
            </a:r>
            <a:br>
              <a:rPr lang="en-US" altLang="en-US" sz="4400" b="1" dirty="0">
                <a:solidFill>
                  <a:srgbClr val="4A09ED"/>
                </a:solidFill>
                <a:latin typeface="標楷體" panose="03000509000000000000" pitchFamily="65" charset="-120"/>
              </a:rPr>
            </a:br>
            <a:r>
              <a:rPr lang="zh-TW" altLang="en-US" sz="4400" b="1" dirty="0">
                <a:solidFill>
                  <a:srgbClr val="4A09ED"/>
                </a:solidFill>
                <a:latin typeface="標楷體" panose="03000509000000000000" pitchFamily="65" charset="-120"/>
              </a:rPr>
              <a:t>錦和</a:t>
            </a:r>
            <a:r>
              <a:rPr altLang="en-US" sz="4400" b="1" dirty="0" err="1">
                <a:solidFill>
                  <a:srgbClr val="4A09ED"/>
                </a:solidFill>
                <a:latin typeface="標楷體" panose="03000509000000000000" pitchFamily="65" charset="-120"/>
              </a:rPr>
              <a:t>高中</a:t>
            </a:r>
            <a:r>
              <a:rPr lang="en-US" altLang="zh-TW" sz="4400" b="1" dirty="0">
                <a:solidFill>
                  <a:srgbClr val="4A09ED"/>
                </a:solidFill>
                <a:latin typeface="標楷體" panose="03000509000000000000" pitchFamily="65" charset="-120"/>
              </a:rPr>
              <a:t>(48+2)   </a:t>
            </a:r>
            <a:r>
              <a:rPr lang="zh-TW" altLang="en-US" sz="4400" b="1" dirty="0">
                <a:solidFill>
                  <a:srgbClr val="4A09ED"/>
                </a:solidFill>
                <a:latin typeface="標楷體" panose="03000509000000000000" pitchFamily="65" charset="-120"/>
              </a:rPr>
              <a:t>雙溪高中</a:t>
            </a:r>
            <a:r>
              <a:rPr lang="en-US" altLang="zh-TW" sz="4400" b="1" dirty="0">
                <a:solidFill>
                  <a:srgbClr val="4A09ED"/>
                </a:solidFill>
                <a:latin typeface="標楷體" panose="03000509000000000000" pitchFamily="65" charset="-120"/>
              </a:rPr>
              <a:t>(24+1)</a:t>
            </a:r>
            <a:endParaRPr lang="en-US" altLang="en-US" sz="4400" b="1" dirty="0">
              <a:solidFill>
                <a:srgbClr val="4A09ED"/>
              </a:solidFill>
              <a:latin typeface="標楷體" panose="03000509000000000000" pitchFamily="65" charset="-120"/>
            </a:endParaRPr>
          </a:p>
          <a:p>
            <a:pPr marL="342900" lvl="1" indent="0">
              <a:lnSpc>
                <a:spcPct val="120000"/>
              </a:lnSpc>
              <a:buNone/>
            </a:pPr>
            <a:r>
              <a:rPr lang="zh-TW" altLang="en-US" sz="4400" b="1" dirty="0">
                <a:solidFill>
                  <a:srgbClr val="4A09ED"/>
                </a:solidFill>
                <a:latin typeface="標楷體" panose="03000509000000000000" pitchFamily="65" charset="-120"/>
              </a:rPr>
              <a:t>安康高中</a:t>
            </a:r>
            <a:r>
              <a:rPr lang="en-US" altLang="zh-TW" sz="4400" b="1" dirty="0">
                <a:solidFill>
                  <a:srgbClr val="4A09ED"/>
                </a:solidFill>
                <a:latin typeface="標楷體" panose="03000509000000000000" pitchFamily="65" charset="-120"/>
              </a:rPr>
              <a:t>(94+1)   </a:t>
            </a:r>
            <a:r>
              <a:rPr lang="zh-TW" altLang="en-US" sz="4400" b="1" dirty="0">
                <a:solidFill>
                  <a:srgbClr val="4A09ED"/>
                </a:solidFill>
                <a:latin typeface="標楷體" panose="03000509000000000000" pitchFamily="65" charset="-120"/>
              </a:rPr>
              <a:t>石碇高中</a:t>
            </a:r>
            <a:r>
              <a:rPr lang="en-US" altLang="zh-TW" sz="4400" b="1" dirty="0">
                <a:solidFill>
                  <a:srgbClr val="4A09ED"/>
                </a:solidFill>
                <a:latin typeface="標楷體" panose="03000509000000000000" pitchFamily="65" charset="-120"/>
              </a:rPr>
              <a:t>(69+1)</a:t>
            </a:r>
          </a:p>
          <a:p>
            <a:pPr marL="342900" lvl="1" indent="0">
              <a:lnSpc>
                <a:spcPct val="120000"/>
              </a:lnSpc>
              <a:buNone/>
            </a:pPr>
            <a:r>
              <a:rPr lang="zh-TW" altLang="en-US" sz="4400" b="1" dirty="0">
                <a:solidFill>
                  <a:srgbClr val="4A09ED"/>
                </a:solidFill>
                <a:latin typeface="標楷體" panose="03000509000000000000" pitchFamily="65" charset="-120"/>
              </a:rPr>
              <a:t>中和高中</a:t>
            </a:r>
            <a:r>
              <a:rPr lang="en-US" altLang="zh-TW" sz="4400" b="1" dirty="0">
                <a:solidFill>
                  <a:srgbClr val="4A09ED"/>
                </a:solidFill>
                <a:latin typeface="標楷體" panose="03000509000000000000" pitchFamily="65" charset="-120"/>
              </a:rPr>
              <a:t>(124+2)  </a:t>
            </a:r>
            <a:r>
              <a:rPr lang="zh-TW" altLang="en-US" sz="4400" b="1" dirty="0">
                <a:solidFill>
                  <a:srgbClr val="4A09ED"/>
                </a:solidFill>
                <a:latin typeface="標楷體" panose="03000509000000000000" pitchFamily="65" charset="-120"/>
              </a:rPr>
              <a:t>新店高中</a:t>
            </a:r>
            <a:r>
              <a:rPr lang="en-US" altLang="zh-TW" sz="4400" b="1" dirty="0">
                <a:solidFill>
                  <a:srgbClr val="4A09ED"/>
                </a:solidFill>
                <a:latin typeface="標楷體" panose="03000509000000000000" pitchFamily="65" charset="-120"/>
              </a:rPr>
              <a:t>(110+2)</a:t>
            </a:r>
          </a:p>
          <a:p>
            <a:pPr marL="342900" lvl="1" indent="0">
              <a:lnSpc>
                <a:spcPct val="120000"/>
              </a:lnSpc>
              <a:buNone/>
            </a:pPr>
            <a:endParaRPr lang="en-US" altLang="zh-TW" sz="3300" b="1" dirty="0">
              <a:solidFill>
                <a:srgbClr val="4A09ED"/>
              </a:solidFill>
            </a:endParaRPr>
          </a:p>
          <a:p>
            <a:pPr marL="342900" lvl="1" indent="0">
              <a:lnSpc>
                <a:spcPct val="120000"/>
              </a:lnSpc>
              <a:buNone/>
            </a:pPr>
            <a:endParaRPr lang="zh-TW" altLang="en-US" sz="3300" b="1" dirty="0">
              <a:solidFill>
                <a:srgbClr val="4A09ED"/>
              </a:solidFill>
            </a:endParaRPr>
          </a:p>
          <a:p>
            <a:pPr marL="342900" lvl="1" indent="0">
              <a:lnSpc>
                <a:spcPct val="120000"/>
              </a:lnSpc>
              <a:buNone/>
            </a:pPr>
            <a:endParaRPr lang="en-US" altLang="zh-TW" sz="3300" dirty="0">
              <a:solidFill>
                <a:srgbClr val="4A09ED"/>
              </a:solidFill>
            </a:endParaRPr>
          </a:p>
        </p:txBody>
      </p:sp>
      <p:grpSp>
        <p:nvGrpSpPr>
          <p:cNvPr id="82950" name="群組 6"/>
          <p:cNvGrpSpPr>
            <a:grpSpLocks/>
          </p:cNvGrpSpPr>
          <p:nvPr/>
        </p:nvGrpSpPr>
        <p:grpSpPr bwMode="auto">
          <a:xfrm>
            <a:off x="1857796" y="-416218"/>
            <a:ext cx="8523182" cy="2270185"/>
            <a:chOff x="69230" y="-308306"/>
            <a:chExt cx="8229600" cy="1588518"/>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254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alibri" panose="020F0502020204030204"/>
                <a:ea typeface="標楷體" panose="03000509000000000000" pitchFamily="65" charset="-120"/>
                <a:cs typeface="+mn-cs"/>
              </a:endParaRPr>
            </a:p>
          </p:txBody>
        </p:sp>
        <p:sp>
          <p:nvSpPr>
            <p:cNvPr id="10" name="圓角矩形 4"/>
            <p:cNvSpPr/>
            <p:nvPr/>
          </p:nvSpPr>
          <p:spPr>
            <a:xfrm>
              <a:off x="224976" y="-308306"/>
              <a:ext cx="8037627" cy="1588518"/>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sp3d extrusionH="57150">
                <a:bevelT w="38100" h="38100"/>
              </a:sp3d>
            </a:bodyP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a:t>
              </a:r>
              <a:r>
                <a:rPr kumimoji="0" lang="en-US" altLang="zh-TW"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學年度入學管道</a:t>
              </a:r>
              <a:r>
                <a:rPr kumimoji="0" lang="en-US" altLang="zh-TW"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endParaRPr kumimoji="0" lang="en-US" altLang="zh-TW"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pic>
        <p:nvPicPr>
          <p:cNvPr id="11"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380978" y="5420797"/>
            <a:ext cx="1747012" cy="14372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684404" y="5420797"/>
            <a:ext cx="1696574" cy="14366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矩形 1">
            <a:extLst>
              <a:ext uri="{FF2B5EF4-FFF2-40B4-BE49-F238E27FC236}">
                <a16:creationId xmlns:a16="http://schemas.microsoft.com/office/drawing/2014/main" xmlns="" id="{0975C75C-B4AE-4EF9-A7E5-6388CB29CA38}"/>
              </a:ext>
            </a:extLst>
          </p:cNvPr>
          <p:cNvSpPr/>
          <p:nvPr/>
        </p:nvSpPr>
        <p:spPr>
          <a:xfrm>
            <a:off x="7973735" y="3051293"/>
            <a:ext cx="3665989" cy="1107996"/>
          </a:xfrm>
          <a:prstGeom prst="rect">
            <a:avLst/>
          </a:prstGeom>
        </p:spPr>
        <p:txBody>
          <a:bodyPr wrap="square">
            <a:spAutoFit/>
            <a:scene3d>
              <a:camera prst="orthographicFront"/>
              <a:lightRig rig="threePt" dir="t"/>
            </a:scene3d>
            <a:sp3d>
              <a:bevelT w="762000" h="762000"/>
              <a:bevelB w="762000" h="7620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9933FF"/>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擇一申請</a:t>
            </a:r>
            <a:endParaRPr kumimoji="0" lang="zh-TW" altLang="en-US" sz="6600" b="0" i="0" u="none" strike="noStrike" kern="1200" cap="none" spc="0" normalizeH="0" baseline="0" noProof="0" dirty="0">
              <a:ln>
                <a:noFill/>
              </a:ln>
              <a:solidFill>
                <a:srgbClr val="9933FF"/>
              </a:solidFill>
              <a:effectLst/>
              <a:uLnTx/>
              <a:uFillTx/>
              <a:latin typeface="Calibri" panose="020F0502020204030204"/>
              <a:ea typeface="新細明體" panose="02020500000000000000" pitchFamily="18" charset="-120"/>
              <a:cs typeface="+mn-cs"/>
            </a:endParaRPr>
          </a:p>
        </p:txBody>
      </p:sp>
    </p:spTree>
    <p:extLst>
      <p:ext uri="{BB962C8B-B14F-4D97-AF65-F5344CB8AC3E}">
        <p14:creationId xmlns:p14="http://schemas.microsoft.com/office/powerpoint/2010/main" val="2201407494"/>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2000"/>
                                        <p:tgtEl>
                                          <p:spTgt spid="11"/>
                                        </p:tgtEl>
                                      </p:cBhvr>
                                    </p:animEffect>
                                    <p:anim calcmode="lin" valueType="num">
                                      <p:cBhvr>
                                        <p:cTn id="8" dur="2000" fill="hold"/>
                                        <p:tgtEl>
                                          <p:spTgt spid="11"/>
                                        </p:tgtEl>
                                        <p:attrNameLst>
                                          <p:attrName>ppt_w</p:attrName>
                                        </p:attrNameLst>
                                      </p:cBhvr>
                                      <p:tavLst>
                                        <p:tav tm="0" fmla="#ppt_w*sin(2.5*pi*$)">
                                          <p:val>
                                            <p:fltVal val="0"/>
                                          </p:val>
                                        </p:tav>
                                        <p:tav tm="100000">
                                          <p:val>
                                            <p:fltVal val="1"/>
                                          </p:val>
                                        </p:tav>
                                      </p:tavLst>
                                    </p:anim>
                                    <p:anim calcmode="lin" valueType="num">
                                      <p:cBhvr>
                                        <p:cTn id="9" dur="2000" fill="hold"/>
                                        <p:tgtEl>
                                          <p:spTgt spid="11"/>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2000"/>
                                        <p:tgtEl>
                                          <p:spTgt spid="12"/>
                                        </p:tgtEl>
                                      </p:cBhvr>
                                    </p:animEffect>
                                    <p:anim calcmode="lin" valueType="num">
                                      <p:cBhvr>
                                        <p:cTn id="13" dur="2000" fill="hold"/>
                                        <p:tgtEl>
                                          <p:spTgt spid="12"/>
                                        </p:tgtEl>
                                        <p:attrNameLst>
                                          <p:attrName>ppt_w</p:attrName>
                                        </p:attrNameLst>
                                      </p:cBhvr>
                                      <p:tavLst>
                                        <p:tav tm="0" fmla="#ppt_w*sin(2.5*pi*$)">
                                          <p:val>
                                            <p:fltVal val="0"/>
                                          </p:val>
                                        </p:tav>
                                        <p:tav tm="100000">
                                          <p:val>
                                            <p:fltVal val="1"/>
                                          </p:val>
                                        </p:tav>
                                      </p:tavLst>
                                    </p:anim>
                                    <p:anim calcmode="lin" valueType="num">
                                      <p:cBhvr>
                                        <p:cTn id="14" dur="2000" fill="hold"/>
                                        <p:tgtEl>
                                          <p:spTgt spid="1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4996" name="投影片編號版面配置區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cene3d>
              <a:camera prst="orthographicFront"/>
              <a:lightRig rig="threePt" dir="t"/>
            </a:scene3d>
            <a:sp3d extrusionH="57150">
              <a:bevelT w="38100" h="38100"/>
            </a:sp3d>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5623830D-D785-4817-AA3B-DEF9F88782EA}"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t>65</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84994" name="標題 3"/>
          <p:cNvSpPr>
            <a:spLocks noGrp="1"/>
          </p:cNvSpPr>
          <p:nvPr>
            <p:ph type="title" idx="4294967295"/>
          </p:nvPr>
        </p:nvSpPr>
        <p:spPr>
          <a:xfrm>
            <a:off x="162983" y="2011439"/>
            <a:ext cx="5933017" cy="1204913"/>
          </a:xfrm>
        </p:spPr>
        <p:txBody>
          <a:bodyPr>
            <a:noAutofit/>
            <a:scene3d>
              <a:camera prst="orthographicFront"/>
              <a:lightRig rig="threePt" dir="t"/>
            </a:scene3d>
            <a:sp3d extrusionH="57150">
              <a:bevelT w="38100" h="38100"/>
            </a:sp3d>
          </a:bodyPr>
          <a:lstStyle/>
          <a:p>
            <a:pPr>
              <a:lnSpc>
                <a:spcPct val="100000"/>
              </a:lnSpc>
            </a:pPr>
            <a:r>
              <a:rPr lang="zh-TW" altLang="en-US" b="1" dirty="0">
                <a:solidFill>
                  <a:srgbClr val="00B050"/>
                </a:solidFill>
                <a:effectLst>
                  <a:outerShdw blurRad="38100" dist="38100" dir="2700000" algn="tl">
                    <a:srgbClr val="000000">
                      <a:alpha val="43137"/>
                    </a:srgbClr>
                  </a:outerShdw>
                </a:effectLst>
                <a:latin typeface="Calibri" panose="020F0502020204030204" pitchFamily="34" charset="0"/>
              </a:rPr>
              <a:t>以永和國中為例</a:t>
            </a:r>
            <a:r>
              <a:rPr lang="en-US" altLang="zh-TW" b="1" dirty="0">
                <a:solidFill>
                  <a:srgbClr val="00B050"/>
                </a:solidFill>
                <a:effectLst>
                  <a:outerShdw blurRad="38100" dist="38100" dir="2700000" algn="tl">
                    <a:srgbClr val="000000">
                      <a:alpha val="43137"/>
                    </a:srgbClr>
                  </a:outerShdw>
                </a:effectLst>
              </a:rPr>
              <a:t/>
            </a:r>
            <a:br>
              <a:rPr lang="en-US" altLang="zh-TW" b="1" dirty="0">
                <a:solidFill>
                  <a:srgbClr val="00B050"/>
                </a:solidFill>
                <a:effectLst>
                  <a:outerShdw blurRad="38100" dist="38100" dir="2700000" algn="tl">
                    <a:srgbClr val="000000">
                      <a:alpha val="43137"/>
                    </a:srgbClr>
                  </a:outerShdw>
                </a:effectLst>
              </a:rPr>
            </a:br>
            <a:r>
              <a:rPr lang="zh-TW" altLang="en-US" dirty="0">
                <a:solidFill>
                  <a:srgbClr val="FF0000"/>
                </a:solidFill>
                <a:latin typeface="標楷體" panose="03000509000000000000" pitchFamily="65" charset="-120"/>
              </a:rPr>
              <a:t>■</a:t>
            </a:r>
            <a:r>
              <a:rPr lang="zh-TW" altLang="en-US" dirty="0">
                <a:solidFill>
                  <a:srgbClr val="FF0000"/>
                </a:solidFill>
              </a:rPr>
              <a:t>技術型高中</a:t>
            </a:r>
            <a:endParaRPr altLang="en-US" b="1" dirty="0">
              <a:solidFill>
                <a:srgbClr val="00B050"/>
              </a:solidFill>
              <a:effectLst>
                <a:outerShdw blurRad="38100" dist="38100" dir="2700000" algn="tl">
                  <a:srgbClr val="000000">
                    <a:alpha val="43137"/>
                  </a:srgbClr>
                </a:outerShdw>
              </a:effectLst>
            </a:endParaRPr>
          </a:p>
        </p:txBody>
      </p:sp>
      <p:sp>
        <p:nvSpPr>
          <p:cNvPr id="84995" name="內容版面配置區 3"/>
          <p:cNvSpPr>
            <a:spLocks noGrp="1"/>
          </p:cNvSpPr>
          <p:nvPr>
            <p:ph idx="4294967295"/>
          </p:nvPr>
        </p:nvSpPr>
        <p:spPr>
          <a:xfrm>
            <a:off x="6327112" y="1889113"/>
            <a:ext cx="5901732" cy="3698875"/>
          </a:xfrm>
        </p:spPr>
        <p:txBody>
          <a:bodyPr>
            <a:noAutofit/>
            <a:scene3d>
              <a:camera prst="orthographicFront"/>
              <a:lightRig rig="threePt" dir="t"/>
            </a:scene3d>
            <a:sp3d extrusionH="57150">
              <a:bevelT w="38100" h="38100"/>
            </a:sp3d>
          </a:bodyPr>
          <a:lstStyle/>
          <a:p>
            <a:pPr marL="171454" lvl="1" indent="0">
              <a:lnSpc>
                <a:spcPct val="100000"/>
              </a:lnSpc>
              <a:spcBef>
                <a:spcPts val="1200"/>
              </a:spcBef>
              <a:buNone/>
            </a:pPr>
            <a:r>
              <a:rPr lang="zh-TW" altLang="en-US" sz="4000" b="1" dirty="0">
                <a:solidFill>
                  <a:srgbClr val="0000CC"/>
                </a:solidFill>
              </a:rPr>
              <a:t>瑞芳高級工業職業學校</a:t>
            </a:r>
            <a:endParaRPr lang="en-US" altLang="zh-TW" sz="4000" b="1" dirty="0">
              <a:solidFill>
                <a:srgbClr val="0000CC"/>
              </a:solidFill>
            </a:endParaRPr>
          </a:p>
          <a:p>
            <a:pPr marL="171454" lvl="1" indent="0">
              <a:lnSpc>
                <a:spcPct val="100000"/>
              </a:lnSpc>
              <a:spcBef>
                <a:spcPts val="0"/>
              </a:spcBef>
              <a:buNone/>
            </a:pPr>
            <a:r>
              <a:rPr lang="zh-TW" altLang="en-US" sz="3600" b="1" dirty="0">
                <a:solidFill>
                  <a:srgbClr val="4A09ED"/>
                </a:solidFill>
              </a:rPr>
              <a:t>職業類科：</a:t>
            </a:r>
            <a:r>
              <a:rPr lang="en-US" altLang="zh-TW" sz="4000" b="1" dirty="0">
                <a:solidFill>
                  <a:srgbClr val="0000CC"/>
                </a:solidFill>
              </a:rPr>
              <a:t/>
            </a:r>
            <a:br>
              <a:rPr lang="en-US" altLang="zh-TW" sz="4000" b="1" dirty="0">
                <a:solidFill>
                  <a:srgbClr val="0000CC"/>
                </a:solidFill>
              </a:rPr>
            </a:br>
            <a:r>
              <a:rPr lang="zh-TW" altLang="en-US" sz="3200" b="1" dirty="0">
                <a:solidFill>
                  <a:srgbClr val="FF0000"/>
                </a:solidFill>
                <a:latin typeface="標楷體" panose="03000509000000000000" pitchFamily="65" charset="-120"/>
              </a:rPr>
              <a:t>機械科</a:t>
            </a:r>
            <a:r>
              <a:rPr lang="en-US" altLang="zh-TW" sz="3200" b="1" dirty="0">
                <a:solidFill>
                  <a:srgbClr val="FF0000"/>
                </a:solidFill>
                <a:latin typeface="標楷體" panose="03000509000000000000" pitchFamily="65" charset="-120"/>
              </a:rPr>
              <a:t>(7)</a:t>
            </a:r>
            <a:r>
              <a:rPr lang="zh-TW" altLang="en-US" sz="3200" b="1" dirty="0">
                <a:solidFill>
                  <a:srgbClr val="FF0000"/>
                </a:solidFill>
                <a:latin typeface="標楷體" panose="03000509000000000000" pitchFamily="65" charset="-120"/>
              </a:rPr>
              <a:t>、電機科</a:t>
            </a:r>
            <a:r>
              <a:rPr lang="en-US" altLang="zh-TW" sz="3200" b="1" dirty="0">
                <a:solidFill>
                  <a:srgbClr val="FF0000"/>
                </a:solidFill>
                <a:latin typeface="標楷體" panose="03000509000000000000" pitchFamily="65" charset="-120"/>
              </a:rPr>
              <a:t>(7)</a:t>
            </a:r>
            <a:br>
              <a:rPr lang="en-US" altLang="zh-TW" sz="3200" b="1" dirty="0">
                <a:solidFill>
                  <a:srgbClr val="FF0000"/>
                </a:solidFill>
                <a:latin typeface="標楷體" panose="03000509000000000000" pitchFamily="65" charset="-120"/>
              </a:rPr>
            </a:br>
            <a:r>
              <a:rPr lang="zh-TW" altLang="en-US" sz="3200" b="1" dirty="0">
                <a:solidFill>
                  <a:srgbClr val="FF0000"/>
                </a:solidFill>
                <a:latin typeface="標楷體" panose="03000509000000000000" pitchFamily="65" charset="-120"/>
              </a:rPr>
              <a:t>電子科</a:t>
            </a:r>
            <a:r>
              <a:rPr lang="en-US" altLang="zh-TW" sz="3200" b="1" dirty="0">
                <a:solidFill>
                  <a:srgbClr val="FF0000"/>
                </a:solidFill>
                <a:latin typeface="標楷體" panose="03000509000000000000" pitchFamily="65" charset="-120"/>
              </a:rPr>
              <a:t>(7)</a:t>
            </a:r>
            <a:r>
              <a:rPr lang="zh-TW" altLang="en-US" sz="3200" b="1" dirty="0">
                <a:solidFill>
                  <a:srgbClr val="FF0000"/>
                </a:solidFill>
                <a:latin typeface="標楷體" panose="03000509000000000000" pitchFamily="65" charset="-120"/>
              </a:rPr>
              <a:t>、資訊科</a:t>
            </a:r>
            <a:r>
              <a:rPr lang="en-US" altLang="zh-TW" sz="3200" b="1" dirty="0">
                <a:solidFill>
                  <a:srgbClr val="FF0000"/>
                </a:solidFill>
                <a:latin typeface="標楷體" panose="03000509000000000000" pitchFamily="65" charset="-120"/>
              </a:rPr>
              <a:t>(7)</a:t>
            </a:r>
            <a:br>
              <a:rPr lang="en-US" altLang="zh-TW" sz="3200" b="1" dirty="0">
                <a:solidFill>
                  <a:srgbClr val="FF0000"/>
                </a:solidFill>
                <a:latin typeface="標楷體" panose="03000509000000000000" pitchFamily="65" charset="-120"/>
              </a:rPr>
            </a:br>
            <a:r>
              <a:rPr lang="zh-TW" altLang="en-US" sz="3200" b="1" dirty="0">
                <a:solidFill>
                  <a:srgbClr val="FF0000"/>
                </a:solidFill>
                <a:latin typeface="標楷體" panose="03000509000000000000" pitchFamily="65" charset="-120"/>
              </a:rPr>
              <a:t>建築科</a:t>
            </a:r>
            <a:r>
              <a:rPr lang="en-US" altLang="zh-TW" sz="3200" b="1" dirty="0">
                <a:solidFill>
                  <a:srgbClr val="FF0000"/>
                </a:solidFill>
                <a:latin typeface="標楷體" panose="03000509000000000000" pitchFamily="65" charset="-120"/>
              </a:rPr>
              <a:t>(7)</a:t>
            </a:r>
            <a:r>
              <a:rPr lang="zh-TW" altLang="en-US" sz="3200" b="1" dirty="0">
                <a:solidFill>
                  <a:srgbClr val="FF0000"/>
                </a:solidFill>
                <a:latin typeface="標楷體" panose="03000509000000000000" pitchFamily="65" charset="-120"/>
              </a:rPr>
              <a:t>、空間測繪科</a:t>
            </a:r>
            <a:r>
              <a:rPr lang="en-US" altLang="zh-TW" sz="3200" b="1" dirty="0">
                <a:solidFill>
                  <a:srgbClr val="FF0000"/>
                </a:solidFill>
                <a:latin typeface="標楷體" panose="03000509000000000000" pitchFamily="65" charset="-120"/>
              </a:rPr>
              <a:t>(5)</a:t>
            </a:r>
            <a:br>
              <a:rPr lang="en-US" altLang="zh-TW" sz="3200" b="1" dirty="0">
                <a:solidFill>
                  <a:srgbClr val="FF0000"/>
                </a:solidFill>
                <a:latin typeface="標楷體" panose="03000509000000000000" pitchFamily="65" charset="-120"/>
              </a:rPr>
            </a:br>
            <a:r>
              <a:rPr lang="zh-TW" altLang="en-US" sz="3200" b="1" dirty="0">
                <a:solidFill>
                  <a:srgbClr val="FF0000"/>
                </a:solidFill>
                <a:latin typeface="標楷體" panose="03000509000000000000" pitchFamily="65" charset="-120"/>
              </a:rPr>
              <a:t>電腦機械製圖科</a:t>
            </a:r>
            <a:r>
              <a:rPr lang="en-US" altLang="zh-TW" sz="3200" b="1" dirty="0">
                <a:solidFill>
                  <a:srgbClr val="FF0000"/>
                </a:solidFill>
                <a:latin typeface="標楷體" panose="03000509000000000000" pitchFamily="65" charset="-120"/>
              </a:rPr>
              <a:t>(5)</a:t>
            </a:r>
            <a:br>
              <a:rPr lang="en-US" altLang="zh-TW" sz="3200" b="1" dirty="0">
                <a:solidFill>
                  <a:srgbClr val="FF0000"/>
                </a:solidFill>
                <a:latin typeface="標楷體" panose="03000509000000000000" pitchFamily="65" charset="-120"/>
              </a:rPr>
            </a:br>
            <a:r>
              <a:rPr lang="zh-TW" altLang="en-US" sz="3200" b="1" dirty="0">
                <a:solidFill>
                  <a:srgbClr val="FF0000"/>
                </a:solidFill>
                <a:latin typeface="標楷體" panose="03000509000000000000" pitchFamily="65" charset="-120"/>
              </a:rPr>
              <a:t>室內空間設計科</a:t>
            </a:r>
            <a:r>
              <a:rPr lang="en-US" altLang="zh-TW" sz="3200" b="1" dirty="0">
                <a:solidFill>
                  <a:srgbClr val="FF0000"/>
                </a:solidFill>
                <a:latin typeface="標楷體" panose="03000509000000000000" pitchFamily="65" charset="-120"/>
              </a:rPr>
              <a:t>(5)</a:t>
            </a:r>
            <a:br>
              <a:rPr lang="en-US" altLang="zh-TW" sz="3200" b="1" dirty="0">
                <a:solidFill>
                  <a:srgbClr val="FF0000"/>
                </a:solidFill>
                <a:latin typeface="標楷體" panose="03000509000000000000" pitchFamily="65" charset="-120"/>
              </a:rPr>
            </a:br>
            <a:r>
              <a:rPr lang="zh-TW" altLang="en-US" sz="3200" b="1" dirty="0">
                <a:solidFill>
                  <a:srgbClr val="FF0000"/>
                </a:solidFill>
                <a:latin typeface="標楷體" panose="03000509000000000000" pitchFamily="65" charset="-120"/>
              </a:rPr>
              <a:t>應用英語科</a:t>
            </a:r>
            <a:r>
              <a:rPr lang="en-US" altLang="zh-TW" sz="3200" b="1" dirty="0">
                <a:solidFill>
                  <a:srgbClr val="FF0000"/>
                </a:solidFill>
                <a:latin typeface="標楷體" panose="03000509000000000000" pitchFamily="65" charset="-120"/>
              </a:rPr>
              <a:t>(7)</a:t>
            </a:r>
          </a:p>
          <a:p>
            <a:pPr marL="171454" lvl="1" indent="0">
              <a:lnSpc>
                <a:spcPct val="100000"/>
              </a:lnSpc>
              <a:spcBef>
                <a:spcPts val="0"/>
              </a:spcBef>
              <a:buNone/>
            </a:pPr>
            <a:r>
              <a:rPr lang="zh-TW" altLang="en-US" sz="3600" b="1" dirty="0">
                <a:solidFill>
                  <a:srgbClr val="4A09ED"/>
                </a:solidFill>
                <a:latin typeface="標楷體" panose="03000509000000000000" pitchFamily="65" charset="-120"/>
              </a:rPr>
              <a:t>綜合高中科</a:t>
            </a:r>
            <a:r>
              <a:rPr lang="zh-TW" altLang="en-US" sz="3600" b="1" dirty="0">
                <a:solidFill>
                  <a:srgbClr val="4A09ED"/>
                </a:solidFill>
              </a:rPr>
              <a:t>：</a:t>
            </a:r>
            <a:r>
              <a:rPr lang="en-US" altLang="zh-TW" sz="3600" b="1" dirty="0">
                <a:solidFill>
                  <a:srgbClr val="FF0000"/>
                </a:solidFill>
                <a:latin typeface="標楷體" panose="03000509000000000000" pitchFamily="65" charset="-120"/>
              </a:rPr>
              <a:t>(19+1)</a:t>
            </a:r>
            <a:endParaRPr lang="en-US" altLang="zh-TW" sz="2400" b="1" dirty="0">
              <a:solidFill>
                <a:srgbClr val="FF0000"/>
              </a:solidFill>
            </a:endParaRPr>
          </a:p>
        </p:txBody>
      </p:sp>
      <p:grpSp>
        <p:nvGrpSpPr>
          <p:cNvPr id="84997" name="群組 6"/>
          <p:cNvGrpSpPr>
            <a:grpSpLocks/>
          </p:cNvGrpSpPr>
          <p:nvPr/>
        </p:nvGrpSpPr>
        <p:grpSpPr bwMode="auto">
          <a:xfrm>
            <a:off x="2180492" y="44329"/>
            <a:ext cx="8239649" cy="1632071"/>
            <a:chOff x="-939961" y="9576"/>
            <a:chExt cx="10183959" cy="964646"/>
          </a:xfrm>
          <a:solidFill>
            <a:srgbClr val="4A09ED"/>
          </a:solidFill>
        </p:grpSpPr>
        <p:sp>
          <p:nvSpPr>
            <p:cNvPr id="9" name="圓角矩形 8"/>
            <p:cNvSpPr/>
            <p:nvPr/>
          </p:nvSpPr>
          <p:spPr>
            <a:xfrm>
              <a:off x="-761947" y="9576"/>
              <a:ext cx="9894169" cy="964646"/>
            </a:xfrm>
            <a:prstGeom prst="roundRect">
              <a:avLst/>
            </a:prstGeom>
            <a:grpFill/>
            <a:scene3d>
              <a:camera prst="orthographicFront"/>
              <a:lightRig rig="threePt" dir="t"/>
            </a:scene3d>
            <a:sp3d>
              <a:bevelT w="127000" h="127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entury Schoolbook"/>
                <a:ea typeface="標楷體" panose="03000509000000000000" pitchFamily="65" charset="-120"/>
                <a:cs typeface="+mn-cs"/>
              </a:endParaRPr>
            </a:p>
          </p:txBody>
        </p:sp>
        <p:sp>
          <p:nvSpPr>
            <p:cNvPr id="10" name="圓角矩形 4"/>
            <p:cNvSpPr/>
            <p:nvPr/>
          </p:nvSpPr>
          <p:spPr>
            <a:xfrm>
              <a:off x="-939961" y="76103"/>
              <a:ext cx="10183959" cy="868357"/>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sp3d extrusionH="57150">
                <a:bevelT w="38100" h="38100"/>
              </a:sp3d>
            </a:bodyP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a:t>
              </a:r>
              <a:r>
                <a:rPr kumimoji="0" lang="en-US" altLang="zh-TW"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學年度入學管道</a:t>
              </a:r>
              <a:r>
                <a:rPr kumimoji="0" lang="en-US" altLang="zh-TW"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endParaRPr kumimoji="0" lang="en-US" altLang="zh-TW"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pic>
        <p:nvPicPr>
          <p:cNvPr id="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34608" y="5840359"/>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文字方塊 1"/>
          <p:cNvSpPr txBox="1"/>
          <p:nvPr/>
        </p:nvSpPr>
        <p:spPr>
          <a:xfrm>
            <a:off x="-187539" y="3436961"/>
            <a:ext cx="5122147" cy="2369880"/>
          </a:xfrm>
          <a:prstGeom prst="rect">
            <a:avLst/>
          </a:prstGeom>
          <a:noFill/>
        </p:spPr>
        <p:txBody>
          <a:bodyPr wrap="square" rtlCol="0">
            <a:spAutoFit/>
            <a:scene3d>
              <a:camera prst="orthographicFront"/>
              <a:lightRig rig="threePt" dir="t"/>
            </a:scene3d>
            <a:sp3d extrusionH="57150">
              <a:bevelT w="38100" h="38100"/>
            </a:sp3d>
          </a:bodyPr>
          <a:lstStyle/>
          <a:p>
            <a:pPr marL="342900" marR="0" lvl="1" indent="0" algn="l" defTabSz="685783" rtl="0" eaLnBrk="1" fontAlgn="auto" latinLnBrk="0" hangingPunct="1">
              <a:lnSpc>
                <a:spcPct val="100000"/>
              </a:lnSpc>
              <a:spcBef>
                <a:spcPts val="750"/>
              </a:spcBef>
              <a:spcAft>
                <a:spcPts val="0"/>
              </a:spcAft>
              <a:buClrTx/>
              <a:buSzPct val="90000"/>
              <a:buFontTx/>
              <a:buNone/>
              <a:tabLst/>
              <a:defRPr/>
            </a:pPr>
            <a:r>
              <a:rPr kumimoji="0" lang="zh-TW" altLang="en-US" sz="40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樟樹國際實創高中</a:t>
            </a:r>
            <a:endParaRPr kumimoji="0" lang="en-US" altLang="zh-TW" sz="40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endParaRPr>
          </a:p>
          <a:p>
            <a:pPr marL="342900" marR="0" lvl="1" indent="0" algn="l" defTabSz="685783" rtl="0" eaLnBrk="1" fontAlgn="auto" latinLnBrk="0" hangingPunct="1">
              <a:lnSpc>
                <a:spcPct val="100000"/>
              </a:lnSpc>
              <a:spcBef>
                <a:spcPts val="0"/>
              </a:spcBef>
              <a:spcAft>
                <a:spcPts val="0"/>
              </a:spcAft>
              <a:buClrTx/>
              <a:buSzPct val="90000"/>
              <a:buFontTx/>
              <a:buNone/>
              <a:tabLst/>
              <a:defRPr/>
            </a:pPr>
            <a:r>
              <a:rPr kumimoji="0" lang="en-US" altLang="zh-TW" sz="12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    </a:t>
            </a:r>
            <a: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
            </a:r>
            <a:b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br>
            <a:r>
              <a:rPr kumimoji="0" lang="zh-TW" altLang="en-US" sz="32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多媒體動畫科</a:t>
            </a:r>
            <a:r>
              <a:rPr kumimoji="0" lang="en-US" altLang="zh-TW" sz="32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(17+1)</a:t>
            </a:r>
            <a:br>
              <a:rPr kumimoji="0" lang="en-US" altLang="zh-TW" sz="32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br>
            <a:r>
              <a:rPr kumimoji="0" lang="zh-TW" altLang="en-US" sz="32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流行服飾科</a:t>
            </a:r>
            <a:r>
              <a:rPr kumimoji="0" lang="en-US" altLang="zh-TW" sz="32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(14)</a:t>
            </a:r>
            <a:br>
              <a:rPr kumimoji="0" lang="en-US" altLang="zh-TW" sz="32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br>
            <a:r>
              <a:rPr kumimoji="0" lang="zh-TW" altLang="en-US" sz="32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資訊科</a:t>
            </a:r>
            <a:r>
              <a:rPr kumimoji="0" lang="en-US" altLang="zh-TW" sz="32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(18)</a:t>
            </a:r>
            <a:endParaRPr kumimoji="0" lang="zh-TW" altLang="en-US" sz="32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endParaRP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00956" y="5840359"/>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467304" y="5852503"/>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33652" y="5852503"/>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5886021"/>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6204577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2000"/>
                                        <p:tgtEl>
                                          <p:spTgt spid="14"/>
                                        </p:tgtEl>
                                      </p:cBhvr>
                                    </p:animEffect>
                                    <p:anim calcmode="lin" valueType="num">
                                      <p:cBhvr>
                                        <p:cTn id="13" dur="2000" fill="hold"/>
                                        <p:tgtEl>
                                          <p:spTgt spid="14"/>
                                        </p:tgtEl>
                                        <p:attrNameLst>
                                          <p:attrName>ppt_w</p:attrName>
                                        </p:attrNameLst>
                                      </p:cBhvr>
                                      <p:tavLst>
                                        <p:tav tm="0" fmla="#ppt_w*sin(2.5*pi*$)">
                                          <p:val>
                                            <p:fltVal val="0"/>
                                          </p:val>
                                        </p:tav>
                                        <p:tav tm="100000">
                                          <p:val>
                                            <p:fltVal val="1"/>
                                          </p:val>
                                        </p:tav>
                                      </p:tavLst>
                                    </p:anim>
                                    <p:anim calcmode="lin" valueType="num">
                                      <p:cBhvr>
                                        <p:cTn id="14" dur="2000" fill="hold"/>
                                        <p:tgtEl>
                                          <p:spTgt spid="14"/>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2000"/>
                                        <p:tgtEl>
                                          <p:spTgt spid="15"/>
                                        </p:tgtEl>
                                      </p:cBhvr>
                                    </p:animEffect>
                                    <p:anim calcmode="lin" valueType="num">
                                      <p:cBhvr>
                                        <p:cTn id="18" dur="2000" fill="hold"/>
                                        <p:tgtEl>
                                          <p:spTgt spid="15"/>
                                        </p:tgtEl>
                                        <p:attrNameLst>
                                          <p:attrName>ppt_w</p:attrName>
                                        </p:attrNameLst>
                                      </p:cBhvr>
                                      <p:tavLst>
                                        <p:tav tm="0" fmla="#ppt_w*sin(2.5*pi*$)">
                                          <p:val>
                                            <p:fltVal val="0"/>
                                          </p:val>
                                        </p:tav>
                                        <p:tav tm="100000">
                                          <p:val>
                                            <p:fltVal val="1"/>
                                          </p:val>
                                        </p:tav>
                                      </p:tavLst>
                                    </p:anim>
                                    <p:anim calcmode="lin" valueType="num">
                                      <p:cBhvr>
                                        <p:cTn id="19" dur="2000" fill="hold"/>
                                        <p:tgtEl>
                                          <p:spTgt spid="15"/>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2000"/>
                                        <p:tgtEl>
                                          <p:spTgt spid="16"/>
                                        </p:tgtEl>
                                      </p:cBhvr>
                                    </p:animEffect>
                                    <p:anim calcmode="lin" valueType="num">
                                      <p:cBhvr>
                                        <p:cTn id="23" dur="2000" fill="hold"/>
                                        <p:tgtEl>
                                          <p:spTgt spid="16"/>
                                        </p:tgtEl>
                                        <p:attrNameLst>
                                          <p:attrName>ppt_w</p:attrName>
                                        </p:attrNameLst>
                                      </p:cBhvr>
                                      <p:tavLst>
                                        <p:tav tm="0" fmla="#ppt_w*sin(2.5*pi*$)">
                                          <p:val>
                                            <p:fltVal val="0"/>
                                          </p:val>
                                        </p:tav>
                                        <p:tav tm="100000">
                                          <p:val>
                                            <p:fltVal val="1"/>
                                          </p:val>
                                        </p:tav>
                                      </p:tavLst>
                                    </p:anim>
                                    <p:anim calcmode="lin" valueType="num">
                                      <p:cBhvr>
                                        <p:cTn id="24" dur="2000" fill="hold"/>
                                        <p:tgtEl>
                                          <p:spTgt spid="16"/>
                                        </p:tgtEl>
                                        <p:attrNameLst>
                                          <p:attrName>ppt_h</p:attrName>
                                        </p:attrNameLst>
                                      </p:cBhvr>
                                      <p:tavLst>
                                        <p:tav tm="0">
                                          <p:val>
                                            <p:strVal val="#ppt_h"/>
                                          </p:val>
                                        </p:tav>
                                        <p:tav tm="100000">
                                          <p:val>
                                            <p:strVal val="#ppt_h"/>
                                          </p:val>
                                        </p:tav>
                                      </p:tavLst>
                                    </p:anim>
                                  </p:childTnLst>
                                </p:cTn>
                              </p:par>
                              <p:par>
                                <p:cTn id="25" presetID="45" presetClass="entr" presetSubtype="0"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2000"/>
                                        <p:tgtEl>
                                          <p:spTgt spid="17"/>
                                        </p:tgtEl>
                                      </p:cBhvr>
                                    </p:animEffect>
                                    <p:anim calcmode="lin" valueType="num">
                                      <p:cBhvr>
                                        <p:cTn id="28" dur="2000" fill="hold"/>
                                        <p:tgtEl>
                                          <p:spTgt spid="17"/>
                                        </p:tgtEl>
                                        <p:attrNameLst>
                                          <p:attrName>ppt_w</p:attrName>
                                        </p:attrNameLst>
                                      </p:cBhvr>
                                      <p:tavLst>
                                        <p:tav tm="0" fmla="#ppt_w*sin(2.5*pi*$)">
                                          <p:val>
                                            <p:fltVal val="0"/>
                                          </p:val>
                                        </p:tav>
                                        <p:tav tm="100000">
                                          <p:val>
                                            <p:fltVal val="1"/>
                                          </p:val>
                                        </p:tav>
                                      </p:tavLst>
                                    </p:anim>
                                    <p:anim calcmode="lin" valueType="num">
                                      <p:cBhvr>
                                        <p:cTn id="29" dur="2000" fill="hold"/>
                                        <p:tgtEl>
                                          <p:spTgt spid="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2948" name="投影片編號版面配置區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cene3d>
              <a:camera prst="orthographicFront"/>
              <a:lightRig rig="threePt" dir="t"/>
            </a:scene3d>
            <a:sp3d extrusionH="57150">
              <a:bevelT w="38100" h="38100"/>
            </a:sp3d>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27097237-E216-45D2-8AD6-DA660EEF4E4F}"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r" defTabSz="914400" rtl="0" eaLnBrk="1" fontAlgn="auto" latinLnBrk="0" hangingPunct="1">
                <a:lnSpc>
                  <a:spcPct val="100000"/>
                </a:lnSpc>
                <a:spcBef>
                  <a:spcPct val="0"/>
                </a:spcBef>
                <a:spcAft>
                  <a:spcPts val="0"/>
                </a:spcAft>
                <a:buClrTx/>
                <a:buSzTx/>
                <a:buFont typeface="Arial" panose="020B0604020202020204" pitchFamily="34" charset="0"/>
                <a:buNone/>
                <a:tabLst/>
                <a:defRPr/>
              </a:pPr>
              <a:t>66</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82946" name="標題 3"/>
          <p:cNvSpPr>
            <a:spLocks noGrp="1"/>
          </p:cNvSpPr>
          <p:nvPr>
            <p:ph type="title" idx="4294967295"/>
          </p:nvPr>
        </p:nvSpPr>
        <p:spPr>
          <a:xfrm>
            <a:off x="1789627" y="1308469"/>
            <a:ext cx="8017102" cy="1851025"/>
          </a:xfrm>
        </p:spPr>
        <p:txBody>
          <a:bodyPr>
            <a:noAutofit/>
            <a:scene3d>
              <a:camera prst="orthographicFront"/>
              <a:lightRig rig="threePt" dir="t"/>
            </a:scene3d>
            <a:sp3d extrusionH="57150">
              <a:bevelT w="38100" h="38100"/>
            </a:sp3d>
          </a:bodyPr>
          <a:lstStyle/>
          <a:p>
            <a:pPr algn="ctr"/>
            <a:r>
              <a:rPr altLang="en-US" sz="6000" b="1" dirty="0">
                <a:solidFill>
                  <a:srgbClr val="00B050"/>
                </a:solidFill>
                <a:effectLst>
                  <a:outerShdw blurRad="38100" dist="38100" dir="2700000" algn="tl">
                    <a:srgbClr val="000000">
                      <a:alpha val="43137"/>
                    </a:srgbClr>
                  </a:outerShdw>
                </a:effectLst>
              </a:rPr>
              <a:t>以</a:t>
            </a:r>
            <a:r>
              <a:rPr lang="zh-TW" altLang="en-US" sz="6000" b="1" dirty="0">
                <a:solidFill>
                  <a:srgbClr val="00B050"/>
                </a:solidFill>
                <a:effectLst>
                  <a:outerShdw blurRad="38100" dist="38100" dir="2700000" algn="tl">
                    <a:srgbClr val="000000">
                      <a:alpha val="43137"/>
                    </a:srgbClr>
                  </a:outerShdw>
                </a:effectLst>
              </a:rPr>
              <a:t>福和國中</a:t>
            </a:r>
            <a:r>
              <a:rPr altLang="en-US" sz="6000" b="1" dirty="0" err="1">
                <a:solidFill>
                  <a:srgbClr val="00B050"/>
                </a:solidFill>
                <a:effectLst>
                  <a:outerShdw blurRad="38100" dist="38100" dir="2700000" algn="tl">
                    <a:srgbClr val="000000">
                      <a:alpha val="43137"/>
                    </a:srgbClr>
                  </a:outerShdw>
                </a:effectLst>
              </a:rPr>
              <a:t>為例</a:t>
            </a:r>
            <a:endParaRPr altLang="en-US" sz="6000" b="1" dirty="0">
              <a:solidFill>
                <a:srgbClr val="00B050"/>
              </a:solidFill>
              <a:effectLst>
                <a:outerShdw blurRad="38100" dist="38100" dir="2700000" algn="tl">
                  <a:srgbClr val="000000">
                    <a:alpha val="43137"/>
                  </a:srgbClr>
                </a:outerShdw>
              </a:effectLst>
            </a:endParaRPr>
          </a:p>
        </p:txBody>
      </p:sp>
      <p:sp>
        <p:nvSpPr>
          <p:cNvPr id="82949" name="內容版面配置區 3"/>
          <p:cNvSpPr>
            <a:spLocks noGrp="1"/>
          </p:cNvSpPr>
          <p:nvPr>
            <p:ph sz="half" idx="4294967295"/>
          </p:nvPr>
        </p:nvSpPr>
        <p:spPr>
          <a:xfrm>
            <a:off x="-142613" y="2844800"/>
            <a:ext cx="9127222" cy="4013200"/>
          </a:xfrm>
        </p:spPr>
        <p:txBody>
          <a:bodyPr>
            <a:normAutofit fontScale="92500" lnSpcReduction="20000"/>
            <a:scene3d>
              <a:camera prst="orthographicFront"/>
              <a:lightRig rig="threePt" dir="t"/>
            </a:scene3d>
            <a:sp3d extrusionH="57150">
              <a:bevelT w="38100" h="38100"/>
            </a:sp3d>
          </a:bodyPr>
          <a:lstStyle/>
          <a:p>
            <a:pPr marL="342900" lvl="1" indent="0">
              <a:buNone/>
            </a:pPr>
            <a:endParaRPr lang="en-US" altLang="en-US" dirty="0">
              <a:solidFill>
                <a:srgbClr val="FF0000"/>
              </a:solidFill>
              <a:latin typeface="標楷體" panose="03000509000000000000" pitchFamily="65" charset="-120"/>
            </a:endParaRPr>
          </a:p>
          <a:p>
            <a:pPr marL="342900" lvl="1" indent="0">
              <a:buNone/>
            </a:pPr>
            <a:r>
              <a:rPr altLang="en-US" sz="5800" dirty="0">
                <a:solidFill>
                  <a:srgbClr val="FF0000"/>
                </a:solidFill>
                <a:latin typeface="標楷體" panose="03000509000000000000" pitchFamily="65" charset="-120"/>
              </a:rPr>
              <a:t>■</a:t>
            </a:r>
            <a:r>
              <a:rPr altLang="en-US" sz="5800" dirty="0" err="1">
                <a:solidFill>
                  <a:srgbClr val="FF0000"/>
                </a:solidFill>
                <a:latin typeface="標楷體" panose="03000509000000000000" pitchFamily="65" charset="-120"/>
              </a:rPr>
              <a:t>普通</a:t>
            </a:r>
            <a:r>
              <a:rPr lang="zh-TW" altLang="en-US" sz="5800" dirty="0">
                <a:solidFill>
                  <a:srgbClr val="FF0000"/>
                </a:solidFill>
                <a:latin typeface="標楷體" panose="03000509000000000000" pitchFamily="65" charset="-120"/>
              </a:rPr>
              <a:t>高中</a:t>
            </a:r>
            <a:r>
              <a:rPr altLang="en-US" sz="5800" dirty="0">
                <a:solidFill>
                  <a:srgbClr val="FF0000"/>
                </a:solidFill>
                <a:latin typeface="標楷體" panose="03000509000000000000" pitchFamily="65" charset="-120"/>
              </a:rPr>
              <a:t>：</a:t>
            </a:r>
            <a:endParaRPr lang="en-US" altLang="en-US" sz="5800" dirty="0">
              <a:solidFill>
                <a:srgbClr val="FF0000"/>
              </a:solidFill>
              <a:latin typeface="標楷體" panose="03000509000000000000" pitchFamily="65" charset="-120"/>
            </a:endParaRPr>
          </a:p>
          <a:p>
            <a:pPr marL="342900" lvl="1" indent="0">
              <a:lnSpc>
                <a:spcPct val="120000"/>
              </a:lnSpc>
              <a:buNone/>
            </a:pPr>
            <a:r>
              <a:rPr lang="zh-TW" altLang="en-US" sz="4400" b="1" dirty="0">
                <a:solidFill>
                  <a:srgbClr val="4A09ED"/>
                </a:solidFill>
                <a:latin typeface="標楷體" panose="03000509000000000000" pitchFamily="65" charset="-120"/>
              </a:rPr>
              <a:t>永平</a:t>
            </a:r>
            <a:r>
              <a:rPr altLang="en-US" sz="4400" b="1" dirty="0" err="1">
                <a:solidFill>
                  <a:srgbClr val="4A09ED"/>
                </a:solidFill>
                <a:latin typeface="標楷體" panose="03000509000000000000" pitchFamily="65" charset="-120"/>
              </a:rPr>
              <a:t>高中</a:t>
            </a:r>
            <a:r>
              <a:rPr lang="en-US" altLang="zh-TW" sz="4400" b="1" dirty="0">
                <a:solidFill>
                  <a:srgbClr val="4A09ED"/>
                </a:solidFill>
                <a:latin typeface="標楷體" panose="03000509000000000000" pitchFamily="65" charset="-120"/>
              </a:rPr>
              <a:t>(69+1)</a:t>
            </a:r>
            <a:r>
              <a:rPr lang="en-US" altLang="en-US" sz="4400" b="1" dirty="0">
                <a:solidFill>
                  <a:srgbClr val="4A09ED"/>
                </a:solidFill>
                <a:latin typeface="標楷體" panose="03000509000000000000" pitchFamily="65" charset="-120"/>
              </a:rPr>
              <a:t/>
            </a:r>
            <a:br>
              <a:rPr lang="en-US" altLang="en-US" sz="4400" b="1" dirty="0">
                <a:solidFill>
                  <a:srgbClr val="4A09ED"/>
                </a:solidFill>
                <a:latin typeface="標楷體" panose="03000509000000000000" pitchFamily="65" charset="-120"/>
              </a:rPr>
            </a:br>
            <a:r>
              <a:rPr lang="zh-TW" altLang="en-US" sz="4400" b="1" dirty="0">
                <a:solidFill>
                  <a:srgbClr val="4A09ED"/>
                </a:solidFill>
                <a:latin typeface="標楷體" panose="03000509000000000000" pitchFamily="65" charset="-120"/>
              </a:rPr>
              <a:t>錦和</a:t>
            </a:r>
            <a:r>
              <a:rPr altLang="en-US" sz="4400" b="1" dirty="0" err="1">
                <a:solidFill>
                  <a:srgbClr val="4A09ED"/>
                </a:solidFill>
                <a:latin typeface="標楷體" panose="03000509000000000000" pitchFamily="65" charset="-120"/>
              </a:rPr>
              <a:t>高中</a:t>
            </a:r>
            <a:r>
              <a:rPr lang="en-US" altLang="zh-TW" sz="4400" b="1" dirty="0">
                <a:solidFill>
                  <a:srgbClr val="4A09ED"/>
                </a:solidFill>
                <a:latin typeface="標楷體" panose="03000509000000000000" pitchFamily="65" charset="-120"/>
              </a:rPr>
              <a:t>(48+2)   </a:t>
            </a:r>
            <a:r>
              <a:rPr lang="zh-TW" altLang="en-US" sz="4400" b="1" dirty="0">
                <a:solidFill>
                  <a:srgbClr val="4A09ED"/>
                </a:solidFill>
                <a:latin typeface="標楷體" panose="03000509000000000000" pitchFamily="65" charset="-120"/>
              </a:rPr>
              <a:t>雙溪高中</a:t>
            </a:r>
            <a:r>
              <a:rPr lang="en-US" altLang="zh-TW" sz="4400" b="1" dirty="0">
                <a:solidFill>
                  <a:srgbClr val="4A09ED"/>
                </a:solidFill>
                <a:latin typeface="標楷體" panose="03000509000000000000" pitchFamily="65" charset="-120"/>
              </a:rPr>
              <a:t>(24+1)</a:t>
            </a:r>
            <a:endParaRPr lang="en-US" altLang="en-US" sz="4400" b="1" dirty="0">
              <a:solidFill>
                <a:srgbClr val="4A09ED"/>
              </a:solidFill>
              <a:latin typeface="標楷體" panose="03000509000000000000" pitchFamily="65" charset="-120"/>
            </a:endParaRPr>
          </a:p>
          <a:p>
            <a:pPr marL="342900" lvl="1" indent="0">
              <a:lnSpc>
                <a:spcPct val="120000"/>
              </a:lnSpc>
              <a:buNone/>
            </a:pPr>
            <a:r>
              <a:rPr lang="zh-TW" altLang="en-US" sz="4400" b="1" dirty="0">
                <a:solidFill>
                  <a:srgbClr val="4A09ED"/>
                </a:solidFill>
                <a:latin typeface="標楷體" panose="03000509000000000000" pitchFamily="65" charset="-120"/>
              </a:rPr>
              <a:t>安康高中</a:t>
            </a:r>
            <a:r>
              <a:rPr lang="en-US" altLang="zh-TW" sz="4400" b="1" dirty="0">
                <a:solidFill>
                  <a:srgbClr val="4A09ED"/>
                </a:solidFill>
                <a:latin typeface="標楷體" panose="03000509000000000000" pitchFamily="65" charset="-120"/>
              </a:rPr>
              <a:t>(94+1)   </a:t>
            </a:r>
            <a:r>
              <a:rPr lang="zh-TW" altLang="en-US" sz="4400" b="1" dirty="0">
                <a:solidFill>
                  <a:srgbClr val="4A09ED"/>
                </a:solidFill>
                <a:latin typeface="標楷體" panose="03000509000000000000" pitchFamily="65" charset="-120"/>
              </a:rPr>
              <a:t>石碇高中</a:t>
            </a:r>
            <a:r>
              <a:rPr lang="en-US" altLang="zh-TW" sz="4400" b="1" dirty="0">
                <a:solidFill>
                  <a:srgbClr val="4A09ED"/>
                </a:solidFill>
                <a:latin typeface="標楷體" panose="03000509000000000000" pitchFamily="65" charset="-120"/>
              </a:rPr>
              <a:t>(69+1)</a:t>
            </a:r>
          </a:p>
          <a:p>
            <a:pPr marL="342900" lvl="1" indent="0">
              <a:lnSpc>
                <a:spcPct val="120000"/>
              </a:lnSpc>
              <a:buNone/>
            </a:pPr>
            <a:r>
              <a:rPr lang="zh-TW" altLang="en-US" sz="4400" b="1" dirty="0">
                <a:solidFill>
                  <a:srgbClr val="4A09ED"/>
                </a:solidFill>
                <a:latin typeface="標楷體" panose="03000509000000000000" pitchFamily="65" charset="-120"/>
              </a:rPr>
              <a:t>中和高中</a:t>
            </a:r>
            <a:r>
              <a:rPr lang="en-US" altLang="zh-TW" sz="4400" b="1" dirty="0">
                <a:solidFill>
                  <a:srgbClr val="4A09ED"/>
                </a:solidFill>
                <a:latin typeface="標楷體" panose="03000509000000000000" pitchFamily="65" charset="-120"/>
              </a:rPr>
              <a:t>(124+2)  </a:t>
            </a:r>
            <a:r>
              <a:rPr lang="zh-TW" altLang="en-US" sz="4400" b="1" dirty="0">
                <a:solidFill>
                  <a:srgbClr val="4A09ED"/>
                </a:solidFill>
                <a:latin typeface="標楷體" panose="03000509000000000000" pitchFamily="65" charset="-120"/>
              </a:rPr>
              <a:t>新店高中</a:t>
            </a:r>
            <a:r>
              <a:rPr lang="en-US" altLang="zh-TW" sz="4400" b="1" dirty="0">
                <a:solidFill>
                  <a:srgbClr val="4A09ED"/>
                </a:solidFill>
                <a:latin typeface="標楷體" panose="03000509000000000000" pitchFamily="65" charset="-120"/>
              </a:rPr>
              <a:t>(110+2)</a:t>
            </a:r>
          </a:p>
          <a:p>
            <a:pPr marL="342900" lvl="1" indent="0">
              <a:lnSpc>
                <a:spcPct val="120000"/>
              </a:lnSpc>
              <a:buNone/>
            </a:pPr>
            <a:endParaRPr lang="en-US" altLang="zh-TW" sz="3300" b="1" dirty="0">
              <a:solidFill>
                <a:srgbClr val="4A09ED"/>
              </a:solidFill>
            </a:endParaRPr>
          </a:p>
          <a:p>
            <a:pPr marL="342900" lvl="1" indent="0">
              <a:lnSpc>
                <a:spcPct val="120000"/>
              </a:lnSpc>
              <a:buNone/>
            </a:pPr>
            <a:endParaRPr lang="zh-TW" altLang="en-US" sz="3300" b="1" dirty="0">
              <a:solidFill>
                <a:srgbClr val="4A09ED"/>
              </a:solidFill>
            </a:endParaRPr>
          </a:p>
          <a:p>
            <a:pPr marL="342900" lvl="1" indent="0">
              <a:lnSpc>
                <a:spcPct val="120000"/>
              </a:lnSpc>
              <a:buNone/>
            </a:pPr>
            <a:endParaRPr lang="en-US" altLang="zh-TW" sz="3300" dirty="0">
              <a:solidFill>
                <a:srgbClr val="4A09ED"/>
              </a:solidFill>
            </a:endParaRPr>
          </a:p>
        </p:txBody>
      </p:sp>
      <p:grpSp>
        <p:nvGrpSpPr>
          <p:cNvPr id="82950" name="群組 6"/>
          <p:cNvGrpSpPr>
            <a:grpSpLocks/>
          </p:cNvGrpSpPr>
          <p:nvPr/>
        </p:nvGrpSpPr>
        <p:grpSpPr bwMode="auto">
          <a:xfrm>
            <a:off x="1857796" y="-416218"/>
            <a:ext cx="8523182" cy="2270185"/>
            <a:chOff x="69230" y="-308306"/>
            <a:chExt cx="8229600" cy="1588518"/>
          </a:xfrm>
          <a:solidFill>
            <a:srgbClr val="4A09ED"/>
          </a:solidFill>
        </p:grpSpPr>
        <p:sp>
          <p:nvSpPr>
            <p:cNvPr id="9" name="圓角矩形 8"/>
            <p:cNvSpPr/>
            <p:nvPr/>
          </p:nvSpPr>
          <p:spPr>
            <a:xfrm>
              <a:off x="69230" y="9576"/>
              <a:ext cx="8229600" cy="964646"/>
            </a:xfrm>
            <a:prstGeom prst="roundRect">
              <a:avLst/>
            </a:prstGeom>
            <a:grpFill/>
            <a:scene3d>
              <a:camera prst="orthographicFront"/>
              <a:lightRig rig="threePt" dir="t"/>
            </a:scene3d>
            <a:sp3d>
              <a:bevelT w="254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alibri" panose="020F0502020204030204"/>
                <a:ea typeface="標楷體" panose="03000509000000000000" pitchFamily="65" charset="-120"/>
                <a:cs typeface="+mn-cs"/>
              </a:endParaRPr>
            </a:p>
          </p:txBody>
        </p:sp>
        <p:sp>
          <p:nvSpPr>
            <p:cNvPr id="10" name="圓角矩形 4"/>
            <p:cNvSpPr/>
            <p:nvPr/>
          </p:nvSpPr>
          <p:spPr>
            <a:xfrm>
              <a:off x="224976" y="-308306"/>
              <a:ext cx="8037627" cy="1588518"/>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sp3d extrusionH="57150">
                <a:bevelT w="38100" h="38100"/>
              </a:sp3d>
            </a:bodyP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a:t>
              </a:r>
              <a:r>
                <a:rPr kumimoji="0" lang="en-US" altLang="zh-TW"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學年度入學管道</a:t>
              </a:r>
              <a:r>
                <a:rPr kumimoji="0" lang="en-US" altLang="zh-TW"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endParaRPr kumimoji="0" lang="en-US" altLang="zh-TW"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pic>
        <p:nvPicPr>
          <p:cNvPr id="11"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380978" y="5420797"/>
            <a:ext cx="1747012" cy="14372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684404" y="5420797"/>
            <a:ext cx="1696574" cy="14366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矩形 1">
            <a:extLst>
              <a:ext uri="{FF2B5EF4-FFF2-40B4-BE49-F238E27FC236}">
                <a16:creationId xmlns:a16="http://schemas.microsoft.com/office/drawing/2014/main" xmlns="" id="{0975C75C-B4AE-4EF9-A7E5-6388CB29CA38}"/>
              </a:ext>
            </a:extLst>
          </p:cNvPr>
          <p:cNvSpPr/>
          <p:nvPr/>
        </p:nvSpPr>
        <p:spPr>
          <a:xfrm>
            <a:off x="7973735" y="3051293"/>
            <a:ext cx="3665989" cy="1107996"/>
          </a:xfrm>
          <a:prstGeom prst="rect">
            <a:avLst/>
          </a:prstGeom>
        </p:spPr>
        <p:txBody>
          <a:bodyPr wrap="square">
            <a:spAutoFit/>
            <a:scene3d>
              <a:camera prst="orthographicFront"/>
              <a:lightRig rig="threePt" dir="t"/>
            </a:scene3d>
            <a:sp3d>
              <a:bevelT w="762000" h="762000"/>
              <a:bevelB w="762000" h="7620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6600" b="1" i="0" u="none" strike="noStrike" kern="1200" cap="none" spc="0" normalizeH="0" baseline="0" noProof="0" dirty="0">
                <a:ln>
                  <a:noFill/>
                </a:ln>
                <a:solidFill>
                  <a:srgbClr val="9933FF"/>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擇一申請</a:t>
            </a:r>
            <a:endParaRPr kumimoji="0" lang="zh-TW" altLang="en-US" sz="6600" b="0" i="0" u="none" strike="noStrike" kern="1200" cap="none" spc="0" normalizeH="0" baseline="0" noProof="0" dirty="0">
              <a:ln>
                <a:noFill/>
              </a:ln>
              <a:solidFill>
                <a:srgbClr val="9933FF"/>
              </a:solidFill>
              <a:effectLst/>
              <a:uLnTx/>
              <a:uFillTx/>
              <a:latin typeface="Calibri" panose="020F0502020204030204"/>
              <a:ea typeface="新細明體" panose="02020500000000000000" pitchFamily="18" charset="-120"/>
              <a:cs typeface="+mn-cs"/>
            </a:endParaRPr>
          </a:p>
        </p:txBody>
      </p:sp>
    </p:spTree>
    <p:extLst>
      <p:ext uri="{BB962C8B-B14F-4D97-AF65-F5344CB8AC3E}">
        <p14:creationId xmlns:p14="http://schemas.microsoft.com/office/powerpoint/2010/main" val="238788559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2000"/>
                                        <p:tgtEl>
                                          <p:spTgt spid="11"/>
                                        </p:tgtEl>
                                      </p:cBhvr>
                                    </p:animEffect>
                                    <p:anim calcmode="lin" valueType="num">
                                      <p:cBhvr>
                                        <p:cTn id="8" dur="2000" fill="hold"/>
                                        <p:tgtEl>
                                          <p:spTgt spid="11"/>
                                        </p:tgtEl>
                                        <p:attrNameLst>
                                          <p:attrName>ppt_w</p:attrName>
                                        </p:attrNameLst>
                                      </p:cBhvr>
                                      <p:tavLst>
                                        <p:tav tm="0" fmla="#ppt_w*sin(2.5*pi*$)">
                                          <p:val>
                                            <p:fltVal val="0"/>
                                          </p:val>
                                        </p:tav>
                                        <p:tav tm="100000">
                                          <p:val>
                                            <p:fltVal val="1"/>
                                          </p:val>
                                        </p:tav>
                                      </p:tavLst>
                                    </p:anim>
                                    <p:anim calcmode="lin" valueType="num">
                                      <p:cBhvr>
                                        <p:cTn id="9" dur="2000" fill="hold"/>
                                        <p:tgtEl>
                                          <p:spTgt spid="11"/>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2000"/>
                                        <p:tgtEl>
                                          <p:spTgt spid="12"/>
                                        </p:tgtEl>
                                      </p:cBhvr>
                                    </p:animEffect>
                                    <p:anim calcmode="lin" valueType="num">
                                      <p:cBhvr>
                                        <p:cTn id="13" dur="2000" fill="hold"/>
                                        <p:tgtEl>
                                          <p:spTgt spid="12"/>
                                        </p:tgtEl>
                                        <p:attrNameLst>
                                          <p:attrName>ppt_w</p:attrName>
                                        </p:attrNameLst>
                                      </p:cBhvr>
                                      <p:tavLst>
                                        <p:tav tm="0" fmla="#ppt_w*sin(2.5*pi*$)">
                                          <p:val>
                                            <p:fltVal val="0"/>
                                          </p:val>
                                        </p:tav>
                                        <p:tav tm="100000">
                                          <p:val>
                                            <p:fltVal val="1"/>
                                          </p:val>
                                        </p:tav>
                                      </p:tavLst>
                                    </p:anim>
                                    <p:anim calcmode="lin" valueType="num">
                                      <p:cBhvr>
                                        <p:cTn id="14" dur="2000" fill="hold"/>
                                        <p:tgtEl>
                                          <p:spTgt spid="1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4996" name="投影片編號版面配置區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cene3d>
              <a:camera prst="orthographicFront"/>
              <a:lightRig rig="threePt" dir="t"/>
            </a:scene3d>
            <a:sp3d extrusionH="57150">
              <a:bevelT w="38100" h="38100"/>
            </a:sp3d>
          </a:bodyPr>
          <a:lstStyle>
            <a:lvl1pPr>
              <a:spcBef>
                <a:spcPts val="1350"/>
              </a:spcBef>
              <a:buFont typeface="Arial" panose="020B0604020202020204" pitchFamily="34" charset="0"/>
              <a:buChar char="•"/>
              <a:defRPr sz="1800">
                <a:solidFill>
                  <a:schemeClr val="tx1"/>
                </a:solidFill>
                <a:latin typeface="Microsoft JhengHei UI" panose="020B0604030504040204" pitchFamily="34" charset="-120"/>
                <a:ea typeface="Microsoft JhengHei UI" panose="020B0604030504040204" pitchFamily="34" charset="-120"/>
              </a:defRPr>
            </a:lvl1pPr>
            <a:lvl2pPr marL="557213" indent="-214313">
              <a:spcBef>
                <a:spcPts val="900"/>
              </a:spcBef>
              <a:buFont typeface="Arial" panose="020B0604020202020204" pitchFamily="34" charset="0"/>
              <a:buChar char="•"/>
              <a:defRPr sz="1500">
                <a:solidFill>
                  <a:schemeClr val="tx1"/>
                </a:solidFill>
                <a:latin typeface="Microsoft JhengHei UI" panose="020B0604030504040204" pitchFamily="34" charset="-120"/>
                <a:ea typeface="Microsoft JhengHei UI" panose="020B0604030504040204" pitchFamily="34" charset="-120"/>
              </a:defRPr>
            </a:lvl2pPr>
            <a:lvl3pPr marL="857250" indent="-171450">
              <a:spcBef>
                <a:spcPts val="6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2001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4pPr>
            <a:lvl5pPr marL="1543050" indent="-171450">
              <a:spcBef>
                <a:spcPts val="450"/>
              </a:spcBef>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5pPr>
            <a:lvl6pPr marL="18859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6pPr>
            <a:lvl7pPr marL="22288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7pPr>
            <a:lvl8pPr marL="25717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8pPr>
            <a:lvl9pPr marL="2914650" indent="-171450" eaLnBrk="0" fontAlgn="base" hangingPunct="0">
              <a:spcBef>
                <a:spcPts val="450"/>
              </a:spcBef>
              <a:spcAft>
                <a:spcPct val="0"/>
              </a:spcAft>
              <a:buFont typeface="Arial" panose="020B0604020202020204" pitchFamily="34" charset="0"/>
              <a:buChar char="•"/>
              <a:defRPr sz="12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fld id="{5623830D-D785-4817-AA3B-DEF9F88782EA}" type="slidenum">
              <a:rPr kumimoji="0" lang="en-US" altLang="zh-TW"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rPr>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t>67</a:t>
            </a:fld>
            <a:endParaRPr kumimoji="0" lang="zh-TW" altLang="en-US" sz="750" b="0" i="0" u="none" strike="noStrike" kern="1200" cap="none" spc="0" normalizeH="0" baseline="0" noProof="0">
              <a:ln>
                <a:noFill/>
              </a:ln>
              <a:solidFill>
                <a:srgbClr val="9A5315"/>
              </a:solidFill>
              <a:effectLst/>
              <a:uLnTx/>
              <a:uFillTx/>
              <a:latin typeface="標楷體" panose="03000509000000000000" pitchFamily="65" charset="-120"/>
              <a:ea typeface="標楷體" panose="03000509000000000000" pitchFamily="65" charset="-120"/>
              <a:cs typeface="+mn-cs"/>
            </a:endParaRPr>
          </a:p>
        </p:txBody>
      </p:sp>
      <p:sp>
        <p:nvSpPr>
          <p:cNvPr id="84994" name="標題 3"/>
          <p:cNvSpPr>
            <a:spLocks noGrp="1"/>
          </p:cNvSpPr>
          <p:nvPr>
            <p:ph type="title" idx="4294967295"/>
          </p:nvPr>
        </p:nvSpPr>
        <p:spPr>
          <a:xfrm>
            <a:off x="162983" y="2011439"/>
            <a:ext cx="5933017" cy="1204913"/>
          </a:xfrm>
        </p:spPr>
        <p:txBody>
          <a:bodyPr>
            <a:noAutofit/>
            <a:scene3d>
              <a:camera prst="orthographicFront"/>
              <a:lightRig rig="threePt" dir="t"/>
            </a:scene3d>
            <a:sp3d extrusionH="57150">
              <a:bevelT w="38100" h="38100"/>
            </a:sp3d>
          </a:bodyPr>
          <a:lstStyle/>
          <a:p>
            <a:pPr>
              <a:lnSpc>
                <a:spcPct val="100000"/>
              </a:lnSpc>
            </a:pPr>
            <a:r>
              <a:rPr lang="zh-TW" altLang="en-US" b="1" dirty="0">
                <a:solidFill>
                  <a:srgbClr val="00B050"/>
                </a:solidFill>
                <a:effectLst>
                  <a:outerShdw blurRad="38100" dist="38100" dir="2700000" algn="tl">
                    <a:srgbClr val="000000">
                      <a:alpha val="43137"/>
                    </a:srgbClr>
                  </a:outerShdw>
                </a:effectLst>
                <a:latin typeface="Calibri" panose="020F0502020204030204" pitchFamily="34" charset="0"/>
              </a:rPr>
              <a:t>以福和國中為例</a:t>
            </a:r>
            <a:r>
              <a:rPr lang="en-US" altLang="zh-TW" b="1" dirty="0">
                <a:solidFill>
                  <a:srgbClr val="00B050"/>
                </a:solidFill>
                <a:effectLst>
                  <a:outerShdw blurRad="38100" dist="38100" dir="2700000" algn="tl">
                    <a:srgbClr val="000000">
                      <a:alpha val="43137"/>
                    </a:srgbClr>
                  </a:outerShdw>
                </a:effectLst>
              </a:rPr>
              <a:t/>
            </a:r>
            <a:br>
              <a:rPr lang="en-US" altLang="zh-TW" b="1" dirty="0">
                <a:solidFill>
                  <a:srgbClr val="00B050"/>
                </a:solidFill>
                <a:effectLst>
                  <a:outerShdw blurRad="38100" dist="38100" dir="2700000" algn="tl">
                    <a:srgbClr val="000000">
                      <a:alpha val="43137"/>
                    </a:srgbClr>
                  </a:outerShdw>
                </a:effectLst>
              </a:rPr>
            </a:br>
            <a:r>
              <a:rPr lang="zh-TW" altLang="en-US" dirty="0">
                <a:solidFill>
                  <a:srgbClr val="FF0000"/>
                </a:solidFill>
                <a:latin typeface="標楷體" panose="03000509000000000000" pitchFamily="65" charset="-120"/>
              </a:rPr>
              <a:t>■</a:t>
            </a:r>
            <a:r>
              <a:rPr lang="zh-TW" altLang="en-US" dirty="0">
                <a:solidFill>
                  <a:srgbClr val="FF0000"/>
                </a:solidFill>
              </a:rPr>
              <a:t>技術型高中</a:t>
            </a:r>
            <a:endParaRPr altLang="en-US" b="1" dirty="0">
              <a:solidFill>
                <a:srgbClr val="00B050"/>
              </a:solidFill>
              <a:effectLst>
                <a:outerShdw blurRad="38100" dist="38100" dir="2700000" algn="tl">
                  <a:srgbClr val="000000">
                    <a:alpha val="43137"/>
                  </a:srgbClr>
                </a:outerShdw>
              </a:effectLst>
            </a:endParaRPr>
          </a:p>
        </p:txBody>
      </p:sp>
      <p:sp>
        <p:nvSpPr>
          <p:cNvPr id="84995" name="內容版面配置區 3"/>
          <p:cNvSpPr>
            <a:spLocks noGrp="1"/>
          </p:cNvSpPr>
          <p:nvPr>
            <p:ph idx="4294967295"/>
          </p:nvPr>
        </p:nvSpPr>
        <p:spPr>
          <a:xfrm>
            <a:off x="6327112" y="1889113"/>
            <a:ext cx="5901732" cy="3698875"/>
          </a:xfrm>
        </p:spPr>
        <p:txBody>
          <a:bodyPr>
            <a:noAutofit/>
            <a:scene3d>
              <a:camera prst="orthographicFront"/>
              <a:lightRig rig="threePt" dir="t"/>
            </a:scene3d>
            <a:sp3d extrusionH="57150">
              <a:bevelT w="38100" h="38100"/>
            </a:sp3d>
          </a:bodyPr>
          <a:lstStyle/>
          <a:p>
            <a:pPr marL="171454" lvl="1" indent="0">
              <a:lnSpc>
                <a:spcPct val="100000"/>
              </a:lnSpc>
              <a:spcBef>
                <a:spcPts val="1200"/>
              </a:spcBef>
              <a:buNone/>
            </a:pPr>
            <a:r>
              <a:rPr lang="zh-TW" altLang="en-US" sz="4000" b="1" dirty="0">
                <a:solidFill>
                  <a:srgbClr val="0000CC"/>
                </a:solidFill>
              </a:rPr>
              <a:t>瑞芳高級工業職業學校</a:t>
            </a:r>
            <a:endParaRPr lang="en-US" altLang="zh-TW" sz="4000" b="1" dirty="0">
              <a:solidFill>
                <a:srgbClr val="0000CC"/>
              </a:solidFill>
            </a:endParaRPr>
          </a:p>
          <a:p>
            <a:pPr marL="171454" lvl="1" indent="0">
              <a:lnSpc>
                <a:spcPct val="100000"/>
              </a:lnSpc>
              <a:spcBef>
                <a:spcPts val="0"/>
              </a:spcBef>
              <a:buNone/>
            </a:pPr>
            <a:r>
              <a:rPr lang="zh-TW" altLang="en-US" sz="3600" b="1" dirty="0">
                <a:solidFill>
                  <a:srgbClr val="4A09ED"/>
                </a:solidFill>
              </a:rPr>
              <a:t>職業類科：</a:t>
            </a:r>
            <a:r>
              <a:rPr lang="en-US" altLang="zh-TW" sz="4000" b="1" dirty="0">
                <a:solidFill>
                  <a:srgbClr val="0000CC"/>
                </a:solidFill>
              </a:rPr>
              <a:t/>
            </a:r>
            <a:br>
              <a:rPr lang="en-US" altLang="zh-TW" sz="4000" b="1" dirty="0">
                <a:solidFill>
                  <a:srgbClr val="0000CC"/>
                </a:solidFill>
              </a:rPr>
            </a:br>
            <a:r>
              <a:rPr lang="zh-TW" altLang="en-US" sz="3200" b="1" dirty="0">
                <a:solidFill>
                  <a:srgbClr val="FF0000"/>
                </a:solidFill>
                <a:latin typeface="標楷體" panose="03000509000000000000" pitchFamily="65" charset="-120"/>
              </a:rPr>
              <a:t>機械科</a:t>
            </a:r>
            <a:r>
              <a:rPr lang="en-US" altLang="zh-TW" sz="3200" b="1" dirty="0">
                <a:solidFill>
                  <a:srgbClr val="FF0000"/>
                </a:solidFill>
                <a:latin typeface="標楷體" panose="03000509000000000000" pitchFamily="65" charset="-120"/>
              </a:rPr>
              <a:t>(7)</a:t>
            </a:r>
            <a:r>
              <a:rPr lang="zh-TW" altLang="en-US" sz="3200" b="1" dirty="0">
                <a:solidFill>
                  <a:srgbClr val="FF0000"/>
                </a:solidFill>
                <a:latin typeface="標楷體" panose="03000509000000000000" pitchFamily="65" charset="-120"/>
              </a:rPr>
              <a:t>、電機科</a:t>
            </a:r>
            <a:r>
              <a:rPr lang="en-US" altLang="zh-TW" sz="3200" b="1" dirty="0">
                <a:solidFill>
                  <a:srgbClr val="FF0000"/>
                </a:solidFill>
                <a:latin typeface="標楷體" panose="03000509000000000000" pitchFamily="65" charset="-120"/>
              </a:rPr>
              <a:t>(7)</a:t>
            </a:r>
            <a:br>
              <a:rPr lang="en-US" altLang="zh-TW" sz="3200" b="1" dirty="0">
                <a:solidFill>
                  <a:srgbClr val="FF0000"/>
                </a:solidFill>
                <a:latin typeface="標楷體" panose="03000509000000000000" pitchFamily="65" charset="-120"/>
              </a:rPr>
            </a:br>
            <a:r>
              <a:rPr lang="zh-TW" altLang="en-US" sz="3200" b="1" dirty="0">
                <a:solidFill>
                  <a:srgbClr val="FF0000"/>
                </a:solidFill>
                <a:latin typeface="標楷體" panose="03000509000000000000" pitchFamily="65" charset="-120"/>
              </a:rPr>
              <a:t>電子科</a:t>
            </a:r>
            <a:r>
              <a:rPr lang="en-US" altLang="zh-TW" sz="3200" b="1" dirty="0">
                <a:solidFill>
                  <a:srgbClr val="FF0000"/>
                </a:solidFill>
                <a:latin typeface="標楷體" panose="03000509000000000000" pitchFamily="65" charset="-120"/>
              </a:rPr>
              <a:t>(7)</a:t>
            </a:r>
            <a:r>
              <a:rPr lang="zh-TW" altLang="en-US" sz="3200" b="1" dirty="0">
                <a:solidFill>
                  <a:srgbClr val="FF0000"/>
                </a:solidFill>
                <a:latin typeface="標楷體" panose="03000509000000000000" pitchFamily="65" charset="-120"/>
              </a:rPr>
              <a:t>、資訊科</a:t>
            </a:r>
            <a:r>
              <a:rPr lang="en-US" altLang="zh-TW" sz="3200" b="1" dirty="0">
                <a:solidFill>
                  <a:srgbClr val="FF0000"/>
                </a:solidFill>
                <a:latin typeface="標楷體" panose="03000509000000000000" pitchFamily="65" charset="-120"/>
              </a:rPr>
              <a:t>(7)</a:t>
            </a:r>
            <a:br>
              <a:rPr lang="en-US" altLang="zh-TW" sz="3200" b="1" dirty="0">
                <a:solidFill>
                  <a:srgbClr val="FF0000"/>
                </a:solidFill>
                <a:latin typeface="標楷體" panose="03000509000000000000" pitchFamily="65" charset="-120"/>
              </a:rPr>
            </a:br>
            <a:r>
              <a:rPr lang="zh-TW" altLang="en-US" sz="3200" b="1" dirty="0">
                <a:solidFill>
                  <a:srgbClr val="FF0000"/>
                </a:solidFill>
                <a:latin typeface="標楷體" panose="03000509000000000000" pitchFamily="65" charset="-120"/>
              </a:rPr>
              <a:t>建築科</a:t>
            </a:r>
            <a:r>
              <a:rPr lang="en-US" altLang="zh-TW" sz="3200" b="1" dirty="0">
                <a:solidFill>
                  <a:srgbClr val="FF0000"/>
                </a:solidFill>
                <a:latin typeface="標楷體" panose="03000509000000000000" pitchFamily="65" charset="-120"/>
              </a:rPr>
              <a:t>(7)</a:t>
            </a:r>
            <a:r>
              <a:rPr lang="zh-TW" altLang="en-US" sz="3200" b="1" dirty="0">
                <a:solidFill>
                  <a:srgbClr val="FF0000"/>
                </a:solidFill>
                <a:latin typeface="標楷體" panose="03000509000000000000" pitchFamily="65" charset="-120"/>
              </a:rPr>
              <a:t>、空間測繪科</a:t>
            </a:r>
            <a:r>
              <a:rPr lang="en-US" altLang="zh-TW" sz="3200" b="1" dirty="0">
                <a:solidFill>
                  <a:srgbClr val="FF0000"/>
                </a:solidFill>
                <a:latin typeface="標楷體" panose="03000509000000000000" pitchFamily="65" charset="-120"/>
              </a:rPr>
              <a:t>(5)</a:t>
            </a:r>
            <a:br>
              <a:rPr lang="en-US" altLang="zh-TW" sz="3200" b="1" dirty="0">
                <a:solidFill>
                  <a:srgbClr val="FF0000"/>
                </a:solidFill>
                <a:latin typeface="標楷體" panose="03000509000000000000" pitchFamily="65" charset="-120"/>
              </a:rPr>
            </a:br>
            <a:r>
              <a:rPr lang="zh-TW" altLang="en-US" sz="3200" b="1" dirty="0">
                <a:solidFill>
                  <a:srgbClr val="FF0000"/>
                </a:solidFill>
                <a:latin typeface="標楷體" panose="03000509000000000000" pitchFamily="65" charset="-120"/>
              </a:rPr>
              <a:t>電腦機械製圖科</a:t>
            </a:r>
            <a:r>
              <a:rPr lang="en-US" altLang="zh-TW" sz="3200" b="1" dirty="0">
                <a:solidFill>
                  <a:srgbClr val="FF0000"/>
                </a:solidFill>
                <a:latin typeface="標楷體" panose="03000509000000000000" pitchFamily="65" charset="-120"/>
              </a:rPr>
              <a:t>(5)</a:t>
            </a:r>
            <a:br>
              <a:rPr lang="en-US" altLang="zh-TW" sz="3200" b="1" dirty="0">
                <a:solidFill>
                  <a:srgbClr val="FF0000"/>
                </a:solidFill>
                <a:latin typeface="標楷體" panose="03000509000000000000" pitchFamily="65" charset="-120"/>
              </a:rPr>
            </a:br>
            <a:r>
              <a:rPr lang="zh-TW" altLang="en-US" sz="3200" b="1" dirty="0">
                <a:solidFill>
                  <a:srgbClr val="FF0000"/>
                </a:solidFill>
                <a:latin typeface="標楷體" panose="03000509000000000000" pitchFamily="65" charset="-120"/>
              </a:rPr>
              <a:t>室內空間設計科</a:t>
            </a:r>
            <a:r>
              <a:rPr lang="en-US" altLang="zh-TW" sz="3200" b="1" dirty="0">
                <a:solidFill>
                  <a:srgbClr val="FF0000"/>
                </a:solidFill>
                <a:latin typeface="標楷體" panose="03000509000000000000" pitchFamily="65" charset="-120"/>
              </a:rPr>
              <a:t>(5)</a:t>
            </a:r>
            <a:br>
              <a:rPr lang="en-US" altLang="zh-TW" sz="3200" b="1" dirty="0">
                <a:solidFill>
                  <a:srgbClr val="FF0000"/>
                </a:solidFill>
                <a:latin typeface="標楷體" panose="03000509000000000000" pitchFamily="65" charset="-120"/>
              </a:rPr>
            </a:br>
            <a:r>
              <a:rPr lang="zh-TW" altLang="en-US" sz="3200" b="1" dirty="0">
                <a:solidFill>
                  <a:srgbClr val="FF0000"/>
                </a:solidFill>
                <a:latin typeface="標楷體" panose="03000509000000000000" pitchFamily="65" charset="-120"/>
              </a:rPr>
              <a:t>應用英語科</a:t>
            </a:r>
            <a:r>
              <a:rPr lang="en-US" altLang="zh-TW" sz="3200" b="1" dirty="0">
                <a:solidFill>
                  <a:srgbClr val="FF0000"/>
                </a:solidFill>
                <a:latin typeface="標楷體" panose="03000509000000000000" pitchFamily="65" charset="-120"/>
              </a:rPr>
              <a:t>(7)</a:t>
            </a:r>
          </a:p>
          <a:p>
            <a:pPr marL="171454" lvl="1" indent="0">
              <a:lnSpc>
                <a:spcPct val="100000"/>
              </a:lnSpc>
              <a:spcBef>
                <a:spcPts val="0"/>
              </a:spcBef>
              <a:buNone/>
            </a:pPr>
            <a:r>
              <a:rPr lang="zh-TW" altLang="en-US" sz="3600" b="1" dirty="0">
                <a:solidFill>
                  <a:srgbClr val="4A09ED"/>
                </a:solidFill>
                <a:latin typeface="標楷體" panose="03000509000000000000" pitchFamily="65" charset="-120"/>
              </a:rPr>
              <a:t>綜合高中科</a:t>
            </a:r>
            <a:r>
              <a:rPr lang="zh-TW" altLang="en-US" sz="3600" b="1" dirty="0">
                <a:solidFill>
                  <a:srgbClr val="4A09ED"/>
                </a:solidFill>
              </a:rPr>
              <a:t>：</a:t>
            </a:r>
            <a:r>
              <a:rPr lang="en-US" altLang="zh-TW" sz="3600" b="1" dirty="0">
                <a:solidFill>
                  <a:srgbClr val="FF0000"/>
                </a:solidFill>
                <a:latin typeface="標楷體" panose="03000509000000000000" pitchFamily="65" charset="-120"/>
              </a:rPr>
              <a:t>(19+1)</a:t>
            </a:r>
            <a:endParaRPr lang="en-US" altLang="zh-TW" sz="2400" b="1" dirty="0">
              <a:solidFill>
                <a:srgbClr val="FF0000"/>
              </a:solidFill>
            </a:endParaRPr>
          </a:p>
        </p:txBody>
      </p:sp>
      <p:grpSp>
        <p:nvGrpSpPr>
          <p:cNvPr id="84997" name="群組 6"/>
          <p:cNvGrpSpPr>
            <a:grpSpLocks/>
          </p:cNvGrpSpPr>
          <p:nvPr/>
        </p:nvGrpSpPr>
        <p:grpSpPr bwMode="auto">
          <a:xfrm>
            <a:off x="2180492" y="44329"/>
            <a:ext cx="8239649" cy="1632071"/>
            <a:chOff x="-939961" y="9576"/>
            <a:chExt cx="10183959" cy="964646"/>
          </a:xfrm>
          <a:solidFill>
            <a:srgbClr val="4A09ED"/>
          </a:solidFill>
        </p:grpSpPr>
        <p:sp>
          <p:nvSpPr>
            <p:cNvPr id="9" name="圓角矩形 8"/>
            <p:cNvSpPr/>
            <p:nvPr/>
          </p:nvSpPr>
          <p:spPr>
            <a:xfrm>
              <a:off x="-761947" y="9576"/>
              <a:ext cx="9894169" cy="964646"/>
            </a:xfrm>
            <a:prstGeom prst="roundRect">
              <a:avLst/>
            </a:prstGeom>
            <a:grpFill/>
            <a:scene3d>
              <a:camera prst="orthographicFront"/>
              <a:lightRig rig="threePt" dir="t"/>
            </a:scene3d>
            <a:sp3d>
              <a:bevelT w="127000" h="127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350" b="0" i="0" u="none" strike="noStrike" kern="1200" cap="none" spc="0" normalizeH="0" baseline="0" noProof="0" dirty="0">
                <a:ln>
                  <a:noFill/>
                </a:ln>
                <a:solidFill>
                  <a:srgbClr val="FFFFFF"/>
                </a:solidFill>
                <a:effectLst/>
                <a:uLnTx/>
                <a:uFillTx/>
                <a:latin typeface="Century Schoolbook"/>
                <a:ea typeface="標楷體" panose="03000509000000000000" pitchFamily="65" charset="-120"/>
                <a:cs typeface="+mn-cs"/>
              </a:endParaRPr>
            </a:p>
          </p:txBody>
        </p:sp>
        <p:sp>
          <p:nvSpPr>
            <p:cNvPr id="10" name="圓角矩形 4"/>
            <p:cNvSpPr/>
            <p:nvPr/>
          </p:nvSpPr>
          <p:spPr>
            <a:xfrm>
              <a:off x="-939961" y="76103"/>
              <a:ext cx="10183959" cy="868357"/>
            </a:xfrm>
            <a:prstGeom prst="rect">
              <a:avLst/>
            </a:prstGeom>
            <a:no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sp3d extrusionH="57150">
                <a:bevelT w="38100" h="38100"/>
              </a:sp3d>
            </a:bodyP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zh-TW" altLang="en-US"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a:t>
              </a:r>
              <a:r>
                <a:rPr kumimoji="0" lang="en-US" altLang="zh-TW"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學年度入學管道</a:t>
              </a:r>
              <a:r>
                <a:rPr kumimoji="0" lang="en-US" altLang="zh-TW"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endParaRPr kumimoji="0" lang="en-US" altLang="zh-TW" sz="44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pic>
        <p:nvPicPr>
          <p:cNvPr id="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34608" y="5840359"/>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文字方塊 1"/>
          <p:cNvSpPr txBox="1"/>
          <p:nvPr/>
        </p:nvSpPr>
        <p:spPr>
          <a:xfrm>
            <a:off x="-187539" y="3436961"/>
            <a:ext cx="5122147" cy="2369880"/>
          </a:xfrm>
          <a:prstGeom prst="rect">
            <a:avLst/>
          </a:prstGeom>
          <a:noFill/>
        </p:spPr>
        <p:txBody>
          <a:bodyPr wrap="square" rtlCol="0">
            <a:spAutoFit/>
            <a:scene3d>
              <a:camera prst="orthographicFront"/>
              <a:lightRig rig="threePt" dir="t"/>
            </a:scene3d>
            <a:sp3d extrusionH="57150">
              <a:bevelT w="38100" h="38100"/>
            </a:sp3d>
          </a:bodyPr>
          <a:lstStyle/>
          <a:p>
            <a:pPr marL="342900" marR="0" lvl="1" indent="0" algn="l" defTabSz="685783" rtl="0" eaLnBrk="1" fontAlgn="auto" latinLnBrk="0" hangingPunct="1">
              <a:lnSpc>
                <a:spcPct val="100000"/>
              </a:lnSpc>
              <a:spcBef>
                <a:spcPts val="750"/>
              </a:spcBef>
              <a:spcAft>
                <a:spcPts val="0"/>
              </a:spcAft>
              <a:buClrTx/>
              <a:buSzPct val="90000"/>
              <a:buFontTx/>
              <a:buNone/>
              <a:tabLst/>
              <a:defRPr/>
            </a:pPr>
            <a:r>
              <a:rPr kumimoji="0" lang="zh-TW" altLang="en-US" sz="40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樟樹國際實創高中</a:t>
            </a:r>
            <a:endParaRPr kumimoji="0" lang="en-US" altLang="zh-TW" sz="40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endParaRPr>
          </a:p>
          <a:p>
            <a:pPr marL="342900" marR="0" lvl="1" indent="0" algn="l" defTabSz="685783" rtl="0" eaLnBrk="1" fontAlgn="auto" latinLnBrk="0" hangingPunct="1">
              <a:lnSpc>
                <a:spcPct val="100000"/>
              </a:lnSpc>
              <a:spcBef>
                <a:spcPts val="0"/>
              </a:spcBef>
              <a:spcAft>
                <a:spcPts val="0"/>
              </a:spcAft>
              <a:buClrTx/>
              <a:buSzPct val="90000"/>
              <a:buFontTx/>
              <a:buNone/>
              <a:tabLst/>
              <a:defRPr/>
            </a:pPr>
            <a:r>
              <a:rPr kumimoji="0" lang="en-US" altLang="zh-TW" sz="12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    </a:t>
            </a:r>
            <a: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t/>
            </a:r>
            <a:br>
              <a:rPr kumimoji="0" lang="en-US" altLang="zh-TW" sz="3600" b="1" i="0" u="none" strike="noStrike" kern="1200" cap="none" spc="0" normalizeH="0" baseline="0" noProof="0" dirty="0">
                <a:ln>
                  <a:noFill/>
                </a:ln>
                <a:solidFill>
                  <a:srgbClr val="0000CC"/>
                </a:solidFill>
                <a:effectLst/>
                <a:uLnTx/>
                <a:uFillTx/>
                <a:latin typeface="標楷體" panose="03000509000000000000" pitchFamily="65" charset="-120"/>
                <a:ea typeface="標楷體" panose="03000509000000000000" pitchFamily="65" charset="-120"/>
                <a:cs typeface="+mn-cs"/>
              </a:rPr>
            </a:br>
            <a:r>
              <a:rPr kumimoji="0" lang="zh-TW" altLang="en-US" sz="32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多媒體動畫科</a:t>
            </a:r>
            <a:r>
              <a:rPr kumimoji="0" lang="en-US" altLang="zh-TW" sz="32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(17+1)</a:t>
            </a:r>
            <a:br>
              <a:rPr kumimoji="0" lang="en-US" altLang="zh-TW" sz="32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br>
            <a:r>
              <a:rPr kumimoji="0" lang="zh-TW" altLang="en-US" sz="32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流行服飾科</a:t>
            </a:r>
            <a:r>
              <a:rPr kumimoji="0" lang="en-US" altLang="zh-TW" sz="32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(14)</a:t>
            </a:r>
            <a:br>
              <a:rPr kumimoji="0" lang="en-US" altLang="zh-TW" sz="32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br>
            <a:r>
              <a:rPr kumimoji="0" lang="zh-TW" altLang="en-US" sz="32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資訊科</a:t>
            </a:r>
            <a:r>
              <a:rPr kumimoji="0" lang="en-US" altLang="zh-TW" sz="32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(18)</a:t>
            </a:r>
            <a:endParaRPr kumimoji="0" lang="zh-TW" altLang="en-US" sz="32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endParaRPr>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00956" y="5840359"/>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467304" y="5852503"/>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33652" y="5852503"/>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5886021"/>
            <a:ext cx="1233652" cy="1015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9776354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2000"/>
                                        <p:tgtEl>
                                          <p:spTgt spid="14"/>
                                        </p:tgtEl>
                                      </p:cBhvr>
                                    </p:animEffect>
                                    <p:anim calcmode="lin" valueType="num">
                                      <p:cBhvr>
                                        <p:cTn id="13" dur="2000" fill="hold"/>
                                        <p:tgtEl>
                                          <p:spTgt spid="14"/>
                                        </p:tgtEl>
                                        <p:attrNameLst>
                                          <p:attrName>ppt_w</p:attrName>
                                        </p:attrNameLst>
                                      </p:cBhvr>
                                      <p:tavLst>
                                        <p:tav tm="0" fmla="#ppt_w*sin(2.5*pi*$)">
                                          <p:val>
                                            <p:fltVal val="0"/>
                                          </p:val>
                                        </p:tav>
                                        <p:tav tm="100000">
                                          <p:val>
                                            <p:fltVal val="1"/>
                                          </p:val>
                                        </p:tav>
                                      </p:tavLst>
                                    </p:anim>
                                    <p:anim calcmode="lin" valueType="num">
                                      <p:cBhvr>
                                        <p:cTn id="14" dur="2000" fill="hold"/>
                                        <p:tgtEl>
                                          <p:spTgt spid="14"/>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2000"/>
                                        <p:tgtEl>
                                          <p:spTgt spid="15"/>
                                        </p:tgtEl>
                                      </p:cBhvr>
                                    </p:animEffect>
                                    <p:anim calcmode="lin" valueType="num">
                                      <p:cBhvr>
                                        <p:cTn id="18" dur="2000" fill="hold"/>
                                        <p:tgtEl>
                                          <p:spTgt spid="15"/>
                                        </p:tgtEl>
                                        <p:attrNameLst>
                                          <p:attrName>ppt_w</p:attrName>
                                        </p:attrNameLst>
                                      </p:cBhvr>
                                      <p:tavLst>
                                        <p:tav tm="0" fmla="#ppt_w*sin(2.5*pi*$)">
                                          <p:val>
                                            <p:fltVal val="0"/>
                                          </p:val>
                                        </p:tav>
                                        <p:tav tm="100000">
                                          <p:val>
                                            <p:fltVal val="1"/>
                                          </p:val>
                                        </p:tav>
                                      </p:tavLst>
                                    </p:anim>
                                    <p:anim calcmode="lin" valueType="num">
                                      <p:cBhvr>
                                        <p:cTn id="19" dur="2000" fill="hold"/>
                                        <p:tgtEl>
                                          <p:spTgt spid="15"/>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2000"/>
                                        <p:tgtEl>
                                          <p:spTgt spid="16"/>
                                        </p:tgtEl>
                                      </p:cBhvr>
                                    </p:animEffect>
                                    <p:anim calcmode="lin" valueType="num">
                                      <p:cBhvr>
                                        <p:cTn id="23" dur="2000" fill="hold"/>
                                        <p:tgtEl>
                                          <p:spTgt spid="16"/>
                                        </p:tgtEl>
                                        <p:attrNameLst>
                                          <p:attrName>ppt_w</p:attrName>
                                        </p:attrNameLst>
                                      </p:cBhvr>
                                      <p:tavLst>
                                        <p:tav tm="0" fmla="#ppt_w*sin(2.5*pi*$)">
                                          <p:val>
                                            <p:fltVal val="0"/>
                                          </p:val>
                                        </p:tav>
                                        <p:tav tm="100000">
                                          <p:val>
                                            <p:fltVal val="1"/>
                                          </p:val>
                                        </p:tav>
                                      </p:tavLst>
                                    </p:anim>
                                    <p:anim calcmode="lin" valueType="num">
                                      <p:cBhvr>
                                        <p:cTn id="24" dur="2000" fill="hold"/>
                                        <p:tgtEl>
                                          <p:spTgt spid="16"/>
                                        </p:tgtEl>
                                        <p:attrNameLst>
                                          <p:attrName>ppt_h</p:attrName>
                                        </p:attrNameLst>
                                      </p:cBhvr>
                                      <p:tavLst>
                                        <p:tav tm="0">
                                          <p:val>
                                            <p:strVal val="#ppt_h"/>
                                          </p:val>
                                        </p:tav>
                                        <p:tav tm="100000">
                                          <p:val>
                                            <p:strVal val="#ppt_h"/>
                                          </p:val>
                                        </p:tav>
                                      </p:tavLst>
                                    </p:anim>
                                  </p:childTnLst>
                                </p:cTn>
                              </p:par>
                              <p:par>
                                <p:cTn id="25" presetID="45" presetClass="entr" presetSubtype="0"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2000"/>
                                        <p:tgtEl>
                                          <p:spTgt spid="17"/>
                                        </p:tgtEl>
                                      </p:cBhvr>
                                    </p:animEffect>
                                    <p:anim calcmode="lin" valueType="num">
                                      <p:cBhvr>
                                        <p:cTn id="28" dur="2000" fill="hold"/>
                                        <p:tgtEl>
                                          <p:spTgt spid="17"/>
                                        </p:tgtEl>
                                        <p:attrNameLst>
                                          <p:attrName>ppt_w</p:attrName>
                                        </p:attrNameLst>
                                      </p:cBhvr>
                                      <p:tavLst>
                                        <p:tav tm="0" fmla="#ppt_w*sin(2.5*pi*$)">
                                          <p:val>
                                            <p:fltVal val="0"/>
                                          </p:val>
                                        </p:tav>
                                        <p:tav tm="100000">
                                          <p:val>
                                            <p:fltVal val="1"/>
                                          </p:val>
                                        </p:tav>
                                      </p:tavLst>
                                    </p:anim>
                                    <p:anim calcmode="lin" valueType="num">
                                      <p:cBhvr>
                                        <p:cTn id="29" dur="2000" fill="hold"/>
                                        <p:tgtEl>
                                          <p:spTgt spid="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群組 6"/>
          <p:cNvGrpSpPr>
            <a:grpSpLocks/>
          </p:cNvGrpSpPr>
          <p:nvPr/>
        </p:nvGrpSpPr>
        <p:grpSpPr bwMode="auto">
          <a:xfrm>
            <a:off x="0" y="3"/>
            <a:ext cx="12192000" cy="1156818"/>
            <a:chOff x="-2313471" y="9577"/>
            <a:chExt cx="13425877" cy="895077"/>
          </a:xfrm>
          <a:solidFill>
            <a:srgbClr val="FF6699"/>
          </a:solidFill>
        </p:grpSpPr>
        <p:sp>
          <p:nvSpPr>
            <p:cNvPr id="7" name="圓角矩形 6"/>
            <p:cNvSpPr/>
            <p:nvPr/>
          </p:nvSpPr>
          <p:spPr>
            <a:xfrm>
              <a:off x="69230" y="9577"/>
              <a:ext cx="8229600" cy="895077"/>
            </a:xfrm>
            <a:prstGeom prst="roundRect">
              <a:avLst/>
            </a:prstGeom>
            <a:solidFill>
              <a:srgbClr val="4A09ED"/>
            </a:solidFill>
            <a:scene3d>
              <a:camera prst="orthographicFront"/>
              <a:lightRig rig="threePt" dir="t"/>
            </a:scene3d>
            <a:sp3d>
              <a:bevelT w="254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sp>
        <p:sp>
          <p:nvSpPr>
            <p:cNvPr id="8" name="圓角矩形 4"/>
            <p:cNvSpPr/>
            <p:nvPr/>
          </p:nvSpPr>
          <p:spPr>
            <a:xfrm>
              <a:off x="-2313471" y="80869"/>
              <a:ext cx="13425877" cy="647619"/>
            </a:xfrm>
            <a:prstGeom prst="rect">
              <a:avLst/>
            </a:prstGeom>
            <a:noFill/>
            <a:ln>
              <a:noFill/>
            </a:ln>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en-US" altLang="zh-TW"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學年度新北市入學管道</a:t>
              </a:r>
              <a:r>
                <a:rPr kumimoji="0" lang="en-US" altLang="zh-TW"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
              </a:r>
              <a:br>
                <a:rPr kumimoji="0" lang="en-US" altLang="zh-TW"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br>
              <a:r>
                <a:rPr kumimoji="0" lang="zh-TW" altLang="en-US"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公立高級中等學校優先免試入學</a:t>
              </a:r>
            </a:p>
          </p:txBody>
        </p:sp>
      </p:grpSp>
      <p:sp>
        <p:nvSpPr>
          <p:cNvPr id="10" name="圓角矩形 9"/>
          <p:cNvSpPr/>
          <p:nvPr/>
        </p:nvSpPr>
        <p:spPr bwMode="auto">
          <a:xfrm>
            <a:off x="2242038" y="1156821"/>
            <a:ext cx="7394962" cy="505515"/>
          </a:xfrm>
          <a:prstGeom prst="roundRect">
            <a:avLst/>
          </a:prstGeom>
          <a:solidFill>
            <a:srgbClr val="FFC000"/>
          </a:solidFill>
          <a:ln>
            <a:noFill/>
          </a:ln>
          <a:scene3d>
            <a:camera prst="orthographicFront"/>
            <a:lightRig rig="threePt" dir="t"/>
          </a:scene3d>
          <a:sp3d>
            <a:bevelT w="127000" h="127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3600" b="1" i="0" u="none" strike="noStrike" kern="1200" cap="none" spc="0" normalizeH="0" baseline="0" noProof="0" dirty="0">
                <a:ln>
                  <a:noFill/>
                </a:ln>
                <a:solidFill>
                  <a:srgbClr val="000099"/>
                </a:solidFill>
                <a:effectLst/>
                <a:uLnTx/>
                <a:uFillTx/>
                <a:latin typeface="標楷體" panose="03000509000000000000" pitchFamily="65" charset="-120"/>
                <a:ea typeface="標楷體" panose="03000509000000000000" pitchFamily="65" charset="-120"/>
                <a:cs typeface="+mn-cs"/>
              </a:rPr>
              <a:t>超額比序項目</a:t>
            </a:r>
          </a:p>
        </p:txBody>
      </p:sp>
      <p:graphicFrame>
        <p:nvGraphicFramePr>
          <p:cNvPr id="11" name="表格 10"/>
          <p:cNvGraphicFramePr>
            <a:graphicFrameLocks noGrp="1"/>
          </p:cNvGraphicFramePr>
          <p:nvPr>
            <p:extLst>
              <p:ext uri="{D42A27DB-BD31-4B8C-83A1-F6EECF244321}">
                <p14:modId xmlns:p14="http://schemas.microsoft.com/office/powerpoint/2010/main" val="57740756"/>
              </p:ext>
            </p:extLst>
          </p:nvPr>
        </p:nvGraphicFramePr>
        <p:xfrm>
          <a:off x="1524000" y="1672084"/>
          <a:ext cx="9144000" cy="5185917"/>
        </p:xfrm>
        <a:graphic>
          <a:graphicData uri="http://schemas.openxmlformats.org/drawingml/2006/table">
            <a:tbl>
              <a:tblPr firstRow="1" bandRow="1">
                <a:tableStyleId>{5C22544A-7EE6-4342-B048-85BDC9FD1C3A}</a:tableStyleId>
              </a:tblPr>
              <a:tblGrid>
                <a:gridCol w="1045305">
                  <a:extLst>
                    <a:ext uri="{9D8B030D-6E8A-4147-A177-3AD203B41FA5}">
                      <a16:colId xmlns:a16="http://schemas.microsoft.com/office/drawing/2014/main" xmlns="" val="20000"/>
                    </a:ext>
                  </a:extLst>
                </a:gridCol>
                <a:gridCol w="1205224">
                  <a:extLst>
                    <a:ext uri="{9D8B030D-6E8A-4147-A177-3AD203B41FA5}">
                      <a16:colId xmlns:a16="http://schemas.microsoft.com/office/drawing/2014/main" xmlns="" val="20001"/>
                    </a:ext>
                  </a:extLst>
                </a:gridCol>
                <a:gridCol w="1215037">
                  <a:extLst>
                    <a:ext uri="{9D8B030D-6E8A-4147-A177-3AD203B41FA5}">
                      <a16:colId xmlns:a16="http://schemas.microsoft.com/office/drawing/2014/main" xmlns="" val="20002"/>
                    </a:ext>
                  </a:extLst>
                </a:gridCol>
                <a:gridCol w="492055">
                  <a:extLst>
                    <a:ext uri="{9D8B030D-6E8A-4147-A177-3AD203B41FA5}">
                      <a16:colId xmlns:a16="http://schemas.microsoft.com/office/drawing/2014/main" xmlns="" val="20003"/>
                    </a:ext>
                  </a:extLst>
                </a:gridCol>
                <a:gridCol w="129167">
                  <a:extLst>
                    <a:ext uri="{9D8B030D-6E8A-4147-A177-3AD203B41FA5}">
                      <a16:colId xmlns:a16="http://schemas.microsoft.com/office/drawing/2014/main" xmlns="" val="20004"/>
                    </a:ext>
                  </a:extLst>
                </a:gridCol>
                <a:gridCol w="400579">
                  <a:extLst>
                    <a:ext uri="{9D8B030D-6E8A-4147-A177-3AD203B41FA5}">
                      <a16:colId xmlns:a16="http://schemas.microsoft.com/office/drawing/2014/main" xmlns="" val="20005"/>
                    </a:ext>
                  </a:extLst>
                </a:gridCol>
                <a:gridCol w="182953">
                  <a:extLst>
                    <a:ext uri="{9D8B030D-6E8A-4147-A177-3AD203B41FA5}">
                      <a16:colId xmlns:a16="http://schemas.microsoft.com/office/drawing/2014/main" xmlns="" val="20006"/>
                    </a:ext>
                  </a:extLst>
                </a:gridCol>
                <a:gridCol w="309102">
                  <a:extLst>
                    <a:ext uri="{9D8B030D-6E8A-4147-A177-3AD203B41FA5}">
                      <a16:colId xmlns:a16="http://schemas.microsoft.com/office/drawing/2014/main" xmlns="" val="20007"/>
                    </a:ext>
                  </a:extLst>
                </a:gridCol>
                <a:gridCol w="274430">
                  <a:extLst>
                    <a:ext uri="{9D8B030D-6E8A-4147-A177-3AD203B41FA5}">
                      <a16:colId xmlns:a16="http://schemas.microsoft.com/office/drawing/2014/main" xmlns="" val="20008"/>
                    </a:ext>
                  </a:extLst>
                </a:gridCol>
                <a:gridCol w="153991">
                  <a:extLst>
                    <a:ext uri="{9D8B030D-6E8A-4147-A177-3AD203B41FA5}">
                      <a16:colId xmlns:a16="http://schemas.microsoft.com/office/drawing/2014/main" xmlns="" val="20009"/>
                    </a:ext>
                  </a:extLst>
                </a:gridCol>
                <a:gridCol w="129167">
                  <a:extLst>
                    <a:ext uri="{9D8B030D-6E8A-4147-A177-3AD203B41FA5}">
                      <a16:colId xmlns:a16="http://schemas.microsoft.com/office/drawing/2014/main" xmlns="" val="20010"/>
                    </a:ext>
                  </a:extLst>
                </a:gridCol>
                <a:gridCol w="309102">
                  <a:extLst>
                    <a:ext uri="{9D8B030D-6E8A-4147-A177-3AD203B41FA5}">
                      <a16:colId xmlns:a16="http://schemas.microsoft.com/office/drawing/2014/main" xmlns="" val="20011"/>
                    </a:ext>
                  </a:extLst>
                </a:gridCol>
                <a:gridCol w="182953">
                  <a:extLst>
                    <a:ext uri="{9D8B030D-6E8A-4147-A177-3AD203B41FA5}">
                      <a16:colId xmlns:a16="http://schemas.microsoft.com/office/drawing/2014/main" xmlns="" val="20012"/>
                    </a:ext>
                  </a:extLst>
                </a:gridCol>
                <a:gridCol w="400579">
                  <a:extLst>
                    <a:ext uri="{9D8B030D-6E8A-4147-A177-3AD203B41FA5}">
                      <a16:colId xmlns:a16="http://schemas.microsoft.com/office/drawing/2014/main" xmlns="" val="20013"/>
                    </a:ext>
                  </a:extLst>
                </a:gridCol>
                <a:gridCol w="129167">
                  <a:extLst>
                    <a:ext uri="{9D8B030D-6E8A-4147-A177-3AD203B41FA5}">
                      <a16:colId xmlns:a16="http://schemas.microsoft.com/office/drawing/2014/main" xmlns="" val="20014"/>
                    </a:ext>
                  </a:extLst>
                </a:gridCol>
                <a:gridCol w="492055">
                  <a:extLst>
                    <a:ext uri="{9D8B030D-6E8A-4147-A177-3AD203B41FA5}">
                      <a16:colId xmlns:a16="http://schemas.microsoft.com/office/drawing/2014/main" xmlns="" val="20015"/>
                    </a:ext>
                  </a:extLst>
                </a:gridCol>
                <a:gridCol w="2093134">
                  <a:extLst>
                    <a:ext uri="{9D8B030D-6E8A-4147-A177-3AD203B41FA5}">
                      <a16:colId xmlns:a16="http://schemas.microsoft.com/office/drawing/2014/main" xmlns="" val="20016"/>
                    </a:ext>
                  </a:extLst>
                </a:gridCol>
              </a:tblGrid>
              <a:tr h="565240">
                <a:tc>
                  <a:txBody>
                    <a:bodyPr/>
                    <a:lstStyle/>
                    <a:p>
                      <a:pPr algn="ctr">
                        <a:spcBef>
                          <a:spcPts val="600"/>
                        </a:spcBef>
                        <a:spcAft>
                          <a:spcPts val="600"/>
                        </a:spcAft>
                      </a:pPr>
                      <a:r>
                        <a:rPr lang="zh-TW" altLang="en-US" sz="1800" dirty="0">
                          <a:latin typeface="標楷體" panose="03000509000000000000" pitchFamily="65" charset="-120"/>
                          <a:ea typeface="標楷體" panose="03000509000000000000" pitchFamily="65" charset="-120"/>
                        </a:rPr>
                        <a:t>類別</a:t>
                      </a:r>
                    </a:p>
                  </a:txBody>
                  <a:tcPr marL="68582" marR="68582" marT="34274" marB="34274" anchor="ctr">
                    <a:cell3D prstMaterial="dkEdge">
                      <a:bevel/>
                      <a:lightRig rig="flood" dir="t"/>
                    </a:cell3D>
                    <a:solidFill>
                      <a:srgbClr val="990000"/>
                    </a:solidFill>
                  </a:tcPr>
                </a:tc>
                <a:tc>
                  <a:txBody>
                    <a:bodyPr/>
                    <a:lstStyle/>
                    <a:p>
                      <a:pPr algn="ctr">
                        <a:spcBef>
                          <a:spcPts val="600"/>
                        </a:spcBef>
                        <a:spcAft>
                          <a:spcPts val="600"/>
                        </a:spcAft>
                      </a:pPr>
                      <a:r>
                        <a:rPr lang="zh-TW" altLang="en-US" sz="1800" dirty="0">
                          <a:latin typeface="標楷體" panose="03000509000000000000" pitchFamily="65" charset="-120"/>
                          <a:ea typeface="標楷體" panose="03000509000000000000" pitchFamily="65" charset="-120"/>
                        </a:rPr>
                        <a:t>項目</a:t>
                      </a:r>
                    </a:p>
                  </a:txBody>
                  <a:tcPr marL="68582" marR="68582" marT="34274" marB="34274" anchor="ctr">
                    <a:cell3D prstMaterial="dkEdge">
                      <a:bevel/>
                      <a:lightRig rig="flood" dir="t"/>
                    </a:cell3D>
                    <a:solidFill>
                      <a:srgbClr val="990000"/>
                    </a:solidFill>
                  </a:tcPr>
                </a:tc>
                <a:tc>
                  <a:txBody>
                    <a:bodyPr/>
                    <a:lstStyle/>
                    <a:p>
                      <a:pPr algn="ctr">
                        <a:spcBef>
                          <a:spcPts val="600"/>
                        </a:spcBef>
                        <a:spcAft>
                          <a:spcPts val="600"/>
                        </a:spcAft>
                      </a:pPr>
                      <a:r>
                        <a:rPr lang="zh-TW" altLang="en-US" sz="1800" dirty="0">
                          <a:latin typeface="標楷體" panose="03000509000000000000" pitchFamily="65" charset="-120"/>
                          <a:ea typeface="標楷體" panose="03000509000000000000" pitchFamily="65" charset="-120"/>
                        </a:rPr>
                        <a:t>上限</a:t>
                      </a:r>
                    </a:p>
                  </a:txBody>
                  <a:tcPr marL="68582" marR="68582" marT="34274" marB="34274" anchor="ctr">
                    <a:cell3D prstMaterial="dkEdge">
                      <a:bevel/>
                      <a:lightRig rig="flood" dir="t"/>
                    </a:cell3D>
                    <a:solidFill>
                      <a:srgbClr val="990000"/>
                    </a:solidFill>
                  </a:tcPr>
                </a:tc>
                <a:tc gridSpan="13">
                  <a:txBody>
                    <a:bodyPr/>
                    <a:lstStyle/>
                    <a:p>
                      <a:pPr algn="ctr">
                        <a:spcBef>
                          <a:spcPts val="600"/>
                        </a:spcBef>
                        <a:spcAft>
                          <a:spcPts val="600"/>
                        </a:spcAft>
                      </a:pPr>
                      <a:r>
                        <a:rPr lang="zh-TW" altLang="en-US" sz="1800" dirty="0">
                          <a:latin typeface="標楷體" panose="03000509000000000000" pitchFamily="65" charset="-120"/>
                          <a:ea typeface="標楷體" panose="03000509000000000000" pitchFamily="65" charset="-120"/>
                        </a:rPr>
                        <a:t>積分換算</a:t>
                      </a:r>
                    </a:p>
                  </a:txBody>
                  <a:tcPr marL="68582" marR="68582" marT="34274" marB="34274" anchor="ctr">
                    <a:cell3D prstMaterial="dkEdge">
                      <a:bevel/>
                      <a:lightRig rig="flood" dir="t"/>
                    </a:cell3D>
                    <a:solidFill>
                      <a:srgbClr val="990000"/>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pPr algn="ctr"/>
                      <a:endParaRPr lang="zh-TW" altLang="en-US" sz="2400" dirty="0">
                        <a:latin typeface="標楷體" panose="03000509000000000000" pitchFamily="65" charset="-120"/>
                        <a:ea typeface="標楷體" panose="03000509000000000000" pitchFamily="65" charset="-120"/>
                      </a:endParaRPr>
                    </a:p>
                  </a:txBody>
                  <a:tcPr>
                    <a:solidFill>
                      <a:srgbClr val="990000"/>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ctr">
                        <a:spcBef>
                          <a:spcPts val="600"/>
                        </a:spcBef>
                        <a:spcAft>
                          <a:spcPts val="600"/>
                        </a:spcAft>
                      </a:pPr>
                      <a:r>
                        <a:rPr lang="zh-TW" altLang="en-US" sz="1800" dirty="0">
                          <a:latin typeface="標楷體" panose="03000509000000000000" pitchFamily="65" charset="-120"/>
                          <a:ea typeface="標楷體" panose="03000509000000000000" pitchFamily="65" charset="-120"/>
                        </a:rPr>
                        <a:t>說明</a:t>
                      </a:r>
                    </a:p>
                  </a:txBody>
                  <a:tcPr marL="68582" marR="68582" marT="34274" marB="34274" anchor="ctr">
                    <a:cell3D prstMaterial="dkEdge">
                      <a:bevel/>
                      <a:lightRig rig="flood" dir="t"/>
                    </a:cell3D>
                    <a:solidFill>
                      <a:srgbClr val="990000"/>
                    </a:solidFill>
                  </a:tcPr>
                </a:tc>
                <a:extLst>
                  <a:ext uri="{0D108BD9-81ED-4DB2-BD59-A6C34878D82A}">
                    <a16:rowId xmlns:a16="http://schemas.microsoft.com/office/drawing/2014/main" xmlns="" val="10000"/>
                  </a:ext>
                </a:extLst>
              </a:tr>
              <a:tr h="1249159">
                <a:tc rowSpan="2">
                  <a:txBody>
                    <a:bodyPr/>
                    <a:lstStyle/>
                    <a:p>
                      <a:pPr algn="ctr"/>
                      <a:r>
                        <a:rPr lang="zh-TW" altLang="en-US" sz="1800" dirty="0">
                          <a:solidFill>
                            <a:schemeClr val="bg1"/>
                          </a:solidFill>
                          <a:latin typeface="標楷體" panose="03000509000000000000" pitchFamily="65" charset="-120"/>
                          <a:ea typeface="標楷體" panose="03000509000000000000" pitchFamily="65" charset="-120"/>
                        </a:rPr>
                        <a:t>多元</a:t>
                      </a:r>
                      <a:endParaRPr lang="en-US" altLang="zh-TW" sz="1800" dirty="0">
                        <a:solidFill>
                          <a:schemeClr val="bg1"/>
                        </a:solidFill>
                        <a:latin typeface="標楷體" panose="03000509000000000000" pitchFamily="65" charset="-120"/>
                        <a:ea typeface="標楷體" panose="03000509000000000000" pitchFamily="65" charset="-120"/>
                      </a:endParaRPr>
                    </a:p>
                    <a:p>
                      <a:pPr algn="ctr"/>
                      <a:r>
                        <a:rPr lang="zh-TW" altLang="en-US" sz="1800" dirty="0">
                          <a:solidFill>
                            <a:schemeClr val="bg1"/>
                          </a:solidFill>
                          <a:latin typeface="標楷體" panose="03000509000000000000" pitchFamily="65" charset="-120"/>
                          <a:ea typeface="標楷體" panose="03000509000000000000" pitchFamily="65" charset="-120"/>
                        </a:rPr>
                        <a:t>學習</a:t>
                      </a:r>
                      <a:endParaRPr lang="en-US" altLang="zh-TW" sz="1800" dirty="0">
                        <a:solidFill>
                          <a:schemeClr val="bg1"/>
                        </a:solidFill>
                        <a:latin typeface="標楷體" panose="03000509000000000000" pitchFamily="65" charset="-120"/>
                        <a:ea typeface="標楷體" panose="03000509000000000000" pitchFamily="65" charset="-120"/>
                      </a:endParaRPr>
                    </a:p>
                    <a:p>
                      <a:pPr algn="ctr"/>
                      <a:r>
                        <a:rPr lang="zh-TW" altLang="en-US" sz="1800" dirty="0">
                          <a:solidFill>
                            <a:schemeClr val="bg1"/>
                          </a:solidFill>
                          <a:latin typeface="標楷體" panose="03000509000000000000" pitchFamily="65" charset="-120"/>
                          <a:ea typeface="標楷體" panose="03000509000000000000" pitchFamily="65" charset="-120"/>
                        </a:rPr>
                        <a:t>表現</a:t>
                      </a:r>
                    </a:p>
                  </a:txBody>
                  <a:tcPr marL="68582" marR="68582" marT="34274" marB="34274" anchor="ctr">
                    <a:cell3D prstMaterial="dkEdge">
                      <a:bevel/>
                      <a:lightRig rig="flood" dir="t"/>
                    </a:cell3D>
                    <a:solidFill>
                      <a:srgbClr val="0070C0"/>
                    </a:solidFill>
                  </a:tcPr>
                </a:tc>
                <a:tc>
                  <a:txBody>
                    <a:bodyPr/>
                    <a:lstStyle/>
                    <a:p>
                      <a:pPr algn="ctr"/>
                      <a:r>
                        <a:rPr lang="zh-TW" altLang="en-US" sz="1800" dirty="0">
                          <a:solidFill>
                            <a:schemeClr val="bg1"/>
                          </a:solidFill>
                          <a:latin typeface="標楷體" panose="03000509000000000000" pitchFamily="65" charset="-120"/>
                          <a:ea typeface="標楷體" panose="03000509000000000000" pitchFamily="65" charset="-120"/>
                        </a:rPr>
                        <a:t>均衡</a:t>
                      </a:r>
                      <a:endParaRPr lang="en-US" altLang="zh-TW" sz="1800" dirty="0">
                        <a:solidFill>
                          <a:schemeClr val="bg1"/>
                        </a:solidFill>
                        <a:latin typeface="標楷體" panose="03000509000000000000" pitchFamily="65" charset="-120"/>
                        <a:ea typeface="標楷體" panose="03000509000000000000" pitchFamily="65" charset="-120"/>
                      </a:endParaRPr>
                    </a:p>
                    <a:p>
                      <a:pPr algn="ctr"/>
                      <a:r>
                        <a:rPr lang="zh-TW" altLang="en-US" sz="1800" dirty="0">
                          <a:solidFill>
                            <a:schemeClr val="bg1"/>
                          </a:solidFill>
                          <a:latin typeface="標楷體" panose="03000509000000000000" pitchFamily="65" charset="-120"/>
                          <a:ea typeface="標楷體" panose="03000509000000000000" pitchFamily="65" charset="-120"/>
                        </a:rPr>
                        <a:t>學習</a:t>
                      </a:r>
                    </a:p>
                  </a:txBody>
                  <a:tcPr marL="68582" marR="68582" marT="34274" marB="34274" anchor="ctr">
                    <a:cell3D prstMaterial="dkEdge">
                      <a:bevel/>
                      <a:lightRig rig="flood" dir="t"/>
                    </a:cell3D>
                    <a:solidFill>
                      <a:srgbClr val="0070C0"/>
                    </a:solidFill>
                  </a:tcPr>
                </a:tc>
                <a:tc>
                  <a:txBody>
                    <a:bodyPr/>
                    <a:lstStyle/>
                    <a:p>
                      <a:pPr algn="ctr">
                        <a:spcBef>
                          <a:spcPts val="600"/>
                        </a:spcBef>
                      </a:pPr>
                      <a:r>
                        <a:rPr lang="zh-TW" altLang="en-US" sz="1500" dirty="0">
                          <a:latin typeface="標楷體" panose="03000509000000000000" pitchFamily="65" charset="-120"/>
                          <a:ea typeface="標楷體" panose="03000509000000000000" pitchFamily="65" charset="-120"/>
                        </a:rPr>
                        <a:t>上限</a:t>
                      </a:r>
                      <a:endParaRPr lang="en-US" altLang="zh-TW" sz="1500" dirty="0">
                        <a:latin typeface="標楷體" panose="03000509000000000000" pitchFamily="65" charset="-120"/>
                        <a:ea typeface="標楷體" panose="03000509000000000000" pitchFamily="65" charset="-120"/>
                      </a:endParaRPr>
                    </a:p>
                    <a:p>
                      <a:pPr algn="ctr">
                        <a:spcBef>
                          <a:spcPts val="600"/>
                        </a:spcBef>
                      </a:pPr>
                      <a:r>
                        <a:rPr lang="en-US" altLang="zh-TW" sz="2100" dirty="0">
                          <a:solidFill>
                            <a:srgbClr val="FF0000"/>
                          </a:solidFill>
                          <a:latin typeface="標楷體" panose="03000509000000000000" pitchFamily="65" charset="-120"/>
                          <a:ea typeface="標楷體" panose="03000509000000000000" pitchFamily="65" charset="-120"/>
                        </a:rPr>
                        <a:t>21</a:t>
                      </a:r>
                      <a:r>
                        <a:rPr lang="zh-TW" altLang="en-US" sz="2100" dirty="0">
                          <a:solidFill>
                            <a:srgbClr val="FF0000"/>
                          </a:solidFill>
                          <a:latin typeface="標楷體" panose="03000509000000000000" pitchFamily="65" charset="-120"/>
                          <a:ea typeface="標楷體" panose="03000509000000000000" pitchFamily="65" charset="-120"/>
                        </a:rPr>
                        <a:t>分</a:t>
                      </a:r>
                    </a:p>
                  </a:txBody>
                  <a:tcPr marL="68582" marR="68582" marT="34274" marB="34274" anchor="ctr">
                    <a:cell3D prstMaterial="dkEdge">
                      <a:bevel/>
                      <a:lightRig rig="flood" dir="t"/>
                    </a:cell3D>
                    <a:solidFill>
                      <a:srgbClr val="FFFFCC"/>
                    </a:solidFill>
                  </a:tcPr>
                </a:tc>
                <a:tc gridSpan="7">
                  <a:txBody>
                    <a:bodyPr/>
                    <a:lstStyle/>
                    <a:p>
                      <a:pPr algn="ctr"/>
                      <a:r>
                        <a:rPr lang="en-US" altLang="zh-TW" sz="2100" dirty="0">
                          <a:solidFill>
                            <a:srgbClr val="FF0000"/>
                          </a:solidFill>
                          <a:latin typeface="標楷體" panose="03000509000000000000" pitchFamily="65" charset="-120"/>
                          <a:ea typeface="標楷體" panose="03000509000000000000" pitchFamily="65" charset="-120"/>
                        </a:rPr>
                        <a:t>7</a:t>
                      </a:r>
                      <a:r>
                        <a:rPr lang="zh-TW" altLang="en-US" sz="2100" dirty="0">
                          <a:solidFill>
                            <a:srgbClr val="FF0000"/>
                          </a:solidFill>
                          <a:latin typeface="標楷體" panose="03000509000000000000" pitchFamily="65" charset="-120"/>
                          <a:ea typeface="標楷體" panose="03000509000000000000" pitchFamily="65" charset="-120"/>
                        </a:rPr>
                        <a:t>分</a:t>
                      </a:r>
                      <a:endParaRPr lang="en-US" altLang="zh-TW" sz="2100" dirty="0">
                        <a:solidFill>
                          <a:srgbClr val="FF0000"/>
                        </a:solidFill>
                        <a:latin typeface="標楷體" panose="03000509000000000000" pitchFamily="65" charset="-120"/>
                        <a:ea typeface="標楷體" panose="03000509000000000000" pitchFamily="65" charset="-120"/>
                      </a:endParaRPr>
                    </a:p>
                    <a:p>
                      <a:pPr algn="ctr"/>
                      <a:r>
                        <a:rPr lang="zh-TW" altLang="en-US" sz="1500" dirty="0">
                          <a:latin typeface="標楷體" panose="03000509000000000000" pitchFamily="65" charset="-120"/>
                          <a:ea typeface="標楷體" panose="03000509000000000000" pitchFamily="65" charset="-120"/>
                        </a:rPr>
                        <a:t>符合</a:t>
                      </a:r>
                      <a:r>
                        <a:rPr lang="en-US" altLang="zh-TW" sz="1500" dirty="0">
                          <a:latin typeface="標楷體" panose="03000509000000000000" pitchFamily="65" charset="-120"/>
                          <a:ea typeface="標楷體" panose="03000509000000000000" pitchFamily="65" charset="-120"/>
                        </a:rPr>
                        <a:t>1</a:t>
                      </a:r>
                      <a:r>
                        <a:rPr lang="zh-TW" altLang="en-US" sz="1500" dirty="0">
                          <a:latin typeface="標楷體" panose="03000509000000000000" pitchFamily="65" charset="-120"/>
                          <a:ea typeface="標楷體" panose="03000509000000000000" pitchFamily="65" charset="-120"/>
                        </a:rPr>
                        <a:t>個領域</a:t>
                      </a: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6">
                  <a:txBody>
                    <a:bodyPr/>
                    <a:lstStyle/>
                    <a:p>
                      <a:pPr algn="ctr"/>
                      <a:r>
                        <a:rPr lang="en-US" altLang="zh-TW" sz="2100" dirty="0">
                          <a:solidFill>
                            <a:srgbClr val="FF0000"/>
                          </a:solidFill>
                          <a:latin typeface="標楷體" panose="03000509000000000000" pitchFamily="65" charset="-120"/>
                          <a:ea typeface="標楷體" panose="03000509000000000000" pitchFamily="65" charset="-120"/>
                        </a:rPr>
                        <a:t>0</a:t>
                      </a:r>
                      <a:r>
                        <a:rPr lang="zh-TW" altLang="en-US" sz="2100" dirty="0">
                          <a:solidFill>
                            <a:srgbClr val="FF0000"/>
                          </a:solidFill>
                          <a:latin typeface="標楷體" panose="03000509000000000000" pitchFamily="65" charset="-120"/>
                          <a:ea typeface="標楷體" panose="03000509000000000000" pitchFamily="65" charset="-120"/>
                        </a:rPr>
                        <a:t>分</a:t>
                      </a:r>
                      <a:endParaRPr lang="en-US" altLang="zh-TW" sz="2100" dirty="0">
                        <a:solidFill>
                          <a:srgbClr val="FF0000"/>
                        </a:solidFill>
                        <a:latin typeface="標楷體" panose="03000509000000000000" pitchFamily="65" charset="-120"/>
                        <a:ea typeface="標楷體" panose="03000509000000000000" pitchFamily="65" charset="-120"/>
                      </a:endParaRPr>
                    </a:p>
                    <a:p>
                      <a:pPr algn="ctr"/>
                      <a:r>
                        <a:rPr lang="zh-TW" altLang="en-US" sz="1500" dirty="0">
                          <a:latin typeface="標楷體" panose="03000509000000000000" pitchFamily="65" charset="-120"/>
                          <a:ea typeface="標楷體" panose="03000509000000000000" pitchFamily="65" charset="-120"/>
                        </a:rPr>
                        <a:t>未符合</a:t>
                      </a: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r>
                        <a:rPr lang="zh-TW" altLang="en-US" sz="1400" dirty="0">
                          <a:latin typeface="標楷體" panose="03000509000000000000" pitchFamily="65" charset="-120"/>
                          <a:ea typeface="標楷體" panose="03000509000000000000" pitchFamily="65" charset="-120"/>
                        </a:rPr>
                        <a:t>健體、藝文、綜合、科技四領域前五學期平均成績及格者。</a:t>
                      </a:r>
                    </a:p>
                  </a:txBody>
                  <a:tcPr marL="68582" marR="68582" marT="34274" marB="34274" anchor="ctr">
                    <a:cell3D prstMaterial="dkEdge">
                      <a:bevel/>
                      <a:lightRig rig="flood" dir="t"/>
                    </a:cell3D>
                    <a:solidFill>
                      <a:srgbClr val="FFFFCC"/>
                    </a:solidFill>
                  </a:tcPr>
                </a:tc>
                <a:extLst>
                  <a:ext uri="{0D108BD9-81ED-4DB2-BD59-A6C34878D82A}">
                    <a16:rowId xmlns:a16="http://schemas.microsoft.com/office/drawing/2014/main" xmlns="" val="10001"/>
                  </a:ext>
                </a:extLst>
              </a:tr>
              <a:tr h="1249159">
                <a:tc vMerge="1">
                  <a:txBody>
                    <a:bodyPr/>
                    <a:lstStyle/>
                    <a:p>
                      <a:endParaRPr lang="zh-TW" altLang="en-US" sz="2400" dirty="0">
                        <a:solidFill>
                          <a:schemeClr val="bg1"/>
                        </a:solidFill>
                        <a:latin typeface="標楷體" panose="03000509000000000000" pitchFamily="65" charset="-120"/>
                        <a:ea typeface="標楷體" panose="03000509000000000000" pitchFamily="65" charset="-120"/>
                      </a:endParaRPr>
                    </a:p>
                  </a:txBody>
                  <a:tcPr>
                    <a:solidFill>
                      <a:srgbClr val="0070C0"/>
                    </a:solidFill>
                  </a:tcPr>
                </a:tc>
                <a:tc>
                  <a:txBody>
                    <a:bodyPr/>
                    <a:lstStyle/>
                    <a:p>
                      <a:pPr algn="ctr"/>
                      <a:r>
                        <a:rPr lang="zh-TW" altLang="en-US" sz="1800" dirty="0">
                          <a:solidFill>
                            <a:schemeClr val="bg1"/>
                          </a:solidFill>
                          <a:latin typeface="標楷體" panose="03000509000000000000" pitchFamily="65" charset="-120"/>
                          <a:ea typeface="標楷體" panose="03000509000000000000" pitchFamily="65" charset="-120"/>
                        </a:rPr>
                        <a:t>服務</a:t>
                      </a:r>
                      <a:endParaRPr lang="en-US" altLang="zh-TW" sz="1800" dirty="0">
                        <a:solidFill>
                          <a:schemeClr val="bg1"/>
                        </a:solidFill>
                        <a:latin typeface="標楷體" panose="03000509000000000000" pitchFamily="65" charset="-120"/>
                        <a:ea typeface="標楷體" panose="03000509000000000000" pitchFamily="65" charset="-120"/>
                      </a:endParaRPr>
                    </a:p>
                    <a:p>
                      <a:pPr algn="ctr"/>
                      <a:r>
                        <a:rPr lang="zh-TW" altLang="en-US" sz="1800" dirty="0">
                          <a:solidFill>
                            <a:schemeClr val="bg1"/>
                          </a:solidFill>
                          <a:latin typeface="標楷體" panose="03000509000000000000" pitchFamily="65" charset="-120"/>
                          <a:ea typeface="標楷體" panose="03000509000000000000" pitchFamily="65" charset="-120"/>
                        </a:rPr>
                        <a:t>學習</a:t>
                      </a:r>
                    </a:p>
                  </a:txBody>
                  <a:tcPr marL="68582" marR="68582" marT="34274" marB="34274" anchor="ctr">
                    <a:cell3D prstMaterial="dkEdge">
                      <a:bevel/>
                      <a:lightRig rig="flood" dir="t"/>
                    </a:cell3D>
                    <a:solidFill>
                      <a:srgbClr val="0070C0"/>
                    </a:solidFill>
                  </a:tcPr>
                </a:tc>
                <a:tc>
                  <a:txBody>
                    <a:bodyPr/>
                    <a:lstStyle/>
                    <a:p>
                      <a:pPr algn="ctr">
                        <a:spcBef>
                          <a:spcPts val="600"/>
                        </a:spcBef>
                      </a:pPr>
                      <a:r>
                        <a:rPr lang="zh-TW" altLang="en-US" sz="1500" dirty="0">
                          <a:latin typeface="標楷體" panose="03000509000000000000" pitchFamily="65" charset="-120"/>
                          <a:ea typeface="標楷體" panose="03000509000000000000" pitchFamily="65" charset="-120"/>
                        </a:rPr>
                        <a:t>上限</a:t>
                      </a:r>
                      <a:endParaRPr lang="en-US" altLang="zh-TW" sz="1500" dirty="0">
                        <a:latin typeface="標楷體" panose="03000509000000000000" pitchFamily="65" charset="-120"/>
                        <a:ea typeface="標楷體" panose="03000509000000000000" pitchFamily="65" charset="-120"/>
                      </a:endParaRPr>
                    </a:p>
                    <a:p>
                      <a:pPr algn="ctr">
                        <a:spcBef>
                          <a:spcPts val="600"/>
                        </a:spcBef>
                      </a:pPr>
                      <a:r>
                        <a:rPr lang="en-US" altLang="zh-TW" sz="2100" dirty="0">
                          <a:solidFill>
                            <a:srgbClr val="FF0000"/>
                          </a:solidFill>
                          <a:latin typeface="標楷體" panose="03000509000000000000" pitchFamily="65" charset="-120"/>
                          <a:ea typeface="標楷體" panose="03000509000000000000" pitchFamily="65" charset="-120"/>
                        </a:rPr>
                        <a:t>15</a:t>
                      </a:r>
                      <a:r>
                        <a:rPr lang="zh-TW" altLang="en-US" sz="2100" dirty="0">
                          <a:solidFill>
                            <a:srgbClr val="FF0000"/>
                          </a:solidFill>
                          <a:latin typeface="標楷體" panose="03000509000000000000" pitchFamily="65" charset="-120"/>
                          <a:ea typeface="標楷體" panose="03000509000000000000" pitchFamily="65" charset="-120"/>
                        </a:rPr>
                        <a:t>分</a:t>
                      </a:r>
                      <a:endParaRPr lang="zh-TW" altLang="en-US" sz="2100" dirty="0">
                        <a:latin typeface="標楷體" panose="03000509000000000000" pitchFamily="65" charset="-120"/>
                        <a:ea typeface="標楷體" panose="03000509000000000000" pitchFamily="65" charset="-120"/>
                      </a:endParaRPr>
                    </a:p>
                  </a:txBody>
                  <a:tcPr marL="68582" marR="68582" marT="34274" marB="34274" anchor="ctr">
                    <a:cell3D prstMaterial="dkEdge">
                      <a:bevel/>
                      <a:lightRig rig="flood" dir="t"/>
                    </a:cell3D>
                    <a:solidFill>
                      <a:srgbClr val="FFFFCC"/>
                    </a:solidFill>
                  </a:tcPr>
                </a:tc>
                <a:tc gridSpan="13">
                  <a:txBody>
                    <a:bodyPr/>
                    <a:lstStyle/>
                    <a:p>
                      <a:pPr algn="ctr"/>
                      <a:r>
                        <a:rPr lang="en-US" altLang="zh-TW" sz="2100" dirty="0">
                          <a:solidFill>
                            <a:srgbClr val="FF0000"/>
                          </a:solidFill>
                          <a:latin typeface="標楷體" panose="03000509000000000000" pitchFamily="65" charset="-120"/>
                          <a:ea typeface="標楷體" panose="03000509000000000000" pitchFamily="65" charset="-120"/>
                        </a:rPr>
                        <a:t>5</a:t>
                      </a:r>
                      <a:r>
                        <a:rPr lang="zh-TW" altLang="en-US" sz="2100" dirty="0">
                          <a:solidFill>
                            <a:srgbClr val="FF0000"/>
                          </a:solidFill>
                          <a:latin typeface="標楷體" panose="03000509000000000000" pitchFamily="65" charset="-120"/>
                          <a:ea typeface="標楷體" panose="03000509000000000000" pitchFamily="65" charset="-120"/>
                        </a:rPr>
                        <a:t>分</a:t>
                      </a:r>
                      <a:endParaRPr lang="en-US" altLang="zh-TW" sz="2100" dirty="0">
                        <a:solidFill>
                          <a:srgbClr val="FF0000"/>
                        </a:solidFill>
                        <a:latin typeface="標楷體" panose="03000509000000000000" pitchFamily="65" charset="-120"/>
                        <a:ea typeface="標楷體" panose="03000509000000000000" pitchFamily="65" charset="-120"/>
                      </a:endParaRPr>
                    </a:p>
                    <a:p>
                      <a:pPr algn="ctr"/>
                      <a:r>
                        <a:rPr lang="zh-TW" altLang="en-US" sz="1500" dirty="0">
                          <a:latin typeface="標楷體" panose="03000509000000000000" pitchFamily="65" charset="-120"/>
                          <a:ea typeface="標楷體" panose="03000509000000000000" pitchFamily="65" charset="-120"/>
                        </a:rPr>
                        <a:t>每學期服務滿</a:t>
                      </a:r>
                      <a:r>
                        <a:rPr lang="en-US" altLang="zh-TW" sz="1500" dirty="0">
                          <a:latin typeface="標楷體" panose="03000509000000000000" pitchFamily="65" charset="-120"/>
                          <a:ea typeface="標楷體" panose="03000509000000000000" pitchFamily="65" charset="-120"/>
                        </a:rPr>
                        <a:t>6</a:t>
                      </a:r>
                      <a:r>
                        <a:rPr lang="zh-TW" altLang="en-US" sz="1500" dirty="0">
                          <a:latin typeface="標楷體" panose="03000509000000000000" pitchFamily="65" charset="-120"/>
                          <a:ea typeface="標楷體" panose="03000509000000000000" pitchFamily="65" charset="-120"/>
                        </a:rPr>
                        <a:t>小時以上</a:t>
                      </a: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dirty="0"/>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r>
                        <a:rPr lang="en-US" altLang="zh-TW" sz="1400" dirty="0">
                          <a:latin typeface="標楷體" panose="03000509000000000000" pitchFamily="65" charset="-120"/>
                          <a:ea typeface="標楷體" panose="03000509000000000000" pitchFamily="65" charset="-120"/>
                        </a:rPr>
                        <a:t>1.</a:t>
                      </a:r>
                      <a:r>
                        <a:rPr lang="zh-TW" altLang="en-US" sz="1400" dirty="0">
                          <a:latin typeface="標楷體" panose="03000509000000000000" pitchFamily="65" charset="-120"/>
                          <a:ea typeface="標楷體" panose="03000509000000000000" pitchFamily="65" charset="-120"/>
                        </a:rPr>
                        <a:t>由國中學校認證。</a:t>
                      </a:r>
                      <a:endParaRPr lang="en-US" altLang="zh-TW" sz="1400" dirty="0">
                        <a:latin typeface="標楷體" panose="03000509000000000000" pitchFamily="65" charset="-120"/>
                        <a:ea typeface="標楷體" panose="03000509000000000000" pitchFamily="65" charset="-120"/>
                      </a:endParaRPr>
                    </a:p>
                    <a:p>
                      <a:r>
                        <a:rPr lang="en-US" altLang="zh-TW" sz="1400" dirty="0">
                          <a:latin typeface="標楷體" panose="03000509000000000000" pitchFamily="65" charset="-120"/>
                          <a:ea typeface="標楷體" panose="03000509000000000000" pitchFamily="65" charset="-120"/>
                        </a:rPr>
                        <a:t>2.</a:t>
                      </a:r>
                      <a:r>
                        <a:rPr lang="zh-TW" altLang="en-US" sz="1400" dirty="0">
                          <a:latin typeface="標楷體" panose="03000509000000000000" pitchFamily="65" charset="-120"/>
                          <a:ea typeface="標楷體" panose="03000509000000000000" pitchFamily="65" charset="-120"/>
                        </a:rPr>
                        <a:t>採計期間至</a:t>
                      </a:r>
                      <a:r>
                        <a:rPr lang="en-US" altLang="zh-TW" sz="1400" dirty="0">
                          <a:latin typeface="標楷體" panose="03000509000000000000" pitchFamily="65" charset="-120"/>
                          <a:ea typeface="標楷體" panose="03000509000000000000" pitchFamily="65" charset="-120"/>
                        </a:rPr>
                        <a:t>111</a:t>
                      </a:r>
                      <a:r>
                        <a:rPr lang="zh-TW" altLang="en-US" sz="1400" dirty="0">
                          <a:latin typeface="標楷體" panose="03000509000000000000" pitchFamily="65" charset="-120"/>
                          <a:ea typeface="標楷體" panose="03000509000000000000" pitchFamily="65" charset="-120"/>
                        </a:rPr>
                        <a:t>學年度上學期止。</a:t>
                      </a:r>
                    </a:p>
                  </a:txBody>
                  <a:tcPr marL="68582" marR="68582" marT="34274" marB="34274" anchor="ctr">
                    <a:cell3D prstMaterial="dkEdge">
                      <a:bevel/>
                      <a:lightRig rig="flood" dir="t"/>
                    </a:cell3D>
                    <a:solidFill>
                      <a:srgbClr val="FFFFCC"/>
                    </a:solidFill>
                  </a:tcPr>
                </a:tc>
                <a:extLst>
                  <a:ext uri="{0D108BD9-81ED-4DB2-BD59-A6C34878D82A}">
                    <a16:rowId xmlns:a16="http://schemas.microsoft.com/office/drawing/2014/main" xmlns="" val="10002"/>
                  </a:ext>
                </a:extLst>
              </a:tr>
              <a:tr h="320000">
                <a:tc rowSpan="4" gridSpan="2">
                  <a:txBody>
                    <a:bodyPr/>
                    <a:lstStyle/>
                    <a:p>
                      <a:pPr algn="ctr"/>
                      <a:r>
                        <a:rPr lang="zh-TW" altLang="en-US" sz="1800" dirty="0">
                          <a:solidFill>
                            <a:schemeClr val="bg1"/>
                          </a:solidFill>
                          <a:latin typeface="標楷體" panose="03000509000000000000" pitchFamily="65" charset="-120"/>
                          <a:ea typeface="標楷體" panose="03000509000000000000" pitchFamily="65" charset="-120"/>
                        </a:rPr>
                        <a:t>國中教育會考</a:t>
                      </a:r>
                    </a:p>
                  </a:txBody>
                  <a:tcPr marL="68582" marR="68582" marT="34274" marB="34274" anchor="ctr">
                    <a:cell3D prstMaterial="dkEdge">
                      <a:bevel/>
                      <a:lightRig rig="flood" dir="t"/>
                    </a:cell3D>
                    <a:solidFill>
                      <a:srgbClr val="0070C0"/>
                    </a:solidFill>
                  </a:tcPr>
                </a:tc>
                <a:tc rowSpan="4" hMerge="1">
                  <a:txBody>
                    <a:bodyPr/>
                    <a:lstStyle/>
                    <a:p>
                      <a:endParaRPr lang="zh-TW" altLang="en-US" sz="2400" dirty="0">
                        <a:solidFill>
                          <a:schemeClr val="bg1"/>
                        </a:solidFill>
                        <a:latin typeface="標楷體" panose="03000509000000000000" pitchFamily="65" charset="-120"/>
                        <a:ea typeface="標楷體" panose="03000509000000000000" pitchFamily="65" charset="-120"/>
                      </a:endParaRPr>
                    </a:p>
                  </a:txBody>
                  <a:tcPr>
                    <a:solidFill>
                      <a:srgbClr val="0070C0"/>
                    </a:solidFill>
                  </a:tcPr>
                </a:tc>
                <a:tc rowSpan="4">
                  <a:txBody>
                    <a:bodyPr/>
                    <a:lstStyle/>
                    <a:p>
                      <a:pPr algn="ctr">
                        <a:spcBef>
                          <a:spcPts val="600"/>
                        </a:spcBef>
                      </a:pPr>
                      <a:r>
                        <a:rPr lang="zh-TW" altLang="en-US" sz="1500" dirty="0">
                          <a:latin typeface="標楷體" panose="03000509000000000000" pitchFamily="65" charset="-120"/>
                          <a:ea typeface="標楷體" panose="03000509000000000000" pitchFamily="65" charset="-120"/>
                        </a:rPr>
                        <a:t>上限</a:t>
                      </a:r>
                      <a:endParaRPr lang="en-US" altLang="zh-TW" sz="1500" dirty="0">
                        <a:latin typeface="標楷體" panose="03000509000000000000" pitchFamily="65" charset="-120"/>
                        <a:ea typeface="標楷體" panose="03000509000000000000" pitchFamily="65" charset="-120"/>
                      </a:endParaRPr>
                    </a:p>
                    <a:p>
                      <a:pPr algn="ctr">
                        <a:spcBef>
                          <a:spcPts val="600"/>
                        </a:spcBef>
                      </a:pPr>
                      <a:r>
                        <a:rPr lang="en-US" altLang="zh-TW" sz="2100" dirty="0">
                          <a:solidFill>
                            <a:srgbClr val="FF0000"/>
                          </a:solidFill>
                          <a:latin typeface="標楷體" panose="03000509000000000000" pitchFamily="65" charset="-120"/>
                          <a:ea typeface="標楷體" panose="03000509000000000000" pitchFamily="65" charset="-120"/>
                        </a:rPr>
                        <a:t>36</a:t>
                      </a:r>
                      <a:r>
                        <a:rPr lang="zh-TW" altLang="en-US" sz="2100" dirty="0">
                          <a:solidFill>
                            <a:srgbClr val="FF0000"/>
                          </a:solidFill>
                          <a:latin typeface="標楷體" panose="03000509000000000000" pitchFamily="65" charset="-120"/>
                          <a:ea typeface="標楷體" panose="03000509000000000000" pitchFamily="65" charset="-120"/>
                        </a:rPr>
                        <a:t>分</a:t>
                      </a:r>
                    </a:p>
                  </a:txBody>
                  <a:tcPr marL="68582" marR="68582" marT="34274" marB="34274" anchor="ctr">
                    <a:cell3D prstMaterial="dkEdge">
                      <a:bevel/>
                      <a:lightRig rig="flood" dir="t"/>
                    </a:cell3D>
                    <a:solidFill>
                      <a:srgbClr val="FFFFCC"/>
                    </a:solidFill>
                  </a:tcPr>
                </a:tc>
                <a:tc>
                  <a:txBody>
                    <a:bodyPr/>
                    <a:lstStyle/>
                    <a:p>
                      <a:pPr algn="ctr"/>
                      <a:r>
                        <a:rPr lang="en-US" altLang="zh-TW" sz="1100" b="1" dirty="0">
                          <a:latin typeface="標楷體" panose="03000509000000000000" pitchFamily="65" charset="-120"/>
                          <a:ea typeface="標楷體" panose="03000509000000000000" pitchFamily="65" charset="-120"/>
                        </a:rPr>
                        <a:t>A++</a:t>
                      </a:r>
                      <a:endParaRPr lang="zh-TW" altLang="en-US" sz="1100" b="1" dirty="0">
                        <a:latin typeface="標楷體" panose="03000509000000000000" pitchFamily="65" charset="-120"/>
                        <a:ea typeface="標楷體" panose="03000509000000000000" pitchFamily="65" charset="-120"/>
                      </a:endParaRPr>
                    </a:p>
                  </a:txBody>
                  <a:tcPr marL="68582" marR="68582" marT="34274" marB="34274" anchor="ctr">
                    <a:cell3D prstMaterial="dkEdge">
                      <a:bevel/>
                      <a:lightRig rig="flood" dir="t"/>
                    </a:cell3D>
                    <a:solidFill>
                      <a:srgbClr val="FFFFCC"/>
                    </a:solidFill>
                  </a:tcPr>
                </a:tc>
                <a:tc gridSpan="2">
                  <a:txBody>
                    <a:bodyPr/>
                    <a:lstStyle/>
                    <a:p>
                      <a:pPr algn="ctr"/>
                      <a:r>
                        <a:rPr lang="en-US" altLang="zh-TW" sz="1100" b="1" dirty="0">
                          <a:latin typeface="標楷體" panose="03000509000000000000" pitchFamily="65" charset="-120"/>
                          <a:ea typeface="標楷體" panose="03000509000000000000" pitchFamily="65" charset="-120"/>
                        </a:rPr>
                        <a:t>A+</a:t>
                      </a:r>
                      <a:endParaRPr lang="zh-TW" altLang="en-US" sz="1100" b="1" dirty="0">
                        <a:latin typeface="標楷體" panose="03000509000000000000" pitchFamily="65" charset="-120"/>
                        <a:ea typeface="標楷體" panose="03000509000000000000" pitchFamily="65" charset="-120"/>
                      </a:endParaRP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gridSpan="2">
                  <a:txBody>
                    <a:bodyPr/>
                    <a:lstStyle/>
                    <a:p>
                      <a:pPr algn="ctr"/>
                      <a:r>
                        <a:rPr lang="en-US" altLang="zh-TW" sz="1100" b="1" dirty="0">
                          <a:latin typeface="標楷體" panose="03000509000000000000" pitchFamily="65" charset="-120"/>
                          <a:ea typeface="標楷體" panose="03000509000000000000" pitchFamily="65" charset="-120"/>
                        </a:rPr>
                        <a:t>A</a:t>
                      </a:r>
                      <a:endParaRPr lang="zh-TW" altLang="en-US" sz="1100" b="1" dirty="0">
                        <a:latin typeface="標楷體" panose="03000509000000000000" pitchFamily="65" charset="-120"/>
                        <a:ea typeface="標楷體" panose="03000509000000000000" pitchFamily="65" charset="-120"/>
                      </a:endParaRP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gridSpan="3">
                  <a:txBody>
                    <a:bodyPr/>
                    <a:lstStyle/>
                    <a:p>
                      <a:pPr algn="ctr"/>
                      <a:r>
                        <a:rPr lang="en-US" altLang="zh-TW" sz="1100" b="1" dirty="0">
                          <a:latin typeface="標楷體" panose="03000509000000000000" pitchFamily="65" charset="-120"/>
                          <a:ea typeface="標楷體" panose="03000509000000000000" pitchFamily="65" charset="-120"/>
                        </a:rPr>
                        <a:t>B++</a:t>
                      </a:r>
                      <a:endParaRPr lang="zh-TW" altLang="en-US" sz="1100" b="1" dirty="0">
                        <a:latin typeface="標楷體" panose="03000509000000000000" pitchFamily="65" charset="-120"/>
                        <a:ea typeface="標楷體" panose="03000509000000000000" pitchFamily="65" charset="-120"/>
                      </a:endParaRP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hMerge="1">
                  <a:txBody>
                    <a:bodyPr/>
                    <a:lstStyle/>
                    <a:p>
                      <a:endParaRPr lang="zh-TW" altLang="en-US" dirty="0"/>
                    </a:p>
                  </a:txBody>
                  <a:tcPr/>
                </a:tc>
                <a:tc gridSpan="2">
                  <a:txBody>
                    <a:bodyPr/>
                    <a:lstStyle/>
                    <a:p>
                      <a:pPr algn="ctr"/>
                      <a:r>
                        <a:rPr lang="en-US" altLang="zh-TW" sz="1100" b="1" dirty="0">
                          <a:latin typeface="標楷體" panose="03000509000000000000" pitchFamily="65" charset="-120"/>
                          <a:ea typeface="標楷體" panose="03000509000000000000" pitchFamily="65" charset="-120"/>
                        </a:rPr>
                        <a:t>B+</a:t>
                      </a:r>
                      <a:endParaRPr lang="zh-TW" altLang="en-US" sz="1100" b="1" dirty="0">
                        <a:latin typeface="標楷體" panose="03000509000000000000" pitchFamily="65" charset="-120"/>
                        <a:ea typeface="標楷體" panose="03000509000000000000" pitchFamily="65" charset="-120"/>
                      </a:endParaRP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gridSpan="2">
                  <a:txBody>
                    <a:bodyPr/>
                    <a:lstStyle/>
                    <a:p>
                      <a:pPr algn="ctr"/>
                      <a:r>
                        <a:rPr lang="en-US" altLang="zh-TW" sz="1100" b="1" dirty="0">
                          <a:latin typeface="標楷體" panose="03000509000000000000" pitchFamily="65" charset="-120"/>
                          <a:ea typeface="標楷體" panose="03000509000000000000" pitchFamily="65" charset="-120"/>
                        </a:rPr>
                        <a:t>B</a:t>
                      </a:r>
                      <a:endParaRPr lang="zh-TW" altLang="en-US" sz="1100" b="1" dirty="0">
                        <a:latin typeface="標楷體" panose="03000509000000000000" pitchFamily="65" charset="-120"/>
                        <a:ea typeface="標楷體" panose="03000509000000000000" pitchFamily="65" charset="-120"/>
                      </a:endParaRP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a:txBody>
                    <a:bodyPr/>
                    <a:lstStyle/>
                    <a:p>
                      <a:pPr algn="ctr"/>
                      <a:r>
                        <a:rPr lang="en-US" altLang="zh-TW" sz="1100" b="1" dirty="0">
                          <a:latin typeface="標楷體" panose="03000509000000000000" pitchFamily="65" charset="-120"/>
                          <a:ea typeface="標楷體" panose="03000509000000000000" pitchFamily="65" charset="-120"/>
                        </a:rPr>
                        <a:t>C</a:t>
                      </a:r>
                      <a:endParaRPr lang="zh-TW" altLang="en-US" sz="1100" b="1" dirty="0">
                        <a:latin typeface="標楷體" panose="03000509000000000000" pitchFamily="65" charset="-120"/>
                        <a:ea typeface="標楷體" panose="03000509000000000000" pitchFamily="65" charset="-120"/>
                      </a:endParaRPr>
                    </a:p>
                  </a:txBody>
                  <a:tcPr marL="68582" marR="68582" marT="34274" marB="34274" anchor="ctr">
                    <a:cell3D prstMaterial="dkEdge">
                      <a:bevel/>
                      <a:lightRig rig="flood" dir="t"/>
                    </a:cell3D>
                    <a:solidFill>
                      <a:srgbClr val="FFFFCC"/>
                    </a:solidFill>
                  </a:tcPr>
                </a:tc>
                <a:tc rowSpan="4">
                  <a:txBody>
                    <a:bodyPr/>
                    <a:lstStyle/>
                    <a:p>
                      <a:r>
                        <a:rPr lang="zh-TW" altLang="en-US" sz="1400" dirty="0">
                          <a:latin typeface="標楷體" panose="03000509000000000000" pitchFamily="65" charset="-120"/>
                          <a:ea typeface="標楷體" panose="03000509000000000000" pitchFamily="65" charset="-120"/>
                        </a:rPr>
                        <a:t>國數英社自五科，</a:t>
                      </a:r>
                      <a:endParaRPr lang="en-US" altLang="zh-TW" sz="1400" dirty="0">
                        <a:latin typeface="標楷體" panose="03000509000000000000" pitchFamily="65" charset="-120"/>
                        <a:ea typeface="標楷體" panose="03000509000000000000" pitchFamily="65" charset="-120"/>
                      </a:endParaRPr>
                    </a:p>
                    <a:p>
                      <a:r>
                        <a:rPr lang="zh-TW" altLang="en-US" sz="1400" dirty="0">
                          <a:latin typeface="標楷體" panose="03000509000000000000" pitchFamily="65" charset="-120"/>
                          <a:ea typeface="標楷體" panose="03000509000000000000" pitchFamily="65" charset="-120"/>
                        </a:rPr>
                        <a:t>每科最高</a:t>
                      </a:r>
                      <a:r>
                        <a:rPr lang="en-US" altLang="zh-TW" sz="1400" dirty="0">
                          <a:latin typeface="標楷體" panose="03000509000000000000" pitchFamily="65" charset="-120"/>
                          <a:ea typeface="標楷體" panose="03000509000000000000" pitchFamily="65" charset="-120"/>
                        </a:rPr>
                        <a:t>7</a:t>
                      </a:r>
                      <a:r>
                        <a:rPr lang="zh-TW" altLang="en-US" sz="1400" dirty="0">
                          <a:latin typeface="標楷體" panose="03000509000000000000" pitchFamily="65" charset="-120"/>
                          <a:ea typeface="標楷體" panose="03000509000000000000" pitchFamily="65" charset="-120"/>
                        </a:rPr>
                        <a:t>分，寫作測驗最高</a:t>
                      </a:r>
                      <a:r>
                        <a:rPr lang="en-US" altLang="zh-TW" sz="1400" dirty="0">
                          <a:latin typeface="標楷體" panose="03000509000000000000" pitchFamily="65" charset="-120"/>
                          <a:ea typeface="標楷體" panose="03000509000000000000" pitchFamily="65" charset="-120"/>
                        </a:rPr>
                        <a:t>1</a:t>
                      </a:r>
                      <a:r>
                        <a:rPr lang="zh-TW" altLang="en-US" sz="1400" dirty="0">
                          <a:latin typeface="標楷體" panose="03000509000000000000" pitchFamily="65" charset="-120"/>
                          <a:ea typeface="標楷體" panose="03000509000000000000" pitchFamily="65" charset="-120"/>
                        </a:rPr>
                        <a:t>分。</a:t>
                      </a:r>
                    </a:p>
                  </a:txBody>
                  <a:tcPr marL="68582" marR="68582" marT="34274" marB="34274" anchor="ctr">
                    <a:cell3D prstMaterial="dkEdge">
                      <a:bevel/>
                      <a:lightRig rig="flood" dir="t"/>
                    </a:cell3D>
                    <a:solidFill>
                      <a:srgbClr val="FFFFCC"/>
                    </a:solidFill>
                  </a:tcPr>
                </a:tc>
                <a:extLst>
                  <a:ext uri="{0D108BD9-81ED-4DB2-BD59-A6C34878D82A}">
                    <a16:rowId xmlns:a16="http://schemas.microsoft.com/office/drawing/2014/main" xmlns="" val="10003"/>
                  </a:ext>
                </a:extLst>
              </a:tr>
              <a:tr h="320000">
                <a:tc gridSpan="2" vMerge="1">
                  <a:txBody>
                    <a:bodyPr/>
                    <a:lstStyle/>
                    <a:p>
                      <a:endParaRPr lang="zh-TW" altLang="en-US"/>
                    </a:p>
                  </a:txBody>
                  <a:tcPr/>
                </a:tc>
                <a:tc hMerge="1" vMerge="1">
                  <a:txBody>
                    <a:bodyPr/>
                    <a:lstStyle/>
                    <a:p>
                      <a:endParaRPr lang="zh-TW" altLang="en-US"/>
                    </a:p>
                  </a:txBody>
                  <a:tcPr/>
                </a:tc>
                <a:tc vMerge="1">
                  <a:txBody>
                    <a:bodyPr/>
                    <a:lstStyle/>
                    <a:p>
                      <a:endParaRPr lang="zh-TW" altLang="en-US"/>
                    </a:p>
                  </a:txBody>
                  <a:tcPr/>
                </a:tc>
                <a:tc>
                  <a:txBody>
                    <a:bodyPr/>
                    <a:lstStyle/>
                    <a:p>
                      <a:pPr algn="ctr"/>
                      <a:r>
                        <a:rPr lang="en-US" altLang="zh-TW" sz="1100" b="1" dirty="0">
                          <a:latin typeface="標楷體" panose="03000509000000000000" pitchFamily="65" charset="-120"/>
                          <a:ea typeface="標楷體" panose="03000509000000000000" pitchFamily="65" charset="-120"/>
                        </a:rPr>
                        <a:t>7</a:t>
                      </a:r>
                      <a:endParaRPr lang="zh-TW" altLang="en-US" sz="1100" b="1" dirty="0">
                        <a:latin typeface="標楷體" panose="03000509000000000000" pitchFamily="65" charset="-120"/>
                        <a:ea typeface="標楷體" panose="03000509000000000000" pitchFamily="65" charset="-120"/>
                      </a:endParaRPr>
                    </a:p>
                  </a:txBody>
                  <a:tcPr marL="68582" marR="68582" marT="34274" marB="34274" anchor="ctr">
                    <a:cell3D prstMaterial="dkEdge">
                      <a:bevel/>
                      <a:lightRig rig="flood" dir="t"/>
                    </a:cell3D>
                    <a:solidFill>
                      <a:srgbClr val="FFFFCC"/>
                    </a:solidFill>
                  </a:tcPr>
                </a:tc>
                <a:tc gridSpan="2">
                  <a:txBody>
                    <a:bodyPr/>
                    <a:lstStyle/>
                    <a:p>
                      <a:pPr algn="ctr"/>
                      <a:r>
                        <a:rPr lang="en-US" altLang="zh-TW" sz="1100" b="1" dirty="0">
                          <a:latin typeface="標楷體" panose="03000509000000000000" pitchFamily="65" charset="-120"/>
                          <a:ea typeface="標楷體" panose="03000509000000000000" pitchFamily="65" charset="-120"/>
                        </a:rPr>
                        <a:t>6</a:t>
                      </a:r>
                      <a:endParaRPr lang="zh-TW" altLang="en-US" sz="1100" b="1" dirty="0">
                        <a:latin typeface="標楷體" panose="03000509000000000000" pitchFamily="65" charset="-120"/>
                        <a:ea typeface="標楷體" panose="03000509000000000000" pitchFamily="65" charset="-120"/>
                      </a:endParaRP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gridSpan="2">
                  <a:txBody>
                    <a:bodyPr/>
                    <a:lstStyle/>
                    <a:p>
                      <a:pPr algn="ctr"/>
                      <a:r>
                        <a:rPr lang="en-US" altLang="zh-TW" sz="1100" b="1" dirty="0">
                          <a:latin typeface="標楷體" panose="03000509000000000000" pitchFamily="65" charset="-120"/>
                          <a:ea typeface="標楷體" panose="03000509000000000000" pitchFamily="65" charset="-120"/>
                        </a:rPr>
                        <a:t>5</a:t>
                      </a:r>
                      <a:endParaRPr lang="zh-TW" altLang="en-US" sz="1100" b="1" dirty="0">
                        <a:latin typeface="標楷體" panose="03000509000000000000" pitchFamily="65" charset="-120"/>
                        <a:ea typeface="標楷體" panose="03000509000000000000" pitchFamily="65" charset="-120"/>
                      </a:endParaRP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gridSpan="3">
                  <a:txBody>
                    <a:bodyPr/>
                    <a:lstStyle/>
                    <a:p>
                      <a:pPr algn="ctr"/>
                      <a:r>
                        <a:rPr lang="en-US" altLang="zh-TW" sz="1100" b="1" dirty="0">
                          <a:latin typeface="標楷體" panose="03000509000000000000" pitchFamily="65" charset="-120"/>
                          <a:ea typeface="標楷體" panose="03000509000000000000" pitchFamily="65" charset="-120"/>
                        </a:rPr>
                        <a:t>4</a:t>
                      </a:r>
                      <a:endParaRPr lang="zh-TW" altLang="en-US" sz="1100" b="1" dirty="0">
                        <a:latin typeface="標楷體" panose="03000509000000000000" pitchFamily="65" charset="-120"/>
                        <a:ea typeface="標楷體" panose="03000509000000000000" pitchFamily="65" charset="-120"/>
                      </a:endParaRP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hMerge="1">
                  <a:txBody>
                    <a:bodyPr/>
                    <a:lstStyle/>
                    <a:p>
                      <a:endParaRPr lang="zh-TW" altLang="en-US"/>
                    </a:p>
                  </a:txBody>
                  <a:tcPr/>
                </a:tc>
                <a:tc gridSpan="2">
                  <a:txBody>
                    <a:bodyPr/>
                    <a:lstStyle/>
                    <a:p>
                      <a:pPr algn="ctr"/>
                      <a:r>
                        <a:rPr lang="en-US" altLang="zh-TW" sz="1100" b="1" dirty="0">
                          <a:latin typeface="標楷體" panose="03000509000000000000" pitchFamily="65" charset="-120"/>
                          <a:ea typeface="標楷體" panose="03000509000000000000" pitchFamily="65" charset="-120"/>
                        </a:rPr>
                        <a:t>3</a:t>
                      </a:r>
                      <a:endParaRPr lang="zh-TW" altLang="en-US" sz="1100" b="1" dirty="0">
                        <a:latin typeface="標楷體" panose="03000509000000000000" pitchFamily="65" charset="-120"/>
                        <a:ea typeface="標楷體" panose="03000509000000000000" pitchFamily="65" charset="-120"/>
                      </a:endParaRP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gridSpan="2">
                  <a:txBody>
                    <a:bodyPr/>
                    <a:lstStyle/>
                    <a:p>
                      <a:pPr algn="ctr"/>
                      <a:r>
                        <a:rPr lang="en-US" altLang="zh-TW" sz="1100" b="1" dirty="0">
                          <a:latin typeface="標楷體" panose="03000509000000000000" pitchFamily="65" charset="-120"/>
                          <a:ea typeface="標楷體" panose="03000509000000000000" pitchFamily="65" charset="-120"/>
                        </a:rPr>
                        <a:t>2</a:t>
                      </a:r>
                      <a:endParaRPr lang="zh-TW" altLang="en-US" sz="1100" b="1" dirty="0">
                        <a:latin typeface="標楷體" panose="03000509000000000000" pitchFamily="65" charset="-120"/>
                        <a:ea typeface="標楷體" panose="03000509000000000000" pitchFamily="65" charset="-120"/>
                      </a:endParaRP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a:txBody>
                    <a:bodyPr/>
                    <a:lstStyle/>
                    <a:p>
                      <a:pPr algn="ctr"/>
                      <a:r>
                        <a:rPr lang="en-US" altLang="zh-TW" sz="1100" b="1" dirty="0">
                          <a:latin typeface="標楷體" panose="03000509000000000000" pitchFamily="65" charset="-120"/>
                          <a:ea typeface="標楷體" panose="03000509000000000000" pitchFamily="65" charset="-120"/>
                        </a:rPr>
                        <a:t>1</a:t>
                      </a:r>
                      <a:endParaRPr lang="zh-TW" altLang="en-US" sz="1100" b="1" dirty="0">
                        <a:latin typeface="標楷體" panose="03000509000000000000" pitchFamily="65" charset="-120"/>
                        <a:ea typeface="標楷體" panose="03000509000000000000" pitchFamily="65" charset="-120"/>
                      </a:endParaRPr>
                    </a:p>
                  </a:txBody>
                  <a:tcPr marL="68582" marR="68582" marT="34274" marB="34274" anchor="ctr">
                    <a:cell3D prstMaterial="dkEdge">
                      <a:bevel/>
                      <a:lightRig rig="flood" dir="t"/>
                    </a:cell3D>
                    <a:solidFill>
                      <a:srgbClr val="FFFFCC"/>
                    </a:solidFill>
                  </a:tcPr>
                </a:tc>
                <a:tc vMerge="1">
                  <a:txBody>
                    <a:bodyPr/>
                    <a:lstStyle/>
                    <a:p>
                      <a:endParaRPr lang="zh-TW" altLang="en-US"/>
                    </a:p>
                  </a:txBody>
                  <a:tcPr/>
                </a:tc>
                <a:extLst>
                  <a:ext uri="{0D108BD9-81ED-4DB2-BD59-A6C34878D82A}">
                    <a16:rowId xmlns:a16="http://schemas.microsoft.com/office/drawing/2014/main" xmlns="" val="10004"/>
                  </a:ext>
                </a:extLst>
              </a:tr>
              <a:tr h="320000">
                <a:tc gridSpan="2" vMerge="1">
                  <a:txBody>
                    <a:bodyPr/>
                    <a:lstStyle/>
                    <a:p>
                      <a:endParaRPr lang="zh-TW" altLang="en-US"/>
                    </a:p>
                  </a:txBody>
                  <a:tcPr/>
                </a:tc>
                <a:tc hMerge="1" vMerge="1">
                  <a:txBody>
                    <a:bodyPr/>
                    <a:lstStyle/>
                    <a:p>
                      <a:endParaRPr lang="zh-TW" altLang="en-US"/>
                    </a:p>
                  </a:txBody>
                  <a:tcPr/>
                </a:tc>
                <a:tc vMerge="1">
                  <a:txBody>
                    <a:bodyPr/>
                    <a:lstStyle/>
                    <a:p>
                      <a:endParaRPr lang="zh-TW" altLang="en-US"/>
                    </a:p>
                  </a:txBody>
                  <a:tcPr/>
                </a:tc>
                <a:tc gridSpan="2">
                  <a:txBody>
                    <a:bodyPr/>
                    <a:lstStyle/>
                    <a:p>
                      <a:pPr algn="ctr"/>
                      <a:r>
                        <a:rPr lang="en-US" altLang="zh-TW" sz="1100" b="1" dirty="0">
                          <a:latin typeface="標楷體" panose="03000509000000000000" pitchFamily="65" charset="-120"/>
                          <a:ea typeface="標楷體" panose="03000509000000000000" pitchFamily="65" charset="-120"/>
                        </a:rPr>
                        <a:t>6</a:t>
                      </a:r>
                      <a:r>
                        <a:rPr lang="zh-TW" altLang="en-US" sz="1100" b="1" dirty="0">
                          <a:latin typeface="標楷體" panose="03000509000000000000" pitchFamily="65" charset="-120"/>
                          <a:ea typeface="標楷體" panose="03000509000000000000" pitchFamily="65" charset="-120"/>
                        </a:rPr>
                        <a:t>級</a:t>
                      </a: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gridSpan="2">
                  <a:txBody>
                    <a:bodyPr/>
                    <a:lstStyle/>
                    <a:p>
                      <a:pPr algn="ctr"/>
                      <a:r>
                        <a:rPr lang="en-US" altLang="zh-TW" sz="1100" b="1" dirty="0">
                          <a:latin typeface="標楷體" panose="03000509000000000000" pitchFamily="65" charset="-120"/>
                          <a:ea typeface="標楷體" panose="03000509000000000000" pitchFamily="65" charset="-120"/>
                        </a:rPr>
                        <a:t>5</a:t>
                      </a:r>
                      <a:r>
                        <a:rPr lang="zh-TW" altLang="en-US" sz="1100" b="1" dirty="0">
                          <a:latin typeface="標楷體" panose="03000509000000000000" pitchFamily="65" charset="-120"/>
                          <a:ea typeface="標楷體" panose="03000509000000000000" pitchFamily="65" charset="-120"/>
                        </a:rPr>
                        <a:t>級</a:t>
                      </a: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gridSpan="2">
                  <a:txBody>
                    <a:bodyPr/>
                    <a:lstStyle/>
                    <a:p>
                      <a:pPr algn="ctr"/>
                      <a:r>
                        <a:rPr lang="en-US" altLang="zh-TW" sz="1100" b="1" dirty="0">
                          <a:latin typeface="標楷體" panose="03000509000000000000" pitchFamily="65" charset="-120"/>
                          <a:ea typeface="標楷體" panose="03000509000000000000" pitchFamily="65" charset="-120"/>
                        </a:rPr>
                        <a:t>4</a:t>
                      </a:r>
                      <a:r>
                        <a:rPr lang="zh-TW" altLang="en-US" sz="1100" b="1" dirty="0">
                          <a:latin typeface="標楷體" panose="03000509000000000000" pitchFamily="65" charset="-120"/>
                          <a:ea typeface="標楷體" panose="03000509000000000000" pitchFamily="65" charset="-120"/>
                        </a:rPr>
                        <a:t>級</a:t>
                      </a: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gridSpan="3">
                  <a:txBody>
                    <a:bodyPr/>
                    <a:lstStyle/>
                    <a:p>
                      <a:pPr algn="ctr"/>
                      <a:r>
                        <a:rPr lang="en-US" altLang="zh-TW" sz="1100" b="1" dirty="0">
                          <a:latin typeface="標楷體" panose="03000509000000000000" pitchFamily="65" charset="-120"/>
                          <a:ea typeface="標楷體" panose="03000509000000000000" pitchFamily="65" charset="-120"/>
                        </a:rPr>
                        <a:t>3</a:t>
                      </a:r>
                      <a:r>
                        <a:rPr lang="zh-TW" altLang="en-US" sz="1100" b="1" dirty="0">
                          <a:latin typeface="標楷體" panose="03000509000000000000" pitchFamily="65" charset="-120"/>
                          <a:ea typeface="標楷體" panose="03000509000000000000" pitchFamily="65" charset="-120"/>
                        </a:rPr>
                        <a:t>級</a:t>
                      </a: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hMerge="1">
                  <a:txBody>
                    <a:bodyPr/>
                    <a:lstStyle/>
                    <a:p>
                      <a:endParaRPr lang="zh-TW" altLang="en-US"/>
                    </a:p>
                  </a:txBody>
                  <a:tcPr/>
                </a:tc>
                <a:tc gridSpan="2">
                  <a:txBody>
                    <a:bodyPr/>
                    <a:lstStyle/>
                    <a:p>
                      <a:pPr algn="ctr"/>
                      <a:r>
                        <a:rPr lang="en-US" altLang="zh-TW" sz="1100" b="1" dirty="0">
                          <a:latin typeface="標楷體" panose="03000509000000000000" pitchFamily="65" charset="-120"/>
                          <a:ea typeface="標楷體" panose="03000509000000000000" pitchFamily="65" charset="-120"/>
                        </a:rPr>
                        <a:t>2</a:t>
                      </a:r>
                      <a:r>
                        <a:rPr lang="zh-TW" altLang="en-US" sz="1100" b="1" dirty="0">
                          <a:latin typeface="標楷體" panose="03000509000000000000" pitchFamily="65" charset="-120"/>
                          <a:ea typeface="標楷體" panose="03000509000000000000" pitchFamily="65" charset="-120"/>
                        </a:rPr>
                        <a:t>級</a:t>
                      </a: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gridSpan="2">
                  <a:txBody>
                    <a:bodyPr/>
                    <a:lstStyle/>
                    <a:p>
                      <a:pPr algn="ctr"/>
                      <a:r>
                        <a:rPr lang="en-US" altLang="zh-TW" sz="1100" b="1" dirty="0">
                          <a:latin typeface="標楷體" panose="03000509000000000000" pitchFamily="65" charset="-120"/>
                          <a:ea typeface="標楷體" panose="03000509000000000000" pitchFamily="65" charset="-120"/>
                        </a:rPr>
                        <a:t>1</a:t>
                      </a:r>
                      <a:r>
                        <a:rPr lang="zh-TW" altLang="en-US" sz="1100" b="1" dirty="0">
                          <a:latin typeface="標楷體" panose="03000509000000000000" pitchFamily="65" charset="-120"/>
                          <a:ea typeface="標楷體" panose="03000509000000000000" pitchFamily="65" charset="-120"/>
                        </a:rPr>
                        <a:t>級</a:t>
                      </a: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xmlns="" val="10005"/>
                  </a:ext>
                </a:extLst>
              </a:tr>
              <a:tr h="320000">
                <a:tc gridSpan="2" vMerge="1">
                  <a:txBody>
                    <a:bodyPr/>
                    <a:lstStyle/>
                    <a:p>
                      <a:endParaRPr lang="zh-TW" altLang="en-US"/>
                    </a:p>
                  </a:txBody>
                  <a:tcPr/>
                </a:tc>
                <a:tc hMerge="1" vMerge="1">
                  <a:txBody>
                    <a:bodyPr/>
                    <a:lstStyle/>
                    <a:p>
                      <a:endParaRPr lang="zh-TW" altLang="en-US"/>
                    </a:p>
                  </a:txBody>
                  <a:tcPr/>
                </a:tc>
                <a:tc vMerge="1">
                  <a:txBody>
                    <a:bodyPr/>
                    <a:lstStyle/>
                    <a:p>
                      <a:endParaRPr lang="zh-TW" altLang="en-US"/>
                    </a:p>
                  </a:txBody>
                  <a:tcPr/>
                </a:tc>
                <a:tc gridSpan="2">
                  <a:txBody>
                    <a:bodyPr/>
                    <a:lstStyle/>
                    <a:p>
                      <a:pPr algn="ctr"/>
                      <a:r>
                        <a:rPr lang="en-US" altLang="zh-TW" sz="1100" b="1" dirty="0">
                          <a:latin typeface="標楷體" panose="03000509000000000000" pitchFamily="65" charset="-120"/>
                          <a:ea typeface="標楷體" panose="03000509000000000000" pitchFamily="65" charset="-120"/>
                        </a:rPr>
                        <a:t>1</a:t>
                      </a:r>
                      <a:endParaRPr lang="zh-TW" altLang="en-US" sz="1100" b="1" dirty="0">
                        <a:latin typeface="標楷體" panose="03000509000000000000" pitchFamily="65" charset="-120"/>
                        <a:ea typeface="標楷體" panose="03000509000000000000" pitchFamily="65" charset="-120"/>
                      </a:endParaRP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gridSpan="2">
                  <a:txBody>
                    <a:bodyPr/>
                    <a:lstStyle/>
                    <a:p>
                      <a:pPr algn="ctr"/>
                      <a:r>
                        <a:rPr lang="en-US" altLang="zh-TW" sz="1100" b="1" dirty="0">
                          <a:latin typeface="標楷體" panose="03000509000000000000" pitchFamily="65" charset="-120"/>
                          <a:ea typeface="標楷體" panose="03000509000000000000" pitchFamily="65" charset="-120"/>
                        </a:rPr>
                        <a:t>0.8</a:t>
                      </a:r>
                      <a:endParaRPr lang="zh-TW" altLang="en-US" sz="1100" b="1" dirty="0">
                        <a:latin typeface="標楷體" panose="03000509000000000000" pitchFamily="65" charset="-120"/>
                        <a:ea typeface="標楷體" panose="03000509000000000000" pitchFamily="65" charset="-120"/>
                      </a:endParaRP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gridSpan="2">
                  <a:txBody>
                    <a:bodyPr/>
                    <a:lstStyle/>
                    <a:p>
                      <a:pPr algn="ctr"/>
                      <a:r>
                        <a:rPr lang="en-US" altLang="zh-TW" sz="1100" b="1" dirty="0">
                          <a:latin typeface="標楷體" panose="03000509000000000000" pitchFamily="65" charset="-120"/>
                          <a:ea typeface="標楷體" panose="03000509000000000000" pitchFamily="65" charset="-120"/>
                        </a:rPr>
                        <a:t>0.6</a:t>
                      </a:r>
                      <a:endParaRPr lang="zh-TW" altLang="en-US" sz="1100" b="1" dirty="0">
                        <a:latin typeface="標楷體" panose="03000509000000000000" pitchFamily="65" charset="-120"/>
                        <a:ea typeface="標楷體" panose="03000509000000000000" pitchFamily="65" charset="-120"/>
                      </a:endParaRP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gridSpan="3">
                  <a:txBody>
                    <a:bodyPr/>
                    <a:lstStyle/>
                    <a:p>
                      <a:pPr algn="ctr"/>
                      <a:r>
                        <a:rPr lang="en-US" altLang="zh-TW" sz="1100" b="1" dirty="0">
                          <a:latin typeface="標楷體" panose="03000509000000000000" pitchFamily="65" charset="-120"/>
                          <a:ea typeface="標楷體" panose="03000509000000000000" pitchFamily="65" charset="-120"/>
                        </a:rPr>
                        <a:t>0.4</a:t>
                      </a:r>
                      <a:endParaRPr lang="zh-TW" altLang="en-US" sz="1100" b="1" dirty="0">
                        <a:latin typeface="標楷體" panose="03000509000000000000" pitchFamily="65" charset="-120"/>
                        <a:ea typeface="標楷體" panose="03000509000000000000" pitchFamily="65" charset="-120"/>
                      </a:endParaRP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hMerge="1">
                  <a:txBody>
                    <a:bodyPr/>
                    <a:lstStyle/>
                    <a:p>
                      <a:endParaRPr lang="zh-TW" altLang="en-US"/>
                    </a:p>
                  </a:txBody>
                  <a:tcPr/>
                </a:tc>
                <a:tc gridSpan="2">
                  <a:txBody>
                    <a:bodyPr/>
                    <a:lstStyle/>
                    <a:p>
                      <a:pPr algn="ctr"/>
                      <a:r>
                        <a:rPr lang="en-US" altLang="zh-TW" sz="1100" b="1" dirty="0">
                          <a:latin typeface="標楷體" panose="03000509000000000000" pitchFamily="65" charset="-120"/>
                          <a:ea typeface="標楷體" panose="03000509000000000000" pitchFamily="65" charset="-120"/>
                        </a:rPr>
                        <a:t>0.2</a:t>
                      </a:r>
                      <a:endParaRPr lang="zh-TW" altLang="en-US" sz="1100" b="1" dirty="0">
                        <a:latin typeface="標楷體" panose="03000509000000000000" pitchFamily="65" charset="-120"/>
                        <a:ea typeface="標楷體" panose="03000509000000000000" pitchFamily="65" charset="-120"/>
                      </a:endParaRP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gridSpan="2">
                  <a:txBody>
                    <a:bodyPr/>
                    <a:lstStyle/>
                    <a:p>
                      <a:pPr algn="ctr"/>
                      <a:r>
                        <a:rPr lang="en-US" altLang="zh-TW" sz="1100" b="1" dirty="0">
                          <a:latin typeface="標楷體" panose="03000509000000000000" pitchFamily="65" charset="-120"/>
                          <a:ea typeface="標楷體" panose="03000509000000000000" pitchFamily="65" charset="-120"/>
                        </a:rPr>
                        <a:t>0.1</a:t>
                      </a:r>
                      <a:endParaRPr lang="zh-TW" altLang="en-US" sz="1100" b="1" dirty="0">
                        <a:latin typeface="標楷體" panose="03000509000000000000" pitchFamily="65" charset="-120"/>
                        <a:ea typeface="標楷體" panose="03000509000000000000" pitchFamily="65" charset="-120"/>
                      </a:endParaRPr>
                    </a:p>
                  </a:txBody>
                  <a:tcPr marL="68582" marR="68582" marT="34274" marB="34274" anchor="ctr">
                    <a:cell3D prstMaterial="dkEdge">
                      <a:bevel/>
                      <a:lightRig rig="flood" dir="t"/>
                    </a:cell3D>
                    <a:solidFill>
                      <a:srgbClr val="FFFFCC"/>
                    </a:solidFill>
                  </a:tcPr>
                </a:tc>
                <a:tc h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xmlns="" val="10006"/>
                  </a:ext>
                </a:extLst>
              </a:tr>
              <a:tr h="842359">
                <a:tc gridSpan="2">
                  <a:txBody>
                    <a:bodyPr/>
                    <a:lstStyle/>
                    <a:p>
                      <a:pPr algn="ctr"/>
                      <a:r>
                        <a:rPr lang="zh-TW" altLang="en-US" sz="1800" b="1" dirty="0">
                          <a:solidFill>
                            <a:schemeClr val="bg1"/>
                          </a:solidFill>
                          <a:latin typeface="標楷體" panose="03000509000000000000" pitchFamily="65" charset="-120"/>
                          <a:ea typeface="標楷體" panose="03000509000000000000" pitchFamily="65" charset="-120"/>
                        </a:rPr>
                        <a:t>總積分</a:t>
                      </a:r>
                    </a:p>
                  </a:txBody>
                  <a:tcPr marL="68582" marR="68582" marT="34274" marB="34274" anchor="ctr">
                    <a:cell3D prstMaterial="dkEdge">
                      <a:bevel/>
                      <a:lightRig rig="flood" dir="t"/>
                    </a:cell3D>
                    <a:solidFill>
                      <a:srgbClr val="0070C0"/>
                    </a:solidFill>
                  </a:tcPr>
                </a:tc>
                <a:tc hMerge="1">
                  <a:txBody>
                    <a:bodyPr/>
                    <a:lstStyle/>
                    <a:p>
                      <a:endParaRPr lang="zh-TW" altLang="en-US" sz="2400" dirty="0">
                        <a:solidFill>
                          <a:schemeClr val="bg1"/>
                        </a:solidFill>
                        <a:latin typeface="標楷體" panose="03000509000000000000" pitchFamily="65" charset="-120"/>
                        <a:ea typeface="標楷體" panose="03000509000000000000" pitchFamily="65" charset="-120"/>
                      </a:endParaRPr>
                    </a:p>
                  </a:txBody>
                  <a:tcPr>
                    <a:solidFill>
                      <a:srgbClr val="0070C0"/>
                    </a:solidFill>
                  </a:tcPr>
                </a:tc>
                <a:tc gridSpan="15">
                  <a:txBody>
                    <a:bodyPr/>
                    <a:lstStyle/>
                    <a:p>
                      <a:pPr algn="ctr"/>
                      <a:r>
                        <a:rPr lang="en-US" altLang="zh-TW" sz="4800" b="1"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72</a:t>
                      </a:r>
                      <a:r>
                        <a:rPr lang="zh-TW" altLang="en-US" sz="4800" b="1"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分</a:t>
                      </a:r>
                    </a:p>
                  </a:txBody>
                  <a:tcPr marL="68582" marR="68582" marT="34274" marB="34274" anchor="ctr">
                    <a:cell3D prstMaterial="dkEdge">
                      <a:bevel/>
                      <a:lightRig rig="flood" dir="t"/>
                    </a:cell3D>
                    <a:solidFill>
                      <a:srgbClr val="FFFFCC"/>
                    </a:solidFill>
                  </a:tcPr>
                </a:tc>
                <a:tc hMerge="1">
                  <a:txBody>
                    <a:bodyPr/>
                    <a:lstStyle/>
                    <a:p>
                      <a:endParaRPr lang="zh-TW" altLang="en-US" dirty="0"/>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dirty="0"/>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dirty="0"/>
                    </a:p>
                  </a:txBody>
                  <a:tcPr/>
                </a:tc>
                <a:extLst>
                  <a:ext uri="{0D108BD9-81ED-4DB2-BD59-A6C34878D82A}">
                    <a16:rowId xmlns:a16="http://schemas.microsoft.com/office/drawing/2014/main" xmlns="" val="10007"/>
                  </a:ext>
                </a:extLst>
              </a:tr>
            </a:tbl>
          </a:graphicData>
        </a:graphic>
      </p:graphicFrame>
      <p:sp>
        <p:nvSpPr>
          <p:cNvPr id="9" name="七角星形 8"/>
          <p:cNvSpPr/>
          <p:nvPr/>
        </p:nvSpPr>
        <p:spPr>
          <a:xfrm rot="20838699">
            <a:off x="8318350" y="2461304"/>
            <a:ext cx="2626962" cy="2282996"/>
          </a:xfrm>
          <a:prstGeom prst="star7">
            <a:avLst>
              <a:gd name="adj" fmla="val 31521"/>
              <a:gd name="hf" fmla="val 102572"/>
              <a:gd name="vf" fmla="val 105210"/>
            </a:avLst>
          </a:prstGeom>
          <a:solidFill>
            <a:srgbClr val="9569E5"/>
          </a:solidFill>
          <a:scene3d>
            <a:camera prst="orthographicFront"/>
            <a:lightRig rig="threePt" dir="t"/>
          </a:scene3d>
          <a:sp3d>
            <a:bevelT w="127000" h="127000"/>
          </a:sp3d>
        </p:spPr>
        <p:style>
          <a:lnRef idx="0">
            <a:schemeClr val="accent2"/>
          </a:lnRef>
          <a:fillRef idx="3">
            <a:schemeClr val="accent2"/>
          </a:fillRef>
          <a:effectRef idx="3">
            <a:schemeClr val="accent2"/>
          </a:effectRef>
          <a:fontRef idx="minor">
            <a:schemeClr val="lt1"/>
          </a:fontRef>
        </p:style>
        <p:txBody>
          <a:bodyPr lIns="27000" rIns="27000" bIns="27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TW" sz="2000" b="1"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rPr>
              <a:t>唯一志願</a:t>
            </a:r>
            <a:endParaRPr kumimoji="0" lang="en-US" altLang="zh-TW" sz="2400" b="1"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rPr>
              <a:t>志願序</a:t>
            </a:r>
            <a:r>
              <a:rPr kumimoji="0" lang="en-US" altLang="zh-TW" sz="2400" b="1"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rPr>
              <a:t/>
            </a:r>
            <a:br>
              <a:rPr kumimoji="0" lang="en-US" altLang="zh-TW" sz="2400" b="1"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rPr>
            </a:br>
            <a:r>
              <a:rPr kumimoji="0" lang="zh-TW" altLang="en-US" sz="2400" b="1"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rPr>
              <a:t>不計分</a:t>
            </a:r>
            <a:endParaRPr kumimoji="0" lang="en-US" altLang="zh-TW" sz="2400" b="1"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pic>
        <p:nvPicPr>
          <p:cNvPr id="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450139" y="5520191"/>
            <a:ext cx="1593056" cy="13108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44620335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anim calcmode="lin" valueType="num">
                                      <p:cBhvr>
                                        <p:cTn id="8" dur="2000" fill="hold"/>
                                        <p:tgtEl>
                                          <p:spTgt spid="12"/>
                                        </p:tgtEl>
                                        <p:attrNameLst>
                                          <p:attrName>ppt_w</p:attrName>
                                        </p:attrNameLst>
                                      </p:cBhvr>
                                      <p:tavLst>
                                        <p:tav tm="0" fmla="#ppt_w*sin(2.5*pi*$)">
                                          <p:val>
                                            <p:fltVal val="0"/>
                                          </p:val>
                                        </p:tav>
                                        <p:tav tm="100000">
                                          <p:val>
                                            <p:fltVal val="1"/>
                                          </p:val>
                                        </p:tav>
                                      </p:tavLst>
                                    </p:anim>
                                    <p:anim calcmode="lin" valueType="num">
                                      <p:cBhvr>
                                        <p:cTn id="9" dur="2000" fill="hold"/>
                                        <p:tgtEl>
                                          <p:spTgt spid="12"/>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9" name="表格 8"/>
          <p:cNvGraphicFramePr>
            <a:graphicFrameLocks noGrp="1"/>
          </p:cNvGraphicFramePr>
          <p:nvPr>
            <p:extLst>
              <p:ext uri="{D42A27DB-BD31-4B8C-83A1-F6EECF244321}">
                <p14:modId xmlns:p14="http://schemas.microsoft.com/office/powerpoint/2010/main" val="3860106437"/>
              </p:ext>
            </p:extLst>
          </p:nvPr>
        </p:nvGraphicFramePr>
        <p:xfrm>
          <a:off x="1534519" y="1574968"/>
          <a:ext cx="9122961" cy="5253915"/>
        </p:xfrm>
        <a:graphic>
          <a:graphicData uri="http://schemas.openxmlformats.org/drawingml/2006/table">
            <a:tbl>
              <a:tblPr firstRow="1" bandRow="1">
                <a:tableStyleId>{5C22544A-7EE6-4342-B048-85BDC9FD1C3A}</a:tableStyleId>
              </a:tblPr>
              <a:tblGrid>
                <a:gridCol w="1109446">
                  <a:extLst>
                    <a:ext uri="{9D8B030D-6E8A-4147-A177-3AD203B41FA5}">
                      <a16:colId xmlns:a16="http://schemas.microsoft.com/office/drawing/2014/main" xmlns="" val="20000"/>
                    </a:ext>
                  </a:extLst>
                </a:gridCol>
                <a:gridCol w="1110785">
                  <a:extLst>
                    <a:ext uri="{9D8B030D-6E8A-4147-A177-3AD203B41FA5}">
                      <a16:colId xmlns:a16="http://schemas.microsoft.com/office/drawing/2014/main" xmlns="" val="20001"/>
                    </a:ext>
                  </a:extLst>
                </a:gridCol>
                <a:gridCol w="1031444">
                  <a:extLst>
                    <a:ext uri="{9D8B030D-6E8A-4147-A177-3AD203B41FA5}">
                      <a16:colId xmlns:a16="http://schemas.microsoft.com/office/drawing/2014/main" xmlns="" val="20002"/>
                    </a:ext>
                  </a:extLst>
                </a:gridCol>
                <a:gridCol w="2102730">
                  <a:extLst>
                    <a:ext uri="{9D8B030D-6E8A-4147-A177-3AD203B41FA5}">
                      <a16:colId xmlns:a16="http://schemas.microsoft.com/office/drawing/2014/main" xmlns="" val="20003"/>
                    </a:ext>
                  </a:extLst>
                </a:gridCol>
                <a:gridCol w="1548326">
                  <a:extLst>
                    <a:ext uri="{9D8B030D-6E8A-4147-A177-3AD203B41FA5}">
                      <a16:colId xmlns:a16="http://schemas.microsoft.com/office/drawing/2014/main" xmlns="" val="20004"/>
                    </a:ext>
                  </a:extLst>
                </a:gridCol>
                <a:gridCol w="2220230">
                  <a:extLst>
                    <a:ext uri="{9D8B030D-6E8A-4147-A177-3AD203B41FA5}">
                      <a16:colId xmlns:a16="http://schemas.microsoft.com/office/drawing/2014/main" xmlns="" val="20005"/>
                    </a:ext>
                  </a:extLst>
                </a:gridCol>
              </a:tblGrid>
              <a:tr h="762100">
                <a:tc>
                  <a:txBody>
                    <a:bodyPr/>
                    <a:lstStyle/>
                    <a:p>
                      <a:pPr algn="ctr">
                        <a:spcBef>
                          <a:spcPts val="600"/>
                        </a:spcBef>
                        <a:spcAft>
                          <a:spcPts val="600"/>
                        </a:spcAft>
                      </a:pPr>
                      <a:r>
                        <a:rPr lang="zh-TW" altLang="en-US" sz="1800" dirty="0">
                          <a:latin typeface="標楷體" panose="03000509000000000000" pitchFamily="65" charset="-120"/>
                          <a:ea typeface="標楷體" panose="03000509000000000000" pitchFamily="65" charset="-120"/>
                        </a:rPr>
                        <a:t>類別</a:t>
                      </a:r>
                    </a:p>
                  </a:txBody>
                  <a:tcPr marL="68583" marR="68583" marT="34270" marB="34270" anchor="ctr">
                    <a:cell3D prstMaterial="dkEdge">
                      <a:bevel/>
                      <a:lightRig rig="flood" dir="t"/>
                    </a:cell3D>
                    <a:solidFill>
                      <a:srgbClr val="990000"/>
                    </a:solidFill>
                  </a:tcPr>
                </a:tc>
                <a:tc>
                  <a:txBody>
                    <a:bodyPr/>
                    <a:lstStyle/>
                    <a:p>
                      <a:pPr algn="ctr">
                        <a:spcBef>
                          <a:spcPts val="600"/>
                        </a:spcBef>
                        <a:spcAft>
                          <a:spcPts val="600"/>
                        </a:spcAft>
                      </a:pPr>
                      <a:r>
                        <a:rPr lang="zh-TW" altLang="en-US" sz="1800" dirty="0">
                          <a:latin typeface="標楷體" panose="03000509000000000000" pitchFamily="65" charset="-120"/>
                          <a:ea typeface="標楷體" panose="03000509000000000000" pitchFamily="65" charset="-120"/>
                        </a:rPr>
                        <a:t>項目</a:t>
                      </a:r>
                    </a:p>
                  </a:txBody>
                  <a:tcPr marL="68583" marR="68583" marT="34270" marB="34270" anchor="ctr">
                    <a:cell3D prstMaterial="dkEdge">
                      <a:bevel/>
                      <a:lightRig rig="flood" dir="t"/>
                    </a:cell3D>
                    <a:solidFill>
                      <a:srgbClr val="990000"/>
                    </a:solidFill>
                  </a:tcPr>
                </a:tc>
                <a:tc>
                  <a:txBody>
                    <a:bodyPr/>
                    <a:lstStyle/>
                    <a:p>
                      <a:pPr algn="ctr">
                        <a:spcBef>
                          <a:spcPts val="600"/>
                        </a:spcBef>
                        <a:spcAft>
                          <a:spcPts val="600"/>
                        </a:spcAft>
                      </a:pPr>
                      <a:r>
                        <a:rPr lang="zh-TW" altLang="en-US" sz="1800" dirty="0">
                          <a:latin typeface="標楷體" panose="03000509000000000000" pitchFamily="65" charset="-120"/>
                          <a:ea typeface="標楷體" panose="03000509000000000000" pitchFamily="65" charset="-120"/>
                        </a:rPr>
                        <a:t>上限</a:t>
                      </a:r>
                    </a:p>
                  </a:txBody>
                  <a:tcPr marL="68583" marR="68583" marT="34270" marB="34270" anchor="ctr">
                    <a:cell3D prstMaterial="dkEdge">
                      <a:bevel/>
                      <a:lightRig rig="flood" dir="t"/>
                    </a:cell3D>
                    <a:solidFill>
                      <a:srgbClr val="990000"/>
                    </a:solidFill>
                  </a:tcPr>
                </a:tc>
                <a:tc gridSpan="2">
                  <a:txBody>
                    <a:bodyPr/>
                    <a:lstStyle/>
                    <a:p>
                      <a:pPr algn="ctr">
                        <a:spcBef>
                          <a:spcPts val="600"/>
                        </a:spcBef>
                        <a:spcAft>
                          <a:spcPts val="600"/>
                        </a:spcAft>
                      </a:pPr>
                      <a:r>
                        <a:rPr lang="zh-TW" altLang="en-US" sz="1800" dirty="0">
                          <a:latin typeface="標楷體" panose="03000509000000000000" pitchFamily="65" charset="-120"/>
                          <a:ea typeface="標楷體" panose="03000509000000000000" pitchFamily="65" charset="-120"/>
                        </a:rPr>
                        <a:t>積分換算</a:t>
                      </a:r>
                    </a:p>
                  </a:txBody>
                  <a:tcPr marL="68583" marR="68583" marT="34270" marB="34270" anchor="ctr">
                    <a:cell3D prstMaterial="dkEdge">
                      <a:bevel/>
                      <a:lightRig rig="flood" dir="t"/>
                    </a:cell3D>
                    <a:solidFill>
                      <a:srgbClr val="990000"/>
                    </a:solidFill>
                  </a:tcPr>
                </a:tc>
                <a:tc hMerge="1">
                  <a:txBody>
                    <a:bodyPr/>
                    <a:lstStyle/>
                    <a:p>
                      <a:pPr algn="ctr"/>
                      <a:endParaRPr lang="zh-TW" altLang="en-US" sz="2400" dirty="0">
                        <a:latin typeface="標楷體" panose="03000509000000000000" pitchFamily="65" charset="-120"/>
                        <a:ea typeface="標楷體" panose="03000509000000000000" pitchFamily="65" charset="-120"/>
                      </a:endParaRPr>
                    </a:p>
                  </a:txBody>
                  <a:tcPr>
                    <a:solidFill>
                      <a:srgbClr val="990000"/>
                    </a:solidFill>
                  </a:tcPr>
                </a:tc>
                <a:tc>
                  <a:txBody>
                    <a:bodyPr/>
                    <a:lstStyle/>
                    <a:p>
                      <a:pPr algn="ctr">
                        <a:spcBef>
                          <a:spcPts val="600"/>
                        </a:spcBef>
                        <a:spcAft>
                          <a:spcPts val="600"/>
                        </a:spcAft>
                      </a:pPr>
                      <a:r>
                        <a:rPr lang="zh-TW" altLang="en-US" sz="1800" dirty="0">
                          <a:latin typeface="標楷體" panose="03000509000000000000" pitchFamily="65" charset="-120"/>
                          <a:ea typeface="標楷體" panose="03000509000000000000" pitchFamily="65" charset="-120"/>
                        </a:rPr>
                        <a:t>說明</a:t>
                      </a:r>
                    </a:p>
                  </a:txBody>
                  <a:tcPr marL="68583" marR="68583" marT="34270" marB="34270" anchor="ctr">
                    <a:cell3D prstMaterial="dkEdge">
                      <a:bevel/>
                      <a:lightRig rig="flood" dir="t"/>
                    </a:cell3D>
                    <a:solidFill>
                      <a:srgbClr val="990000"/>
                    </a:solidFill>
                  </a:tcPr>
                </a:tc>
                <a:extLst>
                  <a:ext uri="{0D108BD9-81ED-4DB2-BD59-A6C34878D82A}">
                    <a16:rowId xmlns:a16="http://schemas.microsoft.com/office/drawing/2014/main" xmlns="" val="10000"/>
                  </a:ext>
                </a:extLst>
              </a:tr>
              <a:tr h="1679927">
                <a:tc rowSpan="2">
                  <a:txBody>
                    <a:bodyPr/>
                    <a:lstStyle/>
                    <a:p>
                      <a:pPr algn="ctr"/>
                      <a:r>
                        <a:rPr lang="zh-TW" altLang="en-US" sz="1800" dirty="0">
                          <a:solidFill>
                            <a:schemeClr val="bg1"/>
                          </a:solidFill>
                          <a:latin typeface="標楷體" panose="03000509000000000000" pitchFamily="65" charset="-120"/>
                          <a:ea typeface="標楷體" panose="03000509000000000000" pitchFamily="65" charset="-120"/>
                        </a:rPr>
                        <a:t>多元</a:t>
                      </a:r>
                      <a:endParaRPr lang="en-US" altLang="zh-TW" sz="1800" dirty="0">
                        <a:solidFill>
                          <a:schemeClr val="bg1"/>
                        </a:solidFill>
                        <a:latin typeface="標楷體" panose="03000509000000000000" pitchFamily="65" charset="-120"/>
                        <a:ea typeface="標楷體" panose="03000509000000000000" pitchFamily="65" charset="-120"/>
                      </a:endParaRPr>
                    </a:p>
                    <a:p>
                      <a:pPr algn="ctr"/>
                      <a:r>
                        <a:rPr lang="zh-TW" altLang="en-US" sz="1800" dirty="0">
                          <a:solidFill>
                            <a:schemeClr val="bg1"/>
                          </a:solidFill>
                          <a:latin typeface="標楷體" panose="03000509000000000000" pitchFamily="65" charset="-120"/>
                          <a:ea typeface="標楷體" panose="03000509000000000000" pitchFamily="65" charset="-120"/>
                        </a:rPr>
                        <a:t>學習</a:t>
                      </a:r>
                      <a:endParaRPr lang="en-US" altLang="zh-TW" sz="1800" dirty="0">
                        <a:solidFill>
                          <a:schemeClr val="bg1"/>
                        </a:solidFill>
                        <a:latin typeface="標楷體" panose="03000509000000000000" pitchFamily="65" charset="-120"/>
                        <a:ea typeface="標楷體" panose="03000509000000000000" pitchFamily="65" charset="-120"/>
                      </a:endParaRPr>
                    </a:p>
                    <a:p>
                      <a:pPr algn="ctr"/>
                      <a:r>
                        <a:rPr lang="zh-TW" altLang="en-US" sz="1800" dirty="0">
                          <a:solidFill>
                            <a:schemeClr val="bg1"/>
                          </a:solidFill>
                          <a:latin typeface="標楷體" panose="03000509000000000000" pitchFamily="65" charset="-120"/>
                          <a:ea typeface="標楷體" panose="03000509000000000000" pitchFamily="65" charset="-120"/>
                        </a:rPr>
                        <a:t>表現</a:t>
                      </a:r>
                    </a:p>
                  </a:txBody>
                  <a:tcPr marL="68583" marR="68583" marT="34270" marB="34270" anchor="ctr">
                    <a:cell3D prstMaterial="dkEdge">
                      <a:bevel/>
                      <a:lightRig rig="flood" dir="t"/>
                    </a:cell3D>
                    <a:solidFill>
                      <a:srgbClr val="0070C0"/>
                    </a:solidFill>
                  </a:tcPr>
                </a:tc>
                <a:tc>
                  <a:txBody>
                    <a:bodyPr/>
                    <a:lstStyle/>
                    <a:p>
                      <a:pPr algn="ctr"/>
                      <a:r>
                        <a:rPr lang="zh-TW" altLang="en-US" sz="1800" dirty="0">
                          <a:solidFill>
                            <a:schemeClr val="bg1"/>
                          </a:solidFill>
                          <a:latin typeface="標楷體" panose="03000509000000000000" pitchFamily="65" charset="-120"/>
                          <a:ea typeface="標楷體" panose="03000509000000000000" pitchFamily="65" charset="-120"/>
                        </a:rPr>
                        <a:t>均衡</a:t>
                      </a:r>
                      <a:endParaRPr lang="en-US" altLang="zh-TW" sz="1800" dirty="0">
                        <a:solidFill>
                          <a:schemeClr val="bg1"/>
                        </a:solidFill>
                        <a:latin typeface="標楷體" panose="03000509000000000000" pitchFamily="65" charset="-120"/>
                        <a:ea typeface="標楷體" panose="03000509000000000000" pitchFamily="65" charset="-120"/>
                      </a:endParaRPr>
                    </a:p>
                    <a:p>
                      <a:pPr algn="ctr"/>
                      <a:r>
                        <a:rPr lang="zh-TW" altLang="en-US" sz="1800" dirty="0">
                          <a:solidFill>
                            <a:schemeClr val="bg1"/>
                          </a:solidFill>
                          <a:latin typeface="標楷體" panose="03000509000000000000" pitchFamily="65" charset="-120"/>
                          <a:ea typeface="標楷體" panose="03000509000000000000" pitchFamily="65" charset="-120"/>
                        </a:rPr>
                        <a:t>學習</a:t>
                      </a:r>
                    </a:p>
                  </a:txBody>
                  <a:tcPr marL="68583" marR="68583" marT="34270" marB="34270" anchor="ctr">
                    <a:cell3D prstMaterial="dkEdge">
                      <a:bevel/>
                      <a:lightRig rig="flood" dir="t"/>
                    </a:cell3D>
                    <a:solidFill>
                      <a:srgbClr val="0070C0"/>
                    </a:solidFill>
                  </a:tcPr>
                </a:tc>
                <a:tc>
                  <a:txBody>
                    <a:bodyPr/>
                    <a:lstStyle/>
                    <a:p>
                      <a:pPr algn="ctr">
                        <a:spcBef>
                          <a:spcPts val="600"/>
                        </a:spcBef>
                      </a:pPr>
                      <a:r>
                        <a:rPr lang="zh-TW" altLang="en-US" sz="1500" dirty="0">
                          <a:latin typeface="標楷體" panose="03000509000000000000" pitchFamily="65" charset="-120"/>
                          <a:ea typeface="標楷體" panose="03000509000000000000" pitchFamily="65" charset="-120"/>
                        </a:rPr>
                        <a:t>上限</a:t>
                      </a:r>
                      <a:endParaRPr lang="en-US" altLang="zh-TW" sz="1500" dirty="0">
                        <a:latin typeface="標楷體" panose="03000509000000000000" pitchFamily="65" charset="-120"/>
                        <a:ea typeface="標楷體" panose="03000509000000000000" pitchFamily="65" charset="-120"/>
                      </a:endParaRPr>
                    </a:p>
                    <a:p>
                      <a:pPr algn="ctr">
                        <a:spcBef>
                          <a:spcPts val="600"/>
                        </a:spcBef>
                      </a:pPr>
                      <a:r>
                        <a:rPr lang="en-US" altLang="zh-TW" sz="2100" dirty="0">
                          <a:solidFill>
                            <a:srgbClr val="FF0000"/>
                          </a:solidFill>
                          <a:latin typeface="標楷體" panose="03000509000000000000" pitchFamily="65" charset="-120"/>
                          <a:ea typeface="標楷體" panose="03000509000000000000" pitchFamily="65" charset="-120"/>
                        </a:rPr>
                        <a:t>21</a:t>
                      </a:r>
                      <a:r>
                        <a:rPr lang="zh-TW" altLang="en-US" sz="2100" dirty="0">
                          <a:solidFill>
                            <a:srgbClr val="FF0000"/>
                          </a:solidFill>
                          <a:latin typeface="標楷體" panose="03000509000000000000" pitchFamily="65" charset="-120"/>
                          <a:ea typeface="標楷體" panose="03000509000000000000" pitchFamily="65" charset="-120"/>
                        </a:rPr>
                        <a:t>分</a:t>
                      </a:r>
                    </a:p>
                  </a:txBody>
                  <a:tcPr marL="68583" marR="68583" marT="34270" marB="34270" anchor="ctr">
                    <a:cell3D prstMaterial="dkEdge">
                      <a:bevel/>
                      <a:lightRig rig="flood" dir="t"/>
                    </a:cell3D>
                    <a:solidFill>
                      <a:schemeClr val="accent2">
                        <a:lumMod val="20000"/>
                        <a:lumOff val="80000"/>
                      </a:schemeClr>
                    </a:solidFill>
                  </a:tcPr>
                </a:tc>
                <a:tc>
                  <a:txBody>
                    <a:bodyPr/>
                    <a:lstStyle/>
                    <a:p>
                      <a:pPr algn="ctr"/>
                      <a:r>
                        <a:rPr lang="en-US" altLang="zh-TW" sz="2100" dirty="0">
                          <a:solidFill>
                            <a:srgbClr val="FF0000"/>
                          </a:solidFill>
                          <a:latin typeface="標楷體" panose="03000509000000000000" pitchFamily="65" charset="-120"/>
                          <a:ea typeface="標楷體" panose="03000509000000000000" pitchFamily="65" charset="-120"/>
                        </a:rPr>
                        <a:t>7</a:t>
                      </a:r>
                      <a:r>
                        <a:rPr lang="zh-TW" altLang="en-US" sz="2100" dirty="0">
                          <a:solidFill>
                            <a:srgbClr val="FF0000"/>
                          </a:solidFill>
                          <a:latin typeface="標楷體" panose="03000509000000000000" pitchFamily="65" charset="-120"/>
                          <a:ea typeface="標楷體" panose="03000509000000000000" pitchFamily="65" charset="-120"/>
                        </a:rPr>
                        <a:t>分</a:t>
                      </a:r>
                      <a:endParaRPr lang="en-US" altLang="zh-TW" sz="2100" dirty="0">
                        <a:solidFill>
                          <a:srgbClr val="FF0000"/>
                        </a:solidFill>
                        <a:latin typeface="標楷體" panose="03000509000000000000" pitchFamily="65" charset="-120"/>
                        <a:ea typeface="標楷體" panose="03000509000000000000" pitchFamily="65" charset="-120"/>
                      </a:endParaRPr>
                    </a:p>
                    <a:p>
                      <a:pPr algn="ctr"/>
                      <a:r>
                        <a:rPr lang="zh-TW" altLang="en-US" sz="1500" dirty="0">
                          <a:latin typeface="標楷體" panose="03000509000000000000" pitchFamily="65" charset="-120"/>
                          <a:ea typeface="標楷體" panose="03000509000000000000" pitchFamily="65" charset="-120"/>
                        </a:rPr>
                        <a:t>符合</a:t>
                      </a:r>
                      <a:r>
                        <a:rPr lang="en-US" altLang="zh-TW" sz="1500" dirty="0">
                          <a:latin typeface="標楷體" panose="03000509000000000000" pitchFamily="65" charset="-120"/>
                          <a:ea typeface="標楷體" panose="03000509000000000000" pitchFamily="65" charset="-120"/>
                        </a:rPr>
                        <a:t>1</a:t>
                      </a:r>
                      <a:r>
                        <a:rPr lang="zh-TW" altLang="en-US" sz="1500" dirty="0">
                          <a:latin typeface="標楷體" panose="03000509000000000000" pitchFamily="65" charset="-120"/>
                          <a:ea typeface="標楷體" panose="03000509000000000000" pitchFamily="65" charset="-120"/>
                        </a:rPr>
                        <a:t>個領域</a:t>
                      </a:r>
                    </a:p>
                  </a:txBody>
                  <a:tcPr marL="68583" marR="68583" marT="34270" marB="34270" anchor="ctr">
                    <a:cell3D prstMaterial="dkEdge">
                      <a:bevel/>
                      <a:lightRig rig="flood" dir="t"/>
                    </a:cell3D>
                    <a:solidFill>
                      <a:schemeClr val="accent2">
                        <a:lumMod val="20000"/>
                        <a:lumOff val="80000"/>
                      </a:schemeClr>
                    </a:solidFill>
                  </a:tcPr>
                </a:tc>
                <a:tc>
                  <a:txBody>
                    <a:bodyPr/>
                    <a:lstStyle/>
                    <a:p>
                      <a:pPr algn="ctr"/>
                      <a:r>
                        <a:rPr lang="en-US" altLang="zh-TW" sz="2100" dirty="0">
                          <a:solidFill>
                            <a:srgbClr val="FF0000"/>
                          </a:solidFill>
                          <a:latin typeface="標楷體" panose="03000509000000000000" pitchFamily="65" charset="-120"/>
                          <a:ea typeface="標楷體" panose="03000509000000000000" pitchFamily="65" charset="-120"/>
                        </a:rPr>
                        <a:t>0</a:t>
                      </a:r>
                      <a:r>
                        <a:rPr lang="zh-TW" altLang="en-US" sz="2100" dirty="0">
                          <a:solidFill>
                            <a:srgbClr val="FF0000"/>
                          </a:solidFill>
                          <a:latin typeface="標楷體" panose="03000509000000000000" pitchFamily="65" charset="-120"/>
                          <a:ea typeface="標楷體" panose="03000509000000000000" pitchFamily="65" charset="-120"/>
                        </a:rPr>
                        <a:t>分</a:t>
                      </a:r>
                      <a:endParaRPr lang="en-US" altLang="zh-TW" sz="2100" dirty="0">
                        <a:solidFill>
                          <a:srgbClr val="FF0000"/>
                        </a:solidFill>
                        <a:latin typeface="標楷體" panose="03000509000000000000" pitchFamily="65" charset="-120"/>
                        <a:ea typeface="標楷體" panose="03000509000000000000" pitchFamily="65" charset="-120"/>
                      </a:endParaRPr>
                    </a:p>
                    <a:p>
                      <a:pPr algn="ctr"/>
                      <a:r>
                        <a:rPr lang="zh-TW" altLang="en-US" sz="1500" dirty="0">
                          <a:latin typeface="標楷體" panose="03000509000000000000" pitchFamily="65" charset="-120"/>
                          <a:ea typeface="標楷體" panose="03000509000000000000" pitchFamily="65" charset="-120"/>
                        </a:rPr>
                        <a:t>未符合</a:t>
                      </a:r>
                    </a:p>
                  </a:txBody>
                  <a:tcPr marL="68583" marR="68583" marT="34270" marB="34270" anchor="ctr">
                    <a:cell3D prstMaterial="dkEdge">
                      <a:bevel/>
                      <a:lightRig rig="flood" dir="t"/>
                    </a:cell3D>
                    <a:solidFill>
                      <a:schemeClr val="accent2">
                        <a:lumMod val="20000"/>
                        <a:lumOff val="80000"/>
                      </a:schemeClr>
                    </a:solidFill>
                  </a:tcPr>
                </a:tc>
                <a:tc>
                  <a:txBody>
                    <a:bodyPr/>
                    <a:lstStyle/>
                    <a:p>
                      <a:r>
                        <a:rPr lang="zh-TW" altLang="en-US" sz="1400" dirty="0">
                          <a:latin typeface="標楷體" panose="03000509000000000000" pitchFamily="65" charset="-120"/>
                          <a:ea typeface="標楷體" panose="03000509000000000000" pitchFamily="65" charset="-120"/>
                        </a:rPr>
                        <a:t>健體、藝文、綜合、科技四領域前五學期平均成績及格者。</a:t>
                      </a:r>
                    </a:p>
                  </a:txBody>
                  <a:tcPr marL="68583" marR="68583" marT="34270" marB="34270" anchor="ctr">
                    <a:cell3D prstMaterial="dkEdge">
                      <a:bevel/>
                      <a:lightRig rig="flood" dir="t"/>
                    </a:cell3D>
                    <a:solidFill>
                      <a:schemeClr val="accent2">
                        <a:lumMod val="20000"/>
                        <a:lumOff val="80000"/>
                      </a:schemeClr>
                    </a:solidFill>
                  </a:tcPr>
                </a:tc>
                <a:extLst>
                  <a:ext uri="{0D108BD9-81ED-4DB2-BD59-A6C34878D82A}">
                    <a16:rowId xmlns:a16="http://schemas.microsoft.com/office/drawing/2014/main" xmlns="" val="10001"/>
                  </a:ext>
                </a:extLst>
              </a:tr>
              <a:tr h="1628666">
                <a:tc vMerge="1">
                  <a:txBody>
                    <a:bodyPr/>
                    <a:lstStyle/>
                    <a:p>
                      <a:endParaRPr lang="zh-TW" altLang="en-US" sz="2400" dirty="0">
                        <a:solidFill>
                          <a:schemeClr val="bg1"/>
                        </a:solidFill>
                        <a:latin typeface="標楷體" panose="03000509000000000000" pitchFamily="65" charset="-120"/>
                        <a:ea typeface="標楷體" panose="03000509000000000000" pitchFamily="65" charset="-120"/>
                      </a:endParaRPr>
                    </a:p>
                  </a:txBody>
                  <a:tcPr>
                    <a:solidFill>
                      <a:srgbClr val="0070C0"/>
                    </a:solidFill>
                  </a:tcPr>
                </a:tc>
                <a:tc>
                  <a:txBody>
                    <a:bodyPr/>
                    <a:lstStyle/>
                    <a:p>
                      <a:pPr algn="ctr"/>
                      <a:r>
                        <a:rPr lang="zh-TW" altLang="en-US" sz="1800" dirty="0">
                          <a:solidFill>
                            <a:schemeClr val="bg1"/>
                          </a:solidFill>
                          <a:latin typeface="標楷體" panose="03000509000000000000" pitchFamily="65" charset="-120"/>
                          <a:ea typeface="標楷體" panose="03000509000000000000" pitchFamily="65" charset="-120"/>
                        </a:rPr>
                        <a:t>服務</a:t>
                      </a:r>
                      <a:endParaRPr lang="en-US" altLang="zh-TW" sz="1800" dirty="0">
                        <a:solidFill>
                          <a:schemeClr val="bg1"/>
                        </a:solidFill>
                        <a:latin typeface="標楷體" panose="03000509000000000000" pitchFamily="65" charset="-120"/>
                        <a:ea typeface="標楷體" panose="03000509000000000000" pitchFamily="65" charset="-120"/>
                      </a:endParaRPr>
                    </a:p>
                    <a:p>
                      <a:pPr algn="ctr"/>
                      <a:r>
                        <a:rPr lang="zh-TW" altLang="en-US" sz="1800" dirty="0">
                          <a:solidFill>
                            <a:schemeClr val="bg1"/>
                          </a:solidFill>
                          <a:latin typeface="標楷體" panose="03000509000000000000" pitchFamily="65" charset="-120"/>
                          <a:ea typeface="標楷體" panose="03000509000000000000" pitchFamily="65" charset="-120"/>
                        </a:rPr>
                        <a:t>學習</a:t>
                      </a:r>
                    </a:p>
                  </a:txBody>
                  <a:tcPr marL="68583" marR="68583" marT="34270" marB="34270" anchor="ctr">
                    <a:cell3D prstMaterial="dkEdge">
                      <a:bevel/>
                      <a:lightRig rig="flood" dir="t"/>
                    </a:cell3D>
                    <a:solidFill>
                      <a:srgbClr val="0070C0"/>
                    </a:solidFill>
                  </a:tcPr>
                </a:tc>
                <a:tc>
                  <a:txBody>
                    <a:bodyPr/>
                    <a:lstStyle/>
                    <a:p>
                      <a:pPr algn="ctr">
                        <a:spcBef>
                          <a:spcPts val="600"/>
                        </a:spcBef>
                      </a:pPr>
                      <a:r>
                        <a:rPr lang="zh-TW" altLang="en-US" sz="1500" dirty="0">
                          <a:latin typeface="標楷體" panose="03000509000000000000" pitchFamily="65" charset="-120"/>
                          <a:ea typeface="標楷體" panose="03000509000000000000" pitchFamily="65" charset="-120"/>
                        </a:rPr>
                        <a:t>上限</a:t>
                      </a:r>
                      <a:endParaRPr lang="en-US" altLang="zh-TW" sz="1500" dirty="0">
                        <a:latin typeface="標楷體" panose="03000509000000000000" pitchFamily="65" charset="-120"/>
                        <a:ea typeface="標楷體" panose="03000509000000000000" pitchFamily="65" charset="-120"/>
                      </a:endParaRPr>
                    </a:p>
                    <a:p>
                      <a:pPr algn="ctr">
                        <a:spcBef>
                          <a:spcPts val="600"/>
                        </a:spcBef>
                      </a:pPr>
                      <a:r>
                        <a:rPr lang="en-US" altLang="zh-TW" sz="2100" dirty="0">
                          <a:solidFill>
                            <a:srgbClr val="FF0000"/>
                          </a:solidFill>
                          <a:latin typeface="標楷體" panose="03000509000000000000" pitchFamily="65" charset="-120"/>
                          <a:ea typeface="標楷體" panose="03000509000000000000" pitchFamily="65" charset="-120"/>
                        </a:rPr>
                        <a:t>15</a:t>
                      </a:r>
                      <a:r>
                        <a:rPr lang="zh-TW" altLang="en-US" sz="2100" dirty="0">
                          <a:solidFill>
                            <a:srgbClr val="FF0000"/>
                          </a:solidFill>
                          <a:latin typeface="標楷體" panose="03000509000000000000" pitchFamily="65" charset="-120"/>
                          <a:ea typeface="標楷體" panose="03000509000000000000" pitchFamily="65" charset="-120"/>
                        </a:rPr>
                        <a:t>分</a:t>
                      </a:r>
                      <a:endParaRPr lang="zh-TW" altLang="en-US" sz="2100" dirty="0">
                        <a:latin typeface="標楷體" panose="03000509000000000000" pitchFamily="65" charset="-120"/>
                        <a:ea typeface="標楷體" panose="03000509000000000000" pitchFamily="65" charset="-120"/>
                      </a:endParaRPr>
                    </a:p>
                  </a:txBody>
                  <a:tcPr marL="68583" marR="68583" marT="34270" marB="34270" anchor="ctr">
                    <a:cell3D prstMaterial="dkEdge">
                      <a:bevel/>
                      <a:lightRig rig="flood" dir="t"/>
                    </a:cell3D>
                    <a:solidFill>
                      <a:schemeClr val="accent2">
                        <a:lumMod val="20000"/>
                        <a:lumOff val="80000"/>
                      </a:schemeClr>
                    </a:solidFill>
                  </a:tcPr>
                </a:tc>
                <a:tc gridSpan="2">
                  <a:txBody>
                    <a:bodyPr/>
                    <a:lstStyle/>
                    <a:p>
                      <a:pPr algn="ctr"/>
                      <a:r>
                        <a:rPr lang="en-US" altLang="zh-TW" sz="2100" dirty="0">
                          <a:solidFill>
                            <a:srgbClr val="FF0000"/>
                          </a:solidFill>
                          <a:latin typeface="標楷體" panose="03000509000000000000" pitchFamily="65" charset="-120"/>
                          <a:ea typeface="標楷體" panose="03000509000000000000" pitchFamily="65" charset="-120"/>
                        </a:rPr>
                        <a:t>5</a:t>
                      </a:r>
                      <a:r>
                        <a:rPr lang="zh-TW" altLang="en-US" sz="2100" dirty="0">
                          <a:solidFill>
                            <a:srgbClr val="FF0000"/>
                          </a:solidFill>
                          <a:latin typeface="標楷體" panose="03000509000000000000" pitchFamily="65" charset="-120"/>
                          <a:ea typeface="標楷體" panose="03000509000000000000" pitchFamily="65" charset="-120"/>
                        </a:rPr>
                        <a:t>分</a:t>
                      </a:r>
                      <a:endParaRPr lang="en-US" altLang="zh-TW" sz="2100" dirty="0">
                        <a:solidFill>
                          <a:srgbClr val="FF0000"/>
                        </a:solidFill>
                        <a:latin typeface="標楷體" panose="03000509000000000000" pitchFamily="65" charset="-120"/>
                        <a:ea typeface="標楷體" panose="03000509000000000000" pitchFamily="65" charset="-120"/>
                      </a:endParaRPr>
                    </a:p>
                    <a:p>
                      <a:pPr algn="ctr"/>
                      <a:r>
                        <a:rPr lang="zh-TW" altLang="en-US" sz="1500" dirty="0">
                          <a:latin typeface="標楷體" panose="03000509000000000000" pitchFamily="65" charset="-120"/>
                          <a:ea typeface="標楷體" panose="03000509000000000000" pitchFamily="65" charset="-120"/>
                        </a:rPr>
                        <a:t>每學期服務滿</a:t>
                      </a:r>
                      <a:r>
                        <a:rPr lang="en-US" altLang="zh-TW" sz="1500" dirty="0">
                          <a:latin typeface="標楷體" panose="03000509000000000000" pitchFamily="65" charset="-120"/>
                          <a:ea typeface="標楷體" panose="03000509000000000000" pitchFamily="65" charset="-120"/>
                        </a:rPr>
                        <a:t>6</a:t>
                      </a:r>
                      <a:r>
                        <a:rPr lang="zh-TW" altLang="en-US" sz="1500" dirty="0">
                          <a:latin typeface="標楷體" panose="03000509000000000000" pitchFamily="65" charset="-120"/>
                          <a:ea typeface="標楷體" panose="03000509000000000000" pitchFamily="65" charset="-120"/>
                        </a:rPr>
                        <a:t>小時以上</a:t>
                      </a:r>
                    </a:p>
                  </a:txBody>
                  <a:tcPr marL="68583" marR="68583" marT="34270" marB="34270" anchor="ctr">
                    <a:cell3D prstMaterial="dkEdge">
                      <a:bevel/>
                      <a:lightRig rig="flood" dir="t"/>
                    </a:cell3D>
                    <a:solidFill>
                      <a:schemeClr val="accent2">
                        <a:lumMod val="20000"/>
                        <a:lumOff val="80000"/>
                      </a:schemeClr>
                    </a:solidFill>
                  </a:tcPr>
                </a:tc>
                <a:tc hMerge="1">
                  <a:txBody>
                    <a:bodyPr/>
                    <a:lstStyle/>
                    <a:p>
                      <a:endParaRPr lang="zh-TW" altLang="en-US" dirty="0"/>
                    </a:p>
                  </a:txBody>
                  <a:tcPr/>
                </a:tc>
                <a:tc>
                  <a:txBody>
                    <a:bodyPr/>
                    <a:lstStyle/>
                    <a:p>
                      <a:r>
                        <a:rPr lang="en-US" altLang="zh-TW" sz="1400" dirty="0">
                          <a:latin typeface="標楷體" panose="03000509000000000000" pitchFamily="65" charset="-120"/>
                          <a:ea typeface="標楷體" panose="03000509000000000000" pitchFamily="65" charset="-120"/>
                        </a:rPr>
                        <a:t>1.</a:t>
                      </a:r>
                      <a:r>
                        <a:rPr lang="zh-TW" altLang="en-US" sz="1400" dirty="0">
                          <a:latin typeface="標楷體" panose="03000509000000000000" pitchFamily="65" charset="-120"/>
                          <a:ea typeface="標楷體" panose="03000509000000000000" pitchFamily="65" charset="-120"/>
                        </a:rPr>
                        <a:t>由國中學校認證。</a:t>
                      </a:r>
                      <a:endParaRPr lang="en-US" altLang="zh-TW" sz="1400" dirty="0">
                        <a:latin typeface="標楷體" panose="03000509000000000000" pitchFamily="65" charset="-120"/>
                        <a:ea typeface="標楷體" panose="03000509000000000000" pitchFamily="65" charset="-120"/>
                      </a:endParaRPr>
                    </a:p>
                    <a:p>
                      <a:r>
                        <a:rPr lang="en-US" altLang="zh-TW" sz="1400" dirty="0">
                          <a:latin typeface="標楷體" panose="03000509000000000000" pitchFamily="65" charset="-120"/>
                          <a:ea typeface="標楷體" panose="03000509000000000000" pitchFamily="65" charset="-120"/>
                        </a:rPr>
                        <a:t>2.</a:t>
                      </a:r>
                      <a:r>
                        <a:rPr lang="zh-TW" altLang="en-US" sz="1400" dirty="0">
                          <a:latin typeface="標楷體" panose="03000509000000000000" pitchFamily="65" charset="-120"/>
                          <a:ea typeface="標楷體" panose="03000509000000000000" pitchFamily="65" charset="-120"/>
                        </a:rPr>
                        <a:t>採計期間至</a:t>
                      </a:r>
                      <a:r>
                        <a:rPr lang="en-US" altLang="zh-TW" sz="1400" dirty="0">
                          <a:latin typeface="標楷體" panose="03000509000000000000" pitchFamily="65" charset="-120"/>
                          <a:ea typeface="標楷體" panose="03000509000000000000" pitchFamily="65" charset="-120"/>
                        </a:rPr>
                        <a:t>111</a:t>
                      </a:r>
                      <a:r>
                        <a:rPr lang="zh-TW" altLang="en-US" sz="1400" dirty="0">
                          <a:latin typeface="標楷體" panose="03000509000000000000" pitchFamily="65" charset="-120"/>
                          <a:ea typeface="標楷體" panose="03000509000000000000" pitchFamily="65" charset="-120"/>
                        </a:rPr>
                        <a:t>學年度上學期止。</a:t>
                      </a:r>
                    </a:p>
                  </a:txBody>
                  <a:tcPr marL="68583" marR="68583" marT="34270" marB="34270" anchor="ctr">
                    <a:cell3D prstMaterial="dkEdge">
                      <a:bevel/>
                      <a:lightRig rig="flood" dir="t"/>
                    </a:cell3D>
                    <a:solidFill>
                      <a:schemeClr val="accent2">
                        <a:lumMod val="20000"/>
                        <a:lumOff val="80000"/>
                      </a:schemeClr>
                    </a:solidFill>
                  </a:tcPr>
                </a:tc>
                <a:extLst>
                  <a:ext uri="{0D108BD9-81ED-4DB2-BD59-A6C34878D82A}">
                    <a16:rowId xmlns:a16="http://schemas.microsoft.com/office/drawing/2014/main" xmlns="" val="10002"/>
                  </a:ext>
                </a:extLst>
              </a:tr>
              <a:tr h="1183222">
                <a:tc gridSpan="2">
                  <a:txBody>
                    <a:bodyPr/>
                    <a:lstStyle/>
                    <a:p>
                      <a:pPr algn="ctr"/>
                      <a:r>
                        <a:rPr lang="zh-TW" altLang="en-US" sz="1800" b="1" dirty="0">
                          <a:solidFill>
                            <a:schemeClr val="bg1"/>
                          </a:solidFill>
                          <a:latin typeface="標楷體" panose="03000509000000000000" pitchFamily="65" charset="-120"/>
                          <a:ea typeface="標楷體" panose="03000509000000000000" pitchFamily="65" charset="-120"/>
                        </a:rPr>
                        <a:t>總積分</a:t>
                      </a:r>
                    </a:p>
                  </a:txBody>
                  <a:tcPr marL="68583" marR="68583" marT="34270" marB="34270" anchor="ctr">
                    <a:cell3D prstMaterial="dkEdge">
                      <a:bevel/>
                      <a:lightRig rig="flood" dir="t"/>
                    </a:cell3D>
                    <a:solidFill>
                      <a:srgbClr val="0070C0"/>
                    </a:solidFill>
                  </a:tcPr>
                </a:tc>
                <a:tc hMerge="1">
                  <a:txBody>
                    <a:bodyPr/>
                    <a:lstStyle/>
                    <a:p>
                      <a:endParaRPr lang="zh-TW" altLang="en-US" sz="2400" dirty="0">
                        <a:solidFill>
                          <a:schemeClr val="bg1"/>
                        </a:solidFill>
                        <a:latin typeface="標楷體" panose="03000509000000000000" pitchFamily="65" charset="-120"/>
                        <a:ea typeface="標楷體" panose="03000509000000000000" pitchFamily="65" charset="-120"/>
                      </a:endParaRPr>
                    </a:p>
                  </a:txBody>
                  <a:tcPr>
                    <a:solidFill>
                      <a:srgbClr val="0070C0"/>
                    </a:solidFill>
                  </a:tcPr>
                </a:tc>
                <a:tc gridSpan="4">
                  <a:txBody>
                    <a:bodyPr/>
                    <a:lstStyle/>
                    <a:p>
                      <a:pPr algn="l"/>
                      <a:r>
                        <a:rPr lang="en-US" altLang="zh-TW" sz="3800" b="1" dirty="0">
                          <a:latin typeface="標楷體" panose="03000509000000000000" pitchFamily="65" charset="-120"/>
                          <a:ea typeface="標楷體" panose="03000509000000000000" pitchFamily="65" charset="-120"/>
                        </a:rPr>
                        <a:t>         </a:t>
                      </a:r>
                      <a:r>
                        <a:rPr lang="en-US" altLang="zh-TW" sz="6000" b="1"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36</a:t>
                      </a:r>
                      <a:r>
                        <a:rPr lang="zh-TW" altLang="en-US" sz="6000" b="1"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分</a:t>
                      </a:r>
                    </a:p>
                  </a:txBody>
                  <a:tcPr marL="68583" marR="68583" marT="34270" marB="34270" anchor="ctr">
                    <a:cell3D prstMaterial="dkEdge">
                      <a:bevel/>
                      <a:lightRig rig="flood" dir="t"/>
                    </a:cell3D>
                    <a:solidFill>
                      <a:schemeClr val="accent2">
                        <a:lumMod val="20000"/>
                        <a:lumOff val="80000"/>
                      </a:schemeClr>
                    </a:solidFill>
                  </a:tcPr>
                </a:tc>
                <a:tc hMerge="1">
                  <a:txBody>
                    <a:bodyPr/>
                    <a:lstStyle/>
                    <a:p>
                      <a:endParaRPr lang="zh-TW" altLang="en-US" dirty="0"/>
                    </a:p>
                  </a:txBody>
                  <a:tcPr/>
                </a:tc>
                <a:tc hMerge="1">
                  <a:txBody>
                    <a:bodyPr/>
                    <a:lstStyle/>
                    <a:p>
                      <a:endParaRPr lang="zh-TW" altLang="en-US" dirty="0"/>
                    </a:p>
                  </a:txBody>
                  <a:tcPr/>
                </a:tc>
                <a:tc hMerge="1">
                  <a:txBody>
                    <a:bodyPr/>
                    <a:lstStyle/>
                    <a:p>
                      <a:endParaRPr lang="zh-TW" altLang="en-US" dirty="0"/>
                    </a:p>
                  </a:txBody>
                  <a:tcPr/>
                </a:tc>
                <a:extLst>
                  <a:ext uri="{0D108BD9-81ED-4DB2-BD59-A6C34878D82A}">
                    <a16:rowId xmlns:a16="http://schemas.microsoft.com/office/drawing/2014/main" xmlns="" val="10003"/>
                  </a:ext>
                </a:extLst>
              </a:tr>
            </a:tbl>
          </a:graphicData>
        </a:graphic>
      </p:graphicFrame>
      <p:sp>
        <p:nvSpPr>
          <p:cNvPr id="10" name="圓角矩形 9"/>
          <p:cNvSpPr/>
          <p:nvPr/>
        </p:nvSpPr>
        <p:spPr bwMode="auto">
          <a:xfrm>
            <a:off x="1534519" y="1136070"/>
            <a:ext cx="9122961" cy="508091"/>
          </a:xfrm>
          <a:prstGeom prst="roundRect">
            <a:avLst/>
          </a:prstGeom>
          <a:solidFill>
            <a:srgbClr val="FFC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3600" b="1" i="0" u="none" strike="noStrike" kern="1200" cap="none" spc="0" normalizeH="0" baseline="0" noProof="0" dirty="0">
                <a:ln>
                  <a:noFill/>
                </a:ln>
                <a:solidFill>
                  <a:srgbClr val="000099"/>
                </a:solidFill>
                <a:effectLst/>
                <a:uLnTx/>
                <a:uFillTx/>
                <a:latin typeface="標楷體" panose="03000509000000000000" pitchFamily="65" charset="-120"/>
                <a:ea typeface="標楷體" panose="03000509000000000000" pitchFamily="65" charset="-120"/>
                <a:cs typeface="+mn-cs"/>
              </a:rPr>
              <a:t>超額比序項目</a:t>
            </a:r>
          </a:p>
        </p:txBody>
      </p:sp>
      <p:sp>
        <p:nvSpPr>
          <p:cNvPr id="2" name="七角星形 1"/>
          <p:cNvSpPr/>
          <p:nvPr/>
        </p:nvSpPr>
        <p:spPr>
          <a:xfrm rot="21290229">
            <a:off x="8089698" y="2615867"/>
            <a:ext cx="3154680" cy="2855768"/>
          </a:xfrm>
          <a:prstGeom prst="star7">
            <a:avLst/>
          </a:prstGeom>
          <a:solidFill>
            <a:srgbClr val="9569E5"/>
          </a:solidFill>
          <a:scene3d>
            <a:camera prst="orthographicFront"/>
            <a:lightRig rig="threePt" dir="t"/>
          </a:scene3d>
          <a:sp3d>
            <a:bevelT w="127000" h="127000"/>
          </a:sp3d>
        </p:spPr>
        <p:style>
          <a:lnRef idx="0">
            <a:schemeClr val="accent2"/>
          </a:lnRef>
          <a:fillRef idx="3">
            <a:schemeClr val="accent2"/>
          </a:fillRef>
          <a:effectRef idx="3">
            <a:schemeClr val="accent2"/>
          </a:effectRef>
          <a:fontRef idx="minor">
            <a:schemeClr val="lt1"/>
          </a:fontRef>
        </p:style>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TW" sz="20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0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rPr>
              <a:t>1</a:t>
            </a:r>
            <a:r>
              <a:rPr kumimoji="0" lang="zh-TW" altLang="en-US" sz="20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rPr>
              <a:t>、唯一志願，志願序不計分</a:t>
            </a:r>
            <a:endParaRPr kumimoji="0" lang="en-US" altLang="zh-TW" sz="20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0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rPr>
              <a:t>2</a:t>
            </a:r>
            <a:r>
              <a:rPr kumimoji="0" lang="zh-TW" altLang="en-US" sz="20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rPr>
              <a:t>、會考</a:t>
            </a:r>
            <a:r>
              <a:rPr kumimoji="0" lang="zh-TW" altLang="en-US" sz="2000" b="1" i="0" u="sng"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後</a:t>
            </a:r>
            <a:r>
              <a:rPr kumimoji="0" lang="zh-TW" altLang="en-US" sz="20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rPr>
              <a:t>報名，會考積分</a:t>
            </a:r>
            <a:r>
              <a:rPr kumimoji="0" lang="en-US" altLang="zh-TW" sz="20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rPr>
              <a:t/>
            </a:r>
            <a:br>
              <a:rPr kumimoji="0" lang="en-US" altLang="zh-TW" sz="20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rPr>
            </a:br>
            <a:r>
              <a:rPr kumimoji="0" lang="zh-TW" altLang="en-US" sz="20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rPr>
              <a:t>不列入</a:t>
            </a:r>
          </a:p>
        </p:txBody>
      </p:sp>
      <p:pic>
        <p:nvPicPr>
          <p:cNvPr id="11"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6540" y="5497764"/>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2" name="群組 6"/>
          <p:cNvGrpSpPr>
            <a:grpSpLocks/>
          </p:cNvGrpSpPr>
          <p:nvPr/>
        </p:nvGrpSpPr>
        <p:grpSpPr bwMode="auto">
          <a:xfrm>
            <a:off x="1534519" y="29116"/>
            <a:ext cx="9262435" cy="1145435"/>
            <a:chOff x="69230" y="9576"/>
            <a:chExt cx="8336815" cy="964646"/>
          </a:xfrm>
        </p:grpSpPr>
        <p:sp>
          <p:nvSpPr>
            <p:cNvPr id="13" name="圓角矩形 12"/>
            <p:cNvSpPr/>
            <p:nvPr/>
          </p:nvSpPr>
          <p:spPr>
            <a:xfrm>
              <a:off x="69230" y="9576"/>
              <a:ext cx="8229600" cy="964646"/>
            </a:xfrm>
            <a:prstGeom prst="roundRect">
              <a:avLst/>
            </a:prstGeom>
            <a:solidFill>
              <a:schemeClr val="bg2">
                <a:lumMod val="50000"/>
              </a:schemeClr>
            </a:solidFill>
            <a:scene3d>
              <a:camera prst="orthographicFront"/>
              <a:lightRig rig="threePt" dir="t"/>
            </a:scene3d>
            <a:sp3d>
              <a:bevelT w="254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sp>
        <p:sp>
          <p:nvSpPr>
            <p:cNvPr id="14" name="圓角矩形 4"/>
            <p:cNvSpPr/>
            <p:nvPr/>
          </p:nvSpPr>
          <p:spPr>
            <a:xfrm>
              <a:off x="368417" y="88963"/>
              <a:ext cx="8037628" cy="797774"/>
            </a:xfrm>
            <a:prstGeom prst="rect">
              <a:avLst/>
            </a:prstGeom>
            <a:noFill/>
            <a:scene3d>
              <a:camera prst="orthographicFront"/>
              <a:lightRig rig="threePt" dir="t"/>
            </a:scene3d>
            <a:sp3d>
              <a:bevelT w="254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txBody>
            <a:bodyPr lIns="111443" tIns="111443" rIns="111443" bIns="111443" anchor="ctr"/>
            <a:lstStyle/>
            <a:p>
              <a:pPr marL="0" marR="0" lvl="0" indent="0" algn="ctr" defTabSz="1300163" rtl="0" eaLnBrk="1" fontAlgn="auto" latinLnBrk="0" hangingPunct="1">
                <a:lnSpc>
                  <a:spcPct val="100000"/>
                </a:lnSpc>
                <a:spcBef>
                  <a:spcPts val="0"/>
                </a:spcBef>
                <a:spcAft>
                  <a:spcPct val="35000"/>
                </a:spcAft>
                <a:buClrTx/>
                <a:buSzTx/>
                <a:buFontTx/>
                <a:buNone/>
                <a:tabLst/>
                <a:defRPr/>
              </a:pPr>
              <a:r>
                <a:rPr kumimoji="0" lang="en-US" altLang="zh-TW" sz="3600" b="1" i="0" u="none" strike="noStrike" kern="1200" cap="none" spc="0" normalizeH="0" baseline="0" noProof="0" dirty="0">
                  <a:ln>
                    <a:noFill/>
                  </a:ln>
                  <a:solidFill>
                    <a:srgbClr val="002060"/>
                  </a:solidFill>
                  <a:effectLst/>
                  <a:uLnTx/>
                  <a:uFillTx/>
                  <a:latin typeface="標楷體" pitchFamily="65" charset="-120"/>
                  <a:ea typeface="標楷體" pitchFamily="65" charset="-120"/>
                  <a:cs typeface="BiauKai"/>
                </a:rPr>
                <a:t>112</a:t>
              </a:r>
              <a:r>
                <a:rPr kumimoji="0" lang="zh-TW" altLang="en-US" sz="3600" b="1" i="0" u="none" strike="noStrike" kern="1200" cap="none" spc="0" normalizeH="0" baseline="0" noProof="0" dirty="0">
                  <a:ln>
                    <a:noFill/>
                  </a:ln>
                  <a:solidFill>
                    <a:srgbClr val="002060"/>
                  </a:solidFill>
                  <a:effectLst/>
                  <a:uLnTx/>
                  <a:uFillTx/>
                  <a:latin typeface="標楷體" pitchFamily="65" charset="-120"/>
                  <a:ea typeface="標楷體" pitchFamily="65" charset="-120"/>
                  <a:cs typeface="BiauKai"/>
                </a:rPr>
                <a:t>學年度新北市入學管道</a:t>
              </a:r>
              <a:r>
                <a:rPr kumimoji="0" lang="en-US" altLang="zh-TW" sz="3600" b="1" i="0" u="none" strike="noStrike" kern="1200" cap="none" spc="0" normalizeH="0" baseline="0" noProof="0" dirty="0">
                  <a:ln>
                    <a:noFill/>
                  </a:ln>
                  <a:solidFill>
                    <a:srgbClr val="002060"/>
                  </a:solidFill>
                  <a:effectLst/>
                  <a:uLnTx/>
                  <a:uFillTx/>
                  <a:latin typeface="標楷體" pitchFamily="65" charset="-120"/>
                  <a:ea typeface="標楷體" pitchFamily="65" charset="-120"/>
                  <a:cs typeface="BiauKai"/>
                </a:rPr>
                <a:t/>
              </a:r>
              <a:br>
                <a:rPr kumimoji="0" lang="en-US" altLang="zh-TW" sz="3600" b="1" i="0" u="none" strike="noStrike" kern="1200" cap="none" spc="0" normalizeH="0" baseline="0" noProof="0" dirty="0">
                  <a:ln>
                    <a:noFill/>
                  </a:ln>
                  <a:solidFill>
                    <a:srgbClr val="002060"/>
                  </a:solidFill>
                  <a:effectLst/>
                  <a:uLnTx/>
                  <a:uFillTx/>
                  <a:latin typeface="標楷體" pitchFamily="65" charset="-120"/>
                  <a:ea typeface="標楷體" pitchFamily="65" charset="-120"/>
                  <a:cs typeface="BiauKai"/>
                </a:rPr>
              </a:br>
              <a:r>
                <a:rPr kumimoji="0" lang="zh-TW" altLang="en-US" sz="3600" b="1" i="0" u="none" strike="noStrike" kern="1200" cap="none" spc="0" normalizeH="0" baseline="0" noProof="0" dirty="0">
                  <a:ln>
                    <a:noFill/>
                  </a:ln>
                  <a:solidFill>
                    <a:srgbClr val="002060"/>
                  </a:solidFill>
                  <a:effectLst/>
                  <a:uLnTx/>
                  <a:uFillTx/>
                  <a:latin typeface="標楷體" pitchFamily="65" charset="-120"/>
                  <a:ea typeface="標楷體" pitchFamily="65" charset="-120"/>
                  <a:cs typeface="BiauKai"/>
                </a:rPr>
                <a:t>私立高級中等學校優先免試入學</a:t>
              </a:r>
            </a:p>
          </p:txBody>
        </p:sp>
      </p:grpSp>
      <p:sp>
        <p:nvSpPr>
          <p:cNvPr id="3" name="矩形 2">
            <a:extLst>
              <a:ext uri="{FF2B5EF4-FFF2-40B4-BE49-F238E27FC236}">
                <a16:creationId xmlns:a16="http://schemas.microsoft.com/office/drawing/2014/main" xmlns="" id="{F9E0B455-EC99-4327-B6B9-8CA4853B1BA2}"/>
              </a:ext>
            </a:extLst>
          </p:cNvPr>
          <p:cNvSpPr/>
          <p:nvPr/>
        </p:nvSpPr>
        <p:spPr>
          <a:xfrm>
            <a:off x="7886650" y="5556613"/>
            <a:ext cx="3969001" cy="132343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4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放榜：</a:t>
            </a:r>
            <a:r>
              <a:rPr kumimoji="0" lang="en-US" altLang="zh-TW" sz="4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5/31</a:t>
            </a:r>
            <a:br>
              <a:rPr kumimoji="0" lang="en-US" altLang="zh-TW" sz="4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br>
            <a:r>
              <a:rPr kumimoji="0" lang="zh-TW" altLang="en-US" sz="4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報到：</a:t>
            </a:r>
            <a:r>
              <a:rPr kumimoji="0" lang="en-US" altLang="zh-TW" sz="4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5/31</a:t>
            </a:r>
            <a:r>
              <a:rPr kumimoji="0" lang="zh-TW" altLang="en-US" sz="4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a:t>
            </a:r>
            <a:r>
              <a:rPr kumimoji="0" lang="en-US" altLang="zh-TW" sz="40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標楷體" panose="03000509000000000000" pitchFamily="65" charset="-120"/>
                <a:cs typeface="+mn-cs"/>
              </a:rPr>
              <a:t>6/1</a:t>
            </a:r>
            <a:endParaRPr kumimoji="0" lang="zh-TW" altLang="en-US" sz="4000" b="0" i="0" u="none" strike="noStrike" kern="1200" cap="none" spc="0" normalizeH="0" baseline="0" noProof="0" dirty="0">
              <a:ln>
                <a:noFill/>
              </a:ln>
              <a:solidFill>
                <a:srgbClr val="FF0000"/>
              </a:solidFill>
              <a:effectLst/>
              <a:uLnTx/>
              <a:uFillTx/>
              <a:latin typeface="Century Schoolbook"/>
              <a:ea typeface="標楷體" panose="03000509000000000000" pitchFamily="65" charset="-120"/>
              <a:cs typeface="+mn-cs"/>
            </a:endParaRPr>
          </a:p>
        </p:txBody>
      </p:sp>
    </p:spTree>
    <p:extLst>
      <p:ext uri="{BB962C8B-B14F-4D97-AF65-F5344CB8AC3E}">
        <p14:creationId xmlns:p14="http://schemas.microsoft.com/office/powerpoint/2010/main" val="3103770533"/>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heel(1)">
                                      <p:cBhvr>
                                        <p:cTn id="7" dur="2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fltVal val="0"/>
                                          </p:val>
                                        </p:tav>
                                        <p:tav tm="100000">
                                          <p:val>
                                            <p:strVal val="#ppt_w"/>
                                          </p:val>
                                        </p:tav>
                                      </p:tavLst>
                                    </p:anim>
                                    <p:anim calcmode="lin" valueType="num">
                                      <p:cBhvr>
                                        <p:cTn id="20" dur="1000" fill="hold"/>
                                        <p:tgtEl>
                                          <p:spTgt spid="3"/>
                                        </p:tgtEl>
                                        <p:attrNameLst>
                                          <p:attrName>ppt_h</p:attrName>
                                        </p:attrNameLst>
                                      </p:cBhvr>
                                      <p:tavLst>
                                        <p:tav tm="0">
                                          <p:val>
                                            <p:fltVal val="0"/>
                                          </p:val>
                                        </p:tav>
                                        <p:tav tm="100000">
                                          <p:val>
                                            <p:strVal val="#ppt_h"/>
                                          </p:val>
                                        </p:tav>
                                      </p:tavLst>
                                    </p:anim>
                                    <p:anim calcmode="lin" valueType="num">
                                      <p:cBhvr>
                                        <p:cTn id="21" dur="1000" fill="hold"/>
                                        <p:tgtEl>
                                          <p:spTgt spid="3"/>
                                        </p:tgtEl>
                                        <p:attrNameLst>
                                          <p:attrName>style.rotation</p:attrName>
                                        </p:attrNameLst>
                                      </p:cBhvr>
                                      <p:tavLst>
                                        <p:tav tm="0">
                                          <p:val>
                                            <p:fltVal val="90"/>
                                          </p:val>
                                        </p:tav>
                                        <p:tav tm="100000">
                                          <p:val>
                                            <p:fltVal val="0"/>
                                          </p:val>
                                        </p:tav>
                                      </p:tavLst>
                                    </p:anim>
                                    <p:animEffect transition="in" filter="fade">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Lst>
  </p:timing>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 name="Oval 65"/>
          <p:cNvSpPr>
            <a:spLocks noChangeArrowheads="1"/>
          </p:cNvSpPr>
          <p:nvPr/>
        </p:nvSpPr>
        <p:spPr bwMode="auto">
          <a:xfrm rot="10800000" flipV="1">
            <a:off x="4124955" y="5094594"/>
            <a:ext cx="4473825" cy="693812"/>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defTabSz="685800">
              <a:defRPr/>
            </a:pPr>
            <a:endParaRPr lang="zh-CN" altLang="en-US" sz="1350" kern="0">
              <a:solidFill>
                <a:sysClr val="windowText" lastClr="000000"/>
              </a:solidFill>
              <a:latin typeface="Arial" pitchFamily="34" charset="0"/>
              <a:ea typeface="宋体"/>
            </a:endParaRPr>
          </a:p>
        </p:txBody>
      </p:sp>
      <p:sp>
        <p:nvSpPr>
          <p:cNvPr id="24" name="任意多边形 23"/>
          <p:cNvSpPr/>
          <p:nvPr/>
        </p:nvSpPr>
        <p:spPr>
          <a:xfrm>
            <a:off x="5651174" y="1974536"/>
            <a:ext cx="1710626" cy="1842536"/>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 name="connsiteX28" fmla="*/ 0 w 1768701"/>
              <a:gd name="connsiteY28" fmla="*/ 0 h 1819275"/>
              <a:gd name="connsiteX0" fmla="*/ 0 w 1774058"/>
              <a:gd name="connsiteY0" fmla="*/ 0 h 1819275"/>
              <a:gd name="connsiteX1" fmla="*/ 1239837 w 1774058"/>
              <a:gd name="connsiteY1" fmla="*/ 0 h 1819275"/>
              <a:gd name="connsiteX2" fmla="*/ 1425575 w 1774058"/>
              <a:gd name="connsiteY2" fmla="*/ 1819275 h 1819275"/>
              <a:gd name="connsiteX3" fmla="*/ 1217011 w 1774058"/>
              <a:gd name="connsiteY3" fmla="*/ 1151279 h 1819275"/>
              <a:gd name="connsiteX4" fmla="*/ 1120532 w 1774058"/>
              <a:gd name="connsiteY4" fmla="*/ 960656 h 1819275"/>
              <a:gd name="connsiteX5" fmla="*/ 1125218 w 1774058"/>
              <a:gd name="connsiteY5" fmla="*/ 962449 h 1819275"/>
              <a:gd name="connsiteX6" fmla="*/ 1087312 w 1774058"/>
              <a:gd name="connsiteY6" fmla="*/ 895020 h 1819275"/>
              <a:gd name="connsiteX7" fmla="*/ 1067594 w 1774058"/>
              <a:gd name="connsiteY7" fmla="*/ 856060 h 1819275"/>
              <a:gd name="connsiteX8" fmla="*/ 1044723 w 1774058"/>
              <a:gd name="connsiteY8" fmla="*/ 819259 h 1819275"/>
              <a:gd name="connsiteX9" fmla="*/ 1032247 w 1774058"/>
              <a:gd name="connsiteY9" fmla="*/ 797066 h 1819275"/>
              <a:gd name="connsiteX10" fmla="*/ 1011074 w 1774058"/>
              <a:gd name="connsiteY10" fmla="*/ 765115 h 1819275"/>
              <a:gd name="connsiteX11" fmla="*/ 976419 w 1774058"/>
              <a:gd name="connsiteY11" fmla="*/ 709350 h 1819275"/>
              <a:gd name="connsiteX12" fmla="*/ 949071 w 1774058"/>
              <a:gd name="connsiteY12" fmla="*/ 671548 h 1819275"/>
              <a:gd name="connsiteX13" fmla="*/ 932625 w 1774058"/>
              <a:gd name="connsiteY13" fmla="*/ 646730 h 1819275"/>
              <a:gd name="connsiteX14" fmla="*/ 911183 w 1774058"/>
              <a:gd name="connsiteY14" fmla="*/ 619176 h 1819275"/>
              <a:gd name="connsiteX15" fmla="*/ 873826 w 1774058"/>
              <a:gd name="connsiteY15" fmla="*/ 567538 h 1819275"/>
              <a:gd name="connsiteX16" fmla="*/ 842456 w 1774058"/>
              <a:gd name="connsiteY16" fmla="*/ 530859 h 1819275"/>
              <a:gd name="connsiteX17" fmla="*/ 827460 w 1774058"/>
              <a:gd name="connsiteY17" fmla="*/ 511589 h 1819275"/>
              <a:gd name="connsiteX18" fmla="*/ 804660 w 1774058"/>
              <a:gd name="connsiteY18" fmla="*/ 486667 h 1819275"/>
              <a:gd name="connsiteX19" fmla="*/ 759485 w 1774058"/>
              <a:gd name="connsiteY19" fmla="*/ 433846 h 1819275"/>
              <a:gd name="connsiteX20" fmla="*/ 732019 w 1774058"/>
              <a:gd name="connsiteY20" fmla="*/ 407265 h 1819275"/>
              <a:gd name="connsiteX21" fmla="*/ 717863 w 1774058"/>
              <a:gd name="connsiteY21" fmla="*/ 391791 h 1819275"/>
              <a:gd name="connsiteX22" fmla="*/ 677622 w 1774058"/>
              <a:gd name="connsiteY22" fmla="*/ 354620 h 1819275"/>
              <a:gd name="connsiteX23" fmla="*/ 633065 w 1774058"/>
              <a:gd name="connsiteY23" fmla="*/ 311498 h 1819275"/>
              <a:gd name="connsiteX24" fmla="*/ 619739 w 1774058"/>
              <a:gd name="connsiteY24" fmla="*/ 301151 h 1819275"/>
              <a:gd name="connsiteX25" fmla="*/ 604942 w 1774058"/>
              <a:gd name="connsiteY25" fmla="*/ 287483 h 1819275"/>
              <a:gd name="connsiteX26" fmla="*/ 29334 w 1774058"/>
              <a:gd name="connsiteY26" fmla="*/ 3471 h 1819275"/>
              <a:gd name="connsiteX27" fmla="*/ 7152 w 1774058"/>
              <a:gd name="connsiteY27" fmla="*/ 1798 h 1819275"/>
              <a:gd name="connsiteX28" fmla="*/ 0 w 1774058"/>
              <a:gd name="connsiteY28" fmla="*/ 0 h 1819275"/>
              <a:gd name="connsiteX0" fmla="*/ 0 w 1775399"/>
              <a:gd name="connsiteY0" fmla="*/ 0 h 1819275"/>
              <a:gd name="connsiteX1" fmla="*/ 1239837 w 1775399"/>
              <a:gd name="connsiteY1" fmla="*/ 0 h 1819275"/>
              <a:gd name="connsiteX2" fmla="*/ 1425575 w 1775399"/>
              <a:gd name="connsiteY2" fmla="*/ 1819275 h 1819275"/>
              <a:gd name="connsiteX3" fmla="*/ 1217011 w 1775399"/>
              <a:gd name="connsiteY3" fmla="*/ 1151279 h 1819275"/>
              <a:gd name="connsiteX4" fmla="*/ 1120532 w 1775399"/>
              <a:gd name="connsiteY4" fmla="*/ 960656 h 1819275"/>
              <a:gd name="connsiteX5" fmla="*/ 1125218 w 1775399"/>
              <a:gd name="connsiteY5" fmla="*/ 962449 h 1819275"/>
              <a:gd name="connsiteX6" fmla="*/ 1087312 w 1775399"/>
              <a:gd name="connsiteY6" fmla="*/ 895020 h 1819275"/>
              <a:gd name="connsiteX7" fmla="*/ 1067594 w 1775399"/>
              <a:gd name="connsiteY7" fmla="*/ 856060 h 1819275"/>
              <a:gd name="connsiteX8" fmla="*/ 1044723 w 1775399"/>
              <a:gd name="connsiteY8" fmla="*/ 819259 h 1819275"/>
              <a:gd name="connsiteX9" fmla="*/ 1032247 w 1775399"/>
              <a:gd name="connsiteY9" fmla="*/ 797066 h 1819275"/>
              <a:gd name="connsiteX10" fmla="*/ 1011074 w 1775399"/>
              <a:gd name="connsiteY10" fmla="*/ 765115 h 1819275"/>
              <a:gd name="connsiteX11" fmla="*/ 976419 w 1775399"/>
              <a:gd name="connsiteY11" fmla="*/ 709350 h 1819275"/>
              <a:gd name="connsiteX12" fmla="*/ 949071 w 1775399"/>
              <a:gd name="connsiteY12" fmla="*/ 671548 h 1819275"/>
              <a:gd name="connsiteX13" fmla="*/ 932625 w 1775399"/>
              <a:gd name="connsiteY13" fmla="*/ 646730 h 1819275"/>
              <a:gd name="connsiteX14" fmla="*/ 911183 w 1775399"/>
              <a:gd name="connsiteY14" fmla="*/ 619176 h 1819275"/>
              <a:gd name="connsiteX15" fmla="*/ 873826 w 1775399"/>
              <a:gd name="connsiteY15" fmla="*/ 567538 h 1819275"/>
              <a:gd name="connsiteX16" fmla="*/ 842456 w 1775399"/>
              <a:gd name="connsiteY16" fmla="*/ 530859 h 1819275"/>
              <a:gd name="connsiteX17" fmla="*/ 827460 w 1775399"/>
              <a:gd name="connsiteY17" fmla="*/ 511589 h 1819275"/>
              <a:gd name="connsiteX18" fmla="*/ 804660 w 1775399"/>
              <a:gd name="connsiteY18" fmla="*/ 486667 h 1819275"/>
              <a:gd name="connsiteX19" fmla="*/ 759485 w 1775399"/>
              <a:gd name="connsiteY19" fmla="*/ 433846 h 1819275"/>
              <a:gd name="connsiteX20" fmla="*/ 732019 w 1775399"/>
              <a:gd name="connsiteY20" fmla="*/ 407265 h 1819275"/>
              <a:gd name="connsiteX21" fmla="*/ 717863 w 1775399"/>
              <a:gd name="connsiteY21" fmla="*/ 391791 h 1819275"/>
              <a:gd name="connsiteX22" fmla="*/ 677622 w 1775399"/>
              <a:gd name="connsiteY22" fmla="*/ 354620 h 1819275"/>
              <a:gd name="connsiteX23" fmla="*/ 633065 w 1775399"/>
              <a:gd name="connsiteY23" fmla="*/ 311498 h 1819275"/>
              <a:gd name="connsiteX24" fmla="*/ 619739 w 1775399"/>
              <a:gd name="connsiteY24" fmla="*/ 301151 h 1819275"/>
              <a:gd name="connsiteX25" fmla="*/ 604942 w 1775399"/>
              <a:gd name="connsiteY25" fmla="*/ 287483 h 1819275"/>
              <a:gd name="connsiteX26" fmla="*/ 29334 w 1775399"/>
              <a:gd name="connsiteY26" fmla="*/ 3471 h 1819275"/>
              <a:gd name="connsiteX27" fmla="*/ 7152 w 1775399"/>
              <a:gd name="connsiteY27" fmla="*/ 1798 h 1819275"/>
              <a:gd name="connsiteX28" fmla="*/ 0 w 1775399"/>
              <a:gd name="connsiteY28" fmla="*/ 0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75399" h="1819275">
                <a:moveTo>
                  <a:pt x="0" y="0"/>
                </a:moveTo>
                <a:lnTo>
                  <a:pt x="1239837" y="0"/>
                </a:lnTo>
                <a:cubicBezTo>
                  <a:pt x="1820863" y="101600"/>
                  <a:pt x="1997075"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lnTo>
                  <a:pt x="0" y="0"/>
                </a:lnTo>
                <a:close/>
              </a:path>
            </a:pathLst>
          </a:custGeom>
          <a:gradFill flip="none" rotWithShape="1">
            <a:gsLst>
              <a:gs pos="14000">
                <a:schemeClr val="accent1"/>
              </a:gs>
              <a:gs pos="64000">
                <a:schemeClr val="accent1"/>
              </a:gs>
              <a:gs pos="42000">
                <a:schemeClr val="accent1"/>
              </a:gs>
              <a:gs pos="100000">
                <a:schemeClr val="accent1">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25" name="任意多边形 24"/>
          <p:cNvSpPr/>
          <p:nvPr/>
        </p:nvSpPr>
        <p:spPr>
          <a:xfrm rot="18069961">
            <a:off x="4999098" y="1940863"/>
            <a:ext cx="1481801" cy="1756841"/>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4">
                  <a:lumMod val="20000"/>
                  <a:lumOff val="80000"/>
                </a:schemeClr>
              </a:gs>
              <a:gs pos="64000">
                <a:schemeClr val="accent4">
                  <a:lumMod val="40000"/>
                  <a:lumOff val="60000"/>
                </a:schemeClr>
              </a:gs>
              <a:gs pos="42000">
                <a:schemeClr val="accent4">
                  <a:lumMod val="40000"/>
                  <a:lumOff val="60000"/>
                </a:schemeClr>
              </a:gs>
              <a:gs pos="100000">
                <a:schemeClr val="accent4">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34" name="任意多边形 33"/>
          <p:cNvSpPr/>
          <p:nvPr/>
        </p:nvSpPr>
        <p:spPr>
          <a:xfrm rot="14432381">
            <a:off x="4600171" y="2619344"/>
            <a:ext cx="1512215" cy="1531569"/>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4"/>
              </a:gs>
              <a:gs pos="64000">
                <a:schemeClr val="accent4"/>
              </a:gs>
              <a:gs pos="42000">
                <a:schemeClr val="accent4"/>
              </a:gs>
              <a:gs pos="100000">
                <a:schemeClr val="accent4">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38" name="任意多边形 37"/>
          <p:cNvSpPr/>
          <p:nvPr/>
        </p:nvSpPr>
        <p:spPr>
          <a:xfrm rot="10142731">
            <a:off x="4981076" y="3239414"/>
            <a:ext cx="1762051" cy="1835626"/>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2">
                  <a:lumMod val="20000"/>
                  <a:lumOff val="80000"/>
                </a:schemeClr>
              </a:gs>
              <a:gs pos="64000">
                <a:schemeClr val="accent2">
                  <a:lumMod val="40000"/>
                  <a:lumOff val="60000"/>
                </a:schemeClr>
              </a:gs>
              <a:gs pos="42000">
                <a:schemeClr val="accent2">
                  <a:lumMod val="40000"/>
                  <a:lumOff val="60000"/>
                </a:schemeClr>
              </a:gs>
              <a:gs pos="100000">
                <a:schemeClr val="accent2">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39" name="任意多边形 38"/>
          <p:cNvSpPr/>
          <p:nvPr/>
        </p:nvSpPr>
        <p:spPr>
          <a:xfrm rot="6150321">
            <a:off x="5991319" y="3231252"/>
            <a:ext cx="1522512" cy="1826245"/>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2"/>
              </a:gs>
              <a:gs pos="64000">
                <a:schemeClr val="accent2"/>
              </a:gs>
              <a:gs pos="42000">
                <a:schemeClr val="accent2"/>
              </a:gs>
              <a:gs pos="100000">
                <a:schemeClr val="accent2">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43" name="任意多边形 42"/>
          <p:cNvSpPr/>
          <p:nvPr/>
        </p:nvSpPr>
        <p:spPr>
          <a:xfrm rot="3662163">
            <a:off x="6199600" y="2704026"/>
            <a:ext cx="1368452" cy="1802014"/>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1">
                  <a:lumMod val="20000"/>
                  <a:lumOff val="80000"/>
                </a:schemeClr>
              </a:gs>
              <a:gs pos="64000">
                <a:schemeClr val="accent1">
                  <a:lumMod val="40000"/>
                  <a:lumOff val="60000"/>
                </a:schemeClr>
              </a:gs>
              <a:gs pos="42000">
                <a:schemeClr val="accent1">
                  <a:lumMod val="40000"/>
                  <a:lumOff val="60000"/>
                </a:schemeClr>
              </a:gs>
              <a:gs pos="100000">
                <a:schemeClr val="accent1">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4" name="文本框 3"/>
          <p:cNvSpPr txBox="1"/>
          <p:nvPr/>
        </p:nvSpPr>
        <p:spPr>
          <a:xfrm>
            <a:off x="5361574" y="2600848"/>
            <a:ext cx="1467068" cy="1631216"/>
          </a:xfrm>
          <a:prstGeom prst="rect">
            <a:avLst/>
          </a:prstGeom>
          <a:noFill/>
          <a:scene3d>
            <a:camera prst="orthographicFront"/>
            <a:lightRig rig="threePt" dir="t"/>
          </a:scene3d>
          <a:sp3d>
            <a:bevelT w="254000" h="254000"/>
            <a:bevelB w="254000" h="254000"/>
          </a:sp3d>
        </p:spPr>
        <p:txBody>
          <a:bodyPr wrap="none" rtlCol="0">
            <a:spAutoFit/>
            <a:sp3d>
              <a:bevelT w="254000" h="330200"/>
              <a:bevelB w="254000" h="330200"/>
            </a:sp3d>
          </a:bodyPr>
          <a:lstStyle/>
          <a:p>
            <a:pPr defTabSz="685800">
              <a:defRPr/>
            </a:pPr>
            <a:r>
              <a:rPr lang="zh-TW" altLang="en-US" sz="5000" b="1" dirty="0">
                <a:solidFill>
                  <a:srgbClr val="9966FF"/>
                </a:solidFill>
                <a:latin typeface="標楷體" panose="03000509000000000000" pitchFamily="65" charset="-120"/>
                <a:ea typeface="標楷體" panose="03000509000000000000" pitchFamily="65" charset="-120"/>
              </a:rPr>
              <a:t>升學</a:t>
            </a:r>
            <a:r>
              <a:rPr lang="en-US" altLang="zh-TW" sz="5000" b="1" dirty="0">
                <a:solidFill>
                  <a:srgbClr val="9966FF"/>
                </a:solidFill>
                <a:latin typeface="標楷體" panose="03000509000000000000" pitchFamily="65" charset="-120"/>
                <a:ea typeface="標楷體" panose="03000509000000000000" pitchFamily="65" charset="-120"/>
              </a:rPr>
              <a:t/>
            </a:r>
            <a:br>
              <a:rPr lang="en-US" altLang="zh-TW" sz="5000" b="1" dirty="0">
                <a:solidFill>
                  <a:srgbClr val="9966FF"/>
                </a:solidFill>
                <a:latin typeface="標楷體" panose="03000509000000000000" pitchFamily="65" charset="-120"/>
                <a:ea typeface="標楷體" panose="03000509000000000000" pitchFamily="65" charset="-120"/>
              </a:rPr>
            </a:br>
            <a:r>
              <a:rPr lang="zh-TW" altLang="en-US" sz="5000" b="1" dirty="0">
                <a:solidFill>
                  <a:srgbClr val="9966FF"/>
                </a:solidFill>
                <a:latin typeface="標楷體" panose="03000509000000000000" pitchFamily="65" charset="-120"/>
                <a:ea typeface="標楷體" panose="03000509000000000000" pitchFamily="65" charset="-120"/>
              </a:rPr>
              <a:t>管道</a:t>
            </a:r>
            <a:endParaRPr lang="zh-CN" altLang="en-US" sz="5000" b="1" dirty="0">
              <a:solidFill>
                <a:srgbClr val="9966FF"/>
              </a:solidFill>
              <a:latin typeface="標楷體" panose="03000509000000000000" pitchFamily="65" charset="-120"/>
              <a:ea typeface="標楷體" panose="03000509000000000000" pitchFamily="65" charset="-120"/>
            </a:endParaRPr>
          </a:p>
        </p:txBody>
      </p:sp>
      <p:pic>
        <p:nvPicPr>
          <p:cNvPr id="10" name="Picture 2">
            <a:extLst>
              <a:ext uri="{FF2B5EF4-FFF2-40B4-BE49-F238E27FC236}">
                <a16:creationId xmlns:a16="http://schemas.microsoft.com/office/drawing/2014/main" xmlns="" id="{91803876-8CAE-47EF-BED4-979618CAF38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665" y="552688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36097549"/>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heel(1)">
                                      <p:cBhvr>
                                        <p:cTn id="7" dur="2000"/>
                                        <p:tgtEl>
                                          <p:spTgt spid="10"/>
                                        </p:tgtEl>
                                      </p:cBhvr>
                                    </p:animEffect>
                                  </p:childTnLst>
                                </p:cTn>
                              </p:par>
                              <p:par>
                                <p:cTn id="8" presetID="31"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 calcmode="lin" valueType="num">
                                      <p:cBhvr>
                                        <p:cTn id="10" dur="1000" fill="hold"/>
                                        <p:tgtEl>
                                          <p:spTgt spid="4"/>
                                        </p:tgtEl>
                                        <p:attrNameLst>
                                          <p:attrName>ppt_w</p:attrName>
                                        </p:attrNameLst>
                                      </p:cBhvr>
                                      <p:tavLst>
                                        <p:tav tm="0">
                                          <p:val>
                                            <p:fltVal val="0"/>
                                          </p:val>
                                        </p:tav>
                                        <p:tav tm="100000">
                                          <p:val>
                                            <p:strVal val="#ppt_w"/>
                                          </p:val>
                                        </p:tav>
                                      </p:tavLst>
                                    </p:anim>
                                    <p:anim calcmode="lin" valueType="num">
                                      <p:cBhvr>
                                        <p:cTn id="11" dur="1000" fill="hold"/>
                                        <p:tgtEl>
                                          <p:spTgt spid="4"/>
                                        </p:tgtEl>
                                        <p:attrNameLst>
                                          <p:attrName>ppt_h</p:attrName>
                                        </p:attrNameLst>
                                      </p:cBhvr>
                                      <p:tavLst>
                                        <p:tav tm="0">
                                          <p:val>
                                            <p:fltVal val="0"/>
                                          </p:val>
                                        </p:tav>
                                        <p:tav tm="100000">
                                          <p:val>
                                            <p:strVal val="#ppt_h"/>
                                          </p:val>
                                        </p:tav>
                                      </p:tavLst>
                                    </p:anim>
                                    <p:anim calcmode="lin" valueType="num">
                                      <p:cBhvr>
                                        <p:cTn id="12" dur="1000" fill="hold"/>
                                        <p:tgtEl>
                                          <p:spTgt spid="4"/>
                                        </p:tgtEl>
                                        <p:attrNameLst>
                                          <p:attrName>style.rotation</p:attrName>
                                        </p:attrNameLst>
                                      </p:cBhvr>
                                      <p:tavLst>
                                        <p:tav tm="0">
                                          <p:val>
                                            <p:fltVal val="90"/>
                                          </p:val>
                                        </p:tav>
                                        <p:tav tm="100000">
                                          <p:val>
                                            <p:fltVal val="0"/>
                                          </p:val>
                                        </p:tav>
                                      </p:tavLst>
                                    </p:anim>
                                    <p:animEffect transition="in" filter="fade">
                                      <p:cBhvr>
                                        <p:cTn id="13"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 name="Oval 65"/>
          <p:cNvSpPr>
            <a:spLocks noChangeArrowheads="1"/>
          </p:cNvSpPr>
          <p:nvPr/>
        </p:nvSpPr>
        <p:spPr bwMode="auto">
          <a:xfrm rot="10800000" flipV="1">
            <a:off x="4124955" y="5094594"/>
            <a:ext cx="4473825" cy="693812"/>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defTabSz="685800">
              <a:defRPr/>
            </a:pPr>
            <a:endParaRPr lang="zh-CN" altLang="en-US" sz="1350" kern="0">
              <a:solidFill>
                <a:sysClr val="windowText" lastClr="000000"/>
              </a:solidFill>
              <a:latin typeface="Arial" pitchFamily="34" charset="0"/>
              <a:ea typeface="宋体"/>
            </a:endParaRPr>
          </a:p>
        </p:txBody>
      </p:sp>
      <p:sp>
        <p:nvSpPr>
          <p:cNvPr id="24" name="任意多边形 23"/>
          <p:cNvSpPr/>
          <p:nvPr/>
        </p:nvSpPr>
        <p:spPr>
          <a:xfrm>
            <a:off x="5651174" y="1974536"/>
            <a:ext cx="1710626" cy="1842536"/>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 name="connsiteX28" fmla="*/ 0 w 1768701"/>
              <a:gd name="connsiteY28" fmla="*/ 0 h 1819275"/>
              <a:gd name="connsiteX0" fmla="*/ 0 w 1774058"/>
              <a:gd name="connsiteY0" fmla="*/ 0 h 1819275"/>
              <a:gd name="connsiteX1" fmla="*/ 1239837 w 1774058"/>
              <a:gd name="connsiteY1" fmla="*/ 0 h 1819275"/>
              <a:gd name="connsiteX2" fmla="*/ 1425575 w 1774058"/>
              <a:gd name="connsiteY2" fmla="*/ 1819275 h 1819275"/>
              <a:gd name="connsiteX3" fmla="*/ 1217011 w 1774058"/>
              <a:gd name="connsiteY3" fmla="*/ 1151279 h 1819275"/>
              <a:gd name="connsiteX4" fmla="*/ 1120532 w 1774058"/>
              <a:gd name="connsiteY4" fmla="*/ 960656 h 1819275"/>
              <a:gd name="connsiteX5" fmla="*/ 1125218 w 1774058"/>
              <a:gd name="connsiteY5" fmla="*/ 962449 h 1819275"/>
              <a:gd name="connsiteX6" fmla="*/ 1087312 w 1774058"/>
              <a:gd name="connsiteY6" fmla="*/ 895020 h 1819275"/>
              <a:gd name="connsiteX7" fmla="*/ 1067594 w 1774058"/>
              <a:gd name="connsiteY7" fmla="*/ 856060 h 1819275"/>
              <a:gd name="connsiteX8" fmla="*/ 1044723 w 1774058"/>
              <a:gd name="connsiteY8" fmla="*/ 819259 h 1819275"/>
              <a:gd name="connsiteX9" fmla="*/ 1032247 w 1774058"/>
              <a:gd name="connsiteY9" fmla="*/ 797066 h 1819275"/>
              <a:gd name="connsiteX10" fmla="*/ 1011074 w 1774058"/>
              <a:gd name="connsiteY10" fmla="*/ 765115 h 1819275"/>
              <a:gd name="connsiteX11" fmla="*/ 976419 w 1774058"/>
              <a:gd name="connsiteY11" fmla="*/ 709350 h 1819275"/>
              <a:gd name="connsiteX12" fmla="*/ 949071 w 1774058"/>
              <a:gd name="connsiteY12" fmla="*/ 671548 h 1819275"/>
              <a:gd name="connsiteX13" fmla="*/ 932625 w 1774058"/>
              <a:gd name="connsiteY13" fmla="*/ 646730 h 1819275"/>
              <a:gd name="connsiteX14" fmla="*/ 911183 w 1774058"/>
              <a:gd name="connsiteY14" fmla="*/ 619176 h 1819275"/>
              <a:gd name="connsiteX15" fmla="*/ 873826 w 1774058"/>
              <a:gd name="connsiteY15" fmla="*/ 567538 h 1819275"/>
              <a:gd name="connsiteX16" fmla="*/ 842456 w 1774058"/>
              <a:gd name="connsiteY16" fmla="*/ 530859 h 1819275"/>
              <a:gd name="connsiteX17" fmla="*/ 827460 w 1774058"/>
              <a:gd name="connsiteY17" fmla="*/ 511589 h 1819275"/>
              <a:gd name="connsiteX18" fmla="*/ 804660 w 1774058"/>
              <a:gd name="connsiteY18" fmla="*/ 486667 h 1819275"/>
              <a:gd name="connsiteX19" fmla="*/ 759485 w 1774058"/>
              <a:gd name="connsiteY19" fmla="*/ 433846 h 1819275"/>
              <a:gd name="connsiteX20" fmla="*/ 732019 w 1774058"/>
              <a:gd name="connsiteY20" fmla="*/ 407265 h 1819275"/>
              <a:gd name="connsiteX21" fmla="*/ 717863 w 1774058"/>
              <a:gd name="connsiteY21" fmla="*/ 391791 h 1819275"/>
              <a:gd name="connsiteX22" fmla="*/ 677622 w 1774058"/>
              <a:gd name="connsiteY22" fmla="*/ 354620 h 1819275"/>
              <a:gd name="connsiteX23" fmla="*/ 633065 w 1774058"/>
              <a:gd name="connsiteY23" fmla="*/ 311498 h 1819275"/>
              <a:gd name="connsiteX24" fmla="*/ 619739 w 1774058"/>
              <a:gd name="connsiteY24" fmla="*/ 301151 h 1819275"/>
              <a:gd name="connsiteX25" fmla="*/ 604942 w 1774058"/>
              <a:gd name="connsiteY25" fmla="*/ 287483 h 1819275"/>
              <a:gd name="connsiteX26" fmla="*/ 29334 w 1774058"/>
              <a:gd name="connsiteY26" fmla="*/ 3471 h 1819275"/>
              <a:gd name="connsiteX27" fmla="*/ 7152 w 1774058"/>
              <a:gd name="connsiteY27" fmla="*/ 1798 h 1819275"/>
              <a:gd name="connsiteX28" fmla="*/ 0 w 1774058"/>
              <a:gd name="connsiteY28" fmla="*/ 0 h 1819275"/>
              <a:gd name="connsiteX0" fmla="*/ 0 w 1775399"/>
              <a:gd name="connsiteY0" fmla="*/ 0 h 1819275"/>
              <a:gd name="connsiteX1" fmla="*/ 1239837 w 1775399"/>
              <a:gd name="connsiteY1" fmla="*/ 0 h 1819275"/>
              <a:gd name="connsiteX2" fmla="*/ 1425575 w 1775399"/>
              <a:gd name="connsiteY2" fmla="*/ 1819275 h 1819275"/>
              <a:gd name="connsiteX3" fmla="*/ 1217011 w 1775399"/>
              <a:gd name="connsiteY3" fmla="*/ 1151279 h 1819275"/>
              <a:gd name="connsiteX4" fmla="*/ 1120532 w 1775399"/>
              <a:gd name="connsiteY4" fmla="*/ 960656 h 1819275"/>
              <a:gd name="connsiteX5" fmla="*/ 1125218 w 1775399"/>
              <a:gd name="connsiteY5" fmla="*/ 962449 h 1819275"/>
              <a:gd name="connsiteX6" fmla="*/ 1087312 w 1775399"/>
              <a:gd name="connsiteY6" fmla="*/ 895020 h 1819275"/>
              <a:gd name="connsiteX7" fmla="*/ 1067594 w 1775399"/>
              <a:gd name="connsiteY7" fmla="*/ 856060 h 1819275"/>
              <a:gd name="connsiteX8" fmla="*/ 1044723 w 1775399"/>
              <a:gd name="connsiteY8" fmla="*/ 819259 h 1819275"/>
              <a:gd name="connsiteX9" fmla="*/ 1032247 w 1775399"/>
              <a:gd name="connsiteY9" fmla="*/ 797066 h 1819275"/>
              <a:gd name="connsiteX10" fmla="*/ 1011074 w 1775399"/>
              <a:gd name="connsiteY10" fmla="*/ 765115 h 1819275"/>
              <a:gd name="connsiteX11" fmla="*/ 976419 w 1775399"/>
              <a:gd name="connsiteY11" fmla="*/ 709350 h 1819275"/>
              <a:gd name="connsiteX12" fmla="*/ 949071 w 1775399"/>
              <a:gd name="connsiteY12" fmla="*/ 671548 h 1819275"/>
              <a:gd name="connsiteX13" fmla="*/ 932625 w 1775399"/>
              <a:gd name="connsiteY13" fmla="*/ 646730 h 1819275"/>
              <a:gd name="connsiteX14" fmla="*/ 911183 w 1775399"/>
              <a:gd name="connsiteY14" fmla="*/ 619176 h 1819275"/>
              <a:gd name="connsiteX15" fmla="*/ 873826 w 1775399"/>
              <a:gd name="connsiteY15" fmla="*/ 567538 h 1819275"/>
              <a:gd name="connsiteX16" fmla="*/ 842456 w 1775399"/>
              <a:gd name="connsiteY16" fmla="*/ 530859 h 1819275"/>
              <a:gd name="connsiteX17" fmla="*/ 827460 w 1775399"/>
              <a:gd name="connsiteY17" fmla="*/ 511589 h 1819275"/>
              <a:gd name="connsiteX18" fmla="*/ 804660 w 1775399"/>
              <a:gd name="connsiteY18" fmla="*/ 486667 h 1819275"/>
              <a:gd name="connsiteX19" fmla="*/ 759485 w 1775399"/>
              <a:gd name="connsiteY19" fmla="*/ 433846 h 1819275"/>
              <a:gd name="connsiteX20" fmla="*/ 732019 w 1775399"/>
              <a:gd name="connsiteY20" fmla="*/ 407265 h 1819275"/>
              <a:gd name="connsiteX21" fmla="*/ 717863 w 1775399"/>
              <a:gd name="connsiteY21" fmla="*/ 391791 h 1819275"/>
              <a:gd name="connsiteX22" fmla="*/ 677622 w 1775399"/>
              <a:gd name="connsiteY22" fmla="*/ 354620 h 1819275"/>
              <a:gd name="connsiteX23" fmla="*/ 633065 w 1775399"/>
              <a:gd name="connsiteY23" fmla="*/ 311498 h 1819275"/>
              <a:gd name="connsiteX24" fmla="*/ 619739 w 1775399"/>
              <a:gd name="connsiteY24" fmla="*/ 301151 h 1819275"/>
              <a:gd name="connsiteX25" fmla="*/ 604942 w 1775399"/>
              <a:gd name="connsiteY25" fmla="*/ 287483 h 1819275"/>
              <a:gd name="connsiteX26" fmla="*/ 29334 w 1775399"/>
              <a:gd name="connsiteY26" fmla="*/ 3471 h 1819275"/>
              <a:gd name="connsiteX27" fmla="*/ 7152 w 1775399"/>
              <a:gd name="connsiteY27" fmla="*/ 1798 h 1819275"/>
              <a:gd name="connsiteX28" fmla="*/ 0 w 1775399"/>
              <a:gd name="connsiteY28" fmla="*/ 0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75399" h="1819275">
                <a:moveTo>
                  <a:pt x="0" y="0"/>
                </a:moveTo>
                <a:lnTo>
                  <a:pt x="1239837" y="0"/>
                </a:lnTo>
                <a:cubicBezTo>
                  <a:pt x="1820863" y="101600"/>
                  <a:pt x="1997075"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lnTo>
                  <a:pt x="0" y="0"/>
                </a:lnTo>
                <a:close/>
              </a:path>
            </a:pathLst>
          </a:custGeom>
          <a:gradFill flip="none" rotWithShape="1">
            <a:gsLst>
              <a:gs pos="14000">
                <a:schemeClr val="accent1"/>
              </a:gs>
              <a:gs pos="64000">
                <a:schemeClr val="accent1"/>
              </a:gs>
              <a:gs pos="42000">
                <a:schemeClr val="accent1"/>
              </a:gs>
              <a:gs pos="100000">
                <a:schemeClr val="accent1">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25" name="任意多边形 24"/>
          <p:cNvSpPr/>
          <p:nvPr/>
        </p:nvSpPr>
        <p:spPr>
          <a:xfrm rot="18069961">
            <a:off x="4999098" y="1940863"/>
            <a:ext cx="1481801" cy="1756841"/>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4">
                  <a:lumMod val="20000"/>
                  <a:lumOff val="80000"/>
                </a:schemeClr>
              </a:gs>
              <a:gs pos="64000">
                <a:schemeClr val="accent4">
                  <a:lumMod val="40000"/>
                  <a:lumOff val="60000"/>
                </a:schemeClr>
              </a:gs>
              <a:gs pos="42000">
                <a:schemeClr val="accent4">
                  <a:lumMod val="40000"/>
                  <a:lumOff val="60000"/>
                </a:schemeClr>
              </a:gs>
              <a:gs pos="100000">
                <a:schemeClr val="accent4">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34" name="任意多边形 33"/>
          <p:cNvSpPr/>
          <p:nvPr/>
        </p:nvSpPr>
        <p:spPr>
          <a:xfrm rot="14432381">
            <a:off x="4535245" y="2679597"/>
            <a:ext cx="1658788" cy="1489342"/>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4"/>
              </a:gs>
              <a:gs pos="64000">
                <a:schemeClr val="accent4"/>
              </a:gs>
              <a:gs pos="42000">
                <a:schemeClr val="accent4"/>
              </a:gs>
              <a:gs pos="100000">
                <a:schemeClr val="accent4">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38" name="任意多边形 37"/>
          <p:cNvSpPr/>
          <p:nvPr/>
        </p:nvSpPr>
        <p:spPr>
          <a:xfrm rot="10142731">
            <a:off x="4981095" y="3247506"/>
            <a:ext cx="1735442" cy="1821988"/>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2">
                  <a:lumMod val="20000"/>
                  <a:lumOff val="80000"/>
                </a:schemeClr>
              </a:gs>
              <a:gs pos="64000">
                <a:schemeClr val="accent2">
                  <a:lumMod val="40000"/>
                  <a:lumOff val="60000"/>
                </a:schemeClr>
              </a:gs>
              <a:gs pos="42000">
                <a:schemeClr val="accent2">
                  <a:lumMod val="40000"/>
                  <a:lumOff val="60000"/>
                </a:schemeClr>
              </a:gs>
              <a:gs pos="100000">
                <a:schemeClr val="accent2">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39" name="任意多边形 38"/>
          <p:cNvSpPr/>
          <p:nvPr/>
        </p:nvSpPr>
        <p:spPr>
          <a:xfrm rot="6150321">
            <a:off x="5991319" y="3231252"/>
            <a:ext cx="1522512" cy="1826245"/>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2"/>
              </a:gs>
              <a:gs pos="64000">
                <a:schemeClr val="accent2"/>
              </a:gs>
              <a:gs pos="42000">
                <a:schemeClr val="accent2"/>
              </a:gs>
              <a:gs pos="100000">
                <a:schemeClr val="accent2">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43" name="任意多边形 42"/>
          <p:cNvSpPr/>
          <p:nvPr/>
        </p:nvSpPr>
        <p:spPr>
          <a:xfrm rot="3662163">
            <a:off x="6189616" y="2679687"/>
            <a:ext cx="1368452" cy="1802014"/>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1">
                  <a:lumMod val="20000"/>
                  <a:lumOff val="80000"/>
                </a:schemeClr>
              </a:gs>
              <a:gs pos="64000">
                <a:schemeClr val="accent1">
                  <a:lumMod val="40000"/>
                  <a:lumOff val="60000"/>
                </a:schemeClr>
              </a:gs>
              <a:gs pos="42000">
                <a:schemeClr val="accent1">
                  <a:lumMod val="40000"/>
                  <a:lumOff val="60000"/>
                </a:schemeClr>
              </a:gs>
              <a:gs pos="100000">
                <a:schemeClr val="accent1">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4" name="文本框 3"/>
          <p:cNvSpPr txBox="1"/>
          <p:nvPr/>
        </p:nvSpPr>
        <p:spPr>
          <a:xfrm>
            <a:off x="5361574" y="2600849"/>
            <a:ext cx="1467068" cy="3170099"/>
          </a:xfrm>
          <a:prstGeom prst="rect">
            <a:avLst/>
          </a:prstGeom>
          <a:noFill/>
          <a:scene3d>
            <a:camera prst="orthographicFront"/>
            <a:lightRig rig="threePt" dir="t"/>
          </a:scene3d>
          <a:sp3d>
            <a:bevelT w="254000" h="254000"/>
            <a:bevelB w="254000" h="254000"/>
          </a:sp3d>
        </p:spPr>
        <p:txBody>
          <a:bodyPr wrap="none" rtlCol="0">
            <a:spAutoFit/>
            <a:sp3d>
              <a:bevelT w="254000" h="330200"/>
              <a:bevelB w="254000" h="330200"/>
            </a:sp3d>
          </a:bodyPr>
          <a:lstStyle/>
          <a:p>
            <a:pPr defTabSz="685800">
              <a:defRPr/>
            </a:pPr>
            <a:r>
              <a:rPr lang="zh-TW" altLang="en-US" sz="5000" b="1" dirty="0">
                <a:solidFill>
                  <a:srgbClr val="9966FF"/>
                </a:solidFill>
                <a:latin typeface="標楷體" panose="03000509000000000000" pitchFamily="65" charset="-120"/>
                <a:ea typeface="標楷體" panose="03000509000000000000" pitchFamily="65" charset="-120"/>
              </a:rPr>
              <a:t>技術</a:t>
            </a:r>
            <a:r>
              <a:rPr lang="en-US" altLang="zh-TW" sz="5000" b="1" dirty="0">
                <a:solidFill>
                  <a:srgbClr val="9966FF"/>
                </a:solidFill>
                <a:latin typeface="標楷體" panose="03000509000000000000" pitchFamily="65" charset="-120"/>
                <a:ea typeface="標楷體" panose="03000509000000000000" pitchFamily="65" charset="-120"/>
              </a:rPr>
              <a:t/>
            </a:r>
            <a:br>
              <a:rPr lang="en-US" altLang="zh-TW" sz="5000" b="1" dirty="0">
                <a:solidFill>
                  <a:srgbClr val="9966FF"/>
                </a:solidFill>
                <a:latin typeface="標楷體" panose="03000509000000000000" pitchFamily="65" charset="-120"/>
                <a:ea typeface="標楷體" panose="03000509000000000000" pitchFamily="65" charset="-120"/>
              </a:rPr>
            </a:br>
            <a:r>
              <a:rPr lang="zh-TW" altLang="en-US" sz="5000" b="1" dirty="0">
                <a:solidFill>
                  <a:srgbClr val="9966FF"/>
                </a:solidFill>
                <a:latin typeface="標楷體" panose="03000509000000000000" pitchFamily="65" charset="-120"/>
                <a:ea typeface="標楷體" panose="03000509000000000000" pitchFamily="65" charset="-120"/>
              </a:rPr>
              <a:t>類科</a:t>
            </a:r>
            <a:r>
              <a:rPr lang="en-US" altLang="zh-TW" sz="5000" b="1" dirty="0">
                <a:solidFill>
                  <a:srgbClr val="9966FF"/>
                </a:solidFill>
                <a:latin typeface="標楷體" panose="03000509000000000000" pitchFamily="65" charset="-120"/>
                <a:ea typeface="標楷體" panose="03000509000000000000" pitchFamily="65" charset="-120"/>
              </a:rPr>
              <a:t/>
            </a:r>
            <a:br>
              <a:rPr lang="en-US" altLang="zh-TW" sz="5000" b="1" dirty="0">
                <a:solidFill>
                  <a:srgbClr val="9966FF"/>
                </a:solidFill>
                <a:latin typeface="標楷體" panose="03000509000000000000" pitchFamily="65" charset="-120"/>
                <a:ea typeface="標楷體" panose="03000509000000000000" pitchFamily="65" charset="-120"/>
              </a:rPr>
            </a:br>
            <a:r>
              <a:rPr lang="en-US" altLang="zh-TW" sz="5000" b="1" dirty="0">
                <a:solidFill>
                  <a:srgbClr val="9966FF"/>
                </a:solidFill>
                <a:latin typeface="標楷體" panose="03000509000000000000" pitchFamily="65" charset="-120"/>
                <a:ea typeface="標楷體" panose="03000509000000000000" pitchFamily="65" charset="-120"/>
              </a:rPr>
              <a:t/>
            </a:r>
            <a:br>
              <a:rPr lang="en-US" altLang="zh-TW" sz="5000" b="1" dirty="0">
                <a:solidFill>
                  <a:srgbClr val="9966FF"/>
                </a:solidFill>
                <a:latin typeface="標楷體" panose="03000509000000000000" pitchFamily="65" charset="-120"/>
                <a:ea typeface="標楷體" panose="03000509000000000000" pitchFamily="65" charset="-120"/>
              </a:rPr>
            </a:br>
            <a:endParaRPr lang="zh-CN" altLang="en-US" sz="5000" b="1" dirty="0">
              <a:solidFill>
                <a:srgbClr val="9966FF"/>
              </a:solidFill>
              <a:latin typeface="標楷體" panose="03000509000000000000" pitchFamily="65" charset="-120"/>
              <a:ea typeface="標楷體" panose="03000509000000000000" pitchFamily="65" charset="-120"/>
            </a:endParaRPr>
          </a:p>
        </p:txBody>
      </p:sp>
      <p:pic>
        <p:nvPicPr>
          <p:cNvPr id="10" name="Picture 2">
            <a:extLst>
              <a:ext uri="{FF2B5EF4-FFF2-40B4-BE49-F238E27FC236}">
                <a16:creationId xmlns:a16="http://schemas.microsoft.com/office/drawing/2014/main" xmlns="" id="{45AE16F1-0F87-4FA3-A9DA-F17DD534B6B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665" y="552688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21593258"/>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anim calcmode="lin" valueType="num">
                                      <p:cBhvr>
                                        <p:cTn id="10" dur="500" fill="hold"/>
                                        <p:tgtEl>
                                          <p:spTgt spid="4"/>
                                        </p:tgtEl>
                                        <p:attrNameLst>
                                          <p:attrName>ppt_x</p:attrName>
                                        </p:attrNameLst>
                                      </p:cBhvr>
                                      <p:tavLst>
                                        <p:tav tm="0">
                                          <p:val>
                                            <p:fltVal val="0.5"/>
                                          </p:val>
                                        </p:tav>
                                        <p:tav tm="100000">
                                          <p:val>
                                            <p:strVal val="#ppt_x"/>
                                          </p:val>
                                        </p:tav>
                                      </p:tavLst>
                                    </p:anim>
                                    <p:anim calcmode="lin" valueType="num">
                                      <p:cBhvr>
                                        <p:cTn id="11" dur="500" fill="hold"/>
                                        <p:tgtEl>
                                          <p:spTgt spid="4"/>
                                        </p:tgtEl>
                                        <p:attrNameLst>
                                          <p:attrName>ppt_y</p:attrName>
                                        </p:attrNameLst>
                                      </p:cBhvr>
                                      <p:tavLst>
                                        <p:tav tm="0">
                                          <p:val>
                                            <p:fltVal val="0.5"/>
                                          </p:val>
                                        </p:tav>
                                        <p:tav tm="100000">
                                          <p:val>
                                            <p:strVal val="#ppt_y"/>
                                          </p:val>
                                        </p:tav>
                                      </p:tavLst>
                                    </p:anim>
                                  </p:childTnLst>
                                </p:cTn>
                              </p:par>
                              <p:par>
                                <p:cTn id="12" presetID="21" presetClass="entr" presetSubtype="1" fill="hold" nodeType="with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heel(1)">
                                      <p:cBhvr>
                                        <p:cTn id="14"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4">
            <a:extLst>
              <a:ext uri="{FF2B5EF4-FFF2-40B4-BE49-F238E27FC236}">
                <a16:creationId xmlns:a16="http://schemas.microsoft.com/office/drawing/2014/main" xmlns="" id="{1C7FD26B-50D7-4FB5-93B5-B57C73B1A275}"/>
              </a:ext>
            </a:extLst>
          </p:cNvPr>
          <p:cNvSpPr/>
          <p:nvPr/>
        </p:nvSpPr>
        <p:spPr>
          <a:xfrm>
            <a:off x="0" y="995236"/>
            <a:ext cx="12192000" cy="5862764"/>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Light"/>
              <a:ea typeface="Microsoft JhengHei UI"/>
              <a:cs typeface="+mn-cs"/>
            </a:endParaRPr>
          </a:p>
        </p:txBody>
      </p:sp>
      <p:sp>
        <p:nvSpPr>
          <p:cNvPr id="3" name="object 2">
            <a:extLst>
              <a:ext uri="{FF2B5EF4-FFF2-40B4-BE49-F238E27FC236}">
                <a16:creationId xmlns:a16="http://schemas.microsoft.com/office/drawing/2014/main" xmlns="" id="{900D5065-A092-45B3-B66F-D9EB86B99001}"/>
              </a:ext>
            </a:extLst>
          </p:cNvPr>
          <p:cNvSpPr/>
          <p:nvPr/>
        </p:nvSpPr>
        <p:spPr>
          <a:xfrm>
            <a:off x="0" y="0"/>
            <a:ext cx="12192000" cy="995236"/>
          </a:xfrm>
          <a:prstGeom prst="rect">
            <a:avLst/>
          </a:prstGeom>
          <a:blipFill>
            <a:blip r:embed="rId3" cstate="print"/>
            <a:stretch>
              <a:fillRect/>
            </a:stretch>
          </a:blipFill>
        </p:spPr>
        <p:txBody>
          <a:bodyPr wrap="square" lIns="0" tIns="0" rIns="0" bIns="0" rtlCol="0"/>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zh-TW" altLang="en-US" sz="3600" b="1"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微軟正黑體"/>
              </a:rPr>
              <a:t>技高專業群科</a:t>
            </a:r>
            <a:r>
              <a:rPr kumimoji="0" lang="en-US" altLang="zh-TW" sz="3600" b="1"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微軟正黑體"/>
              </a:rPr>
              <a:t>-</a:t>
            </a:r>
            <a:r>
              <a:rPr kumimoji="0" lang="zh-TW" altLang="en-US" sz="3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微軟正黑體"/>
              </a:rPr>
              <a:t>群科歸屬</a:t>
            </a:r>
            <a:r>
              <a:rPr kumimoji="0" lang="zh-TW" altLang="en-US" sz="3600" b="1" i="0" u="none" strike="noStrike" kern="1200" cap="none" spc="-1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微軟正黑體"/>
              </a:rPr>
              <a:t>表</a:t>
            </a:r>
            <a:r>
              <a:rPr kumimoji="0" lang="en-US" altLang="zh-TW" sz="3600" b="1" i="0" u="none" strike="noStrike" kern="1200" cap="none" spc="-10" normalizeH="0" baseline="0" noProof="0" dirty="0">
                <a:ln>
                  <a:noFill/>
                </a:ln>
                <a:solidFill>
                  <a:srgbClr val="C00000"/>
                </a:solidFill>
                <a:effectLst/>
                <a:uLnTx/>
                <a:uFillTx/>
                <a:latin typeface="標楷體" panose="03000509000000000000" pitchFamily="65" charset="-120"/>
                <a:ea typeface="標楷體" panose="03000509000000000000" pitchFamily="65" charset="-120"/>
                <a:cs typeface="微軟正黑體"/>
              </a:rPr>
              <a:t>(108</a:t>
            </a:r>
            <a:r>
              <a:rPr kumimoji="0" lang="zh-TW" altLang="en-US" sz="3600" b="1" i="0" u="none" strike="noStrike" kern="1200" cap="none" spc="-5" normalizeH="0" baseline="0" noProof="0" dirty="0">
                <a:ln>
                  <a:noFill/>
                </a:ln>
                <a:solidFill>
                  <a:srgbClr val="C00000"/>
                </a:solidFill>
                <a:effectLst/>
                <a:uLnTx/>
                <a:uFillTx/>
                <a:latin typeface="標楷體" panose="03000509000000000000" pitchFamily="65" charset="-120"/>
                <a:ea typeface="標楷體" panose="03000509000000000000" pitchFamily="65" charset="-120"/>
                <a:cs typeface="微軟正黑體"/>
              </a:rPr>
              <a:t>課綱</a:t>
            </a:r>
            <a:r>
              <a:rPr kumimoji="0" lang="en-US" altLang="zh-TW" sz="3600" b="1" i="0" u="none" strike="noStrike" kern="1200" cap="none" spc="-5" normalizeH="0" baseline="0" noProof="0" dirty="0">
                <a:ln>
                  <a:noFill/>
                </a:ln>
                <a:solidFill>
                  <a:srgbClr val="C00000"/>
                </a:solidFill>
                <a:effectLst/>
                <a:uLnTx/>
                <a:uFillTx/>
                <a:latin typeface="標楷體" panose="03000509000000000000" pitchFamily="65" charset="-120"/>
                <a:ea typeface="標楷體" panose="03000509000000000000" pitchFamily="65" charset="-120"/>
                <a:cs typeface="微軟正黑體"/>
              </a:rPr>
              <a:t>)6</a:t>
            </a:r>
            <a:r>
              <a:rPr kumimoji="0" lang="zh-TW" altLang="en-US" sz="3600" b="1" i="0" u="none" strike="noStrike" kern="1200" cap="none" spc="-5" normalizeH="0" baseline="0" noProof="0" dirty="0">
                <a:ln>
                  <a:noFill/>
                </a:ln>
                <a:solidFill>
                  <a:srgbClr val="C00000"/>
                </a:solidFill>
                <a:effectLst/>
                <a:uLnTx/>
                <a:uFillTx/>
                <a:latin typeface="標楷體" panose="03000509000000000000" pitchFamily="65" charset="-120"/>
                <a:ea typeface="標楷體" panose="03000509000000000000" pitchFamily="65" charset="-120"/>
                <a:cs typeface="微軟正黑體"/>
              </a:rPr>
              <a:t>類</a:t>
            </a:r>
            <a:r>
              <a:rPr kumimoji="0" lang="en-US" altLang="zh-TW" sz="3600" b="1" i="0" u="none" strike="noStrike" kern="1200" cap="none" spc="-5" normalizeH="0" baseline="0" noProof="0" dirty="0">
                <a:ln>
                  <a:noFill/>
                </a:ln>
                <a:solidFill>
                  <a:srgbClr val="C00000"/>
                </a:solidFill>
                <a:effectLst/>
                <a:uLnTx/>
                <a:uFillTx/>
                <a:latin typeface="標楷體" panose="03000509000000000000" pitchFamily="65" charset="-120"/>
                <a:ea typeface="標楷體" panose="03000509000000000000" pitchFamily="65" charset="-120"/>
                <a:cs typeface="微軟正黑體"/>
              </a:rPr>
              <a:t>15</a:t>
            </a:r>
            <a:r>
              <a:rPr kumimoji="0" lang="zh-TW" altLang="en-US" sz="3600" b="1" i="0" u="none" strike="noStrike" kern="1200" cap="none" spc="-5" normalizeH="0" baseline="0" noProof="0" dirty="0">
                <a:ln>
                  <a:noFill/>
                </a:ln>
                <a:solidFill>
                  <a:srgbClr val="C00000"/>
                </a:solidFill>
                <a:effectLst/>
                <a:uLnTx/>
                <a:uFillTx/>
                <a:latin typeface="標楷體" panose="03000509000000000000" pitchFamily="65" charset="-120"/>
                <a:ea typeface="標楷體" panose="03000509000000000000" pitchFamily="65" charset="-120"/>
                <a:cs typeface="微軟正黑體"/>
              </a:rPr>
              <a:t>群</a:t>
            </a:r>
            <a:r>
              <a:rPr kumimoji="0" lang="en-US" altLang="zh-TW" sz="3600" b="1" i="0" u="none" strike="noStrike" kern="1200" cap="none" spc="-5" normalizeH="0" baseline="0" noProof="0" dirty="0">
                <a:ln>
                  <a:noFill/>
                </a:ln>
                <a:solidFill>
                  <a:srgbClr val="C00000"/>
                </a:solidFill>
                <a:effectLst/>
                <a:uLnTx/>
                <a:uFillTx/>
                <a:latin typeface="標楷體" panose="03000509000000000000" pitchFamily="65" charset="-120"/>
                <a:ea typeface="標楷體" panose="03000509000000000000" pitchFamily="65" charset="-120"/>
                <a:cs typeface="微軟正黑體"/>
              </a:rPr>
              <a:t>94</a:t>
            </a:r>
            <a:r>
              <a:rPr kumimoji="0" lang="zh-TW" altLang="en-US" sz="3600" b="1" i="0" u="none" strike="noStrike" kern="1200" cap="none" spc="-5" normalizeH="0" baseline="0" noProof="0" dirty="0">
                <a:ln>
                  <a:noFill/>
                </a:ln>
                <a:solidFill>
                  <a:srgbClr val="C00000"/>
                </a:solidFill>
                <a:effectLst/>
                <a:uLnTx/>
                <a:uFillTx/>
                <a:latin typeface="標楷體" panose="03000509000000000000" pitchFamily="65" charset="-120"/>
                <a:ea typeface="標楷體" panose="03000509000000000000" pitchFamily="65" charset="-120"/>
                <a:cs typeface="微軟正黑體"/>
              </a:rPr>
              <a:t>科</a:t>
            </a:r>
            <a:endParaRPr kumimoji="0" sz="3600" b="0" i="0" u="none" strike="noStrike" kern="1200" cap="none" spc="0" normalizeH="0" baseline="0" noProof="0" dirty="0">
              <a:ln>
                <a:noFill/>
              </a:ln>
              <a:solidFill>
                <a:prstClr val="black"/>
              </a:solidFill>
              <a:effectLst/>
              <a:uLnTx/>
              <a:uFillTx/>
              <a:latin typeface="標楷體" panose="03000509000000000000" pitchFamily="65" charset="-120"/>
              <a:ea typeface="標楷體" panose="03000509000000000000" pitchFamily="65" charset="-120"/>
              <a:cs typeface="+mn-cs"/>
            </a:endParaRPr>
          </a:p>
        </p:txBody>
      </p:sp>
      <p:pic>
        <p:nvPicPr>
          <p:cNvPr id="4" name="Picture 2">
            <a:extLst>
              <a:ext uri="{FF2B5EF4-FFF2-40B4-BE49-F238E27FC236}">
                <a16:creationId xmlns:a16="http://schemas.microsoft.com/office/drawing/2014/main" xmlns="" id="{E4A8D239-DF69-4E84-AE28-6C78BBB57EF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104149" y="95837"/>
            <a:ext cx="976780" cy="803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9570278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圖片 5">
            <a:extLst>
              <a:ext uri="{FF2B5EF4-FFF2-40B4-BE49-F238E27FC236}">
                <a16:creationId xmlns:a16="http://schemas.microsoft.com/office/drawing/2014/main" xmlns="" id="{1A9307AC-A38D-4B8D-BB29-DEFD3E96BA2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7" name="Picture 2">
            <a:extLst>
              <a:ext uri="{FF2B5EF4-FFF2-40B4-BE49-F238E27FC236}">
                <a16:creationId xmlns:a16="http://schemas.microsoft.com/office/drawing/2014/main" xmlns="" id="{5B2DF59E-7979-4449-A84F-3BD7C45D6E9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655085" y="5733884"/>
            <a:ext cx="1366434" cy="1124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標題 1">
            <a:extLst>
              <a:ext uri="{FF2B5EF4-FFF2-40B4-BE49-F238E27FC236}">
                <a16:creationId xmlns:a16="http://schemas.microsoft.com/office/drawing/2014/main" xmlns="" id="{5EEC438D-81E6-4E06-8D63-B40BBEAF05E6}"/>
              </a:ext>
            </a:extLst>
          </p:cNvPr>
          <p:cNvSpPr txBox="1">
            <a:spLocks/>
          </p:cNvSpPr>
          <p:nvPr/>
        </p:nvSpPr>
        <p:spPr>
          <a:xfrm>
            <a:off x="1766807" y="0"/>
            <a:ext cx="7761514" cy="1241909"/>
          </a:xfrm>
          <a:prstGeom prst="rect">
            <a:avLst/>
          </a:prstGeom>
          <a:solidFill>
            <a:srgbClr val="FB9E00">
              <a:lumMod val="40000"/>
              <a:lumOff val="60000"/>
            </a:srgbClr>
          </a:solidFill>
          <a:scene3d>
            <a:camera prst="orthographicFront"/>
            <a:lightRig rig="threePt" dir="t"/>
          </a:scene3d>
          <a:sp3d>
            <a:bevelT w="254000" h="254000"/>
          </a:sp3d>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TW" altLang="en-US" sz="4400" b="0" i="0" u="none" strike="noStrike" kern="1200" cap="none" spc="0" normalizeH="0" baseline="0" noProof="0" dirty="0">
                <a:ln>
                  <a:noFill/>
                </a:ln>
                <a:solidFill>
                  <a:srgbClr val="4A09ED"/>
                </a:solidFill>
                <a:effectLst/>
                <a:uLnTx/>
                <a:uFillTx/>
                <a:latin typeface="標楷體" pitchFamily="65" charset="-120"/>
                <a:ea typeface="標楷體" pitchFamily="65" charset="-120"/>
                <a:cs typeface="+mj-cs"/>
              </a:rPr>
              <a:t>以汽車為例</a:t>
            </a:r>
          </a:p>
        </p:txBody>
      </p:sp>
    </p:spTree>
    <p:extLst>
      <p:ext uri="{BB962C8B-B14F-4D97-AF65-F5344CB8AC3E}">
        <p14:creationId xmlns:p14="http://schemas.microsoft.com/office/powerpoint/2010/main" val="138129213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heel(1)">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圖片 2">
            <a:extLst>
              <a:ext uri="{FF2B5EF4-FFF2-40B4-BE49-F238E27FC236}">
                <a16:creationId xmlns:a16="http://schemas.microsoft.com/office/drawing/2014/main" xmlns="" id="{9D70B2A3-54B3-4436-B8FC-647F01799EC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12192000" cy="6857999"/>
          </a:xfrm>
          <a:prstGeom prst="rect">
            <a:avLst/>
          </a:prstGeom>
        </p:spPr>
      </p:pic>
      <p:pic>
        <p:nvPicPr>
          <p:cNvPr id="4" name="Picture 2">
            <a:extLst>
              <a:ext uri="{FF2B5EF4-FFF2-40B4-BE49-F238E27FC236}">
                <a16:creationId xmlns:a16="http://schemas.microsoft.com/office/drawing/2014/main" xmlns="" id="{C05BD3F3-BC75-49DD-A376-E5113791168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13323" y="5733884"/>
            <a:ext cx="1366434" cy="1124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3193771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圖片 2">
            <a:extLst>
              <a:ext uri="{FF2B5EF4-FFF2-40B4-BE49-F238E27FC236}">
                <a16:creationId xmlns:a16="http://schemas.microsoft.com/office/drawing/2014/main" xmlns="" id="{B76B76C4-A468-4736-AABD-9E0DDB26134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
            <a:ext cx="12192000" cy="6858000"/>
          </a:xfrm>
          <a:prstGeom prst="rect">
            <a:avLst/>
          </a:prstGeom>
        </p:spPr>
      </p:pic>
      <p:pic>
        <p:nvPicPr>
          <p:cNvPr id="4" name="Picture 2">
            <a:extLst>
              <a:ext uri="{FF2B5EF4-FFF2-40B4-BE49-F238E27FC236}">
                <a16:creationId xmlns:a16="http://schemas.microsoft.com/office/drawing/2014/main" xmlns="" id="{00D5C862-E93A-4DB2-A5DD-324305C82CF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94129" y="5733884"/>
            <a:ext cx="1366434" cy="1124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7332261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圖片 2">
            <a:extLst>
              <a:ext uri="{FF2B5EF4-FFF2-40B4-BE49-F238E27FC236}">
                <a16:creationId xmlns:a16="http://schemas.microsoft.com/office/drawing/2014/main" xmlns="" id="{EA757CC0-1909-4448-8672-B759CB41FD3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4" name="Picture 2">
            <a:extLst>
              <a:ext uri="{FF2B5EF4-FFF2-40B4-BE49-F238E27FC236}">
                <a16:creationId xmlns:a16="http://schemas.microsoft.com/office/drawing/2014/main" xmlns="" id="{B99EB342-49B5-4CDF-BCF1-1D95223DE7E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748075" y="5733884"/>
            <a:ext cx="1366434" cy="1124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Picture 2">
            <a:extLst>
              <a:ext uri="{FF2B5EF4-FFF2-40B4-BE49-F238E27FC236}">
                <a16:creationId xmlns:a16="http://schemas.microsoft.com/office/drawing/2014/main" xmlns="" id="{50C4558A-5F11-46C4-863C-9F1FA2E0CF5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381641" y="5733884"/>
            <a:ext cx="1366434" cy="1124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2033297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par>
                                <p:cTn id="8" presetID="21" presetClass="entr" presetSubtype="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heel(1)">
                                      <p:cBhvr>
                                        <p:cTn id="10"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2" name="object 2">
            <a:extLst>
              <a:ext uri="{FF2B5EF4-FFF2-40B4-BE49-F238E27FC236}">
                <a16:creationId xmlns:a16="http://schemas.microsoft.com/office/drawing/2014/main" xmlns="" id="{C3626692-3E0A-4270-A35E-2530645F3E95}"/>
              </a:ext>
            </a:extLst>
          </p:cNvPr>
          <p:cNvGraphicFramePr>
            <a:graphicFrameLocks noGrp="1"/>
          </p:cNvGraphicFramePr>
          <p:nvPr>
            <p:extLst/>
          </p:nvPr>
        </p:nvGraphicFramePr>
        <p:xfrm>
          <a:off x="27122" y="869950"/>
          <a:ext cx="12137756" cy="5988052"/>
        </p:xfrm>
        <a:graphic>
          <a:graphicData uri="http://schemas.openxmlformats.org/drawingml/2006/table">
            <a:tbl>
              <a:tblPr/>
              <a:tblGrid>
                <a:gridCol w="2818878">
                  <a:extLst>
                    <a:ext uri="{9D8B030D-6E8A-4147-A177-3AD203B41FA5}">
                      <a16:colId xmlns:a16="http://schemas.microsoft.com/office/drawing/2014/main" xmlns="" val="2282965588"/>
                    </a:ext>
                  </a:extLst>
                </a:gridCol>
                <a:gridCol w="2102552">
                  <a:extLst>
                    <a:ext uri="{9D8B030D-6E8A-4147-A177-3AD203B41FA5}">
                      <a16:colId xmlns:a16="http://schemas.microsoft.com/office/drawing/2014/main" xmlns="" val="3877436274"/>
                    </a:ext>
                  </a:extLst>
                </a:gridCol>
                <a:gridCol w="1901360">
                  <a:extLst>
                    <a:ext uri="{9D8B030D-6E8A-4147-A177-3AD203B41FA5}">
                      <a16:colId xmlns:a16="http://schemas.microsoft.com/office/drawing/2014/main" xmlns="" val="234323374"/>
                    </a:ext>
                  </a:extLst>
                </a:gridCol>
                <a:gridCol w="3097448">
                  <a:extLst>
                    <a:ext uri="{9D8B030D-6E8A-4147-A177-3AD203B41FA5}">
                      <a16:colId xmlns:a16="http://schemas.microsoft.com/office/drawing/2014/main" xmlns="" val="3348810486"/>
                    </a:ext>
                  </a:extLst>
                </a:gridCol>
                <a:gridCol w="2217518">
                  <a:extLst>
                    <a:ext uri="{9D8B030D-6E8A-4147-A177-3AD203B41FA5}">
                      <a16:colId xmlns:a16="http://schemas.microsoft.com/office/drawing/2014/main" xmlns="" val="2863554245"/>
                    </a:ext>
                  </a:extLst>
                </a:gridCol>
              </a:tblGrid>
              <a:tr h="317950">
                <a:tc>
                  <a:txBody>
                    <a:bodyPr/>
                    <a:lstStyle>
                      <a:lvl1pPr marL="503238">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503238" marR="0" lvl="0" indent="0" algn="l" defTabSz="914400" rtl="0" eaLnBrk="1" fontAlgn="base" latinLnBrk="0" hangingPunct="1">
                        <a:lnSpc>
                          <a:spcPts val="2300"/>
                        </a:lnSpc>
                        <a:spcBef>
                          <a:spcPct val="0"/>
                        </a:spcBef>
                        <a:spcAft>
                          <a:spcPct val="0"/>
                        </a:spcAft>
                        <a:buClrTx/>
                        <a:buSzTx/>
                        <a:buFontTx/>
                        <a:buNone/>
                        <a:tabLst/>
                      </a:pPr>
                      <a:r>
                        <a:rPr kumimoji="0" lang="zh-TW" altLang="zh-TW" sz="2000" b="1" i="0" u="none" strike="noStrike" cap="none" normalizeH="0" baseline="0" dirty="0">
                          <a:ln>
                            <a:noFill/>
                          </a:ln>
                          <a:solidFill>
                            <a:srgbClr val="FFFFFF"/>
                          </a:solidFill>
                          <a:effectLst/>
                          <a:latin typeface="標楷體" panose="03000509000000000000" pitchFamily="65" charset="-120"/>
                          <a:ea typeface="標楷體" panose="03000509000000000000" pitchFamily="65" charset="-120"/>
                        </a:rPr>
                        <a:t>終端產品</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rgbClr val="4F81BC"/>
                    </a:solidFill>
                  </a:tcPr>
                </a:tc>
                <a:tc>
                  <a:txBody>
                    <a:bodyPr/>
                    <a:lstStyle>
                      <a:lvl1pPr marL="190500">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190500" marR="0" lvl="0" indent="0" algn="l" defTabSz="914400" rtl="0" eaLnBrk="1" fontAlgn="base" latinLnBrk="0" hangingPunct="1">
                        <a:lnSpc>
                          <a:spcPts val="2300"/>
                        </a:lnSpc>
                        <a:spcBef>
                          <a:spcPct val="0"/>
                        </a:spcBef>
                        <a:spcAft>
                          <a:spcPct val="0"/>
                        </a:spcAft>
                        <a:buClrTx/>
                        <a:buSzTx/>
                        <a:buFontTx/>
                        <a:buNone/>
                        <a:tabLst/>
                      </a:pPr>
                      <a:r>
                        <a:rPr kumimoji="0" lang="zh-TW" altLang="zh-TW" sz="2000" b="1" i="0" u="none" strike="noStrike" cap="none" normalizeH="0" baseline="0" dirty="0">
                          <a:ln>
                            <a:noFill/>
                          </a:ln>
                          <a:solidFill>
                            <a:srgbClr val="FFFFFF"/>
                          </a:solidFill>
                          <a:effectLst/>
                          <a:latin typeface="標楷體" panose="03000509000000000000" pitchFamily="65" charset="-120"/>
                          <a:ea typeface="標楷體" panose="03000509000000000000" pitchFamily="65" charset="-120"/>
                        </a:rPr>
                        <a:t>製造/服務</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rgbClr val="4F81BC"/>
                    </a:solidFill>
                  </a:tcPr>
                </a:tc>
                <a:tc>
                  <a:txBody>
                    <a:bodyPr/>
                    <a:lstStyle>
                      <a:lvl1pPr marL="1746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174625" marR="0" lvl="0" indent="0" algn="l" defTabSz="914400" rtl="0" eaLnBrk="1" fontAlgn="base" latinLnBrk="0" hangingPunct="1">
                        <a:lnSpc>
                          <a:spcPts val="2300"/>
                        </a:lnSpc>
                        <a:spcBef>
                          <a:spcPct val="0"/>
                        </a:spcBef>
                        <a:spcAft>
                          <a:spcPct val="0"/>
                        </a:spcAft>
                        <a:buClrTx/>
                        <a:buSzTx/>
                        <a:buFontTx/>
                        <a:buNone/>
                        <a:tabLst/>
                      </a:pPr>
                      <a:r>
                        <a:rPr kumimoji="0" lang="zh-TW" altLang="zh-TW" sz="2000" b="1" i="0" u="none" strike="noStrike" cap="none" normalizeH="0" baseline="0" dirty="0">
                          <a:ln>
                            <a:noFill/>
                          </a:ln>
                          <a:solidFill>
                            <a:srgbClr val="FFFFFF"/>
                          </a:solidFill>
                          <a:effectLst/>
                          <a:latin typeface="標楷體" panose="03000509000000000000" pitchFamily="65" charset="-120"/>
                          <a:ea typeface="標楷體" panose="03000509000000000000" pitchFamily="65" charset="-120"/>
                        </a:rPr>
                        <a:t>職業分類</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rgbClr val="4F81BC"/>
                    </a:solidFill>
                  </a:tcPr>
                </a:tc>
                <a:tc>
                  <a:txBody>
                    <a:bodyPr/>
                    <a:lstStyle>
                      <a:lvl1pPr marL="349250">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0" marR="0" lvl="0" indent="0" algn="l" defTabSz="914400" rtl="0" eaLnBrk="1" fontAlgn="base" latinLnBrk="0" hangingPunct="1">
                        <a:lnSpc>
                          <a:spcPts val="2300"/>
                        </a:lnSpc>
                        <a:spcBef>
                          <a:spcPct val="0"/>
                        </a:spcBef>
                        <a:spcAft>
                          <a:spcPct val="0"/>
                        </a:spcAft>
                        <a:buClrTx/>
                        <a:buSzTx/>
                        <a:buFontTx/>
                        <a:buNone/>
                        <a:tabLst/>
                      </a:pPr>
                      <a:r>
                        <a:rPr kumimoji="0" lang="zh-TW" altLang="zh-TW" sz="2000" b="1" i="0" u="none" strike="noStrike" cap="none" normalizeH="0" baseline="0" dirty="0">
                          <a:ln>
                            <a:noFill/>
                          </a:ln>
                          <a:solidFill>
                            <a:srgbClr val="FFFFFF"/>
                          </a:solidFill>
                          <a:effectLst/>
                          <a:latin typeface="標楷體" panose="03000509000000000000" pitchFamily="65" charset="-120"/>
                          <a:ea typeface="標楷體" panose="03000509000000000000" pitchFamily="65" charset="-120"/>
                        </a:rPr>
                        <a:t>技高專業群科</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rgbClr val="4F81BC"/>
                    </a:solidFill>
                  </a:tcPr>
                </a:tc>
                <a:tc>
                  <a:txBody>
                    <a:bodyPr/>
                    <a:lstStyle>
                      <a:lvl1pPr>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300"/>
                        </a:lnSpc>
                        <a:spcBef>
                          <a:spcPct val="0"/>
                        </a:spcBef>
                        <a:spcAft>
                          <a:spcPct val="0"/>
                        </a:spcAft>
                        <a:buClrTx/>
                        <a:buSzTx/>
                        <a:buFontTx/>
                        <a:buNone/>
                        <a:tabLst/>
                      </a:pPr>
                      <a:r>
                        <a:rPr kumimoji="0" lang="zh-TW" altLang="zh-TW" sz="2000" b="1" i="0" u="none" strike="noStrike" cap="none" normalizeH="0" baseline="0" dirty="0">
                          <a:ln>
                            <a:noFill/>
                          </a:ln>
                          <a:solidFill>
                            <a:srgbClr val="FFFFFF"/>
                          </a:solidFill>
                          <a:effectLst/>
                          <a:latin typeface="標楷體" panose="03000509000000000000" pitchFamily="65" charset="-120"/>
                          <a:ea typeface="標楷體" panose="03000509000000000000" pitchFamily="65" charset="-120"/>
                        </a:rPr>
                        <a:t>科技校院</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rgbClr val="4F81BC"/>
                    </a:solidFill>
                  </a:tcPr>
                </a:tc>
                <a:extLst>
                  <a:ext uri="{0D108BD9-81ED-4DB2-BD59-A6C34878D82A}">
                    <a16:rowId xmlns:a16="http://schemas.microsoft.com/office/drawing/2014/main" xmlns="" val="284412361"/>
                  </a:ext>
                </a:extLst>
              </a:tr>
              <a:tr h="317950">
                <a:tc rowSpan="12">
                  <a:txBody>
                    <a:bodyPr/>
                    <a:lstStyle>
                      <a:lvl1pPr>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ts val="38"/>
                        </a:spcBef>
                        <a:spcAft>
                          <a:spcPct val="0"/>
                        </a:spcAft>
                        <a:buClrTx/>
                        <a:buSzTx/>
                        <a:buFontTx/>
                        <a:buNone/>
                        <a:tabLst/>
                      </a:pPr>
                      <a:endParaRPr kumimoji="0" lang="zh-TW" altLang="zh-TW" sz="43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zh-TW" sz="3200" b="1" i="0" u="none" strike="noStrike" cap="none" normalizeH="0" baseline="0" dirty="0">
                          <a:ln>
                            <a:noFill/>
                          </a:ln>
                          <a:solidFill>
                            <a:srgbClr val="FFFFFF"/>
                          </a:solidFill>
                          <a:effectLst/>
                          <a:latin typeface="標楷體" panose="03000509000000000000" pitchFamily="65" charset="-120"/>
                          <a:ea typeface="標楷體" panose="03000509000000000000" pitchFamily="65" charset="-120"/>
                        </a:rPr>
                        <a:t>汽車</a:t>
                      </a:r>
                      <a:endParaRPr kumimoji="0" lang="zh-TW" altLang="zh-TW" sz="32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508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4F81BC"/>
                    </a:solidFill>
                  </a:tcPr>
                </a:tc>
                <a:tc rowSpan="2">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ts val="2400"/>
                        </a:lnSpc>
                        <a:spcBef>
                          <a:spcPct val="0"/>
                        </a:spcBef>
                        <a:spcAft>
                          <a:spcPct val="0"/>
                        </a:spcAft>
                        <a:buClrTx/>
                        <a:buSzTx/>
                        <a:buFontTx/>
                        <a:buNone/>
                        <a:tabLst/>
                      </a:pPr>
                      <a:r>
                        <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rPr>
                        <a:t>造型設計與製造</a:t>
                      </a:r>
                    </a:p>
                  </a:txBody>
                  <a:tcPr marL="0" marR="0" marT="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66FFFF"/>
                    </a:solidFill>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ts val="2300"/>
                        </a:lnSpc>
                        <a:spcBef>
                          <a:spcPct val="0"/>
                        </a:spcBef>
                        <a:spcAft>
                          <a:spcPct val="0"/>
                        </a:spcAft>
                        <a:buClrTx/>
                        <a:buSzTx/>
                        <a:buFontTx/>
                        <a:buNone/>
                        <a:tabLst/>
                      </a:pPr>
                      <a:r>
                        <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rPr>
                        <a:t>工業設計</a:t>
                      </a:r>
                    </a:p>
                  </a:txBody>
                  <a:tcPr marL="0" marR="0" marT="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66FFFF"/>
                    </a:solidFill>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ts val="2300"/>
                        </a:lnSpc>
                        <a:spcBef>
                          <a:spcPct val="0"/>
                        </a:spcBef>
                        <a:spcAft>
                          <a:spcPct val="0"/>
                        </a:spcAft>
                        <a:buClrTx/>
                        <a:buSzTx/>
                        <a:buFontTx/>
                        <a:buNone/>
                        <a:tabLst/>
                      </a:pPr>
                      <a:r>
                        <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rPr>
                        <a:t>美工科、製圖科</a:t>
                      </a:r>
                    </a:p>
                  </a:txBody>
                  <a:tcPr marL="0" marR="0" marT="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300"/>
                        </a:lnSpc>
                        <a:spcBef>
                          <a:spcPct val="0"/>
                        </a:spcBef>
                        <a:spcAft>
                          <a:spcPct val="0"/>
                        </a:spcAft>
                        <a:buClrTx/>
                        <a:buSzTx/>
                        <a:buFontTx/>
                        <a:buNone/>
                        <a:tabLst/>
                      </a:pPr>
                      <a:r>
                        <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rPr>
                        <a:t>工業設計系</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66FFFF"/>
                    </a:solidFill>
                  </a:tcPr>
                </a:tc>
                <a:extLst>
                  <a:ext uri="{0D108BD9-81ED-4DB2-BD59-A6C34878D82A}">
                    <a16:rowId xmlns:a16="http://schemas.microsoft.com/office/drawing/2014/main" xmlns="" val="604876682"/>
                  </a:ext>
                </a:extLst>
              </a:tr>
              <a:tr h="317950">
                <a:tc vMerge="1">
                  <a:txBody>
                    <a:bodyPr/>
                    <a:lstStyle/>
                    <a:p>
                      <a:endParaRPr lang="zh-TW" altLang="en-US"/>
                    </a:p>
                  </a:txBody>
                  <a:tcPr/>
                </a:tc>
                <a:tc vMerge="1">
                  <a:txBody>
                    <a:bodyPr/>
                    <a:lstStyle/>
                    <a:p>
                      <a:endParaRPr lang="zh-TW" altLang="en-US"/>
                    </a:p>
                  </a:txBody>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ts val="2300"/>
                        </a:lnSpc>
                        <a:spcBef>
                          <a:spcPct val="0"/>
                        </a:spcBef>
                        <a:spcAft>
                          <a:spcPct val="0"/>
                        </a:spcAft>
                        <a:buClrTx/>
                        <a:buSzTx/>
                        <a:buFontTx/>
                        <a:buNone/>
                        <a:tabLst/>
                      </a:pPr>
                      <a:r>
                        <a:rPr kumimoji="0" lang="zh-TW" altLang="zh-TW" sz="2000" b="0" i="0" u="none" strike="noStrike" cap="none" normalizeH="0" baseline="0" dirty="0">
                          <a:ln>
                            <a:noFill/>
                          </a:ln>
                          <a:solidFill>
                            <a:srgbClr val="0000FF"/>
                          </a:solidFill>
                          <a:effectLst/>
                          <a:latin typeface="標楷體" panose="03000509000000000000" pitchFamily="65" charset="-120"/>
                          <a:ea typeface="標楷體" panose="03000509000000000000" pitchFamily="65" charset="-120"/>
                        </a:rPr>
                        <a:t>模具製造</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66FFFF"/>
                    </a:solidFill>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ts val="2300"/>
                        </a:lnSpc>
                        <a:spcBef>
                          <a:spcPct val="0"/>
                        </a:spcBef>
                        <a:spcAft>
                          <a:spcPct val="0"/>
                        </a:spcAft>
                        <a:buClrTx/>
                        <a:buSzTx/>
                        <a:buFontTx/>
                        <a:buNone/>
                        <a:tabLst/>
                      </a:pPr>
                      <a:r>
                        <a:rPr kumimoji="0" lang="zh-TW" altLang="zh-TW" sz="2000" b="0" i="0" u="none" strike="noStrike" cap="none" normalizeH="0" baseline="0" dirty="0">
                          <a:ln>
                            <a:noFill/>
                          </a:ln>
                          <a:solidFill>
                            <a:srgbClr val="0000FF"/>
                          </a:solidFill>
                          <a:effectLst/>
                          <a:latin typeface="標楷體" panose="03000509000000000000" pitchFamily="65" charset="-120"/>
                          <a:ea typeface="標楷體" panose="03000509000000000000" pitchFamily="65" charset="-120"/>
                        </a:rPr>
                        <a:t>模具科、機械科</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66FFFF"/>
                    </a:solidFill>
                  </a:tcPr>
                </a:tc>
                <a:tc>
                  <a:txBody>
                    <a:bodyPr/>
                    <a:lstStyle>
                      <a:lvl1pPr>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300"/>
                        </a:lnSpc>
                        <a:spcBef>
                          <a:spcPct val="0"/>
                        </a:spcBef>
                        <a:spcAft>
                          <a:spcPct val="0"/>
                        </a:spcAft>
                        <a:buClrTx/>
                        <a:buSzTx/>
                        <a:buFontTx/>
                        <a:buNone/>
                        <a:tabLst/>
                      </a:pPr>
                      <a:r>
                        <a:rPr kumimoji="0" lang="zh-TW" altLang="zh-TW" sz="2000" b="0" i="0" u="none" strike="noStrike" cap="none" normalizeH="0" baseline="0" dirty="0">
                          <a:ln>
                            <a:noFill/>
                          </a:ln>
                          <a:solidFill>
                            <a:srgbClr val="0000FF"/>
                          </a:solidFill>
                          <a:effectLst/>
                          <a:latin typeface="標楷體" panose="03000509000000000000" pitchFamily="65" charset="-120"/>
                          <a:ea typeface="標楷體" panose="03000509000000000000" pitchFamily="65" charset="-120"/>
                        </a:rPr>
                        <a:t>機械工程系</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66FFFF"/>
                    </a:solidFill>
                  </a:tcPr>
                </a:tc>
                <a:extLst>
                  <a:ext uri="{0D108BD9-81ED-4DB2-BD59-A6C34878D82A}">
                    <a16:rowId xmlns:a16="http://schemas.microsoft.com/office/drawing/2014/main" xmlns="" val="3042114336"/>
                  </a:ext>
                </a:extLst>
              </a:tr>
              <a:tr h="317950">
                <a:tc vMerge="1">
                  <a:txBody>
                    <a:bodyPr/>
                    <a:lstStyle/>
                    <a:p>
                      <a:endParaRPr lang="zh-TW" altLang="en-US"/>
                    </a:p>
                  </a:txBody>
                  <a:tcPr/>
                </a:tc>
                <a:tc rowSpan="7">
                  <a:txBody>
                    <a:bodyPr/>
                    <a:lstStyle>
                      <a:lvl1pPr>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zh-TW" altLang="zh-TW" sz="26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zh-TW" altLang="zh-TW" sz="26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zh-TW" altLang="zh-TW" sz="26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zh-TW" altLang="zh-TW" sz="25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rPr>
                        <a:t>車身設計與製造</a:t>
                      </a:r>
                    </a:p>
                  </a:txBody>
                  <a:tcPr marL="0" marR="0" marT="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CCFF66"/>
                    </a:solidFill>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ts val="2300"/>
                        </a:lnSpc>
                        <a:spcBef>
                          <a:spcPct val="0"/>
                        </a:spcBef>
                        <a:spcAft>
                          <a:spcPct val="0"/>
                        </a:spcAft>
                        <a:buClrTx/>
                        <a:buSzTx/>
                        <a:buFontTx/>
                        <a:buNone/>
                        <a:tabLst/>
                      </a:pPr>
                      <a:r>
                        <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rPr>
                        <a:t>機構設計</a:t>
                      </a:r>
                    </a:p>
                  </a:txBody>
                  <a:tcPr marL="0" marR="0" marT="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CCFF66"/>
                    </a:solidFill>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ts val="2300"/>
                        </a:lnSpc>
                        <a:spcBef>
                          <a:spcPct val="0"/>
                        </a:spcBef>
                        <a:spcAft>
                          <a:spcPct val="0"/>
                        </a:spcAft>
                        <a:buClrTx/>
                        <a:buSzTx/>
                        <a:buFontTx/>
                        <a:buNone/>
                        <a:tabLst/>
                      </a:pPr>
                      <a:r>
                        <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rPr>
                        <a:t>機械科、模具科</a:t>
                      </a:r>
                    </a:p>
                  </a:txBody>
                  <a:tcPr marL="0" marR="0" marT="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CCFF66"/>
                    </a:solidFill>
                  </a:tcPr>
                </a:tc>
                <a:tc>
                  <a:txBody>
                    <a:bodyPr/>
                    <a:lstStyle>
                      <a:lvl1pPr>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300"/>
                        </a:lnSpc>
                        <a:spcBef>
                          <a:spcPct val="0"/>
                        </a:spcBef>
                        <a:spcAft>
                          <a:spcPct val="0"/>
                        </a:spcAft>
                        <a:buClrTx/>
                        <a:buSzTx/>
                        <a:buFontTx/>
                        <a:buNone/>
                        <a:tabLst/>
                      </a:pPr>
                      <a:r>
                        <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rPr>
                        <a:t>機械工程系</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CCFF66"/>
                    </a:solidFill>
                  </a:tcPr>
                </a:tc>
                <a:extLst>
                  <a:ext uri="{0D108BD9-81ED-4DB2-BD59-A6C34878D82A}">
                    <a16:rowId xmlns:a16="http://schemas.microsoft.com/office/drawing/2014/main" xmlns="" val="2332001108"/>
                  </a:ext>
                </a:extLst>
              </a:tr>
              <a:tr h="635899">
                <a:tc vMerge="1">
                  <a:txBody>
                    <a:bodyPr/>
                    <a:lstStyle/>
                    <a:p>
                      <a:endParaRPr lang="zh-TW" altLang="en-US"/>
                    </a:p>
                  </a:txBody>
                  <a:tcPr/>
                </a:tc>
                <a:tc vMerge="1">
                  <a:txBody>
                    <a:bodyPr/>
                    <a:lstStyle/>
                    <a:p>
                      <a:endParaRPr lang="zh-TW" altLang="en-US"/>
                    </a:p>
                  </a:txBody>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ct val="100000"/>
                        </a:lnSpc>
                        <a:spcBef>
                          <a:spcPts val="1150"/>
                        </a:spcBef>
                        <a:spcAft>
                          <a:spcPct val="0"/>
                        </a:spcAft>
                        <a:buClrTx/>
                        <a:buSzTx/>
                        <a:buFontTx/>
                        <a:buNone/>
                        <a:tabLst/>
                      </a:pPr>
                      <a:r>
                        <a:rPr kumimoji="0" lang="zh-TW" altLang="zh-TW" sz="2000" b="0" i="0" u="none" strike="noStrike" cap="none" normalizeH="0" baseline="0" dirty="0">
                          <a:ln>
                            <a:noFill/>
                          </a:ln>
                          <a:solidFill>
                            <a:srgbClr val="0000FF"/>
                          </a:solidFill>
                          <a:effectLst/>
                          <a:latin typeface="標楷體" panose="03000509000000000000" pitchFamily="65" charset="-120"/>
                          <a:ea typeface="標楷體" panose="03000509000000000000" pitchFamily="65" charset="-120"/>
                        </a:rPr>
                        <a:t>機械製造</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145415"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CCFF66"/>
                    </a:solidFill>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ts val="2350"/>
                        </a:lnSpc>
                        <a:spcBef>
                          <a:spcPct val="0"/>
                        </a:spcBef>
                        <a:spcAft>
                          <a:spcPct val="0"/>
                        </a:spcAft>
                        <a:buClrTx/>
                        <a:buSzTx/>
                        <a:buFontTx/>
                        <a:buNone/>
                        <a:tabLst/>
                      </a:pPr>
                      <a:r>
                        <a:rPr kumimoji="0" lang="zh-TW" altLang="zh-TW" sz="2000" b="0" i="0" u="none" strike="noStrike" cap="none" normalizeH="0" baseline="0" dirty="0">
                          <a:ln>
                            <a:noFill/>
                          </a:ln>
                          <a:solidFill>
                            <a:srgbClr val="0000FF"/>
                          </a:solidFill>
                          <a:effectLst/>
                          <a:latin typeface="標楷體" panose="03000509000000000000" pitchFamily="65" charset="-120"/>
                          <a:ea typeface="標楷體" panose="03000509000000000000" pitchFamily="65" charset="-120"/>
                        </a:rPr>
                        <a:t>機械科、模具科</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p>
                      <a:pPr marL="34925" marR="0" lvl="0" indent="0" algn="l" defTabSz="914400" rtl="0" eaLnBrk="1" fontAlgn="base" latinLnBrk="0" hangingPunct="1">
                        <a:lnSpc>
                          <a:spcPts val="2350"/>
                        </a:lnSpc>
                        <a:spcBef>
                          <a:spcPct val="0"/>
                        </a:spcBef>
                        <a:spcAft>
                          <a:spcPct val="0"/>
                        </a:spcAft>
                        <a:buClrTx/>
                        <a:buSzTx/>
                        <a:buFontTx/>
                        <a:buNone/>
                        <a:tabLst/>
                      </a:pPr>
                      <a:r>
                        <a:rPr kumimoji="0" lang="zh-TW" altLang="zh-TW" sz="2000" b="0" i="0" u="none" strike="noStrike" cap="none" normalizeH="0" baseline="0" dirty="0">
                          <a:ln>
                            <a:noFill/>
                          </a:ln>
                          <a:solidFill>
                            <a:srgbClr val="0000FF"/>
                          </a:solidFill>
                          <a:effectLst/>
                          <a:latin typeface="標楷體" panose="03000509000000000000" pitchFamily="65" charset="-120"/>
                          <a:ea typeface="標楷體" panose="03000509000000000000" pitchFamily="65" charset="-120"/>
                        </a:rPr>
                        <a:t>鑄造科</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CCFF66"/>
                    </a:solidFill>
                  </a:tcPr>
                </a:tc>
                <a:tc>
                  <a:txBody>
                    <a:bodyPr/>
                    <a:lstStyle>
                      <a:lvl1pPr>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ts val="1150"/>
                        </a:spcBef>
                        <a:spcAft>
                          <a:spcPct val="0"/>
                        </a:spcAft>
                        <a:buClrTx/>
                        <a:buSzTx/>
                        <a:buFontTx/>
                        <a:buNone/>
                        <a:tabLst/>
                      </a:pPr>
                      <a:r>
                        <a:rPr kumimoji="0" lang="zh-TW" altLang="zh-TW" sz="2000" b="0" i="0" u="none" strike="noStrike" cap="none" normalizeH="0" baseline="0" dirty="0">
                          <a:ln>
                            <a:noFill/>
                          </a:ln>
                          <a:solidFill>
                            <a:srgbClr val="0000FF"/>
                          </a:solidFill>
                          <a:effectLst/>
                          <a:latin typeface="標楷體" panose="03000509000000000000" pitchFamily="65" charset="-120"/>
                          <a:ea typeface="標楷體" panose="03000509000000000000" pitchFamily="65" charset="-120"/>
                        </a:rPr>
                        <a:t>機械工程系</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145415"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CCFF66"/>
                    </a:solidFill>
                  </a:tcPr>
                </a:tc>
                <a:extLst>
                  <a:ext uri="{0D108BD9-81ED-4DB2-BD59-A6C34878D82A}">
                    <a16:rowId xmlns:a16="http://schemas.microsoft.com/office/drawing/2014/main" xmlns="" val="2058645338"/>
                  </a:ext>
                </a:extLst>
              </a:tr>
              <a:tr h="635899">
                <a:tc vMerge="1">
                  <a:txBody>
                    <a:bodyPr/>
                    <a:lstStyle/>
                    <a:p>
                      <a:endParaRPr lang="zh-TW" altLang="en-US"/>
                    </a:p>
                  </a:txBody>
                  <a:tcPr/>
                </a:tc>
                <a:tc vMerge="1">
                  <a:txBody>
                    <a:bodyPr/>
                    <a:lstStyle/>
                    <a:p>
                      <a:endParaRPr lang="zh-TW" altLang="en-US"/>
                    </a:p>
                  </a:txBody>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ct val="100000"/>
                        </a:lnSpc>
                        <a:spcBef>
                          <a:spcPts val="1150"/>
                        </a:spcBef>
                        <a:spcAft>
                          <a:spcPct val="0"/>
                        </a:spcAft>
                        <a:buClrTx/>
                        <a:buSzTx/>
                        <a:buFontTx/>
                        <a:buNone/>
                        <a:tabLst/>
                      </a:pPr>
                      <a:r>
                        <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rPr>
                        <a:t>車身製造</a:t>
                      </a:r>
                    </a:p>
                  </a:txBody>
                  <a:tcPr marL="0" marR="0" marT="145415"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CCFF66"/>
                    </a:solidFill>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ts val="2400"/>
                        </a:lnSpc>
                        <a:spcBef>
                          <a:spcPct val="0"/>
                        </a:spcBef>
                        <a:spcAft>
                          <a:spcPct val="0"/>
                        </a:spcAft>
                        <a:buClrTx/>
                        <a:buSzTx/>
                        <a:buFontTx/>
                        <a:buNone/>
                        <a:tabLst/>
                      </a:pPr>
                      <a:r>
                        <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rPr>
                        <a:t>模具科、板金科機械科</a:t>
                      </a:r>
                    </a:p>
                  </a:txBody>
                  <a:tcPr marL="0" marR="0" marT="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CCFF66"/>
                    </a:solidFill>
                  </a:tcPr>
                </a:tc>
                <a:tc>
                  <a:txBody>
                    <a:bodyPr/>
                    <a:lstStyle>
                      <a:lvl1pPr>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ts val="1150"/>
                        </a:spcBef>
                        <a:spcAft>
                          <a:spcPct val="0"/>
                        </a:spcAft>
                        <a:buClrTx/>
                        <a:buSzTx/>
                        <a:buFontTx/>
                        <a:buNone/>
                        <a:tabLst/>
                      </a:pPr>
                      <a:r>
                        <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rPr>
                        <a:t>機械工程系</a:t>
                      </a:r>
                    </a:p>
                  </a:txBody>
                  <a:tcPr marL="0" marR="0" marT="145415"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CCFF66"/>
                    </a:solidFill>
                  </a:tcPr>
                </a:tc>
                <a:extLst>
                  <a:ext uri="{0D108BD9-81ED-4DB2-BD59-A6C34878D82A}">
                    <a16:rowId xmlns:a16="http://schemas.microsoft.com/office/drawing/2014/main" xmlns="" val="3597000352"/>
                  </a:ext>
                </a:extLst>
              </a:tr>
              <a:tr h="635899">
                <a:tc vMerge="1">
                  <a:txBody>
                    <a:bodyPr/>
                    <a:lstStyle/>
                    <a:p>
                      <a:endParaRPr lang="zh-TW" altLang="en-US"/>
                    </a:p>
                  </a:txBody>
                  <a:tcPr/>
                </a:tc>
                <a:tc vMerge="1">
                  <a:txBody>
                    <a:bodyPr/>
                    <a:lstStyle/>
                    <a:p>
                      <a:endParaRPr lang="zh-TW" altLang="en-US"/>
                    </a:p>
                  </a:txBody>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ct val="100000"/>
                        </a:lnSpc>
                        <a:spcBef>
                          <a:spcPts val="1150"/>
                        </a:spcBef>
                        <a:spcAft>
                          <a:spcPct val="0"/>
                        </a:spcAft>
                        <a:buClrTx/>
                        <a:buSzTx/>
                        <a:buFontTx/>
                        <a:buNone/>
                        <a:tabLst/>
                      </a:pPr>
                      <a:r>
                        <a:rPr kumimoji="0" lang="zh-TW" altLang="zh-TW" sz="2000" b="0" i="0" u="none" strike="noStrike" cap="none" normalizeH="0" baseline="0" dirty="0">
                          <a:ln>
                            <a:noFill/>
                          </a:ln>
                          <a:solidFill>
                            <a:srgbClr val="0000FF"/>
                          </a:solidFill>
                          <a:effectLst/>
                          <a:latin typeface="標楷體" panose="03000509000000000000" pitchFamily="65" charset="-120"/>
                          <a:ea typeface="標楷體" panose="03000509000000000000" pitchFamily="65" charset="-120"/>
                        </a:rPr>
                        <a:t>電工機械</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145415"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CCFF66"/>
                    </a:solidFill>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ts val="2400"/>
                        </a:lnSpc>
                        <a:spcBef>
                          <a:spcPct val="0"/>
                        </a:spcBef>
                        <a:spcAft>
                          <a:spcPct val="0"/>
                        </a:spcAft>
                        <a:buClrTx/>
                        <a:buSzTx/>
                        <a:buFontTx/>
                        <a:buNone/>
                        <a:tabLst/>
                      </a:pPr>
                      <a:r>
                        <a:rPr kumimoji="0" lang="zh-TW" altLang="zh-TW" sz="2000" b="0" i="0" u="none" strike="noStrike" cap="none" normalizeH="0" baseline="0" dirty="0">
                          <a:ln>
                            <a:noFill/>
                          </a:ln>
                          <a:solidFill>
                            <a:srgbClr val="0000FF"/>
                          </a:solidFill>
                          <a:effectLst/>
                          <a:latin typeface="標楷體" panose="03000509000000000000" pitchFamily="65" charset="-120"/>
                          <a:ea typeface="標楷體" panose="03000509000000000000" pitchFamily="65" charset="-120"/>
                        </a:rPr>
                        <a:t>電機科、控制科汽車科</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CCFF66"/>
                    </a:solidFill>
                  </a:tcPr>
                </a:tc>
                <a:tc>
                  <a:txBody>
                    <a:bodyPr/>
                    <a:lstStyle>
                      <a:lvl1pPr>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ct val="100000"/>
                        </a:lnSpc>
                        <a:spcBef>
                          <a:spcPts val="1150"/>
                        </a:spcBef>
                        <a:spcAft>
                          <a:spcPct val="0"/>
                        </a:spcAft>
                        <a:buClrTx/>
                        <a:buSzTx/>
                        <a:buFontTx/>
                        <a:buNone/>
                        <a:tabLst/>
                      </a:pPr>
                      <a:r>
                        <a:rPr kumimoji="0" lang="zh-TW" altLang="zh-TW" sz="2000" b="0" i="0" u="none" strike="noStrike" cap="none" normalizeH="0" baseline="0" dirty="0">
                          <a:ln>
                            <a:noFill/>
                          </a:ln>
                          <a:solidFill>
                            <a:srgbClr val="0000FF"/>
                          </a:solidFill>
                          <a:effectLst/>
                          <a:latin typeface="標楷體" panose="03000509000000000000" pitchFamily="65" charset="-120"/>
                          <a:ea typeface="標楷體" panose="03000509000000000000" pitchFamily="65" charset="-120"/>
                        </a:rPr>
                        <a:t>電機工程系</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145415"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CCFF66"/>
                    </a:solidFill>
                  </a:tcPr>
                </a:tc>
                <a:extLst>
                  <a:ext uri="{0D108BD9-81ED-4DB2-BD59-A6C34878D82A}">
                    <a16:rowId xmlns:a16="http://schemas.microsoft.com/office/drawing/2014/main" xmlns="" val="2666922616"/>
                  </a:ext>
                </a:extLst>
              </a:tr>
              <a:tr h="635899">
                <a:tc vMerge="1">
                  <a:txBody>
                    <a:bodyPr/>
                    <a:lstStyle/>
                    <a:p>
                      <a:endParaRPr lang="zh-TW" altLang="en-US"/>
                    </a:p>
                  </a:txBody>
                  <a:tcPr/>
                </a:tc>
                <a:tc vMerge="1">
                  <a:txBody>
                    <a:bodyPr/>
                    <a:lstStyle/>
                    <a:p>
                      <a:endParaRPr lang="zh-TW" altLang="en-US"/>
                    </a:p>
                  </a:txBody>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ct val="100000"/>
                        </a:lnSpc>
                        <a:spcBef>
                          <a:spcPts val="1150"/>
                        </a:spcBef>
                        <a:spcAft>
                          <a:spcPct val="0"/>
                        </a:spcAft>
                        <a:buClrTx/>
                        <a:buSzTx/>
                        <a:buFontTx/>
                        <a:buNone/>
                        <a:tabLst/>
                      </a:pPr>
                      <a:r>
                        <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rPr>
                        <a:t>車載電子</a:t>
                      </a:r>
                    </a:p>
                  </a:txBody>
                  <a:tcPr marL="0" marR="0" marT="145415"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CCFF66"/>
                    </a:solidFill>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ct val="100000"/>
                        </a:lnSpc>
                        <a:spcBef>
                          <a:spcPts val="1150"/>
                        </a:spcBef>
                        <a:spcAft>
                          <a:spcPct val="0"/>
                        </a:spcAft>
                        <a:buClrTx/>
                        <a:buSzTx/>
                        <a:buFontTx/>
                        <a:buNone/>
                        <a:tabLst/>
                      </a:pPr>
                      <a:r>
                        <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rPr>
                        <a:t>電子科、資訊科</a:t>
                      </a:r>
                    </a:p>
                  </a:txBody>
                  <a:tcPr marL="0" marR="0" marT="145415"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CCFF66"/>
                    </a:solidFill>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ctr" defTabSz="914400" rtl="0" eaLnBrk="1" fontAlgn="base" latinLnBrk="0" hangingPunct="1">
                        <a:lnSpc>
                          <a:spcPts val="2400"/>
                        </a:lnSpc>
                        <a:spcBef>
                          <a:spcPct val="0"/>
                        </a:spcBef>
                        <a:spcAft>
                          <a:spcPct val="0"/>
                        </a:spcAft>
                        <a:buClrTx/>
                        <a:buSzTx/>
                        <a:buFontTx/>
                        <a:buNone/>
                        <a:tabLst/>
                      </a:pPr>
                      <a:r>
                        <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rPr>
                        <a:t>電子工程系資訊工程系</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CCFF66"/>
                    </a:solidFill>
                  </a:tcPr>
                </a:tc>
                <a:extLst>
                  <a:ext uri="{0D108BD9-81ED-4DB2-BD59-A6C34878D82A}">
                    <a16:rowId xmlns:a16="http://schemas.microsoft.com/office/drawing/2014/main" xmlns="" val="3726043521"/>
                  </a:ext>
                </a:extLst>
              </a:tr>
              <a:tr h="609403">
                <a:tc vMerge="1">
                  <a:txBody>
                    <a:bodyPr/>
                    <a:lstStyle/>
                    <a:p>
                      <a:endParaRPr lang="zh-TW" altLang="en-US"/>
                    </a:p>
                  </a:txBody>
                  <a:tcPr/>
                </a:tc>
                <a:tc vMerge="1">
                  <a:txBody>
                    <a:bodyPr/>
                    <a:lstStyle/>
                    <a:p>
                      <a:endParaRPr lang="zh-TW" altLang="en-US"/>
                    </a:p>
                  </a:txBody>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ct val="100000"/>
                        </a:lnSpc>
                        <a:spcBef>
                          <a:spcPts val="1050"/>
                        </a:spcBef>
                        <a:spcAft>
                          <a:spcPct val="0"/>
                        </a:spcAft>
                        <a:buClrTx/>
                        <a:buSzTx/>
                        <a:buFontTx/>
                        <a:buNone/>
                        <a:tabLst/>
                      </a:pPr>
                      <a:r>
                        <a:rPr kumimoji="0" lang="zh-TW" altLang="zh-TW" sz="2000" b="0" i="0" u="none" strike="noStrike" cap="none" normalizeH="0" baseline="0" dirty="0">
                          <a:ln>
                            <a:noFill/>
                          </a:ln>
                          <a:solidFill>
                            <a:srgbClr val="0000FF"/>
                          </a:solidFill>
                          <a:effectLst/>
                          <a:latin typeface="標楷體" panose="03000509000000000000" pitchFamily="65" charset="-120"/>
                          <a:ea typeface="標楷體" panose="03000509000000000000" pitchFamily="65" charset="-120"/>
                        </a:rPr>
                        <a:t>內燃機</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132715"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CCFF66"/>
                    </a:solidFill>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ct val="100000"/>
                        </a:lnSpc>
                        <a:spcBef>
                          <a:spcPts val="1050"/>
                        </a:spcBef>
                        <a:spcAft>
                          <a:spcPct val="0"/>
                        </a:spcAft>
                        <a:buClrTx/>
                        <a:buSzTx/>
                        <a:buFontTx/>
                        <a:buNone/>
                        <a:tabLst/>
                      </a:pPr>
                      <a:r>
                        <a:rPr kumimoji="0" lang="zh-TW" altLang="zh-TW" sz="2000" b="0" i="0" u="none" strike="noStrike" cap="none" normalizeH="0" baseline="0" dirty="0">
                          <a:ln>
                            <a:noFill/>
                          </a:ln>
                          <a:solidFill>
                            <a:srgbClr val="0000FF"/>
                          </a:solidFill>
                          <a:effectLst/>
                          <a:latin typeface="標楷體" panose="03000509000000000000" pitchFamily="65" charset="-120"/>
                          <a:ea typeface="標楷體" panose="03000509000000000000" pitchFamily="65" charset="-120"/>
                        </a:rPr>
                        <a:t>汽車科、機械科</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132715"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CCFF66"/>
                    </a:solidFill>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ctr" defTabSz="914400" rtl="0" eaLnBrk="1" fontAlgn="base" latinLnBrk="0" hangingPunct="1">
                        <a:lnSpc>
                          <a:spcPts val="2163"/>
                        </a:lnSpc>
                        <a:spcBef>
                          <a:spcPts val="113"/>
                        </a:spcBef>
                        <a:spcAft>
                          <a:spcPct val="0"/>
                        </a:spcAft>
                        <a:buClrTx/>
                        <a:buSzTx/>
                        <a:buFontTx/>
                        <a:buNone/>
                        <a:tabLst/>
                      </a:pPr>
                      <a:r>
                        <a:rPr kumimoji="0" lang="zh-TW" altLang="zh-TW" sz="2000" b="0" i="0" u="none" strike="noStrike" cap="none" normalizeH="0" baseline="0" dirty="0">
                          <a:ln>
                            <a:noFill/>
                          </a:ln>
                          <a:solidFill>
                            <a:srgbClr val="0000FF"/>
                          </a:solidFill>
                          <a:effectLst/>
                          <a:latin typeface="標楷體" panose="03000509000000000000" pitchFamily="65" charset="-120"/>
                          <a:ea typeface="標楷體" panose="03000509000000000000" pitchFamily="65" charset="-120"/>
                        </a:rPr>
                        <a:t>車輛工程系機械工程系</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14604"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CCFF66"/>
                    </a:solidFill>
                  </a:tcPr>
                </a:tc>
                <a:extLst>
                  <a:ext uri="{0D108BD9-81ED-4DB2-BD59-A6C34878D82A}">
                    <a16:rowId xmlns:a16="http://schemas.microsoft.com/office/drawing/2014/main" xmlns="" val="2352265389"/>
                  </a:ext>
                </a:extLst>
              </a:tr>
              <a:tr h="317950">
                <a:tc vMerge="1">
                  <a:txBody>
                    <a:bodyPr/>
                    <a:lstStyle/>
                    <a:p>
                      <a:endParaRPr lang="zh-TW" altLang="en-US"/>
                    </a:p>
                  </a:txBody>
                  <a:tcPr/>
                </a:tc>
                <a:tc vMerge="1">
                  <a:txBody>
                    <a:bodyPr/>
                    <a:lstStyle/>
                    <a:p>
                      <a:endParaRPr lang="zh-TW" altLang="en-US"/>
                    </a:p>
                  </a:txBody>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ts val="2300"/>
                        </a:lnSpc>
                        <a:spcBef>
                          <a:spcPct val="0"/>
                        </a:spcBef>
                        <a:spcAft>
                          <a:spcPct val="0"/>
                        </a:spcAft>
                        <a:buClrTx/>
                        <a:buSzTx/>
                        <a:buFontTx/>
                        <a:buNone/>
                        <a:tabLst/>
                      </a:pPr>
                      <a:r>
                        <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rPr>
                        <a:t>汽車內裝</a:t>
                      </a:r>
                    </a:p>
                  </a:txBody>
                  <a:tcPr marL="0" marR="0" marT="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CCFF66"/>
                    </a:solidFill>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ts val="2300"/>
                        </a:lnSpc>
                        <a:spcBef>
                          <a:spcPct val="0"/>
                        </a:spcBef>
                        <a:spcAft>
                          <a:spcPct val="0"/>
                        </a:spcAft>
                        <a:buClrTx/>
                        <a:buSzTx/>
                        <a:buFontTx/>
                        <a:buNone/>
                        <a:tabLst/>
                      </a:pPr>
                      <a:r>
                        <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rPr>
                        <a:t>化工科</a:t>
                      </a:r>
                    </a:p>
                  </a:txBody>
                  <a:tcPr marL="0" marR="0" marT="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CCFF66"/>
                    </a:solidFill>
                  </a:tcPr>
                </a:tc>
                <a:tc>
                  <a:txBody>
                    <a:bodyPr/>
                    <a:lstStyle>
                      <a:lvl1pPr>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300"/>
                        </a:lnSpc>
                        <a:spcBef>
                          <a:spcPct val="0"/>
                        </a:spcBef>
                        <a:spcAft>
                          <a:spcPct val="0"/>
                        </a:spcAft>
                        <a:buClrTx/>
                        <a:buSzTx/>
                        <a:buFontTx/>
                        <a:buNone/>
                        <a:tabLst/>
                      </a:pPr>
                      <a:r>
                        <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rPr>
                        <a:t>化學工程系</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CCFF66"/>
                    </a:solidFill>
                  </a:tcPr>
                </a:tc>
                <a:extLst>
                  <a:ext uri="{0D108BD9-81ED-4DB2-BD59-A6C34878D82A}">
                    <a16:rowId xmlns:a16="http://schemas.microsoft.com/office/drawing/2014/main" xmlns="" val="677399503"/>
                  </a:ext>
                </a:extLst>
              </a:tr>
              <a:tr h="317950">
                <a:tc vMerge="1">
                  <a:txBody>
                    <a:bodyPr/>
                    <a:lstStyle/>
                    <a:p>
                      <a:endParaRPr lang="zh-TW" altLang="en-US"/>
                    </a:p>
                  </a:txBody>
                  <a:tcPr/>
                </a:tc>
                <a:tc rowSpan="3">
                  <a:txBody>
                    <a:bodyPr/>
                    <a:lstStyle>
                      <a:lvl1pPr>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0" marR="0" lvl="0" indent="0" algn="l" defTabSz="914400" rtl="0" eaLnBrk="1" fontAlgn="base" latinLnBrk="0" hangingPunct="1">
                        <a:lnSpc>
                          <a:spcPct val="100000"/>
                        </a:lnSpc>
                        <a:spcBef>
                          <a:spcPts val="50"/>
                        </a:spcBef>
                        <a:spcAft>
                          <a:spcPct val="0"/>
                        </a:spcAft>
                        <a:buClrTx/>
                        <a:buSzTx/>
                        <a:buFontTx/>
                        <a:buNone/>
                        <a:tabLst/>
                      </a:pPr>
                      <a:endParaRPr kumimoji="0" lang="zh-TW" altLang="zh-TW" sz="29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rPr>
                        <a:t>車輛修護</a:t>
                      </a:r>
                    </a:p>
                  </a:txBody>
                  <a:tcPr marL="0" marR="0" marT="635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99"/>
                    </a:solidFill>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ts val="2300"/>
                        </a:lnSpc>
                        <a:spcBef>
                          <a:spcPct val="0"/>
                        </a:spcBef>
                        <a:spcAft>
                          <a:spcPct val="0"/>
                        </a:spcAft>
                        <a:buClrTx/>
                        <a:buSzTx/>
                        <a:buFontTx/>
                        <a:buNone/>
                        <a:tabLst/>
                      </a:pPr>
                      <a:r>
                        <a:rPr kumimoji="0" lang="zh-TW" altLang="zh-TW" sz="2000" b="0" i="0" u="none" strike="noStrike" cap="none" normalizeH="0" baseline="0" dirty="0">
                          <a:ln>
                            <a:noFill/>
                          </a:ln>
                          <a:solidFill>
                            <a:srgbClr val="0000FF"/>
                          </a:solidFill>
                          <a:effectLst/>
                          <a:latin typeface="標楷體" panose="03000509000000000000" pitchFamily="65" charset="-120"/>
                          <a:ea typeface="標楷體" panose="03000509000000000000" pitchFamily="65" charset="-120"/>
                        </a:rPr>
                        <a:t>引擎修護</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99"/>
                    </a:solidFill>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ts val="2300"/>
                        </a:lnSpc>
                        <a:spcBef>
                          <a:spcPct val="0"/>
                        </a:spcBef>
                        <a:spcAft>
                          <a:spcPct val="0"/>
                        </a:spcAft>
                        <a:buClrTx/>
                        <a:buSzTx/>
                        <a:buFontTx/>
                        <a:buNone/>
                        <a:tabLst/>
                      </a:pPr>
                      <a:r>
                        <a:rPr kumimoji="0" lang="zh-TW" altLang="zh-TW" sz="2000" b="0" i="0" u="none" strike="noStrike" cap="none" normalizeH="0" baseline="0" dirty="0">
                          <a:ln>
                            <a:noFill/>
                          </a:ln>
                          <a:solidFill>
                            <a:srgbClr val="0000FF"/>
                          </a:solidFill>
                          <a:effectLst/>
                          <a:latin typeface="標楷體" panose="03000509000000000000" pitchFamily="65" charset="-120"/>
                          <a:ea typeface="標楷體" panose="03000509000000000000" pitchFamily="65" charset="-120"/>
                        </a:rPr>
                        <a:t>汽車科</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99"/>
                    </a:solidFill>
                  </a:tcPr>
                </a:tc>
                <a:tc>
                  <a:txBody>
                    <a:bodyPr/>
                    <a:lstStyle>
                      <a:lvl1pPr>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300"/>
                        </a:lnSpc>
                        <a:spcBef>
                          <a:spcPct val="0"/>
                        </a:spcBef>
                        <a:spcAft>
                          <a:spcPct val="0"/>
                        </a:spcAft>
                        <a:buClrTx/>
                        <a:buSzTx/>
                        <a:buFontTx/>
                        <a:buNone/>
                        <a:tabLst/>
                      </a:pPr>
                      <a:r>
                        <a:rPr kumimoji="0" lang="zh-TW" altLang="zh-TW" sz="2000" b="0" i="0" u="none" strike="noStrike" cap="none" normalizeH="0" baseline="0" dirty="0">
                          <a:ln>
                            <a:noFill/>
                          </a:ln>
                          <a:solidFill>
                            <a:srgbClr val="0000FF"/>
                          </a:solidFill>
                          <a:effectLst/>
                          <a:latin typeface="標楷體" panose="03000509000000000000" pitchFamily="65" charset="-120"/>
                          <a:ea typeface="標楷體" panose="03000509000000000000" pitchFamily="65" charset="-120"/>
                        </a:rPr>
                        <a:t>車輛工程系</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99"/>
                    </a:solidFill>
                  </a:tcPr>
                </a:tc>
                <a:extLst>
                  <a:ext uri="{0D108BD9-81ED-4DB2-BD59-A6C34878D82A}">
                    <a16:rowId xmlns:a16="http://schemas.microsoft.com/office/drawing/2014/main" xmlns="" val="2584531933"/>
                  </a:ext>
                </a:extLst>
              </a:tr>
              <a:tr h="609403">
                <a:tc vMerge="1">
                  <a:txBody>
                    <a:bodyPr/>
                    <a:lstStyle/>
                    <a:p>
                      <a:endParaRPr lang="zh-TW" altLang="en-US"/>
                    </a:p>
                  </a:txBody>
                  <a:tcPr/>
                </a:tc>
                <a:tc vMerge="1">
                  <a:txBody>
                    <a:bodyPr/>
                    <a:lstStyle/>
                    <a:p>
                      <a:endParaRPr lang="zh-TW" altLang="en-US"/>
                    </a:p>
                  </a:txBody>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ts val="2163"/>
                        </a:lnSpc>
                        <a:spcBef>
                          <a:spcPts val="113"/>
                        </a:spcBef>
                        <a:spcAft>
                          <a:spcPct val="0"/>
                        </a:spcAft>
                        <a:buClrTx/>
                        <a:buSzTx/>
                        <a:buFontTx/>
                        <a:buNone/>
                        <a:tabLst/>
                      </a:pPr>
                      <a:r>
                        <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rPr>
                        <a:t>車身底盤修護</a:t>
                      </a:r>
                    </a:p>
                  </a:txBody>
                  <a:tcPr marL="0" marR="0" marT="14604"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99"/>
                    </a:solidFill>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ts val="2163"/>
                        </a:lnSpc>
                        <a:spcBef>
                          <a:spcPts val="113"/>
                        </a:spcBef>
                        <a:spcAft>
                          <a:spcPct val="0"/>
                        </a:spcAft>
                        <a:buClrTx/>
                        <a:buSzTx/>
                        <a:buFontTx/>
                        <a:buNone/>
                        <a:tabLst/>
                      </a:pPr>
                      <a:r>
                        <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rPr>
                        <a:t>汽車科、機械科板金科</a:t>
                      </a:r>
                    </a:p>
                  </a:txBody>
                  <a:tcPr marL="0" marR="0" marT="14604"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99"/>
                    </a:solidFill>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ctr" defTabSz="914400" rtl="0" eaLnBrk="1" fontAlgn="base" latinLnBrk="0" hangingPunct="1">
                        <a:lnSpc>
                          <a:spcPts val="2163"/>
                        </a:lnSpc>
                        <a:spcBef>
                          <a:spcPts val="113"/>
                        </a:spcBef>
                        <a:spcAft>
                          <a:spcPct val="0"/>
                        </a:spcAft>
                        <a:buClrTx/>
                        <a:buSzTx/>
                        <a:buFontTx/>
                        <a:buNone/>
                        <a:tabLst/>
                      </a:pPr>
                      <a:r>
                        <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rPr>
                        <a:t>車輛工程系機械工程系</a:t>
                      </a:r>
                    </a:p>
                  </a:txBody>
                  <a:tcPr marL="0" marR="0" marT="14604"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99"/>
                    </a:solidFill>
                  </a:tcPr>
                </a:tc>
                <a:extLst>
                  <a:ext uri="{0D108BD9-81ED-4DB2-BD59-A6C34878D82A}">
                    <a16:rowId xmlns:a16="http://schemas.microsoft.com/office/drawing/2014/main" xmlns="" val="310565345"/>
                  </a:ext>
                </a:extLst>
              </a:tr>
              <a:tr h="317950">
                <a:tc vMerge="1">
                  <a:txBody>
                    <a:bodyPr/>
                    <a:lstStyle/>
                    <a:p>
                      <a:endParaRPr lang="zh-TW" altLang="en-US"/>
                    </a:p>
                  </a:txBody>
                  <a:tcPr/>
                </a:tc>
                <a:tc vMerge="1">
                  <a:txBody>
                    <a:bodyPr/>
                    <a:lstStyle/>
                    <a:p>
                      <a:endParaRPr lang="zh-TW" altLang="en-US"/>
                    </a:p>
                  </a:txBody>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ts val="2300"/>
                        </a:lnSpc>
                        <a:spcBef>
                          <a:spcPct val="0"/>
                        </a:spcBef>
                        <a:spcAft>
                          <a:spcPct val="0"/>
                        </a:spcAft>
                        <a:buClrTx/>
                        <a:buSzTx/>
                        <a:buFontTx/>
                        <a:buNone/>
                        <a:tabLst/>
                      </a:pPr>
                      <a:r>
                        <a:rPr kumimoji="0" lang="zh-TW" altLang="zh-TW" sz="2000" b="0" i="0" u="none" strike="noStrike" cap="none" normalizeH="0" baseline="0" dirty="0">
                          <a:ln>
                            <a:noFill/>
                          </a:ln>
                          <a:solidFill>
                            <a:srgbClr val="0000FF"/>
                          </a:solidFill>
                          <a:effectLst/>
                          <a:latin typeface="標楷體" panose="03000509000000000000" pitchFamily="65" charset="-120"/>
                          <a:ea typeface="標楷體" panose="03000509000000000000" pitchFamily="65" charset="-120"/>
                        </a:rPr>
                        <a:t>電系修護</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99"/>
                    </a:solidFill>
                  </a:tcPr>
                </a:tc>
                <a:tc>
                  <a:txBody>
                    <a:bodyPr/>
                    <a:lstStyle>
                      <a:lvl1pPr marL="34925">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34925" marR="0" lvl="0" indent="0" algn="l" defTabSz="914400" rtl="0" eaLnBrk="1" fontAlgn="base" latinLnBrk="0" hangingPunct="1">
                        <a:lnSpc>
                          <a:spcPts val="2300"/>
                        </a:lnSpc>
                        <a:spcBef>
                          <a:spcPct val="0"/>
                        </a:spcBef>
                        <a:spcAft>
                          <a:spcPct val="0"/>
                        </a:spcAft>
                        <a:buClrTx/>
                        <a:buSzTx/>
                        <a:buFontTx/>
                        <a:buNone/>
                        <a:tabLst/>
                      </a:pPr>
                      <a:r>
                        <a:rPr kumimoji="0" lang="zh-TW" altLang="zh-TW" sz="2000" b="0" i="0" u="none" strike="noStrike" cap="none" normalizeH="0" baseline="0" dirty="0">
                          <a:ln>
                            <a:noFill/>
                          </a:ln>
                          <a:solidFill>
                            <a:srgbClr val="0000FF"/>
                          </a:solidFill>
                          <a:effectLst/>
                          <a:latin typeface="標楷體" panose="03000509000000000000" pitchFamily="65" charset="-120"/>
                          <a:ea typeface="標楷體" panose="03000509000000000000" pitchFamily="65" charset="-120"/>
                        </a:rPr>
                        <a:t>電機科、汽車科</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0" marB="0"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99"/>
                    </a:solidFill>
                  </a:tcPr>
                </a:tc>
                <a:tc>
                  <a:txBody>
                    <a:bodyPr/>
                    <a:lstStyle>
                      <a:lvl1pPr>
                        <a:spcBef>
                          <a:spcPct val="20000"/>
                        </a:spcBef>
                        <a:defRPr sz="1600">
                          <a:solidFill>
                            <a:schemeClr val="tx1"/>
                          </a:solidFill>
                          <a:latin typeface="Calibri" panose="020F0502020204030204" pitchFamily="34" charset="0"/>
                          <a:ea typeface="新細明體" panose="02020500000000000000" pitchFamily="18" charset="-120"/>
                        </a:defRPr>
                      </a:lvl1pPr>
                      <a:lvl2pPr marL="742950" indent="-285750">
                        <a:spcBef>
                          <a:spcPct val="20000"/>
                        </a:spcBef>
                        <a:defRPr sz="1600">
                          <a:solidFill>
                            <a:schemeClr val="tx1"/>
                          </a:solidFill>
                          <a:latin typeface="Calibri" panose="020F0502020204030204" pitchFamily="34" charset="0"/>
                          <a:ea typeface="新細明體" panose="02020500000000000000" pitchFamily="18" charset="-120"/>
                        </a:defRPr>
                      </a:lvl2pPr>
                      <a:lvl3pPr marL="1143000" indent="-228600">
                        <a:spcBef>
                          <a:spcPct val="20000"/>
                        </a:spcBef>
                        <a:defRPr sz="1600">
                          <a:solidFill>
                            <a:schemeClr val="tx1"/>
                          </a:solidFill>
                          <a:latin typeface="Calibri" panose="020F0502020204030204" pitchFamily="34" charset="0"/>
                          <a:ea typeface="新細明體" panose="02020500000000000000" pitchFamily="18" charset="-120"/>
                        </a:defRPr>
                      </a:lvl3pPr>
                      <a:lvl4pPr marL="1600200" indent="-228600">
                        <a:spcBef>
                          <a:spcPct val="20000"/>
                        </a:spcBef>
                        <a:defRPr sz="1600">
                          <a:solidFill>
                            <a:schemeClr val="tx1"/>
                          </a:solidFill>
                          <a:latin typeface="Calibri" panose="020F0502020204030204" pitchFamily="34" charset="0"/>
                          <a:ea typeface="新細明體" panose="02020500000000000000" pitchFamily="18" charset="-120"/>
                        </a:defRPr>
                      </a:lvl4pPr>
                      <a:lvl5pPr marL="2057400" indent="-228600">
                        <a:spcBef>
                          <a:spcPct val="20000"/>
                        </a:spcBef>
                        <a:defRPr sz="1600">
                          <a:solidFill>
                            <a:schemeClr val="tx1"/>
                          </a:solidFill>
                          <a:latin typeface="Calibri" panose="020F0502020204030204" pitchFamily="34" charset="0"/>
                          <a:ea typeface="新細明體" panose="02020500000000000000" pitchFamily="18" charset="-120"/>
                        </a:defRPr>
                      </a:lvl5pPr>
                      <a:lvl6pPr marL="25146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6pPr>
                      <a:lvl7pPr marL="29718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7pPr>
                      <a:lvl8pPr marL="34290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8pPr>
                      <a:lvl9pPr marL="3886200" indent="-228600" eaLnBrk="0" fontAlgn="base" hangingPunct="0">
                        <a:spcBef>
                          <a:spcPct val="20000"/>
                        </a:spcBef>
                        <a:spcAft>
                          <a:spcPct val="0"/>
                        </a:spcAft>
                        <a:defRPr sz="1600">
                          <a:solidFill>
                            <a:schemeClr val="tx1"/>
                          </a:solidFill>
                          <a:latin typeface="Calibri" panose="020F0502020204030204" pitchFamily="34" charset="0"/>
                          <a:ea typeface="新細明體" panose="02020500000000000000" pitchFamily="18" charset="-120"/>
                        </a:defRPr>
                      </a:lvl9pPr>
                    </a:lstStyle>
                    <a:p>
                      <a:pPr marL="0" marR="0" lvl="0" indent="0" algn="ctr" defTabSz="914400" rtl="0" eaLnBrk="1" fontAlgn="base" latinLnBrk="0" hangingPunct="1">
                        <a:lnSpc>
                          <a:spcPts val="2300"/>
                        </a:lnSpc>
                        <a:spcBef>
                          <a:spcPct val="0"/>
                        </a:spcBef>
                        <a:spcAft>
                          <a:spcPct val="0"/>
                        </a:spcAft>
                        <a:buClrTx/>
                        <a:buSzTx/>
                        <a:buFontTx/>
                        <a:buNone/>
                        <a:tabLst/>
                      </a:pPr>
                      <a:r>
                        <a:rPr kumimoji="0" lang="zh-TW" altLang="zh-TW" sz="2000" b="0" i="0" u="none" strike="noStrike" cap="none" normalizeH="0" baseline="0" dirty="0">
                          <a:ln>
                            <a:noFill/>
                          </a:ln>
                          <a:solidFill>
                            <a:srgbClr val="0000FF"/>
                          </a:solidFill>
                          <a:effectLst/>
                          <a:latin typeface="標楷體" panose="03000509000000000000" pitchFamily="65" charset="-120"/>
                          <a:ea typeface="標楷體" panose="03000509000000000000" pitchFamily="65" charset="-120"/>
                        </a:rPr>
                        <a:t>電機工程系</a:t>
                      </a:r>
                      <a:endParaRPr kumimoji="0" lang="zh-TW" altLang="zh-TW" sz="2000" b="0" i="0" u="none" strike="noStrike" cap="none" normalizeH="0" baseline="0" dirty="0">
                        <a:ln>
                          <a:noFill/>
                        </a:ln>
                        <a:solidFill>
                          <a:schemeClr val="tx1"/>
                        </a:solidFill>
                        <a:effectLst/>
                        <a:latin typeface="標楷體" panose="03000509000000000000" pitchFamily="65" charset="-120"/>
                        <a:ea typeface="標楷體" panose="03000509000000000000" pitchFamily="65" charset="-12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rgbClr val="FFFF99"/>
                    </a:solidFill>
                  </a:tcPr>
                </a:tc>
                <a:extLst>
                  <a:ext uri="{0D108BD9-81ED-4DB2-BD59-A6C34878D82A}">
                    <a16:rowId xmlns:a16="http://schemas.microsoft.com/office/drawing/2014/main" xmlns="" val="2793746268"/>
                  </a:ext>
                </a:extLst>
              </a:tr>
            </a:tbl>
          </a:graphicData>
        </a:graphic>
      </p:graphicFrame>
      <p:pic>
        <p:nvPicPr>
          <p:cNvPr id="34886" name="object 8">
            <a:extLst>
              <a:ext uri="{FF2B5EF4-FFF2-40B4-BE49-F238E27FC236}">
                <a16:creationId xmlns:a16="http://schemas.microsoft.com/office/drawing/2014/main" xmlns="" id="{ED00EC66-4F12-48FB-BC57-D5EAB6EB409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206482">
            <a:off x="-55171" y="3039134"/>
            <a:ext cx="3681413" cy="311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標題 1">
            <a:extLst>
              <a:ext uri="{FF2B5EF4-FFF2-40B4-BE49-F238E27FC236}">
                <a16:creationId xmlns:a16="http://schemas.microsoft.com/office/drawing/2014/main" xmlns="" id="{96F674F4-8CC5-49E3-94C5-E61B51CD6EE4}"/>
              </a:ext>
            </a:extLst>
          </p:cNvPr>
          <p:cNvSpPr txBox="1">
            <a:spLocks/>
          </p:cNvSpPr>
          <p:nvPr/>
        </p:nvSpPr>
        <p:spPr>
          <a:xfrm>
            <a:off x="54244" y="0"/>
            <a:ext cx="7761514" cy="869950"/>
          </a:xfrm>
          <a:prstGeom prst="rect">
            <a:avLst/>
          </a:prstGeom>
          <a:solidFill>
            <a:srgbClr val="FB9E00">
              <a:lumMod val="40000"/>
              <a:lumOff val="60000"/>
            </a:srgbClr>
          </a:solidFill>
          <a:scene3d>
            <a:camera prst="orthographicFront"/>
            <a:lightRig rig="threePt" dir="t"/>
          </a:scene3d>
          <a:sp3d>
            <a:bevelT w="254000" h="254000"/>
          </a:sp3d>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zh-TW" altLang="en-US" sz="4400" b="0" i="0" u="none" strike="noStrike" kern="1200" cap="none" spc="0" normalizeH="0" baseline="0" noProof="0" dirty="0">
                <a:ln>
                  <a:noFill/>
                </a:ln>
                <a:solidFill>
                  <a:srgbClr val="4A09ED"/>
                </a:solidFill>
                <a:effectLst/>
                <a:uLnTx/>
                <a:uFillTx/>
                <a:latin typeface="標楷體" pitchFamily="65" charset="-120"/>
                <a:ea typeface="標楷體" pitchFamily="65" charset="-120"/>
                <a:cs typeface="+mj-cs"/>
              </a:rPr>
              <a:t>以汽車為例</a:t>
            </a:r>
          </a:p>
        </p:txBody>
      </p:sp>
      <p:pic>
        <p:nvPicPr>
          <p:cNvPr id="13" name="Picture 2">
            <a:extLst>
              <a:ext uri="{FF2B5EF4-FFF2-40B4-BE49-F238E27FC236}">
                <a16:creationId xmlns:a16="http://schemas.microsoft.com/office/drawing/2014/main" xmlns="" id="{9CC88BCD-AFDD-4234-B8F0-16D8D6084E3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44335" y="16998"/>
            <a:ext cx="1016156" cy="8359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2">
            <a:extLst>
              <a:ext uri="{FF2B5EF4-FFF2-40B4-BE49-F238E27FC236}">
                <a16:creationId xmlns:a16="http://schemas.microsoft.com/office/drawing/2014/main" xmlns="" id="{EDDE45D3-24AE-43DE-BD93-EA1EAE12DC0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2151" y="16998"/>
            <a:ext cx="1016156" cy="8359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34886"/>
                                        </p:tgtEl>
                                        <p:attrNameLst>
                                          <p:attrName>style.visibility</p:attrName>
                                        </p:attrNameLst>
                                      </p:cBhvr>
                                      <p:to>
                                        <p:strVal val="visible"/>
                                      </p:to>
                                    </p:set>
                                    <p:animEffect transition="in" filter="fade">
                                      <p:cBhvr>
                                        <p:cTn id="7" dur="2000"/>
                                        <p:tgtEl>
                                          <p:spTgt spid="34886"/>
                                        </p:tgtEl>
                                      </p:cBhvr>
                                    </p:animEffect>
                                    <p:anim calcmode="lin" valueType="num">
                                      <p:cBhvr>
                                        <p:cTn id="8" dur="2000" fill="hold"/>
                                        <p:tgtEl>
                                          <p:spTgt spid="34886"/>
                                        </p:tgtEl>
                                        <p:attrNameLst>
                                          <p:attrName>ppt_w</p:attrName>
                                        </p:attrNameLst>
                                      </p:cBhvr>
                                      <p:tavLst>
                                        <p:tav tm="0" fmla="#ppt_w*sin(2.5*pi*$)">
                                          <p:val>
                                            <p:fltVal val="0"/>
                                          </p:val>
                                        </p:tav>
                                        <p:tav tm="100000">
                                          <p:val>
                                            <p:fltVal val="1"/>
                                          </p:val>
                                        </p:tav>
                                      </p:tavLst>
                                    </p:anim>
                                    <p:anim calcmode="lin" valueType="num">
                                      <p:cBhvr>
                                        <p:cTn id="9" dur="2000" fill="hold"/>
                                        <p:tgtEl>
                                          <p:spTgt spid="34886"/>
                                        </p:tgtEl>
                                        <p:attrNameLst>
                                          <p:attrName>ppt_h</p:attrName>
                                        </p:attrNameLst>
                                      </p:cBhvr>
                                      <p:tavLst>
                                        <p:tav tm="0">
                                          <p:val>
                                            <p:strVal val="#ppt_h"/>
                                          </p:val>
                                        </p:tav>
                                        <p:tav tm="100000">
                                          <p:val>
                                            <p:strVal val="#ppt_h"/>
                                          </p:val>
                                        </p:tav>
                                      </p:tavLst>
                                    </p:anim>
                                  </p:childTnLst>
                                </p:cTn>
                              </p:par>
                              <p:par>
                                <p:cTn id="10" presetID="21" presetClass="entr" presetSubtype="1"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heel(1)">
                                      <p:cBhvr>
                                        <p:cTn id="12" dur="2000"/>
                                        <p:tgtEl>
                                          <p:spTgt spid="13"/>
                                        </p:tgtEl>
                                      </p:cBhvr>
                                    </p:animEffect>
                                  </p:childTnLst>
                                </p:cTn>
                              </p:par>
                              <p:par>
                                <p:cTn id="13" presetID="21" presetClass="entr" presetSubtype="1"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wheel(1)">
                                      <p:cBhvr>
                                        <p:cTn id="15" dur="2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圖片 2">
            <a:extLst>
              <a:ext uri="{FF2B5EF4-FFF2-40B4-BE49-F238E27FC236}">
                <a16:creationId xmlns:a16="http://schemas.microsoft.com/office/drawing/2014/main" xmlns="" id="{61D51970-311C-472B-B220-CF2FFAE8C6B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24004"/>
          </a:xfrm>
          <a:prstGeom prst="rect">
            <a:avLst/>
          </a:prstGeom>
        </p:spPr>
      </p:pic>
      <p:pic>
        <p:nvPicPr>
          <p:cNvPr id="4" name="Picture 2">
            <a:extLst>
              <a:ext uri="{FF2B5EF4-FFF2-40B4-BE49-F238E27FC236}">
                <a16:creationId xmlns:a16="http://schemas.microsoft.com/office/drawing/2014/main" xmlns="" id="{A214DB20-67D2-44A6-9A29-2F722166681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825566" y="5699889"/>
            <a:ext cx="1366434" cy="1124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2361568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圖片 2">
            <a:extLst>
              <a:ext uri="{FF2B5EF4-FFF2-40B4-BE49-F238E27FC236}">
                <a16:creationId xmlns:a16="http://schemas.microsoft.com/office/drawing/2014/main" xmlns="" id="{FC77EF14-0FE3-4155-9016-AF4F6A1540E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5501898" cy="6858000"/>
          </a:xfrm>
          <a:prstGeom prst="rect">
            <a:avLst/>
          </a:prstGeom>
        </p:spPr>
      </p:pic>
      <p:pic>
        <p:nvPicPr>
          <p:cNvPr id="5" name="圖片 4">
            <a:extLst>
              <a:ext uri="{FF2B5EF4-FFF2-40B4-BE49-F238E27FC236}">
                <a16:creationId xmlns:a16="http://schemas.microsoft.com/office/drawing/2014/main" xmlns="" id="{7C846CB8-1048-4F52-9E4B-E3D3D9F1EDE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501898" y="0"/>
            <a:ext cx="6690102" cy="3735092"/>
          </a:xfrm>
          <a:prstGeom prst="rect">
            <a:avLst/>
          </a:prstGeom>
        </p:spPr>
      </p:pic>
      <p:pic>
        <p:nvPicPr>
          <p:cNvPr id="7" name="圖片 6">
            <a:extLst>
              <a:ext uri="{FF2B5EF4-FFF2-40B4-BE49-F238E27FC236}">
                <a16:creationId xmlns:a16="http://schemas.microsoft.com/office/drawing/2014/main" xmlns="" id="{70385581-33A0-4333-A472-F6362D41033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501898" y="3735092"/>
            <a:ext cx="6749512" cy="3150859"/>
          </a:xfrm>
          <a:prstGeom prst="rect">
            <a:avLst/>
          </a:prstGeom>
        </p:spPr>
      </p:pic>
    </p:spTree>
    <p:extLst>
      <p:ext uri="{BB962C8B-B14F-4D97-AF65-F5344CB8AC3E}">
        <p14:creationId xmlns:p14="http://schemas.microsoft.com/office/powerpoint/2010/main" val="1700320118"/>
      </p:ext>
    </p:extLst>
  </p:cSld>
  <p:clrMapOvr>
    <a:masterClrMapping/>
  </p:clrMapOvr>
  <p:transition spd="med">
    <p:fade/>
  </p:transition>
</p:sld>
</file>

<file path=ppt/slides/slide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extLst/>
          </p:nvPr>
        </p:nvGraphicFramePr>
        <p:xfrm>
          <a:off x="0" y="1190359"/>
          <a:ext cx="12192000" cy="5653452"/>
        </p:xfrm>
        <a:graphic>
          <a:graphicData uri="http://schemas.openxmlformats.org/drawingml/2006/table">
            <a:tbl>
              <a:tblPr firstRow="1" firstCol="1" lastRow="1" lastCol="1" bandRow="1" bandCol="1">
                <a:tableStyleId>{5C22544A-7EE6-4342-B048-85BDC9FD1C3A}</a:tableStyleId>
              </a:tblPr>
              <a:tblGrid>
                <a:gridCol w="1132514">
                  <a:extLst>
                    <a:ext uri="{9D8B030D-6E8A-4147-A177-3AD203B41FA5}">
                      <a16:colId xmlns:a16="http://schemas.microsoft.com/office/drawing/2014/main" xmlns="" val="20000"/>
                    </a:ext>
                  </a:extLst>
                </a:gridCol>
                <a:gridCol w="4206205">
                  <a:extLst>
                    <a:ext uri="{9D8B030D-6E8A-4147-A177-3AD203B41FA5}">
                      <a16:colId xmlns:a16="http://schemas.microsoft.com/office/drawing/2014/main" xmlns="" val="20001"/>
                    </a:ext>
                  </a:extLst>
                </a:gridCol>
                <a:gridCol w="4285728">
                  <a:extLst>
                    <a:ext uri="{9D8B030D-6E8A-4147-A177-3AD203B41FA5}">
                      <a16:colId xmlns:a16="http://schemas.microsoft.com/office/drawing/2014/main" xmlns="" val="20002"/>
                    </a:ext>
                  </a:extLst>
                </a:gridCol>
                <a:gridCol w="2567553">
                  <a:extLst>
                    <a:ext uri="{9D8B030D-6E8A-4147-A177-3AD203B41FA5}">
                      <a16:colId xmlns:a16="http://schemas.microsoft.com/office/drawing/2014/main" xmlns="" val="20003"/>
                    </a:ext>
                  </a:extLst>
                </a:gridCol>
              </a:tblGrid>
              <a:tr h="807833">
                <a:tc>
                  <a:txBody>
                    <a:bodyPr/>
                    <a:lstStyle/>
                    <a:p>
                      <a:pPr algn="ctr">
                        <a:spcAft>
                          <a:spcPts val="0"/>
                        </a:spcAft>
                      </a:pPr>
                      <a:r>
                        <a:rPr lang="zh-TW" sz="2100" kern="100" dirty="0">
                          <a:solidFill>
                            <a:srgbClr val="000000"/>
                          </a:solidFill>
                          <a:effectLst/>
                          <a:latin typeface="標楷體" panose="03000509000000000000" pitchFamily="65" charset="-120"/>
                          <a:ea typeface="標楷體" panose="03000509000000000000" pitchFamily="65" charset="-120"/>
                        </a:rPr>
                        <a:t>管道別</a:t>
                      </a:r>
                      <a:endParaRPr lang="en-US" altLang="zh-TW" sz="2100" kern="100" dirty="0">
                        <a:solidFill>
                          <a:srgbClr val="000000"/>
                        </a:solidFill>
                        <a:effectLst/>
                        <a:latin typeface="標楷體" panose="03000509000000000000" pitchFamily="65" charset="-120"/>
                        <a:ea typeface="標楷體" panose="03000509000000000000" pitchFamily="65" charset="-12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CC"/>
                    </a:solidFill>
                  </a:tcPr>
                </a:tc>
                <a:tc>
                  <a:txBody>
                    <a:bodyPr/>
                    <a:lstStyle/>
                    <a:p>
                      <a:pPr algn="ctr">
                        <a:spcAft>
                          <a:spcPts val="0"/>
                        </a:spcAft>
                      </a:pPr>
                      <a:r>
                        <a:rPr lang="zh-TW" sz="2100" kern="100" dirty="0">
                          <a:solidFill>
                            <a:srgbClr val="000000"/>
                          </a:solidFill>
                          <a:effectLst/>
                          <a:latin typeface="標楷體" panose="03000509000000000000" pitchFamily="65" charset="-120"/>
                          <a:ea typeface="標楷體" panose="03000509000000000000" pitchFamily="65" charset="-120"/>
                          <a:hlinkClick r:id="rId3" action="ppaction://hlinksldjump"/>
                        </a:rPr>
                        <a:t>產業特殊需求類科</a:t>
                      </a:r>
                      <a:r>
                        <a:rPr lang="en-US" altLang="zh-TW" sz="2100" kern="100" dirty="0">
                          <a:solidFill>
                            <a:srgbClr val="000000"/>
                          </a:solidFill>
                          <a:effectLst/>
                          <a:latin typeface="標楷體" panose="03000509000000000000" pitchFamily="65" charset="-120"/>
                          <a:ea typeface="標楷體" panose="03000509000000000000" pitchFamily="65" charset="-120"/>
                          <a:hlinkClick r:id="rId3" action="ppaction://hlinksldjump"/>
                        </a:rPr>
                        <a:t/>
                      </a:r>
                      <a:br>
                        <a:rPr lang="en-US" altLang="zh-TW" sz="2100" kern="100" dirty="0">
                          <a:solidFill>
                            <a:srgbClr val="000000"/>
                          </a:solidFill>
                          <a:effectLst/>
                          <a:latin typeface="標楷體" panose="03000509000000000000" pitchFamily="65" charset="-120"/>
                          <a:ea typeface="標楷體" panose="03000509000000000000" pitchFamily="65" charset="-120"/>
                          <a:hlinkClick r:id="rId3" action="ppaction://hlinksldjump"/>
                        </a:rPr>
                      </a:br>
                      <a:r>
                        <a:rPr lang="zh-TW" sz="2100" kern="100" dirty="0">
                          <a:solidFill>
                            <a:srgbClr val="000000"/>
                          </a:solidFill>
                          <a:effectLst/>
                          <a:latin typeface="標楷體" panose="03000509000000000000" pitchFamily="65" charset="-120"/>
                          <a:ea typeface="標楷體" panose="03000509000000000000" pitchFamily="65" charset="-120"/>
                          <a:hlinkClick r:id="rId3" action="ppaction://hlinksldjump"/>
                        </a:rPr>
                        <a:t>優先入學</a:t>
                      </a:r>
                      <a:endParaRPr lang="zh-TW" sz="2100"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CC"/>
                    </a:solidFill>
                  </a:tcPr>
                </a:tc>
                <a:tc>
                  <a:txBody>
                    <a:bodyPr/>
                    <a:lstStyle/>
                    <a:p>
                      <a:pPr algn="ctr">
                        <a:spcAft>
                          <a:spcPts val="0"/>
                        </a:spcAft>
                      </a:pPr>
                      <a:r>
                        <a:rPr lang="zh-TW" sz="2100" kern="100" dirty="0">
                          <a:solidFill>
                            <a:srgbClr val="000000"/>
                          </a:solidFill>
                          <a:effectLst/>
                          <a:latin typeface="標楷體" panose="03000509000000000000" pitchFamily="65" charset="-120"/>
                          <a:ea typeface="標楷體" panose="03000509000000000000" pitchFamily="65" charset="-120"/>
                          <a:hlinkClick r:id="rId4" action="ppaction://hlinksldjump"/>
                        </a:rPr>
                        <a:t>技</a:t>
                      </a:r>
                      <a:r>
                        <a:rPr lang="zh-TW" altLang="en-US" sz="2100" kern="100" dirty="0">
                          <a:solidFill>
                            <a:srgbClr val="000000"/>
                          </a:solidFill>
                          <a:effectLst/>
                          <a:latin typeface="標楷體" panose="03000509000000000000" pitchFamily="65" charset="-120"/>
                          <a:ea typeface="標楷體" panose="03000509000000000000" pitchFamily="65" charset="-120"/>
                          <a:hlinkClick r:id="rId4" action="ppaction://hlinksldjump"/>
                        </a:rPr>
                        <a:t>藝技能</a:t>
                      </a:r>
                      <a:r>
                        <a:rPr lang="zh-TW" sz="2100" kern="100" dirty="0">
                          <a:solidFill>
                            <a:srgbClr val="000000"/>
                          </a:solidFill>
                          <a:effectLst/>
                          <a:latin typeface="標楷體" panose="03000509000000000000" pitchFamily="65" charset="-120"/>
                          <a:ea typeface="標楷體" panose="03000509000000000000" pitchFamily="65" charset="-120"/>
                          <a:hlinkClick r:id="rId4" action="ppaction://hlinksldjump"/>
                        </a:rPr>
                        <a:t>優</a:t>
                      </a:r>
                      <a:r>
                        <a:rPr lang="zh-TW" altLang="en-US" sz="2100" kern="100" dirty="0">
                          <a:solidFill>
                            <a:srgbClr val="000000"/>
                          </a:solidFill>
                          <a:effectLst/>
                          <a:latin typeface="標楷體" panose="03000509000000000000" pitchFamily="65" charset="-120"/>
                          <a:ea typeface="標楷體" panose="03000509000000000000" pitchFamily="65" charset="-120"/>
                          <a:hlinkClick r:id="rId4" action="ppaction://hlinksldjump"/>
                        </a:rPr>
                        <a:t>良學生</a:t>
                      </a:r>
                      <a:endParaRPr lang="en-US" altLang="zh-TW" sz="2100" kern="100" dirty="0">
                        <a:solidFill>
                          <a:srgbClr val="000000"/>
                        </a:solidFill>
                        <a:effectLst/>
                        <a:latin typeface="標楷體" panose="03000509000000000000" pitchFamily="65" charset="-120"/>
                        <a:ea typeface="標楷體" panose="03000509000000000000" pitchFamily="65" charset="-120"/>
                        <a:hlinkClick r:id="rId4" action="ppaction://hlinksldjump"/>
                      </a:endParaRPr>
                    </a:p>
                    <a:p>
                      <a:pPr algn="ctr">
                        <a:spcAft>
                          <a:spcPts val="0"/>
                        </a:spcAft>
                      </a:pPr>
                      <a:r>
                        <a:rPr lang="zh-TW" sz="2100" kern="100" dirty="0">
                          <a:solidFill>
                            <a:srgbClr val="000000"/>
                          </a:solidFill>
                          <a:effectLst/>
                          <a:latin typeface="標楷體" panose="03000509000000000000" pitchFamily="65" charset="-120"/>
                          <a:ea typeface="標楷體" panose="03000509000000000000" pitchFamily="65" charset="-120"/>
                          <a:hlinkClick r:id="rId4" action="ppaction://hlinksldjump"/>
                        </a:rPr>
                        <a:t>甄審</a:t>
                      </a:r>
                      <a:r>
                        <a:rPr lang="zh-TW" altLang="en-US" sz="2100" kern="100" dirty="0">
                          <a:solidFill>
                            <a:srgbClr val="000000"/>
                          </a:solidFill>
                          <a:effectLst/>
                          <a:latin typeface="標楷體" panose="03000509000000000000" pitchFamily="65" charset="-120"/>
                          <a:ea typeface="標楷體" panose="03000509000000000000" pitchFamily="65" charset="-120"/>
                          <a:hlinkClick r:id="rId4" action="ppaction://hlinksldjump"/>
                        </a:rPr>
                        <a:t>入學</a:t>
                      </a:r>
                      <a:endParaRPr lang="zh-TW" sz="2100"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CC"/>
                    </a:solidFill>
                  </a:tcPr>
                </a:tc>
                <a:tc>
                  <a:txBody>
                    <a:bodyPr/>
                    <a:lstStyle/>
                    <a:p>
                      <a:pPr algn="ctr">
                        <a:spcAft>
                          <a:spcPts val="0"/>
                        </a:spcAft>
                      </a:pPr>
                      <a:r>
                        <a:rPr lang="zh-TW" sz="2100" kern="100" dirty="0">
                          <a:solidFill>
                            <a:srgbClr val="000000"/>
                          </a:solidFill>
                          <a:effectLst/>
                          <a:latin typeface="標楷體" panose="03000509000000000000" pitchFamily="65" charset="-120"/>
                          <a:ea typeface="標楷體" panose="03000509000000000000" pitchFamily="65" charset="-120"/>
                        </a:rPr>
                        <a:t>實用技能</a:t>
                      </a:r>
                      <a:endParaRPr lang="en-US" altLang="zh-TW" sz="2100" kern="100" dirty="0">
                        <a:solidFill>
                          <a:srgbClr val="000000"/>
                        </a:solidFill>
                        <a:effectLst/>
                        <a:latin typeface="標楷體" panose="03000509000000000000" pitchFamily="65" charset="-120"/>
                        <a:ea typeface="標楷體" panose="03000509000000000000" pitchFamily="65" charset="-120"/>
                      </a:endParaRPr>
                    </a:p>
                    <a:p>
                      <a:pPr algn="ctr">
                        <a:spcAft>
                          <a:spcPts val="0"/>
                        </a:spcAft>
                      </a:pPr>
                      <a:r>
                        <a:rPr lang="zh-TW" sz="2100" kern="100" dirty="0">
                          <a:solidFill>
                            <a:srgbClr val="000000"/>
                          </a:solidFill>
                          <a:effectLst/>
                          <a:latin typeface="標楷體" panose="03000509000000000000" pitchFamily="65" charset="-120"/>
                          <a:ea typeface="標楷體" panose="03000509000000000000" pitchFamily="65" charset="-120"/>
                        </a:rPr>
                        <a:t>學程入學</a:t>
                      </a:r>
                      <a:endParaRPr lang="zh-TW" sz="2100"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CC"/>
                    </a:solidFill>
                  </a:tcPr>
                </a:tc>
                <a:extLst>
                  <a:ext uri="{0D108BD9-81ED-4DB2-BD59-A6C34878D82A}">
                    <a16:rowId xmlns:a16="http://schemas.microsoft.com/office/drawing/2014/main" xmlns="" val="10000"/>
                  </a:ext>
                </a:extLst>
              </a:tr>
              <a:tr h="4169093">
                <a:tc>
                  <a:txBody>
                    <a:bodyPr/>
                    <a:lstStyle/>
                    <a:p>
                      <a:pPr algn="ctr">
                        <a:spcAft>
                          <a:spcPts val="0"/>
                        </a:spcAft>
                      </a:pPr>
                      <a:r>
                        <a:rPr lang="zh-TW" sz="2400" kern="100" dirty="0">
                          <a:solidFill>
                            <a:srgbClr val="000000"/>
                          </a:solidFill>
                          <a:effectLst/>
                          <a:latin typeface="標楷體" panose="03000509000000000000" pitchFamily="65" charset="-120"/>
                          <a:ea typeface="標楷體" panose="03000509000000000000" pitchFamily="65" charset="-120"/>
                        </a:rPr>
                        <a:t>報名</a:t>
                      </a:r>
                      <a:endParaRPr lang="en-US" altLang="zh-TW" sz="2400" kern="100" dirty="0">
                        <a:solidFill>
                          <a:srgbClr val="000000"/>
                        </a:solidFill>
                        <a:effectLst/>
                        <a:latin typeface="標楷體" panose="03000509000000000000" pitchFamily="65" charset="-120"/>
                        <a:ea typeface="標楷體" panose="03000509000000000000" pitchFamily="65" charset="-120"/>
                      </a:endParaRPr>
                    </a:p>
                    <a:p>
                      <a:pPr algn="ctr">
                        <a:spcAft>
                          <a:spcPts val="0"/>
                        </a:spcAft>
                      </a:pPr>
                      <a:r>
                        <a:rPr lang="zh-TW" sz="2400" kern="100" dirty="0">
                          <a:solidFill>
                            <a:srgbClr val="000000"/>
                          </a:solidFill>
                          <a:effectLst/>
                          <a:latin typeface="標楷體" panose="03000509000000000000" pitchFamily="65" charset="-120"/>
                          <a:ea typeface="標楷體" panose="03000509000000000000" pitchFamily="65" charset="-120"/>
                        </a:rPr>
                        <a:t>資格</a:t>
                      </a:r>
                      <a:endParaRPr lang="zh-TW" sz="2400"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CC"/>
                    </a:solidFill>
                  </a:tcPr>
                </a:tc>
                <a:tc>
                  <a:txBody>
                    <a:bodyPr/>
                    <a:lstStyle/>
                    <a:p>
                      <a:pPr>
                        <a:spcAft>
                          <a:spcPts val="0"/>
                        </a:spcAft>
                      </a:pPr>
                      <a:r>
                        <a:rPr lang="zh-TW" altLang="zh-TW" sz="2000" b="1" kern="100" dirty="0">
                          <a:solidFill>
                            <a:srgbClr val="4A09ED"/>
                          </a:solidFill>
                          <a:effectLst/>
                          <a:latin typeface="標楷體" panose="03000509000000000000" pitchFamily="65" charset="-120"/>
                          <a:ea typeface="標楷體" panose="03000509000000000000" pitchFamily="65" charset="-120"/>
                        </a:rPr>
                        <a:t>應屆畢業生</a:t>
                      </a:r>
                      <a:r>
                        <a:rPr lang="zh-TW" altLang="en-US" sz="2000" b="1" kern="100" dirty="0">
                          <a:solidFill>
                            <a:srgbClr val="4A09ED"/>
                          </a:solidFill>
                          <a:effectLst/>
                          <a:latin typeface="標楷體" panose="03000509000000000000" pitchFamily="65" charset="-120"/>
                          <a:ea typeface="標楷體" panose="03000509000000000000" pitchFamily="65" charset="-120"/>
                        </a:rPr>
                        <a:t>，</a:t>
                      </a:r>
                      <a:r>
                        <a:rPr lang="zh-TW" altLang="zh-TW" sz="2000" b="1" kern="100" dirty="0">
                          <a:solidFill>
                            <a:srgbClr val="4A09ED"/>
                          </a:solidFill>
                          <a:effectLst/>
                          <a:latin typeface="標楷體" panose="03000509000000000000" pitchFamily="65" charset="-120"/>
                          <a:ea typeface="標楷體" panose="03000509000000000000" pitchFamily="65" charset="-120"/>
                        </a:rPr>
                        <a:t>低收入戶</a:t>
                      </a:r>
                      <a:r>
                        <a:rPr lang="zh-TW" altLang="zh-TW" sz="2000" b="1" kern="100" dirty="0">
                          <a:solidFill>
                            <a:srgbClr val="000000"/>
                          </a:solidFill>
                          <a:effectLst/>
                          <a:latin typeface="標楷體" panose="03000509000000000000" pitchFamily="65" charset="-120"/>
                          <a:ea typeface="標楷體" panose="03000509000000000000" pitchFamily="65" charset="-120"/>
                        </a:rPr>
                        <a:t>子女優先入學</a:t>
                      </a:r>
                    </a:p>
                    <a:p>
                      <a:pPr>
                        <a:spcAft>
                          <a:spcPts val="0"/>
                        </a:spcAft>
                      </a:pPr>
                      <a:r>
                        <a:rPr lang="zh-TW" altLang="zh-TW" sz="2000" b="1" kern="100" dirty="0">
                          <a:solidFill>
                            <a:srgbClr val="000000"/>
                          </a:solidFill>
                          <a:effectLst/>
                          <a:latin typeface="標楷體" panose="03000509000000000000" pitchFamily="65" charset="-120"/>
                          <a:ea typeface="標楷體" panose="03000509000000000000" pitchFamily="65" charset="-120"/>
                        </a:rPr>
                        <a:t>在校期間</a:t>
                      </a:r>
                      <a:r>
                        <a:rPr lang="en-US" altLang="zh-TW" sz="2000" b="1" kern="100" dirty="0">
                          <a:solidFill>
                            <a:srgbClr val="000000"/>
                          </a:solidFill>
                          <a:effectLst/>
                          <a:latin typeface="標楷體" panose="03000509000000000000" pitchFamily="65" charset="-120"/>
                          <a:ea typeface="標楷體" panose="03000509000000000000" pitchFamily="65" charset="-120"/>
                        </a:rPr>
                        <a:t>3</a:t>
                      </a:r>
                      <a:r>
                        <a:rPr lang="zh-TW" altLang="zh-TW" sz="2000" b="1" kern="100" dirty="0">
                          <a:solidFill>
                            <a:srgbClr val="000000"/>
                          </a:solidFill>
                          <a:effectLst/>
                          <a:latin typeface="標楷體" panose="03000509000000000000" pitchFamily="65" charset="-120"/>
                          <a:ea typeface="標楷體" panose="03000509000000000000" pitchFamily="65" charset="-120"/>
                        </a:rPr>
                        <a:t>年免學費及雜費</a:t>
                      </a:r>
                      <a:r>
                        <a:rPr lang="en-US" altLang="zh-TW" sz="2000" b="1" kern="100" dirty="0">
                          <a:solidFill>
                            <a:srgbClr val="000000"/>
                          </a:solidFill>
                          <a:effectLst/>
                          <a:latin typeface="標楷體" panose="03000509000000000000" pitchFamily="65" charset="-120"/>
                          <a:ea typeface="標楷體" panose="03000509000000000000" pitchFamily="65" charset="-120"/>
                        </a:rPr>
                        <a:t/>
                      </a:r>
                      <a:br>
                        <a:rPr lang="en-US" altLang="zh-TW" sz="2000" b="1" kern="100" dirty="0">
                          <a:solidFill>
                            <a:srgbClr val="000000"/>
                          </a:solidFill>
                          <a:effectLst/>
                          <a:latin typeface="標楷體" panose="03000509000000000000" pitchFamily="65" charset="-120"/>
                          <a:ea typeface="標楷體" panose="03000509000000000000" pitchFamily="65" charset="-120"/>
                        </a:rPr>
                      </a:br>
                      <a:r>
                        <a:rPr lang="en-US" altLang="zh-TW" sz="2000" b="1" kern="100" dirty="0">
                          <a:solidFill>
                            <a:srgbClr val="000000"/>
                          </a:solidFill>
                          <a:effectLst/>
                          <a:latin typeface="標楷體" panose="03000509000000000000" pitchFamily="65" charset="-120"/>
                          <a:ea typeface="標楷體" panose="03000509000000000000" pitchFamily="65" charset="-120"/>
                        </a:rPr>
                        <a:t>(</a:t>
                      </a:r>
                      <a:r>
                        <a:rPr lang="zh-TW" altLang="zh-TW" sz="2000" b="1" kern="100" dirty="0">
                          <a:solidFill>
                            <a:srgbClr val="000000"/>
                          </a:solidFill>
                          <a:effectLst/>
                          <a:latin typeface="標楷體" panose="03000509000000000000" pitchFamily="65" charset="-120"/>
                          <a:ea typeface="標楷體" panose="03000509000000000000" pitchFamily="65" charset="-120"/>
                        </a:rPr>
                        <a:t>免申請、無門檻</a:t>
                      </a:r>
                      <a:r>
                        <a:rPr lang="en-US" altLang="zh-TW" sz="2000" b="1" kern="100" dirty="0">
                          <a:solidFill>
                            <a:srgbClr val="000000"/>
                          </a:solidFill>
                          <a:effectLst/>
                          <a:latin typeface="標楷體" panose="03000509000000000000" pitchFamily="65" charset="-120"/>
                          <a:ea typeface="標楷體" panose="03000509000000000000" pitchFamily="65" charset="-120"/>
                        </a:rPr>
                        <a:t>)</a:t>
                      </a:r>
                    </a:p>
                    <a:p>
                      <a:pPr>
                        <a:spcAft>
                          <a:spcPts val="0"/>
                        </a:spcAft>
                      </a:pPr>
                      <a:r>
                        <a:rPr lang="zh-TW" altLang="en-US" sz="2000" b="1" u="none" kern="100" dirty="0">
                          <a:solidFill>
                            <a:srgbClr val="00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具有</a:t>
                      </a:r>
                      <a:r>
                        <a:rPr lang="zh-TW" altLang="en-US" sz="2000" b="1" u="none" kern="100"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低收入戶子女、中低收入戶子女失業勞工子女、特殊境遇家庭子女、育幼院童、農漁民子女、軍公教遺族身心障礙人士子女、原住民</a:t>
                      </a:r>
                      <a:r>
                        <a:rPr lang="zh-TW" altLang="en-US" sz="2000" b="0" u="none"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rPr>
                        <a:t>等身分者始得報名。</a:t>
                      </a:r>
                      <a:r>
                        <a:rPr lang="en-US" altLang="zh-TW" sz="2000" b="0" u="none"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rPr>
                        <a:t/>
                      </a:r>
                      <a:br>
                        <a:rPr lang="en-US" altLang="zh-TW" sz="2000" b="0" u="none"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rPr>
                      </a:br>
                      <a:endParaRPr lang="en-US" altLang="zh-TW" sz="2000" b="0" u="none"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endParaRPr>
                    </a:p>
                    <a:p>
                      <a:pPr>
                        <a:spcAft>
                          <a:spcPts val="0"/>
                        </a:spcAft>
                      </a:pP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報名日期：</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5/26</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錄取公告：</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6/14</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報到日期：</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6/15</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主辦學校</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a:t>
                      </a: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瑞芳高工</a:t>
                      </a:r>
                      <a:endParaRPr lang="zh-TW"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alpha val="0"/>
                      </a:schemeClr>
                    </a:solidFill>
                  </a:tcPr>
                </a:tc>
                <a:tc>
                  <a:txBody>
                    <a:bodyPr/>
                    <a:lstStyle/>
                    <a:p>
                      <a:pPr marL="285750" indent="-285750">
                        <a:spcAft>
                          <a:spcPts val="0"/>
                        </a:spcAft>
                        <a:buFont typeface="標楷體" panose="03000509000000000000" pitchFamily="65" charset="-120"/>
                        <a:buChar char="☆"/>
                      </a:pPr>
                      <a:r>
                        <a:rPr lang="zh-TW" altLang="zh-TW" sz="2000" b="1" kern="100" dirty="0">
                          <a:solidFill>
                            <a:srgbClr val="000000"/>
                          </a:solidFill>
                          <a:effectLst/>
                          <a:latin typeface="標楷體" panose="03000509000000000000" pitchFamily="65" charset="-120"/>
                          <a:ea typeface="標楷體" panose="03000509000000000000" pitchFamily="65" charset="-120"/>
                        </a:rPr>
                        <a:t>國際</a:t>
                      </a:r>
                      <a:r>
                        <a:rPr lang="zh-TW" altLang="en-US" sz="2000" b="1" kern="100" dirty="0">
                          <a:solidFill>
                            <a:srgbClr val="000000"/>
                          </a:solidFill>
                          <a:effectLst/>
                          <a:latin typeface="標楷體" panose="03000509000000000000" pitchFamily="65" charset="-120"/>
                          <a:ea typeface="標楷體" panose="03000509000000000000" pitchFamily="65" charset="-120"/>
                        </a:rPr>
                        <a:t>、</a:t>
                      </a:r>
                      <a:r>
                        <a:rPr lang="zh-TW" altLang="zh-TW" sz="2000" b="1" kern="100" dirty="0">
                          <a:solidFill>
                            <a:srgbClr val="000000"/>
                          </a:solidFill>
                          <a:effectLst/>
                          <a:latin typeface="標楷體" panose="03000509000000000000" pitchFamily="65" charset="-120"/>
                          <a:ea typeface="標楷體" panose="03000509000000000000" pitchFamily="65" charset="-120"/>
                        </a:rPr>
                        <a:t>全國技能競賽（含科學展覽）成績優異</a:t>
                      </a:r>
                      <a:endParaRPr lang="en-US" altLang="zh-TW" sz="2000" b="1" kern="100" dirty="0">
                        <a:solidFill>
                          <a:srgbClr val="0000FF"/>
                        </a:solidFill>
                        <a:effectLst/>
                        <a:latin typeface="標楷體" panose="03000509000000000000" pitchFamily="65" charset="-120"/>
                        <a:ea typeface="標楷體" panose="03000509000000000000" pitchFamily="65" charset="-120"/>
                      </a:endParaRPr>
                    </a:p>
                    <a:p>
                      <a:pPr marL="285750" indent="-285750">
                        <a:spcAft>
                          <a:spcPts val="0"/>
                        </a:spcAft>
                        <a:buFont typeface="標楷體" panose="03000509000000000000" pitchFamily="65" charset="-120"/>
                        <a:buChar char="☆"/>
                      </a:pPr>
                      <a:r>
                        <a:rPr lang="zh-TW" altLang="zh-TW" sz="2000" b="1" kern="100" dirty="0">
                          <a:solidFill>
                            <a:srgbClr val="000000"/>
                          </a:solidFill>
                          <a:effectLst/>
                          <a:latin typeface="標楷體" panose="03000509000000000000" pitchFamily="65" charset="-120"/>
                          <a:ea typeface="標楷體" panose="03000509000000000000" pitchFamily="65" charset="-120"/>
                        </a:rPr>
                        <a:t>技藝技能比賽及科學展覽（不含成果展）優勝類</a:t>
                      </a:r>
                      <a:endParaRPr lang="en-US" altLang="zh-TW" sz="2000" b="1" kern="100" dirty="0">
                        <a:solidFill>
                          <a:srgbClr val="000000"/>
                        </a:solidFill>
                        <a:effectLst/>
                        <a:latin typeface="標楷體" panose="03000509000000000000" pitchFamily="65" charset="-120"/>
                        <a:ea typeface="標楷體" panose="03000509000000000000" pitchFamily="65" charset="-120"/>
                      </a:endParaRPr>
                    </a:p>
                    <a:p>
                      <a:pPr marL="285750" indent="-285750">
                        <a:spcAft>
                          <a:spcPts val="0"/>
                        </a:spcAft>
                        <a:buFont typeface="標楷體" panose="03000509000000000000" pitchFamily="65" charset="-120"/>
                        <a:buChar char="☆"/>
                      </a:pPr>
                      <a:r>
                        <a:rPr lang="zh-TW" altLang="zh-TW" sz="2000" b="1" kern="100" dirty="0">
                          <a:solidFill>
                            <a:srgbClr val="0000FF"/>
                          </a:solidFill>
                          <a:effectLst/>
                          <a:latin typeface="標楷體" panose="03000509000000000000" pitchFamily="65" charset="-120"/>
                          <a:ea typeface="標楷體" panose="03000509000000000000" pitchFamily="65" charset="-120"/>
                        </a:rPr>
                        <a:t>領有技術士證類</a:t>
                      </a:r>
                      <a:endParaRPr lang="en-US" altLang="zh-TW" sz="2000" b="1" kern="100" dirty="0">
                        <a:solidFill>
                          <a:srgbClr val="0000FF"/>
                        </a:solidFill>
                        <a:effectLst/>
                        <a:latin typeface="標楷體" panose="03000509000000000000" pitchFamily="65" charset="-120"/>
                        <a:ea typeface="標楷體" panose="03000509000000000000" pitchFamily="65" charset="-120"/>
                      </a:endParaRPr>
                    </a:p>
                    <a:p>
                      <a:pPr marL="285750" indent="-285750">
                        <a:spcAft>
                          <a:spcPts val="0"/>
                        </a:spcAft>
                        <a:buFont typeface="標楷體" panose="03000509000000000000" pitchFamily="65" charset="-120"/>
                        <a:buChar char="☆"/>
                      </a:pPr>
                      <a:r>
                        <a:rPr lang="zh-TW" altLang="zh-TW" sz="2000" b="1" kern="100" dirty="0">
                          <a:solidFill>
                            <a:srgbClr val="FF0000"/>
                          </a:solidFill>
                          <a:effectLst/>
                          <a:latin typeface="標楷體" panose="03000509000000000000" pitchFamily="65" charset="-120"/>
                          <a:ea typeface="標楷體" panose="03000509000000000000" pitchFamily="65" charset="-120"/>
                        </a:rPr>
                        <a:t>應屆畢業生選讀國中技藝教育課程且成績達該班</a:t>
                      </a:r>
                      <a:r>
                        <a:rPr lang="en-US" altLang="zh-TW" sz="2000" b="1" kern="100" dirty="0">
                          <a:solidFill>
                            <a:srgbClr val="FF0000"/>
                          </a:solidFill>
                          <a:effectLst/>
                          <a:latin typeface="標楷體" panose="03000509000000000000" pitchFamily="65" charset="-120"/>
                          <a:ea typeface="標楷體" panose="03000509000000000000" pitchFamily="65" charset="-120"/>
                        </a:rPr>
                        <a:t>PR</a:t>
                      </a:r>
                      <a:r>
                        <a:rPr lang="zh-TW" altLang="zh-TW" sz="2000" b="1" kern="100" dirty="0">
                          <a:solidFill>
                            <a:srgbClr val="FF0000"/>
                          </a:solidFill>
                          <a:effectLst/>
                          <a:latin typeface="標楷體" panose="03000509000000000000" pitchFamily="65" charset="-120"/>
                          <a:ea typeface="標楷體" panose="03000509000000000000" pitchFamily="65" charset="-120"/>
                        </a:rPr>
                        <a:t>值</a:t>
                      </a:r>
                      <a:r>
                        <a:rPr lang="en-US" altLang="zh-TW" sz="2000" b="1" kern="100" dirty="0">
                          <a:solidFill>
                            <a:srgbClr val="FF0000"/>
                          </a:solidFill>
                          <a:effectLst/>
                          <a:latin typeface="標楷體" panose="03000509000000000000" pitchFamily="65" charset="-120"/>
                          <a:ea typeface="標楷體" panose="03000509000000000000" pitchFamily="65" charset="-120"/>
                        </a:rPr>
                        <a:t>70</a:t>
                      </a:r>
                      <a:r>
                        <a:rPr lang="zh-TW" altLang="zh-TW" sz="2000" b="1" kern="100" dirty="0">
                          <a:solidFill>
                            <a:srgbClr val="FF0000"/>
                          </a:solidFill>
                          <a:effectLst/>
                          <a:latin typeface="標楷體" panose="03000509000000000000" pitchFamily="65" charset="-120"/>
                          <a:ea typeface="標楷體" panose="03000509000000000000" pitchFamily="65" charset="-120"/>
                        </a:rPr>
                        <a:t>分以上者</a:t>
                      </a:r>
                      <a:r>
                        <a:rPr lang="zh-TW" altLang="zh-TW" sz="2000" b="1" kern="100" dirty="0">
                          <a:solidFill>
                            <a:srgbClr val="000000"/>
                          </a:solidFill>
                          <a:effectLst/>
                          <a:latin typeface="標楷體" panose="03000509000000000000" pitchFamily="65" charset="-120"/>
                          <a:ea typeface="標楷體" panose="03000509000000000000" pitchFamily="65" charset="-120"/>
                        </a:rPr>
                        <a:t>。</a:t>
                      </a:r>
                      <a:r>
                        <a:rPr lang="en-US" altLang="zh-TW" sz="2000" b="1" kern="100" dirty="0">
                          <a:solidFill>
                            <a:srgbClr val="000000"/>
                          </a:solidFill>
                          <a:effectLst/>
                          <a:latin typeface="標楷體" panose="03000509000000000000" pitchFamily="65" charset="-120"/>
                          <a:ea typeface="標楷體" panose="03000509000000000000" pitchFamily="65" charset="-120"/>
                        </a:rPr>
                        <a:t/>
                      </a:r>
                      <a:br>
                        <a:rPr lang="en-US" altLang="zh-TW" sz="2000" b="1" kern="100" dirty="0">
                          <a:solidFill>
                            <a:srgbClr val="000000"/>
                          </a:solidFill>
                          <a:effectLst/>
                          <a:latin typeface="標楷體" panose="03000509000000000000" pitchFamily="65" charset="-120"/>
                          <a:ea typeface="標楷體" panose="03000509000000000000" pitchFamily="65" charset="-120"/>
                        </a:rPr>
                      </a:br>
                      <a:endParaRPr lang="en-US" altLang="zh-TW" sz="2000" b="1" kern="100" dirty="0">
                        <a:solidFill>
                          <a:srgbClr val="000000"/>
                        </a:solidFill>
                        <a:effectLst/>
                        <a:latin typeface="標楷體" panose="03000509000000000000" pitchFamily="65" charset="-120"/>
                        <a:ea typeface="標楷體" panose="03000509000000000000" pitchFamily="65" charset="-12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報名日期</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a:t>
                      </a: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網路報名</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:5/1-5/9</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         </a:t>
                      </a: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現場繳件</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:5/11</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錄取公告</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:6/14</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報到日期</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:6/15</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主辦學校</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a:t>
                      </a: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樟樹實中</a:t>
                      </a:r>
                      <a:endParaRPr lang="zh-TW" altLang="zh-TW" sz="2000" b="1"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alpha val="1000"/>
                      </a:schemeClr>
                    </a:solidFill>
                  </a:tcPr>
                </a:tc>
                <a:tc>
                  <a:txBody>
                    <a:bodyPr/>
                    <a:lstStyle/>
                    <a:p>
                      <a:pPr>
                        <a:spcAft>
                          <a:spcPts val="0"/>
                        </a:spcAft>
                      </a:pPr>
                      <a:r>
                        <a:rPr lang="zh-TW" sz="2000" b="1" kern="100" dirty="0">
                          <a:solidFill>
                            <a:srgbClr val="000000"/>
                          </a:solidFill>
                          <a:effectLst/>
                          <a:latin typeface="標楷體" panose="03000509000000000000" pitchFamily="65" charset="-120"/>
                          <a:ea typeface="標楷體" panose="03000509000000000000" pitchFamily="65" charset="-120"/>
                        </a:rPr>
                        <a:t>應屆畢業生，曾選習國中</a:t>
                      </a:r>
                      <a:r>
                        <a:rPr lang="zh-TW" sz="2000" b="1" kern="100" dirty="0">
                          <a:solidFill>
                            <a:srgbClr val="FF0000"/>
                          </a:solidFill>
                          <a:effectLst/>
                          <a:latin typeface="標楷體" panose="03000509000000000000" pitchFamily="65" charset="-120"/>
                          <a:ea typeface="標楷體" panose="03000509000000000000" pitchFamily="65" charset="-120"/>
                        </a:rPr>
                        <a:t>技藝教育</a:t>
                      </a:r>
                      <a:r>
                        <a:rPr lang="zh-TW" sz="2000" b="1" kern="100" dirty="0">
                          <a:solidFill>
                            <a:srgbClr val="000000"/>
                          </a:solidFill>
                          <a:effectLst/>
                          <a:latin typeface="標楷體" panose="03000509000000000000" pitchFamily="65" charset="-120"/>
                          <a:ea typeface="標楷體" panose="03000509000000000000" pitchFamily="65" charset="-120"/>
                        </a:rPr>
                        <a:t>學生優先分發，</a:t>
                      </a:r>
                      <a:r>
                        <a:rPr lang="zh-TW" sz="2000" b="1" kern="100" dirty="0">
                          <a:solidFill>
                            <a:srgbClr val="FF0000"/>
                          </a:solidFill>
                          <a:effectLst/>
                          <a:latin typeface="標楷體" panose="03000509000000000000" pitchFamily="65" charset="-120"/>
                          <a:ea typeface="標楷體" panose="03000509000000000000" pitchFamily="65" charset="-120"/>
                        </a:rPr>
                        <a:t>未</a:t>
                      </a:r>
                      <a:r>
                        <a:rPr lang="zh-TW" sz="2000" b="1" kern="100" dirty="0">
                          <a:solidFill>
                            <a:srgbClr val="000000"/>
                          </a:solidFill>
                          <a:effectLst/>
                          <a:latin typeface="標楷體" panose="03000509000000000000" pitchFamily="65" charset="-120"/>
                          <a:ea typeface="標楷體" panose="03000509000000000000" pitchFamily="65" charset="-120"/>
                        </a:rPr>
                        <a:t>曾選習國中技藝教育學生</a:t>
                      </a:r>
                      <a:r>
                        <a:rPr lang="zh-TW" sz="2000" b="1" kern="100" dirty="0">
                          <a:solidFill>
                            <a:srgbClr val="FF0000"/>
                          </a:solidFill>
                          <a:effectLst/>
                          <a:latin typeface="標楷體" panose="03000509000000000000" pitchFamily="65" charset="-120"/>
                          <a:ea typeface="標楷體" panose="03000509000000000000" pitchFamily="65" charset="-120"/>
                        </a:rPr>
                        <a:t>次之</a:t>
                      </a:r>
                      <a:r>
                        <a:rPr lang="zh-TW" sz="2000" b="1" kern="100" dirty="0">
                          <a:solidFill>
                            <a:srgbClr val="000000"/>
                          </a:solidFill>
                          <a:effectLst/>
                          <a:latin typeface="標楷體" panose="03000509000000000000" pitchFamily="65" charset="-120"/>
                          <a:ea typeface="標楷體" panose="03000509000000000000" pitchFamily="65" charset="-120"/>
                        </a:rPr>
                        <a:t>。</a:t>
                      </a:r>
                      <a:r>
                        <a:rPr lang="en-US" altLang="zh-TW" sz="2000" b="1" kern="100" dirty="0">
                          <a:solidFill>
                            <a:srgbClr val="000000"/>
                          </a:solidFill>
                          <a:effectLst/>
                          <a:latin typeface="標楷體" panose="03000509000000000000" pitchFamily="65" charset="-120"/>
                          <a:ea typeface="標楷體" panose="03000509000000000000" pitchFamily="65" charset="-120"/>
                        </a:rPr>
                        <a:t/>
                      </a:r>
                      <a:br>
                        <a:rPr lang="en-US" altLang="zh-TW" sz="2000" b="1" kern="100" dirty="0">
                          <a:solidFill>
                            <a:srgbClr val="000000"/>
                          </a:solidFill>
                          <a:effectLst/>
                          <a:latin typeface="標楷體" panose="03000509000000000000" pitchFamily="65" charset="-120"/>
                          <a:ea typeface="標楷體" panose="03000509000000000000" pitchFamily="65" charset="-120"/>
                        </a:rPr>
                      </a:br>
                      <a:endParaRPr lang="en-US" altLang="zh-TW" sz="2000" b="1" kern="100" dirty="0">
                        <a:solidFill>
                          <a:srgbClr val="000000"/>
                        </a:solidFill>
                        <a:effectLst/>
                        <a:latin typeface="標楷體" panose="03000509000000000000" pitchFamily="65" charset="-120"/>
                        <a:ea typeface="標楷體" panose="03000509000000000000" pitchFamily="65" charset="-120"/>
                      </a:endParaRPr>
                    </a:p>
                    <a:p>
                      <a:pPr>
                        <a:spcAft>
                          <a:spcPts val="0"/>
                        </a:spcAft>
                      </a:pP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endPar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endParaRPr>
                    </a:p>
                    <a:p>
                      <a:pPr>
                        <a:spcAft>
                          <a:spcPts val="0"/>
                        </a:spcAft>
                      </a:pPr>
                      <a:endPar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endParaRPr>
                    </a:p>
                    <a:p>
                      <a:pPr>
                        <a:spcAft>
                          <a:spcPts val="0"/>
                        </a:spcAft>
                      </a:pP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報名日期：</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5/18-5/24</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錄取公告：</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6/13</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報到日期：</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6/16</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主辦學校</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a:t>
                      </a: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大安高工</a:t>
                      </a:r>
                      <a:endParaRPr lang="zh-TW" sz="2000" b="1"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xmlns="" val="10002"/>
                  </a:ext>
                </a:extLst>
              </a:tr>
              <a:tr h="676526">
                <a:tc>
                  <a:txBody>
                    <a:bodyPr/>
                    <a:lstStyle/>
                    <a:p>
                      <a:pPr algn="ctr">
                        <a:spcAft>
                          <a:spcPts val="0"/>
                        </a:spcAft>
                      </a:pPr>
                      <a:r>
                        <a:rPr lang="zh-TW" altLang="en-US" sz="2400" b="1" kern="100" dirty="0">
                          <a:solidFill>
                            <a:srgbClr val="000000"/>
                          </a:solidFill>
                          <a:effectLst/>
                          <a:latin typeface="標楷體" panose="03000509000000000000" pitchFamily="65" charset="-120"/>
                          <a:ea typeface="標楷體" panose="03000509000000000000" pitchFamily="65" charset="-120"/>
                          <a:cs typeface="+mn-cs"/>
                        </a:rPr>
                        <a:t>報名費</a:t>
                      </a:r>
                      <a:endParaRPr lang="zh-TW" sz="2400" b="1" kern="100" dirty="0">
                        <a:solidFill>
                          <a:srgbClr val="000000"/>
                        </a:solidFill>
                        <a:effectLst/>
                        <a:latin typeface="標楷體" panose="03000509000000000000" pitchFamily="65" charset="-120"/>
                        <a:ea typeface="標楷體" panose="03000509000000000000" pitchFamily="65" charset="-120"/>
                        <a:cs typeface="+mn-cs"/>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CC"/>
                    </a:solidFill>
                  </a:tcPr>
                </a:tc>
                <a:tc>
                  <a:txBody>
                    <a:bodyPr/>
                    <a:lstStyle/>
                    <a:p>
                      <a:pPr marL="0" marR="0" indent="0" algn="ctr" defTabSz="914400" rtl="0" eaLnBrk="1" fontAlgn="auto" latinLnBrk="0" hangingPunct="1">
                        <a:lnSpc>
                          <a:spcPts val="4000"/>
                        </a:lnSpc>
                        <a:spcBef>
                          <a:spcPts val="0"/>
                        </a:spcBef>
                        <a:spcAft>
                          <a:spcPts val="0"/>
                        </a:spcAft>
                        <a:buClrTx/>
                        <a:buSzTx/>
                        <a:buFontTx/>
                        <a:buNone/>
                        <a:tabLst/>
                        <a:defRPr/>
                      </a:pPr>
                      <a:r>
                        <a:rPr lang="zh-TW" altLang="en-US" sz="3600" b="0"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rPr>
                        <a:t>免報名費</a:t>
                      </a:r>
                      <a:endParaRPr lang="zh-TW" altLang="zh-TW" sz="3600" b="0"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alpha val="2000"/>
                      </a:schemeClr>
                    </a:solidFill>
                  </a:tcPr>
                </a:tc>
                <a:tc>
                  <a:txBody>
                    <a:bodyPr/>
                    <a:lstStyle/>
                    <a:p>
                      <a:pPr marL="0" marR="0" indent="0" algn="ctr" defTabSz="914400" rtl="0" eaLnBrk="1" fontAlgn="auto" latinLnBrk="0" hangingPunct="1">
                        <a:lnSpc>
                          <a:spcPts val="4000"/>
                        </a:lnSpc>
                        <a:spcBef>
                          <a:spcPts val="0"/>
                        </a:spcBef>
                        <a:spcAft>
                          <a:spcPts val="0"/>
                        </a:spcAft>
                        <a:buClrTx/>
                        <a:buSzTx/>
                        <a:buFontTx/>
                        <a:buNone/>
                        <a:tabLst/>
                        <a:defRPr/>
                      </a:pPr>
                      <a:r>
                        <a:rPr lang="zh-TW" altLang="en-US" sz="3600" b="0"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rPr>
                        <a:t>免報名費</a:t>
                      </a:r>
                      <a:endParaRPr lang="zh-TW" altLang="zh-TW" sz="3600" b="0"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alpha val="4000"/>
                      </a:schemeClr>
                    </a:solidFill>
                  </a:tcPr>
                </a:tc>
                <a:tc>
                  <a:txBody>
                    <a:bodyPr/>
                    <a:lstStyle/>
                    <a:p>
                      <a:pPr algn="ctr">
                        <a:lnSpc>
                          <a:spcPts val="4000"/>
                        </a:lnSpc>
                        <a:spcAft>
                          <a:spcPts val="0"/>
                        </a:spcAft>
                      </a:pPr>
                      <a:r>
                        <a:rPr lang="en-US" altLang="zh-TW" sz="3600" b="0"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rPr>
                        <a:t>150</a:t>
                      </a:r>
                      <a:r>
                        <a:rPr lang="zh-TW" altLang="en-US" sz="3600" b="0"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rPr>
                        <a:t>元</a:t>
                      </a:r>
                      <a:endParaRPr lang="zh-TW" sz="3600" b="0"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xmlns="" val="10003"/>
                  </a:ext>
                </a:extLst>
              </a:tr>
            </a:tbl>
          </a:graphicData>
        </a:graphic>
      </p:graphicFrame>
      <p:pic>
        <p:nvPicPr>
          <p:cNvPr id="3"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209077" y="56766"/>
            <a:ext cx="1358410" cy="11175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49551" y="63860"/>
            <a:ext cx="1341162" cy="1103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 name="圖片 1">
            <a:extLst>
              <a:ext uri="{FF2B5EF4-FFF2-40B4-BE49-F238E27FC236}">
                <a16:creationId xmlns:a16="http://schemas.microsoft.com/office/drawing/2014/main" xmlns="" id="{FF3672B6-7B7F-4440-AB73-769FC611CAA3}"/>
              </a:ext>
            </a:extLst>
          </p:cNvPr>
          <p:cNvPicPr>
            <a:picLocks noChangeAspect="1"/>
          </p:cNvPicPr>
          <p:nvPr/>
        </p:nvPicPr>
        <p:blipFill>
          <a:blip r:embed="rId6"/>
          <a:stretch>
            <a:fillRect/>
          </a:stretch>
        </p:blipFill>
        <p:spPr>
          <a:xfrm>
            <a:off x="10585851" y="74694"/>
            <a:ext cx="1359526" cy="1115665"/>
          </a:xfrm>
          <a:prstGeom prst="rect">
            <a:avLst/>
          </a:prstGeom>
        </p:spPr>
      </p:pic>
    </p:spTree>
    <p:extLst>
      <p:ext uri="{BB962C8B-B14F-4D97-AF65-F5344CB8AC3E}">
        <p14:creationId xmlns:p14="http://schemas.microsoft.com/office/powerpoint/2010/main" val="1887707119"/>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par>
                                <p:cTn id="8" presetID="21" presetClass="entr" presetSubtype="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heel(1)">
                                      <p:cBhvr>
                                        <p:cTn id="10"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9" name="文本框 28"/>
          <p:cNvSpPr txBox="1"/>
          <p:nvPr/>
        </p:nvSpPr>
        <p:spPr>
          <a:xfrm>
            <a:off x="0" y="394099"/>
            <a:ext cx="12192000" cy="1107996"/>
          </a:xfrm>
          <a:prstGeom prst="rect">
            <a:avLst/>
          </a:prstGeom>
          <a:noFill/>
        </p:spPr>
        <p:txBody>
          <a:bodyPr wrap="square" rtlCol="0">
            <a:spAutoFit/>
            <a:scene3d>
              <a:camera prst="orthographicFront"/>
              <a:lightRig rig="threePt" dir="t"/>
            </a:scene3d>
            <a:sp3d>
              <a:bevelT w="254000" h="330200"/>
              <a:bevelB w="254000" h="330200"/>
            </a:sp3d>
          </a:bodyPr>
          <a:lstStyle/>
          <a:p>
            <a:pPr algn="ctr" defTabSz="685800">
              <a:defRPr/>
            </a:pPr>
            <a:r>
              <a:rPr lang="zh-TW" altLang="en-US" sz="6600" b="1"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多元入學管道分三大類</a:t>
            </a:r>
            <a:endParaRPr lang="zh-CN" altLang="en-US" sz="6600" dirty="0">
              <a:solidFill>
                <a:prstClr val="black">
                  <a:lumMod val="50000"/>
                  <a:lumOff val="50000"/>
                </a:prstClr>
              </a:solidFill>
              <a:latin typeface="標楷體" panose="03000509000000000000" pitchFamily="65" charset="-120"/>
              <a:ea typeface="標楷體" panose="03000509000000000000" pitchFamily="65" charset="-120"/>
            </a:endParaRPr>
          </a:p>
        </p:txBody>
      </p:sp>
      <p:sp>
        <p:nvSpPr>
          <p:cNvPr id="17" name="空心弧 16"/>
          <p:cNvSpPr>
            <a:spLocks noChangeAspect="1"/>
          </p:cNvSpPr>
          <p:nvPr/>
        </p:nvSpPr>
        <p:spPr>
          <a:xfrm rot="5400000">
            <a:off x="6570148" y="2274553"/>
            <a:ext cx="2866012" cy="2866013"/>
          </a:xfrm>
          <a:prstGeom prst="blockArc">
            <a:avLst>
              <a:gd name="adj1" fmla="val 10800000"/>
              <a:gd name="adj2" fmla="val 21552897"/>
              <a:gd name="adj3" fmla="val 18390"/>
            </a:avLst>
          </a:prstGeom>
          <a:gradFill flip="none" rotWithShape="1">
            <a:gsLst>
              <a:gs pos="0">
                <a:schemeClr val="accent4">
                  <a:lumMod val="60000"/>
                  <a:lumOff val="40000"/>
                </a:schemeClr>
              </a:gs>
              <a:gs pos="100000">
                <a:schemeClr val="accent4">
                  <a:lumMod val="75000"/>
                </a:schemeClr>
              </a:gs>
            </a:gsLst>
            <a:lin ang="5400000" scaled="0"/>
            <a:tileRect/>
          </a:gradFill>
          <a:ln>
            <a:noFill/>
          </a:ln>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zh-CN" altLang="en-US" sz="1350" dirty="0">
              <a:solidFill>
                <a:prstClr val="black"/>
              </a:solidFill>
              <a:latin typeface="Arial" panose="020B0604020202020204" pitchFamily="34" charset="0"/>
              <a:ea typeface="时尚中黑简体" panose="01010104010101010101" pitchFamily="2" charset="-122"/>
              <a:sym typeface="Arial" panose="020B0604020202020204" pitchFamily="34" charset="0"/>
            </a:endParaRPr>
          </a:p>
        </p:txBody>
      </p:sp>
      <p:sp>
        <p:nvSpPr>
          <p:cNvPr id="21" name="空心弧 20"/>
          <p:cNvSpPr>
            <a:spLocks noChangeAspect="1"/>
          </p:cNvSpPr>
          <p:nvPr/>
        </p:nvSpPr>
        <p:spPr>
          <a:xfrm rot="5400000">
            <a:off x="6843588" y="2506495"/>
            <a:ext cx="2342653" cy="2342654"/>
          </a:xfrm>
          <a:prstGeom prst="blockArc">
            <a:avLst>
              <a:gd name="adj1" fmla="val 10781050"/>
              <a:gd name="adj2" fmla="val 21534958"/>
              <a:gd name="adj3" fmla="val 1589"/>
            </a:avLst>
          </a:prstGeom>
          <a:solidFill>
            <a:schemeClr val="bg1">
              <a:alpha val="39000"/>
            </a:schemeClr>
          </a:solidFill>
          <a:ln>
            <a:noFill/>
          </a:ln>
          <a:effectLst>
            <a:outerShdw blurRad="279400" dir="4800000" algn="tl"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zh-CN" altLang="en-US" sz="1350" dirty="0">
              <a:solidFill>
                <a:prstClr val="black"/>
              </a:solidFill>
              <a:latin typeface="Arial" panose="020B0604020202020204" pitchFamily="34" charset="0"/>
              <a:ea typeface="时尚中黑简体" panose="01010104010101010101" pitchFamily="2" charset="-122"/>
              <a:sym typeface="Arial" panose="020B0604020202020204" pitchFamily="34" charset="0"/>
            </a:endParaRPr>
          </a:p>
        </p:txBody>
      </p:sp>
      <p:sp>
        <p:nvSpPr>
          <p:cNvPr id="31" name="空心弧 30"/>
          <p:cNvSpPr>
            <a:spLocks noChangeAspect="1"/>
          </p:cNvSpPr>
          <p:nvPr/>
        </p:nvSpPr>
        <p:spPr>
          <a:xfrm rot="5400000">
            <a:off x="6570148" y="2274553"/>
            <a:ext cx="2866012" cy="2866013"/>
          </a:xfrm>
          <a:prstGeom prst="blockArc">
            <a:avLst>
              <a:gd name="adj1" fmla="val 15312021"/>
              <a:gd name="adj2" fmla="val 16870308"/>
              <a:gd name="adj3" fmla="val 17635"/>
            </a:avLst>
          </a:prstGeom>
          <a:gradFill flip="none" rotWithShape="1">
            <a:gsLst>
              <a:gs pos="0">
                <a:srgbClr val="D3FE4F"/>
              </a:gs>
              <a:gs pos="100000">
                <a:srgbClr val="C7F14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zh-CN" altLang="en-US" sz="1350" dirty="0">
              <a:solidFill>
                <a:prstClr val="black"/>
              </a:solidFill>
              <a:latin typeface="Arial" panose="020B0604020202020204" pitchFamily="34" charset="0"/>
              <a:ea typeface="时尚中黑简体" panose="01010104010101010101" pitchFamily="2" charset="-122"/>
              <a:sym typeface="Arial" panose="020B0604020202020204" pitchFamily="34" charset="0"/>
            </a:endParaRPr>
          </a:p>
        </p:txBody>
      </p:sp>
      <p:sp>
        <p:nvSpPr>
          <p:cNvPr id="11" name="空心弧 10"/>
          <p:cNvSpPr>
            <a:spLocks noChangeAspect="1"/>
          </p:cNvSpPr>
          <p:nvPr/>
        </p:nvSpPr>
        <p:spPr>
          <a:xfrm rot="5400000">
            <a:off x="4301202" y="2244815"/>
            <a:ext cx="2866012" cy="2866013"/>
          </a:xfrm>
          <a:prstGeom prst="blockArc">
            <a:avLst>
              <a:gd name="adj1" fmla="val 10800000"/>
              <a:gd name="adj2" fmla="val 21552897"/>
              <a:gd name="adj3" fmla="val 18390"/>
            </a:avLst>
          </a:prstGeom>
          <a:gradFill flip="none" rotWithShape="1">
            <a:gsLst>
              <a:gs pos="0">
                <a:schemeClr val="accent2">
                  <a:lumMod val="60000"/>
                  <a:lumOff val="40000"/>
                </a:schemeClr>
              </a:gs>
              <a:gs pos="100000">
                <a:schemeClr val="accent2">
                  <a:lumMod val="75000"/>
                </a:schemeClr>
              </a:gs>
            </a:gsLst>
            <a:lin ang="5400000" scaled="0"/>
            <a:tileRect/>
          </a:gradFill>
          <a:ln>
            <a:noFill/>
          </a:ln>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zh-CN" altLang="en-US" sz="1350" dirty="0">
              <a:solidFill>
                <a:prstClr val="black"/>
              </a:solidFill>
              <a:latin typeface="Arial" panose="020B0604020202020204" pitchFamily="34" charset="0"/>
              <a:ea typeface="时尚中黑简体" panose="01010104010101010101" pitchFamily="2" charset="-122"/>
              <a:sym typeface="Arial" panose="020B0604020202020204" pitchFamily="34" charset="0"/>
            </a:endParaRPr>
          </a:p>
        </p:txBody>
      </p:sp>
      <p:sp>
        <p:nvSpPr>
          <p:cNvPr id="15" name="空心弧 14"/>
          <p:cNvSpPr>
            <a:spLocks noChangeAspect="1"/>
          </p:cNvSpPr>
          <p:nvPr/>
        </p:nvSpPr>
        <p:spPr>
          <a:xfrm rot="5400000">
            <a:off x="4562883" y="2506495"/>
            <a:ext cx="2342653" cy="2342654"/>
          </a:xfrm>
          <a:prstGeom prst="blockArc">
            <a:avLst>
              <a:gd name="adj1" fmla="val 10781050"/>
              <a:gd name="adj2" fmla="val 21534958"/>
              <a:gd name="adj3" fmla="val 1589"/>
            </a:avLst>
          </a:prstGeom>
          <a:solidFill>
            <a:schemeClr val="bg1">
              <a:alpha val="39000"/>
            </a:schemeClr>
          </a:solidFill>
          <a:ln>
            <a:noFill/>
          </a:ln>
          <a:effectLst>
            <a:outerShdw blurRad="279400" dir="4800000" algn="tl"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zh-CN" altLang="en-US" sz="1350" dirty="0">
              <a:solidFill>
                <a:prstClr val="black"/>
              </a:solidFill>
              <a:latin typeface="Arial" panose="020B0604020202020204" pitchFamily="34" charset="0"/>
              <a:ea typeface="时尚中黑简体" panose="01010104010101010101" pitchFamily="2" charset="-122"/>
              <a:sym typeface="Arial" panose="020B0604020202020204" pitchFamily="34" charset="0"/>
            </a:endParaRPr>
          </a:p>
        </p:txBody>
      </p:sp>
      <p:sp>
        <p:nvSpPr>
          <p:cNvPr id="33" name="空心弧 32"/>
          <p:cNvSpPr>
            <a:spLocks noChangeAspect="1"/>
          </p:cNvSpPr>
          <p:nvPr/>
        </p:nvSpPr>
        <p:spPr>
          <a:xfrm rot="5400000">
            <a:off x="4290168" y="2274553"/>
            <a:ext cx="2866012" cy="2866013"/>
          </a:xfrm>
          <a:prstGeom prst="blockArc">
            <a:avLst>
              <a:gd name="adj1" fmla="val 15312021"/>
              <a:gd name="adj2" fmla="val 16870308"/>
              <a:gd name="adj3" fmla="val 17635"/>
            </a:avLst>
          </a:prstGeom>
          <a:gradFill flip="none" rotWithShape="1">
            <a:gsLst>
              <a:gs pos="0">
                <a:srgbClr val="FFC463"/>
              </a:gs>
              <a:gs pos="100000">
                <a:srgbClr val="F4B954"/>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zh-CN" altLang="en-US" sz="1350" dirty="0">
              <a:solidFill>
                <a:prstClr val="black"/>
              </a:solidFill>
              <a:latin typeface="Arial" panose="020B0604020202020204" pitchFamily="34" charset="0"/>
              <a:ea typeface="时尚中黑简体" panose="01010104010101010101" pitchFamily="2" charset="-122"/>
              <a:sym typeface="Arial" panose="020B0604020202020204" pitchFamily="34" charset="0"/>
            </a:endParaRPr>
          </a:p>
        </p:txBody>
      </p:sp>
      <p:pic>
        <p:nvPicPr>
          <p:cNvPr id="24" name="图片 2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a:off x="2347377" y="4089733"/>
            <a:ext cx="1427924" cy="1420546"/>
          </a:xfrm>
          <a:prstGeom prst="rect">
            <a:avLst/>
          </a:prstGeom>
        </p:spPr>
      </p:pic>
      <p:grpSp>
        <p:nvGrpSpPr>
          <p:cNvPr id="8" name="组合 7"/>
          <p:cNvGrpSpPr/>
          <p:nvPr/>
        </p:nvGrpSpPr>
        <p:grpSpPr>
          <a:xfrm>
            <a:off x="1962372" y="2244815"/>
            <a:ext cx="2866013" cy="2866012"/>
            <a:chOff x="620934" y="1850086"/>
            <a:chExt cx="3821350" cy="3821349"/>
          </a:xfrm>
        </p:grpSpPr>
        <p:sp>
          <p:nvSpPr>
            <p:cNvPr id="2" name="空心弧 1"/>
            <p:cNvSpPr>
              <a:spLocks noChangeAspect="1"/>
            </p:cNvSpPr>
            <p:nvPr/>
          </p:nvSpPr>
          <p:spPr>
            <a:xfrm rot="5400000">
              <a:off x="620934" y="1850086"/>
              <a:ext cx="3821349" cy="3821350"/>
            </a:xfrm>
            <a:prstGeom prst="blockArc">
              <a:avLst>
                <a:gd name="adj1" fmla="val 10800000"/>
                <a:gd name="adj2" fmla="val 21552897"/>
                <a:gd name="adj3" fmla="val 18390"/>
              </a:avLst>
            </a:prstGeom>
            <a:gradFill flip="none" rotWithShape="1">
              <a:gsLst>
                <a:gs pos="0">
                  <a:schemeClr val="accent1">
                    <a:lumMod val="60000"/>
                    <a:lumOff val="40000"/>
                  </a:schemeClr>
                </a:gs>
                <a:gs pos="100000">
                  <a:schemeClr val="accent1">
                    <a:lumMod val="75000"/>
                  </a:schemeClr>
                </a:gs>
              </a:gsLst>
              <a:lin ang="5400000" scaled="0"/>
              <a:tileRect/>
            </a:gradFill>
            <a:ln>
              <a:noFill/>
            </a:ln>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zh-CN" altLang="en-US" sz="1350" dirty="0">
                <a:solidFill>
                  <a:prstClr val="black"/>
                </a:solidFill>
                <a:latin typeface="Arial" panose="020B0604020202020204" pitchFamily="34" charset="0"/>
                <a:ea typeface="时尚中黑简体" panose="01010104010101010101" pitchFamily="2" charset="-122"/>
                <a:sym typeface="Arial" panose="020B0604020202020204" pitchFamily="34" charset="0"/>
              </a:endParaRPr>
            </a:p>
          </p:txBody>
        </p:sp>
        <p:sp>
          <p:nvSpPr>
            <p:cNvPr id="9" name="空心弧 8"/>
            <p:cNvSpPr>
              <a:spLocks noChangeAspect="1"/>
            </p:cNvSpPr>
            <p:nvPr/>
          </p:nvSpPr>
          <p:spPr>
            <a:xfrm rot="5400000">
              <a:off x="969840" y="2198993"/>
              <a:ext cx="3123537" cy="3123539"/>
            </a:xfrm>
            <a:prstGeom prst="blockArc">
              <a:avLst>
                <a:gd name="adj1" fmla="val 10781050"/>
                <a:gd name="adj2" fmla="val 21534958"/>
                <a:gd name="adj3" fmla="val 1589"/>
              </a:avLst>
            </a:prstGeom>
            <a:solidFill>
              <a:schemeClr val="bg1">
                <a:alpha val="39000"/>
              </a:schemeClr>
            </a:solidFill>
            <a:ln>
              <a:noFill/>
            </a:ln>
            <a:effectLst>
              <a:outerShdw blurRad="279400" dir="4800000" algn="tl"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zh-CN" altLang="en-US" sz="1350" dirty="0">
                <a:solidFill>
                  <a:prstClr val="black"/>
                </a:solidFill>
                <a:latin typeface="Arial" panose="020B0604020202020204" pitchFamily="34" charset="0"/>
                <a:ea typeface="时尚中黑简体" panose="01010104010101010101" pitchFamily="2" charset="-122"/>
                <a:sym typeface="Arial" panose="020B0604020202020204" pitchFamily="34" charset="0"/>
              </a:endParaRPr>
            </a:p>
          </p:txBody>
        </p:sp>
      </p:grpSp>
      <p:sp>
        <p:nvSpPr>
          <p:cNvPr id="16" name="文本框 15"/>
          <p:cNvSpPr txBox="1"/>
          <p:nvPr/>
        </p:nvSpPr>
        <p:spPr>
          <a:xfrm>
            <a:off x="6635087" y="3385471"/>
            <a:ext cx="601447" cy="507831"/>
          </a:xfrm>
          <a:prstGeom prst="rect">
            <a:avLst/>
          </a:prstGeom>
          <a:noFill/>
          <a:effectLst/>
        </p:spPr>
        <p:txBody>
          <a:bodyPr wrap="none" rtlCol="0">
            <a:spAutoFit/>
          </a:bodyPr>
          <a:lstStyle>
            <a:defPPr>
              <a:defRPr lang="zh-CN"/>
            </a:defPPr>
            <a:lvl1pPr>
              <a:defRPr sz="3600">
                <a:solidFill>
                  <a:schemeClr val="tx1">
                    <a:lumMod val="50000"/>
                    <a:lumOff val="50000"/>
                  </a:schemeClr>
                </a:solidFill>
                <a:effectLst>
                  <a:innerShdw blurRad="63500" dist="50800" dir="13500000">
                    <a:prstClr val="black">
                      <a:alpha val="50000"/>
                    </a:prstClr>
                  </a:innerShdw>
                </a:effectLst>
                <a:latin typeface="时尚中黑简体" panose="01010104010101010101" pitchFamily="2" charset="-122"/>
                <a:ea typeface="时尚中黑简体" panose="01010104010101010101" pitchFamily="2" charset="-122"/>
              </a:defRPr>
            </a:lvl1pPr>
          </a:lstStyle>
          <a:p>
            <a:pPr defTabSz="685800">
              <a:defRPr/>
            </a:pPr>
            <a:r>
              <a:rPr lang="en-US" altLang="zh-CN" sz="2700" dirty="0">
                <a:solidFill>
                  <a:prstClr val="black">
                    <a:lumMod val="50000"/>
                    <a:lumOff val="50000"/>
                  </a:prstClr>
                </a:solidFill>
              </a:rPr>
              <a:t>02</a:t>
            </a:r>
            <a:endParaRPr lang="zh-CN" altLang="en-US" sz="2700" dirty="0">
              <a:solidFill>
                <a:prstClr val="black">
                  <a:lumMod val="50000"/>
                  <a:lumOff val="50000"/>
                </a:prstClr>
              </a:solidFill>
            </a:endParaRPr>
          </a:p>
        </p:txBody>
      </p:sp>
      <p:sp>
        <p:nvSpPr>
          <p:cNvPr id="22" name="文本框 21"/>
          <p:cNvSpPr txBox="1"/>
          <p:nvPr/>
        </p:nvSpPr>
        <p:spPr>
          <a:xfrm>
            <a:off x="8908517" y="3385471"/>
            <a:ext cx="601447" cy="507831"/>
          </a:xfrm>
          <a:prstGeom prst="rect">
            <a:avLst/>
          </a:prstGeom>
          <a:noFill/>
          <a:effectLst/>
        </p:spPr>
        <p:txBody>
          <a:bodyPr wrap="none" rtlCol="0">
            <a:spAutoFit/>
          </a:bodyPr>
          <a:lstStyle>
            <a:defPPr>
              <a:defRPr lang="zh-CN"/>
            </a:defPPr>
            <a:lvl1pPr>
              <a:defRPr sz="3600">
                <a:solidFill>
                  <a:schemeClr val="tx1">
                    <a:lumMod val="50000"/>
                    <a:lumOff val="50000"/>
                  </a:schemeClr>
                </a:solidFill>
                <a:effectLst>
                  <a:innerShdw blurRad="63500" dist="50800" dir="13500000">
                    <a:prstClr val="black">
                      <a:alpha val="50000"/>
                    </a:prstClr>
                  </a:innerShdw>
                </a:effectLst>
                <a:latin typeface="时尚中黑简体" panose="01010104010101010101" pitchFamily="2" charset="-122"/>
                <a:ea typeface="时尚中黑简体" panose="01010104010101010101" pitchFamily="2" charset="-122"/>
              </a:defRPr>
            </a:lvl1pPr>
          </a:lstStyle>
          <a:p>
            <a:pPr defTabSz="685800">
              <a:defRPr/>
            </a:pPr>
            <a:r>
              <a:rPr lang="en-US" altLang="zh-CN" sz="2700" dirty="0">
                <a:solidFill>
                  <a:prstClr val="black">
                    <a:lumMod val="50000"/>
                    <a:lumOff val="50000"/>
                  </a:prstClr>
                </a:solidFill>
              </a:rPr>
              <a:t>03</a:t>
            </a:r>
            <a:endParaRPr lang="zh-CN" altLang="en-US" sz="2700" dirty="0">
              <a:solidFill>
                <a:prstClr val="black">
                  <a:lumMod val="50000"/>
                  <a:lumOff val="50000"/>
                </a:prstClr>
              </a:solidFill>
            </a:endParaRPr>
          </a:p>
        </p:txBody>
      </p:sp>
      <p:pic>
        <p:nvPicPr>
          <p:cNvPr id="23" name="图片 2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a:off x="2334459" y="1813801"/>
            <a:ext cx="1427924" cy="1420546"/>
          </a:xfrm>
          <a:prstGeom prst="rect">
            <a:avLst/>
          </a:prstGeom>
        </p:spPr>
      </p:pic>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a:off x="6930798" y="1796219"/>
            <a:ext cx="1427924" cy="1420546"/>
          </a:xfrm>
          <a:prstGeom prst="rect">
            <a:avLst/>
          </a:prstGeom>
        </p:spPr>
      </p:pic>
      <p:pic>
        <p:nvPicPr>
          <p:cNvPr id="28" name="图片 2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a:off x="4646316" y="1809138"/>
            <a:ext cx="1427924" cy="1420546"/>
          </a:xfrm>
          <a:prstGeom prst="rect">
            <a:avLst/>
          </a:prstGeom>
        </p:spPr>
      </p:pic>
      <p:pic>
        <p:nvPicPr>
          <p:cNvPr id="25" name="图片 2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a:off x="4671341" y="4121295"/>
            <a:ext cx="1427924" cy="1420546"/>
          </a:xfrm>
          <a:prstGeom prst="rect">
            <a:avLst/>
          </a:prstGeom>
        </p:spPr>
      </p:pic>
      <p:grpSp>
        <p:nvGrpSpPr>
          <p:cNvPr id="4" name="组合 3"/>
          <p:cNvGrpSpPr/>
          <p:nvPr/>
        </p:nvGrpSpPr>
        <p:grpSpPr>
          <a:xfrm>
            <a:off x="5017706" y="2930166"/>
            <a:ext cx="1495311" cy="1495310"/>
            <a:chOff x="4658273" y="2763887"/>
            <a:chExt cx="1993748" cy="1993747"/>
          </a:xfrm>
        </p:grpSpPr>
        <p:sp>
          <p:nvSpPr>
            <p:cNvPr id="12" name="椭圆 11"/>
            <p:cNvSpPr>
              <a:spLocks noChangeAspect="1"/>
            </p:cNvSpPr>
            <p:nvPr/>
          </p:nvSpPr>
          <p:spPr>
            <a:xfrm>
              <a:off x="4658273" y="2763887"/>
              <a:ext cx="1993748" cy="1993747"/>
            </a:xfrm>
            <a:prstGeom prst="ellipse">
              <a:avLst/>
            </a:prstGeom>
            <a:solidFill>
              <a:schemeClr val="bg1"/>
            </a:solidFill>
            <a:ln>
              <a:noFill/>
            </a:ln>
            <a:scene3d>
              <a:camera prst="orthographicFront"/>
              <a:lightRig rig="threePt" dir="t"/>
            </a:scene3d>
            <a:sp3d>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zh-CN" altLang="en-US" sz="1350" dirty="0">
                <a:solidFill>
                  <a:prstClr val="white"/>
                </a:solidFill>
                <a:latin typeface="Arial" panose="020B0604020202020204" pitchFamily="34" charset="0"/>
                <a:ea typeface="时尚中黑简体" panose="01010104010101010101" pitchFamily="2" charset="-122"/>
                <a:sym typeface="Arial" panose="020B0604020202020204" pitchFamily="34" charset="0"/>
              </a:endParaRPr>
            </a:p>
          </p:txBody>
        </p:sp>
        <p:sp>
          <p:nvSpPr>
            <p:cNvPr id="13" name="椭圆 12"/>
            <p:cNvSpPr>
              <a:spLocks noChangeAspect="1"/>
            </p:cNvSpPr>
            <p:nvPr/>
          </p:nvSpPr>
          <p:spPr>
            <a:xfrm>
              <a:off x="4791189" y="2896803"/>
              <a:ext cx="1727915" cy="1727914"/>
            </a:xfrm>
            <a:prstGeom prst="ellipse">
              <a:avLst/>
            </a:prstGeom>
            <a:solidFill>
              <a:schemeClr val="bg1"/>
            </a:solidFill>
            <a:ln>
              <a:noFill/>
            </a:ln>
            <a:effectLst>
              <a:innerShdw blurRad="584200" dir="13500000">
                <a:prstClr val="black">
                  <a:alpha val="29000"/>
                </a:prstClr>
              </a:innerShdw>
            </a:effectLst>
            <a:scene3d>
              <a:camera prst="orthographicFront"/>
              <a:lightRig rig="threePt" dir="t"/>
            </a:scene3d>
            <a:sp3d>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zh-CN" altLang="en-US" sz="1350" dirty="0">
                <a:solidFill>
                  <a:prstClr val="white"/>
                </a:solidFill>
                <a:latin typeface="Arial" panose="020B0604020202020204" pitchFamily="34" charset="0"/>
                <a:ea typeface="时尚中黑简体" panose="01010104010101010101" pitchFamily="2" charset="-122"/>
                <a:sym typeface="Arial" panose="020B0604020202020204" pitchFamily="34" charset="0"/>
              </a:endParaRPr>
            </a:p>
          </p:txBody>
        </p:sp>
      </p:grpSp>
      <p:sp>
        <p:nvSpPr>
          <p:cNvPr id="14" name="矩形 13"/>
          <p:cNvSpPr/>
          <p:nvPr/>
        </p:nvSpPr>
        <p:spPr>
          <a:xfrm>
            <a:off x="5096011" y="3072575"/>
            <a:ext cx="1353839" cy="1200329"/>
          </a:xfrm>
          <a:prstGeom prst="rect">
            <a:avLst/>
          </a:prstGeom>
        </p:spPr>
        <p:txBody>
          <a:bodyPr wrap="square">
            <a:spAutoFit/>
            <a:scene3d>
              <a:camera prst="orthographicFront"/>
              <a:lightRig rig="threePt" dir="t"/>
            </a:scene3d>
            <a:sp3d>
              <a:bevelT w="254000" h="330200"/>
              <a:bevelB w="330200" h="330200"/>
            </a:sp3d>
          </a:bodyPr>
          <a:lstStyle/>
          <a:p>
            <a:pPr algn="ctr" defTabSz="685800">
              <a:defRPr/>
            </a:pPr>
            <a:r>
              <a:rPr lang="zh-TW" altLang="en-US" sz="3600" b="1" dirty="0">
                <a:solidFill>
                  <a:srgbClr val="FB9E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sym typeface="Arial" panose="020B0604020202020204" pitchFamily="34" charset="0"/>
              </a:rPr>
              <a:t>特色招生 </a:t>
            </a:r>
            <a:endParaRPr lang="en-US" altLang="zh-CN" sz="3600" b="1" dirty="0">
              <a:solidFill>
                <a:srgbClr val="FB9E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sym typeface="Arial" panose="020B0604020202020204" pitchFamily="34" charset="0"/>
            </a:endParaRPr>
          </a:p>
        </p:txBody>
      </p:sp>
      <p:grpSp>
        <p:nvGrpSpPr>
          <p:cNvPr id="3" name="组合 2"/>
          <p:cNvGrpSpPr/>
          <p:nvPr/>
        </p:nvGrpSpPr>
        <p:grpSpPr>
          <a:xfrm>
            <a:off x="2706204" y="2930166"/>
            <a:ext cx="1495311" cy="1495310"/>
            <a:chOff x="1576271" y="2763887"/>
            <a:chExt cx="1993748" cy="1993747"/>
          </a:xfrm>
        </p:grpSpPr>
        <p:sp>
          <p:nvSpPr>
            <p:cNvPr id="5" name="椭圆 4"/>
            <p:cNvSpPr>
              <a:spLocks noChangeAspect="1"/>
            </p:cNvSpPr>
            <p:nvPr/>
          </p:nvSpPr>
          <p:spPr>
            <a:xfrm>
              <a:off x="1576271" y="2763887"/>
              <a:ext cx="1993748" cy="1993747"/>
            </a:xfrm>
            <a:prstGeom prst="ellipse">
              <a:avLst/>
            </a:prstGeom>
            <a:solidFill>
              <a:schemeClr val="bg1"/>
            </a:solidFill>
            <a:ln>
              <a:noFill/>
            </a:ln>
            <a:scene3d>
              <a:camera prst="orthographicFront"/>
              <a:lightRig rig="threePt" dir="t"/>
            </a:scene3d>
            <a:sp3d>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zh-CN" altLang="en-US" sz="1350" dirty="0">
                <a:solidFill>
                  <a:prstClr val="white"/>
                </a:solidFill>
                <a:latin typeface="Arial" panose="020B0604020202020204" pitchFamily="34" charset="0"/>
                <a:ea typeface="时尚中黑简体" panose="01010104010101010101" pitchFamily="2" charset="-122"/>
                <a:sym typeface="Arial" panose="020B0604020202020204" pitchFamily="34" charset="0"/>
              </a:endParaRPr>
            </a:p>
          </p:txBody>
        </p:sp>
        <p:sp>
          <p:nvSpPr>
            <p:cNvPr id="6" name="椭圆 5"/>
            <p:cNvSpPr>
              <a:spLocks noChangeAspect="1"/>
            </p:cNvSpPr>
            <p:nvPr/>
          </p:nvSpPr>
          <p:spPr>
            <a:xfrm>
              <a:off x="1709187" y="2896803"/>
              <a:ext cx="1727915" cy="1727914"/>
            </a:xfrm>
            <a:prstGeom prst="ellipse">
              <a:avLst/>
            </a:prstGeom>
            <a:solidFill>
              <a:schemeClr val="bg1"/>
            </a:solidFill>
            <a:ln>
              <a:noFill/>
            </a:ln>
            <a:effectLst>
              <a:innerShdw blurRad="584200" dir="13500000">
                <a:prstClr val="black">
                  <a:alpha val="29000"/>
                </a:prstClr>
              </a:innerShdw>
            </a:effectLst>
            <a:scene3d>
              <a:camera prst="orthographicFront"/>
              <a:lightRig rig="threePt" dir="t"/>
            </a:scene3d>
            <a:sp3d>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zh-CN" altLang="en-US" sz="1350" dirty="0">
                <a:solidFill>
                  <a:prstClr val="white"/>
                </a:solidFill>
                <a:latin typeface="Arial" panose="020B0604020202020204" pitchFamily="34" charset="0"/>
                <a:ea typeface="时尚中黑简体" panose="01010104010101010101" pitchFamily="2" charset="-122"/>
                <a:sym typeface="Arial" panose="020B0604020202020204" pitchFamily="34" charset="0"/>
              </a:endParaRPr>
            </a:p>
          </p:txBody>
        </p:sp>
      </p:grpSp>
      <p:sp>
        <p:nvSpPr>
          <p:cNvPr id="7" name="矩形 6"/>
          <p:cNvSpPr/>
          <p:nvPr/>
        </p:nvSpPr>
        <p:spPr>
          <a:xfrm>
            <a:off x="2764882" y="3093899"/>
            <a:ext cx="1353839" cy="1200329"/>
          </a:xfrm>
          <a:prstGeom prst="rect">
            <a:avLst/>
          </a:prstGeom>
        </p:spPr>
        <p:txBody>
          <a:bodyPr wrap="square">
            <a:spAutoFit/>
            <a:scene3d>
              <a:camera prst="orthographicFront"/>
              <a:lightRig rig="threePt" dir="t"/>
            </a:scene3d>
            <a:sp3d>
              <a:bevelT w="254000" h="330200"/>
              <a:bevelB w="254000" h="330200"/>
            </a:sp3d>
          </a:bodyPr>
          <a:lstStyle/>
          <a:p>
            <a:pPr algn="ctr" defTabSz="685800">
              <a:defRPr/>
            </a:pPr>
            <a:r>
              <a:rPr lang="zh-TW" altLang="en-US" sz="3600" b="1" dirty="0">
                <a:solidFill>
                  <a:srgbClr val="BE309C"/>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sym typeface="Arial" panose="020B0604020202020204" pitchFamily="34" charset="0"/>
              </a:rPr>
              <a:t>免試入學</a:t>
            </a:r>
            <a:endParaRPr lang="zh-CN" altLang="en-US" sz="3600" b="1" dirty="0">
              <a:solidFill>
                <a:prstClr val="black">
                  <a:lumMod val="65000"/>
                  <a:lumOff val="35000"/>
                </a:prst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sym typeface="Arial" panose="020B0604020202020204" pitchFamily="34" charset="0"/>
            </a:endParaRPr>
          </a:p>
        </p:txBody>
      </p:sp>
      <p:pic>
        <p:nvPicPr>
          <p:cNvPr id="26" name="图片 2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a:off x="6960774" y="4070329"/>
            <a:ext cx="1427924" cy="1420546"/>
          </a:xfrm>
          <a:prstGeom prst="rect">
            <a:avLst/>
          </a:prstGeom>
        </p:spPr>
      </p:pic>
      <p:grpSp>
        <p:nvGrpSpPr>
          <p:cNvPr id="32" name="组合 31"/>
          <p:cNvGrpSpPr/>
          <p:nvPr/>
        </p:nvGrpSpPr>
        <p:grpSpPr>
          <a:xfrm>
            <a:off x="7298411" y="2930166"/>
            <a:ext cx="1495311" cy="1495310"/>
            <a:chOff x="7699213" y="2763887"/>
            <a:chExt cx="1993748" cy="1993747"/>
          </a:xfrm>
        </p:grpSpPr>
        <p:sp>
          <p:nvSpPr>
            <p:cNvPr id="18" name="椭圆 17"/>
            <p:cNvSpPr>
              <a:spLocks noChangeAspect="1"/>
            </p:cNvSpPr>
            <p:nvPr/>
          </p:nvSpPr>
          <p:spPr>
            <a:xfrm>
              <a:off x="7699213" y="2763887"/>
              <a:ext cx="1993748" cy="1993747"/>
            </a:xfrm>
            <a:prstGeom prst="ellipse">
              <a:avLst/>
            </a:prstGeom>
            <a:solidFill>
              <a:schemeClr val="bg1"/>
            </a:solidFill>
            <a:ln>
              <a:noFill/>
            </a:ln>
            <a:scene3d>
              <a:camera prst="orthographicFront"/>
              <a:lightRig rig="threePt" dir="t"/>
            </a:scene3d>
            <a:sp3d>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zh-CN" altLang="en-US" sz="1350" dirty="0">
                <a:solidFill>
                  <a:prstClr val="white"/>
                </a:solidFill>
                <a:latin typeface="Arial" panose="020B0604020202020204" pitchFamily="34" charset="0"/>
                <a:ea typeface="时尚中黑简体" panose="01010104010101010101" pitchFamily="2" charset="-122"/>
                <a:sym typeface="Arial" panose="020B0604020202020204" pitchFamily="34" charset="0"/>
              </a:endParaRPr>
            </a:p>
          </p:txBody>
        </p:sp>
        <p:sp>
          <p:nvSpPr>
            <p:cNvPr id="19" name="椭圆 18"/>
            <p:cNvSpPr>
              <a:spLocks noChangeAspect="1"/>
            </p:cNvSpPr>
            <p:nvPr/>
          </p:nvSpPr>
          <p:spPr>
            <a:xfrm>
              <a:off x="7832129" y="2896803"/>
              <a:ext cx="1727915" cy="1727914"/>
            </a:xfrm>
            <a:prstGeom prst="ellipse">
              <a:avLst/>
            </a:prstGeom>
            <a:solidFill>
              <a:schemeClr val="bg1"/>
            </a:solidFill>
            <a:ln>
              <a:noFill/>
            </a:ln>
            <a:effectLst>
              <a:innerShdw blurRad="584200" dir="13500000">
                <a:prstClr val="black">
                  <a:alpha val="29000"/>
                </a:prstClr>
              </a:innerShdw>
            </a:effectLst>
            <a:scene3d>
              <a:camera prst="orthographicFront"/>
              <a:lightRig rig="threePt" dir="t"/>
            </a:scene3d>
            <a:sp3d>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zh-CN" altLang="en-US" sz="1350" dirty="0">
                <a:solidFill>
                  <a:prstClr val="white"/>
                </a:solidFill>
                <a:latin typeface="Arial" panose="020B0604020202020204" pitchFamily="34" charset="0"/>
                <a:ea typeface="时尚中黑简体" panose="01010104010101010101" pitchFamily="2" charset="-122"/>
                <a:sym typeface="Arial" panose="020B0604020202020204" pitchFamily="34" charset="0"/>
              </a:endParaRPr>
            </a:p>
          </p:txBody>
        </p:sp>
      </p:grpSp>
      <p:sp>
        <p:nvSpPr>
          <p:cNvPr id="20" name="矩形 19"/>
          <p:cNvSpPr/>
          <p:nvPr/>
        </p:nvSpPr>
        <p:spPr>
          <a:xfrm>
            <a:off x="7354232" y="3039221"/>
            <a:ext cx="1353839" cy="1200329"/>
          </a:xfrm>
          <a:prstGeom prst="rect">
            <a:avLst/>
          </a:prstGeom>
        </p:spPr>
        <p:txBody>
          <a:bodyPr wrap="square">
            <a:spAutoFit/>
            <a:scene3d>
              <a:camera prst="orthographicFront"/>
              <a:lightRig rig="threePt" dir="t"/>
            </a:scene3d>
            <a:sp3d>
              <a:bevelT w="254000" h="330200"/>
              <a:bevelB w="254000" h="330200"/>
            </a:sp3d>
          </a:bodyPr>
          <a:lstStyle/>
          <a:p>
            <a:pPr algn="ctr" defTabSz="685800">
              <a:defRPr/>
            </a:pPr>
            <a:r>
              <a:rPr lang="zh-TW" altLang="en-US" sz="3600" b="1" dirty="0">
                <a:solidFill>
                  <a:srgbClr val="A3D8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sym typeface="Arial" panose="020B0604020202020204" pitchFamily="34" charset="0"/>
              </a:rPr>
              <a:t>五</a:t>
            </a:r>
            <a:r>
              <a:rPr lang="en-US" altLang="zh-TW" sz="3600" b="1" dirty="0">
                <a:solidFill>
                  <a:srgbClr val="A3D8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sym typeface="Arial" panose="020B0604020202020204" pitchFamily="34" charset="0"/>
              </a:rPr>
              <a:t/>
            </a:r>
            <a:br>
              <a:rPr lang="en-US" altLang="zh-TW" sz="3600" b="1" dirty="0">
                <a:solidFill>
                  <a:srgbClr val="A3D8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sym typeface="Arial" panose="020B0604020202020204" pitchFamily="34" charset="0"/>
              </a:rPr>
            </a:br>
            <a:r>
              <a:rPr lang="zh-TW" altLang="en-US" sz="3600" b="1" dirty="0">
                <a:solidFill>
                  <a:srgbClr val="A3D8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sym typeface="Arial" panose="020B0604020202020204" pitchFamily="34" charset="0"/>
              </a:rPr>
              <a:t>專</a:t>
            </a:r>
            <a:endParaRPr lang="en-US" altLang="zh-CN" sz="3600" b="1" dirty="0">
              <a:solidFill>
                <a:srgbClr val="A3D8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sym typeface="Arial" panose="020B0604020202020204" pitchFamily="34" charset="0"/>
            </a:endParaRPr>
          </a:p>
        </p:txBody>
      </p:sp>
      <p:sp>
        <p:nvSpPr>
          <p:cNvPr id="30" name="空心弧 29"/>
          <p:cNvSpPr>
            <a:spLocks noChangeAspect="1"/>
          </p:cNvSpPr>
          <p:nvPr/>
        </p:nvSpPr>
        <p:spPr>
          <a:xfrm rot="5400000">
            <a:off x="1981317" y="2252652"/>
            <a:ext cx="2866012" cy="2866013"/>
          </a:xfrm>
          <a:prstGeom prst="blockArc">
            <a:avLst>
              <a:gd name="adj1" fmla="val 15312021"/>
              <a:gd name="adj2" fmla="val 16870308"/>
              <a:gd name="adj3" fmla="val 17635"/>
            </a:avLst>
          </a:prstGeom>
          <a:gradFill flip="none" rotWithShape="1">
            <a:gsLst>
              <a:gs pos="0">
                <a:schemeClr val="accent1">
                  <a:lumMod val="60000"/>
                  <a:lumOff val="40000"/>
                </a:schemeClr>
              </a:gs>
              <a:gs pos="100000">
                <a:srgbClr val="F34FA0"/>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zh-CN" altLang="en-US" sz="1350" dirty="0">
              <a:solidFill>
                <a:prstClr val="black"/>
              </a:solidFill>
              <a:latin typeface="Arial" panose="020B0604020202020204" pitchFamily="34" charset="0"/>
              <a:ea typeface="时尚中黑简体" panose="01010104010101010101" pitchFamily="2" charset="-122"/>
              <a:sym typeface="Arial" panose="020B0604020202020204" pitchFamily="34" charset="0"/>
            </a:endParaRPr>
          </a:p>
        </p:txBody>
      </p:sp>
      <p:sp>
        <p:nvSpPr>
          <p:cNvPr id="10" name="文本框 9"/>
          <p:cNvSpPr txBox="1"/>
          <p:nvPr/>
        </p:nvSpPr>
        <p:spPr>
          <a:xfrm>
            <a:off x="4300829" y="3385471"/>
            <a:ext cx="601447" cy="507831"/>
          </a:xfrm>
          <a:prstGeom prst="rect">
            <a:avLst/>
          </a:prstGeom>
          <a:noFill/>
          <a:effectLst/>
        </p:spPr>
        <p:txBody>
          <a:bodyPr wrap="none" rtlCol="0">
            <a:spAutoFit/>
          </a:bodyPr>
          <a:lstStyle>
            <a:defPPr>
              <a:defRPr lang="zh-CN"/>
            </a:defPPr>
            <a:lvl1pPr>
              <a:defRPr sz="5400">
                <a:solidFill>
                  <a:schemeClr val="bg1"/>
                </a:solidFill>
                <a:effectLst>
                  <a:innerShdw blurRad="63500" dist="50800" dir="13500000">
                    <a:prstClr val="black">
                      <a:alpha val="50000"/>
                    </a:prstClr>
                  </a:innerShdw>
                </a:effectLst>
                <a:latin typeface="迷你简粗倩" panose="03000509000000000000" pitchFamily="65" charset="-122"/>
                <a:ea typeface="迷你简粗倩" panose="03000509000000000000" pitchFamily="65" charset="-122"/>
              </a:defRPr>
            </a:lvl1pPr>
          </a:lstStyle>
          <a:p>
            <a:pPr defTabSz="685800">
              <a:defRPr/>
            </a:pPr>
            <a:r>
              <a:rPr lang="en-US" altLang="zh-CN" sz="2700" dirty="0">
                <a:solidFill>
                  <a:prstClr val="black">
                    <a:lumMod val="50000"/>
                    <a:lumOff val="50000"/>
                  </a:prstClr>
                </a:solidFill>
                <a:latin typeface="时尚中黑简体" panose="01010104010101010101" pitchFamily="2" charset="-122"/>
                <a:ea typeface="时尚中黑简体" panose="01010104010101010101" pitchFamily="2" charset="-122"/>
              </a:rPr>
              <a:t>01</a:t>
            </a:r>
            <a:endParaRPr lang="zh-CN" altLang="en-US" sz="2700" dirty="0">
              <a:solidFill>
                <a:prstClr val="black">
                  <a:lumMod val="50000"/>
                  <a:lumOff val="50000"/>
                </a:prstClr>
              </a:solidFill>
              <a:latin typeface="时尚中黑简体" panose="01010104010101010101" pitchFamily="2" charset="-122"/>
              <a:ea typeface="时尚中黑简体" panose="01010104010101010101" pitchFamily="2" charset="-122"/>
            </a:endParaRPr>
          </a:p>
        </p:txBody>
      </p:sp>
      <p:sp>
        <p:nvSpPr>
          <p:cNvPr id="34" name="矩形 33"/>
          <p:cNvSpPr/>
          <p:nvPr/>
        </p:nvSpPr>
        <p:spPr>
          <a:xfrm>
            <a:off x="2113475" y="5282396"/>
            <a:ext cx="1210588" cy="400110"/>
          </a:xfrm>
          <a:prstGeom prst="rect">
            <a:avLst/>
          </a:prstGeom>
        </p:spPr>
        <p:txBody>
          <a:bodyPr wrap="none">
            <a:spAutoFit/>
          </a:bodyPr>
          <a:lstStyle/>
          <a:p>
            <a:pPr defTabSz="685800">
              <a:defRPr/>
            </a:pPr>
            <a:r>
              <a:rPr lang="zh-TW" altLang="en-US" sz="2000" b="1" dirty="0">
                <a:solidFill>
                  <a:srgbClr val="FF0000"/>
                </a:solidFill>
                <a:latin typeface="標楷體" panose="03000509000000000000" pitchFamily="65" charset="-120"/>
                <a:ea typeface="標楷體" panose="03000509000000000000" pitchFamily="65" charset="-120"/>
              </a:rPr>
              <a:t>分區免試</a:t>
            </a:r>
          </a:p>
        </p:txBody>
      </p:sp>
      <p:sp>
        <p:nvSpPr>
          <p:cNvPr id="35" name="矩形 34"/>
          <p:cNvSpPr/>
          <p:nvPr/>
        </p:nvSpPr>
        <p:spPr>
          <a:xfrm>
            <a:off x="3384501" y="5277930"/>
            <a:ext cx="1210588" cy="400110"/>
          </a:xfrm>
          <a:prstGeom prst="rect">
            <a:avLst/>
          </a:prstGeom>
        </p:spPr>
        <p:txBody>
          <a:bodyPr wrap="none">
            <a:spAutoFit/>
          </a:bodyPr>
          <a:lstStyle/>
          <a:p>
            <a:pPr defTabSz="685800">
              <a:defRPr/>
            </a:pPr>
            <a:r>
              <a:rPr lang="zh-TW" altLang="en-US" sz="2000" b="1" dirty="0">
                <a:solidFill>
                  <a:prstClr val="black"/>
                </a:solidFill>
                <a:latin typeface="標楷體" panose="03000509000000000000" pitchFamily="65" charset="-120"/>
                <a:ea typeface="標楷體" panose="03000509000000000000" pitchFamily="65" charset="-120"/>
              </a:rPr>
              <a:t>完全免試</a:t>
            </a:r>
          </a:p>
        </p:txBody>
      </p:sp>
      <p:sp>
        <p:nvSpPr>
          <p:cNvPr id="36" name="文字方塊 35"/>
          <p:cNvSpPr txBox="1"/>
          <p:nvPr/>
        </p:nvSpPr>
        <p:spPr>
          <a:xfrm>
            <a:off x="2141093" y="5691843"/>
            <a:ext cx="1210588" cy="400110"/>
          </a:xfrm>
          <a:prstGeom prst="rect">
            <a:avLst/>
          </a:prstGeom>
          <a:noFill/>
        </p:spPr>
        <p:txBody>
          <a:bodyPr wrap="none" rtlCol="0">
            <a:spAutoFit/>
          </a:bodyPr>
          <a:lstStyle/>
          <a:p>
            <a:pPr defTabSz="685800">
              <a:defRPr/>
            </a:pPr>
            <a:r>
              <a:rPr lang="zh-TW" altLang="en-US" sz="2000" b="1" dirty="0">
                <a:solidFill>
                  <a:prstClr val="black"/>
                </a:solidFill>
                <a:latin typeface="標楷體" panose="03000509000000000000" pitchFamily="65" charset="-120"/>
                <a:ea typeface="標楷體" panose="03000509000000000000" pitchFamily="65" charset="-120"/>
              </a:rPr>
              <a:t>優先免試</a:t>
            </a:r>
          </a:p>
        </p:txBody>
      </p:sp>
      <p:sp>
        <p:nvSpPr>
          <p:cNvPr id="37" name="矩形 36"/>
          <p:cNvSpPr/>
          <p:nvPr/>
        </p:nvSpPr>
        <p:spPr>
          <a:xfrm>
            <a:off x="3375935" y="5679268"/>
            <a:ext cx="1210588" cy="400110"/>
          </a:xfrm>
          <a:prstGeom prst="rect">
            <a:avLst/>
          </a:prstGeom>
        </p:spPr>
        <p:txBody>
          <a:bodyPr wrap="none">
            <a:spAutoFit/>
          </a:bodyPr>
          <a:lstStyle/>
          <a:p>
            <a:pPr defTabSz="685800">
              <a:defRPr/>
            </a:pPr>
            <a:r>
              <a:rPr lang="zh-TW" altLang="en-US" sz="2000" b="1" dirty="0">
                <a:solidFill>
                  <a:prstClr val="black"/>
                </a:solidFill>
                <a:latin typeface="標楷體" panose="03000509000000000000" pitchFamily="65" charset="-120"/>
                <a:ea typeface="標楷體" panose="03000509000000000000" pitchFamily="65" charset="-120"/>
              </a:rPr>
              <a:t>直升入學</a:t>
            </a:r>
          </a:p>
        </p:txBody>
      </p:sp>
      <p:pic>
        <p:nvPicPr>
          <p:cNvPr id="4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304850" y="5743862"/>
            <a:ext cx="1297159" cy="11293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5" name="矩形 44"/>
          <p:cNvSpPr/>
          <p:nvPr/>
        </p:nvSpPr>
        <p:spPr>
          <a:xfrm>
            <a:off x="2654649" y="6474682"/>
            <a:ext cx="1338828" cy="369332"/>
          </a:xfrm>
          <a:prstGeom prst="rect">
            <a:avLst/>
          </a:prstGeom>
        </p:spPr>
        <p:txBody>
          <a:bodyPr wrap="none">
            <a:spAutoFit/>
          </a:bodyPr>
          <a:lstStyle/>
          <a:p>
            <a:pPr defTabSz="685800">
              <a:defRPr/>
            </a:pPr>
            <a:r>
              <a:rPr lang="zh-TW" altLang="en-US" b="1" dirty="0">
                <a:solidFill>
                  <a:prstClr val="black"/>
                </a:solidFill>
                <a:latin typeface="標楷體" panose="03000509000000000000" pitchFamily="65" charset="-120"/>
                <a:ea typeface="標楷體" panose="03000509000000000000" pitchFamily="65" charset="-120"/>
              </a:rPr>
              <a:t>原住民專班</a:t>
            </a:r>
          </a:p>
        </p:txBody>
      </p:sp>
      <p:sp>
        <p:nvSpPr>
          <p:cNvPr id="46" name="矩形 45"/>
          <p:cNvSpPr/>
          <p:nvPr/>
        </p:nvSpPr>
        <p:spPr>
          <a:xfrm>
            <a:off x="2150025" y="6079378"/>
            <a:ext cx="1217344" cy="400110"/>
          </a:xfrm>
          <a:prstGeom prst="rect">
            <a:avLst/>
          </a:prstGeom>
        </p:spPr>
        <p:txBody>
          <a:bodyPr wrap="square">
            <a:spAutoFit/>
          </a:bodyPr>
          <a:lstStyle/>
          <a:p>
            <a:pPr defTabSz="685800">
              <a:defRPr/>
            </a:pPr>
            <a:r>
              <a:rPr lang="zh-TW" altLang="en-US" sz="2000" b="1" dirty="0">
                <a:solidFill>
                  <a:prstClr val="black"/>
                </a:solidFill>
                <a:latin typeface="標楷體" panose="03000509000000000000" pitchFamily="65" charset="-120"/>
                <a:ea typeface="標楷體" panose="03000509000000000000" pitchFamily="65" charset="-120"/>
              </a:rPr>
              <a:t>技優產特</a:t>
            </a:r>
          </a:p>
        </p:txBody>
      </p:sp>
      <p:sp>
        <p:nvSpPr>
          <p:cNvPr id="47" name="矩形 46"/>
          <p:cNvSpPr/>
          <p:nvPr/>
        </p:nvSpPr>
        <p:spPr>
          <a:xfrm>
            <a:off x="3395379" y="6044623"/>
            <a:ext cx="1210588" cy="400110"/>
          </a:xfrm>
          <a:prstGeom prst="rect">
            <a:avLst/>
          </a:prstGeom>
        </p:spPr>
        <p:txBody>
          <a:bodyPr wrap="none">
            <a:spAutoFit/>
          </a:bodyPr>
          <a:lstStyle/>
          <a:p>
            <a:pPr defTabSz="685800">
              <a:defRPr/>
            </a:pPr>
            <a:r>
              <a:rPr lang="zh-TW" altLang="en-US" sz="2000" b="1" dirty="0">
                <a:solidFill>
                  <a:prstClr val="black"/>
                </a:solidFill>
                <a:latin typeface="標楷體" panose="03000509000000000000" pitchFamily="65" charset="-120"/>
                <a:ea typeface="標楷體" panose="03000509000000000000" pitchFamily="65" charset="-120"/>
              </a:rPr>
              <a:t>實用技能</a:t>
            </a:r>
          </a:p>
        </p:txBody>
      </p:sp>
      <p:pic>
        <p:nvPicPr>
          <p:cNvPr id="48" name="Picture 2">
            <a:extLst>
              <a:ext uri="{FF2B5EF4-FFF2-40B4-BE49-F238E27FC236}">
                <a16:creationId xmlns:a16="http://schemas.microsoft.com/office/drawing/2014/main" xmlns="" id="{63228458-AE03-40AF-B587-E6710E1E110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602009" y="5720471"/>
            <a:ext cx="1297159" cy="11293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8" name="語音泡泡: 圓角矩形 37">
            <a:extLst>
              <a:ext uri="{FF2B5EF4-FFF2-40B4-BE49-F238E27FC236}">
                <a16:creationId xmlns:a16="http://schemas.microsoft.com/office/drawing/2014/main" xmlns="" id="{BDD39176-2F6E-5CBF-CEF7-F2A3AB63FCFF}"/>
              </a:ext>
            </a:extLst>
          </p:cNvPr>
          <p:cNvSpPr/>
          <p:nvPr/>
        </p:nvSpPr>
        <p:spPr>
          <a:xfrm rot="19614290" flipH="1">
            <a:off x="885649" y="2832643"/>
            <a:ext cx="962682" cy="2491941"/>
          </a:xfrm>
          <a:prstGeom prst="wedgeRoundRectCallout">
            <a:avLst/>
          </a:prstGeom>
          <a:solidFill>
            <a:schemeClr val="bg1"/>
          </a:solidFill>
          <a:scene3d>
            <a:camera prst="orthographicFront"/>
            <a:lightRig rig="threePt" dir="t"/>
          </a:scene3d>
          <a:sp3d>
            <a:bevelT w="381000" h="381000"/>
            <a:bevelB w="381000" h="381000"/>
          </a:sp3d>
        </p:spPr>
        <p:style>
          <a:lnRef idx="2">
            <a:schemeClr val="accent1">
              <a:shade val="50000"/>
            </a:schemeClr>
          </a:lnRef>
          <a:fillRef idx="1">
            <a:schemeClr val="accent1"/>
          </a:fillRef>
          <a:effectRef idx="0">
            <a:schemeClr val="accent1"/>
          </a:effectRef>
          <a:fontRef idx="minor">
            <a:schemeClr val="lt1"/>
          </a:fontRef>
        </p:style>
        <p:txBody>
          <a:bodyPr rtlCol="0" anchor="ctr">
            <a:sp3d extrusionH="57150">
              <a:bevelT w="38100" h="38100"/>
            </a:sp3d>
          </a:bodyPr>
          <a:lstStyle/>
          <a:p>
            <a:pPr lvl="0" algn="ctr">
              <a:defRPr/>
            </a:pPr>
            <a:r>
              <a:rPr lang="zh-TW" altLang="en-US" sz="2400" kern="0" dirty="0">
                <a:solidFill>
                  <a:srgbClr val="FF0000"/>
                </a:solidFill>
                <a:latin typeface="標楷體" panose="03000509000000000000" pitchFamily="65" charset="-120"/>
                <a:ea typeface="標楷體" panose="03000509000000000000" pitchFamily="65" charset="-120"/>
              </a:rPr>
              <a:t>全國分</a:t>
            </a:r>
            <a:r>
              <a:rPr lang="en-US" altLang="zh-TW" sz="2400" kern="0" dirty="0">
                <a:solidFill>
                  <a:srgbClr val="FF0000"/>
                </a:solidFill>
                <a:latin typeface="標楷體" panose="03000509000000000000" pitchFamily="65" charset="-120"/>
                <a:ea typeface="標楷體" panose="03000509000000000000" pitchFamily="65" charset="-120"/>
              </a:rPr>
              <a:t>15</a:t>
            </a:r>
            <a:r>
              <a:rPr lang="zh-TW" altLang="en-US" sz="2400" kern="0" dirty="0">
                <a:solidFill>
                  <a:srgbClr val="FF0000"/>
                </a:solidFill>
                <a:latin typeface="標楷體" panose="03000509000000000000" pitchFamily="65" charset="-120"/>
                <a:ea typeface="標楷體" panose="03000509000000000000" pitchFamily="65" charset="-120"/>
              </a:rPr>
              <a:t>個就學區</a:t>
            </a:r>
          </a:p>
        </p:txBody>
      </p:sp>
    </p:spTree>
    <p:extLst>
      <p:ext uri="{BB962C8B-B14F-4D97-AF65-F5344CB8AC3E}">
        <p14:creationId xmlns:p14="http://schemas.microsoft.com/office/powerpoint/2010/main" val="304766392"/>
      </p:ext>
    </p:extLst>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childTnLst>
                          </p:cTn>
                        </p:par>
                        <p:par>
                          <p:cTn id="8" fill="hold">
                            <p:stCondLst>
                              <p:cond delay="2000"/>
                            </p:stCondLst>
                            <p:childTnLst>
                              <p:par>
                                <p:cTn id="9" presetID="22" presetClass="entr" presetSubtype="8" fill="hold"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left)">
                                      <p:cBhvr>
                                        <p:cTn id="11" dur="500"/>
                                        <p:tgtEl>
                                          <p:spTgt spid="23"/>
                                        </p:tgtEl>
                                      </p:cBhvr>
                                    </p:animEffect>
                                  </p:childTnLst>
                                </p:cTn>
                              </p:par>
                            </p:childTnLst>
                          </p:cTn>
                        </p:par>
                        <p:par>
                          <p:cTn id="12" fill="hold">
                            <p:stCondLst>
                              <p:cond delay="2500"/>
                            </p:stCondLst>
                            <p:childTnLst>
                              <p:par>
                                <p:cTn id="13" presetID="22" presetClass="entr" presetSubtype="1"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500"/>
                                        <p:tgtEl>
                                          <p:spTgt spid="8"/>
                                        </p:tgtEl>
                                      </p:cBhvr>
                                    </p:animEffect>
                                  </p:childTnLst>
                                </p:cTn>
                              </p:par>
                            </p:childTnLst>
                          </p:cTn>
                        </p:par>
                        <p:par>
                          <p:cTn id="16" fill="hold">
                            <p:stCondLst>
                              <p:cond delay="3000"/>
                            </p:stCondLst>
                            <p:childTnLst>
                              <p:par>
                                <p:cTn id="17" presetID="22" presetClass="entr" presetSubtype="8" fill="hold"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left)">
                                      <p:cBhvr>
                                        <p:cTn id="19" dur="500"/>
                                        <p:tgtEl>
                                          <p:spTgt spid="24"/>
                                        </p:tgtEl>
                                      </p:cBhvr>
                                    </p:animEffect>
                                  </p:childTnLst>
                                </p:cTn>
                              </p:par>
                            </p:childTnLst>
                          </p:cTn>
                        </p:par>
                        <p:par>
                          <p:cTn id="20" fill="hold">
                            <p:stCondLst>
                              <p:cond delay="3500"/>
                            </p:stCondLst>
                            <p:childTnLst>
                              <p:par>
                                <p:cTn id="21" presetID="12" presetClass="entr" presetSubtype="1"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p:tgtEl>
                                          <p:spTgt spid="7"/>
                                        </p:tgtEl>
                                        <p:attrNameLst>
                                          <p:attrName>ppt_y</p:attrName>
                                        </p:attrNameLst>
                                      </p:cBhvr>
                                      <p:tavLst>
                                        <p:tav tm="0">
                                          <p:val>
                                            <p:strVal val="#ppt_y-#ppt_h*1.125000"/>
                                          </p:val>
                                        </p:tav>
                                        <p:tav tm="100000">
                                          <p:val>
                                            <p:strVal val="#ppt_y"/>
                                          </p:val>
                                        </p:tav>
                                      </p:tavLst>
                                    </p:anim>
                                    <p:animEffect transition="in" filter="wipe(down)">
                                      <p:cBhvr>
                                        <p:cTn id="24" dur="500"/>
                                        <p:tgtEl>
                                          <p:spTgt spid="7"/>
                                        </p:tgtEl>
                                      </p:cBhvr>
                                    </p:animEffect>
                                  </p:childTnLst>
                                </p:cTn>
                              </p:par>
                              <p:par>
                                <p:cTn id="25" presetID="23" presetClass="entr" presetSubtype="32"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strVal val="4*#ppt_w"/>
                                          </p:val>
                                        </p:tav>
                                        <p:tav tm="100000">
                                          <p:val>
                                            <p:strVal val="#ppt_w"/>
                                          </p:val>
                                        </p:tav>
                                      </p:tavLst>
                                    </p:anim>
                                    <p:anim calcmode="lin" valueType="num">
                                      <p:cBhvr>
                                        <p:cTn id="28" dur="500" fill="hold"/>
                                        <p:tgtEl>
                                          <p:spTgt spid="10"/>
                                        </p:tgtEl>
                                        <p:attrNameLst>
                                          <p:attrName>ppt_h</p:attrName>
                                        </p:attrNameLst>
                                      </p:cBhvr>
                                      <p:tavLst>
                                        <p:tav tm="0">
                                          <p:val>
                                            <p:strVal val="4*#ppt_h"/>
                                          </p:val>
                                        </p:tav>
                                        <p:tav tm="100000">
                                          <p:val>
                                            <p:strVal val="#ppt_h"/>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30"/>
                                        </p:tgtEl>
                                        <p:attrNameLst>
                                          <p:attrName>style.visibility</p:attrName>
                                        </p:attrNameLst>
                                      </p:cBhvr>
                                      <p:to>
                                        <p:strVal val="visible"/>
                                      </p:to>
                                    </p:set>
                                    <p:animEffect transition="in" filter="fade">
                                      <p:cBhvr>
                                        <p:cTn id="31" dur="500"/>
                                        <p:tgtEl>
                                          <p:spTgt spid="30"/>
                                        </p:tgtEl>
                                      </p:cBhvr>
                                    </p:animEffect>
                                  </p:childTnLst>
                                </p:cTn>
                              </p:par>
                              <p:par>
                                <p:cTn id="32" presetID="21" presetClass="entr" presetSubtype="1" fill="hold" nodeType="with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wheel(1)">
                                      <p:cBhvr>
                                        <p:cTn id="34" dur="2000"/>
                                        <p:tgtEl>
                                          <p:spTgt spid="4"/>
                                        </p:tgtEl>
                                      </p:cBhvr>
                                    </p:animEffect>
                                  </p:childTnLst>
                                </p:cTn>
                              </p:par>
                            </p:childTnLst>
                          </p:cTn>
                        </p:par>
                        <p:par>
                          <p:cTn id="35" fill="hold">
                            <p:stCondLst>
                              <p:cond delay="5500"/>
                            </p:stCondLst>
                            <p:childTnLst>
                              <p:par>
                                <p:cTn id="36" presetID="22" presetClass="entr" presetSubtype="8" fill="hold" nodeType="afterEffect">
                                  <p:stCondLst>
                                    <p:cond delay="0"/>
                                  </p:stCondLst>
                                  <p:childTnLst>
                                    <p:set>
                                      <p:cBhvr>
                                        <p:cTn id="37" dur="1" fill="hold">
                                          <p:stCondLst>
                                            <p:cond delay="0"/>
                                          </p:stCondLst>
                                        </p:cTn>
                                        <p:tgtEl>
                                          <p:spTgt spid="28"/>
                                        </p:tgtEl>
                                        <p:attrNameLst>
                                          <p:attrName>style.visibility</p:attrName>
                                        </p:attrNameLst>
                                      </p:cBhvr>
                                      <p:to>
                                        <p:strVal val="visible"/>
                                      </p:to>
                                    </p:set>
                                    <p:animEffect transition="in" filter="wipe(left)">
                                      <p:cBhvr>
                                        <p:cTn id="38" dur="500"/>
                                        <p:tgtEl>
                                          <p:spTgt spid="28"/>
                                        </p:tgtEl>
                                      </p:cBhvr>
                                    </p:animEffect>
                                  </p:childTnLst>
                                </p:cTn>
                              </p:par>
                            </p:childTnLst>
                          </p:cTn>
                        </p:par>
                        <p:par>
                          <p:cTn id="39" fill="hold">
                            <p:stCondLst>
                              <p:cond delay="6000"/>
                            </p:stCondLst>
                            <p:childTnLst>
                              <p:par>
                                <p:cTn id="40" presetID="22" presetClass="entr" presetSubtype="1" fill="hold" grpId="0" nodeType="after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up)">
                                      <p:cBhvr>
                                        <p:cTn id="42" dur="500"/>
                                        <p:tgtEl>
                                          <p:spTgt spid="1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wipe(up)">
                                      <p:cBhvr>
                                        <p:cTn id="45" dur="500"/>
                                        <p:tgtEl>
                                          <p:spTgt spid="15"/>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500"/>
                                        <p:tgtEl>
                                          <p:spTgt spid="25"/>
                                        </p:tgtEl>
                                      </p:cBhvr>
                                    </p:animEffect>
                                  </p:childTnLst>
                                </p:cTn>
                              </p:par>
                              <p:par>
                                <p:cTn id="49" presetID="12" presetClass="entr" presetSubtype="1"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500"/>
                                        <p:tgtEl>
                                          <p:spTgt spid="14"/>
                                        </p:tgtEl>
                                        <p:attrNameLst>
                                          <p:attrName>ppt_y</p:attrName>
                                        </p:attrNameLst>
                                      </p:cBhvr>
                                      <p:tavLst>
                                        <p:tav tm="0">
                                          <p:val>
                                            <p:strVal val="#ppt_y-#ppt_h*1.125000"/>
                                          </p:val>
                                        </p:tav>
                                        <p:tav tm="100000">
                                          <p:val>
                                            <p:strVal val="#ppt_y"/>
                                          </p:val>
                                        </p:tav>
                                      </p:tavLst>
                                    </p:anim>
                                    <p:animEffect transition="in" filter="wipe(down)">
                                      <p:cBhvr>
                                        <p:cTn id="52" dur="500"/>
                                        <p:tgtEl>
                                          <p:spTgt spid="14"/>
                                        </p:tgtEl>
                                      </p:cBhvr>
                                    </p:animEffect>
                                  </p:childTnLst>
                                </p:cTn>
                              </p:par>
                              <p:par>
                                <p:cTn id="53" presetID="23" presetClass="entr" presetSubtype="32"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p:cTn id="55" dur="500" fill="hold"/>
                                        <p:tgtEl>
                                          <p:spTgt spid="16"/>
                                        </p:tgtEl>
                                        <p:attrNameLst>
                                          <p:attrName>ppt_w</p:attrName>
                                        </p:attrNameLst>
                                      </p:cBhvr>
                                      <p:tavLst>
                                        <p:tav tm="0">
                                          <p:val>
                                            <p:strVal val="4*#ppt_w"/>
                                          </p:val>
                                        </p:tav>
                                        <p:tav tm="100000">
                                          <p:val>
                                            <p:strVal val="#ppt_w"/>
                                          </p:val>
                                        </p:tav>
                                      </p:tavLst>
                                    </p:anim>
                                    <p:anim calcmode="lin" valueType="num">
                                      <p:cBhvr>
                                        <p:cTn id="56" dur="500" fill="hold"/>
                                        <p:tgtEl>
                                          <p:spTgt spid="16"/>
                                        </p:tgtEl>
                                        <p:attrNameLst>
                                          <p:attrName>ppt_h</p:attrName>
                                        </p:attrNameLst>
                                      </p:cBhvr>
                                      <p:tavLst>
                                        <p:tav tm="0">
                                          <p:val>
                                            <p:strVal val="4*#ppt_h"/>
                                          </p:val>
                                        </p:tav>
                                        <p:tav tm="100000">
                                          <p:val>
                                            <p:strVal val="#ppt_h"/>
                                          </p:val>
                                        </p:tav>
                                      </p:tavLst>
                                    </p:anim>
                                  </p:childTnLst>
                                </p:cTn>
                              </p:par>
                              <p:par>
                                <p:cTn id="57" presetID="10" presetClass="entr" presetSubtype="0"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Effect transition="in" filter="fade">
                                      <p:cBhvr>
                                        <p:cTn id="59" dur="500"/>
                                        <p:tgtEl>
                                          <p:spTgt spid="33"/>
                                        </p:tgtEl>
                                      </p:cBhvr>
                                    </p:animEffect>
                                  </p:childTnLst>
                                </p:cTn>
                              </p:par>
                            </p:childTnLst>
                          </p:cTn>
                        </p:par>
                        <p:par>
                          <p:cTn id="60" fill="hold">
                            <p:stCondLst>
                              <p:cond delay="6500"/>
                            </p:stCondLst>
                            <p:childTnLst>
                              <p:par>
                                <p:cTn id="61" presetID="21" presetClass="entr" presetSubtype="1" fill="hold" nodeType="afterEffect">
                                  <p:stCondLst>
                                    <p:cond delay="0"/>
                                  </p:stCondLst>
                                  <p:childTnLst>
                                    <p:set>
                                      <p:cBhvr>
                                        <p:cTn id="62" dur="1" fill="hold">
                                          <p:stCondLst>
                                            <p:cond delay="0"/>
                                          </p:stCondLst>
                                        </p:cTn>
                                        <p:tgtEl>
                                          <p:spTgt spid="32"/>
                                        </p:tgtEl>
                                        <p:attrNameLst>
                                          <p:attrName>style.visibility</p:attrName>
                                        </p:attrNameLst>
                                      </p:cBhvr>
                                      <p:to>
                                        <p:strVal val="visible"/>
                                      </p:to>
                                    </p:set>
                                    <p:animEffect transition="in" filter="wheel(1)">
                                      <p:cBhvr>
                                        <p:cTn id="63" dur="2000"/>
                                        <p:tgtEl>
                                          <p:spTgt spid="32"/>
                                        </p:tgtEl>
                                      </p:cBhvr>
                                    </p:animEffect>
                                  </p:childTnLst>
                                </p:cTn>
                              </p:par>
                            </p:childTnLst>
                          </p:cTn>
                        </p:par>
                        <p:par>
                          <p:cTn id="64" fill="hold">
                            <p:stCondLst>
                              <p:cond delay="8500"/>
                            </p:stCondLst>
                            <p:childTnLst>
                              <p:par>
                                <p:cTn id="65" presetID="22" presetClass="entr" presetSubtype="8" fill="hold" nodeType="afterEffect">
                                  <p:stCondLst>
                                    <p:cond delay="0"/>
                                  </p:stCondLst>
                                  <p:childTnLst>
                                    <p:set>
                                      <p:cBhvr>
                                        <p:cTn id="66" dur="1" fill="hold">
                                          <p:stCondLst>
                                            <p:cond delay="0"/>
                                          </p:stCondLst>
                                        </p:cTn>
                                        <p:tgtEl>
                                          <p:spTgt spid="27"/>
                                        </p:tgtEl>
                                        <p:attrNameLst>
                                          <p:attrName>style.visibility</p:attrName>
                                        </p:attrNameLst>
                                      </p:cBhvr>
                                      <p:to>
                                        <p:strVal val="visible"/>
                                      </p:to>
                                    </p:set>
                                    <p:animEffect transition="in" filter="wipe(left)">
                                      <p:cBhvr>
                                        <p:cTn id="67" dur="500"/>
                                        <p:tgtEl>
                                          <p:spTgt spid="27"/>
                                        </p:tgtEl>
                                      </p:cBhvr>
                                    </p:animEffect>
                                  </p:childTnLst>
                                </p:cTn>
                              </p:par>
                            </p:childTnLst>
                          </p:cTn>
                        </p:par>
                        <p:par>
                          <p:cTn id="68" fill="hold">
                            <p:stCondLst>
                              <p:cond delay="9000"/>
                            </p:stCondLst>
                            <p:childTnLst>
                              <p:par>
                                <p:cTn id="69" presetID="22" presetClass="entr" presetSubtype="1" fill="hold" grpId="0" nodeType="afterEffect">
                                  <p:stCondLst>
                                    <p:cond delay="0"/>
                                  </p:stCondLst>
                                  <p:childTnLst>
                                    <p:set>
                                      <p:cBhvr>
                                        <p:cTn id="70" dur="1" fill="hold">
                                          <p:stCondLst>
                                            <p:cond delay="0"/>
                                          </p:stCondLst>
                                        </p:cTn>
                                        <p:tgtEl>
                                          <p:spTgt spid="17"/>
                                        </p:tgtEl>
                                        <p:attrNameLst>
                                          <p:attrName>style.visibility</p:attrName>
                                        </p:attrNameLst>
                                      </p:cBhvr>
                                      <p:to>
                                        <p:strVal val="visible"/>
                                      </p:to>
                                    </p:set>
                                    <p:animEffect transition="in" filter="wipe(up)">
                                      <p:cBhvr>
                                        <p:cTn id="71" dur="500"/>
                                        <p:tgtEl>
                                          <p:spTgt spid="17"/>
                                        </p:tgtEl>
                                      </p:cBhvr>
                                    </p:animEffect>
                                  </p:childTnLst>
                                </p:cTn>
                              </p:par>
                              <p:par>
                                <p:cTn id="72" presetID="22" presetClass="entr" presetSubtype="1" fill="hold" grpId="0" nodeType="with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wipe(up)">
                                      <p:cBhvr>
                                        <p:cTn id="74" dur="500"/>
                                        <p:tgtEl>
                                          <p:spTgt spid="21"/>
                                        </p:tgtEl>
                                      </p:cBhvr>
                                    </p:animEffect>
                                  </p:childTnLst>
                                </p:cTn>
                              </p:par>
                            </p:childTnLst>
                          </p:cTn>
                        </p:par>
                        <p:par>
                          <p:cTn id="75" fill="hold">
                            <p:stCondLst>
                              <p:cond delay="9500"/>
                            </p:stCondLst>
                            <p:childTnLst>
                              <p:par>
                                <p:cTn id="76" presetID="22" presetClass="entr" presetSubtype="8" fill="hold" nodeType="afterEffect">
                                  <p:stCondLst>
                                    <p:cond delay="0"/>
                                  </p:stCondLst>
                                  <p:childTnLst>
                                    <p:set>
                                      <p:cBhvr>
                                        <p:cTn id="77" dur="1" fill="hold">
                                          <p:stCondLst>
                                            <p:cond delay="0"/>
                                          </p:stCondLst>
                                        </p:cTn>
                                        <p:tgtEl>
                                          <p:spTgt spid="26"/>
                                        </p:tgtEl>
                                        <p:attrNameLst>
                                          <p:attrName>style.visibility</p:attrName>
                                        </p:attrNameLst>
                                      </p:cBhvr>
                                      <p:to>
                                        <p:strVal val="visible"/>
                                      </p:to>
                                    </p:set>
                                    <p:animEffect transition="in" filter="wipe(left)">
                                      <p:cBhvr>
                                        <p:cTn id="78" dur="500"/>
                                        <p:tgtEl>
                                          <p:spTgt spid="26"/>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par>
                                <p:cTn id="82" presetID="23" presetClass="entr" presetSubtype="32" fill="hold" grpId="0" nodeType="withEffect">
                                  <p:stCondLst>
                                    <p:cond delay="0"/>
                                  </p:stCondLst>
                                  <p:childTnLst>
                                    <p:set>
                                      <p:cBhvr>
                                        <p:cTn id="83" dur="1" fill="hold">
                                          <p:stCondLst>
                                            <p:cond delay="0"/>
                                          </p:stCondLst>
                                        </p:cTn>
                                        <p:tgtEl>
                                          <p:spTgt spid="22"/>
                                        </p:tgtEl>
                                        <p:attrNameLst>
                                          <p:attrName>style.visibility</p:attrName>
                                        </p:attrNameLst>
                                      </p:cBhvr>
                                      <p:to>
                                        <p:strVal val="visible"/>
                                      </p:to>
                                    </p:set>
                                    <p:anim calcmode="lin" valueType="num">
                                      <p:cBhvr>
                                        <p:cTn id="84" dur="500" fill="hold"/>
                                        <p:tgtEl>
                                          <p:spTgt spid="22"/>
                                        </p:tgtEl>
                                        <p:attrNameLst>
                                          <p:attrName>ppt_w</p:attrName>
                                        </p:attrNameLst>
                                      </p:cBhvr>
                                      <p:tavLst>
                                        <p:tav tm="0">
                                          <p:val>
                                            <p:strVal val="4*#ppt_w"/>
                                          </p:val>
                                        </p:tav>
                                        <p:tav tm="100000">
                                          <p:val>
                                            <p:strVal val="#ppt_w"/>
                                          </p:val>
                                        </p:tav>
                                      </p:tavLst>
                                    </p:anim>
                                    <p:anim calcmode="lin" valueType="num">
                                      <p:cBhvr>
                                        <p:cTn id="85" dur="500" fill="hold"/>
                                        <p:tgtEl>
                                          <p:spTgt spid="22"/>
                                        </p:tgtEl>
                                        <p:attrNameLst>
                                          <p:attrName>ppt_h</p:attrName>
                                        </p:attrNameLst>
                                      </p:cBhvr>
                                      <p:tavLst>
                                        <p:tav tm="0">
                                          <p:val>
                                            <p:strVal val="4*#ppt_h"/>
                                          </p:val>
                                        </p:tav>
                                        <p:tav tm="100000">
                                          <p:val>
                                            <p:strVal val="#ppt_h"/>
                                          </p:val>
                                        </p:tav>
                                      </p:tavLst>
                                    </p:anim>
                                  </p:childTnLst>
                                </p:cTn>
                              </p:par>
                            </p:childTnLst>
                          </p:cTn>
                        </p:par>
                        <p:par>
                          <p:cTn id="86" fill="hold">
                            <p:stCondLst>
                              <p:cond delay="10000"/>
                            </p:stCondLst>
                            <p:childTnLst>
                              <p:par>
                                <p:cTn id="87" presetID="12" presetClass="entr" presetSubtype="1" fill="hold" grpId="0" nodeType="afterEffect">
                                  <p:stCondLst>
                                    <p:cond delay="0"/>
                                  </p:stCondLst>
                                  <p:childTnLst>
                                    <p:set>
                                      <p:cBhvr>
                                        <p:cTn id="88" dur="1" fill="hold">
                                          <p:stCondLst>
                                            <p:cond delay="0"/>
                                          </p:stCondLst>
                                        </p:cTn>
                                        <p:tgtEl>
                                          <p:spTgt spid="20"/>
                                        </p:tgtEl>
                                        <p:attrNameLst>
                                          <p:attrName>style.visibility</p:attrName>
                                        </p:attrNameLst>
                                      </p:cBhvr>
                                      <p:to>
                                        <p:strVal val="visible"/>
                                      </p:to>
                                    </p:set>
                                    <p:anim calcmode="lin" valueType="num">
                                      <p:cBhvr additive="base">
                                        <p:cTn id="89" dur="500"/>
                                        <p:tgtEl>
                                          <p:spTgt spid="20"/>
                                        </p:tgtEl>
                                        <p:attrNameLst>
                                          <p:attrName>ppt_y</p:attrName>
                                        </p:attrNameLst>
                                      </p:cBhvr>
                                      <p:tavLst>
                                        <p:tav tm="0">
                                          <p:val>
                                            <p:strVal val="#ppt_y-#ppt_h*1.125000"/>
                                          </p:val>
                                        </p:tav>
                                        <p:tav tm="100000">
                                          <p:val>
                                            <p:strVal val="#ppt_y"/>
                                          </p:val>
                                        </p:tav>
                                      </p:tavLst>
                                    </p:anim>
                                    <p:animEffect transition="in" filter="wipe(down)">
                                      <p:cBhvr>
                                        <p:cTn id="90" dur="500"/>
                                        <p:tgtEl>
                                          <p:spTgt spid="20"/>
                                        </p:tgtEl>
                                      </p:cBhvr>
                                    </p:animEffect>
                                  </p:childTnLst>
                                </p:cTn>
                              </p:par>
                              <p:par>
                                <p:cTn id="91" presetID="26" presetClass="entr" presetSubtype="0" fill="hold" nodeType="withEffect">
                                  <p:stCondLst>
                                    <p:cond delay="0"/>
                                  </p:stCondLst>
                                  <p:childTnLst>
                                    <p:set>
                                      <p:cBhvr>
                                        <p:cTn id="92" dur="1" fill="hold">
                                          <p:stCondLst>
                                            <p:cond delay="0"/>
                                          </p:stCondLst>
                                        </p:cTn>
                                        <p:tgtEl>
                                          <p:spTgt spid="44"/>
                                        </p:tgtEl>
                                        <p:attrNameLst>
                                          <p:attrName>style.visibility</p:attrName>
                                        </p:attrNameLst>
                                      </p:cBhvr>
                                      <p:to>
                                        <p:strVal val="visible"/>
                                      </p:to>
                                    </p:set>
                                    <p:animEffect transition="in" filter="wipe(down)">
                                      <p:cBhvr>
                                        <p:cTn id="93" dur="580">
                                          <p:stCondLst>
                                            <p:cond delay="0"/>
                                          </p:stCondLst>
                                        </p:cTn>
                                        <p:tgtEl>
                                          <p:spTgt spid="44"/>
                                        </p:tgtEl>
                                      </p:cBhvr>
                                    </p:animEffect>
                                    <p:anim calcmode="lin" valueType="num">
                                      <p:cBhvr>
                                        <p:cTn id="94" dur="1822" tmFilter="0,0; 0.14,0.36; 0.43,0.73; 0.71,0.91; 1.0,1.0">
                                          <p:stCondLst>
                                            <p:cond delay="0"/>
                                          </p:stCondLst>
                                        </p:cTn>
                                        <p:tgtEl>
                                          <p:spTgt spid="44"/>
                                        </p:tgtEl>
                                        <p:attrNameLst>
                                          <p:attrName>ppt_x</p:attrName>
                                        </p:attrNameLst>
                                      </p:cBhvr>
                                      <p:tavLst>
                                        <p:tav tm="0">
                                          <p:val>
                                            <p:strVal val="#ppt_x-0.25"/>
                                          </p:val>
                                        </p:tav>
                                        <p:tav tm="100000">
                                          <p:val>
                                            <p:strVal val="#ppt_x"/>
                                          </p:val>
                                        </p:tav>
                                      </p:tavLst>
                                    </p:anim>
                                    <p:anim calcmode="lin" valueType="num">
                                      <p:cBhvr>
                                        <p:cTn id="95" dur="664" tmFilter="0.0,0.0; 0.25,0.07; 0.50,0.2; 0.75,0.467; 1.0,1.0">
                                          <p:stCondLst>
                                            <p:cond delay="0"/>
                                          </p:stCondLst>
                                        </p:cTn>
                                        <p:tgtEl>
                                          <p:spTgt spid="44"/>
                                        </p:tgtEl>
                                        <p:attrNameLst>
                                          <p:attrName>ppt_y</p:attrName>
                                        </p:attrNameLst>
                                      </p:cBhvr>
                                      <p:tavLst>
                                        <p:tav tm="0" fmla="#ppt_y-sin(pi*$)/3">
                                          <p:val>
                                            <p:fltVal val="0.5"/>
                                          </p:val>
                                        </p:tav>
                                        <p:tav tm="100000">
                                          <p:val>
                                            <p:fltVal val="1"/>
                                          </p:val>
                                        </p:tav>
                                      </p:tavLst>
                                    </p:anim>
                                    <p:anim calcmode="lin" valueType="num">
                                      <p:cBhvr>
                                        <p:cTn id="96" dur="664" tmFilter="0, 0; 0.125,0.2665; 0.25,0.4; 0.375,0.465; 0.5,0.5;  0.625,0.535; 0.75,0.6; 0.875,0.7335; 1,1">
                                          <p:stCondLst>
                                            <p:cond delay="664"/>
                                          </p:stCondLst>
                                        </p:cTn>
                                        <p:tgtEl>
                                          <p:spTgt spid="44"/>
                                        </p:tgtEl>
                                        <p:attrNameLst>
                                          <p:attrName>ppt_y</p:attrName>
                                        </p:attrNameLst>
                                      </p:cBhvr>
                                      <p:tavLst>
                                        <p:tav tm="0" fmla="#ppt_y-sin(pi*$)/9">
                                          <p:val>
                                            <p:fltVal val="0"/>
                                          </p:val>
                                        </p:tav>
                                        <p:tav tm="100000">
                                          <p:val>
                                            <p:fltVal val="1"/>
                                          </p:val>
                                        </p:tav>
                                      </p:tavLst>
                                    </p:anim>
                                    <p:anim calcmode="lin" valueType="num">
                                      <p:cBhvr>
                                        <p:cTn id="97" dur="332" tmFilter="0, 0; 0.125,0.2665; 0.25,0.4; 0.375,0.465; 0.5,0.5;  0.625,0.535; 0.75,0.6; 0.875,0.7335; 1,1">
                                          <p:stCondLst>
                                            <p:cond delay="1324"/>
                                          </p:stCondLst>
                                        </p:cTn>
                                        <p:tgtEl>
                                          <p:spTgt spid="44"/>
                                        </p:tgtEl>
                                        <p:attrNameLst>
                                          <p:attrName>ppt_y</p:attrName>
                                        </p:attrNameLst>
                                      </p:cBhvr>
                                      <p:tavLst>
                                        <p:tav tm="0" fmla="#ppt_y-sin(pi*$)/27">
                                          <p:val>
                                            <p:fltVal val="0"/>
                                          </p:val>
                                        </p:tav>
                                        <p:tav tm="100000">
                                          <p:val>
                                            <p:fltVal val="1"/>
                                          </p:val>
                                        </p:tav>
                                      </p:tavLst>
                                    </p:anim>
                                    <p:anim calcmode="lin" valueType="num">
                                      <p:cBhvr>
                                        <p:cTn id="98" dur="164" tmFilter="0, 0; 0.125,0.2665; 0.25,0.4; 0.375,0.465; 0.5,0.5;  0.625,0.535; 0.75,0.6; 0.875,0.7335; 1,1">
                                          <p:stCondLst>
                                            <p:cond delay="1656"/>
                                          </p:stCondLst>
                                        </p:cTn>
                                        <p:tgtEl>
                                          <p:spTgt spid="44"/>
                                        </p:tgtEl>
                                        <p:attrNameLst>
                                          <p:attrName>ppt_y</p:attrName>
                                        </p:attrNameLst>
                                      </p:cBhvr>
                                      <p:tavLst>
                                        <p:tav tm="0" fmla="#ppt_y-sin(pi*$)/81">
                                          <p:val>
                                            <p:fltVal val="0"/>
                                          </p:val>
                                        </p:tav>
                                        <p:tav tm="100000">
                                          <p:val>
                                            <p:fltVal val="1"/>
                                          </p:val>
                                        </p:tav>
                                      </p:tavLst>
                                    </p:anim>
                                    <p:animScale>
                                      <p:cBhvr>
                                        <p:cTn id="99" dur="26">
                                          <p:stCondLst>
                                            <p:cond delay="650"/>
                                          </p:stCondLst>
                                        </p:cTn>
                                        <p:tgtEl>
                                          <p:spTgt spid="44"/>
                                        </p:tgtEl>
                                      </p:cBhvr>
                                      <p:to x="100000" y="60000"/>
                                    </p:animScale>
                                    <p:animScale>
                                      <p:cBhvr>
                                        <p:cTn id="100" dur="166" decel="50000">
                                          <p:stCondLst>
                                            <p:cond delay="676"/>
                                          </p:stCondLst>
                                        </p:cTn>
                                        <p:tgtEl>
                                          <p:spTgt spid="44"/>
                                        </p:tgtEl>
                                      </p:cBhvr>
                                      <p:to x="100000" y="100000"/>
                                    </p:animScale>
                                    <p:animScale>
                                      <p:cBhvr>
                                        <p:cTn id="101" dur="26">
                                          <p:stCondLst>
                                            <p:cond delay="1312"/>
                                          </p:stCondLst>
                                        </p:cTn>
                                        <p:tgtEl>
                                          <p:spTgt spid="44"/>
                                        </p:tgtEl>
                                      </p:cBhvr>
                                      <p:to x="100000" y="80000"/>
                                    </p:animScale>
                                    <p:animScale>
                                      <p:cBhvr>
                                        <p:cTn id="102" dur="166" decel="50000">
                                          <p:stCondLst>
                                            <p:cond delay="1338"/>
                                          </p:stCondLst>
                                        </p:cTn>
                                        <p:tgtEl>
                                          <p:spTgt spid="44"/>
                                        </p:tgtEl>
                                      </p:cBhvr>
                                      <p:to x="100000" y="100000"/>
                                    </p:animScale>
                                    <p:animScale>
                                      <p:cBhvr>
                                        <p:cTn id="103" dur="26">
                                          <p:stCondLst>
                                            <p:cond delay="1642"/>
                                          </p:stCondLst>
                                        </p:cTn>
                                        <p:tgtEl>
                                          <p:spTgt spid="44"/>
                                        </p:tgtEl>
                                      </p:cBhvr>
                                      <p:to x="100000" y="90000"/>
                                    </p:animScale>
                                    <p:animScale>
                                      <p:cBhvr>
                                        <p:cTn id="104" dur="166" decel="50000">
                                          <p:stCondLst>
                                            <p:cond delay="1668"/>
                                          </p:stCondLst>
                                        </p:cTn>
                                        <p:tgtEl>
                                          <p:spTgt spid="44"/>
                                        </p:tgtEl>
                                      </p:cBhvr>
                                      <p:to x="100000" y="100000"/>
                                    </p:animScale>
                                    <p:animScale>
                                      <p:cBhvr>
                                        <p:cTn id="105" dur="26">
                                          <p:stCondLst>
                                            <p:cond delay="1808"/>
                                          </p:stCondLst>
                                        </p:cTn>
                                        <p:tgtEl>
                                          <p:spTgt spid="44"/>
                                        </p:tgtEl>
                                      </p:cBhvr>
                                      <p:to x="100000" y="95000"/>
                                    </p:animScale>
                                    <p:animScale>
                                      <p:cBhvr>
                                        <p:cTn id="106" dur="166" decel="50000">
                                          <p:stCondLst>
                                            <p:cond delay="1834"/>
                                          </p:stCondLst>
                                        </p:cTn>
                                        <p:tgtEl>
                                          <p:spTgt spid="44"/>
                                        </p:tgtEl>
                                      </p:cBhvr>
                                      <p:to x="100000" y="100000"/>
                                    </p:animScale>
                                  </p:childTnLst>
                                </p:cTn>
                              </p:par>
                              <p:par>
                                <p:cTn id="107" presetID="26" presetClass="entr" presetSubtype="0" fill="hold" nodeType="withEffect">
                                  <p:stCondLst>
                                    <p:cond delay="0"/>
                                  </p:stCondLst>
                                  <p:childTnLst>
                                    <p:set>
                                      <p:cBhvr>
                                        <p:cTn id="108" dur="1" fill="hold">
                                          <p:stCondLst>
                                            <p:cond delay="0"/>
                                          </p:stCondLst>
                                        </p:cTn>
                                        <p:tgtEl>
                                          <p:spTgt spid="48"/>
                                        </p:tgtEl>
                                        <p:attrNameLst>
                                          <p:attrName>style.visibility</p:attrName>
                                        </p:attrNameLst>
                                      </p:cBhvr>
                                      <p:to>
                                        <p:strVal val="visible"/>
                                      </p:to>
                                    </p:set>
                                    <p:animEffect transition="in" filter="wipe(down)">
                                      <p:cBhvr>
                                        <p:cTn id="109" dur="580">
                                          <p:stCondLst>
                                            <p:cond delay="0"/>
                                          </p:stCondLst>
                                        </p:cTn>
                                        <p:tgtEl>
                                          <p:spTgt spid="48"/>
                                        </p:tgtEl>
                                      </p:cBhvr>
                                    </p:animEffect>
                                    <p:anim calcmode="lin" valueType="num">
                                      <p:cBhvr>
                                        <p:cTn id="110" dur="1822" tmFilter="0,0; 0.14,0.36; 0.43,0.73; 0.71,0.91; 1.0,1.0">
                                          <p:stCondLst>
                                            <p:cond delay="0"/>
                                          </p:stCondLst>
                                        </p:cTn>
                                        <p:tgtEl>
                                          <p:spTgt spid="48"/>
                                        </p:tgtEl>
                                        <p:attrNameLst>
                                          <p:attrName>ppt_x</p:attrName>
                                        </p:attrNameLst>
                                      </p:cBhvr>
                                      <p:tavLst>
                                        <p:tav tm="0">
                                          <p:val>
                                            <p:strVal val="#ppt_x-0.25"/>
                                          </p:val>
                                        </p:tav>
                                        <p:tav tm="100000">
                                          <p:val>
                                            <p:strVal val="#ppt_x"/>
                                          </p:val>
                                        </p:tav>
                                      </p:tavLst>
                                    </p:anim>
                                    <p:anim calcmode="lin" valueType="num">
                                      <p:cBhvr>
                                        <p:cTn id="111" dur="664" tmFilter="0.0,0.0; 0.25,0.07; 0.50,0.2; 0.75,0.467; 1.0,1.0">
                                          <p:stCondLst>
                                            <p:cond delay="0"/>
                                          </p:stCondLst>
                                        </p:cTn>
                                        <p:tgtEl>
                                          <p:spTgt spid="48"/>
                                        </p:tgtEl>
                                        <p:attrNameLst>
                                          <p:attrName>ppt_y</p:attrName>
                                        </p:attrNameLst>
                                      </p:cBhvr>
                                      <p:tavLst>
                                        <p:tav tm="0" fmla="#ppt_y-sin(pi*$)/3">
                                          <p:val>
                                            <p:fltVal val="0.5"/>
                                          </p:val>
                                        </p:tav>
                                        <p:tav tm="100000">
                                          <p:val>
                                            <p:fltVal val="1"/>
                                          </p:val>
                                        </p:tav>
                                      </p:tavLst>
                                    </p:anim>
                                    <p:anim calcmode="lin" valueType="num">
                                      <p:cBhvr>
                                        <p:cTn id="112" dur="664" tmFilter="0, 0; 0.125,0.2665; 0.25,0.4; 0.375,0.465; 0.5,0.5;  0.625,0.535; 0.75,0.6; 0.875,0.7335; 1,1">
                                          <p:stCondLst>
                                            <p:cond delay="664"/>
                                          </p:stCondLst>
                                        </p:cTn>
                                        <p:tgtEl>
                                          <p:spTgt spid="48"/>
                                        </p:tgtEl>
                                        <p:attrNameLst>
                                          <p:attrName>ppt_y</p:attrName>
                                        </p:attrNameLst>
                                      </p:cBhvr>
                                      <p:tavLst>
                                        <p:tav tm="0" fmla="#ppt_y-sin(pi*$)/9">
                                          <p:val>
                                            <p:fltVal val="0"/>
                                          </p:val>
                                        </p:tav>
                                        <p:tav tm="100000">
                                          <p:val>
                                            <p:fltVal val="1"/>
                                          </p:val>
                                        </p:tav>
                                      </p:tavLst>
                                    </p:anim>
                                    <p:anim calcmode="lin" valueType="num">
                                      <p:cBhvr>
                                        <p:cTn id="113" dur="332" tmFilter="0, 0; 0.125,0.2665; 0.25,0.4; 0.375,0.465; 0.5,0.5;  0.625,0.535; 0.75,0.6; 0.875,0.7335; 1,1">
                                          <p:stCondLst>
                                            <p:cond delay="1324"/>
                                          </p:stCondLst>
                                        </p:cTn>
                                        <p:tgtEl>
                                          <p:spTgt spid="48"/>
                                        </p:tgtEl>
                                        <p:attrNameLst>
                                          <p:attrName>ppt_y</p:attrName>
                                        </p:attrNameLst>
                                      </p:cBhvr>
                                      <p:tavLst>
                                        <p:tav tm="0" fmla="#ppt_y-sin(pi*$)/27">
                                          <p:val>
                                            <p:fltVal val="0"/>
                                          </p:val>
                                        </p:tav>
                                        <p:tav tm="100000">
                                          <p:val>
                                            <p:fltVal val="1"/>
                                          </p:val>
                                        </p:tav>
                                      </p:tavLst>
                                    </p:anim>
                                    <p:anim calcmode="lin" valueType="num">
                                      <p:cBhvr>
                                        <p:cTn id="114" dur="164" tmFilter="0, 0; 0.125,0.2665; 0.25,0.4; 0.375,0.465; 0.5,0.5;  0.625,0.535; 0.75,0.6; 0.875,0.7335; 1,1">
                                          <p:stCondLst>
                                            <p:cond delay="1656"/>
                                          </p:stCondLst>
                                        </p:cTn>
                                        <p:tgtEl>
                                          <p:spTgt spid="48"/>
                                        </p:tgtEl>
                                        <p:attrNameLst>
                                          <p:attrName>ppt_y</p:attrName>
                                        </p:attrNameLst>
                                      </p:cBhvr>
                                      <p:tavLst>
                                        <p:tav tm="0" fmla="#ppt_y-sin(pi*$)/81">
                                          <p:val>
                                            <p:fltVal val="0"/>
                                          </p:val>
                                        </p:tav>
                                        <p:tav tm="100000">
                                          <p:val>
                                            <p:fltVal val="1"/>
                                          </p:val>
                                        </p:tav>
                                      </p:tavLst>
                                    </p:anim>
                                    <p:animScale>
                                      <p:cBhvr>
                                        <p:cTn id="115" dur="26">
                                          <p:stCondLst>
                                            <p:cond delay="650"/>
                                          </p:stCondLst>
                                        </p:cTn>
                                        <p:tgtEl>
                                          <p:spTgt spid="48"/>
                                        </p:tgtEl>
                                      </p:cBhvr>
                                      <p:to x="100000" y="60000"/>
                                    </p:animScale>
                                    <p:animScale>
                                      <p:cBhvr>
                                        <p:cTn id="116" dur="166" decel="50000">
                                          <p:stCondLst>
                                            <p:cond delay="676"/>
                                          </p:stCondLst>
                                        </p:cTn>
                                        <p:tgtEl>
                                          <p:spTgt spid="48"/>
                                        </p:tgtEl>
                                      </p:cBhvr>
                                      <p:to x="100000" y="100000"/>
                                    </p:animScale>
                                    <p:animScale>
                                      <p:cBhvr>
                                        <p:cTn id="117" dur="26">
                                          <p:stCondLst>
                                            <p:cond delay="1312"/>
                                          </p:stCondLst>
                                        </p:cTn>
                                        <p:tgtEl>
                                          <p:spTgt spid="48"/>
                                        </p:tgtEl>
                                      </p:cBhvr>
                                      <p:to x="100000" y="80000"/>
                                    </p:animScale>
                                    <p:animScale>
                                      <p:cBhvr>
                                        <p:cTn id="118" dur="166" decel="50000">
                                          <p:stCondLst>
                                            <p:cond delay="1338"/>
                                          </p:stCondLst>
                                        </p:cTn>
                                        <p:tgtEl>
                                          <p:spTgt spid="48"/>
                                        </p:tgtEl>
                                      </p:cBhvr>
                                      <p:to x="100000" y="100000"/>
                                    </p:animScale>
                                    <p:animScale>
                                      <p:cBhvr>
                                        <p:cTn id="119" dur="26">
                                          <p:stCondLst>
                                            <p:cond delay="1642"/>
                                          </p:stCondLst>
                                        </p:cTn>
                                        <p:tgtEl>
                                          <p:spTgt spid="48"/>
                                        </p:tgtEl>
                                      </p:cBhvr>
                                      <p:to x="100000" y="90000"/>
                                    </p:animScale>
                                    <p:animScale>
                                      <p:cBhvr>
                                        <p:cTn id="120" dur="166" decel="50000">
                                          <p:stCondLst>
                                            <p:cond delay="1668"/>
                                          </p:stCondLst>
                                        </p:cTn>
                                        <p:tgtEl>
                                          <p:spTgt spid="48"/>
                                        </p:tgtEl>
                                      </p:cBhvr>
                                      <p:to x="100000" y="100000"/>
                                    </p:animScale>
                                    <p:animScale>
                                      <p:cBhvr>
                                        <p:cTn id="121" dur="26">
                                          <p:stCondLst>
                                            <p:cond delay="1808"/>
                                          </p:stCondLst>
                                        </p:cTn>
                                        <p:tgtEl>
                                          <p:spTgt spid="48"/>
                                        </p:tgtEl>
                                      </p:cBhvr>
                                      <p:to x="100000" y="95000"/>
                                    </p:animScale>
                                    <p:animScale>
                                      <p:cBhvr>
                                        <p:cTn id="122" dur="166" decel="50000">
                                          <p:stCondLst>
                                            <p:cond delay="1834"/>
                                          </p:stCondLst>
                                        </p:cTn>
                                        <p:tgtEl>
                                          <p:spTgt spid="48"/>
                                        </p:tgtEl>
                                      </p:cBhvr>
                                      <p:to x="100000" y="100000"/>
                                    </p:animScale>
                                  </p:childTnLst>
                                </p:cTn>
                              </p:par>
                            </p:childTnLst>
                          </p:cTn>
                        </p:par>
                      </p:childTnLst>
                    </p:cTn>
                  </p:par>
                  <p:par>
                    <p:cTn id="123" fill="hold">
                      <p:stCondLst>
                        <p:cond delay="indefinite"/>
                      </p:stCondLst>
                      <p:childTnLst>
                        <p:par>
                          <p:cTn id="124" fill="hold">
                            <p:stCondLst>
                              <p:cond delay="0"/>
                            </p:stCondLst>
                            <p:childTnLst>
                              <p:par>
                                <p:cTn id="125" presetID="2" presetClass="entr" presetSubtype="4" fill="hold" grpId="0" nodeType="clickEffect">
                                  <p:stCondLst>
                                    <p:cond delay="0"/>
                                  </p:stCondLst>
                                  <p:childTnLst>
                                    <p:set>
                                      <p:cBhvr>
                                        <p:cTn id="126" dur="1" fill="hold">
                                          <p:stCondLst>
                                            <p:cond delay="0"/>
                                          </p:stCondLst>
                                        </p:cTn>
                                        <p:tgtEl>
                                          <p:spTgt spid="34"/>
                                        </p:tgtEl>
                                        <p:attrNameLst>
                                          <p:attrName>style.visibility</p:attrName>
                                        </p:attrNameLst>
                                      </p:cBhvr>
                                      <p:to>
                                        <p:strVal val="visible"/>
                                      </p:to>
                                    </p:set>
                                    <p:anim calcmode="lin" valueType="num">
                                      <p:cBhvr additive="base">
                                        <p:cTn id="127" dur="500" fill="hold"/>
                                        <p:tgtEl>
                                          <p:spTgt spid="34"/>
                                        </p:tgtEl>
                                        <p:attrNameLst>
                                          <p:attrName>ppt_x</p:attrName>
                                        </p:attrNameLst>
                                      </p:cBhvr>
                                      <p:tavLst>
                                        <p:tav tm="0">
                                          <p:val>
                                            <p:strVal val="#ppt_x"/>
                                          </p:val>
                                        </p:tav>
                                        <p:tav tm="100000">
                                          <p:val>
                                            <p:strVal val="#ppt_x"/>
                                          </p:val>
                                        </p:tav>
                                      </p:tavLst>
                                    </p:anim>
                                    <p:anim calcmode="lin" valueType="num">
                                      <p:cBhvr additive="base">
                                        <p:cTn id="128" dur="500" fill="hold"/>
                                        <p:tgtEl>
                                          <p:spTgt spid="3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35"/>
                                        </p:tgtEl>
                                        <p:attrNameLst>
                                          <p:attrName>style.visibility</p:attrName>
                                        </p:attrNameLst>
                                      </p:cBhvr>
                                      <p:to>
                                        <p:strVal val="visible"/>
                                      </p:to>
                                    </p:set>
                                    <p:anim calcmode="lin" valueType="num">
                                      <p:cBhvr additive="base">
                                        <p:cTn id="131" dur="500" fill="hold"/>
                                        <p:tgtEl>
                                          <p:spTgt spid="35"/>
                                        </p:tgtEl>
                                        <p:attrNameLst>
                                          <p:attrName>ppt_x</p:attrName>
                                        </p:attrNameLst>
                                      </p:cBhvr>
                                      <p:tavLst>
                                        <p:tav tm="0">
                                          <p:val>
                                            <p:strVal val="#ppt_x"/>
                                          </p:val>
                                        </p:tav>
                                        <p:tav tm="100000">
                                          <p:val>
                                            <p:strVal val="#ppt_x"/>
                                          </p:val>
                                        </p:tav>
                                      </p:tavLst>
                                    </p:anim>
                                    <p:anim calcmode="lin" valueType="num">
                                      <p:cBhvr additive="base">
                                        <p:cTn id="132" dur="500" fill="hold"/>
                                        <p:tgtEl>
                                          <p:spTgt spid="3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36"/>
                                        </p:tgtEl>
                                        <p:attrNameLst>
                                          <p:attrName>style.visibility</p:attrName>
                                        </p:attrNameLst>
                                      </p:cBhvr>
                                      <p:to>
                                        <p:strVal val="visible"/>
                                      </p:to>
                                    </p:set>
                                    <p:anim calcmode="lin" valueType="num">
                                      <p:cBhvr additive="base">
                                        <p:cTn id="135" dur="500" fill="hold"/>
                                        <p:tgtEl>
                                          <p:spTgt spid="36"/>
                                        </p:tgtEl>
                                        <p:attrNameLst>
                                          <p:attrName>ppt_x</p:attrName>
                                        </p:attrNameLst>
                                      </p:cBhvr>
                                      <p:tavLst>
                                        <p:tav tm="0">
                                          <p:val>
                                            <p:strVal val="#ppt_x"/>
                                          </p:val>
                                        </p:tav>
                                        <p:tav tm="100000">
                                          <p:val>
                                            <p:strVal val="#ppt_x"/>
                                          </p:val>
                                        </p:tav>
                                      </p:tavLst>
                                    </p:anim>
                                    <p:anim calcmode="lin" valueType="num">
                                      <p:cBhvr additive="base">
                                        <p:cTn id="136" dur="500" fill="hold"/>
                                        <p:tgtEl>
                                          <p:spTgt spid="3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37"/>
                                        </p:tgtEl>
                                        <p:attrNameLst>
                                          <p:attrName>style.visibility</p:attrName>
                                        </p:attrNameLst>
                                      </p:cBhvr>
                                      <p:to>
                                        <p:strVal val="visible"/>
                                      </p:to>
                                    </p:set>
                                    <p:anim calcmode="lin" valueType="num">
                                      <p:cBhvr additive="base">
                                        <p:cTn id="139" dur="500" fill="hold"/>
                                        <p:tgtEl>
                                          <p:spTgt spid="37"/>
                                        </p:tgtEl>
                                        <p:attrNameLst>
                                          <p:attrName>ppt_x</p:attrName>
                                        </p:attrNameLst>
                                      </p:cBhvr>
                                      <p:tavLst>
                                        <p:tav tm="0">
                                          <p:val>
                                            <p:strVal val="#ppt_x"/>
                                          </p:val>
                                        </p:tav>
                                        <p:tav tm="100000">
                                          <p:val>
                                            <p:strVal val="#ppt_x"/>
                                          </p:val>
                                        </p:tav>
                                      </p:tavLst>
                                    </p:anim>
                                    <p:anim calcmode="lin" valueType="num">
                                      <p:cBhvr additive="base">
                                        <p:cTn id="140" dur="500" fill="hold"/>
                                        <p:tgtEl>
                                          <p:spTgt spid="3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6"/>
                                        </p:tgtEl>
                                        <p:attrNameLst>
                                          <p:attrName>style.visibility</p:attrName>
                                        </p:attrNameLst>
                                      </p:cBhvr>
                                      <p:to>
                                        <p:strVal val="visible"/>
                                      </p:to>
                                    </p:set>
                                    <p:anim calcmode="lin" valueType="num">
                                      <p:cBhvr additive="base">
                                        <p:cTn id="143" dur="500" fill="hold"/>
                                        <p:tgtEl>
                                          <p:spTgt spid="46"/>
                                        </p:tgtEl>
                                        <p:attrNameLst>
                                          <p:attrName>ppt_x</p:attrName>
                                        </p:attrNameLst>
                                      </p:cBhvr>
                                      <p:tavLst>
                                        <p:tav tm="0">
                                          <p:val>
                                            <p:strVal val="#ppt_x"/>
                                          </p:val>
                                        </p:tav>
                                        <p:tav tm="100000">
                                          <p:val>
                                            <p:strVal val="#ppt_x"/>
                                          </p:val>
                                        </p:tav>
                                      </p:tavLst>
                                    </p:anim>
                                    <p:anim calcmode="lin" valueType="num">
                                      <p:cBhvr additive="base">
                                        <p:cTn id="144" dur="500" fill="hold"/>
                                        <p:tgtEl>
                                          <p:spTgt spid="46"/>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7"/>
                                        </p:tgtEl>
                                        <p:attrNameLst>
                                          <p:attrName>style.visibility</p:attrName>
                                        </p:attrNameLst>
                                      </p:cBhvr>
                                      <p:to>
                                        <p:strVal val="visible"/>
                                      </p:to>
                                    </p:set>
                                    <p:anim calcmode="lin" valueType="num">
                                      <p:cBhvr additive="base">
                                        <p:cTn id="147" dur="500" fill="hold"/>
                                        <p:tgtEl>
                                          <p:spTgt spid="47"/>
                                        </p:tgtEl>
                                        <p:attrNameLst>
                                          <p:attrName>ppt_x</p:attrName>
                                        </p:attrNameLst>
                                      </p:cBhvr>
                                      <p:tavLst>
                                        <p:tav tm="0">
                                          <p:val>
                                            <p:strVal val="#ppt_x"/>
                                          </p:val>
                                        </p:tav>
                                        <p:tav tm="100000">
                                          <p:val>
                                            <p:strVal val="#ppt_x"/>
                                          </p:val>
                                        </p:tav>
                                      </p:tavLst>
                                    </p:anim>
                                    <p:anim calcmode="lin" valueType="num">
                                      <p:cBhvr additive="base">
                                        <p:cTn id="148" dur="500" fill="hold"/>
                                        <p:tgtEl>
                                          <p:spTgt spid="47"/>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5"/>
                                        </p:tgtEl>
                                        <p:attrNameLst>
                                          <p:attrName>style.visibility</p:attrName>
                                        </p:attrNameLst>
                                      </p:cBhvr>
                                      <p:to>
                                        <p:strVal val="visible"/>
                                      </p:to>
                                    </p:set>
                                    <p:anim calcmode="lin" valueType="num">
                                      <p:cBhvr additive="base">
                                        <p:cTn id="151" dur="500" fill="hold"/>
                                        <p:tgtEl>
                                          <p:spTgt spid="45"/>
                                        </p:tgtEl>
                                        <p:attrNameLst>
                                          <p:attrName>ppt_x</p:attrName>
                                        </p:attrNameLst>
                                      </p:cBhvr>
                                      <p:tavLst>
                                        <p:tav tm="0">
                                          <p:val>
                                            <p:strVal val="#ppt_x"/>
                                          </p:val>
                                        </p:tav>
                                        <p:tav tm="100000">
                                          <p:val>
                                            <p:strVal val="#ppt_x"/>
                                          </p:val>
                                        </p:tav>
                                      </p:tavLst>
                                    </p:anim>
                                    <p:anim calcmode="lin" valueType="num">
                                      <p:cBhvr additive="base">
                                        <p:cTn id="152"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153" fill="hold">
                      <p:stCondLst>
                        <p:cond delay="indefinite"/>
                      </p:stCondLst>
                      <p:childTnLst>
                        <p:par>
                          <p:cTn id="154" fill="hold">
                            <p:stCondLst>
                              <p:cond delay="0"/>
                            </p:stCondLst>
                            <p:childTnLst>
                              <p:par>
                                <p:cTn id="155" presetID="31" presetClass="entr" presetSubtype="0" fill="hold" grpId="0" nodeType="clickEffect">
                                  <p:stCondLst>
                                    <p:cond delay="0"/>
                                  </p:stCondLst>
                                  <p:childTnLst>
                                    <p:set>
                                      <p:cBhvr>
                                        <p:cTn id="156" dur="1" fill="hold">
                                          <p:stCondLst>
                                            <p:cond delay="0"/>
                                          </p:stCondLst>
                                        </p:cTn>
                                        <p:tgtEl>
                                          <p:spTgt spid="38"/>
                                        </p:tgtEl>
                                        <p:attrNameLst>
                                          <p:attrName>style.visibility</p:attrName>
                                        </p:attrNameLst>
                                      </p:cBhvr>
                                      <p:to>
                                        <p:strVal val="visible"/>
                                      </p:to>
                                    </p:set>
                                    <p:anim calcmode="lin" valueType="num">
                                      <p:cBhvr>
                                        <p:cTn id="157" dur="1000" fill="hold"/>
                                        <p:tgtEl>
                                          <p:spTgt spid="38"/>
                                        </p:tgtEl>
                                        <p:attrNameLst>
                                          <p:attrName>ppt_w</p:attrName>
                                        </p:attrNameLst>
                                      </p:cBhvr>
                                      <p:tavLst>
                                        <p:tav tm="0">
                                          <p:val>
                                            <p:fltVal val="0"/>
                                          </p:val>
                                        </p:tav>
                                        <p:tav tm="100000">
                                          <p:val>
                                            <p:strVal val="#ppt_w"/>
                                          </p:val>
                                        </p:tav>
                                      </p:tavLst>
                                    </p:anim>
                                    <p:anim calcmode="lin" valueType="num">
                                      <p:cBhvr>
                                        <p:cTn id="158" dur="1000" fill="hold"/>
                                        <p:tgtEl>
                                          <p:spTgt spid="38"/>
                                        </p:tgtEl>
                                        <p:attrNameLst>
                                          <p:attrName>ppt_h</p:attrName>
                                        </p:attrNameLst>
                                      </p:cBhvr>
                                      <p:tavLst>
                                        <p:tav tm="0">
                                          <p:val>
                                            <p:fltVal val="0"/>
                                          </p:val>
                                        </p:tav>
                                        <p:tav tm="100000">
                                          <p:val>
                                            <p:strVal val="#ppt_h"/>
                                          </p:val>
                                        </p:tav>
                                      </p:tavLst>
                                    </p:anim>
                                    <p:anim calcmode="lin" valueType="num">
                                      <p:cBhvr>
                                        <p:cTn id="159" dur="1000" fill="hold"/>
                                        <p:tgtEl>
                                          <p:spTgt spid="38"/>
                                        </p:tgtEl>
                                        <p:attrNameLst>
                                          <p:attrName>style.rotation</p:attrName>
                                        </p:attrNameLst>
                                      </p:cBhvr>
                                      <p:tavLst>
                                        <p:tav tm="0">
                                          <p:val>
                                            <p:fltVal val="90"/>
                                          </p:val>
                                        </p:tav>
                                        <p:tav tm="100000">
                                          <p:val>
                                            <p:fltVal val="0"/>
                                          </p:val>
                                        </p:tav>
                                      </p:tavLst>
                                    </p:anim>
                                    <p:animEffect transition="in" filter="fade">
                                      <p:cBhvr>
                                        <p:cTn id="160" dur="10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1" grpId="0" animBg="1"/>
      <p:bldP spid="31" grpId="0" animBg="1"/>
      <p:bldP spid="11" grpId="0" animBg="1"/>
      <p:bldP spid="15" grpId="0" animBg="1"/>
      <p:bldP spid="33" grpId="0" animBg="1"/>
      <p:bldP spid="16" grpId="0"/>
      <p:bldP spid="22" grpId="0"/>
      <p:bldP spid="14" grpId="0"/>
      <p:bldP spid="7" grpId="0"/>
      <p:bldP spid="20" grpId="0"/>
      <p:bldP spid="30" grpId="0" animBg="1"/>
      <p:bldP spid="10" grpId="0"/>
      <p:bldP spid="34" grpId="0"/>
      <p:bldP spid="35" grpId="0"/>
      <p:bldP spid="36" grpId="0"/>
      <p:bldP spid="37" grpId="0"/>
      <p:bldP spid="45" grpId="0"/>
      <p:bldP spid="46" grpId="0"/>
      <p:bldP spid="47" grpId="0"/>
      <p:bldP spid="38" grpId="0" animBg="1"/>
    </p:bldLst>
  </p:timing>
</p:sld>
</file>

<file path=ppt/slides/slide80.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xmlns="" id="{2D9C303C-C9C6-43A3-8CAF-4AE25C3092CD}"/>
              </a:ext>
            </a:extLst>
          </p:cNvPr>
          <p:cNvSpPr/>
          <p:nvPr/>
        </p:nvSpPr>
        <p:spPr>
          <a:xfrm>
            <a:off x="6908428" y="3101542"/>
            <a:ext cx="4950497" cy="1938992"/>
          </a:xfrm>
          <a:prstGeom prst="rect">
            <a:avLst/>
          </a:prstGeom>
        </p:spPr>
        <p:txBody>
          <a:bodyPr wrap="square">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zh-TW" sz="3200" b="1"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承辦學校</a:t>
            </a:r>
            <a:r>
              <a:rPr kumimoji="0" lang="zh-TW" altLang="en-US" sz="3200" b="1"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a:t>
            </a:r>
            <a:r>
              <a:rPr lang="zh-TW" altLang="en-US" sz="3200" b="1" dirty="0">
                <a:solidFill>
                  <a:srgbClr val="FF0066"/>
                </a:solidFill>
                <a:latin typeface="標楷體" panose="03000509000000000000" pitchFamily="65" charset="-120"/>
                <a:ea typeface="標楷體" panose="03000509000000000000" pitchFamily="65" charset="-120"/>
              </a:rPr>
              <a:t>瑞芳</a:t>
            </a:r>
            <a:r>
              <a:rPr kumimoji="0" lang="zh-TW" altLang="en-US" sz="3200" b="1"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高工</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32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 </a:t>
            </a:r>
            <a:r>
              <a:rPr kumimoji="0" lang="zh-TW" altLang="en-US"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報名日期：</a:t>
            </a:r>
            <a:r>
              <a:rPr kumimoji="0" lang="en-US" altLang="zh-TW"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112</a:t>
            </a:r>
            <a:r>
              <a:rPr kumimoji="0" lang="zh-TW" altLang="en-US"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年</a:t>
            </a:r>
            <a:r>
              <a:rPr kumimoji="0" lang="en-US" altLang="zh-TW"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5</a:t>
            </a:r>
            <a:r>
              <a:rPr kumimoji="0" lang="zh-TW" altLang="en-US"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月</a:t>
            </a:r>
            <a:r>
              <a:rPr kumimoji="0" lang="en-US" altLang="zh-TW"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26</a:t>
            </a:r>
            <a:r>
              <a:rPr kumimoji="0" lang="zh-TW" altLang="en-US"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日</a:t>
            </a:r>
            <a:r>
              <a:rPr kumimoji="0" lang="en-US" altLang="zh-TW"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
            </a:r>
            <a:br>
              <a:rPr kumimoji="0" lang="en-US" altLang="zh-TW"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br>
            <a:r>
              <a:rPr kumimoji="0" lang="en-US" altLang="zh-TW"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 </a:t>
            </a:r>
            <a:r>
              <a:rPr kumimoji="0" lang="zh-TW" altLang="en-US"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錄取公告：</a:t>
            </a:r>
            <a:r>
              <a:rPr kumimoji="0" lang="en-US" altLang="zh-TW"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112</a:t>
            </a:r>
            <a:r>
              <a:rPr kumimoji="0" lang="zh-TW" altLang="en-US"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年</a:t>
            </a:r>
            <a:r>
              <a:rPr kumimoji="0" lang="en-US" altLang="zh-TW"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6</a:t>
            </a:r>
            <a:r>
              <a:rPr kumimoji="0" lang="zh-TW" altLang="en-US"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月</a:t>
            </a:r>
            <a:r>
              <a:rPr kumimoji="0" lang="en-US" altLang="zh-TW"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14</a:t>
            </a:r>
            <a:r>
              <a:rPr kumimoji="0" lang="zh-TW" altLang="en-US"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日</a:t>
            </a:r>
            <a:endParaRPr kumimoji="0" lang="en-US" altLang="zh-TW"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 </a:t>
            </a:r>
            <a:endParaRPr kumimoji="0" lang="zh-TW" altLang="zh-TW" sz="24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endParaRPr>
          </a:p>
        </p:txBody>
      </p:sp>
      <p:sp>
        <p:nvSpPr>
          <p:cNvPr id="3" name="標題 2">
            <a:extLst>
              <a:ext uri="{FF2B5EF4-FFF2-40B4-BE49-F238E27FC236}">
                <a16:creationId xmlns:a16="http://schemas.microsoft.com/office/drawing/2014/main" xmlns="" id="{B89D947A-5666-4C82-8E79-BED4A7ED2388}"/>
              </a:ext>
            </a:extLst>
          </p:cNvPr>
          <p:cNvSpPr>
            <a:spLocks noGrp="1"/>
          </p:cNvSpPr>
          <p:nvPr>
            <p:ph type="title"/>
          </p:nvPr>
        </p:nvSpPr>
        <p:spPr>
          <a:xfrm>
            <a:off x="1981261" y="280007"/>
            <a:ext cx="8229478" cy="685835"/>
          </a:xfrm>
        </p:spPr>
        <p:txBody>
          <a:bodyPr>
            <a:scene3d>
              <a:camera prst="orthographicFront"/>
              <a:lightRig rig="threePt" dir="t"/>
            </a:scene3d>
            <a:sp3d extrusionH="57150">
              <a:bevelT w="38100" h="38100"/>
            </a:sp3d>
          </a:bodyPr>
          <a:lstStyle/>
          <a:p>
            <a:r>
              <a:rPr lang="zh-TW" altLang="en-US" sz="4000" b="1" dirty="0">
                <a:solidFill>
                  <a:srgbClr val="4A09ED"/>
                </a:solidFill>
                <a:latin typeface="標楷體" panose="03000509000000000000" pitchFamily="65" charset="-120"/>
              </a:rPr>
              <a:t>產特招生資訊</a:t>
            </a:r>
            <a:endParaRPr lang="zh-TW" altLang="en-US" dirty="0">
              <a:solidFill>
                <a:srgbClr val="4A09ED"/>
              </a:solidFill>
            </a:endParaRPr>
          </a:p>
        </p:txBody>
      </p:sp>
      <p:sp>
        <p:nvSpPr>
          <p:cNvPr id="5" name="向右箭號 1">
            <a:hlinkClick r:id="rId2" action="ppaction://hlinksldjump"/>
            <a:extLst>
              <a:ext uri="{FF2B5EF4-FFF2-40B4-BE49-F238E27FC236}">
                <a16:creationId xmlns:a16="http://schemas.microsoft.com/office/drawing/2014/main" xmlns="" id="{33E9208E-0BB4-4E1E-9BA0-0D1A33FA613F}"/>
              </a:ext>
            </a:extLst>
          </p:cNvPr>
          <p:cNvSpPr/>
          <p:nvPr/>
        </p:nvSpPr>
        <p:spPr>
          <a:xfrm>
            <a:off x="11395494" y="6265385"/>
            <a:ext cx="599612" cy="484632"/>
          </a:xfrm>
          <a:prstGeom prst="rightArrow">
            <a:avLst/>
          </a:prstGeom>
          <a:scene3d>
            <a:camera prst="orthographicFront"/>
            <a:lightRig rig="threePt" dir="t"/>
          </a:scene3d>
          <a:sp3d>
            <a:bevelT w="254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cs typeface="+mn-cs"/>
            </a:endParaRPr>
          </a:p>
        </p:txBody>
      </p:sp>
      <p:pic>
        <p:nvPicPr>
          <p:cNvPr id="6" name="Picture 2">
            <a:extLst>
              <a:ext uri="{FF2B5EF4-FFF2-40B4-BE49-F238E27FC236}">
                <a16:creationId xmlns:a16="http://schemas.microsoft.com/office/drawing/2014/main" xmlns="" id="{F20C5C88-9A25-42B4-A151-59F9FAF08F6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054332" y="5754674"/>
            <a:ext cx="1341162" cy="1103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圖片 3">
            <a:extLst>
              <a:ext uri="{FF2B5EF4-FFF2-40B4-BE49-F238E27FC236}">
                <a16:creationId xmlns:a16="http://schemas.microsoft.com/office/drawing/2014/main" xmlns="" id="{02D53D26-2C4D-4209-A351-D3F6BE7F6C64}"/>
              </a:ext>
            </a:extLst>
          </p:cNvPr>
          <p:cNvPicPr>
            <a:picLocks noChangeAspect="1"/>
          </p:cNvPicPr>
          <p:nvPr/>
        </p:nvPicPr>
        <p:blipFill>
          <a:blip r:embed="rId4"/>
          <a:stretch>
            <a:fillRect/>
          </a:stretch>
        </p:blipFill>
        <p:spPr>
          <a:xfrm>
            <a:off x="8713059" y="5754528"/>
            <a:ext cx="1341236" cy="1103472"/>
          </a:xfrm>
          <a:prstGeom prst="rect">
            <a:avLst/>
          </a:prstGeom>
        </p:spPr>
      </p:pic>
      <p:pic>
        <p:nvPicPr>
          <p:cNvPr id="7" name="圖片 6">
            <a:extLst>
              <a:ext uri="{FF2B5EF4-FFF2-40B4-BE49-F238E27FC236}">
                <a16:creationId xmlns:a16="http://schemas.microsoft.com/office/drawing/2014/main" xmlns="" id="{AAA998DB-4EF5-428F-8F37-646AF2BD19F2}"/>
              </a:ext>
            </a:extLst>
          </p:cNvPr>
          <p:cNvPicPr>
            <a:picLocks noChangeAspect="1"/>
          </p:cNvPicPr>
          <p:nvPr/>
        </p:nvPicPr>
        <p:blipFill>
          <a:blip r:embed="rId4"/>
          <a:stretch>
            <a:fillRect/>
          </a:stretch>
        </p:blipFill>
        <p:spPr>
          <a:xfrm>
            <a:off x="7370084" y="5754528"/>
            <a:ext cx="1341236" cy="1103472"/>
          </a:xfrm>
          <a:prstGeom prst="rect">
            <a:avLst/>
          </a:prstGeom>
        </p:spPr>
      </p:pic>
      <p:sp>
        <p:nvSpPr>
          <p:cNvPr id="8" name="矩形 7">
            <a:extLst>
              <a:ext uri="{FF2B5EF4-FFF2-40B4-BE49-F238E27FC236}">
                <a16:creationId xmlns:a16="http://schemas.microsoft.com/office/drawing/2014/main" xmlns="" id="{C3536313-9D69-4FE6-A562-17649008A5EE}"/>
              </a:ext>
            </a:extLst>
          </p:cNvPr>
          <p:cNvSpPr/>
          <p:nvPr/>
        </p:nvSpPr>
        <p:spPr>
          <a:xfrm>
            <a:off x="117763" y="1381699"/>
            <a:ext cx="8489906" cy="5196294"/>
          </a:xfrm>
          <a:prstGeom prst="rect">
            <a:avLst/>
          </a:prstGeom>
        </p:spPr>
        <p:txBody>
          <a:bodyPr wrap="square">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TW" sz="3200" b="1"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13</a:t>
            </a:r>
            <a:r>
              <a:rPr kumimoji="0" lang="zh-TW" altLang="en-US" sz="3200" b="1"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校</a:t>
            </a:r>
            <a:r>
              <a:rPr kumimoji="0" lang="en-US" altLang="zh-TW" sz="3200" b="1"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9</a:t>
            </a:r>
            <a:r>
              <a:rPr kumimoji="0" lang="zh-TW" altLang="en-US" sz="3200" b="1"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群</a:t>
            </a:r>
            <a:r>
              <a:rPr kumimoji="0" lang="en-US" altLang="zh-TW" sz="3200" b="1"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16</a:t>
            </a:r>
            <a:r>
              <a:rPr kumimoji="0" lang="zh-TW" altLang="en-US" sz="3200" b="1"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科 </a:t>
            </a:r>
            <a:r>
              <a:rPr kumimoji="0" lang="en-US" altLang="zh-TW" sz="3200" b="1"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140</a:t>
            </a:r>
            <a:r>
              <a:rPr kumimoji="0" lang="zh-TW" altLang="en-US" sz="3200" b="1"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名</a:t>
            </a:r>
          </a:p>
          <a:p>
            <a:pPr marL="0" marR="0" lvl="0" indent="0" algn="l" defTabSz="914400" rtl="0" eaLnBrk="1" fontAlgn="auto" latinLnBrk="0" hangingPunct="1">
              <a:lnSpc>
                <a:spcPct val="100000"/>
              </a:lnSpc>
              <a:spcBef>
                <a:spcPts val="200"/>
              </a:spcBef>
              <a:spcAft>
                <a:spcPts val="0"/>
              </a:spcAft>
              <a:buClrTx/>
              <a:buSzTx/>
              <a:buFontTx/>
              <a:buNone/>
              <a:tabLst/>
              <a:defRPr/>
            </a:pPr>
            <a:r>
              <a:rPr kumimoji="0" lang="zh-TW" altLang="en-US"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機械群：模具科、鑄造科、板金科、配管科</a:t>
            </a:r>
          </a:p>
          <a:p>
            <a:pPr marL="0" marR="0" lvl="0" indent="0" algn="l" defTabSz="914400" rtl="0" eaLnBrk="1" fontAlgn="auto" latinLnBrk="0" hangingPunct="1">
              <a:lnSpc>
                <a:spcPct val="100000"/>
              </a:lnSpc>
              <a:spcBef>
                <a:spcPts val="200"/>
              </a:spcBef>
              <a:spcAft>
                <a:spcPts val="0"/>
              </a:spcAft>
              <a:buClrTx/>
              <a:buSzTx/>
              <a:buFontTx/>
              <a:buNone/>
              <a:tabLst/>
              <a:defRPr/>
            </a:pPr>
            <a:r>
              <a:rPr kumimoji="0" lang="zh-TW" altLang="en-US"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海事群：航海科、輪機科</a:t>
            </a:r>
          </a:p>
          <a:p>
            <a:pPr marL="0" marR="0" lvl="0" indent="0" algn="l" defTabSz="914400" rtl="0" eaLnBrk="1" fontAlgn="auto" latinLnBrk="0" hangingPunct="1">
              <a:lnSpc>
                <a:spcPct val="100000"/>
              </a:lnSpc>
              <a:spcBef>
                <a:spcPts val="200"/>
              </a:spcBef>
              <a:spcAft>
                <a:spcPts val="0"/>
              </a:spcAft>
              <a:buClrTx/>
              <a:buSzTx/>
              <a:buFontTx/>
              <a:buNone/>
              <a:tabLst/>
              <a:defRPr/>
            </a:pPr>
            <a:r>
              <a:rPr kumimoji="0" lang="zh-TW" altLang="en-US"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水產群：漁業科、水產養殖科</a:t>
            </a:r>
          </a:p>
          <a:p>
            <a:pPr marL="0" marR="0" lvl="0" indent="0" algn="l" defTabSz="914400" rtl="0" eaLnBrk="1" fontAlgn="auto" latinLnBrk="0" hangingPunct="1">
              <a:lnSpc>
                <a:spcPct val="100000"/>
              </a:lnSpc>
              <a:spcBef>
                <a:spcPts val="200"/>
              </a:spcBef>
              <a:spcAft>
                <a:spcPts val="0"/>
              </a:spcAft>
              <a:buClrTx/>
              <a:buSzTx/>
              <a:buFontTx/>
              <a:buNone/>
              <a:tabLst/>
              <a:defRPr/>
            </a:pPr>
            <a:r>
              <a:rPr kumimoji="0" lang="zh-TW" altLang="en-US"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設計群：陶瓷工程科</a:t>
            </a:r>
            <a:endParaRPr kumimoji="0" lang="en-US" altLang="zh-TW"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endParaRPr>
          </a:p>
          <a:p>
            <a:pPr lvl="0">
              <a:spcBef>
                <a:spcPts val="200"/>
              </a:spcBef>
              <a:defRPr/>
            </a:pPr>
            <a:r>
              <a:rPr lang="zh-TW" altLang="en-US" sz="3200" dirty="0">
                <a:solidFill>
                  <a:srgbClr val="4A09ED"/>
                </a:solidFill>
                <a:latin typeface="標楷體" panose="03000509000000000000" pitchFamily="65" charset="-120"/>
                <a:ea typeface="標楷體" panose="03000509000000000000" pitchFamily="65" charset="-120"/>
              </a:rPr>
              <a:t>農業群：園藝科、農場經營科 </a:t>
            </a:r>
            <a:r>
              <a:rPr lang="en-US" altLang="zh-TW" sz="3200" dirty="0">
                <a:solidFill>
                  <a:srgbClr val="4A09ED"/>
                </a:solidFill>
                <a:latin typeface="標楷體" panose="03000509000000000000" pitchFamily="65" charset="-120"/>
                <a:ea typeface="標楷體" panose="03000509000000000000" pitchFamily="65" charset="-120"/>
              </a:rPr>
              <a:t/>
            </a:r>
            <a:br>
              <a:rPr lang="en-US" altLang="zh-TW" sz="3200" dirty="0">
                <a:solidFill>
                  <a:srgbClr val="4A09ED"/>
                </a:solidFill>
                <a:latin typeface="標楷體" panose="03000509000000000000" pitchFamily="65" charset="-120"/>
                <a:ea typeface="標楷體" panose="03000509000000000000" pitchFamily="65" charset="-120"/>
              </a:rPr>
            </a:br>
            <a:r>
              <a:rPr lang="zh-TW" altLang="en-US" sz="3200" dirty="0">
                <a:solidFill>
                  <a:srgbClr val="4A09ED"/>
                </a:solidFill>
                <a:latin typeface="標楷體" panose="03000509000000000000" pitchFamily="65" charset="-120"/>
                <a:ea typeface="標楷體" panose="03000509000000000000" pitchFamily="65" charset="-120"/>
              </a:rPr>
              <a:t>家政群：照顧服務科</a:t>
            </a:r>
            <a:endParaRPr kumimoji="0" lang="en-US" altLang="zh-TW" sz="3200" b="0"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endParaRPr>
          </a:p>
          <a:p>
            <a:pPr lvl="0">
              <a:spcBef>
                <a:spcPts val="200"/>
              </a:spcBef>
              <a:defRPr/>
            </a:pPr>
            <a:r>
              <a:rPr lang="zh-TW" altLang="en-US" sz="3200" dirty="0">
                <a:solidFill>
                  <a:srgbClr val="4A09ED"/>
                </a:solidFill>
                <a:latin typeface="標楷體" panose="03000509000000000000" pitchFamily="65" charset="-120"/>
                <a:ea typeface="標楷體" panose="03000509000000000000" pitchFamily="65" charset="-120"/>
              </a:rPr>
              <a:t>動力機械群：重機科</a:t>
            </a:r>
          </a:p>
          <a:p>
            <a:pPr>
              <a:spcBef>
                <a:spcPts val="200"/>
              </a:spcBef>
              <a:defRPr/>
            </a:pPr>
            <a:r>
              <a:rPr lang="zh-TW" altLang="en-US" sz="3200" dirty="0">
                <a:solidFill>
                  <a:srgbClr val="4A09ED"/>
                </a:solidFill>
                <a:latin typeface="標楷體" panose="03000509000000000000" pitchFamily="65" charset="-120"/>
                <a:ea typeface="標楷體" panose="03000509000000000000" pitchFamily="65" charset="-120"/>
              </a:rPr>
              <a:t>商業管理群：航運管理科</a:t>
            </a:r>
          </a:p>
          <a:p>
            <a:pPr lvl="0">
              <a:spcBef>
                <a:spcPts val="200"/>
              </a:spcBef>
              <a:defRPr/>
            </a:pPr>
            <a:r>
              <a:rPr lang="zh-TW" altLang="en-US" sz="3200" dirty="0">
                <a:solidFill>
                  <a:srgbClr val="4A09ED"/>
                </a:solidFill>
                <a:latin typeface="標楷體" panose="03000509000000000000" pitchFamily="65" charset="-120"/>
                <a:ea typeface="標楷體" panose="03000509000000000000" pitchFamily="65" charset="-120"/>
              </a:rPr>
              <a:t>土木與建築群：空間測繪科、土木科</a:t>
            </a:r>
          </a:p>
        </p:txBody>
      </p:sp>
    </p:spTree>
    <p:extLst>
      <p:ext uri="{BB962C8B-B14F-4D97-AF65-F5344CB8AC3E}">
        <p14:creationId xmlns:p14="http://schemas.microsoft.com/office/powerpoint/2010/main" val="1938578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extLst/>
          </p:nvPr>
        </p:nvGraphicFramePr>
        <p:xfrm>
          <a:off x="0" y="1190359"/>
          <a:ext cx="12192000" cy="5653452"/>
        </p:xfrm>
        <a:graphic>
          <a:graphicData uri="http://schemas.openxmlformats.org/drawingml/2006/table">
            <a:tbl>
              <a:tblPr firstRow="1" firstCol="1" lastRow="1" lastCol="1" bandRow="1" bandCol="1">
                <a:tableStyleId>{5C22544A-7EE6-4342-B048-85BDC9FD1C3A}</a:tableStyleId>
              </a:tblPr>
              <a:tblGrid>
                <a:gridCol w="1132514">
                  <a:extLst>
                    <a:ext uri="{9D8B030D-6E8A-4147-A177-3AD203B41FA5}">
                      <a16:colId xmlns:a16="http://schemas.microsoft.com/office/drawing/2014/main" xmlns="" val="20000"/>
                    </a:ext>
                  </a:extLst>
                </a:gridCol>
                <a:gridCol w="4206205">
                  <a:extLst>
                    <a:ext uri="{9D8B030D-6E8A-4147-A177-3AD203B41FA5}">
                      <a16:colId xmlns:a16="http://schemas.microsoft.com/office/drawing/2014/main" xmlns="" val="20001"/>
                    </a:ext>
                  </a:extLst>
                </a:gridCol>
                <a:gridCol w="4285728">
                  <a:extLst>
                    <a:ext uri="{9D8B030D-6E8A-4147-A177-3AD203B41FA5}">
                      <a16:colId xmlns:a16="http://schemas.microsoft.com/office/drawing/2014/main" xmlns="" val="20002"/>
                    </a:ext>
                  </a:extLst>
                </a:gridCol>
                <a:gridCol w="2567553">
                  <a:extLst>
                    <a:ext uri="{9D8B030D-6E8A-4147-A177-3AD203B41FA5}">
                      <a16:colId xmlns:a16="http://schemas.microsoft.com/office/drawing/2014/main" xmlns="" val="20003"/>
                    </a:ext>
                  </a:extLst>
                </a:gridCol>
              </a:tblGrid>
              <a:tr h="807833">
                <a:tc>
                  <a:txBody>
                    <a:bodyPr/>
                    <a:lstStyle/>
                    <a:p>
                      <a:pPr algn="ctr">
                        <a:spcAft>
                          <a:spcPts val="0"/>
                        </a:spcAft>
                      </a:pPr>
                      <a:r>
                        <a:rPr lang="zh-TW" sz="2100" kern="100" dirty="0">
                          <a:solidFill>
                            <a:srgbClr val="000000"/>
                          </a:solidFill>
                          <a:effectLst/>
                          <a:latin typeface="標楷體" panose="03000509000000000000" pitchFamily="65" charset="-120"/>
                          <a:ea typeface="標楷體" panose="03000509000000000000" pitchFamily="65" charset="-120"/>
                        </a:rPr>
                        <a:t>管道別</a:t>
                      </a:r>
                      <a:endParaRPr lang="en-US" altLang="zh-TW" sz="2100" kern="100" dirty="0">
                        <a:solidFill>
                          <a:srgbClr val="000000"/>
                        </a:solidFill>
                        <a:effectLst/>
                        <a:latin typeface="標楷體" panose="03000509000000000000" pitchFamily="65" charset="-120"/>
                        <a:ea typeface="標楷體" panose="03000509000000000000" pitchFamily="65" charset="-12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CC"/>
                    </a:solidFill>
                  </a:tcPr>
                </a:tc>
                <a:tc>
                  <a:txBody>
                    <a:bodyPr/>
                    <a:lstStyle/>
                    <a:p>
                      <a:pPr algn="ctr">
                        <a:spcAft>
                          <a:spcPts val="0"/>
                        </a:spcAft>
                      </a:pPr>
                      <a:r>
                        <a:rPr lang="zh-TW" sz="2100" kern="100" dirty="0">
                          <a:solidFill>
                            <a:srgbClr val="000000"/>
                          </a:solidFill>
                          <a:effectLst/>
                          <a:latin typeface="標楷體" panose="03000509000000000000" pitchFamily="65" charset="-120"/>
                          <a:ea typeface="標楷體" panose="03000509000000000000" pitchFamily="65" charset="-120"/>
                          <a:hlinkClick r:id="rId3" action="ppaction://hlinksldjump"/>
                        </a:rPr>
                        <a:t>產業特殊需求類科</a:t>
                      </a:r>
                      <a:r>
                        <a:rPr lang="en-US" altLang="zh-TW" sz="2100" kern="100" dirty="0">
                          <a:solidFill>
                            <a:srgbClr val="000000"/>
                          </a:solidFill>
                          <a:effectLst/>
                          <a:latin typeface="標楷體" panose="03000509000000000000" pitchFamily="65" charset="-120"/>
                          <a:ea typeface="標楷體" panose="03000509000000000000" pitchFamily="65" charset="-120"/>
                          <a:hlinkClick r:id="rId3" action="ppaction://hlinksldjump"/>
                        </a:rPr>
                        <a:t/>
                      </a:r>
                      <a:br>
                        <a:rPr lang="en-US" altLang="zh-TW" sz="2100" kern="100" dirty="0">
                          <a:solidFill>
                            <a:srgbClr val="000000"/>
                          </a:solidFill>
                          <a:effectLst/>
                          <a:latin typeface="標楷體" panose="03000509000000000000" pitchFamily="65" charset="-120"/>
                          <a:ea typeface="標楷體" panose="03000509000000000000" pitchFamily="65" charset="-120"/>
                          <a:hlinkClick r:id="rId3" action="ppaction://hlinksldjump"/>
                        </a:rPr>
                      </a:br>
                      <a:r>
                        <a:rPr lang="zh-TW" sz="2100" kern="100" dirty="0">
                          <a:solidFill>
                            <a:srgbClr val="000000"/>
                          </a:solidFill>
                          <a:effectLst/>
                          <a:latin typeface="標楷體" panose="03000509000000000000" pitchFamily="65" charset="-120"/>
                          <a:ea typeface="標楷體" panose="03000509000000000000" pitchFamily="65" charset="-120"/>
                          <a:hlinkClick r:id="rId3" action="ppaction://hlinksldjump"/>
                        </a:rPr>
                        <a:t>優先入學</a:t>
                      </a:r>
                      <a:endParaRPr lang="zh-TW" sz="2100"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CC"/>
                    </a:solidFill>
                  </a:tcPr>
                </a:tc>
                <a:tc>
                  <a:txBody>
                    <a:bodyPr/>
                    <a:lstStyle/>
                    <a:p>
                      <a:pPr algn="ctr">
                        <a:spcAft>
                          <a:spcPts val="0"/>
                        </a:spcAft>
                      </a:pPr>
                      <a:r>
                        <a:rPr lang="zh-TW" sz="2100" kern="100" dirty="0">
                          <a:solidFill>
                            <a:srgbClr val="000000"/>
                          </a:solidFill>
                          <a:effectLst/>
                          <a:latin typeface="標楷體" panose="03000509000000000000" pitchFamily="65" charset="-120"/>
                          <a:ea typeface="標楷體" panose="03000509000000000000" pitchFamily="65" charset="-120"/>
                          <a:hlinkClick r:id="rId4" action="ppaction://hlinksldjump"/>
                        </a:rPr>
                        <a:t>技</a:t>
                      </a:r>
                      <a:r>
                        <a:rPr lang="zh-TW" altLang="en-US" sz="2100" kern="100" dirty="0">
                          <a:solidFill>
                            <a:srgbClr val="000000"/>
                          </a:solidFill>
                          <a:effectLst/>
                          <a:latin typeface="標楷體" panose="03000509000000000000" pitchFamily="65" charset="-120"/>
                          <a:ea typeface="標楷體" panose="03000509000000000000" pitchFamily="65" charset="-120"/>
                          <a:hlinkClick r:id="rId4" action="ppaction://hlinksldjump"/>
                        </a:rPr>
                        <a:t>藝技能</a:t>
                      </a:r>
                      <a:r>
                        <a:rPr lang="zh-TW" sz="2100" kern="100" dirty="0">
                          <a:solidFill>
                            <a:srgbClr val="000000"/>
                          </a:solidFill>
                          <a:effectLst/>
                          <a:latin typeface="標楷體" panose="03000509000000000000" pitchFamily="65" charset="-120"/>
                          <a:ea typeface="標楷體" panose="03000509000000000000" pitchFamily="65" charset="-120"/>
                          <a:hlinkClick r:id="rId4" action="ppaction://hlinksldjump"/>
                        </a:rPr>
                        <a:t>優</a:t>
                      </a:r>
                      <a:r>
                        <a:rPr lang="zh-TW" altLang="en-US" sz="2100" kern="100" dirty="0">
                          <a:solidFill>
                            <a:srgbClr val="000000"/>
                          </a:solidFill>
                          <a:effectLst/>
                          <a:latin typeface="標楷體" panose="03000509000000000000" pitchFamily="65" charset="-120"/>
                          <a:ea typeface="標楷體" panose="03000509000000000000" pitchFamily="65" charset="-120"/>
                          <a:hlinkClick r:id="rId4" action="ppaction://hlinksldjump"/>
                        </a:rPr>
                        <a:t>良學生</a:t>
                      </a:r>
                      <a:endParaRPr lang="en-US" altLang="zh-TW" sz="2100" kern="100" dirty="0">
                        <a:solidFill>
                          <a:srgbClr val="000000"/>
                        </a:solidFill>
                        <a:effectLst/>
                        <a:latin typeface="標楷體" panose="03000509000000000000" pitchFamily="65" charset="-120"/>
                        <a:ea typeface="標楷體" panose="03000509000000000000" pitchFamily="65" charset="-120"/>
                        <a:hlinkClick r:id="rId4" action="ppaction://hlinksldjump"/>
                      </a:endParaRPr>
                    </a:p>
                    <a:p>
                      <a:pPr algn="ctr">
                        <a:spcAft>
                          <a:spcPts val="0"/>
                        </a:spcAft>
                      </a:pPr>
                      <a:r>
                        <a:rPr lang="zh-TW" sz="2100" kern="100" dirty="0">
                          <a:solidFill>
                            <a:srgbClr val="000000"/>
                          </a:solidFill>
                          <a:effectLst/>
                          <a:latin typeface="標楷體" panose="03000509000000000000" pitchFamily="65" charset="-120"/>
                          <a:ea typeface="標楷體" panose="03000509000000000000" pitchFamily="65" charset="-120"/>
                          <a:hlinkClick r:id="rId4" action="ppaction://hlinksldjump"/>
                        </a:rPr>
                        <a:t>甄審</a:t>
                      </a:r>
                      <a:r>
                        <a:rPr lang="zh-TW" altLang="en-US" sz="2100" kern="100" dirty="0">
                          <a:solidFill>
                            <a:srgbClr val="000000"/>
                          </a:solidFill>
                          <a:effectLst/>
                          <a:latin typeface="標楷體" panose="03000509000000000000" pitchFamily="65" charset="-120"/>
                          <a:ea typeface="標楷體" panose="03000509000000000000" pitchFamily="65" charset="-120"/>
                          <a:hlinkClick r:id="rId4" action="ppaction://hlinksldjump"/>
                        </a:rPr>
                        <a:t>入學</a:t>
                      </a:r>
                      <a:endParaRPr lang="zh-TW" sz="2100"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CC"/>
                    </a:solidFill>
                  </a:tcPr>
                </a:tc>
                <a:tc>
                  <a:txBody>
                    <a:bodyPr/>
                    <a:lstStyle/>
                    <a:p>
                      <a:pPr algn="ctr">
                        <a:spcAft>
                          <a:spcPts val="0"/>
                        </a:spcAft>
                      </a:pPr>
                      <a:r>
                        <a:rPr lang="zh-TW" sz="2100" kern="100" dirty="0">
                          <a:solidFill>
                            <a:srgbClr val="000000"/>
                          </a:solidFill>
                          <a:effectLst/>
                          <a:latin typeface="標楷體" panose="03000509000000000000" pitchFamily="65" charset="-120"/>
                          <a:ea typeface="標楷體" panose="03000509000000000000" pitchFamily="65" charset="-120"/>
                        </a:rPr>
                        <a:t>實用技能</a:t>
                      </a:r>
                      <a:endParaRPr lang="en-US" altLang="zh-TW" sz="2100" kern="100" dirty="0">
                        <a:solidFill>
                          <a:srgbClr val="000000"/>
                        </a:solidFill>
                        <a:effectLst/>
                        <a:latin typeface="標楷體" panose="03000509000000000000" pitchFamily="65" charset="-120"/>
                        <a:ea typeface="標楷體" panose="03000509000000000000" pitchFamily="65" charset="-120"/>
                      </a:endParaRPr>
                    </a:p>
                    <a:p>
                      <a:pPr algn="ctr">
                        <a:spcAft>
                          <a:spcPts val="0"/>
                        </a:spcAft>
                      </a:pPr>
                      <a:r>
                        <a:rPr lang="zh-TW" sz="2100" kern="100" dirty="0">
                          <a:solidFill>
                            <a:srgbClr val="000000"/>
                          </a:solidFill>
                          <a:effectLst/>
                          <a:latin typeface="標楷體" panose="03000509000000000000" pitchFamily="65" charset="-120"/>
                          <a:ea typeface="標楷體" panose="03000509000000000000" pitchFamily="65" charset="-120"/>
                        </a:rPr>
                        <a:t>學程入學</a:t>
                      </a:r>
                      <a:endParaRPr lang="zh-TW" sz="2100"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CC"/>
                    </a:solidFill>
                  </a:tcPr>
                </a:tc>
                <a:extLst>
                  <a:ext uri="{0D108BD9-81ED-4DB2-BD59-A6C34878D82A}">
                    <a16:rowId xmlns:a16="http://schemas.microsoft.com/office/drawing/2014/main" xmlns="" val="10000"/>
                  </a:ext>
                </a:extLst>
              </a:tr>
              <a:tr h="4169093">
                <a:tc>
                  <a:txBody>
                    <a:bodyPr/>
                    <a:lstStyle/>
                    <a:p>
                      <a:pPr algn="ctr">
                        <a:spcAft>
                          <a:spcPts val="0"/>
                        </a:spcAft>
                      </a:pPr>
                      <a:r>
                        <a:rPr lang="zh-TW" sz="2400" kern="100" dirty="0">
                          <a:solidFill>
                            <a:srgbClr val="000000"/>
                          </a:solidFill>
                          <a:effectLst/>
                          <a:latin typeface="標楷體" panose="03000509000000000000" pitchFamily="65" charset="-120"/>
                          <a:ea typeface="標楷體" panose="03000509000000000000" pitchFamily="65" charset="-120"/>
                        </a:rPr>
                        <a:t>報名</a:t>
                      </a:r>
                      <a:endParaRPr lang="en-US" altLang="zh-TW" sz="2400" kern="100" dirty="0">
                        <a:solidFill>
                          <a:srgbClr val="000000"/>
                        </a:solidFill>
                        <a:effectLst/>
                        <a:latin typeface="標楷體" panose="03000509000000000000" pitchFamily="65" charset="-120"/>
                        <a:ea typeface="標楷體" panose="03000509000000000000" pitchFamily="65" charset="-120"/>
                      </a:endParaRPr>
                    </a:p>
                    <a:p>
                      <a:pPr algn="ctr">
                        <a:spcAft>
                          <a:spcPts val="0"/>
                        </a:spcAft>
                      </a:pPr>
                      <a:r>
                        <a:rPr lang="zh-TW" sz="2400" kern="100" dirty="0">
                          <a:solidFill>
                            <a:srgbClr val="000000"/>
                          </a:solidFill>
                          <a:effectLst/>
                          <a:latin typeface="標楷體" panose="03000509000000000000" pitchFamily="65" charset="-120"/>
                          <a:ea typeface="標楷體" panose="03000509000000000000" pitchFamily="65" charset="-120"/>
                        </a:rPr>
                        <a:t>資格</a:t>
                      </a:r>
                      <a:endParaRPr lang="zh-TW" sz="2400"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CC"/>
                    </a:solidFill>
                  </a:tcPr>
                </a:tc>
                <a:tc>
                  <a:txBody>
                    <a:bodyPr/>
                    <a:lstStyle/>
                    <a:p>
                      <a:pPr>
                        <a:spcAft>
                          <a:spcPts val="0"/>
                        </a:spcAft>
                      </a:pPr>
                      <a:r>
                        <a:rPr lang="zh-TW" altLang="zh-TW" sz="2000" b="1" kern="100" dirty="0">
                          <a:solidFill>
                            <a:srgbClr val="4A09ED"/>
                          </a:solidFill>
                          <a:effectLst/>
                          <a:latin typeface="標楷體" panose="03000509000000000000" pitchFamily="65" charset="-120"/>
                          <a:ea typeface="標楷體" panose="03000509000000000000" pitchFamily="65" charset="-120"/>
                        </a:rPr>
                        <a:t>應屆畢業生</a:t>
                      </a:r>
                      <a:r>
                        <a:rPr lang="zh-TW" altLang="en-US" sz="2000" b="1" kern="100" dirty="0">
                          <a:solidFill>
                            <a:srgbClr val="4A09ED"/>
                          </a:solidFill>
                          <a:effectLst/>
                          <a:latin typeface="標楷體" panose="03000509000000000000" pitchFamily="65" charset="-120"/>
                          <a:ea typeface="標楷體" panose="03000509000000000000" pitchFamily="65" charset="-120"/>
                        </a:rPr>
                        <a:t>，</a:t>
                      </a:r>
                      <a:r>
                        <a:rPr lang="zh-TW" altLang="zh-TW" sz="2000" b="1" kern="100" dirty="0">
                          <a:solidFill>
                            <a:srgbClr val="4A09ED"/>
                          </a:solidFill>
                          <a:effectLst/>
                          <a:latin typeface="標楷體" panose="03000509000000000000" pitchFamily="65" charset="-120"/>
                          <a:ea typeface="標楷體" panose="03000509000000000000" pitchFamily="65" charset="-120"/>
                        </a:rPr>
                        <a:t>低收入戶</a:t>
                      </a:r>
                      <a:r>
                        <a:rPr lang="zh-TW" altLang="zh-TW" sz="2000" b="1" kern="100" dirty="0">
                          <a:solidFill>
                            <a:srgbClr val="000000"/>
                          </a:solidFill>
                          <a:effectLst/>
                          <a:latin typeface="標楷體" panose="03000509000000000000" pitchFamily="65" charset="-120"/>
                          <a:ea typeface="標楷體" panose="03000509000000000000" pitchFamily="65" charset="-120"/>
                        </a:rPr>
                        <a:t>子女優先入學</a:t>
                      </a:r>
                    </a:p>
                    <a:p>
                      <a:pPr>
                        <a:spcAft>
                          <a:spcPts val="0"/>
                        </a:spcAft>
                      </a:pPr>
                      <a:r>
                        <a:rPr lang="zh-TW" altLang="zh-TW" sz="2000" b="1" kern="100" dirty="0">
                          <a:solidFill>
                            <a:srgbClr val="000000"/>
                          </a:solidFill>
                          <a:effectLst/>
                          <a:latin typeface="標楷體" panose="03000509000000000000" pitchFamily="65" charset="-120"/>
                          <a:ea typeface="標楷體" panose="03000509000000000000" pitchFamily="65" charset="-120"/>
                        </a:rPr>
                        <a:t>在校期間</a:t>
                      </a:r>
                      <a:r>
                        <a:rPr lang="en-US" altLang="zh-TW" sz="2000" b="1" kern="100" dirty="0">
                          <a:solidFill>
                            <a:srgbClr val="000000"/>
                          </a:solidFill>
                          <a:effectLst/>
                          <a:latin typeface="標楷體" panose="03000509000000000000" pitchFamily="65" charset="-120"/>
                          <a:ea typeface="標楷體" panose="03000509000000000000" pitchFamily="65" charset="-120"/>
                        </a:rPr>
                        <a:t>3</a:t>
                      </a:r>
                      <a:r>
                        <a:rPr lang="zh-TW" altLang="zh-TW" sz="2000" b="1" kern="100" dirty="0">
                          <a:solidFill>
                            <a:srgbClr val="000000"/>
                          </a:solidFill>
                          <a:effectLst/>
                          <a:latin typeface="標楷體" panose="03000509000000000000" pitchFamily="65" charset="-120"/>
                          <a:ea typeface="標楷體" panose="03000509000000000000" pitchFamily="65" charset="-120"/>
                        </a:rPr>
                        <a:t>年免學費及雜費</a:t>
                      </a:r>
                      <a:r>
                        <a:rPr lang="en-US" altLang="zh-TW" sz="2000" b="1" kern="100" dirty="0">
                          <a:solidFill>
                            <a:srgbClr val="000000"/>
                          </a:solidFill>
                          <a:effectLst/>
                          <a:latin typeface="標楷體" panose="03000509000000000000" pitchFamily="65" charset="-120"/>
                          <a:ea typeface="標楷體" panose="03000509000000000000" pitchFamily="65" charset="-120"/>
                        </a:rPr>
                        <a:t/>
                      </a:r>
                      <a:br>
                        <a:rPr lang="en-US" altLang="zh-TW" sz="2000" b="1" kern="100" dirty="0">
                          <a:solidFill>
                            <a:srgbClr val="000000"/>
                          </a:solidFill>
                          <a:effectLst/>
                          <a:latin typeface="標楷體" panose="03000509000000000000" pitchFamily="65" charset="-120"/>
                          <a:ea typeface="標楷體" panose="03000509000000000000" pitchFamily="65" charset="-120"/>
                        </a:rPr>
                      </a:br>
                      <a:r>
                        <a:rPr lang="en-US" altLang="zh-TW" sz="2000" b="1" kern="100" dirty="0">
                          <a:solidFill>
                            <a:srgbClr val="000000"/>
                          </a:solidFill>
                          <a:effectLst/>
                          <a:latin typeface="標楷體" panose="03000509000000000000" pitchFamily="65" charset="-120"/>
                          <a:ea typeface="標楷體" panose="03000509000000000000" pitchFamily="65" charset="-120"/>
                        </a:rPr>
                        <a:t>(</a:t>
                      </a:r>
                      <a:r>
                        <a:rPr lang="zh-TW" altLang="zh-TW" sz="2000" b="1" kern="100" dirty="0">
                          <a:solidFill>
                            <a:srgbClr val="000000"/>
                          </a:solidFill>
                          <a:effectLst/>
                          <a:latin typeface="標楷體" panose="03000509000000000000" pitchFamily="65" charset="-120"/>
                          <a:ea typeface="標楷體" panose="03000509000000000000" pitchFamily="65" charset="-120"/>
                        </a:rPr>
                        <a:t>免申請、無門檻</a:t>
                      </a:r>
                      <a:r>
                        <a:rPr lang="en-US" altLang="zh-TW" sz="2000" b="1" kern="100" dirty="0">
                          <a:solidFill>
                            <a:srgbClr val="000000"/>
                          </a:solidFill>
                          <a:effectLst/>
                          <a:latin typeface="標楷體" panose="03000509000000000000" pitchFamily="65" charset="-120"/>
                          <a:ea typeface="標楷體" panose="03000509000000000000" pitchFamily="65" charset="-120"/>
                        </a:rPr>
                        <a:t>)</a:t>
                      </a:r>
                    </a:p>
                    <a:p>
                      <a:pPr>
                        <a:spcAft>
                          <a:spcPts val="0"/>
                        </a:spcAft>
                      </a:pPr>
                      <a:r>
                        <a:rPr lang="zh-TW" altLang="en-US" sz="2000" b="1" u="none" kern="100" dirty="0">
                          <a:solidFill>
                            <a:srgbClr val="00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具有</a:t>
                      </a:r>
                      <a:r>
                        <a:rPr lang="zh-TW" altLang="en-US" sz="2000" b="1" u="none" kern="100"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低收入戶子女、中低收入戶子女失業勞工子女、特殊境遇家庭子女、育幼院童、農漁民子女、軍公教遺族身心障礙人士子女、原住民</a:t>
                      </a:r>
                      <a:r>
                        <a:rPr lang="zh-TW" altLang="en-US" sz="2000" b="0" u="none"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rPr>
                        <a:t>等身分者始得報名。</a:t>
                      </a:r>
                      <a:r>
                        <a:rPr lang="en-US" altLang="zh-TW" sz="2000" b="0" u="none"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rPr>
                        <a:t/>
                      </a:r>
                      <a:br>
                        <a:rPr lang="en-US" altLang="zh-TW" sz="2000" b="0" u="none"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rPr>
                      </a:br>
                      <a:endParaRPr lang="en-US" altLang="zh-TW" sz="2000" b="0" u="none"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endParaRPr>
                    </a:p>
                    <a:p>
                      <a:pPr>
                        <a:spcAft>
                          <a:spcPts val="0"/>
                        </a:spcAft>
                      </a:pP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報名日期：</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5/26</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錄取公告：</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6/14</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報到日期：</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6/15</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主辦學校</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a:t>
                      </a: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瑞芳高工</a:t>
                      </a:r>
                      <a:endParaRPr lang="zh-TW"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alpha val="0"/>
                      </a:schemeClr>
                    </a:solidFill>
                  </a:tcPr>
                </a:tc>
                <a:tc>
                  <a:txBody>
                    <a:bodyPr/>
                    <a:lstStyle/>
                    <a:p>
                      <a:pPr marL="285750" indent="-285750">
                        <a:spcAft>
                          <a:spcPts val="0"/>
                        </a:spcAft>
                        <a:buFont typeface="標楷體" panose="03000509000000000000" pitchFamily="65" charset="-120"/>
                        <a:buChar char="☆"/>
                      </a:pPr>
                      <a:r>
                        <a:rPr lang="zh-TW" altLang="zh-TW" sz="2000" b="1" kern="100" dirty="0">
                          <a:solidFill>
                            <a:srgbClr val="000000"/>
                          </a:solidFill>
                          <a:effectLst/>
                          <a:latin typeface="標楷體" panose="03000509000000000000" pitchFamily="65" charset="-120"/>
                          <a:ea typeface="標楷體" panose="03000509000000000000" pitchFamily="65" charset="-120"/>
                        </a:rPr>
                        <a:t>國際</a:t>
                      </a:r>
                      <a:r>
                        <a:rPr lang="zh-TW" altLang="en-US" sz="2000" b="1" kern="100" dirty="0">
                          <a:solidFill>
                            <a:srgbClr val="000000"/>
                          </a:solidFill>
                          <a:effectLst/>
                          <a:latin typeface="標楷體" panose="03000509000000000000" pitchFamily="65" charset="-120"/>
                          <a:ea typeface="標楷體" panose="03000509000000000000" pitchFamily="65" charset="-120"/>
                        </a:rPr>
                        <a:t>、</a:t>
                      </a:r>
                      <a:r>
                        <a:rPr lang="zh-TW" altLang="zh-TW" sz="2000" b="1" kern="100" dirty="0">
                          <a:solidFill>
                            <a:srgbClr val="000000"/>
                          </a:solidFill>
                          <a:effectLst/>
                          <a:latin typeface="標楷體" panose="03000509000000000000" pitchFamily="65" charset="-120"/>
                          <a:ea typeface="標楷體" panose="03000509000000000000" pitchFamily="65" charset="-120"/>
                        </a:rPr>
                        <a:t>全國技能競賽（含科學展覽）成績優異</a:t>
                      </a:r>
                      <a:endParaRPr lang="en-US" altLang="zh-TW" sz="2000" b="1" kern="100" dirty="0">
                        <a:solidFill>
                          <a:srgbClr val="0000FF"/>
                        </a:solidFill>
                        <a:effectLst/>
                        <a:latin typeface="標楷體" panose="03000509000000000000" pitchFamily="65" charset="-120"/>
                        <a:ea typeface="標楷體" panose="03000509000000000000" pitchFamily="65" charset="-120"/>
                      </a:endParaRPr>
                    </a:p>
                    <a:p>
                      <a:pPr marL="285750" indent="-285750">
                        <a:spcAft>
                          <a:spcPts val="0"/>
                        </a:spcAft>
                        <a:buFont typeface="標楷體" panose="03000509000000000000" pitchFamily="65" charset="-120"/>
                        <a:buChar char="☆"/>
                      </a:pPr>
                      <a:r>
                        <a:rPr lang="zh-TW" altLang="zh-TW" sz="2000" b="1" kern="100" dirty="0">
                          <a:solidFill>
                            <a:srgbClr val="000000"/>
                          </a:solidFill>
                          <a:effectLst/>
                          <a:latin typeface="標楷體" panose="03000509000000000000" pitchFamily="65" charset="-120"/>
                          <a:ea typeface="標楷體" panose="03000509000000000000" pitchFamily="65" charset="-120"/>
                        </a:rPr>
                        <a:t>技藝技能比賽及科學展覽（不含成果展）優勝類</a:t>
                      </a:r>
                      <a:endParaRPr lang="en-US" altLang="zh-TW" sz="2000" b="1" kern="100" dirty="0">
                        <a:solidFill>
                          <a:srgbClr val="000000"/>
                        </a:solidFill>
                        <a:effectLst/>
                        <a:latin typeface="標楷體" panose="03000509000000000000" pitchFamily="65" charset="-120"/>
                        <a:ea typeface="標楷體" panose="03000509000000000000" pitchFamily="65" charset="-120"/>
                      </a:endParaRPr>
                    </a:p>
                    <a:p>
                      <a:pPr marL="285750" indent="-285750">
                        <a:spcAft>
                          <a:spcPts val="0"/>
                        </a:spcAft>
                        <a:buFont typeface="標楷體" panose="03000509000000000000" pitchFamily="65" charset="-120"/>
                        <a:buChar char="☆"/>
                      </a:pPr>
                      <a:r>
                        <a:rPr lang="zh-TW" altLang="zh-TW" sz="2000" b="1" kern="100" dirty="0">
                          <a:solidFill>
                            <a:srgbClr val="0000FF"/>
                          </a:solidFill>
                          <a:effectLst/>
                          <a:latin typeface="標楷體" panose="03000509000000000000" pitchFamily="65" charset="-120"/>
                          <a:ea typeface="標楷體" panose="03000509000000000000" pitchFamily="65" charset="-120"/>
                        </a:rPr>
                        <a:t>領有技術士證類</a:t>
                      </a:r>
                      <a:endParaRPr lang="en-US" altLang="zh-TW" sz="2000" b="1" kern="100" dirty="0">
                        <a:solidFill>
                          <a:srgbClr val="0000FF"/>
                        </a:solidFill>
                        <a:effectLst/>
                        <a:latin typeface="標楷體" panose="03000509000000000000" pitchFamily="65" charset="-120"/>
                        <a:ea typeface="標楷體" panose="03000509000000000000" pitchFamily="65" charset="-120"/>
                      </a:endParaRPr>
                    </a:p>
                    <a:p>
                      <a:pPr marL="285750" indent="-285750">
                        <a:spcAft>
                          <a:spcPts val="0"/>
                        </a:spcAft>
                        <a:buFont typeface="標楷體" panose="03000509000000000000" pitchFamily="65" charset="-120"/>
                        <a:buChar char="☆"/>
                      </a:pPr>
                      <a:r>
                        <a:rPr lang="zh-TW" altLang="zh-TW" sz="2000" b="1" kern="100" dirty="0">
                          <a:solidFill>
                            <a:srgbClr val="FF0000"/>
                          </a:solidFill>
                          <a:effectLst/>
                          <a:latin typeface="標楷體" panose="03000509000000000000" pitchFamily="65" charset="-120"/>
                          <a:ea typeface="標楷體" panose="03000509000000000000" pitchFamily="65" charset="-120"/>
                        </a:rPr>
                        <a:t>應屆畢業生選讀國中技藝教育課程且成績達該班</a:t>
                      </a:r>
                      <a:r>
                        <a:rPr lang="en-US" altLang="zh-TW" sz="2000" b="1" kern="100" dirty="0">
                          <a:solidFill>
                            <a:srgbClr val="FF0000"/>
                          </a:solidFill>
                          <a:effectLst/>
                          <a:latin typeface="標楷體" panose="03000509000000000000" pitchFamily="65" charset="-120"/>
                          <a:ea typeface="標楷體" panose="03000509000000000000" pitchFamily="65" charset="-120"/>
                        </a:rPr>
                        <a:t>PR</a:t>
                      </a:r>
                      <a:r>
                        <a:rPr lang="zh-TW" altLang="zh-TW" sz="2000" b="1" kern="100" dirty="0">
                          <a:solidFill>
                            <a:srgbClr val="FF0000"/>
                          </a:solidFill>
                          <a:effectLst/>
                          <a:latin typeface="標楷體" panose="03000509000000000000" pitchFamily="65" charset="-120"/>
                          <a:ea typeface="標楷體" panose="03000509000000000000" pitchFamily="65" charset="-120"/>
                        </a:rPr>
                        <a:t>值</a:t>
                      </a:r>
                      <a:r>
                        <a:rPr lang="en-US" altLang="zh-TW" sz="2000" b="1" kern="100" dirty="0">
                          <a:solidFill>
                            <a:srgbClr val="FF0000"/>
                          </a:solidFill>
                          <a:effectLst/>
                          <a:latin typeface="標楷體" panose="03000509000000000000" pitchFamily="65" charset="-120"/>
                          <a:ea typeface="標楷體" panose="03000509000000000000" pitchFamily="65" charset="-120"/>
                        </a:rPr>
                        <a:t>70</a:t>
                      </a:r>
                      <a:r>
                        <a:rPr lang="zh-TW" altLang="zh-TW" sz="2000" b="1" kern="100" dirty="0">
                          <a:solidFill>
                            <a:srgbClr val="FF0000"/>
                          </a:solidFill>
                          <a:effectLst/>
                          <a:latin typeface="標楷體" panose="03000509000000000000" pitchFamily="65" charset="-120"/>
                          <a:ea typeface="標楷體" panose="03000509000000000000" pitchFamily="65" charset="-120"/>
                        </a:rPr>
                        <a:t>分以上者</a:t>
                      </a:r>
                      <a:r>
                        <a:rPr lang="zh-TW" altLang="zh-TW" sz="2000" b="1" kern="100" dirty="0">
                          <a:solidFill>
                            <a:srgbClr val="000000"/>
                          </a:solidFill>
                          <a:effectLst/>
                          <a:latin typeface="標楷體" panose="03000509000000000000" pitchFamily="65" charset="-120"/>
                          <a:ea typeface="標楷體" panose="03000509000000000000" pitchFamily="65" charset="-120"/>
                        </a:rPr>
                        <a:t>。</a:t>
                      </a:r>
                      <a:r>
                        <a:rPr lang="en-US" altLang="zh-TW" sz="2000" b="1" kern="100" dirty="0">
                          <a:solidFill>
                            <a:srgbClr val="000000"/>
                          </a:solidFill>
                          <a:effectLst/>
                          <a:latin typeface="標楷體" panose="03000509000000000000" pitchFamily="65" charset="-120"/>
                          <a:ea typeface="標楷體" panose="03000509000000000000" pitchFamily="65" charset="-120"/>
                        </a:rPr>
                        <a:t/>
                      </a:r>
                      <a:br>
                        <a:rPr lang="en-US" altLang="zh-TW" sz="2000" b="1" kern="100" dirty="0">
                          <a:solidFill>
                            <a:srgbClr val="000000"/>
                          </a:solidFill>
                          <a:effectLst/>
                          <a:latin typeface="標楷體" panose="03000509000000000000" pitchFamily="65" charset="-120"/>
                          <a:ea typeface="標楷體" panose="03000509000000000000" pitchFamily="65" charset="-120"/>
                        </a:rPr>
                      </a:br>
                      <a:endParaRPr lang="en-US" altLang="zh-TW" sz="2000" b="1" kern="100" dirty="0">
                        <a:solidFill>
                          <a:srgbClr val="000000"/>
                        </a:solidFill>
                        <a:effectLst/>
                        <a:latin typeface="標楷體" panose="03000509000000000000" pitchFamily="65" charset="-120"/>
                        <a:ea typeface="標楷體" panose="03000509000000000000" pitchFamily="65" charset="-12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報名日期</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a:t>
                      </a: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網路報名</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:5/1-5/9</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         </a:t>
                      </a: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現場繳件</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:5/11</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錄取公告</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:6/14</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報到日期</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:6/15</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主辦學校</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a:t>
                      </a: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樟樹實中</a:t>
                      </a:r>
                      <a:endParaRPr lang="zh-TW" altLang="zh-TW" sz="2000" b="1"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alpha val="1000"/>
                      </a:schemeClr>
                    </a:solidFill>
                  </a:tcPr>
                </a:tc>
                <a:tc>
                  <a:txBody>
                    <a:bodyPr/>
                    <a:lstStyle/>
                    <a:p>
                      <a:pPr>
                        <a:spcAft>
                          <a:spcPts val="0"/>
                        </a:spcAft>
                      </a:pPr>
                      <a:r>
                        <a:rPr lang="zh-TW" sz="2000" b="1" kern="100" dirty="0">
                          <a:solidFill>
                            <a:srgbClr val="000000"/>
                          </a:solidFill>
                          <a:effectLst/>
                          <a:latin typeface="標楷體" panose="03000509000000000000" pitchFamily="65" charset="-120"/>
                          <a:ea typeface="標楷體" panose="03000509000000000000" pitchFamily="65" charset="-120"/>
                        </a:rPr>
                        <a:t>應屆畢業生，曾選習國中</a:t>
                      </a:r>
                      <a:r>
                        <a:rPr lang="zh-TW" sz="2000" b="1" kern="100" dirty="0">
                          <a:solidFill>
                            <a:srgbClr val="FF0000"/>
                          </a:solidFill>
                          <a:effectLst/>
                          <a:latin typeface="標楷體" panose="03000509000000000000" pitchFamily="65" charset="-120"/>
                          <a:ea typeface="標楷體" panose="03000509000000000000" pitchFamily="65" charset="-120"/>
                        </a:rPr>
                        <a:t>技藝教育</a:t>
                      </a:r>
                      <a:r>
                        <a:rPr lang="zh-TW" sz="2000" b="1" kern="100" dirty="0">
                          <a:solidFill>
                            <a:srgbClr val="000000"/>
                          </a:solidFill>
                          <a:effectLst/>
                          <a:latin typeface="標楷體" panose="03000509000000000000" pitchFamily="65" charset="-120"/>
                          <a:ea typeface="標楷體" panose="03000509000000000000" pitchFamily="65" charset="-120"/>
                        </a:rPr>
                        <a:t>學生優先分發，</a:t>
                      </a:r>
                      <a:r>
                        <a:rPr lang="zh-TW" sz="2000" b="1" kern="100" dirty="0">
                          <a:solidFill>
                            <a:srgbClr val="FF0000"/>
                          </a:solidFill>
                          <a:effectLst/>
                          <a:latin typeface="標楷體" panose="03000509000000000000" pitchFamily="65" charset="-120"/>
                          <a:ea typeface="標楷體" panose="03000509000000000000" pitchFamily="65" charset="-120"/>
                        </a:rPr>
                        <a:t>未</a:t>
                      </a:r>
                      <a:r>
                        <a:rPr lang="zh-TW" sz="2000" b="1" kern="100" dirty="0">
                          <a:solidFill>
                            <a:srgbClr val="000000"/>
                          </a:solidFill>
                          <a:effectLst/>
                          <a:latin typeface="標楷體" panose="03000509000000000000" pitchFamily="65" charset="-120"/>
                          <a:ea typeface="標楷體" panose="03000509000000000000" pitchFamily="65" charset="-120"/>
                        </a:rPr>
                        <a:t>曾選習國中技藝教育學生</a:t>
                      </a:r>
                      <a:r>
                        <a:rPr lang="zh-TW" sz="2000" b="1" kern="100" dirty="0">
                          <a:solidFill>
                            <a:srgbClr val="FF0000"/>
                          </a:solidFill>
                          <a:effectLst/>
                          <a:latin typeface="標楷體" panose="03000509000000000000" pitchFamily="65" charset="-120"/>
                          <a:ea typeface="標楷體" panose="03000509000000000000" pitchFamily="65" charset="-120"/>
                        </a:rPr>
                        <a:t>次之</a:t>
                      </a:r>
                      <a:r>
                        <a:rPr lang="zh-TW" sz="2000" b="1" kern="100" dirty="0">
                          <a:solidFill>
                            <a:srgbClr val="000000"/>
                          </a:solidFill>
                          <a:effectLst/>
                          <a:latin typeface="標楷體" panose="03000509000000000000" pitchFamily="65" charset="-120"/>
                          <a:ea typeface="標楷體" panose="03000509000000000000" pitchFamily="65" charset="-120"/>
                        </a:rPr>
                        <a:t>。</a:t>
                      </a:r>
                      <a:r>
                        <a:rPr lang="en-US" altLang="zh-TW" sz="2000" b="1" kern="100" dirty="0">
                          <a:solidFill>
                            <a:srgbClr val="000000"/>
                          </a:solidFill>
                          <a:effectLst/>
                          <a:latin typeface="標楷體" panose="03000509000000000000" pitchFamily="65" charset="-120"/>
                          <a:ea typeface="標楷體" panose="03000509000000000000" pitchFamily="65" charset="-120"/>
                        </a:rPr>
                        <a:t/>
                      </a:r>
                      <a:br>
                        <a:rPr lang="en-US" altLang="zh-TW" sz="2000" b="1" kern="100" dirty="0">
                          <a:solidFill>
                            <a:srgbClr val="000000"/>
                          </a:solidFill>
                          <a:effectLst/>
                          <a:latin typeface="標楷體" panose="03000509000000000000" pitchFamily="65" charset="-120"/>
                          <a:ea typeface="標楷體" panose="03000509000000000000" pitchFamily="65" charset="-120"/>
                        </a:rPr>
                      </a:br>
                      <a:endParaRPr lang="en-US" altLang="zh-TW" sz="2000" b="1" kern="100" dirty="0">
                        <a:solidFill>
                          <a:srgbClr val="000000"/>
                        </a:solidFill>
                        <a:effectLst/>
                        <a:latin typeface="標楷體" panose="03000509000000000000" pitchFamily="65" charset="-120"/>
                        <a:ea typeface="標楷體" panose="03000509000000000000" pitchFamily="65" charset="-120"/>
                      </a:endParaRPr>
                    </a:p>
                    <a:p>
                      <a:pPr>
                        <a:spcAft>
                          <a:spcPts val="0"/>
                        </a:spcAft>
                      </a:pP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endPar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endParaRPr>
                    </a:p>
                    <a:p>
                      <a:pPr>
                        <a:spcAft>
                          <a:spcPts val="0"/>
                        </a:spcAft>
                      </a:pPr>
                      <a:endPar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endParaRPr>
                    </a:p>
                    <a:p>
                      <a:pPr>
                        <a:spcAft>
                          <a:spcPts val="0"/>
                        </a:spcAft>
                      </a:pP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報名日期：</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5/18-5/24</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錄取公告：</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6/13</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報到日期：</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6/16</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主辦學校</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a:t>
                      </a: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大安高工</a:t>
                      </a:r>
                      <a:endParaRPr lang="zh-TW" sz="2000" b="1"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xmlns="" val="10002"/>
                  </a:ext>
                </a:extLst>
              </a:tr>
              <a:tr h="676526">
                <a:tc>
                  <a:txBody>
                    <a:bodyPr/>
                    <a:lstStyle/>
                    <a:p>
                      <a:pPr algn="ctr">
                        <a:spcAft>
                          <a:spcPts val="0"/>
                        </a:spcAft>
                      </a:pPr>
                      <a:r>
                        <a:rPr lang="zh-TW" altLang="en-US" sz="2400" b="1" kern="100" dirty="0">
                          <a:solidFill>
                            <a:srgbClr val="000000"/>
                          </a:solidFill>
                          <a:effectLst/>
                          <a:latin typeface="標楷體" panose="03000509000000000000" pitchFamily="65" charset="-120"/>
                          <a:ea typeface="標楷體" panose="03000509000000000000" pitchFamily="65" charset="-120"/>
                          <a:cs typeface="+mn-cs"/>
                        </a:rPr>
                        <a:t>報名費</a:t>
                      </a:r>
                      <a:endParaRPr lang="zh-TW" sz="2400" b="1" kern="100" dirty="0">
                        <a:solidFill>
                          <a:srgbClr val="000000"/>
                        </a:solidFill>
                        <a:effectLst/>
                        <a:latin typeface="標楷體" panose="03000509000000000000" pitchFamily="65" charset="-120"/>
                        <a:ea typeface="標楷體" panose="03000509000000000000" pitchFamily="65" charset="-120"/>
                        <a:cs typeface="+mn-cs"/>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CC"/>
                    </a:solidFill>
                  </a:tcPr>
                </a:tc>
                <a:tc>
                  <a:txBody>
                    <a:bodyPr/>
                    <a:lstStyle/>
                    <a:p>
                      <a:pPr marL="0" marR="0" indent="0" algn="ctr" defTabSz="914400" rtl="0" eaLnBrk="1" fontAlgn="auto" latinLnBrk="0" hangingPunct="1">
                        <a:lnSpc>
                          <a:spcPts val="4000"/>
                        </a:lnSpc>
                        <a:spcBef>
                          <a:spcPts val="0"/>
                        </a:spcBef>
                        <a:spcAft>
                          <a:spcPts val="0"/>
                        </a:spcAft>
                        <a:buClrTx/>
                        <a:buSzTx/>
                        <a:buFontTx/>
                        <a:buNone/>
                        <a:tabLst/>
                        <a:defRPr/>
                      </a:pPr>
                      <a:r>
                        <a:rPr lang="zh-TW" altLang="en-US" sz="3600" b="0"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rPr>
                        <a:t>免報名費</a:t>
                      </a:r>
                      <a:endParaRPr lang="zh-TW" altLang="zh-TW" sz="3600" b="0"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alpha val="2000"/>
                      </a:schemeClr>
                    </a:solidFill>
                  </a:tcPr>
                </a:tc>
                <a:tc>
                  <a:txBody>
                    <a:bodyPr/>
                    <a:lstStyle/>
                    <a:p>
                      <a:pPr marL="0" marR="0" indent="0" algn="ctr" defTabSz="914400" rtl="0" eaLnBrk="1" fontAlgn="auto" latinLnBrk="0" hangingPunct="1">
                        <a:lnSpc>
                          <a:spcPts val="4000"/>
                        </a:lnSpc>
                        <a:spcBef>
                          <a:spcPts val="0"/>
                        </a:spcBef>
                        <a:spcAft>
                          <a:spcPts val="0"/>
                        </a:spcAft>
                        <a:buClrTx/>
                        <a:buSzTx/>
                        <a:buFontTx/>
                        <a:buNone/>
                        <a:tabLst/>
                        <a:defRPr/>
                      </a:pPr>
                      <a:r>
                        <a:rPr lang="zh-TW" altLang="en-US" sz="3600" b="0"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rPr>
                        <a:t>免報名費</a:t>
                      </a:r>
                      <a:endParaRPr lang="zh-TW" altLang="zh-TW" sz="3600" b="0"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alpha val="4000"/>
                      </a:schemeClr>
                    </a:solidFill>
                  </a:tcPr>
                </a:tc>
                <a:tc>
                  <a:txBody>
                    <a:bodyPr/>
                    <a:lstStyle/>
                    <a:p>
                      <a:pPr algn="ctr">
                        <a:lnSpc>
                          <a:spcPts val="4000"/>
                        </a:lnSpc>
                        <a:spcAft>
                          <a:spcPts val="0"/>
                        </a:spcAft>
                      </a:pPr>
                      <a:r>
                        <a:rPr lang="en-US" altLang="zh-TW" sz="3600" b="0"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rPr>
                        <a:t>150</a:t>
                      </a:r>
                      <a:r>
                        <a:rPr lang="zh-TW" altLang="en-US" sz="3600" b="0"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rPr>
                        <a:t>元</a:t>
                      </a:r>
                      <a:endParaRPr lang="zh-TW" sz="3600" b="0"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xmlns="" val="10003"/>
                  </a:ext>
                </a:extLst>
              </a:tr>
            </a:tbl>
          </a:graphicData>
        </a:graphic>
      </p:graphicFrame>
      <p:pic>
        <p:nvPicPr>
          <p:cNvPr id="3"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209077" y="3"/>
            <a:ext cx="1358410" cy="11175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67915" y="14189"/>
            <a:ext cx="1341162" cy="1103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 name="圖片 1">
            <a:extLst>
              <a:ext uri="{FF2B5EF4-FFF2-40B4-BE49-F238E27FC236}">
                <a16:creationId xmlns:a16="http://schemas.microsoft.com/office/drawing/2014/main" xmlns="" id="{FF3672B6-7B7F-4440-AB73-769FC611CAA3}"/>
              </a:ext>
            </a:extLst>
          </p:cNvPr>
          <p:cNvPicPr>
            <a:picLocks noChangeAspect="1"/>
          </p:cNvPicPr>
          <p:nvPr/>
        </p:nvPicPr>
        <p:blipFill>
          <a:blip r:embed="rId6"/>
          <a:stretch>
            <a:fillRect/>
          </a:stretch>
        </p:blipFill>
        <p:spPr>
          <a:xfrm>
            <a:off x="10567487" y="8019"/>
            <a:ext cx="1359526" cy="1115665"/>
          </a:xfrm>
          <a:prstGeom prst="rect">
            <a:avLst/>
          </a:prstGeom>
        </p:spPr>
      </p:pic>
    </p:spTree>
    <p:extLst>
      <p:ext uri="{BB962C8B-B14F-4D97-AF65-F5344CB8AC3E}">
        <p14:creationId xmlns:p14="http://schemas.microsoft.com/office/powerpoint/2010/main" val="3761583195"/>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par>
                                <p:cTn id="8" presetID="21" presetClass="entr" presetSubtype="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heel(1)">
                                      <p:cBhvr>
                                        <p:cTn id="10"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xmlns="" id="{2D9C303C-C9C6-43A3-8CAF-4AE25C3092CD}"/>
              </a:ext>
            </a:extLst>
          </p:cNvPr>
          <p:cNvSpPr/>
          <p:nvPr/>
        </p:nvSpPr>
        <p:spPr>
          <a:xfrm>
            <a:off x="1066800" y="852593"/>
            <a:ext cx="9144000" cy="6063198"/>
          </a:xfrm>
          <a:prstGeom prst="rect">
            <a:avLst/>
          </a:prstGeom>
        </p:spPr>
        <p:txBody>
          <a:bodyPr wrap="square">
            <a:spAutoFit/>
            <a:scene3d>
              <a:camera prst="orthographicFront"/>
              <a:lightRig rig="threePt" dir="t"/>
            </a:scene3d>
            <a:sp3d extrusionH="57150">
              <a:bevelT w="38100" h="38100"/>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志願選填：一校多科</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24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申請資格與積分計算</a:t>
            </a:r>
            <a:r>
              <a:rPr kumimoji="0" lang="en-US" altLang="zh-TW" sz="18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a:t>
            </a:r>
            <a:r>
              <a:rPr kumimoji="0" lang="zh-TW" altLang="en-US" sz="18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擇優採計</a:t>
            </a:r>
            <a:r>
              <a:rPr kumimoji="0" lang="en-US" altLang="zh-TW" sz="18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a:t>
            </a:r>
            <a:r>
              <a:rPr kumimoji="0" lang="zh-TW" altLang="en-US" sz="24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rPr>
              <a:t>國際技能競賽</a:t>
            </a:r>
            <a:r>
              <a:rPr kumimoji="0" lang="zh-TW" altLang="zh-TW" sz="20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rPr>
              <a:t>（包括科技展覽）</a:t>
            </a:r>
            <a:endParaRPr kumimoji="0" lang="en-US" altLang="zh-TW" sz="20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   優勝以上</a:t>
            </a:r>
            <a:r>
              <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100</a:t>
            </a: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分，未得獎</a:t>
            </a:r>
            <a:r>
              <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95</a:t>
            </a: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分</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rPr>
              <a:t>全國技藝技能競賽</a:t>
            </a:r>
            <a:endParaRPr kumimoji="0" lang="en-US" altLang="zh-TW" sz="24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   前三名，主辦</a:t>
            </a:r>
            <a:r>
              <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95</a:t>
            </a: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分、協辦</a:t>
            </a:r>
            <a:r>
              <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80</a:t>
            </a: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分，四至六名，主辦</a:t>
            </a:r>
            <a:r>
              <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80</a:t>
            </a: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分、協辦</a:t>
            </a:r>
            <a:r>
              <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65</a:t>
            </a: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分</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rPr>
              <a:t>全國中小學科學展覽</a:t>
            </a:r>
            <a:r>
              <a:rPr kumimoji="0" lang="zh-TW" altLang="zh-TW" sz="24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rPr>
              <a:t>、臺灣國際科學展覽會</a:t>
            </a:r>
            <a:endParaRPr kumimoji="0" lang="en-US" altLang="zh-TW" sz="24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   前三名</a:t>
            </a:r>
            <a:r>
              <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95</a:t>
            </a: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分，四至優勝或佳作</a:t>
            </a:r>
            <a:r>
              <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80</a:t>
            </a: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分</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rPr>
              <a:t>其他國際特殊技藝技能競賽</a:t>
            </a:r>
            <a:endParaRPr kumimoji="0" lang="en-US" altLang="zh-TW" sz="24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   前三名</a:t>
            </a:r>
            <a:r>
              <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95</a:t>
            </a: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分，四至優勝</a:t>
            </a:r>
            <a:r>
              <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80</a:t>
            </a: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分</a:t>
            </a:r>
            <a:endPar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rPr>
              <a:t>各縣市技藝技能競賽、科學展覽</a:t>
            </a:r>
            <a:r>
              <a:rPr kumimoji="0" lang="en-US" altLang="zh-TW" sz="24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rPr>
              <a:t>(</a:t>
            </a:r>
            <a:r>
              <a:rPr kumimoji="0" lang="zh-TW" altLang="en-US" sz="24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rPr>
              <a:t>不包括成果展</a:t>
            </a:r>
            <a:r>
              <a:rPr kumimoji="0" lang="en-US" altLang="zh-TW" sz="24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rPr>
              <a:t>)</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   前三名</a:t>
            </a:r>
            <a:r>
              <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a:t>
            </a: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特優</a:t>
            </a:r>
            <a:r>
              <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)70</a:t>
            </a: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分，四至六名</a:t>
            </a:r>
            <a:r>
              <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a:t>
            </a: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優等</a:t>
            </a:r>
            <a:r>
              <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)65</a:t>
            </a: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分、佳作</a:t>
            </a:r>
            <a:r>
              <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60</a:t>
            </a: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分</a:t>
            </a:r>
            <a:endParaRPr kumimoji="0" lang="zh-TW" altLang="en-US" sz="2000" b="1"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rPr>
              <a:t>領有技術士證</a:t>
            </a:r>
            <a:endParaRPr kumimoji="0" lang="en-US" altLang="zh-TW" sz="24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2000" b="0" i="0" u="none" strike="noStrike" kern="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   </a:t>
            </a:r>
            <a:r>
              <a:rPr kumimoji="0" lang="zh-TW" altLang="zh-TW" sz="2000" b="0" i="0" u="none" strike="noStrike" kern="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領有丙級以上技術士證或相當於丙級以上之單一級技術士證</a:t>
            </a:r>
            <a:r>
              <a:rPr kumimoji="0" lang="en-US" altLang="zh-TW" sz="2000" b="0" i="0" u="none" strike="noStrike" kern="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50</a:t>
            </a:r>
            <a:r>
              <a:rPr kumimoji="0" lang="zh-TW" altLang="en-US" sz="2000" b="0" i="0" u="none" strike="noStrike" kern="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分</a:t>
            </a:r>
            <a:endParaRPr kumimoji="0" lang="zh-TW" altLang="zh-TW" sz="2000" b="0" i="0" u="none" strike="noStrike" kern="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24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rPr>
              <a:t>畢</a:t>
            </a:r>
            <a:r>
              <a:rPr kumimoji="0" lang="en-US" altLang="zh-TW" sz="24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rPr>
              <a:t>(</a:t>
            </a:r>
            <a:r>
              <a:rPr kumimoji="0" lang="zh-TW" altLang="en-US" sz="24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rPr>
              <a:t>結</a:t>
            </a:r>
            <a:r>
              <a:rPr kumimoji="0" lang="en-US" altLang="zh-TW" sz="24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rPr>
              <a:t>)</a:t>
            </a:r>
            <a:r>
              <a:rPr kumimoji="0" lang="zh-TW" altLang="en-US" sz="24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rPr>
              <a:t>業生技藝教育課程該班</a:t>
            </a:r>
            <a:r>
              <a:rPr kumimoji="0" lang="en-US" altLang="zh-TW" sz="24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rPr>
              <a:t>PR</a:t>
            </a:r>
            <a:r>
              <a:rPr kumimoji="0" lang="zh-TW" altLang="en-US" sz="24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rPr>
              <a:t>值</a:t>
            </a:r>
            <a:endParaRPr kumimoji="0" lang="en-US" altLang="zh-TW" sz="2400" b="1" i="0" u="none" strike="noStrike" kern="1200" cap="none" spc="0" normalizeH="0" baseline="0" noProof="0" dirty="0">
              <a:ln>
                <a:noFill/>
              </a:ln>
              <a:solidFill>
                <a:srgbClr val="9933FF"/>
              </a:solidFill>
              <a:effectLst/>
              <a:uLnTx/>
              <a:uFillTx/>
              <a:latin typeface="標楷體" panose="03000509000000000000" pitchFamily="65" charset="-120"/>
              <a:ea typeface="標楷體" panose="03000509000000000000" pitchFamily="65" charset="-120"/>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    </a:t>
            </a:r>
            <a:r>
              <a:rPr kumimoji="0" lang="en-US" altLang="zh-TW" sz="2000" b="0" i="0" u="none" strike="noStrike" kern="1200" cap="none" spc="0" normalizeH="0" baseline="0" noProof="0" dirty="0" err="1">
                <a:ln>
                  <a:noFill/>
                </a:ln>
                <a:solidFill>
                  <a:srgbClr val="FF0066"/>
                </a:solidFill>
                <a:effectLst/>
                <a:uLnTx/>
                <a:uFillTx/>
                <a:latin typeface="標楷體" panose="03000509000000000000" pitchFamily="65" charset="-120"/>
                <a:ea typeface="標楷體" panose="03000509000000000000" pitchFamily="65" charset="-120"/>
                <a:cs typeface="+mn-cs"/>
              </a:rPr>
              <a:t>PR90</a:t>
            </a: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以上</a:t>
            </a:r>
            <a:r>
              <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50</a:t>
            </a: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分，</a:t>
            </a:r>
            <a:r>
              <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80-90</a:t>
            </a: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者</a:t>
            </a:r>
            <a:r>
              <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45</a:t>
            </a: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分，</a:t>
            </a:r>
            <a:r>
              <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70-80</a:t>
            </a: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者</a:t>
            </a:r>
            <a:r>
              <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40</a:t>
            </a:r>
            <a:r>
              <a:rPr kumimoji="0" lang="zh-TW" altLang="en-US"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分</a:t>
            </a:r>
            <a:r>
              <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t/>
            </a:r>
            <a:br>
              <a:rPr kumimoji="0" lang="en-US" altLang="zh-TW" sz="2000" b="0" i="0" u="none" strike="noStrike" kern="1200" cap="none" spc="0" normalizeH="0" baseline="0" noProof="0" dirty="0">
                <a:ln>
                  <a:noFill/>
                </a:ln>
                <a:solidFill>
                  <a:srgbClr val="FF0066"/>
                </a:solidFill>
                <a:effectLst/>
                <a:uLnTx/>
                <a:uFillTx/>
                <a:latin typeface="標楷體" panose="03000509000000000000" pitchFamily="65" charset="-120"/>
                <a:ea typeface="標楷體" panose="03000509000000000000" pitchFamily="65" charset="-120"/>
                <a:cs typeface="+mn-cs"/>
              </a:rPr>
            </a:br>
            <a:r>
              <a:rPr kumimoji="0" lang="zh-TW" altLang="en-US" sz="2400" b="1"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簡章下載</a:t>
            </a:r>
            <a:r>
              <a:rPr kumimoji="0" lang="en-US" altLang="zh-TW" sz="2400" b="1"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:http://</a:t>
            </a:r>
            <a:r>
              <a:rPr kumimoji="0" lang="en-US" altLang="zh-TW" sz="2400" b="1" i="0" u="none" strike="noStrike" kern="1200" cap="none" spc="0" normalizeH="0" baseline="0" noProof="0" dirty="0" err="1">
                <a:ln>
                  <a:noFill/>
                </a:ln>
                <a:solidFill>
                  <a:srgbClr val="4A09ED"/>
                </a:solidFill>
                <a:effectLst/>
                <a:uLnTx/>
                <a:uFillTx/>
                <a:latin typeface="標楷體" panose="03000509000000000000" pitchFamily="65" charset="-120"/>
                <a:ea typeface="標楷體" panose="03000509000000000000" pitchFamily="65" charset="-120"/>
                <a:cs typeface="+mn-cs"/>
              </a:rPr>
              <a:t>www.saihs.edu.tw</a:t>
            </a:r>
            <a:r>
              <a:rPr kumimoji="0" lang="en-US" altLang="zh-TW" sz="2400" b="1"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a:t>
            </a:r>
            <a:endParaRPr kumimoji="0" lang="zh-TW" altLang="zh-TW" sz="2400" b="1"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endParaRPr>
          </a:p>
        </p:txBody>
      </p:sp>
      <p:sp>
        <p:nvSpPr>
          <p:cNvPr id="3" name="標題 2">
            <a:extLst>
              <a:ext uri="{FF2B5EF4-FFF2-40B4-BE49-F238E27FC236}">
                <a16:creationId xmlns:a16="http://schemas.microsoft.com/office/drawing/2014/main" xmlns="" id="{B89D947A-5666-4C82-8E79-BED4A7ED2388}"/>
              </a:ext>
            </a:extLst>
          </p:cNvPr>
          <p:cNvSpPr>
            <a:spLocks noGrp="1"/>
          </p:cNvSpPr>
          <p:nvPr>
            <p:ph type="title"/>
          </p:nvPr>
        </p:nvSpPr>
        <p:spPr>
          <a:xfrm>
            <a:off x="1066800" y="96007"/>
            <a:ext cx="10058400" cy="858473"/>
          </a:xfrm>
        </p:spPr>
        <p:txBody>
          <a:bodyPr>
            <a:scene3d>
              <a:camera prst="orthographicFront"/>
              <a:lightRig rig="threePt" dir="t"/>
            </a:scene3d>
            <a:sp3d extrusionH="57150">
              <a:bevelT w="38100" h="38100"/>
            </a:sp3d>
          </a:bodyPr>
          <a:lstStyle/>
          <a:p>
            <a:r>
              <a:rPr lang="zh-TW" altLang="en-US" sz="4000" b="1" dirty="0">
                <a:solidFill>
                  <a:srgbClr val="4A09ED"/>
                </a:solidFill>
                <a:latin typeface="標楷體" panose="03000509000000000000" pitchFamily="65" charset="-120"/>
              </a:rPr>
              <a:t>技優甄審招生資訊</a:t>
            </a:r>
            <a:endParaRPr lang="zh-TW" altLang="en-US" dirty="0">
              <a:solidFill>
                <a:srgbClr val="4A09ED"/>
              </a:solidFill>
            </a:endParaRPr>
          </a:p>
        </p:txBody>
      </p:sp>
      <p:sp>
        <p:nvSpPr>
          <p:cNvPr id="5" name="向右箭號 1">
            <a:hlinkClick r:id="rId2" action="ppaction://hlinksldjump"/>
            <a:extLst>
              <a:ext uri="{FF2B5EF4-FFF2-40B4-BE49-F238E27FC236}">
                <a16:creationId xmlns:a16="http://schemas.microsoft.com/office/drawing/2014/main" xmlns="" id="{33E9208E-0BB4-4E1E-9BA0-0D1A33FA613F}"/>
              </a:ext>
            </a:extLst>
          </p:cNvPr>
          <p:cNvSpPr/>
          <p:nvPr/>
        </p:nvSpPr>
        <p:spPr>
          <a:xfrm>
            <a:off x="11002713" y="6181033"/>
            <a:ext cx="601512" cy="484632"/>
          </a:xfrm>
          <a:prstGeom prst="rightArrow">
            <a:avLst/>
          </a:prstGeom>
          <a:scene3d>
            <a:camera prst="orthographicFront"/>
            <a:lightRig rig="threePt" dir="t"/>
          </a:scene3d>
          <a:sp3d>
            <a:bevelT w="254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prstClr val="white"/>
              </a:solidFill>
              <a:effectLst/>
              <a:uLnTx/>
              <a:uFillTx/>
              <a:latin typeface="Calibri" panose="020F0502020204030204"/>
              <a:ea typeface="標楷體" panose="03000509000000000000" pitchFamily="65" charset="-120"/>
              <a:cs typeface="+mn-cs"/>
            </a:endParaRPr>
          </a:p>
        </p:txBody>
      </p:sp>
      <p:pic>
        <p:nvPicPr>
          <p:cNvPr id="6" name="Picture 2">
            <a:extLst>
              <a:ext uri="{FF2B5EF4-FFF2-40B4-BE49-F238E27FC236}">
                <a16:creationId xmlns:a16="http://schemas.microsoft.com/office/drawing/2014/main" xmlns="" id="{5B3947CE-8BA5-41B1-B35A-DDFB6035793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92125" y="123324"/>
            <a:ext cx="1341162" cy="1103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圖片 3">
            <a:extLst>
              <a:ext uri="{FF2B5EF4-FFF2-40B4-BE49-F238E27FC236}">
                <a16:creationId xmlns:a16="http://schemas.microsoft.com/office/drawing/2014/main" xmlns="" id="{3446AE37-93A6-4C3B-BB86-F60FB0A8885F}"/>
              </a:ext>
            </a:extLst>
          </p:cNvPr>
          <p:cNvPicPr>
            <a:picLocks noChangeAspect="1"/>
          </p:cNvPicPr>
          <p:nvPr/>
        </p:nvPicPr>
        <p:blipFill>
          <a:blip r:embed="rId4"/>
          <a:stretch>
            <a:fillRect/>
          </a:stretch>
        </p:blipFill>
        <p:spPr>
          <a:xfrm>
            <a:off x="10332095" y="123324"/>
            <a:ext cx="1341236" cy="1103472"/>
          </a:xfrm>
          <a:prstGeom prst="rect">
            <a:avLst/>
          </a:prstGeom>
        </p:spPr>
      </p:pic>
      <p:pic>
        <p:nvPicPr>
          <p:cNvPr id="7" name="圖片 6">
            <a:extLst>
              <a:ext uri="{FF2B5EF4-FFF2-40B4-BE49-F238E27FC236}">
                <a16:creationId xmlns:a16="http://schemas.microsoft.com/office/drawing/2014/main" xmlns="" id="{DFB2E449-76CC-4758-9B6D-546AA1A8F8F1}"/>
              </a:ext>
            </a:extLst>
          </p:cNvPr>
          <p:cNvPicPr>
            <a:picLocks noChangeAspect="1"/>
          </p:cNvPicPr>
          <p:nvPr/>
        </p:nvPicPr>
        <p:blipFill>
          <a:blip r:embed="rId4"/>
          <a:stretch>
            <a:fillRect/>
          </a:stretch>
        </p:blipFill>
        <p:spPr>
          <a:xfrm>
            <a:off x="7651522" y="116520"/>
            <a:ext cx="1341236" cy="1103472"/>
          </a:xfrm>
          <a:prstGeom prst="rect">
            <a:avLst/>
          </a:prstGeom>
        </p:spPr>
      </p:pic>
      <p:sp>
        <p:nvSpPr>
          <p:cNvPr id="8" name="文字方塊 7">
            <a:extLst>
              <a:ext uri="{FF2B5EF4-FFF2-40B4-BE49-F238E27FC236}">
                <a16:creationId xmlns:a16="http://schemas.microsoft.com/office/drawing/2014/main" xmlns="" id="{787E0BD1-711E-4215-91EF-C8670BD5316F}"/>
              </a:ext>
            </a:extLst>
          </p:cNvPr>
          <p:cNvSpPr txBox="1"/>
          <p:nvPr/>
        </p:nvSpPr>
        <p:spPr>
          <a:xfrm>
            <a:off x="1502479" y="4193930"/>
            <a:ext cx="6727122" cy="858473"/>
          </a:xfrm>
          <a:prstGeom prst="rect">
            <a:avLst/>
          </a:prstGeom>
          <a:noFill/>
          <a:ln w="76200">
            <a:solidFill>
              <a:srgbClr val="FF0000"/>
            </a:solidFill>
          </a:ln>
          <a:scene3d>
            <a:camera prst="orthographicFront"/>
            <a:lightRig rig="threePt" dir="t"/>
          </a:scene3d>
          <a:sp3d>
            <a:bevelT/>
          </a:sp3d>
        </p:spPr>
        <p:txBody>
          <a:bodyPr wrap="square" rtlCol="0">
            <a:spAutoFit/>
          </a:bodyPr>
          <a:lstStyle/>
          <a:p>
            <a:pPr>
              <a:defRPr/>
            </a:pPr>
            <a:endParaRPr lang="zh-TW" altLang="en-US" dirty="0">
              <a:solidFill>
                <a:prstClr val="black"/>
              </a:solidFill>
              <a:latin typeface="Calibri" panose="020F0502020204030204"/>
              <a:ea typeface="標楷體" panose="03000509000000000000" pitchFamily="65" charset="-120"/>
            </a:endParaRPr>
          </a:p>
        </p:txBody>
      </p:sp>
      <p:sp>
        <p:nvSpPr>
          <p:cNvPr id="9" name="文字方塊 8">
            <a:extLst>
              <a:ext uri="{FF2B5EF4-FFF2-40B4-BE49-F238E27FC236}">
                <a16:creationId xmlns:a16="http://schemas.microsoft.com/office/drawing/2014/main" xmlns="" id="{52E777CD-7C93-4458-9332-0B314BDDF7C5}"/>
              </a:ext>
            </a:extLst>
          </p:cNvPr>
          <p:cNvSpPr txBox="1"/>
          <p:nvPr/>
        </p:nvSpPr>
        <p:spPr>
          <a:xfrm>
            <a:off x="1502479" y="5489330"/>
            <a:ext cx="6727122" cy="858473"/>
          </a:xfrm>
          <a:prstGeom prst="rect">
            <a:avLst/>
          </a:prstGeom>
          <a:noFill/>
          <a:ln w="76200">
            <a:solidFill>
              <a:srgbClr val="FF0000"/>
            </a:solidFill>
          </a:ln>
          <a:scene3d>
            <a:camera prst="orthographicFront"/>
            <a:lightRig rig="threePt" dir="t"/>
          </a:scene3d>
          <a:sp3d>
            <a:bevelT/>
          </a:sp3d>
        </p:spPr>
        <p:txBody>
          <a:bodyPr wrap="square" rtlCol="0">
            <a:spAutoFit/>
          </a:bodyPr>
          <a:lstStyle/>
          <a:p>
            <a:pPr>
              <a:defRPr/>
            </a:pPr>
            <a:endParaRPr lang="zh-TW" altLang="en-US" dirty="0">
              <a:solidFill>
                <a:prstClr val="black"/>
              </a:solidFill>
              <a:latin typeface="Calibri" panose="020F0502020204030204"/>
              <a:ea typeface="標楷體" panose="03000509000000000000" pitchFamily="65" charset="-120"/>
            </a:endParaRPr>
          </a:p>
        </p:txBody>
      </p:sp>
    </p:spTree>
    <p:extLst>
      <p:ext uri="{BB962C8B-B14F-4D97-AF65-F5344CB8AC3E}">
        <p14:creationId xmlns:p14="http://schemas.microsoft.com/office/powerpoint/2010/main" val="1100576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3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1000" fill="hold"/>
                                        <p:tgtEl>
                                          <p:spTgt spid="8"/>
                                        </p:tgtEl>
                                        <p:attrNameLst>
                                          <p:attrName>ppt_w</p:attrName>
                                        </p:attrNameLst>
                                      </p:cBhvr>
                                      <p:tavLst>
                                        <p:tav tm="0">
                                          <p:val>
                                            <p:fltVal val="0"/>
                                          </p:val>
                                        </p:tav>
                                        <p:tav tm="100000">
                                          <p:val>
                                            <p:strVal val="#ppt_w"/>
                                          </p:val>
                                        </p:tav>
                                      </p:tavLst>
                                    </p:anim>
                                    <p:anim calcmode="lin" valueType="num">
                                      <p:cBhvr>
                                        <p:cTn id="13" dur="1000" fill="hold"/>
                                        <p:tgtEl>
                                          <p:spTgt spid="8"/>
                                        </p:tgtEl>
                                        <p:attrNameLst>
                                          <p:attrName>ppt_h</p:attrName>
                                        </p:attrNameLst>
                                      </p:cBhvr>
                                      <p:tavLst>
                                        <p:tav tm="0">
                                          <p:val>
                                            <p:fltVal val="0"/>
                                          </p:val>
                                        </p:tav>
                                        <p:tav tm="100000">
                                          <p:val>
                                            <p:strVal val="#ppt_h"/>
                                          </p:val>
                                        </p:tav>
                                      </p:tavLst>
                                    </p:anim>
                                    <p:anim calcmode="lin" valueType="num">
                                      <p:cBhvr>
                                        <p:cTn id="14" dur="1000" fill="hold"/>
                                        <p:tgtEl>
                                          <p:spTgt spid="8"/>
                                        </p:tgtEl>
                                        <p:attrNameLst>
                                          <p:attrName>style.rotation</p:attrName>
                                        </p:attrNameLst>
                                      </p:cBhvr>
                                      <p:tavLst>
                                        <p:tav tm="0">
                                          <p:val>
                                            <p:fltVal val="90"/>
                                          </p:val>
                                        </p:tav>
                                        <p:tav tm="100000">
                                          <p:val>
                                            <p:fltVal val="0"/>
                                          </p:val>
                                        </p:tav>
                                      </p:tavLst>
                                    </p:anim>
                                    <p:animEffect transition="in" filter="fade">
                                      <p:cBhvr>
                                        <p:cTn id="15" dur="1000"/>
                                        <p:tgtEl>
                                          <p:spTgt spid="8"/>
                                        </p:tgtEl>
                                      </p:cBhvr>
                                    </p:animEffect>
                                  </p:childTnLst>
                                </p:cTn>
                              </p:par>
                            </p:childTnLst>
                          </p:cTn>
                        </p:par>
                      </p:childTnLst>
                    </p:cTn>
                  </p:par>
                  <p:par>
                    <p:cTn id="16" fill="hold">
                      <p:stCondLst>
                        <p:cond delay="indefinite"/>
                      </p:stCondLst>
                      <p:childTnLst>
                        <p:par>
                          <p:cTn id="17" fill="hold">
                            <p:stCondLst>
                              <p:cond delay="0"/>
                            </p:stCondLst>
                            <p:childTnLst>
                              <p:par>
                                <p:cTn id="18" presetID="31" presetClass="entr" presetSubtype="0"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1000" fill="hold"/>
                                        <p:tgtEl>
                                          <p:spTgt spid="9"/>
                                        </p:tgtEl>
                                        <p:attrNameLst>
                                          <p:attrName>ppt_w</p:attrName>
                                        </p:attrNameLst>
                                      </p:cBhvr>
                                      <p:tavLst>
                                        <p:tav tm="0">
                                          <p:val>
                                            <p:fltVal val="0"/>
                                          </p:val>
                                        </p:tav>
                                        <p:tav tm="100000">
                                          <p:val>
                                            <p:strVal val="#ppt_w"/>
                                          </p:val>
                                        </p:tav>
                                      </p:tavLst>
                                    </p:anim>
                                    <p:anim calcmode="lin" valueType="num">
                                      <p:cBhvr>
                                        <p:cTn id="21" dur="1000" fill="hold"/>
                                        <p:tgtEl>
                                          <p:spTgt spid="9"/>
                                        </p:tgtEl>
                                        <p:attrNameLst>
                                          <p:attrName>ppt_h</p:attrName>
                                        </p:attrNameLst>
                                      </p:cBhvr>
                                      <p:tavLst>
                                        <p:tav tm="0">
                                          <p:val>
                                            <p:fltVal val="0"/>
                                          </p:val>
                                        </p:tav>
                                        <p:tav tm="100000">
                                          <p:val>
                                            <p:strVal val="#ppt_h"/>
                                          </p:val>
                                        </p:tav>
                                      </p:tavLst>
                                    </p:anim>
                                    <p:anim calcmode="lin" valueType="num">
                                      <p:cBhvr>
                                        <p:cTn id="22" dur="1000" fill="hold"/>
                                        <p:tgtEl>
                                          <p:spTgt spid="9"/>
                                        </p:tgtEl>
                                        <p:attrNameLst>
                                          <p:attrName>style.rotation</p:attrName>
                                        </p:attrNameLst>
                                      </p:cBhvr>
                                      <p:tavLst>
                                        <p:tav tm="0">
                                          <p:val>
                                            <p:fltVal val="90"/>
                                          </p:val>
                                        </p:tav>
                                        <p:tav tm="100000">
                                          <p:val>
                                            <p:fltVal val="0"/>
                                          </p:val>
                                        </p:tav>
                                      </p:tavLst>
                                    </p:anim>
                                    <p:animEffect transition="in" filter="fade">
                                      <p:cBhvr>
                                        <p:cTn id="2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83.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graphicFrame>
        <p:nvGraphicFramePr>
          <p:cNvPr id="5" name="表格 4"/>
          <p:cNvGraphicFramePr>
            <a:graphicFrameLocks noGrp="1"/>
          </p:cNvGraphicFramePr>
          <p:nvPr>
            <p:extLst>
              <p:ext uri="{D42A27DB-BD31-4B8C-83A1-F6EECF244321}">
                <p14:modId xmlns:p14="http://schemas.microsoft.com/office/powerpoint/2010/main" val="2059477292"/>
              </p:ext>
            </p:extLst>
          </p:nvPr>
        </p:nvGraphicFramePr>
        <p:xfrm>
          <a:off x="0" y="1190359"/>
          <a:ext cx="12192000" cy="5653452"/>
        </p:xfrm>
        <a:graphic>
          <a:graphicData uri="http://schemas.openxmlformats.org/drawingml/2006/table">
            <a:tbl>
              <a:tblPr firstRow="1" firstCol="1" lastRow="1" lastCol="1" bandRow="1" bandCol="1">
                <a:tableStyleId>{5C22544A-7EE6-4342-B048-85BDC9FD1C3A}</a:tableStyleId>
              </a:tblPr>
              <a:tblGrid>
                <a:gridCol w="1132514">
                  <a:extLst>
                    <a:ext uri="{9D8B030D-6E8A-4147-A177-3AD203B41FA5}">
                      <a16:colId xmlns:a16="http://schemas.microsoft.com/office/drawing/2014/main" xmlns="" val="20000"/>
                    </a:ext>
                  </a:extLst>
                </a:gridCol>
                <a:gridCol w="4206205">
                  <a:extLst>
                    <a:ext uri="{9D8B030D-6E8A-4147-A177-3AD203B41FA5}">
                      <a16:colId xmlns:a16="http://schemas.microsoft.com/office/drawing/2014/main" xmlns="" val="20001"/>
                    </a:ext>
                  </a:extLst>
                </a:gridCol>
                <a:gridCol w="4285728">
                  <a:extLst>
                    <a:ext uri="{9D8B030D-6E8A-4147-A177-3AD203B41FA5}">
                      <a16:colId xmlns:a16="http://schemas.microsoft.com/office/drawing/2014/main" xmlns="" val="20002"/>
                    </a:ext>
                  </a:extLst>
                </a:gridCol>
                <a:gridCol w="2567553">
                  <a:extLst>
                    <a:ext uri="{9D8B030D-6E8A-4147-A177-3AD203B41FA5}">
                      <a16:colId xmlns:a16="http://schemas.microsoft.com/office/drawing/2014/main" xmlns="" val="20003"/>
                    </a:ext>
                  </a:extLst>
                </a:gridCol>
              </a:tblGrid>
              <a:tr h="807833">
                <a:tc>
                  <a:txBody>
                    <a:bodyPr/>
                    <a:lstStyle/>
                    <a:p>
                      <a:pPr algn="ctr">
                        <a:spcAft>
                          <a:spcPts val="0"/>
                        </a:spcAft>
                      </a:pPr>
                      <a:r>
                        <a:rPr lang="zh-TW" sz="2100" kern="100" dirty="0">
                          <a:solidFill>
                            <a:srgbClr val="000000"/>
                          </a:solidFill>
                          <a:effectLst/>
                          <a:latin typeface="標楷體" panose="03000509000000000000" pitchFamily="65" charset="-120"/>
                          <a:ea typeface="標楷體" panose="03000509000000000000" pitchFamily="65" charset="-120"/>
                        </a:rPr>
                        <a:t>管道別</a:t>
                      </a:r>
                      <a:endParaRPr lang="en-US" altLang="zh-TW" sz="2100" kern="100" dirty="0">
                        <a:solidFill>
                          <a:srgbClr val="000000"/>
                        </a:solidFill>
                        <a:effectLst/>
                        <a:latin typeface="標楷體" panose="03000509000000000000" pitchFamily="65" charset="-120"/>
                        <a:ea typeface="標楷體" panose="03000509000000000000" pitchFamily="65" charset="-12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CC"/>
                    </a:solidFill>
                  </a:tcPr>
                </a:tc>
                <a:tc>
                  <a:txBody>
                    <a:bodyPr/>
                    <a:lstStyle/>
                    <a:p>
                      <a:pPr algn="ctr">
                        <a:spcAft>
                          <a:spcPts val="0"/>
                        </a:spcAft>
                      </a:pPr>
                      <a:r>
                        <a:rPr lang="zh-TW" sz="2100" kern="100" dirty="0">
                          <a:solidFill>
                            <a:srgbClr val="000000"/>
                          </a:solidFill>
                          <a:effectLst/>
                          <a:latin typeface="標楷體" panose="03000509000000000000" pitchFamily="65" charset="-120"/>
                          <a:ea typeface="標楷體" panose="03000509000000000000" pitchFamily="65" charset="-120"/>
                          <a:hlinkClick r:id="rId3" action="ppaction://hlinksldjump"/>
                        </a:rPr>
                        <a:t>產業特殊需求類科</a:t>
                      </a:r>
                      <a:r>
                        <a:rPr lang="en-US" altLang="zh-TW" sz="2100" kern="100" dirty="0">
                          <a:solidFill>
                            <a:srgbClr val="000000"/>
                          </a:solidFill>
                          <a:effectLst/>
                          <a:latin typeface="標楷體" panose="03000509000000000000" pitchFamily="65" charset="-120"/>
                          <a:ea typeface="標楷體" panose="03000509000000000000" pitchFamily="65" charset="-120"/>
                          <a:hlinkClick r:id="rId3" action="ppaction://hlinksldjump"/>
                        </a:rPr>
                        <a:t/>
                      </a:r>
                      <a:br>
                        <a:rPr lang="en-US" altLang="zh-TW" sz="2100" kern="100" dirty="0">
                          <a:solidFill>
                            <a:srgbClr val="000000"/>
                          </a:solidFill>
                          <a:effectLst/>
                          <a:latin typeface="標楷體" panose="03000509000000000000" pitchFamily="65" charset="-120"/>
                          <a:ea typeface="標楷體" panose="03000509000000000000" pitchFamily="65" charset="-120"/>
                          <a:hlinkClick r:id="rId3" action="ppaction://hlinksldjump"/>
                        </a:rPr>
                      </a:br>
                      <a:r>
                        <a:rPr lang="zh-TW" sz="2100" kern="100" dirty="0">
                          <a:solidFill>
                            <a:srgbClr val="000000"/>
                          </a:solidFill>
                          <a:effectLst/>
                          <a:latin typeface="標楷體" panose="03000509000000000000" pitchFamily="65" charset="-120"/>
                          <a:ea typeface="標楷體" panose="03000509000000000000" pitchFamily="65" charset="-120"/>
                          <a:hlinkClick r:id="rId3" action="ppaction://hlinksldjump"/>
                        </a:rPr>
                        <a:t>優先入學</a:t>
                      </a:r>
                      <a:endParaRPr lang="zh-TW" sz="2100"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CC"/>
                    </a:solidFill>
                  </a:tcPr>
                </a:tc>
                <a:tc>
                  <a:txBody>
                    <a:bodyPr/>
                    <a:lstStyle/>
                    <a:p>
                      <a:pPr algn="ctr">
                        <a:spcAft>
                          <a:spcPts val="0"/>
                        </a:spcAft>
                      </a:pPr>
                      <a:r>
                        <a:rPr lang="zh-TW" sz="2100" kern="100" dirty="0">
                          <a:solidFill>
                            <a:srgbClr val="000000"/>
                          </a:solidFill>
                          <a:effectLst/>
                          <a:latin typeface="標楷體" panose="03000509000000000000" pitchFamily="65" charset="-120"/>
                          <a:ea typeface="標楷體" panose="03000509000000000000" pitchFamily="65" charset="-120"/>
                          <a:hlinkClick r:id="rId4" action="ppaction://hlinksldjump"/>
                        </a:rPr>
                        <a:t>技</a:t>
                      </a:r>
                      <a:r>
                        <a:rPr lang="zh-TW" altLang="en-US" sz="2100" kern="100" dirty="0">
                          <a:solidFill>
                            <a:srgbClr val="000000"/>
                          </a:solidFill>
                          <a:effectLst/>
                          <a:latin typeface="標楷體" panose="03000509000000000000" pitchFamily="65" charset="-120"/>
                          <a:ea typeface="標楷體" panose="03000509000000000000" pitchFamily="65" charset="-120"/>
                          <a:hlinkClick r:id="rId4" action="ppaction://hlinksldjump"/>
                        </a:rPr>
                        <a:t>藝技能</a:t>
                      </a:r>
                      <a:r>
                        <a:rPr lang="zh-TW" sz="2100" kern="100" dirty="0">
                          <a:solidFill>
                            <a:srgbClr val="000000"/>
                          </a:solidFill>
                          <a:effectLst/>
                          <a:latin typeface="標楷體" panose="03000509000000000000" pitchFamily="65" charset="-120"/>
                          <a:ea typeface="標楷體" panose="03000509000000000000" pitchFamily="65" charset="-120"/>
                          <a:hlinkClick r:id="rId4" action="ppaction://hlinksldjump"/>
                        </a:rPr>
                        <a:t>優</a:t>
                      </a:r>
                      <a:r>
                        <a:rPr lang="zh-TW" altLang="en-US" sz="2100" kern="100" dirty="0">
                          <a:solidFill>
                            <a:srgbClr val="000000"/>
                          </a:solidFill>
                          <a:effectLst/>
                          <a:latin typeface="標楷體" panose="03000509000000000000" pitchFamily="65" charset="-120"/>
                          <a:ea typeface="標楷體" panose="03000509000000000000" pitchFamily="65" charset="-120"/>
                          <a:hlinkClick r:id="rId4" action="ppaction://hlinksldjump"/>
                        </a:rPr>
                        <a:t>良學生</a:t>
                      </a:r>
                      <a:endParaRPr lang="en-US" altLang="zh-TW" sz="2100" kern="100" dirty="0">
                        <a:solidFill>
                          <a:srgbClr val="000000"/>
                        </a:solidFill>
                        <a:effectLst/>
                        <a:latin typeface="標楷體" panose="03000509000000000000" pitchFamily="65" charset="-120"/>
                        <a:ea typeface="標楷體" panose="03000509000000000000" pitchFamily="65" charset="-120"/>
                        <a:hlinkClick r:id="rId4" action="ppaction://hlinksldjump"/>
                      </a:endParaRPr>
                    </a:p>
                    <a:p>
                      <a:pPr algn="ctr">
                        <a:spcAft>
                          <a:spcPts val="0"/>
                        </a:spcAft>
                      </a:pPr>
                      <a:r>
                        <a:rPr lang="zh-TW" sz="2100" kern="100" dirty="0">
                          <a:solidFill>
                            <a:srgbClr val="000000"/>
                          </a:solidFill>
                          <a:effectLst/>
                          <a:latin typeface="標楷體" panose="03000509000000000000" pitchFamily="65" charset="-120"/>
                          <a:ea typeface="標楷體" panose="03000509000000000000" pitchFamily="65" charset="-120"/>
                          <a:hlinkClick r:id="rId4" action="ppaction://hlinksldjump"/>
                        </a:rPr>
                        <a:t>甄審</a:t>
                      </a:r>
                      <a:r>
                        <a:rPr lang="zh-TW" altLang="en-US" sz="2100" kern="100" dirty="0">
                          <a:solidFill>
                            <a:srgbClr val="000000"/>
                          </a:solidFill>
                          <a:effectLst/>
                          <a:latin typeface="標楷體" panose="03000509000000000000" pitchFamily="65" charset="-120"/>
                          <a:ea typeface="標楷體" panose="03000509000000000000" pitchFamily="65" charset="-120"/>
                          <a:hlinkClick r:id="rId4" action="ppaction://hlinksldjump"/>
                        </a:rPr>
                        <a:t>入學</a:t>
                      </a:r>
                      <a:endParaRPr lang="zh-TW" sz="2100"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CC"/>
                    </a:solidFill>
                  </a:tcPr>
                </a:tc>
                <a:tc>
                  <a:txBody>
                    <a:bodyPr/>
                    <a:lstStyle/>
                    <a:p>
                      <a:pPr algn="ctr">
                        <a:spcAft>
                          <a:spcPts val="0"/>
                        </a:spcAft>
                      </a:pPr>
                      <a:r>
                        <a:rPr lang="zh-TW" sz="2100" kern="100" dirty="0">
                          <a:solidFill>
                            <a:srgbClr val="000000"/>
                          </a:solidFill>
                          <a:effectLst/>
                          <a:latin typeface="標楷體" panose="03000509000000000000" pitchFamily="65" charset="-120"/>
                          <a:ea typeface="標楷體" panose="03000509000000000000" pitchFamily="65" charset="-120"/>
                        </a:rPr>
                        <a:t>實用技能</a:t>
                      </a:r>
                      <a:endParaRPr lang="en-US" altLang="zh-TW" sz="2100" kern="100" dirty="0">
                        <a:solidFill>
                          <a:srgbClr val="000000"/>
                        </a:solidFill>
                        <a:effectLst/>
                        <a:latin typeface="標楷體" panose="03000509000000000000" pitchFamily="65" charset="-120"/>
                        <a:ea typeface="標楷體" panose="03000509000000000000" pitchFamily="65" charset="-120"/>
                      </a:endParaRPr>
                    </a:p>
                    <a:p>
                      <a:pPr algn="ctr">
                        <a:spcAft>
                          <a:spcPts val="0"/>
                        </a:spcAft>
                      </a:pPr>
                      <a:r>
                        <a:rPr lang="zh-TW" sz="2100" kern="100" dirty="0">
                          <a:solidFill>
                            <a:srgbClr val="000000"/>
                          </a:solidFill>
                          <a:effectLst/>
                          <a:latin typeface="標楷體" panose="03000509000000000000" pitchFamily="65" charset="-120"/>
                          <a:ea typeface="標楷體" panose="03000509000000000000" pitchFamily="65" charset="-120"/>
                        </a:rPr>
                        <a:t>學程入學</a:t>
                      </a:r>
                      <a:endParaRPr lang="zh-TW" sz="2100"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CC"/>
                    </a:solidFill>
                  </a:tcPr>
                </a:tc>
                <a:extLst>
                  <a:ext uri="{0D108BD9-81ED-4DB2-BD59-A6C34878D82A}">
                    <a16:rowId xmlns:a16="http://schemas.microsoft.com/office/drawing/2014/main" xmlns="" val="10000"/>
                  </a:ext>
                </a:extLst>
              </a:tr>
              <a:tr h="4169093">
                <a:tc>
                  <a:txBody>
                    <a:bodyPr/>
                    <a:lstStyle/>
                    <a:p>
                      <a:pPr algn="ctr">
                        <a:spcAft>
                          <a:spcPts val="0"/>
                        </a:spcAft>
                      </a:pPr>
                      <a:r>
                        <a:rPr lang="zh-TW" sz="2400" kern="100" dirty="0">
                          <a:solidFill>
                            <a:srgbClr val="000000"/>
                          </a:solidFill>
                          <a:effectLst/>
                          <a:latin typeface="標楷體" panose="03000509000000000000" pitchFamily="65" charset="-120"/>
                          <a:ea typeface="標楷體" panose="03000509000000000000" pitchFamily="65" charset="-120"/>
                        </a:rPr>
                        <a:t>報名</a:t>
                      </a:r>
                      <a:endParaRPr lang="en-US" altLang="zh-TW" sz="2400" kern="100" dirty="0">
                        <a:solidFill>
                          <a:srgbClr val="000000"/>
                        </a:solidFill>
                        <a:effectLst/>
                        <a:latin typeface="標楷體" panose="03000509000000000000" pitchFamily="65" charset="-120"/>
                        <a:ea typeface="標楷體" panose="03000509000000000000" pitchFamily="65" charset="-120"/>
                      </a:endParaRPr>
                    </a:p>
                    <a:p>
                      <a:pPr algn="ctr">
                        <a:spcAft>
                          <a:spcPts val="0"/>
                        </a:spcAft>
                      </a:pPr>
                      <a:r>
                        <a:rPr lang="zh-TW" sz="2400" kern="100" dirty="0">
                          <a:solidFill>
                            <a:srgbClr val="000000"/>
                          </a:solidFill>
                          <a:effectLst/>
                          <a:latin typeface="標楷體" panose="03000509000000000000" pitchFamily="65" charset="-120"/>
                          <a:ea typeface="標楷體" panose="03000509000000000000" pitchFamily="65" charset="-120"/>
                        </a:rPr>
                        <a:t>資格</a:t>
                      </a:r>
                      <a:endParaRPr lang="zh-TW" sz="2400"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CC"/>
                    </a:solidFill>
                  </a:tcPr>
                </a:tc>
                <a:tc>
                  <a:txBody>
                    <a:bodyPr/>
                    <a:lstStyle/>
                    <a:p>
                      <a:pPr>
                        <a:spcAft>
                          <a:spcPts val="0"/>
                        </a:spcAft>
                      </a:pPr>
                      <a:r>
                        <a:rPr lang="zh-TW" altLang="zh-TW" sz="2000" b="1" kern="100" dirty="0">
                          <a:solidFill>
                            <a:srgbClr val="4A09ED"/>
                          </a:solidFill>
                          <a:effectLst/>
                          <a:latin typeface="標楷體" panose="03000509000000000000" pitchFamily="65" charset="-120"/>
                          <a:ea typeface="標楷體" panose="03000509000000000000" pitchFamily="65" charset="-120"/>
                        </a:rPr>
                        <a:t>應屆畢業生</a:t>
                      </a:r>
                      <a:r>
                        <a:rPr lang="zh-TW" altLang="en-US" sz="2000" b="1" kern="100" dirty="0">
                          <a:solidFill>
                            <a:srgbClr val="4A09ED"/>
                          </a:solidFill>
                          <a:effectLst/>
                          <a:latin typeface="標楷體" panose="03000509000000000000" pitchFamily="65" charset="-120"/>
                          <a:ea typeface="標楷體" panose="03000509000000000000" pitchFamily="65" charset="-120"/>
                        </a:rPr>
                        <a:t>，</a:t>
                      </a:r>
                      <a:r>
                        <a:rPr lang="zh-TW" altLang="zh-TW" sz="2000" b="1" kern="100" dirty="0">
                          <a:solidFill>
                            <a:srgbClr val="4A09ED"/>
                          </a:solidFill>
                          <a:effectLst/>
                          <a:latin typeface="標楷體" panose="03000509000000000000" pitchFamily="65" charset="-120"/>
                          <a:ea typeface="標楷體" panose="03000509000000000000" pitchFamily="65" charset="-120"/>
                        </a:rPr>
                        <a:t>低收入戶</a:t>
                      </a:r>
                      <a:r>
                        <a:rPr lang="zh-TW" altLang="zh-TW" sz="2000" b="1" kern="100" dirty="0">
                          <a:solidFill>
                            <a:srgbClr val="000000"/>
                          </a:solidFill>
                          <a:effectLst/>
                          <a:latin typeface="標楷體" panose="03000509000000000000" pitchFamily="65" charset="-120"/>
                          <a:ea typeface="標楷體" panose="03000509000000000000" pitchFamily="65" charset="-120"/>
                        </a:rPr>
                        <a:t>子女優先入學</a:t>
                      </a:r>
                    </a:p>
                    <a:p>
                      <a:pPr>
                        <a:spcAft>
                          <a:spcPts val="0"/>
                        </a:spcAft>
                      </a:pPr>
                      <a:r>
                        <a:rPr lang="zh-TW" altLang="zh-TW" sz="2000" b="1" kern="100" dirty="0">
                          <a:solidFill>
                            <a:srgbClr val="000000"/>
                          </a:solidFill>
                          <a:effectLst/>
                          <a:latin typeface="標楷體" panose="03000509000000000000" pitchFamily="65" charset="-120"/>
                          <a:ea typeface="標楷體" panose="03000509000000000000" pitchFamily="65" charset="-120"/>
                        </a:rPr>
                        <a:t>在校期間</a:t>
                      </a:r>
                      <a:r>
                        <a:rPr lang="en-US" altLang="zh-TW" sz="2000" b="1" kern="100" dirty="0">
                          <a:solidFill>
                            <a:srgbClr val="000000"/>
                          </a:solidFill>
                          <a:effectLst/>
                          <a:latin typeface="標楷體" panose="03000509000000000000" pitchFamily="65" charset="-120"/>
                          <a:ea typeface="標楷體" panose="03000509000000000000" pitchFamily="65" charset="-120"/>
                        </a:rPr>
                        <a:t>3</a:t>
                      </a:r>
                      <a:r>
                        <a:rPr lang="zh-TW" altLang="zh-TW" sz="2000" b="1" kern="100" dirty="0">
                          <a:solidFill>
                            <a:srgbClr val="000000"/>
                          </a:solidFill>
                          <a:effectLst/>
                          <a:latin typeface="標楷體" panose="03000509000000000000" pitchFamily="65" charset="-120"/>
                          <a:ea typeface="標楷體" panose="03000509000000000000" pitchFamily="65" charset="-120"/>
                        </a:rPr>
                        <a:t>年免學費及雜費</a:t>
                      </a:r>
                      <a:r>
                        <a:rPr lang="en-US" altLang="zh-TW" sz="2000" b="1" kern="100" dirty="0">
                          <a:solidFill>
                            <a:srgbClr val="000000"/>
                          </a:solidFill>
                          <a:effectLst/>
                          <a:latin typeface="標楷體" panose="03000509000000000000" pitchFamily="65" charset="-120"/>
                          <a:ea typeface="標楷體" panose="03000509000000000000" pitchFamily="65" charset="-120"/>
                        </a:rPr>
                        <a:t/>
                      </a:r>
                      <a:br>
                        <a:rPr lang="en-US" altLang="zh-TW" sz="2000" b="1" kern="100" dirty="0">
                          <a:solidFill>
                            <a:srgbClr val="000000"/>
                          </a:solidFill>
                          <a:effectLst/>
                          <a:latin typeface="標楷體" panose="03000509000000000000" pitchFamily="65" charset="-120"/>
                          <a:ea typeface="標楷體" panose="03000509000000000000" pitchFamily="65" charset="-120"/>
                        </a:rPr>
                      </a:br>
                      <a:r>
                        <a:rPr lang="en-US" altLang="zh-TW" sz="2000" b="1" kern="100" dirty="0">
                          <a:solidFill>
                            <a:srgbClr val="000000"/>
                          </a:solidFill>
                          <a:effectLst/>
                          <a:latin typeface="標楷體" panose="03000509000000000000" pitchFamily="65" charset="-120"/>
                          <a:ea typeface="標楷體" panose="03000509000000000000" pitchFamily="65" charset="-120"/>
                        </a:rPr>
                        <a:t>(</a:t>
                      </a:r>
                      <a:r>
                        <a:rPr lang="zh-TW" altLang="zh-TW" sz="2000" b="1" kern="100" dirty="0">
                          <a:solidFill>
                            <a:srgbClr val="000000"/>
                          </a:solidFill>
                          <a:effectLst/>
                          <a:latin typeface="標楷體" panose="03000509000000000000" pitchFamily="65" charset="-120"/>
                          <a:ea typeface="標楷體" panose="03000509000000000000" pitchFamily="65" charset="-120"/>
                        </a:rPr>
                        <a:t>免申請、無門檻</a:t>
                      </a:r>
                      <a:r>
                        <a:rPr lang="en-US" altLang="zh-TW" sz="2000" b="1" kern="100" dirty="0">
                          <a:solidFill>
                            <a:srgbClr val="000000"/>
                          </a:solidFill>
                          <a:effectLst/>
                          <a:latin typeface="標楷體" panose="03000509000000000000" pitchFamily="65" charset="-120"/>
                          <a:ea typeface="標楷體" panose="03000509000000000000" pitchFamily="65" charset="-120"/>
                        </a:rPr>
                        <a:t>)</a:t>
                      </a:r>
                    </a:p>
                    <a:p>
                      <a:pPr>
                        <a:spcAft>
                          <a:spcPts val="0"/>
                        </a:spcAft>
                      </a:pPr>
                      <a:r>
                        <a:rPr lang="zh-TW" altLang="en-US" sz="2000" b="1" u="none" kern="100" dirty="0">
                          <a:solidFill>
                            <a:srgbClr val="00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具有</a:t>
                      </a:r>
                      <a:r>
                        <a:rPr lang="zh-TW" altLang="en-US" sz="2000" b="1" u="none" kern="100" dirty="0">
                          <a:solidFill>
                            <a:srgbClr val="4A09ED"/>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低收入戶子女、中低收入戶子女失業勞工子女、特殊境遇家庭子女、育幼院童、農漁民子女、軍公教遺族身心障礙人士子女、原住民</a:t>
                      </a:r>
                      <a:r>
                        <a:rPr lang="zh-TW" altLang="en-US" sz="2000" b="0" u="none"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rPr>
                        <a:t>等身分者始得報名。</a:t>
                      </a:r>
                      <a:r>
                        <a:rPr lang="en-US" altLang="zh-TW" sz="2000" b="0" u="none"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rPr>
                        <a:t/>
                      </a:r>
                      <a:br>
                        <a:rPr lang="en-US" altLang="zh-TW" sz="2000" b="0" u="none"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rPr>
                      </a:br>
                      <a:endParaRPr lang="en-US" altLang="zh-TW" sz="2000" b="0" u="none"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endParaRPr>
                    </a:p>
                    <a:p>
                      <a:pPr>
                        <a:spcAft>
                          <a:spcPts val="0"/>
                        </a:spcAft>
                      </a:pP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報名日期：</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5/26</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錄取公告：</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6/14</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報到日期：</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6/15</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主辦學校</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a:t>
                      </a: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瑞芳高工</a:t>
                      </a:r>
                      <a:endParaRPr lang="zh-TW"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alpha val="0"/>
                      </a:schemeClr>
                    </a:solidFill>
                  </a:tcPr>
                </a:tc>
                <a:tc>
                  <a:txBody>
                    <a:bodyPr/>
                    <a:lstStyle/>
                    <a:p>
                      <a:pPr marL="285750" indent="-285750">
                        <a:spcAft>
                          <a:spcPts val="0"/>
                        </a:spcAft>
                        <a:buFont typeface="標楷體" panose="03000509000000000000" pitchFamily="65" charset="-120"/>
                        <a:buChar char="☆"/>
                      </a:pPr>
                      <a:r>
                        <a:rPr lang="zh-TW" altLang="zh-TW" sz="2000" b="1" kern="100" dirty="0">
                          <a:solidFill>
                            <a:srgbClr val="000000"/>
                          </a:solidFill>
                          <a:effectLst/>
                          <a:latin typeface="標楷體" panose="03000509000000000000" pitchFamily="65" charset="-120"/>
                          <a:ea typeface="標楷體" panose="03000509000000000000" pitchFamily="65" charset="-120"/>
                        </a:rPr>
                        <a:t>國際</a:t>
                      </a:r>
                      <a:r>
                        <a:rPr lang="zh-TW" altLang="en-US" sz="2000" b="1" kern="100" dirty="0">
                          <a:solidFill>
                            <a:srgbClr val="000000"/>
                          </a:solidFill>
                          <a:effectLst/>
                          <a:latin typeface="標楷體" panose="03000509000000000000" pitchFamily="65" charset="-120"/>
                          <a:ea typeface="標楷體" panose="03000509000000000000" pitchFamily="65" charset="-120"/>
                        </a:rPr>
                        <a:t>、</a:t>
                      </a:r>
                      <a:r>
                        <a:rPr lang="zh-TW" altLang="zh-TW" sz="2000" b="1" kern="100" dirty="0">
                          <a:solidFill>
                            <a:srgbClr val="000000"/>
                          </a:solidFill>
                          <a:effectLst/>
                          <a:latin typeface="標楷體" panose="03000509000000000000" pitchFamily="65" charset="-120"/>
                          <a:ea typeface="標楷體" panose="03000509000000000000" pitchFamily="65" charset="-120"/>
                        </a:rPr>
                        <a:t>全國技能競賽（含科學展覽）成績優異</a:t>
                      </a:r>
                      <a:endParaRPr lang="en-US" altLang="zh-TW" sz="2000" b="1" kern="100" dirty="0">
                        <a:solidFill>
                          <a:srgbClr val="0000FF"/>
                        </a:solidFill>
                        <a:effectLst/>
                        <a:latin typeface="標楷體" panose="03000509000000000000" pitchFamily="65" charset="-120"/>
                        <a:ea typeface="標楷體" panose="03000509000000000000" pitchFamily="65" charset="-120"/>
                      </a:endParaRPr>
                    </a:p>
                    <a:p>
                      <a:pPr marL="285750" indent="-285750">
                        <a:spcAft>
                          <a:spcPts val="0"/>
                        </a:spcAft>
                        <a:buFont typeface="標楷體" panose="03000509000000000000" pitchFamily="65" charset="-120"/>
                        <a:buChar char="☆"/>
                      </a:pPr>
                      <a:r>
                        <a:rPr lang="zh-TW" altLang="zh-TW" sz="2000" b="1" kern="100" dirty="0">
                          <a:solidFill>
                            <a:srgbClr val="000000"/>
                          </a:solidFill>
                          <a:effectLst/>
                          <a:latin typeface="標楷體" panose="03000509000000000000" pitchFamily="65" charset="-120"/>
                          <a:ea typeface="標楷體" panose="03000509000000000000" pitchFamily="65" charset="-120"/>
                        </a:rPr>
                        <a:t>技藝技能比賽及科學展覽（不含成果展）優勝類</a:t>
                      </a:r>
                      <a:endParaRPr lang="en-US" altLang="zh-TW" sz="2000" b="1" kern="100" dirty="0">
                        <a:solidFill>
                          <a:srgbClr val="000000"/>
                        </a:solidFill>
                        <a:effectLst/>
                        <a:latin typeface="標楷體" panose="03000509000000000000" pitchFamily="65" charset="-120"/>
                        <a:ea typeface="標楷體" panose="03000509000000000000" pitchFamily="65" charset="-120"/>
                      </a:endParaRPr>
                    </a:p>
                    <a:p>
                      <a:pPr marL="285750" indent="-285750">
                        <a:spcAft>
                          <a:spcPts val="0"/>
                        </a:spcAft>
                        <a:buFont typeface="標楷體" panose="03000509000000000000" pitchFamily="65" charset="-120"/>
                        <a:buChar char="☆"/>
                      </a:pPr>
                      <a:r>
                        <a:rPr lang="zh-TW" altLang="zh-TW" sz="2000" b="1" kern="100" dirty="0">
                          <a:solidFill>
                            <a:srgbClr val="0000FF"/>
                          </a:solidFill>
                          <a:effectLst/>
                          <a:latin typeface="標楷體" panose="03000509000000000000" pitchFamily="65" charset="-120"/>
                          <a:ea typeface="標楷體" panose="03000509000000000000" pitchFamily="65" charset="-120"/>
                        </a:rPr>
                        <a:t>領有技術士證類</a:t>
                      </a:r>
                      <a:endParaRPr lang="en-US" altLang="zh-TW" sz="2000" b="1" kern="100" dirty="0">
                        <a:solidFill>
                          <a:srgbClr val="0000FF"/>
                        </a:solidFill>
                        <a:effectLst/>
                        <a:latin typeface="標楷體" panose="03000509000000000000" pitchFamily="65" charset="-120"/>
                        <a:ea typeface="標楷體" panose="03000509000000000000" pitchFamily="65" charset="-120"/>
                      </a:endParaRPr>
                    </a:p>
                    <a:p>
                      <a:pPr marL="285750" indent="-285750">
                        <a:spcAft>
                          <a:spcPts val="0"/>
                        </a:spcAft>
                        <a:buFont typeface="標楷體" panose="03000509000000000000" pitchFamily="65" charset="-120"/>
                        <a:buChar char="☆"/>
                      </a:pPr>
                      <a:r>
                        <a:rPr lang="zh-TW" altLang="zh-TW" sz="2000" b="1" kern="100" dirty="0">
                          <a:solidFill>
                            <a:srgbClr val="FF0000"/>
                          </a:solidFill>
                          <a:effectLst/>
                          <a:latin typeface="標楷體" panose="03000509000000000000" pitchFamily="65" charset="-120"/>
                          <a:ea typeface="標楷體" panose="03000509000000000000" pitchFamily="65" charset="-120"/>
                        </a:rPr>
                        <a:t>應屆畢業生選讀國中技藝教育課程且成績達該班</a:t>
                      </a:r>
                      <a:r>
                        <a:rPr lang="en-US" altLang="zh-TW" sz="2000" b="1" kern="100" dirty="0">
                          <a:solidFill>
                            <a:srgbClr val="FF0000"/>
                          </a:solidFill>
                          <a:effectLst/>
                          <a:latin typeface="標楷體" panose="03000509000000000000" pitchFamily="65" charset="-120"/>
                          <a:ea typeface="標楷體" panose="03000509000000000000" pitchFamily="65" charset="-120"/>
                        </a:rPr>
                        <a:t>PR</a:t>
                      </a:r>
                      <a:r>
                        <a:rPr lang="zh-TW" altLang="zh-TW" sz="2000" b="1" kern="100" dirty="0">
                          <a:solidFill>
                            <a:srgbClr val="FF0000"/>
                          </a:solidFill>
                          <a:effectLst/>
                          <a:latin typeface="標楷體" panose="03000509000000000000" pitchFamily="65" charset="-120"/>
                          <a:ea typeface="標楷體" panose="03000509000000000000" pitchFamily="65" charset="-120"/>
                        </a:rPr>
                        <a:t>值</a:t>
                      </a:r>
                      <a:r>
                        <a:rPr lang="en-US" altLang="zh-TW" sz="2000" b="1" kern="100" dirty="0">
                          <a:solidFill>
                            <a:srgbClr val="FF0000"/>
                          </a:solidFill>
                          <a:effectLst/>
                          <a:latin typeface="標楷體" panose="03000509000000000000" pitchFamily="65" charset="-120"/>
                          <a:ea typeface="標楷體" panose="03000509000000000000" pitchFamily="65" charset="-120"/>
                        </a:rPr>
                        <a:t>70</a:t>
                      </a:r>
                      <a:r>
                        <a:rPr lang="zh-TW" altLang="zh-TW" sz="2000" b="1" kern="100" dirty="0">
                          <a:solidFill>
                            <a:srgbClr val="FF0000"/>
                          </a:solidFill>
                          <a:effectLst/>
                          <a:latin typeface="標楷體" panose="03000509000000000000" pitchFamily="65" charset="-120"/>
                          <a:ea typeface="標楷體" panose="03000509000000000000" pitchFamily="65" charset="-120"/>
                        </a:rPr>
                        <a:t>分以上者</a:t>
                      </a:r>
                      <a:r>
                        <a:rPr lang="zh-TW" altLang="zh-TW" sz="2000" b="1" kern="100" dirty="0">
                          <a:solidFill>
                            <a:srgbClr val="000000"/>
                          </a:solidFill>
                          <a:effectLst/>
                          <a:latin typeface="標楷體" panose="03000509000000000000" pitchFamily="65" charset="-120"/>
                          <a:ea typeface="標楷體" panose="03000509000000000000" pitchFamily="65" charset="-120"/>
                        </a:rPr>
                        <a:t>。</a:t>
                      </a:r>
                      <a:r>
                        <a:rPr lang="en-US" altLang="zh-TW" sz="2000" b="1" kern="100" dirty="0">
                          <a:solidFill>
                            <a:srgbClr val="000000"/>
                          </a:solidFill>
                          <a:effectLst/>
                          <a:latin typeface="標楷體" panose="03000509000000000000" pitchFamily="65" charset="-120"/>
                          <a:ea typeface="標楷體" panose="03000509000000000000" pitchFamily="65" charset="-120"/>
                        </a:rPr>
                        <a:t/>
                      </a:r>
                      <a:br>
                        <a:rPr lang="en-US" altLang="zh-TW" sz="2000" b="1" kern="100" dirty="0">
                          <a:solidFill>
                            <a:srgbClr val="000000"/>
                          </a:solidFill>
                          <a:effectLst/>
                          <a:latin typeface="標楷體" panose="03000509000000000000" pitchFamily="65" charset="-120"/>
                          <a:ea typeface="標楷體" panose="03000509000000000000" pitchFamily="65" charset="-120"/>
                        </a:rPr>
                      </a:br>
                      <a:endParaRPr lang="en-US" altLang="zh-TW" sz="2000" b="1" kern="100" dirty="0">
                        <a:solidFill>
                          <a:srgbClr val="000000"/>
                        </a:solidFill>
                        <a:effectLst/>
                        <a:latin typeface="標楷體" panose="03000509000000000000" pitchFamily="65" charset="-120"/>
                        <a:ea typeface="標楷體" panose="03000509000000000000" pitchFamily="65" charset="-12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報名日期</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a:t>
                      </a: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網路報名</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:5/1-5/9</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         </a:t>
                      </a: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現場繳件</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:5/11</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錄取公告</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:6/14</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報到日期</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:6/15</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主辦學校</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a:t>
                      </a: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樟樹實中</a:t>
                      </a:r>
                      <a:endParaRPr lang="zh-TW" altLang="zh-TW" sz="2000" b="1"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alpha val="1000"/>
                      </a:schemeClr>
                    </a:solidFill>
                  </a:tcPr>
                </a:tc>
                <a:tc>
                  <a:txBody>
                    <a:bodyPr/>
                    <a:lstStyle/>
                    <a:p>
                      <a:pPr>
                        <a:spcAft>
                          <a:spcPts val="0"/>
                        </a:spcAft>
                      </a:pPr>
                      <a:r>
                        <a:rPr lang="zh-TW" sz="2000" b="1" kern="100" dirty="0">
                          <a:solidFill>
                            <a:srgbClr val="000000"/>
                          </a:solidFill>
                          <a:effectLst/>
                          <a:latin typeface="標楷體" panose="03000509000000000000" pitchFamily="65" charset="-120"/>
                          <a:ea typeface="標楷體" panose="03000509000000000000" pitchFamily="65" charset="-120"/>
                        </a:rPr>
                        <a:t>應屆畢業生，曾選習國中</a:t>
                      </a:r>
                      <a:r>
                        <a:rPr lang="zh-TW" sz="2000" b="1" kern="100" dirty="0">
                          <a:solidFill>
                            <a:srgbClr val="FF0000"/>
                          </a:solidFill>
                          <a:effectLst/>
                          <a:latin typeface="標楷體" panose="03000509000000000000" pitchFamily="65" charset="-120"/>
                          <a:ea typeface="標楷體" panose="03000509000000000000" pitchFamily="65" charset="-120"/>
                        </a:rPr>
                        <a:t>技藝教育</a:t>
                      </a:r>
                      <a:r>
                        <a:rPr lang="zh-TW" sz="2000" b="1" kern="100" dirty="0">
                          <a:solidFill>
                            <a:srgbClr val="000000"/>
                          </a:solidFill>
                          <a:effectLst/>
                          <a:latin typeface="標楷體" panose="03000509000000000000" pitchFamily="65" charset="-120"/>
                          <a:ea typeface="標楷體" panose="03000509000000000000" pitchFamily="65" charset="-120"/>
                        </a:rPr>
                        <a:t>學生優先分發，</a:t>
                      </a:r>
                      <a:r>
                        <a:rPr lang="zh-TW" sz="2000" b="1" kern="100" dirty="0">
                          <a:solidFill>
                            <a:srgbClr val="FF0000"/>
                          </a:solidFill>
                          <a:effectLst/>
                          <a:latin typeface="標楷體" panose="03000509000000000000" pitchFamily="65" charset="-120"/>
                          <a:ea typeface="標楷體" panose="03000509000000000000" pitchFamily="65" charset="-120"/>
                        </a:rPr>
                        <a:t>未</a:t>
                      </a:r>
                      <a:r>
                        <a:rPr lang="zh-TW" sz="2000" b="1" kern="100" dirty="0">
                          <a:solidFill>
                            <a:srgbClr val="000000"/>
                          </a:solidFill>
                          <a:effectLst/>
                          <a:latin typeface="標楷體" panose="03000509000000000000" pitchFamily="65" charset="-120"/>
                          <a:ea typeface="標楷體" panose="03000509000000000000" pitchFamily="65" charset="-120"/>
                        </a:rPr>
                        <a:t>曾選習國中技藝教育學生</a:t>
                      </a:r>
                      <a:r>
                        <a:rPr lang="zh-TW" sz="2000" b="1" kern="100" dirty="0">
                          <a:solidFill>
                            <a:srgbClr val="FF0000"/>
                          </a:solidFill>
                          <a:effectLst/>
                          <a:latin typeface="標楷體" panose="03000509000000000000" pitchFamily="65" charset="-120"/>
                          <a:ea typeface="標楷體" panose="03000509000000000000" pitchFamily="65" charset="-120"/>
                        </a:rPr>
                        <a:t>次之</a:t>
                      </a:r>
                      <a:r>
                        <a:rPr lang="zh-TW" sz="2000" b="1" kern="100" dirty="0">
                          <a:solidFill>
                            <a:srgbClr val="000000"/>
                          </a:solidFill>
                          <a:effectLst/>
                          <a:latin typeface="標楷體" panose="03000509000000000000" pitchFamily="65" charset="-120"/>
                          <a:ea typeface="標楷體" panose="03000509000000000000" pitchFamily="65" charset="-120"/>
                        </a:rPr>
                        <a:t>。</a:t>
                      </a:r>
                      <a:r>
                        <a:rPr lang="en-US" altLang="zh-TW" sz="2000" b="1" kern="100" dirty="0">
                          <a:solidFill>
                            <a:srgbClr val="000000"/>
                          </a:solidFill>
                          <a:effectLst/>
                          <a:latin typeface="標楷體" panose="03000509000000000000" pitchFamily="65" charset="-120"/>
                          <a:ea typeface="標楷體" panose="03000509000000000000" pitchFamily="65" charset="-120"/>
                        </a:rPr>
                        <a:t/>
                      </a:r>
                      <a:br>
                        <a:rPr lang="en-US" altLang="zh-TW" sz="2000" b="1" kern="100" dirty="0">
                          <a:solidFill>
                            <a:srgbClr val="000000"/>
                          </a:solidFill>
                          <a:effectLst/>
                          <a:latin typeface="標楷體" panose="03000509000000000000" pitchFamily="65" charset="-120"/>
                          <a:ea typeface="標楷體" panose="03000509000000000000" pitchFamily="65" charset="-120"/>
                        </a:rPr>
                      </a:br>
                      <a:endParaRPr lang="en-US" altLang="zh-TW" sz="2000" b="1" kern="100" dirty="0">
                        <a:solidFill>
                          <a:srgbClr val="000000"/>
                        </a:solidFill>
                        <a:effectLst/>
                        <a:latin typeface="標楷體" panose="03000509000000000000" pitchFamily="65" charset="-120"/>
                        <a:ea typeface="標楷體" panose="03000509000000000000" pitchFamily="65" charset="-120"/>
                      </a:endParaRPr>
                    </a:p>
                    <a:p>
                      <a:pPr>
                        <a:spcAft>
                          <a:spcPts val="0"/>
                        </a:spcAft>
                      </a:pP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endPar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endParaRPr>
                    </a:p>
                    <a:p>
                      <a:pPr>
                        <a:spcAft>
                          <a:spcPts val="0"/>
                        </a:spcAft>
                      </a:pPr>
                      <a:endPar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endParaRPr>
                    </a:p>
                    <a:p>
                      <a:pPr>
                        <a:spcAft>
                          <a:spcPts val="0"/>
                        </a:spcAft>
                      </a:pP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報名日期：</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5/18-5/24</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錄取公告：</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6/13</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報到日期：</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6/16</a:t>
                      </a:r>
                      <a:b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b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主辦學校</a:t>
                      </a:r>
                      <a:r>
                        <a:rPr lang="en-US" altLang="zh-TW"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a:t>
                      </a:r>
                      <a:r>
                        <a:rPr lang="zh-TW" altLang="en-US" sz="2000" b="0" u="none" kern="100"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cs typeface="Times New Roman" panose="02020603050405020304" pitchFamily="18" charset="0"/>
                        </a:rPr>
                        <a:t>大安高工</a:t>
                      </a:r>
                      <a:endParaRPr lang="zh-TW" sz="2000" b="1" kern="100" dirty="0">
                        <a:solidFill>
                          <a:srgbClr val="00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xmlns="" val="10002"/>
                  </a:ext>
                </a:extLst>
              </a:tr>
              <a:tr h="676526">
                <a:tc>
                  <a:txBody>
                    <a:bodyPr/>
                    <a:lstStyle/>
                    <a:p>
                      <a:pPr algn="ctr">
                        <a:spcAft>
                          <a:spcPts val="0"/>
                        </a:spcAft>
                      </a:pPr>
                      <a:r>
                        <a:rPr lang="zh-TW" altLang="en-US" sz="2400" b="1" kern="100" dirty="0">
                          <a:solidFill>
                            <a:srgbClr val="000000"/>
                          </a:solidFill>
                          <a:effectLst/>
                          <a:latin typeface="標楷體" panose="03000509000000000000" pitchFamily="65" charset="-120"/>
                          <a:ea typeface="標楷體" panose="03000509000000000000" pitchFamily="65" charset="-120"/>
                          <a:cs typeface="+mn-cs"/>
                        </a:rPr>
                        <a:t>報名費</a:t>
                      </a:r>
                      <a:endParaRPr lang="zh-TW" sz="2400" b="1" kern="100" dirty="0">
                        <a:solidFill>
                          <a:srgbClr val="000000"/>
                        </a:solidFill>
                        <a:effectLst/>
                        <a:latin typeface="標楷體" panose="03000509000000000000" pitchFamily="65" charset="-120"/>
                        <a:ea typeface="標楷體" panose="03000509000000000000" pitchFamily="65" charset="-120"/>
                        <a:cs typeface="+mn-cs"/>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CC"/>
                    </a:solidFill>
                  </a:tcPr>
                </a:tc>
                <a:tc>
                  <a:txBody>
                    <a:bodyPr/>
                    <a:lstStyle/>
                    <a:p>
                      <a:pPr marL="0" marR="0" indent="0" algn="ctr" defTabSz="914400" rtl="0" eaLnBrk="1" fontAlgn="auto" latinLnBrk="0" hangingPunct="1">
                        <a:lnSpc>
                          <a:spcPts val="4000"/>
                        </a:lnSpc>
                        <a:spcBef>
                          <a:spcPts val="0"/>
                        </a:spcBef>
                        <a:spcAft>
                          <a:spcPts val="0"/>
                        </a:spcAft>
                        <a:buClrTx/>
                        <a:buSzTx/>
                        <a:buFontTx/>
                        <a:buNone/>
                        <a:tabLst/>
                        <a:defRPr/>
                      </a:pPr>
                      <a:r>
                        <a:rPr lang="zh-TW" altLang="en-US" sz="3600" b="0"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rPr>
                        <a:t>免報名費</a:t>
                      </a:r>
                      <a:endParaRPr lang="zh-TW" altLang="zh-TW" sz="3600" b="0"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alpha val="2000"/>
                      </a:schemeClr>
                    </a:solidFill>
                  </a:tcPr>
                </a:tc>
                <a:tc>
                  <a:txBody>
                    <a:bodyPr/>
                    <a:lstStyle/>
                    <a:p>
                      <a:pPr marL="0" marR="0" indent="0" algn="ctr" defTabSz="914400" rtl="0" eaLnBrk="1" fontAlgn="auto" latinLnBrk="0" hangingPunct="1">
                        <a:lnSpc>
                          <a:spcPts val="4000"/>
                        </a:lnSpc>
                        <a:spcBef>
                          <a:spcPts val="0"/>
                        </a:spcBef>
                        <a:spcAft>
                          <a:spcPts val="0"/>
                        </a:spcAft>
                        <a:buClrTx/>
                        <a:buSzTx/>
                        <a:buFontTx/>
                        <a:buNone/>
                        <a:tabLst/>
                        <a:defRPr/>
                      </a:pPr>
                      <a:r>
                        <a:rPr lang="zh-TW" altLang="en-US" sz="3600" b="0"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rPr>
                        <a:t>免報名費</a:t>
                      </a:r>
                      <a:endParaRPr lang="zh-TW" altLang="zh-TW" sz="3600" b="0"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alpha val="4000"/>
                      </a:schemeClr>
                    </a:solidFill>
                  </a:tcPr>
                </a:tc>
                <a:tc>
                  <a:txBody>
                    <a:bodyPr/>
                    <a:lstStyle/>
                    <a:p>
                      <a:pPr algn="ctr">
                        <a:lnSpc>
                          <a:spcPts val="4000"/>
                        </a:lnSpc>
                        <a:spcAft>
                          <a:spcPts val="0"/>
                        </a:spcAft>
                      </a:pPr>
                      <a:r>
                        <a:rPr lang="en-US" altLang="zh-TW" sz="3600" b="0"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rPr>
                        <a:t>150</a:t>
                      </a:r>
                      <a:r>
                        <a:rPr lang="zh-TW" altLang="en-US" sz="3600" b="0"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rPr>
                        <a:t>元</a:t>
                      </a:r>
                      <a:endParaRPr lang="zh-TW" sz="3600" b="0" kern="100" dirty="0">
                        <a:solidFill>
                          <a:srgbClr val="FF0000"/>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29648" marR="29648" marT="71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alpha val="0"/>
                      </a:schemeClr>
                    </a:solidFill>
                  </a:tcPr>
                </a:tc>
                <a:extLst>
                  <a:ext uri="{0D108BD9-81ED-4DB2-BD59-A6C34878D82A}">
                    <a16:rowId xmlns:a16="http://schemas.microsoft.com/office/drawing/2014/main" xmlns="" val="10003"/>
                  </a:ext>
                </a:extLst>
              </a:tr>
            </a:tbl>
          </a:graphicData>
        </a:graphic>
      </p:graphicFrame>
      <p:pic>
        <p:nvPicPr>
          <p:cNvPr id="3"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209077" y="3"/>
            <a:ext cx="1358410" cy="11175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67915" y="14189"/>
            <a:ext cx="1341162" cy="1103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 name="圖片 1">
            <a:extLst>
              <a:ext uri="{FF2B5EF4-FFF2-40B4-BE49-F238E27FC236}">
                <a16:creationId xmlns:a16="http://schemas.microsoft.com/office/drawing/2014/main" xmlns="" id="{FF3672B6-7B7F-4440-AB73-769FC611CAA3}"/>
              </a:ext>
            </a:extLst>
          </p:cNvPr>
          <p:cNvPicPr>
            <a:picLocks noChangeAspect="1"/>
          </p:cNvPicPr>
          <p:nvPr/>
        </p:nvPicPr>
        <p:blipFill>
          <a:blip r:embed="rId6"/>
          <a:stretch>
            <a:fillRect/>
          </a:stretch>
        </p:blipFill>
        <p:spPr>
          <a:xfrm>
            <a:off x="10567487" y="8019"/>
            <a:ext cx="1359526" cy="1115665"/>
          </a:xfrm>
          <a:prstGeom prst="rect">
            <a:avLst/>
          </a:prstGeom>
        </p:spPr>
      </p:pic>
    </p:spTree>
    <p:extLst>
      <p:ext uri="{BB962C8B-B14F-4D97-AF65-F5344CB8AC3E}">
        <p14:creationId xmlns:p14="http://schemas.microsoft.com/office/powerpoint/2010/main" val="2554653453"/>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par>
                                <p:cTn id="8" presetID="21" presetClass="entr" presetSubtype="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heel(1)">
                                      <p:cBhvr>
                                        <p:cTn id="10"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6" name="Oval 65"/>
          <p:cNvSpPr>
            <a:spLocks noChangeArrowheads="1"/>
          </p:cNvSpPr>
          <p:nvPr/>
        </p:nvSpPr>
        <p:spPr bwMode="auto">
          <a:xfrm rot="10800000" flipV="1">
            <a:off x="4124955" y="5094594"/>
            <a:ext cx="4473825" cy="693812"/>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defTabSz="685800">
              <a:defRPr/>
            </a:pPr>
            <a:endParaRPr lang="zh-CN" altLang="en-US" sz="1350" kern="0">
              <a:solidFill>
                <a:sysClr val="windowText" lastClr="000000"/>
              </a:solidFill>
              <a:latin typeface="Arial" pitchFamily="34" charset="0"/>
              <a:ea typeface="宋体"/>
            </a:endParaRPr>
          </a:p>
        </p:txBody>
      </p:sp>
      <p:sp>
        <p:nvSpPr>
          <p:cNvPr id="24" name="任意多边形 23"/>
          <p:cNvSpPr/>
          <p:nvPr/>
        </p:nvSpPr>
        <p:spPr>
          <a:xfrm>
            <a:off x="5651174" y="1974536"/>
            <a:ext cx="1710626" cy="1842536"/>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 name="connsiteX28" fmla="*/ 0 w 1768701"/>
              <a:gd name="connsiteY28" fmla="*/ 0 h 1819275"/>
              <a:gd name="connsiteX0" fmla="*/ 0 w 1774058"/>
              <a:gd name="connsiteY0" fmla="*/ 0 h 1819275"/>
              <a:gd name="connsiteX1" fmla="*/ 1239837 w 1774058"/>
              <a:gd name="connsiteY1" fmla="*/ 0 h 1819275"/>
              <a:gd name="connsiteX2" fmla="*/ 1425575 w 1774058"/>
              <a:gd name="connsiteY2" fmla="*/ 1819275 h 1819275"/>
              <a:gd name="connsiteX3" fmla="*/ 1217011 w 1774058"/>
              <a:gd name="connsiteY3" fmla="*/ 1151279 h 1819275"/>
              <a:gd name="connsiteX4" fmla="*/ 1120532 w 1774058"/>
              <a:gd name="connsiteY4" fmla="*/ 960656 h 1819275"/>
              <a:gd name="connsiteX5" fmla="*/ 1125218 w 1774058"/>
              <a:gd name="connsiteY5" fmla="*/ 962449 h 1819275"/>
              <a:gd name="connsiteX6" fmla="*/ 1087312 w 1774058"/>
              <a:gd name="connsiteY6" fmla="*/ 895020 h 1819275"/>
              <a:gd name="connsiteX7" fmla="*/ 1067594 w 1774058"/>
              <a:gd name="connsiteY7" fmla="*/ 856060 h 1819275"/>
              <a:gd name="connsiteX8" fmla="*/ 1044723 w 1774058"/>
              <a:gd name="connsiteY8" fmla="*/ 819259 h 1819275"/>
              <a:gd name="connsiteX9" fmla="*/ 1032247 w 1774058"/>
              <a:gd name="connsiteY9" fmla="*/ 797066 h 1819275"/>
              <a:gd name="connsiteX10" fmla="*/ 1011074 w 1774058"/>
              <a:gd name="connsiteY10" fmla="*/ 765115 h 1819275"/>
              <a:gd name="connsiteX11" fmla="*/ 976419 w 1774058"/>
              <a:gd name="connsiteY11" fmla="*/ 709350 h 1819275"/>
              <a:gd name="connsiteX12" fmla="*/ 949071 w 1774058"/>
              <a:gd name="connsiteY12" fmla="*/ 671548 h 1819275"/>
              <a:gd name="connsiteX13" fmla="*/ 932625 w 1774058"/>
              <a:gd name="connsiteY13" fmla="*/ 646730 h 1819275"/>
              <a:gd name="connsiteX14" fmla="*/ 911183 w 1774058"/>
              <a:gd name="connsiteY14" fmla="*/ 619176 h 1819275"/>
              <a:gd name="connsiteX15" fmla="*/ 873826 w 1774058"/>
              <a:gd name="connsiteY15" fmla="*/ 567538 h 1819275"/>
              <a:gd name="connsiteX16" fmla="*/ 842456 w 1774058"/>
              <a:gd name="connsiteY16" fmla="*/ 530859 h 1819275"/>
              <a:gd name="connsiteX17" fmla="*/ 827460 w 1774058"/>
              <a:gd name="connsiteY17" fmla="*/ 511589 h 1819275"/>
              <a:gd name="connsiteX18" fmla="*/ 804660 w 1774058"/>
              <a:gd name="connsiteY18" fmla="*/ 486667 h 1819275"/>
              <a:gd name="connsiteX19" fmla="*/ 759485 w 1774058"/>
              <a:gd name="connsiteY19" fmla="*/ 433846 h 1819275"/>
              <a:gd name="connsiteX20" fmla="*/ 732019 w 1774058"/>
              <a:gd name="connsiteY20" fmla="*/ 407265 h 1819275"/>
              <a:gd name="connsiteX21" fmla="*/ 717863 w 1774058"/>
              <a:gd name="connsiteY21" fmla="*/ 391791 h 1819275"/>
              <a:gd name="connsiteX22" fmla="*/ 677622 w 1774058"/>
              <a:gd name="connsiteY22" fmla="*/ 354620 h 1819275"/>
              <a:gd name="connsiteX23" fmla="*/ 633065 w 1774058"/>
              <a:gd name="connsiteY23" fmla="*/ 311498 h 1819275"/>
              <a:gd name="connsiteX24" fmla="*/ 619739 w 1774058"/>
              <a:gd name="connsiteY24" fmla="*/ 301151 h 1819275"/>
              <a:gd name="connsiteX25" fmla="*/ 604942 w 1774058"/>
              <a:gd name="connsiteY25" fmla="*/ 287483 h 1819275"/>
              <a:gd name="connsiteX26" fmla="*/ 29334 w 1774058"/>
              <a:gd name="connsiteY26" fmla="*/ 3471 h 1819275"/>
              <a:gd name="connsiteX27" fmla="*/ 7152 w 1774058"/>
              <a:gd name="connsiteY27" fmla="*/ 1798 h 1819275"/>
              <a:gd name="connsiteX28" fmla="*/ 0 w 1774058"/>
              <a:gd name="connsiteY28" fmla="*/ 0 h 1819275"/>
              <a:gd name="connsiteX0" fmla="*/ 0 w 1775399"/>
              <a:gd name="connsiteY0" fmla="*/ 0 h 1819275"/>
              <a:gd name="connsiteX1" fmla="*/ 1239837 w 1775399"/>
              <a:gd name="connsiteY1" fmla="*/ 0 h 1819275"/>
              <a:gd name="connsiteX2" fmla="*/ 1425575 w 1775399"/>
              <a:gd name="connsiteY2" fmla="*/ 1819275 h 1819275"/>
              <a:gd name="connsiteX3" fmla="*/ 1217011 w 1775399"/>
              <a:gd name="connsiteY3" fmla="*/ 1151279 h 1819275"/>
              <a:gd name="connsiteX4" fmla="*/ 1120532 w 1775399"/>
              <a:gd name="connsiteY4" fmla="*/ 960656 h 1819275"/>
              <a:gd name="connsiteX5" fmla="*/ 1125218 w 1775399"/>
              <a:gd name="connsiteY5" fmla="*/ 962449 h 1819275"/>
              <a:gd name="connsiteX6" fmla="*/ 1087312 w 1775399"/>
              <a:gd name="connsiteY6" fmla="*/ 895020 h 1819275"/>
              <a:gd name="connsiteX7" fmla="*/ 1067594 w 1775399"/>
              <a:gd name="connsiteY7" fmla="*/ 856060 h 1819275"/>
              <a:gd name="connsiteX8" fmla="*/ 1044723 w 1775399"/>
              <a:gd name="connsiteY8" fmla="*/ 819259 h 1819275"/>
              <a:gd name="connsiteX9" fmla="*/ 1032247 w 1775399"/>
              <a:gd name="connsiteY9" fmla="*/ 797066 h 1819275"/>
              <a:gd name="connsiteX10" fmla="*/ 1011074 w 1775399"/>
              <a:gd name="connsiteY10" fmla="*/ 765115 h 1819275"/>
              <a:gd name="connsiteX11" fmla="*/ 976419 w 1775399"/>
              <a:gd name="connsiteY11" fmla="*/ 709350 h 1819275"/>
              <a:gd name="connsiteX12" fmla="*/ 949071 w 1775399"/>
              <a:gd name="connsiteY12" fmla="*/ 671548 h 1819275"/>
              <a:gd name="connsiteX13" fmla="*/ 932625 w 1775399"/>
              <a:gd name="connsiteY13" fmla="*/ 646730 h 1819275"/>
              <a:gd name="connsiteX14" fmla="*/ 911183 w 1775399"/>
              <a:gd name="connsiteY14" fmla="*/ 619176 h 1819275"/>
              <a:gd name="connsiteX15" fmla="*/ 873826 w 1775399"/>
              <a:gd name="connsiteY15" fmla="*/ 567538 h 1819275"/>
              <a:gd name="connsiteX16" fmla="*/ 842456 w 1775399"/>
              <a:gd name="connsiteY16" fmla="*/ 530859 h 1819275"/>
              <a:gd name="connsiteX17" fmla="*/ 827460 w 1775399"/>
              <a:gd name="connsiteY17" fmla="*/ 511589 h 1819275"/>
              <a:gd name="connsiteX18" fmla="*/ 804660 w 1775399"/>
              <a:gd name="connsiteY18" fmla="*/ 486667 h 1819275"/>
              <a:gd name="connsiteX19" fmla="*/ 759485 w 1775399"/>
              <a:gd name="connsiteY19" fmla="*/ 433846 h 1819275"/>
              <a:gd name="connsiteX20" fmla="*/ 732019 w 1775399"/>
              <a:gd name="connsiteY20" fmla="*/ 407265 h 1819275"/>
              <a:gd name="connsiteX21" fmla="*/ 717863 w 1775399"/>
              <a:gd name="connsiteY21" fmla="*/ 391791 h 1819275"/>
              <a:gd name="connsiteX22" fmla="*/ 677622 w 1775399"/>
              <a:gd name="connsiteY22" fmla="*/ 354620 h 1819275"/>
              <a:gd name="connsiteX23" fmla="*/ 633065 w 1775399"/>
              <a:gd name="connsiteY23" fmla="*/ 311498 h 1819275"/>
              <a:gd name="connsiteX24" fmla="*/ 619739 w 1775399"/>
              <a:gd name="connsiteY24" fmla="*/ 301151 h 1819275"/>
              <a:gd name="connsiteX25" fmla="*/ 604942 w 1775399"/>
              <a:gd name="connsiteY25" fmla="*/ 287483 h 1819275"/>
              <a:gd name="connsiteX26" fmla="*/ 29334 w 1775399"/>
              <a:gd name="connsiteY26" fmla="*/ 3471 h 1819275"/>
              <a:gd name="connsiteX27" fmla="*/ 7152 w 1775399"/>
              <a:gd name="connsiteY27" fmla="*/ 1798 h 1819275"/>
              <a:gd name="connsiteX28" fmla="*/ 0 w 1775399"/>
              <a:gd name="connsiteY28" fmla="*/ 0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75399" h="1819275">
                <a:moveTo>
                  <a:pt x="0" y="0"/>
                </a:moveTo>
                <a:lnTo>
                  <a:pt x="1239837" y="0"/>
                </a:lnTo>
                <a:cubicBezTo>
                  <a:pt x="1820863" y="101600"/>
                  <a:pt x="1997075"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lnTo>
                  <a:pt x="0" y="0"/>
                </a:lnTo>
                <a:close/>
              </a:path>
            </a:pathLst>
          </a:custGeom>
          <a:gradFill flip="none" rotWithShape="1">
            <a:gsLst>
              <a:gs pos="14000">
                <a:schemeClr val="accent1"/>
              </a:gs>
              <a:gs pos="64000">
                <a:schemeClr val="accent1"/>
              </a:gs>
              <a:gs pos="42000">
                <a:schemeClr val="accent1"/>
              </a:gs>
              <a:gs pos="100000">
                <a:schemeClr val="accent1">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25" name="任意多边形 24"/>
          <p:cNvSpPr/>
          <p:nvPr/>
        </p:nvSpPr>
        <p:spPr>
          <a:xfrm rot="17890112">
            <a:off x="4999098" y="1940863"/>
            <a:ext cx="1481801" cy="1756841"/>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4">
                  <a:lumMod val="20000"/>
                  <a:lumOff val="80000"/>
                </a:schemeClr>
              </a:gs>
              <a:gs pos="64000">
                <a:schemeClr val="accent4">
                  <a:lumMod val="40000"/>
                  <a:lumOff val="60000"/>
                </a:schemeClr>
              </a:gs>
              <a:gs pos="42000">
                <a:schemeClr val="accent4">
                  <a:lumMod val="40000"/>
                  <a:lumOff val="60000"/>
                </a:schemeClr>
              </a:gs>
              <a:gs pos="100000">
                <a:schemeClr val="accent4">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34" name="任意多边形 33"/>
          <p:cNvSpPr/>
          <p:nvPr/>
        </p:nvSpPr>
        <p:spPr>
          <a:xfrm rot="14432381">
            <a:off x="4621923" y="2633559"/>
            <a:ext cx="1497751" cy="1503349"/>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4"/>
              </a:gs>
              <a:gs pos="64000">
                <a:schemeClr val="accent4"/>
              </a:gs>
              <a:gs pos="42000">
                <a:schemeClr val="accent4"/>
              </a:gs>
              <a:gs pos="100000">
                <a:schemeClr val="accent4">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38" name="任意多边形 37"/>
          <p:cNvSpPr/>
          <p:nvPr/>
        </p:nvSpPr>
        <p:spPr>
          <a:xfrm rot="10142731">
            <a:off x="4953435" y="3253575"/>
            <a:ext cx="1762051" cy="1835626"/>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2">
                  <a:lumMod val="20000"/>
                  <a:lumOff val="80000"/>
                </a:schemeClr>
              </a:gs>
              <a:gs pos="64000">
                <a:schemeClr val="accent2">
                  <a:lumMod val="40000"/>
                  <a:lumOff val="60000"/>
                </a:schemeClr>
              </a:gs>
              <a:gs pos="42000">
                <a:schemeClr val="accent2">
                  <a:lumMod val="40000"/>
                  <a:lumOff val="60000"/>
                </a:schemeClr>
              </a:gs>
              <a:gs pos="100000">
                <a:schemeClr val="accent2">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39" name="任意多边形 38"/>
          <p:cNvSpPr/>
          <p:nvPr/>
        </p:nvSpPr>
        <p:spPr>
          <a:xfrm rot="6150321">
            <a:off x="5991319" y="3231252"/>
            <a:ext cx="1522512" cy="1826245"/>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2"/>
              </a:gs>
              <a:gs pos="64000">
                <a:schemeClr val="accent2"/>
              </a:gs>
              <a:gs pos="42000">
                <a:schemeClr val="accent2"/>
              </a:gs>
              <a:gs pos="100000">
                <a:schemeClr val="accent2">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43" name="任意多边形 42"/>
          <p:cNvSpPr/>
          <p:nvPr/>
        </p:nvSpPr>
        <p:spPr>
          <a:xfrm rot="3662163">
            <a:off x="6189616" y="2679687"/>
            <a:ext cx="1368452" cy="1802014"/>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1">
                  <a:lumMod val="20000"/>
                  <a:lumOff val="80000"/>
                </a:schemeClr>
              </a:gs>
              <a:gs pos="64000">
                <a:schemeClr val="accent1">
                  <a:lumMod val="40000"/>
                  <a:lumOff val="60000"/>
                </a:schemeClr>
              </a:gs>
              <a:gs pos="42000">
                <a:schemeClr val="accent1">
                  <a:lumMod val="40000"/>
                  <a:lumOff val="60000"/>
                </a:schemeClr>
              </a:gs>
              <a:gs pos="100000">
                <a:schemeClr val="accent1">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zh-CN" altLang="en-US" sz="1200">
              <a:solidFill>
                <a:prstClr val="white"/>
              </a:solidFill>
              <a:latin typeface="Calibri"/>
              <a:ea typeface="宋体" panose="02010600030101010101" pitchFamily="2" charset="-122"/>
            </a:endParaRPr>
          </a:p>
        </p:txBody>
      </p:sp>
      <p:sp>
        <p:nvSpPr>
          <p:cNvPr id="4" name="文本框 3"/>
          <p:cNvSpPr txBox="1"/>
          <p:nvPr/>
        </p:nvSpPr>
        <p:spPr>
          <a:xfrm>
            <a:off x="5361574" y="2600849"/>
            <a:ext cx="1467068" cy="3170099"/>
          </a:xfrm>
          <a:prstGeom prst="rect">
            <a:avLst/>
          </a:prstGeom>
          <a:noFill/>
          <a:scene3d>
            <a:camera prst="orthographicFront"/>
            <a:lightRig rig="threePt" dir="t"/>
          </a:scene3d>
          <a:sp3d>
            <a:bevelT w="254000" h="254000"/>
            <a:bevelB w="254000" h="254000"/>
          </a:sp3d>
        </p:spPr>
        <p:txBody>
          <a:bodyPr wrap="none" rtlCol="0">
            <a:spAutoFit/>
            <a:sp3d>
              <a:bevelT w="254000" h="330200"/>
              <a:bevelB w="254000" h="330200"/>
            </a:sp3d>
          </a:bodyPr>
          <a:lstStyle/>
          <a:p>
            <a:pPr defTabSz="685800">
              <a:defRPr/>
            </a:pPr>
            <a:r>
              <a:rPr lang="zh-TW" altLang="en-US" sz="5000" b="1" dirty="0">
                <a:solidFill>
                  <a:srgbClr val="9966FF"/>
                </a:solidFill>
                <a:latin typeface="標楷體" panose="03000509000000000000" pitchFamily="65" charset="-120"/>
                <a:ea typeface="標楷體" panose="03000509000000000000" pitchFamily="65" charset="-120"/>
              </a:rPr>
              <a:t>獨立</a:t>
            </a:r>
            <a:r>
              <a:rPr lang="en-US" altLang="zh-TW" sz="5000" b="1" dirty="0">
                <a:solidFill>
                  <a:srgbClr val="9966FF"/>
                </a:solidFill>
                <a:latin typeface="標楷體" panose="03000509000000000000" pitchFamily="65" charset="-120"/>
                <a:ea typeface="標楷體" panose="03000509000000000000" pitchFamily="65" charset="-120"/>
              </a:rPr>
              <a:t/>
            </a:r>
            <a:br>
              <a:rPr lang="en-US" altLang="zh-TW" sz="5000" b="1" dirty="0">
                <a:solidFill>
                  <a:srgbClr val="9966FF"/>
                </a:solidFill>
                <a:latin typeface="標楷體" panose="03000509000000000000" pitchFamily="65" charset="-120"/>
                <a:ea typeface="標楷體" panose="03000509000000000000" pitchFamily="65" charset="-120"/>
              </a:rPr>
            </a:br>
            <a:r>
              <a:rPr lang="zh-TW" altLang="en-US" sz="5000" b="1" dirty="0">
                <a:solidFill>
                  <a:srgbClr val="9966FF"/>
                </a:solidFill>
                <a:latin typeface="標楷體" panose="03000509000000000000" pitchFamily="65" charset="-120"/>
                <a:ea typeface="標楷體" panose="03000509000000000000" pitchFamily="65" charset="-120"/>
              </a:rPr>
              <a:t>招生</a:t>
            </a:r>
            <a:r>
              <a:rPr lang="en-US" altLang="zh-TW" sz="5000" b="1" dirty="0">
                <a:solidFill>
                  <a:srgbClr val="9966FF"/>
                </a:solidFill>
                <a:latin typeface="標楷體" panose="03000509000000000000" pitchFamily="65" charset="-120"/>
                <a:ea typeface="標楷體" panose="03000509000000000000" pitchFamily="65" charset="-120"/>
              </a:rPr>
              <a:t/>
            </a:r>
            <a:br>
              <a:rPr lang="en-US" altLang="zh-TW" sz="5000" b="1" dirty="0">
                <a:solidFill>
                  <a:srgbClr val="9966FF"/>
                </a:solidFill>
                <a:latin typeface="標楷體" panose="03000509000000000000" pitchFamily="65" charset="-120"/>
                <a:ea typeface="標楷體" panose="03000509000000000000" pitchFamily="65" charset="-120"/>
              </a:rPr>
            </a:br>
            <a:r>
              <a:rPr lang="en-US" altLang="zh-TW" sz="5000" b="1" dirty="0">
                <a:solidFill>
                  <a:srgbClr val="9966FF"/>
                </a:solidFill>
                <a:latin typeface="標楷體" panose="03000509000000000000" pitchFamily="65" charset="-120"/>
                <a:ea typeface="標楷體" panose="03000509000000000000" pitchFamily="65" charset="-120"/>
              </a:rPr>
              <a:t/>
            </a:r>
            <a:br>
              <a:rPr lang="en-US" altLang="zh-TW" sz="5000" b="1" dirty="0">
                <a:solidFill>
                  <a:srgbClr val="9966FF"/>
                </a:solidFill>
                <a:latin typeface="標楷體" panose="03000509000000000000" pitchFamily="65" charset="-120"/>
                <a:ea typeface="標楷體" panose="03000509000000000000" pitchFamily="65" charset="-120"/>
              </a:rPr>
            </a:br>
            <a:endParaRPr lang="zh-CN" altLang="en-US" sz="5000" b="1" dirty="0">
              <a:solidFill>
                <a:srgbClr val="9966FF"/>
              </a:solidFill>
              <a:latin typeface="標楷體" panose="03000509000000000000" pitchFamily="65" charset="-120"/>
              <a:ea typeface="標楷體" panose="03000509000000000000" pitchFamily="65" charset="-120"/>
            </a:endParaRPr>
          </a:p>
        </p:txBody>
      </p:sp>
      <p:pic>
        <p:nvPicPr>
          <p:cNvPr id="10" name="Picture 2">
            <a:extLst>
              <a:ext uri="{FF2B5EF4-FFF2-40B4-BE49-F238E27FC236}">
                <a16:creationId xmlns:a16="http://schemas.microsoft.com/office/drawing/2014/main" xmlns="" id="{169B096D-B228-4F9B-A830-638A419D036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665" y="552688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04659348"/>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anim calcmode="lin" valueType="num">
                                      <p:cBhvr>
                                        <p:cTn id="10" dur="500" fill="hold"/>
                                        <p:tgtEl>
                                          <p:spTgt spid="4"/>
                                        </p:tgtEl>
                                        <p:attrNameLst>
                                          <p:attrName>ppt_x</p:attrName>
                                        </p:attrNameLst>
                                      </p:cBhvr>
                                      <p:tavLst>
                                        <p:tav tm="0">
                                          <p:val>
                                            <p:fltVal val="0.5"/>
                                          </p:val>
                                        </p:tav>
                                        <p:tav tm="100000">
                                          <p:val>
                                            <p:strVal val="#ppt_x"/>
                                          </p:val>
                                        </p:tav>
                                      </p:tavLst>
                                    </p:anim>
                                    <p:anim calcmode="lin" valueType="num">
                                      <p:cBhvr>
                                        <p:cTn id="11" dur="500" fill="hold"/>
                                        <p:tgtEl>
                                          <p:spTgt spid="4"/>
                                        </p:tgtEl>
                                        <p:attrNameLst>
                                          <p:attrName>ppt_y</p:attrName>
                                        </p:attrNameLst>
                                      </p:cBhvr>
                                      <p:tavLst>
                                        <p:tav tm="0">
                                          <p:val>
                                            <p:fltVal val="0.5"/>
                                          </p:val>
                                        </p:tav>
                                        <p:tav tm="100000">
                                          <p:val>
                                            <p:strVal val="#ppt_y"/>
                                          </p:val>
                                        </p:tav>
                                      </p:tavLst>
                                    </p:anim>
                                  </p:childTnLst>
                                </p:cTn>
                              </p:par>
                              <p:par>
                                <p:cTn id="12" presetID="21" presetClass="entr" presetSubtype="1" fill="hold" nodeType="with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heel(1)">
                                      <p:cBhvr>
                                        <p:cTn id="14"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grpSp>
        <p:nvGrpSpPr>
          <p:cNvPr id="215042" name="群組 6"/>
          <p:cNvGrpSpPr>
            <a:grpSpLocks/>
          </p:cNvGrpSpPr>
          <p:nvPr/>
        </p:nvGrpSpPr>
        <p:grpSpPr bwMode="auto">
          <a:xfrm>
            <a:off x="1384934" y="86187"/>
            <a:ext cx="7772400" cy="1294234"/>
            <a:chOff x="-507752" y="-14841"/>
            <a:chExt cx="8390013" cy="964646"/>
          </a:xfrm>
        </p:grpSpPr>
        <p:sp>
          <p:nvSpPr>
            <p:cNvPr id="6" name="圓角矩形 5"/>
            <p:cNvSpPr/>
            <p:nvPr/>
          </p:nvSpPr>
          <p:spPr>
            <a:xfrm>
              <a:off x="-359350" y="-14841"/>
              <a:ext cx="8229600" cy="964646"/>
            </a:xfrm>
            <a:prstGeom prst="roundRect">
              <a:avLst/>
            </a:prstGeom>
            <a:solidFill>
              <a:schemeClr val="bg2">
                <a:lumMod val="50000"/>
              </a:schemeClr>
            </a:solidFill>
            <a:scene3d>
              <a:camera prst="orthographicFront"/>
              <a:lightRig rig="threePt" dir="t"/>
            </a:scene3d>
            <a:sp3d>
              <a:bevelT w="254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sp>
        <p:sp>
          <p:nvSpPr>
            <p:cNvPr id="7" name="圓角矩形 4"/>
            <p:cNvSpPr/>
            <p:nvPr/>
          </p:nvSpPr>
          <p:spPr>
            <a:xfrm>
              <a:off x="-507752" y="76104"/>
              <a:ext cx="8390013" cy="868357"/>
            </a:xfrm>
            <a:prstGeom prst="rect">
              <a:avLst/>
            </a:prstGeom>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lstStyle/>
            <a:p>
              <a:pPr marL="0" marR="0" lvl="0" indent="0" algn="ctr" defTabSz="1300163" rtl="0" eaLnBrk="1" fontAlgn="auto" latinLnBrk="0" hangingPunct="1">
                <a:lnSpc>
                  <a:spcPts val="3020"/>
                </a:lnSpc>
                <a:spcBef>
                  <a:spcPts val="0"/>
                </a:spcBef>
                <a:spcAft>
                  <a:spcPct val="35000"/>
                </a:spcAft>
                <a:buClrTx/>
                <a:buSzTx/>
                <a:buFontTx/>
                <a:buNone/>
                <a:tabLst/>
                <a:defRPr/>
              </a:pPr>
              <a:r>
                <a:rPr kumimoji="0" lang="en-US" altLang="zh-TW"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學年度新北市入學管道</a:t>
              </a:r>
              <a:endParaRPr kumimoji="0" lang="en-US" altLang="zh-TW"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a:p>
              <a:pPr marL="0" marR="0" lvl="0" indent="0" algn="ctr" defTabSz="1300163" rtl="0" eaLnBrk="1" fontAlgn="auto" latinLnBrk="0" hangingPunct="1">
                <a:lnSpc>
                  <a:spcPts val="3020"/>
                </a:lnSpc>
                <a:spcBef>
                  <a:spcPts val="0"/>
                </a:spcBef>
                <a:spcAft>
                  <a:spcPct val="35000"/>
                </a:spcAft>
                <a:buClrTx/>
                <a:buSzTx/>
                <a:buFontTx/>
                <a:buNone/>
                <a:tabLst/>
                <a:defRPr/>
              </a:pPr>
              <a:r>
                <a:rPr kumimoji="0" lang="zh-TW" altLang="en-US"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新北市立樟樹國際實創高級中等學校</a:t>
              </a:r>
              <a:endParaRPr kumimoji="0" lang="en-US" altLang="zh-TW" sz="36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sp>
        <p:nvSpPr>
          <p:cNvPr id="208899" name="文字方塊 2"/>
          <p:cNvSpPr txBox="1">
            <a:spLocks noChangeArrowheads="1"/>
          </p:cNvSpPr>
          <p:nvPr/>
        </p:nvSpPr>
        <p:spPr bwMode="auto">
          <a:xfrm>
            <a:off x="1578078" y="1522809"/>
            <a:ext cx="9035844" cy="2123658"/>
          </a:xfrm>
          <a:prstGeom prst="rect">
            <a:avLst/>
          </a:prstGeom>
          <a:noFill/>
          <a:ln>
            <a:noFill/>
          </a:ln>
        </p:spPr>
        <p:txBody>
          <a:bodyPr wrap="square">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1613297" marR="0" lvl="0" indent="-1613297"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zh-TW" altLang="en-US" sz="2000" b="0"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一、招生對象：</a:t>
            </a:r>
            <a:r>
              <a:rPr kumimoji="0" lang="zh-TW" altLang="en-US" sz="20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全國各公私立國民中學及海外設立之臺灣學校</a:t>
            </a:r>
            <a:r>
              <a:rPr kumimoji="0" lang="en-US" altLang="zh-TW" sz="20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
            </a:r>
            <a:br>
              <a:rPr kumimoji="0" lang="en-US" altLang="zh-TW" sz="20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br>
            <a:r>
              <a:rPr kumimoji="0" lang="en-US" altLang="zh-TW" sz="20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a:t>
            </a:r>
            <a:r>
              <a:rPr kumimoji="0" lang="zh-TW" altLang="en-US" sz="20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大陸地區臺商學校</a:t>
            </a:r>
            <a:r>
              <a:rPr kumimoji="0" lang="en-US" altLang="zh-TW" sz="20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a:t>
            </a:r>
            <a:r>
              <a:rPr kumimoji="0" lang="zh-TW" altLang="en-US" sz="20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國中部之畢業或具同等學力資格者。</a:t>
            </a:r>
            <a:endParaRPr kumimoji="0" lang="en-US" altLang="zh-TW" sz="20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endParaRPr>
          </a:p>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zh-TW" altLang="en-US" sz="2000" b="0"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二、招生名額：</a:t>
            </a:r>
            <a:endParaRPr kumimoji="0" lang="en-US" altLang="zh-TW" sz="2000" b="0"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a:p>
            <a:pPr marL="0" marR="0" lvl="0" indent="403622"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en-US" altLang="zh-TW" sz="24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a:t>
            </a:r>
            <a:r>
              <a:rPr kumimoji="0" lang="zh-TW" altLang="en-US" sz="24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一</a:t>
            </a:r>
            <a:r>
              <a:rPr kumimoji="0" lang="en-US" altLang="zh-TW" sz="24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a:t>
            </a:r>
            <a:r>
              <a:rPr kumimoji="0" lang="zh-TW" altLang="en-US" sz="24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 多媒體動畫科</a:t>
            </a:r>
            <a:r>
              <a:rPr kumimoji="0" lang="en-US" altLang="zh-TW" sz="24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 </a:t>
            </a:r>
          </a:p>
          <a:p>
            <a:pPr marL="0" marR="0" lvl="0" indent="403622"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en-US" altLang="zh-TW" sz="24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a:t>
            </a:r>
            <a:r>
              <a:rPr kumimoji="0" lang="zh-TW" altLang="en-US" sz="24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二</a:t>
            </a:r>
            <a:r>
              <a:rPr kumimoji="0" lang="en-US" altLang="zh-TW" sz="24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a:t>
            </a:r>
            <a:r>
              <a:rPr kumimoji="0" lang="zh-TW" altLang="en-US" sz="24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 流行服飾科</a:t>
            </a:r>
            <a:r>
              <a:rPr kumimoji="0" lang="en-US" altLang="zh-TW" sz="24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 </a:t>
            </a:r>
          </a:p>
          <a:p>
            <a:pPr marL="0" marR="0" lvl="0" indent="403622"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en-US" altLang="zh-TW" sz="24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a:t>
            </a:r>
            <a:r>
              <a:rPr kumimoji="0" lang="zh-TW" altLang="en-US" sz="24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三</a:t>
            </a:r>
            <a:r>
              <a:rPr kumimoji="0" lang="en-US" altLang="zh-TW" sz="24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a:t>
            </a:r>
            <a:r>
              <a:rPr kumimoji="0" lang="zh-TW" altLang="en-US" sz="24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rPr>
              <a:t> 資訊科</a:t>
            </a:r>
            <a:endParaRPr kumimoji="0" lang="en-US" altLang="zh-TW" sz="2400" b="0" i="0" u="none" strike="noStrike" kern="1200" cap="none" spc="0" normalizeH="0" baseline="0" noProof="0" dirty="0">
              <a:ln>
                <a:noFill/>
              </a:ln>
              <a:solidFill>
                <a:srgbClr val="000000"/>
              </a:solidFill>
              <a:effectLst/>
              <a:uLnTx/>
              <a:uFillTx/>
              <a:latin typeface="標楷體" panose="03000509000000000000" pitchFamily="65" charset="-120"/>
              <a:ea typeface="標楷體" panose="03000509000000000000" pitchFamily="65" charset="-120"/>
              <a:cs typeface="+mn-cs"/>
            </a:endParaRPr>
          </a:p>
        </p:txBody>
      </p:sp>
      <p:pic>
        <p:nvPicPr>
          <p:cNvPr id="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049944" y="544538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9" name="群組 6">
            <a:extLst>
              <a:ext uri="{FF2B5EF4-FFF2-40B4-BE49-F238E27FC236}">
                <a16:creationId xmlns:a16="http://schemas.microsoft.com/office/drawing/2014/main" xmlns="" id="{3F537E3F-0F44-42C5-9951-7956B14C98B0}"/>
              </a:ext>
            </a:extLst>
          </p:cNvPr>
          <p:cNvGrpSpPr>
            <a:grpSpLocks/>
          </p:cNvGrpSpPr>
          <p:nvPr/>
        </p:nvGrpSpPr>
        <p:grpSpPr bwMode="auto">
          <a:xfrm>
            <a:off x="1578078" y="3850660"/>
            <a:ext cx="6654684" cy="1233488"/>
            <a:chOff x="-1074154" y="2874142"/>
            <a:chExt cx="8229600" cy="964646"/>
          </a:xfrm>
        </p:grpSpPr>
        <p:sp>
          <p:nvSpPr>
            <p:cNvPr id="10" name="圓角矩形 5">
              <a:extLst>
                <a:ext uri="{FF2B5EF4-FFF2-40B4-BE49-F238E27FC236}">
                  <a16:creationId xmlns:a16="http://schemas.microsoft.com/office/drawing/2014/main" xmlns="" id="{41C37B80-625F-4D17-A5F4-E43385655DC4}"/>
                </a:ext>
              </a:extLst>
            </p:cNvPr>
            <p:cNvSpPr/>
            <p:nvPr/>
          </p:nvSpPr>
          <p:spPr>
            <a:xfrm>
              <a:off x="-1074154" y="2874142"/>
              <a:ext cx="8229600" cy="964646"/>
            </a:xfrm>
            <a:prstGeom prst="roundRect">
              <a:avLst/>
            </a:prstGeom>
            <a:solidFill>
              <a:schemeClr val="bg2">
                <a:lumMod val="50000"/>
              </a:schemeClr>
            </a:solidFill>
            <a:scene3d>
              <a:camera prst="orthographicFront"/>
              <a:lightRig rig="threePt" dir="t"/>
            </a:scene3d>
            <a:sp3d>
              <a:bevelT w="254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sp>
        <p:sp>
          <p:nvSpPr>
            <p:cNvPr id="11" name="圓角矩形 4">
              <a:extLst>
                <a:ext uri="{FF2B5EF4-FFF2-40B4-BE49-F238E27FC236}">
                  <a16:creationId xmlns:a16="http://schemas.microsoft.com/office/drawing/2014/main" xmlns="" id="{5DDDB239-D715-4AD5-9E46-993B5395C718}"/>
                </a:ext>
              </a:extLst>
            </p:cNvPr>
            <p:cNvSpPr/>
            <p:nvPr/>
          </p:nvSpPr>
          <p:spPr>
            <a:xfrm>
              <a:off x="-1074154" y="2970431"/>
              <a:ext cx="8037628" cy="868357"/>
            </a:xfrm>
            <a:prstGeom prst="rect">
              <a:avLst/>
            </a:prstGeom>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lstStyle/>
            <a:p>
              <a:pPr marL="0" marR="0" lvl="0" indent="0" algn="ctr" defTabSz="1300163" rtl="0" eaLnBrk="1" fontAlgn="auto" latinLnBrk="0" hangingPunct="1">
                <a:lnSpc>
                  <a:spcPts val="2000"/>
                </a:lnSpc>
                <a:spcBef>
                  <a:spcPts val="0"/>
                </a:spcBef>
                <a:spcAft>
                  <a:spcPct val="35000"/>
                </a:spcAft>
                <a:buClrTx/>
                <a:buSzTx/>
                <a:buFontTx/>
                <a:buNone/>
                <a:tabLst/>
                <a:defRPr/>
              </a:pPr>
              <a:r>
                <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112</a:t>
              </a: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學年度新北市入學管道</a:t>
              </a:r>
              <a:endPar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a:p>
              <a:pPr marL="0" marR="0" lvl="0" indent="0" algn="ctr" defTabSz="1300163" rtl="0" eaLnBrk="1" fontAlgn="auto" latinLnBrk="0" hangingPunct="1">
                <a:lnSpc>
                  <a:spcPts val="2000"/>
                </a:lnSpc>
                <a:spcBef>
                  <a:spcPts val="0"/>
                </a:spcBef>
                <a:spcAft>
                  <a:spcPct val="35000"/>
                </a:spcAft>
                <a:buClrTx/>
                <a:buSzTx/>
                <a:buFontTx/>
                <a:buNone/>
                <a:tabLst/>
                <a:defRPr/>
              </a:pPr>
              <a:r>
                <a:rPr kumimoji="0" lang="zh-TW" altLang="en-US"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rPr>
                <a:t>新北市原住民藝能班單獨招生</a:t>
              </a:r>
              <a:endParaRPr kumimoji="0" lang="en-US" altLang="zh-TW" sz="3200" b="1" i="0" u="none" strike="noStrike" kern="1200" cap="none" spc="0" normalizeH="0" baseline="0" noProof="0" dirty="0">
                <a:ln>
                  <a:noFill/>
                </a:ln>
                <a:solidFill>
                  <a:srgbClr val="FFFF00"/>
                </a:solidFill>
                <a:effectLst/>
                <a:uLnTx/>
                <a:uFillTx/>
                <a:latin typeface="標楷體" pitchFamily="65" charset="-120"/>
                <a:ea typeface="標楷體" pitchFamily="65" charset="-120"/>
                <a:cs typeface="BiauKai"/>
              </a:endParaRPr>
            </a:p>
          </p:txBody>
        </p:sp>
      </p:grpSp>
      <p:sp>
        <p:nvSpPr>
          <p:cNvPr id="12" name="文字方塊 2">
            <a:extLst>
              <a:ext uri="{FF2B5EF4-FFF2-40B4-BE49-F238E27FC236}">
                <a16:creationId xmlns:a16="http://schemas.microsoft.com/office/drawing/2014/main" xmlns="" id="{FD273E8B-EBDA-4A31-BCE6-98004B0C72C4}"/>
              </a:ext>
            </a:extLst>
          </p:cNvPr>
          <p:cNvSpPr txBox="1">
            <a:spLocks noChangeArrowheads="1"/>
          </p:cNvSpPr>
          <p:nvPr/>
        </p:nvSpPr>
        <p:spPr bwMode="auto">
          <a:xfrm>
            <a:off x="1522414" y="5288340"/>
            <a:ext cx="9293629" cy="1569660"/>
          </a:xfrm>
          <a:prstGeom prst="rect">
            <a:avLst/>
          </a:prstGeom>
          <a:noFill/>
          <a:ln>
            <a:noFill/>
          </a:ln>
        </p:spPr>
        <p:txBody>
          <a:bodyPr wrap="square">
            <a:spAutoFit/>
          </a:bodyPr>
          <a:lstStyle>
            <a:lvl1pPr>
              <a:spcBef>
                <a:spcPts val="1800"/>
              </a:spcBef>
              <a:buFont typeface="Arial" pitchFamily="34" charset="0"/>
              <a:buChar char="•"/>
              <a:defRPr sz="2400">
                <a:solidFill>
                  <a:schemeClr val="tx1"/>
                </a:solidFill>
                <a:latin typeface="Microsoft JhengHei UI" pitchFamily="34" charset="-120"/>
                <a:ea typeface="Microsoft JhengHei UI" pitchFamily="34" charset="-120"/>
              </a:defRPr>
            </a:lvl1pPr>
            <a:lvl2pPr marL="742950" indent="-285750">
              <a:spcBef>
                <a:spcPts val="1200"/>
              </a:spcBef>
              <a:buFont typeface="Arial" pitchFamily="34" charset="0"/>
              <a:buChar char="•"/>
              <a:defRPr sz="2000">
                <a:solidFill>
                  <a:schemeClr val="tx1"/>
                </a:solidFill>
                <a:latin typeface="Microsoft JhengHei UI" pitchFamily="34" charset="-120"/>
                <a:ea typeface="Microsoft JhengHei UI" pitchFamily="34" charset="-120"/>
              </a:defRPr>
            </a:lvl2pPr>
            <a:lvl3pPr marL="1143000" indent="-228600">
              <a:spcBef>
                <a:spcPts val="800"/>
              </a:spcBef>
              <a:buFont typeface="Arial" pitchFamily="34" charset="0"/>
              <a:buChar char="•"/>
              <a:defRPr>
                <a:solidFill>
                  <a:schemeClr val="tx1"/>
                </a:solidFill>
                <a:latin typeface="Microsoft JhengHei UI" pitchFamily="34" charset="-120"/>
                <a:ea typeface="Microsoft JhengHei UI" pitchFamily="34" charset="-120"/>
              </a:defRPr>
            </a:lvl3pPr>
            <a:lvl4pPr marL="1600200" indent="-228600">
              <a:spcBef>
                <a:spcPts val="600"/>
              </a:spcBef>
              <a:buFont typeface="Arial" pitchFamily="34" charset="0"/>
              <a:buChar char="•"/>
              <a:defRPr sz="1600">
                <a:solidFill>
                  <a:schemeClr val="tx1"/>
                </a:solidFill>
                <a:latin typeface="Microsoft JhengHei UI" pitchFamily="34" charset="-120"/>
                <a:ea typeface="Microsoft JhengHei UI" pitchFamily="34" charset="-120"/>
              </a:defRPr>
            </a:lvl4pPr>
            <a:lvl5pPr marL="2057400" indent="-228600">
              <a:spcBef>
                <a:spcPts val="600"/>
              </a:spcBef>
              <a:buFont typeface="Arial" pitchFamily="34" charset="0"/>
              <a:buChar char="•"/>
              <a:defRPr sz="1600">
                <a:solidFill>
                  <a:schemeClr val="tx1"/>
                </a:solidFill>
                <a:latin typeface="Microsoft JhengHei UI" pitchFamily="34" charset="-120"/>
                <a:ea typeface="Microsoft JhengHei UI" pitchFamily="34" charset="-120"/>
              </a:defRPr>
            </a:lvl5pPr>
            <a:lvl6pPr marL="2514600" indent="-228600" eaLnBrk="0" fontAlgn="base" hangingPunct="0">
              <a:spcBef>
                <a:spcPts val="600"/>
              </a:spcBef>
              <a:spcAft>
                <a:spcPct val="0"/>
              </a:spcAft>
              <a:buFont typeface="Arial" pitchFamily="34" charset="0"/>
              <a:buChar char="•"/>
              <a:defRPr sz="1600">
                <a:solidFill>
                  <a:schemeClr val="tx1"/>
                </a:solidFill>
                <a:latin typeface="Microsoft JhengHei UI" pitchFamily="34" charset="-120"/>
                <a:ea typeface="Microsoft JhengHei UI" pitchFamily="34" charset="-120"/>
              </a:defRPr>
            </a:lvl6pPr>
            <a:lvl7pPr marL="2971800" indent="-228600" eaLnBrk="0" fontAlgn="base" hangingPunct="0">
              <a:spcBef>
                <a:spcPts val="600"/>
              </a:spcBef>
              <a:spcAft>
                <a:spcPct val="0"/>
              </a:spcAft>
              <a:buFont typeface="Arial" pitchFamily="34" charset="0"/>
              <a:buChar char="•"/>
              <a:defRPr sz="1600">
                <a:solidFill>
                  <a:schemeClr val="tx1"/>
                </a:solidFill>
                <a:latin typeface="Microsoft JhengHei UI" pitchFamily="34" charset="-120"/>
                <a:ea typeface="Microsoft JhengHei UI" pitchFamily="34" charset="-120"/>
              </a:defRPr>
            </a:lvl7pPr>
            <a:lvl8pPr marL="3429000" indent="-228600" eaLnBrk="0" fontAlgn="base" hangingPunct="0">
              <a:spcBef>
                <a:spcPts val="600"/>
              </a:spcBef>
              <a:spcAft>
                <a:spcPct val="0"/>
              </a:spcAft>
              <a:buFont typeface="Arial" pitchFamily="34" charset="0"/>
              <a:buChar char="•"/>
              <a:defRPr sz="1600">
                <a:solidFill>
                  <a:schemeClr val="tx1"/>
                </a:solidFill>
                <a:latin typeface="Microsoft JhengHei UI" pitchFamily="34" charset="-120"/>
                <a:ea typeface="Microsoft JhengHei UI" pitchFamily="34" charset="-120"/>
              </a:defRPr>
            </a:lvl8pPr>
            <a:lvl9pPr marL="3886200" indent="-228600" eaLnBrk="0" fontAlgn="base" hangingPunct="0">
              <a:spcBef>
                <a:spcPts val="600"/>
              </a:spcBef>
              <a:spcAft>
                <a:spcPct val="0"/>
              </a:spcAft>
              <a:buFont typeface="Arial" pitchFamily="34" charset="0"/>
              <a:buChar char="•"/>
              <a:defRPr sz="1600">
                <a:solidFill>
                  <a:schemeClr val="tx1"/>
                </a:solidFill>
                <a:latin typeface="Microsoft JhengHei UI" pitchFamily="34" charset="-120"/>
                <a:ea typeface="Microsoft JhengHei UI"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itchFamily="34" charset="0"/>
              <a:buNone/>
              <a:tabLst/>
              <a:defRPr/>
            </a:pPr>
            <a:r>
              <a:rPr kumimoji="0" lang="zh-TW" altLang="en-US" sz="2400" b="0" i="0" u="none" strike="noStrike" kern="1200" cap="none" spc="0" normalizeH="0" baseline="0" noProof="0" dirty="0">
                <a:ln>
                  <a:noFill/>
                </a:ln>
                <a:solidFill>
                  <a:srgbClr val="0000FF"/>
                </a:solidFill>
                <a:effectLst/>
                <a:uLnTx/>
                <a:uFillTx/>
                <a:latin typeface="標楷體" pitchFamily="65" charset="-120"/>
                <a:ea typeface="標楷體" pitchFamily="65" charset="-120"/>
                <a:cs typeface="+mn-cs"/>
              </a:rPr>
              <a:t>一、招生對象：</a:t>
            </a:r>
            <a:r>
              <a:rPr kumimoji="0" lang="zh-TW" altLang="en-US" sz="2400" b="0" i="0" u="none" strike="noStrike" kern="1200" cap="none" spc="0" normalizeH="0" baseline="0" noProof="0" dirty="0">
                <a:ln>
                  <a:noFill/>
                </a:ln>
                <a:solidFill>
                  <a:srgbClr val="000000"/>
                </a:solidFill>
                <a:effectLst/>
                <a:uLnTx/>
                <a:uFillTx/>
                <a:latin typeface="標楷體" pitchFamily="65" charset="-120"/>
                <a:ea typeface="標楷體" pitchFamily="65" charset="-120"/>
                <a:cs typeface="+mn-cs"/>
              </a:rPr>
              <a:t>招生區域國中原住民應屆畢業生。</a:t>
            </a:r>
            <a:endParaRPr kumimoji="0" lang="en-US" altLang="zh-TW" sz="2400" b="0" i="0" u="none" strike="noStrike" kern="1200" cap="none" spc="0" normalizeH="0" baseline="0" noProof="0" dirty="0">
              <a:ln>
                <a:noFill/>
              </a:ln>
              <a:solidFill>
                <a:srgbClr val="000000"/>
              </a:solidFill>
              <a:effectLst/>
              <a:uLnTx/>
              <a:uFillTx/>
              <a:latin typeface="標楷體" pitchFamily="65" charset="-120"/>
              <a:ea typeface="標楷體" pitchFamily="65" charset="-120"/>
              <a:cs typeface="+mn-cs"/>
            </a:endParaRPr>
          </a:p>
          <a:p>
            <a:pPr marL="0" marR="0" lvl="0" indent="0" algn="l" defTabSz="914400" rtl="0" eaLnBrk="1" fontAlgn="auto" latinLnBrk="0" hangingPunct="1">
              <a:lnSpc>
                <a:spcPct val="100000"/>
              </a:lnSpc>
              <a:spcBef>
                <a:spcPct val="0"/>
              </a:spcBef>
              <a:spcAft>
                <a:spcPts val="0"/>
              </a:spcAft>
              <a:buClrTx/>
              <a:buSzTx/>
              <a:buFont typeface="Arial" pitchFamily="34" charset="0"/>
              <a:buNone/>
              <a:tabLst/>
              <a:defRPr/>
            </a:pPr>
            <a:r>
              <a:rPr kumimoji="0" lang="zh-TW" altLang="en-US" sz="2400" b="0" i="0" u="none" strike="noStrike" kern="1200" cap="none" spc="0" normalizeH="0" baseline="0" noProof="0" dirty="0">
                <a:ln>
                  <a:noFill/>
                </a:ln>
                <a:solidFill>
                  <a:srgbClr val="0000FF"/>
                </a:solidFill>
                <a:effectLst/>
                <a:uLnTx/>
                <a:uFillTx/>
                <a:latin typeface="標楷體" pitchFamily="65" charset="-120"/>
                <a:ea typeface="標楷體" pitchFamily="65" charset="-120"/>
                <a:cs typeface="+mn-cs"/>
              </a:rPr>
              <a:t>二、招生學校：</a:t>
            </a:r>
            <a:r>
              <a:rPr kumimoji="0" lang="zh-TW" altLang="en-US" sz="2400" b="0" i="0" u="none" strike="noStrike" kern="1200" cap="none" spc="0" normalizeH="0" baseline="0" noProof="0" dirty="0">
                <a:ln>
                  <a:noFill/>
                </a:ln>
                <a:solidFill>
                  <a:srgbClr val="000000"/>
                </a:solidFill>
                <a:effectLst/>
                <a:uLnTx/>
                <a:uFillTx/>
                <a:latin typeface="標楷體" pitchFamily="65" charset="-120"/>
                <a:ea typeface="標楷體" pitchFamily="65" charset="-120"/>
                <a:cs typeface="+mn-cs"/>
              </a:rPr>
              <a:t>新北市立金山高中、新北市立樹林高中</a:t>
            </a:r>
            <a:endParaRPr kumimoji="0" lang="en-US" altLang="zh-TW" sz="2400" b="0" i="0" u="none" strike="noStrike" kern="1200" cap="none" spc="0" normalizeH="0" baseline="0" noProof="0" dirty="0">
              <a:ln>
                <a:noFill/>
              </a:ln>
              <a:solidFill>
                <a:srgbClr val="000000"/>
              </a:solidFill>
              <a:effectLst/>
              <a:uLnTx/>
              <a:uFillTx/>
              <a:latin typeface="標楷體" pitchFamily="65" charset="-120"/>
              <a:ea typeface="標楷體" pitchFamily="65" charset="-120"/>
              <a:cs typeface="+mn-cs"/>
            </a:endParaRPr>
          </a:p>
          <a:p>
            <a:pPr marL="0" marR="0" lvl="0" indent="0" algn="l" defTabSz="914400" rtl="0" eaLnBrk="1" fontAlgn="auto" latinLnBrk="0" hangingPunct="1">
              <a:lnSpc>
                <a:spcPct val="100000"/>
              </a:lnSpc>
              <a:spcBef>
                <a:spcPct val="0"/>
              </a:spcBef>
              <a:spcAft>
                <a:spcPts val="0"/>
              </a:spcAft>
              <a:buClrTx/>
              <a:buSzTx/>
              <a:buFont typeface="Arial" pitchFamily="34" charset="0"/>
              <a:buNone/>
              <a:tabLst/>
              <a:defRPr/>
            </a:pPr>
            <a:r>
              <a:rPr kumimoji="0" lang="zh-TW" altLang="en-US" sz="2400" b="0" i="0" u="none" strike="noStrike" kern="1200" cap="none" spc="0" normalizeH="0" baseline="0" noProof="0" dirty="0">
                <a:ln>
                  <a:noFill/>
                </a:ln>
                <a:solidFill>
                  <a:srgbClr val="0000FF"/>
                </a:solidFill>
                <a:effectLst/>
                <a:uLnTx/>
                <a:uFillTx/>
                <a:latin typeface="標楷體" pitchFamily="65" charset="-120"/>
                <a:ea typeface="標楷體" pitchFamily="65" charset="-120"/>
                <a:cs typeface="+mn-cs"/>
              </a:rPr>
              <a:t>三、招生名額：</a:t>
            </a:r>
            <a:r>
              <a:rPr kumimoji="0" lang="zh-TW" altLang="en-US" sz="2400" b="1" i="0" u="none" strike="noStrike" kern="1200" cap="none" spc="0" normalizeH="0" baseline="0" noProof="0" dirty="0">
                <a:ln>
                  <a:noFill/>
                </a:ln>
                <a:solidFill>
                  <a:srgbClr val="FF3399"/>
                </a:solidFill>
                <a:effectLst/>
                <a:uLnTx/>
                <a:uFillTx/>
                <a:latin typeface="標楷體" pitchFamily="65" charset="-120"/>
                <a:ea typeface="標楷體" pitchFamily="65" charset="-120"/>
                <a:cs typeface="+mn-cs"/>
              </a:rPr>
              <a:t>金山高中、樹林高中</a:t>
            </a:r>
            <a:r>
              <a:rPr kumimoji="0" lang="zh-TW" altLang="en-US" sz="2400" b="0" i="0" u="none" strike="noStrike" kern="1200" cap="none" spc="0" normalizeH="0" baseline="0" noProof="0" dirty="0">
                <a:ln>
                  <a:noFill/>
                </a:ln>
                <a:solidFill>
                  <a:srgbClr val="9A5315"/>
                </a:solidFill>
                <a:effectLst/>
                <a:uLnTx/>
                <a:uFillTx/>
                <a:latin typeface="標楷體" pitchFamily="65" charset="-120"/>
                <a:ea typeface="標楷體" pitchFamily="65" charset="-120"/>
                <a:cs typeface="+mn-cs"/>
              </a:rPr>
              <a:t>。</a:t>
            </a:r>
            <a:endParaRPr kumimoji="0" lang="en-US" altLang="zh-TW" sz="2400" b="0" i="0" u="none" strike="noStrike" kern="1200" cap="none" spc="0" normalizeH="0" baseline="0" noProof="0" dirty="0">
              <a:ln>
                <a:noFill/>
              </a:ln>
              <a:solidFill>
                <a:srgbClr val="9A5315"/>
              </a:solidFill>
              <a:effectLst/>
              <a:uLnTx/>
              <a:uFillTx/>
              <a:latin typeface="標楷體" pitchFamily="65" charset="-120"/>
              <a:ea typeface="標楷體" pitchFamily="65" charset="-120"/>
              <a:cs typeface="+mn-cs"/>
            </a:endParaRPr>
          </a:p>
          <a:p>
            <a:pPr marL="0" marR="0" lvl="0" indent="0" algn="l" defTabSz="914400" rtl="0" eaLnBrk="1" fontAlgn="auto" latinLnBrk="0" hangingPunct="1">
              <a:lnSpc>
                <a:spcPct val="100000"/>
              </a:lnSpc>
              <a:spcBef>
                <a:spcPct val="0"/>
              </a:spcBef>
              <a:spcAft>
                <a:spcPts val="0"/>
              </a:spcAft>
              <a:buClrTx/>
              <a:buSzTx/>
              <a:buFont typeface="Arial" pitchFamily="34" charset="0"/>
              <a:buNone/>
              <a:tabLst/>
              <a:defRPr/>
            </a:pPr>
            <a:r>
              <a:rPr kumimoji="0" lang="zh-TW" altLang="en-US" sz="2400" b="0" i="0" u="none" strike="noStrike" kern="1200" cap="none" spc="0" normalizeH="0" baseline="0" noProof="0" dirty="0">
                <a:ln>
                  <a:noFill/>
                </a:ln>
                <a:solidFill>
                  <a:srgbClr val="0000FF"/>
                </a:solidFill>
                <a:effectLst/>
                <a:uLnTx/>
                <a:uFillTx/>
                <a:latin typeface="標楷體" pitchFamily="65" charset="-120"/>
                <a:ea typeface="標楷體" pitchFamily="65" charset="-120"/>
                <a:cs typeface="+mn-cs"/>
              </a:rPr>
              <a:t>四、報名原則：</a:t>
            </a:r>
            <a:r>
              <a:rPr kumimoji="0" lang="zh-TW" altLang="en-US" sz="2400" b="0" i="0" u="none" strike="noStrike" kern="1200" cap="none" spc="0" normalizeH="0" baseline="0" noProof="0" dirty="0">
                <a:ln>
                  <a:noFill/>
                </a:ln>
                <a:solidFill>
                  <a:srgbClr val="000000"/>
                </a:solidFill>
                <a:effectLst/>
                <a:uLnTx/>
                <a:uFillTx/>
                <a:latin typeface="標楷體" pitchFamily="65" charset="-120"/>
                <a:ea typeface="標楷體" pitchFamily="65" charset="-120"/>
                <a:cs typeface="+mn-cs"/>
              </a:rPr>
              <a:t>依各高中簡章對應之區域國中進行報名</a:t>
            </a:r>
          </a:p>
        </p:txBody>
      </p:sp>
    </p:spTree>
    <p:extLst>
      <p:ext uri="{BB962C8B-B14F-4D97-AF65-F5344CB8AC3E}">
        <p14:creationId xmlns:p14="http://schemas.microsoft.com/office/powerpoint/2010/main" val="29382268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heel(1)">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94562" name="群組 6"/>
          <p:cNvGrpSpPr>
            <a:grpSpLocks/>
          </p:cNvGrpSpPr>
          <p:nvPr/>
        </p:nvGrpSpPr>
        <p:grpSpPr bwMode="auto">
          <a:xfrm>
            <a:off x="2512107" y="814491"/>
            <a:ext cx="7421859" cy="3097362"/>
            <a:chOff x="289524" y="-215542"/>
            <a:chExt cx="8229600" cy="1046489"/>
          </a:xfrm>
        </p:grpSpPr>
        <p:sp>
          <p:nvSpPr>
            <p:cNvPr id="4" name="圓角矩形 3"/>
            <p:cNvSpPr/>
            <p:nvPr/>
          </p:nvSpPr>
          <p:spPr>
            <a:xfrm>
              <a:off x="289524" y="-133795"/>
              <a:ext cx="8229600" cy="964742"/>
            </a:xfrm>
            <a:prstGeom prst="roundRect">
              <a:avLst/>
            </a:prstGeom>
            <a:solidFill>
              <a:srgbClr val="9933FF"/>
            </a:solidFill>
            <a:scene3d>
              <a:camera prst="orthographicFront"/>
              <a:lightRig rig="threePt" dir="t"/>
            </a:scene3d>
            <a:sp3d>
              <a:bevelT w="381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sp>
        <p:sp>
          <p:nvSpPr>
            <p:cNvPr id="5" name="圓角矩形 4"/>
            <p:cNvSpPr/>
            <p:nvPr/>
          </p:nvSpPr>
          <p:spPr>
            <a:xfrm>
              <a:off x="422871" y="-215542"/>
              <a:ext cx="7967950" cy="1046489"/>
            </a:xfrm>
            <a:prstGeom prst="rect">
              <a:avLst/>
            </a:prstGeom>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lstStyle/>
            <a:p>
              <a:pPr algn="ctr" defTabSz="1300163">
                <a:lnSpc>
                  <a:spcPct val="200000"/>
                </a:lnSpc>
                <a:spcAft>
                  <a:spcPct val="35000"/>
                </a:spcAft>
                <a:defRPr/>
              </a:pPr>
              <a:r>
                <a:rPr lang="zh-TW" altLang="en-US" sz="4400" b="1" dirty="0">
                  <a:solidFill>
                    <a:srgbClr val="FFFFFF"/>
                  </a:solidFill>
                  <a:effectLst>
                    <a:outerShdw blurRad="38100" dist="38100" dir="2700000" algn="tl">
                      <a:srgbClr val="C0C0C0"/>
                    </a:outerShdw>
                  </a:effectLst>
                  <a:latin typeface="標楷體" pitchFamily="65" charset="-120"/>
                  <a:ea typeface="標楷體" pitchFamily="65" charset="-120"/>
                  <a:cs typeface="BiauKai"/>
                </a:rPr>
                <a:t>特色招生規劃</a:t>
              </a:r>
              <a:endParaRPr lang="en-US" altLang="zh-TW" sz="3600" b="1" dirty="0">
                <a:solidFill>
                  <a:srgbClr val="FFFFFF"/>
                </a:solidFill>
                <a:effectLst>
                  <a:outerShdw blurRad="38100" dist="38100" dir="2700000" algn="tl">
                    <a:srgbClr val="C0C0C0"/>
                  </a:outerShdw>
                </a:effectLst>
                <a:latin typeface="標楷體" pitchFamily="65" charset="-120"/>
                <a:ea typeface="標楷體" pitchFamily="65" charset="-120"/>
                <a:cs typeface="BiauKai"/>
              </a:endParaRPr>
            </a:p>
          </p:txBody>
        </p:sp>
      </p:grpSp>
      <p:pic>
        <p:nvPicPr>
          <p:cNvPr id="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476641" y="5656660"/>
            <a:ext cx="1457325" cy="1201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46320" y="5656660"/>
            <a:ext cx="1457325" cy="1201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16000" y="5656660"/>
            <a:ext cx="1457325" cy="1201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43536" y="5656660"/>
            <a:ext cx="1457325" cy="1201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413216" y="5656660"/>
            <a:ext cx="1457325" cy="1201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6772131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31" presetClass="entr" presetSubtype="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1000" fill="hold"/>
                                        <p:tgtEl>
                                          <p:spTgt spid="8"/>
                                        </p:tgtEl>
                                        <p:attrNameLst>
                                          <p:attrName>ppt_w</p:attrName>
                                        </p:attrNameLst>
                                      </p:cBhvr>
                                      <p:tavLst>
                                        <p:tav tm="0">
                                          <p:val>
                                            <p:fltVal val="0"/>
                                          </p:val>
                                        </p:tav>
                                        <p:tav tm="100000">
                                          <p:val>
                                            <p:strVal val="#ppt_w"/>
                                          </p:val>
                                        </p:tav>
                                      </p:tavLst>
                                    </p:anim>
                                    <p:anim calcmode="lin" valueType="num">
                                      <p:cBhvr>
                                        <p:cTn id="14" dur="1000" fill="hold"/>
                                        <p:tgtEl>
                                          <p:spTgt spid="8"/>
                                        </p:tgtEl>
                                        <p:attrNameLst>
                                          <p:attrName>ppt_h</p:attrName>
                                        </p:attrNameLst>
                                      </p:cBhvr>
                                      <p:tavLst>
                                        <p:tav tm="0">
                                          <p:val>
                                            <p:fltVal val="0"/>
                                          </p:val>
                                        </p:tav>
                                        <p:tav tm="100000">
                                          <p:val>
                                            <p:strVal val="#ppt_h"/>
                                          </p:val>
                                        </p:tav>
                                      </p:tavLst>
                                    </p:anim>
                                    <p:anim calcmode="lin" valueType="num">
                                      <p:cBhvr>
                                        <p:cTn id="15" dur="1000" fill="hold"/>
                                        <p:tgtEl>
                                          <p:spTgt spid="8"/>
                                        </p:tgtEl>
                                        <p:attrNameLst>
                                          <p:attrName>style.rotation</p:attrName>
                                        </p:attrNameLst>
                                      </p:cBhvr>
                                      <p:tavLst>
                                        <p:tav tm="0">
                                          <p:val>
                                            <p:fltVal val="90"/>
                                          </p:val>
                                        </p:tav>
                                        <p:tav tm="100000">
                                          <p:val>
                                            <p:fltVal val="0"/>
                                          </p:val>
                                        </p:tav>
                                      </p:tavLst>
                                    </p:anim>
                                    <p:animEffect transition="in" filter="fade">
                                      <p:cBhvr>
                                        <p:cTn id="16" dur="1000"/>
                                        <p:tgtEl>
                                          <p:spTgt spid="8"/>
                                        </p:tgtEl>
                                      </p:cBhvr>
                                    </p:animEffect>
                                  </p:childTnLst>
                                </p:cTn>
                              </p:par>
                              <p:par>
                                <p:cTn id="17" presetID="31" presetClass="entr" presetSubtype="0"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1000" fill="hold"/>
                                        <p:tgtEl>
                                          <p:spTgt spid="9"/>
                                        </p:tgtEl>
                                        <p:attrNameLst>
                                          <p:attrName>ppt_w</p:attrName>
                                        </p:attrNameLst>
                                      </p:cBhvr>
                                      <p:tavLst>
                                        <p:tav tm="0">
                                          <p:val>
                                            <p:fltVal val="0"/>
                                          </p:val>
                                        </p:tav>
                                        <p:tav tm="100000">
                                          <p:val>
                                            <p:strVal val="#ppt_w"/>
                                          </p:val>
                                        </p:tav>
                                      </p:tavLst>
                                    </p:anim>
                                    <p:anim calcmode="lin" valueType="num">
                                      <p:cBhvr>
                                        <p:cTn id="20" dur="1000" fill="hold"/>
                                        <p:tgtEl>
                                          <p:spTgt spid="9"/>
                                        </p:tgtEl>
                                        <p:attrNameLst>
                                          <p:attrName>ppt_h</p:attrName>
                                        </p:attrNameLst>
                                      </p:cBhvr>
                                      <p:tavLst>
                                        <p:tav tm="0">
                                          <p:val>
                                            <p:fltVal val="0"/>
                                          </p:val>
                                        </p:tav>
                                        <p:tav tm="100000">
                                          <p:val>
                                            <p:strVal val="#ppt_h"/>
                                          </p:val>
                                        </p:tav>
                                      </p:tavLst>
                                    </p:anim>
                                    <p:anim calcmode="lin" valueType="num">
                                      <p:cBhvr>
                                        <p:cTn id="21" dur="1000" fill="hold"/>
                                        <p:tgtEl>
                                          <p:spTgt spid="9"/>
                                        </p:tgtEl>
                                        <p:attrNameLst>
                                          <p:attrName>style.rotation</p:attrName>
                                        </p:attrNameLst>
                                      </p:cBhvr>
                                      <p:tavLst>
                                        <p:tav tm="0">
                                          <p:val>
                                            <p:fltVal val="90"/>
                                          </p:val>
                                        </p:tav>
                                        <p:tav tm="100000">
                                          <p:val>
                                            <p:fltVal val="0"/>
                                          </p:val>
                                        </p:tav>
                                      </p:tavLst>
                                    </p:anim>
                                    <p:animEffect transition="in" filter="fade">
                                      <p:cBhvr>
                                        <p:cTn id="22" dur="1000"/>
                                        <p:tgtEl>
                                          <p:spTgt spid="9"/>
                                        </p:tgtEl>
                                      </p:cBhvr>
                                    </p:animEffect>
                                  </p:childTnLst>
                                </p:cTn>
                              </p:par>
                              <p:par>
                                <p:cTn id="23" presetID="31" presetClass="entr" presetSubtype="0" fill="hold"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p:cTn id="25" dur="1000" fill="hold"/>
                                        <p:tgtEl>
                                          <p:spTgt spid="10"/>
                                        </p:tgtEl>
                                        <p:attrNameLst>
                                          <p:attrName>ppt_w</p:attrName>
                                        </p:attrNameLst>
                                      </p:cBhvr>
                                      <p:tavLst>
                                        <p:tav tm="0">
                                          <p:val>
                                            <p:fltVal val="0"/>
                                          </p:val>
                                        </p:tav>
                                        <p:tav tm="100000">
                                          <p:val>
                                            <p:strVal val="#ppt_w"/>
                                          </p:val>
                                        </p:tav>
                                      </p:tavLst>
                                    </p:anim>
                                    <p:anim calcmode="lin" valueType="num">
                                      <p:cBhvr>
                                        <p:cTn id="26" dur="1000" fill="hold"/>
                                        <p:tgtEl>
                                          <p:spTgt spid="10"/>
                                        </p:tgtEl>
                                        <p:attrNameLst>
                                          <p:attrName>ppt_h</p:attrName>
                                        </p:attrNameLst>
                                      </p:cBhvr>
                                      <p:tavLst>
                                        <p:tav tm="0">
                                          <p:val>
                                            <p:fltVal val="0"/>
                                          </p:val>
                                        </p:tav>
                                        <p:tav tm="100000">
                                          <p:val>
                                            <p:strVal val="#ppt_h"/>
                                          </p:val>
                                        </p:tav>
                                      </p:tavLst>
                                    </p:anim>
                                    <p:anim calcmode="lin" valueType="num">
                                      <p:cBhvr>
                                        <p:cTn id="27" dur="1000" fill="hold"/>
                                        <p:tgtEl>
                                          <p:spTgt spid="10"/>
                                        </p:tgtEl>
                                        <p:attrNameLst>
                                          <p:attrName>style.rotation</p:attrName>
                                        </p:attrNameLst>
                                      </p:cBhvr>
                                      <p:tavLst>
                                        <p:tav tm="0">
                                          <p:val>
                                            <p:fltVal val="90"/>
                                          </p:val>
                                        </p:tav>
                                        <p:tav tm="100000">
                                          <p:val>
                                            <p:fltVal val="0"/>
                                          </p:val>
                                        </p:tav>
                                      </p:tavLst>
                                    </p:anim>
                                    <p:animEffect transition="in" filter="fade">
                                      <p:cBhvr>
                                        <p:cTn id="28" dur="1000"/>
                                        <p:tgtEl>
                                          <p:spTgt spid="10"/>
                                        </p:tgtEl>
                                      </p:cBhvr>
                                    </p:animEffect>
                                  </p:childTnLst>
                                </p:cTn>
                              </p:par>
                              <p:par>
                                <p:cTn id="29" presetID="31" presetClass="entr" presetSubtype="0"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1000" fill="hold"/>
                                        <p:tgtEl>
                                          <p:spTgt spid="11"/>
                                        </p:tgtEl>
                                        <p:attrNameLst>
                                          <p:attrName>ppt_w</p:attrName>
                                        </p:attrNameLst>
                                      </p:cBhvr>
                                      <p:tavLst>
                                        <p:tav tm="0">
                                          <p:val>
                                            <p:fltVal val="0"/>
                                          </p:val>
                                        </p:tav>
                                        <p:tav tm="100000">
                                          <p:val>
                                            <p:strVal val="#ppt_w"/>
                                          </p:val>
                                        </p:tav>
                                      </p:tavLst>
                                    </p:anim>
                                    <p:anim calcmode="lin" valueType="num">
                                      <p:cBhvr>
                                        <p:cTn id="32" dur="1000" fill="hold"/>
                                        <p:tgtEl>
                                          <p:spTgt spid="11"/>
                                        </p:tgtEl>
                                        <p:attrNameLst>
                                          <p:attrName>ppt_h</p:attrName>
                                        </p:attrNameLst>
                                      </p:cBhvr>
                                      <p:tavLst>
                                        <p:tav tm="0">
                                          <p:val>
                                            <p:fltVal val="0"/>
                                          </p:val>
                                        </p:tav>
                                        <p:tav tm="100000">
                                          <p:val>
                                            <p:strVal val="#ppt_h"/>
                                          </p:val>
                                        </p:tav>
                                      </p:tavLst>
                                    </p:anim>
                                    <p:anim calcmode="lin" valueType="num">
                                      <p:cBhvr>
                                        <p:cTn id="33" dur="1000" fill="hold"/>
                                        <p:tgtEl>
                                          <p:spTgt spid="11"/>
                                        </p:tgtEl>
                                        <p:attrNameLst>
                                          <p:attrName>style.rotation</p:attrName>
                                        </p:attrNameLst>
                                      </p:cBhvr>
                                      <p:tavLst>
                                        <p:tav tm="0">
                                          <p:val>
                                            <p:fltVal val="90"/>
                                          </p:val>
                                        </p:tav>
                                        <p:tav tm="100000">
                                          <p:val>
                                            <p:fltVal val="0"/>
                                          </p:val>
                                        </p:tav>
                                      </p:tavLst>
                                    </p:anim>
                                    <p:animEffect transition="in" filter="fade">
                                      <p:cBhvr>
                                        <p:cTn id="34"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173" name="直線接點 172">
            <a:extLst>
              <a:ext uri="{FF2B5EF4-FFF2-40B4-BE49-F238E27FC236}">
                <a16:creationId xmlns:a16="http://schemas.microsoft.com/office/drawing/2014/main" xmlns="" id="{1CC2A9B7-FCB2-524E-89EA-69507264CEB1}"/>
              </a:ext>
            </a:extLst>
          </p:cNvPr>
          <p:cNvCxnSpPr/>
          <p:nvPr/>
        </p:nvCxnSpPr>
        <p:spPr>
          <a:xfrm flipH="1" flipV="1">
            <a:off x="10191750" y="2752726"/>
            <a:ext cx="7938" cy="268289"/>
          </a:xfrm>
          <a:prstGeom prst="line">
            <a:avLst/>
          </a:prstGeom>
          <a:ln w="19050"/>
        </p:spPr>
        <p:style>
          <a:lnRef idx="1">
            <a:schemeClr val="dk1"/>
          </a:lnRef>
          <a:fillRef idx="0">
            <a:schemeClr val="dk1"/>
          </a:fillRef>
          <a:effectRef idx="0">
            <a:schemeClr val="dk1"/>
          </a:effectRef>
          <a:fontRef idx="minor">
            <a:schemeClr val="tx1"/>
          </a:fontRef>
        </p:style>
      </p:cxnSp>
      <p:cxnSp>
        <p:nvCxnSpPr>
          <p:cNvPr id="123" name="直線接點 35">
            <a:extLst>
              <a:ext uri="{FF2B5EF4-FFF2-40B4-BE49-F238E27FC236}">
                <a16:creationId xmlns:a16="http://schemas.microsoft.com/office/drawing/2014/main" xmlns="" id="{1BAF632A-C550-4341-BAB6-6A5B0F64ACA7}"/>
              </a:ext>
            </a:extLst>
          </p:cNvPr>
          <p:cNvCxnSpPr/>
          <p:nvPr/>
        </p:nvCxnSpPr>
        <p:spPr>
          <a:xfrm rot="5400000">
            <a:off x="3168651" y="4216401"/>
            <a:ext cx="455613" cy="633413"/>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124" name="直線接點 35">
            <a:extLst>
              <a:ext uri="{FF2B5EF4-FFF2-40B4-BE49-F238E27FC236}">
                <a16:creationId xmlns:a16="http://schemas.microsoft.com/office/drawing/2014/main" xmlns="" id="{B5D51725-A764-6849-BF72-3F225E890655}"/>
              </a:ext>
            </a:extLst>
          </p:cNvPr>
          <p:cNvCxnSpPr/>
          <p:nvPr/>
        </p:nvCxnSpPr>
        <p:spPr>
          <a:xfrm rot="5400000">
            <a:off x="2992438" y="4040188"/>
            <a:ext cx="455613" cy="985838"/>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125" name="直線接點 35">
            <a:extLst>
              <a:ext uri="{FF2B5EF4-FFF2-40B4-BE49-F238E27FC236}">
                <a16:creationId xmlns:a16="http://schemas.microsoft.com/office/drawing/2014/main" xmlns="" id="{4A3EE9E1-7A6E-2343-BA4D-83654B4284A9}"/>
              </a:ext>
            </a:extLst>
          </p:cNvPr>
          <p:cNvCxnSpPr/>
          <p:nvPr/>
        </p:nvCxnSpPr>
        <p:spPr>
          <a:xfrm rot="5400000">
            <a:off x="3344863" y="4392613"/>
            <a:ext cx="455613" cy="280988"/>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126" name="直線接點 35">
            <a:extLst>
              <a:ext uri="{FF2B5EF4-FFF2-40B4-BE49-F238E27FC236}">
                <a16:creationId xmlns:a16="http://schemas.microsoft.com/office/drawing/2014/main" xmlns="" id="{AD3B7814-F499-104A-A1BF-781B29F22983}"/>
              </a:ext>
            </a:extLst>
          </p:cNvPr>
          <p:cNvCxnSpPr/>
          <p:nvPr/>
        </p:nvCxnSpPr>
        <p:spPr>
          <a:xfrm rot="16200000" flipH="1">
            <a:off x="3521076" y="4497389"/>
            <a:ext cx="455613" cy="71437"/>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127" name="直線接點 35">
            <a:extLst>
              <a:ext uri="{FF2B5EF4-FFF2-40B4-BE49-F238E27FC236}">
                <a16:creationId xmlns:a16="http://schemas.microsoft.com/office/drawing/2014/main" xmlns="" id="{B498E29F-6786-6C44-91CC-E4FB9B28AA74}"/>
              </a:ext>
            </a:extLst>
          </p:cNvPr>
          <p:cNvCxnSpPr/>
          <p:nvPr/>
        </p:nvCxnSpPr>
        <p:spPr>
          <a:xfrm rot="16200000" flipH="1">
            <a:off x="3700463" y="4322763"/>
            <a:ext cx="455613" cy="420688"/>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sp>
        <p:nvSpPr>
          <p:cNvPr id="27" name="圓角矩形 26">
            <a:extLst>
              <a:ext uri="{FF2B5EF4-FFF2-40B4-BE49-F238E27FC236}">
                <a16:creationId xmlns:a16="http://schemas.microsoft.com/office/drawing/2014/main" xmlns="" id="{DD52FF38-B48B-7244-8478-1B0CBB0F38E8}"/>
              </a:ext>
            </a:extLst>
          </p:cNvPr>
          <p:cNvSpPr/>
          <p:nvPr/>
        </p:nvSpPr>
        <p:spPr>
          <a:xfrm>
            <a:off x="2251076" y="1782763"/>
            <a:ext cx="1985963" cy="792162"/>
          </a:xfrm>
          <a:prstGeom prst="roundRect">
            <a:avLst/>
          </a:prstGeom>
          <a:solidFill>
            <a:schemeClr val="accent1">
              <a:lumMod val="20000"/>
              <a:lumOff val="80000"/>
            </a:schemeClr>
          </a:solidFill>
          <a:ln>
            <a:solidFill>
              <a:srgbClr val="FF3399"/>
            </a:solidFill>
          </a:ln>
          <a:effectLst>
            <a:outerShdw blurRad="50800" dist="38100" dir="2700000" algn="tl" rotWithShape="0">
              <a:prstClr val="black">
                <a:alpha val="40000"/>
              </a:prstClr>
            </a:outerShdw>
          </a:effectLst>
          <a:scene3d>
            <a:camera prst="orthographicFront"/>
            <a:lightRig rig="threePt" dir="t"/>
          </a:scene3d>
          <a:sp3d>
            <a:bevelT w="254000" h="254000"/>
            <a:bevelB w="254000" h="254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3200" b="1" dirty="0">
                <a:solidFill>
                  <a:srgbClr val="0000FF"/>
                </a:solidFill>
                <a:latin typeface="標楷體" panose="03000509000000000000" pitchFamily="65" charset="-120"/>
                <a:ea typeface="標楷體" panose="03000509000000000000" pitchFamily="65" charset="-120"/>
              </a:rPr>
              <a:t>特色招生</a:t>
            </a:r>
            <a:endParaRPr lang="ja-JP" altLang="en-US" sz="3200" b="1" dirty="0">
              <a:solidFill>
                <a:srgbClr val="0000FF"/>
              </a:solidFill>
              <a:latin typeface="標楷體" panose="03000509000000000000" pitchFamily="65" charset="-120"/>
              <a:ea typeface="標楷體" panose="03000509000000000000" pitchFamily="65" charset="-120"/>
            </a:endParaRPr>
          </a:p>
        </p:txBody>
      </p:sp>
      <p:sp>
        <p:nvSpPr>
          <p:cNvPr id="32" name="圓角矩形 31">
            <a:extLst>
              <a:ext uri="{FF2B5EF4-FFF2-40B4-BE49-F238E27FC236}">
                <a16:creationId xmlns:a16="http://schemas.microsoft.com/office/drawing/2014/main" xmlns="" id="{CF73D094-3703-604B-BAA6-0FD09D30F57E}"/>
              </a:ext>
            </a:extLst>
          </p:cNvPr>
          <p:cNvSpPr/>
          <p:nvPr/>
        </p:nvSpPr>
        <p:spPr>
          <a:xfrm>
            <a:off x="2813050" y="2997201"/>
            <a:ext cx="2217738" cy="627063"/>
          </a:xfrm>
          <a:prstGeom prst="roundRect">
            <a:avLst>
              <a:gd name="adj" fmla="val 20044"/>
            </a:avLst>
          </a:prstGeom>
          <a:solidFill>
            <a:schemeClr val="accent1">
              <a:lumMod val="20000"/>
              <a:lumOff val="80000"/>
            </a:schemeClr>
          </a:solidFill>
          <a:ln>
            <a:solidFill>
              <a:schemeClr val="bg2">
                <a:lumMod val="75000"/>
              </a:schemeClr>
            </a:solidFill>
          </a:ln>
          <a:effectLst>
            <a:outerShdw blurRad="50800" dist="38100" dir="2700000" algn="tl" rotWithShape="0">
              <a:prstClr val="black">
                <a:alpha val="40000"/>
              </a:prstClr>
            </a:outerShdw>
          </a:effectLst>
          <a:scene3d>
            <a:camera prst="orthographicFront"/>
            <a:lightRig rig="threePt" dir="t"/>
          </a:scene3d>
          <a:sp3d>
            <a:bevelT w="254000" h="254000"/>
            <a:bevelB w="254000" h="254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2400" b="1" dirty="0">
                <a:solidFill>
                  <a:srgbClr val="0000FF"/>
                </a:solidFill>
                <a:latin typeface="標楷體" panose="03000509000000000000" pitchFamily="65" charset="-120"/>
                <a:ea typeface="標楷體" panose="03000509000000000000" pitchFamily="65" charset="-120"/>
              </a:rPr>
              <a:t>甄選入學</a:t>
            </a:r>
            <a:endParaRPr lang="ja-JP" altLang="en-US" sz="2400" b="1" dirty="0">
              <a:solidFill>
                <a:srgbClr val="0000FF"/>
              </a:solidFill>
              <a:latin typeface="標楷體" panose="03000509000000000000" pitchFamily="65" charset="-120"/>
              <a:ea typeface="標楷體" panose="03000509000000000000" pitchFamily="65" charset="-120"/>
            </a:endParaRPr>
          </a:p>
        </p:txBody>
      </p:sp>
      <p:sp>
        <p:nvSpPr>
          <p:cNvPr id="50" name="圓角矩形 49">
            <a:extLst>
              <a:ext uri="{FF2B5EF4-FFF2-40B4-BE49-F238E27FC236}">
                <a16:creationId xmlns:a16="http://schemas.microsoft.com/office/drawing/2014/main" xmlns="" id="{DA34B169-5C6C-2748-8A46-CF7273A1AA48}"/>
              </a:ext>
            </a:extLst>
          </p:cNvPr>
          <p:cNvSpPr/>
          <p:nvPr/>
        </p:nvSpPr>
        <p:spPr>
          <a:xfrm>
            <a:off x="10043467" y="2997200"/>
            <a:ext cx="333229" cy="2979738"/>
          </a:xfrm>
          <a:prstGeom prst="roundRect">
            <a:avLst/>
          </a:prstGeom>
          <a:solidFill>
            <a:schemeClr val="accent3">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五專</a:t>
            </a:r>
            <a:r>
              <a:rPr lang="en-US" altLang="zh-TW" sz="1600" b="1" dirty="0">
                <a:solidFill>
                  <a:srgbClr val="0000FF"/>
                </a:solidFill>
                <a:latin typeface="標楷體" panose="03000509000000000000" pitchFamily="65" charset="-120"/>
                <a:ea typeface="標楷體" panose="03000509000000000000" pitchFamily="65" charset="-120"/>
              </a:rPr>
              <a:t/>
            </a:r>
            <a:br>
              <a:rPr lang="en-US" altLang="zh-TW" sz="1600" b="1" dirty="0">
                <a:solidFill>
                  <a:srgbClr val="0000FF"/>
                </a:solidFill>
                <a:latin typeface="標楷體" panose="03000509000000000000" pitchFamily="65" charset="-120"/>
                <a:ea typeface="標楷體" panose="03000509000000000000" pitchFamily="65" charset="-120"/>
              </a:rPr>
            </a:br>
            <a:r>
              <a:rPr lang="zh-TW" altLang="en-US" sz="1600" b="1" dirty="0">
                <a:solidFill>
                  <a:srgbClr val="0000FF"/>
                </a:solidFill>
                <a:latin typeface="標楷體" panose="03000509000000000000" pitchFamily="65" charset="-120"/>
                <a:ea typeface="標楷體" panose="03000509000000000000" pitchFamily="65" charset="-120"/>
              </a:rPr>
              <a:t>聯合免試</a:t>
            </a:r>
            <a:endParaRPr lang="ja-JP" altLang="en-US" sz="1600" b="1" dirty="0">
              <a:solidFill>
                <a:srgbClr val="0000FF"/>
              </a:solidFill>
              <a:latin typeface="標楷體" panose="03000509000000000000" pitchFamily="65" charset="-120"/>
              <a:ea typeface="標楷體" panose="03000509000000000000" pitchFamily="65" charset="-120"/>
            </a:endParaRPr>
          </a:p>
        </p:txBody>
      </p:sp>
      <p:sp>
        <p:nvSpPr>
          <p:cNvPr id="86" name="圓角矩形 85">
            <a:extLst>
              <a:ext uri="{FF2B5EF4-FFF2-40B4-BE49-F238E27FC236}">
                <a16:creationId xmlns:a16="http://schemas.microsoft.com/office/drawing/2014/main" xmlns="" id="{4220A9FE-C2B2-C843-91FE-5C135BFFDF99}"/>
              </a:ext>
            </a:extLst>
          </p:cNvPr>
          <p:cNvSpPr/>
          <p:nvPr/>
        </p:nvSpPr>
        <p:spPr>
          <a:xfrm>
            <a:off x="1577513" y="4212433"/>
            <a:ext cx="287801" cy="1854200"/>
          </a:xfrm>
          <a:prstGeom prst="roundRect">
            <a:avLst/>
          </a:prstGeom>
          <a:solidFill>
            <a:schemeClr val="accent1">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w="1270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師大附中</a:t>
            </a:r>
            <a:endParaRPr lang="ja-JP" altLang="en-US" sz="1600" b="1" dirty="0">
              <a:solidFill>
                <a:srgbClr val="0000FF"/>
              </a:solidFill>
              <a:latin typeface="標楷體" panose="03000509000000000000" pitchFamily="65" charset="-120"/>
              <a:ea typeface="標楷體" panose="03000509000000000000" pitchFamily="65" charset="-120"/>
            </a:endParaRPr>
          </a:p>
        </p:txBody>
      </p:sp>
      <p:sp>
        <p:nvSpPr>
          <p:cNvPr id="43" name="圓角矩形 42">
            <a:extLst>
              <a:ext uri="{FF2B5EF4-FFF2-40B4-BE49-F238E27FC236}">
                <a16:creationId xmlns:a16="http://schemas.microsoft.com/office/drawing/2014/main" xmlns="" id="{6B4B1F9A-FE89-E841-937F-6C3C46F3BE0D}"/>
              </a:ext>
            </a:extLst>
          </p:cNvPr>
          <p:cNvSpPr/>
          <p:nvPr/>
        </p:nvSpPr>
        <p:spPr>
          <a:xfrm>
            <a:off x="2697010" y="4233068"/>
            <a:ext cx="1430487" cy="330995"/>
          </a:xfrm>
          <a:prstGeom prst="roundRect">
            <a:avLst/>
          </a:prstGeom>
          <a:solidFill>
            <a:schemeClr val="accent1">
              <a:lumMod val="20000"/>
              <a:lumOff val="80000"/>
            </a:schemeClr>
          </a:solidFill>
          <a:ln>
            <a:solidFill>
              <a:schemeClr val="bg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1270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藝才班</a:t>
            </a:r>
            <a:endParaRPr lang="ja-JP" altLang="en-US" sz="1600" b="1" dirty="0">
              <a:solidFill>
                <a:srgbClr val="0000FF"/>
              </a:solidFill>
              <a:latin typeface="標楷體" panose="03000509000000000000" pitchFamily="65" charset="-120"/>
              <a:ea typeface="標楷體" panose="03000509000000000000" pitchFamily="65" charset="-120"/>
            </a:endParaRPr>
          </a:p>
        </p:txBody>
      </p:sp>
      <p:sp>
        <p:nvSpPr>
          <p:cNvPr id="46" name="圓角矩形 45">
            <a:extLst>
              <a:ext uri="{FF2B5EF4-FFF2-40B4-BE49-F238E27FC236}">
                <a16:creationId xmlns:a16="http://schemas.microsoft.com/office/drawing/2014/main" xmlns="" id="{34948CA6-EAF5-9A40-AE7B-A6774652F4D9}"/>
              </a:ext>
            </a:extLst>
          </p:cNvPr>
          <p:cNvSpPr/>
          <p:nvPr/>
        </p:nvSpPr>
        <p:spPr>
          <a:xfrm>
            <a:off x="2632075" y="4657726"/>
            <a:ext cx="260350" cy="1325563"/>
          </a:xfrm>
          <a:prstGeom prst="roundRect">
            <a:avLst/>
          </a:prstGeom>
          <a:solidFill>
            <a:schemeClr val="accent1">
              <a:lumMod val="20000"/>
              <a:lumOff val="80000"/>
            </a:schemeClr>
          </a:solidFill>
          <a:ln>
            <a:solidFill>
              <a:schemeClr val="bg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1270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體育、體優</a:t>
            </a:r>
            <a:endParaRPr lang="ja-JP" altLang="en-US" sz="1600" b="1" dirty="0">
              <a:solidFill>
                <a:srgbClr val="0000FF"/>
              </a:solidFill>
              <a:latin typeface="標楷體" panose="03000509000000000000" pitchFamily="65" charset="-120"/>
              <a:ea typeface="標楷體" panose="03000509000000000000" pitchFamily="65" charset="-120"/>
            </a:endParaRPr>
          </a:p>
        </p:txBody>
      </p:sp>
      <p:sp>
        <p:nvSpPr>
          <p:cNvPr id="47" name="圓角矩形 46">
            <a:extLst>
              <a:ext uri="{FF2B5EF4-FFF2-40B4-BE49-F238E27FC236}">
                <a16:creationId xmlns:a16="http://schemas.microsoft.com/office/drawing/2014/main" xmlns="" id="{2776EEC7-917C-0249-9057-D6B1C78D2E75}"/>
              </a:ext>
            </a:extLst>
          </p:cNvPr>
          <p:cNvSpPr/>
          <p:nvPr/>
        </p:nvSpPr>
        <p:spPr>
          <a:xfrm>
            <a:off x="6299272" y="1712913"/>
            <a:ext cx="3225800" cy="792162"/>
          </a:xfrm>
          <a:prstGeom prst="roundRect">
            <a:avLst/>
          </a:prstGeom>
          <a:solidFill>
            <a:schemeClr val="accent3">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254000" h="330200"/>
            <a:bevelB w="254000"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3200" b="1" dirty="0">
                <a:solidFill>
                  <a:srgbClr val="0000FF"/>
                </a:solidFill>
                <a:latin typeface="標楷體" panose="03000509000000000000" pitchFamily="65" charset="-120"/>
                <a:ea typeface="標楷體" panose="03000509000000000000" pitchFamily="65" charset="-120"/>
                <a:cs typeface="Segoe UI" panose="020B0502040204020203" pitchFamily="34" charset="0"/>
              </a:rPr>
              <a:t>免試入學</a:t>
            </a:r>
            <a:endParaRPr lang="ja-JP" altLang="en-US" sz="3200" b="1" dirty="0">
              <a:solidFill>
                <a:srgbClr val="0000FF"/>
              </a:solidFill>
              <a:latin typeface="標楷體" panose="03000509000000000000" pitchFamily="65" charset="-120"/>
              <a:ea typeface="標楷體" panose="03000509000000000000" pitchFamily="65" charset="-120"/>
              <a:cs typeface="Segoe UI" panose="020B0502040204020203" pitchFamily="34" charset="0"/>
            </a:endParaRPr>
          </a:p>
        </p:txBody>
      </p:sp>
      <p:sp>
        <p:nvSpPr>
          <p:cNvPr id="48" name="圓角矩形 47">
            <a:extLst>
              <a:ext uri="{FF2B5EF4-FFF2-40B4-BE49-F238E27FC236}">
                <a16:creationId xmlns:a16="http://schemas.microsoft.com/office/drawing/2014/main" xmlns="" id="{B1F2FC05-EA49-F248-8D8B-07B64D9A0E14}"/>
              </a:ext>
            </a:extLst>
          </p:cNvPr>
          <p:cNvSpPr/>
          <p:nvPr/>
        </p:nvSpPr>
        <p:spPr>
          <a:xfrm>
            <a:off x="2403172" y="4206874"/>
            <a:ext cx="226368" cy="1854200"/>
          </a:xfrm>
          <a:prstGeom prst="roundRect">
            <a:avLst/>
          </a:prstGeom>
          <a:solidFill>
            <a:schemeClr val="accent1">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w="1270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海大附中</a:t>
            </a:r>
            <a:endParaRPr lang="ja-JP" altLang="en-US" sz="1600" b="1" dirty="0">
              <a:solidFill>
                <a:srgbClr val="0000FF"/>
              </a:solidFill>
              <a:latin typeface="標楷體" panose="03000509000000000000" pitchFamily="65" charset="-120"/>
              <a:ea typeface="標楷體" panose="03000509000000000000" pitchFamily="65" charset="-120"/>
            </a:endParaRPr>
          </a:p>
        </p:txBody>
      </p:sp>
      <p:sp>
        <p:nvSpPr>
          <p:cNvPr id="51" name="圓角矩形 50">
            <a:extLst>
              <a:ext uri="{FF2B5EF4-FFF2-40B4-BE49-F238E27FC236}">
                <a16:creationId xmlns:a16="http://schemas.microsoft.com/office/drawing/2014/main" xmlns="" id="{516B6C39-915D-D245-8CF4-5BC67C2B1E15}"/>
              </a:ext>
            </a:extLst>
          </p:cNvPr>
          <p:cNvSpPr/>
          <p:nvPr/>
        </p:nvSpPr>
        <p:spPr>
          <a:xfrm>
            <a:off x="1631950" y="2997200"/>
            <a:ext cx="979488" cy="647700"/>
          </a:xfrm>
          <a:prstGeom prst="roundRect">
            <a:avLst/>
          </a:prstGeom>
          <a:solidFill>
            <a:schemeClr val="accent1">
              <a:lumMod val="20000"/>
              <a:lumOff val="80000"/>
            </a:schemeClr>
          </a:solidFill>
          <a:ln>
            <a:solidFill>
              <a:srgbClr val="FF3399"/>
            </a:solidFill>
          </a:ln>
          <a:effectLst>
            <a:outerShdw blurRad="50800" dist="38100" dir="2700000" algn="tl" rotWithShape="0">
              <a:prstClr val="black">
                <a:alpha val="40000"/>
              </a:prstClr>
            </a:outerShdw>
          </a:effectLst>
          <a:scene3d>
            <a:camera prst="orthographicFront"/>
            <a:lightRig rig="threePt" dir="t"/>
          </a:scene3d>
          <a:sp3d>
            <a:bevelT w="254000" h="330200"/>
            <a:bevelB w="330200" h="2540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學科考試分發</a:t>
            </a:r>
            <a:endParaRPr lang="ja-JP" altLang="en-US" sz="1600" b="1" dirty="0">
              <a:solidFill>
                <a:srgbClr val="0000FF"/>
              </a:solidFill>
              <a:latin typeface="標楷體" panose="03000509000000000000" pitchFamily="65" charset="-120"/>
              <a:ea typeface="標楷體" panose="03000509000000000000" pitchFamily="65" charset="-120"/>
            </a:endParaRPr>
          </a:p>
        </p:txBody>
      </p:sp>
      <p:sp>
        <p:nvSpPr>
          <p:cNvPr id="52" name="圓角矩形 51">
            <a:extLst>
              <a:ext uri="{FF2B5EF4-FFF2-40B4-BE49-F238E27FC236}">
                <a16:creationId xmlns:a16="http://schemas.microsoft.com/office/drawing/2014/main" xmlns="" id="{65D8C482-43C0-104B-A6DF-EB94221A3871}"/>
              </a:ext>
            </a:extLst>
          </p:cNvPr>
          <p:cNvSpPr/>
          <p:nvPr/>
        </p:nvSpPr>
        <p:spPr>
          <a:xfrm>
            <a:off x="2927648" y="4657726"/>
            <a:ext cx="260350" cy="1325563"/>
          </a:xfrm>
          <a:prstGeom prst="roundRect">
            <a:avLst/>
          </a:prstGeom>
          <a:solidFill>
            <a:schemeClr val="accent1">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音樂</a:t>
            </a:r>
            <a:endParaRPr lang="ja-JP" altLang="en-US" sz="1600" b="1" dirty="0">
              <a:solidFill>
                <a:srgbClr val="0000FF"/>
              </a:solidFill>
              <a:latin typeface="標楷體" panose="03000509000000000000" pitchFamily="65" charset="-120"/>
              <a:ea typeface="標楷體" panose="03000509000000000000" pitchFamily="65" charset="-120"/>
            </a:endParaRPr>
          </a:p>
        </p:txBody>
      </p:sp>
      <p:sp>
        <p:nvSpPr>
          <p:cNvPr id="53" name="圓角矩形 52">
            <a:extLst>
              <a:ext uri="{FF2B5EF4-FFF2-40B4-BE49-F238E27FC236}">
                <a16:creationId xmlns:a16="http://schemas.microsoft.com/office/drawing/2014/main" xmlns="" id="{F302CADD-31D7-8F47-BCEA-E036B6513CBA}"/>
              </a:ext>
            </a:extLst>
          </p:cNvPr>
          <p:cNvSpPr/>
          <p:nvPr/>
        </p:nvSpPr>
        <p:spPr>
          <a:xfrm>
            <a:off x="3283248" y="4672013"/>
            <a:ext cx="258762" cy="1327150"/>
          </a:xfrm>
          <a:prstGeom prst="roundRect">
            <a:avLst/>
          </a:prstGeom>
          <a:solidFill>
            <a:schemeClr val="accent1">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美術</a:t>
            </a:r>
            <a:endParaRPr lang="ja-JP" altLang="en-US" sz="1600" b="1" dirty="0">
              <a:solidFill>
                <a:srgbClr val="0000FF"/>
              </a:solidFill>
              <a:latin typeface="標楷體" panose="03000509000000000000" pitchFamily="65" charset="-120"/>
              <a:ea typeface="標楷體" panose="03000509000000000000" pitchFamily="65" charset="-120"/>
            </a:endParaRPr>
          </a:p>
        </p:txBody>
      </p:sp>
      <p:sp>
        <p:nvSpPr>
          <p:cNvPr id="54" name="圓角矩形 53">
            <a:extLst>
              <a:ext uri="{FF2B5EF4-FFF2-40B4-BE49-F238E27FC236}">
                <a16:creationId xmlns:a16="http://schemas.microsoft.com/office/drawing/2014/main" xmlns="" id="{73A38A65-7DDE-D840-9E83-EDAF61C03A56}"/>
              </a:ext>
            </a:extLst>
          </p:cNvPr>
          <p:cNvSpPr/>
          <p:nvPr/>
        </p:nvSpPr>
        <p:spPr>
          <a:xfrm>
            <a:off x="3603923" y="4657726"/>
            <a:ext cx="258762" cy="1325563"/>
          </a:xfrm>
          <a:prstGeom prst="roundRect">
            <a:avLst/>
          </a:prstGeom>
          <a:solidFill>
            <a:schemeClr val="accent1">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戲劇</a:t>
            </a:r>
            <a:endParaRPr lang="ja-JP" altLang="en-US" sz="1600" b="1" dirty="0">
              <a:solidFill>
                <a:srgbClr val="0000FF"/>
              </a:solidFill>
              <a:latin typeface="標楷體" panose="03000509000000000000" pitchFamily="65" charset="-120"/>
              <a:ea typeface="標楷體" panose="03000509000000000000" pitchFamily="65" charset="-120"/>
            </a:endParaRPr>
          </a:p>
        </p:txBody>
      </p:sp>
      <p:sp>
        <p:nvSpPr>
          <p:cNvPr id="55" name="圓角矩形 54">
            <a:extLst>
              <a:ext uri="{FF2B5EF4-FFF2-40B4-BE49-F238E27FC236}">
                <a16:creationId xmlns:a16="http://schemas.microsoft.com/office/drawing/2014/main" xmlns="" id="{472DB2EF-25F9-BB43-B962-78534A20BB32}"/>
              </a:ext>
            </a:extLst>
          </p:cNvPr>
          <p:cNvSpPr/>
          <p:nvPr/>
        </p:nvSpPr>
        <p:spPr>
          <a:xfrm>
            <a:off x="3948411" y="4678363"/>
            <a:ext cx="258763" cy="1325562"/>
          </a:xfrm>
          <a:prstGeom prst="roundRect">
            <a:avLst/>
          </a:prstGeom>
          <a:solidFill>
            <a:schemeClr val="accent1">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舞蹈</a:t>
            </a:r>
            <a:endParaRPr lang="ja-JP" altLang="en-US" sz="1600" b="1" dirty="0">
              <a:solidFill>
                <a:srgbClr val="0000FF"/>
              </a:solidFill>
              <a:latin typeface="標楷體" panose="03000509000000000000" pitchFamily="65" charset="-120"/>
              <a:ea typeface="標楷體" panose="03000509000000000000" pitchFamily="65" charset="-120"/>
            </a:endParaRPr>
          </a:p>
        </p:txBody>
      </p:sp>
      <p:sp>
        <p:nvSpPr>
          <p:cNvPr id="56" name="圓角矩形 55">
            <a:extLst>
              <a:ext uri="{FF2B5EF4-FFF2-40B4-BE49-F238E27FC236}">
                <a16:creationId xmlns:a16="http://schemas.microsoft.com/office/drawing/2014/main" xmlns="" id="{20E4DCB2-0376-AA48-B7EC-391B32E2A0C3}"/>
              </a:ext>
            </a:extLst>
          </p:cNvPr>
          <p:cNvSpPr/>
          <p:nvPr/>
        </p:nvSpPr>
        <p:spPr>
          <a:xfrm>
            <a:off x="4511825" y="4140200"/>
            <a:ext cx="258763" cy="1841500"/>
          </a:xfrm>
          <a:prstGeom prst="roundRect">
            <a:avLst/>
          </a:prstGeom>
          <a:solidFill>
            <a:schemeClr val="accent1">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職校專業群科</a:t>
            </a:r>
            <a:endParaRPr lang="ja-JP" altLang="en-US" sz="1600" b="1" dirty="0">
              <a:solidFill>
                <a:srgbClr val="0000FF"/>
              </a:solidFill>
              <a:latin typeface="標楷體" panose="03000509000000000000" pitchFamily="65" charset="-120"/>
              <a:ea typeface="標楷體" panose="03000509000000000000" pitchFamily="65" charset="-120"/>
            </a:endParaRPr>
          </a:p>
        </p:txBody>
      </p:sp>
      <p:sp>
        <p:nvSpPr>
          <p:cNvPr id="57" name="圓角矩形 56">
            <a:extLst>
              <a:ext uri="{FF2B5EF4-FFF2-40B4-BE49-F238E27FC236}">
                <a16:creationId xmlns:a16="http://schemas.microsoft.com/office/drawing/2014/main" xmlns="" id="{6F1C61D7-0C64-7C40-A35A-129EE2CB2C9C}"/>
              </a:ext>
            </a:extLst>
          </p:cNvPr>
          <p:cNvSpPr/>
          <p:nvPr/>
        </p:nvSpPr>
        <p:spPr>
          <a:xfrm>
            <a:off x="5065862" y="4140201"/>
            <a:ext cx="258762" cy="1839913"/>
          </a:xfrm>
          <a:prstGeom prst="roundRect">
            <a:avLst/>
          </a:prstGeom>
          <a:solidFill>
            <a:schemeClr val="accent1">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科學班</a:t>
            </a:r>
            <a:endParaRPr lang="ja-JP" altLang="en-US" sz="1600" b="1" dirty="0">
              <a:solidFill>
                <a:srgbClr val="0000FF"/>
              </a:solidFill>
              <a:latin typeface="標楷體" panose="03000509000000000000" pitchFamily="65" charset="-120"/>
              <a:ea typeface="標楷體" panose="03000509000000000000" pitchFamily="65" charset="-120"/>
            </a:endParaRPr>
          </a:p>
        </p:txBody>
      </p:sp>
      <p:grpSp>
        <p:nvGrpSpPr>
          <p:cNvPr id="252953" name="群組 20">
            <a:extLst>
              <a:ext uri="{FF2B5EF4-FFF2-40B4-BE49-F238E27FC236}">
                <a16:creationId xmlns:a16="http://schemas.microsoft.com/office/drawing/2014/main" xmlns="" id="{7E44AA20-0776-9544-ACD5-0274E30306D1}"/>
              </a:ext>
            </a:extLst>
          </p:cNvPr>
          <p:cNvGrpSpPr>
            <a:grpSpLocks/>
          </p:cNvGrpSpPr>
          <p:nvPr/>
        </p:nvGrpSpPr>
        <p:grpSpPr bwMode="auto">
          <a:xfrm>
            <a:off x="8051874" y="2765425"/>
            <a:ext cx="565150" cy="3219450"/>
            <a:chOff x="6022975" y="2779713"/>
            <a:chExt cx="565150" cy="3219450"/>
          </a:xfrm>
        </p:grpSpPr>
        <p:cxnSp>
          <p:nvCxnSpPr>
            <p:cNvPr id="171" name="直線接點 170">
              <a:extLst>
                <a:ext uri="{FF2B5EF4-FFF2-40B4-BE49-F238E27FC236}">
                  <a16:creationId xmlns:a16="http://schemas.microsoft.com/office/drawing/2014/main" xmlns="" id="{E23F7BA1-E275-5845-8CD8-1F83692BDFC4}"/>
                </a:ext>
              </a:extLst>
            </p:cNvPr>
            <p:cNvCxnSpPr/>
            <p:nvPr/>
          </p:nvCxnSpPr>
          <p:spPr>
            <a:xfrm flipH="1" flipV="1">
              <a:off x="6226175" y="2779713"/>
              <a:ext cx="1587" cy="227013"/>
            </a:xfrm>
            <a:prstGeom prst="line">
              <a:avLst/>
            </a:prstGeom>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cxnSp>
          <p:nvCxnSpPr>
            <p:cNvPr id="158" name="直線接點 157">
              <a:extLst>
                <a:ext uri="{FF2B5EF4-FFF2-40B4-BE49-F238E27FC236}">
                  <a16:creationId xmlns:a16="http://schemas.microsoft.com/office/drawing/2014/main" xmlns="" id="{B7A32120-071C-654A-A559-D2CDAEEB46E2}"/>
                </a:ext>
              </a:extLst>
            </p:cNvPr>
            <p:cNvCxnSpPr/>
            <p:nvPr/>
          </p:nvCxnSpPr>
          <p:spPr>
            <a:xfrm flipV="1">
              <a:off x="6227762" y="3568701"/>
              <a:ext cx="9525" cy="520700"/>
            </a:xfrm>
            <a:prstGeom prst="line">
              <a:avLst/>
            </a:prstGeom>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sp>
          <p:nvSpPr>
            <p:cNvPr id="45" name="圓角矩形 44">
              <a:extLst>
                <a:ext uri="{FF2B5EF4-FFF2-40B4-BE49-F238E27FC236}">
                  <a16:creationId xmlns:a16="http://schemas.microsoft.com/office/drawing/2014/main" xmlns="" id="{AEC1EAF6-212E-6048-B857-37EB50D308EF}"/>
                </a:ext>
              </a:extLst>
            </p:cNvPr>
            <p:cNvSpPr/>
            <p:nvPr/>
          </p:nvSpPr>
          <p:spPr>
            <a:xfrm>
              <a:off x="6116637" y="4089401"/>
              <a:ext cx="255588" cy="1909762"/>
            </a:xfrm>
            <a:prstGeom prst="roundRect">
              <a:avLst/>
            </a:prstGeom>
            <a:solidFill>
              <a:schemeClr val="accent3">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200" b="1" dirty="0">
                  <a:solidFill>
                    <a:srgbClr val="0000FF"/>
                  </a:solidFill>
                  <a:latin typeface="標楷體" panose="03000509000000000000" pitchFamily="65" charset="-120"/>
                  <a:ea typeface="標楷體" panose="03000509000000000000" pitchFamily="65" charset="-120"/>
                </a:rPr>
                <a:t>私立高中附設國中部</a:t>
              </a:r>
              <a:endParaRPr lang="ja-JP" altLang="en-US" sz="1200" b="1" dirty="0">
                <a:solidFill>
                  <a:srgbClr val="0000FF"/>
                </a:solidFill>
                <a:latin typeface="標楷體" panose="03000509000000000000" pitchFamily="65" charset="-120"/>
                <a:ea typeface="標楷體" panose="03000509000000000000" pitchFamily="65" charset="-120"/>
              </a:endParaRPr>
            </a:p>
          </p:txBody>
        </p:sp>
        <p:sp>
          <p:nvSpPr>
            <p:cNvPr id="69" name="圓角矩形 68">
              <a:extLst>
                <a:ext uri="{FF2B5EF4-FFF2-40B4-BE49-F238E27FC236}">
                  <a16:creationId xmlns:a16="http://schemas.microsoft.com/office/drawing/2014/main" xmlns="" id="{C553E110-B014-2444-BE25-52A2DD4D99ED}"/>
                </a:ext>
              </a:extLst>
            </p:cNvPr>
            <p:cNvSpPr/>
            <p:nvPr/>
          </p:nvSpPr>
          <p:spPr>
            <a:xfrm>
              <a:off x="6022975" y="3005138"/>
              <a:ext cx="565150" cy="615950"/>
            </a:xfrm>
            <a:prstGeom prst="roundRect">
              <a:avLst/>
            </a:prstGeom>
            <a:solidFill>
              <a:schemeClr val="accent3">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200" b="1" dirty="0">
                  <a:solidFill>
                    <a:srgbClr val="0000FF"/>
                  </a:solidFill>
                  <a:latin typeface="標楷體" panose="03000509000000000000" pitchFamily="65" charset="-120"/>
                  <a:ea typeface="標楷體" panose="03000509000000000000" pitchFamily="65" charset="-120"/>
                </a:rPr>
                <a:t>直升入學</a:t>
              </a:r>
              <a:endParaRPr lang="ja-JP" altLang="en-US" sz="1200" b="1" dirty="0">
                <a:solidFill>
                  <a:srgbClr val="0000FF"/>
                </a:solidFill>
                <a:latin typeface="標楷體" panose="03000509000000000000" pitchFamily="65" charset="-120"/>
                <a:ea typeface="標楷體" panose="03000509000000000000" pitchFamily="65" charset="-120"/>
              </a:endParaRPr>
            </a:p>
          </p:txBody>
        </p:sp>
      </p:grpSp>
      <p:grpSp>
        <p:nvGrpSpPr>
          <p:cNvPr id="252954" name="群組 1">
            <a:extLst>
              <a:ext uri="{FF2B5EF4-FFF2-40B4-BE49-F238E27FC236}">
                <a16:creationId xmlns:a16="http://schemas.microsoft.com/office/drawing/2014/main" xmlns="" id="{C2806C2A-E4DD-674D-8BD6-56163DFF8DE6}"/>
              </a:ext>
            </a:extLst>
          </p:cNvPr>
          <p:cNvGrpSpPr>
            <a:grpSpLocks/>
          </p:cNvGrpSpPr>
          <p:nvPr/>
        </p:nvGrpSpPr>
        <p:grpSpPr bwMode="auto">
          <a:xfrm>
            <a:off x="8686005" y="2780108"/>
            <a:ext cx="1243013" cy="3236913"/>
            <a:chOff x="6929388" y="2781300"/>
            <a:chExt cx="1243012" cy="3236913"/>
          </a:xfrm>
        </p:grpSpPr>
        <p:cxnSp>
          <p:nvCxnSpPr>
            <p:cNvPr id="172" name="直線接點 171">
              <a:extLst>
                <a:ext uri="{FF2B5EF4-FFF2-40B4-BE49-F238E27FC236}">
                  <a16:creationId xmlns:a16="http://schemas.microsoft.com/office/drawing/2014/main" xmlns="" id="{03B812E0-2924-6443-8EC7-6D4EFABEADAA}"/>
                </a:ext>
              </a:extLst>
            </p:cNvPr>
            <p:cNvCxnSpPr/>
            <p:nvPr/>
          </p:nvCxnSpPr>
          <p:spPr>
            <a:xfrm flipH="1" flipV="1">
              <a:off x="7521526" y="2781300"/>
              <a:ext cx="3175" cy="227013"/>
            </a:xfrm>
            <a:prstGeom prst="line">
              <a:avLst/>
            </a:prstGeom>
            <a:ln w="19050"/>
          </p:spPr>
          <p:style>
            <a:lnRef idx="1">
              <a:schemeClr val="dk1"/>
            </a:lnRef>
            <a:fillRef idx="0">
              <a:schemeClr val="dk1"/>
            </a:fillRef>
            <a:effectRef idx="0">
              <a:schemeClr val="dk1"/>
            </a:effectRef>
            <a:fontRef idx="minor">
              <a:schemeClr val="tx1"/>
            </a:fontRef>
          </p:style>
        </p:cxnSp>
        <p:cxnSp>
          <p:nvCxnSpPr>
            <p:cNvPr id="151" name="直線接點 150">
              <a:extLst>
                <a:ext uri="{FF2B5EF4-FFF2-40B4-BE49-F238E27FC236}">
                  <a16:creationId xmlns:a16="http://schemas.microsoft.com/office/drawing/2014/main" xmlns="" id="{6D5C9D68-CA6C-2444-86DA-AD2095E795A3}"/>
                </a:ext>
              </a:extLst>
            </p:cNvPr>
            <p:cNvCxnSpPr>
              <a:stCxn id="79" idx="0"/>
              <a:endCxn id="108" idx="2"/>
            </p:cNvCxnSpPr>
            <p:nvPr/>
          </p:nvCxnSpPr>
          <p:spPr>
            <a:xfrm flipH="1" flipV="1">
              <a:off x="7550101" y="3635375"/>
              <a:ext cx="1587" cy="312738"/>
            </a:xfrm>
            <a:prstGeom prst="line">
              <a:avLst/>
            </a:prstGeom>
            <a:ln w="19050"/>
          </p:spPr>
          <p:style>
            <a:lnRef idx="1">
              <a:schemeClr val="dk1"/>
            </a:lnRef>
            <a:fillRef idx="0">
              <a:schemeClr val="dk1"/>
            </a:fillRef>
            <a:effectRef idx="0">
              <a:schemeClr val="dk1"/>
            </a:effectRef>
            <a:fontRef idx="minor">
              <a:schemeClr val="tx1"/>
            </a:fontRef>
          </p:style>
        </p:cxnSp>
        <p:sp>
          <p:nvSpPr>
            <p:cNvPr id="108" name="圓角矩形 107">
              <a:extLst>
                <a:ext uri="{FF2B5EF4-FFF2-40B4-BE49-F238E27FC236}">
                  <a16:creationId xmlns:a16="http://schemas.microsoft.com/office/drawing/2014/main" xmlns="" id="{FAC1E10B-35D7-3F41-93BF-DC87E38C472F}"/>
                </a:ext>
              </a:extLst>
            </p:cNvPr>
            <p:cNvSpPr/>
            <p:nvPr/>
          </p:nvSpPr>
          <p:spPr>
            <a:xfrm>
              <a:off x="6953201" y="3016250"/>
              <a:ext cx="1193799" cy="619125"/>
            </a:xfrm>
            <a:prstGeom prst="roundRect">
              <a:avLst/>
            </a:prstGeom>
            <a:solidFill>
              <a:schemeClr val="accent3">
                <a:lumMod val="20000"/>
                <a:lumOff val="80000"/>
              </a:schemeClr>
            </a:solidFill>
            <a:ln>
              <a:solidFill>
                <a:schemeClr val="accent4">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b="1" dirty="0">
                  <a:solidFill>
                    <a:srgbClr val="0000FF"/>
                  </a:solidFill>
                  <a:latin typeface="標楷體" panose="03000509000000000000" pitchFamily="65" charset="-120"/>
                  <a:ea typeface="標楷體" panose="03000509000000000000" pitchFamily="65" charset="-120"/>
                </a:rPr>
                <a:t>分區免試</a:t>
              </a:r>
              <a:endParaRPr lang="ja-JP" altLang="en-US" b="1" dirty="0">
                <a:solidFill>
                  <a:srgbClr val="0000FF"/>
                </a:solidFill>
                <a:latin typeface="標楷體" panose="03000509000000000000" pitchFamily="65" charset="-120"/>
                <a:ea typeface="標楷體" panose="03000509000000000000" pitchFamily="65" charset="-120"/>
              </a:endParaRPr>
            </a:p>
          </p:txBody>
        </p:sp>
        <p:sp>
          <p:nvSpPr>
            <p:cNvPr id="79" name="圓角矩形 78">
              <a:extLst>
                <a:ext uri="{FF2B5EF4-FFF2-40B4-BE49-F238E27FC236}">
                  <a16:creationId xmlns:a16="http://schemas.microsoft.com/office/drawing/2014/main" xmlns="" id="{219F9F64-3E6E-CA4D-9237-3EBCB56E567D}"/>
                </a:ext>
              </a:extLst>
            </p:cNvPr>
            <p:cNvSpPr/>
            <p:nvPr/>
          </p:nvSpPr>
          <p:spPr>
            <a:xfrm>
              <a:off x="6929388" y="3948113"/>
              <a:ext cx="1243012" cy="2070100"/>
            </a:xfrm>
            <a:prstGeom prst="roundRect">
              <a:avLst/>
            </a:prstGeom>
            <a:solidFill>
              <a:schemeClr val="accent3">
                <a:lumMod val="20000"/>
                <a:lumOff val="80000"/>
              </a:schemeClr>
            </a:solidFill>
            <a:ln>
              <a:solidFill>
                <a:schemeClr val="accent4">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a:defRPr/>
              </a:pPr>
              <a:r>
                <a:rPr lang="zh-TW" altLang="en-US" sz="1400" b="1" dirty="0">
                  <a:solidFill>
                    <a:srgbClr val="0000FF"/>
                  </a:solidFill>
                  <a:latin typeface="標楷體" panose="03000509000000000000" pitchFamily="65" charset="-120"/>
                  <a:ea typeface="標楷體" panose="03000509000000000000" pitchFamily="65" charset="-120"/>
                </a:rPr>
                <a:t>桃連區、宜蘭區</a:t>
              </a:r>
              <a:r>
                <a:rPr lang="en-US" altLang="zh-TW" sz="1400" b="1" dirty="0">
                  <a:solidFill>
                    <a:srgbClr val="0000FF"/>
                  </a:solidFill>
                  <a:latin typeface="標楷體" panose="03000509000000000000" pitchFamily="65" charset="-120"/>
                  <a:ea typeface="標楷體" panose="03000509000000000000" pitchFamily="65" charset="-120"/>
                </a:rPr>
                <a:t>)</a:t>
              </a:r>
              <a:endParaRPr lang="ja-JP" altLang="en-US" sz="1400" b="1" dirty="0">
                <a:solidFill>
                  <a:srgbClr val="0000FF"/>
                </a:solidFill>
                <a:latin typeface="標楷體" panose="03000509000000000000" pitchFamily="65" charset="-120"/>
                <a:ea typeface="標楷體" panose="03000509000000000000" pitchFamily="65" charset="-120"/>
              </a:endParaRPr>
            </a:p>
            <a:p>
              <a:pPr algn="ctr">
                <a:defRPr/>
              </a:pPr>
              <a:r>
                <a:rPr lang="en-US" altLang="zh-TW" sz="1400" b="1" dirty="0">
                  <a:solidFill>
                    <a:srgbClr val="0000FF"/>
                  </a:solidFill>
                  <a:latin typeface="標楷體" panose="03000509000000000000" pitchFamily="65" charset="-120"/>
                  <a:ea typeface="標楷體" panose="03000509000000000000" pitchFamily="65" charset="-120"/>
                </a:rPr>
                <a:t>(</a:t>
              </a:r>
              <a:r>
                <a:rPr lang="zh-TW" altLang="en-US" sz="1400" b="1" dirty="0">
                  <a:solidFill>
                    <a:srgbClr val="0000FF"/>
                  </a:solidFill>
                  <a:latin typeface="標楷體" panose="03000509000000000000" pitchFamily="65" charset="-120"/>
                  <a:ea typeface="標楷體" panose="03000509000000000000" pitchFamily="65" charset="-120"/>
                </a:rPr>
                <a:t>共同就學區；</a:t>
              </a:r>
              <a:endParaRPr lang="en-US" altLang="zh-TW" sz="1400" b="1" dirty="0">
                <a:solidFill>
                  <a:srgbClr val="0000FF"/>
                </a:solidFill>
                <a:latin typeface="標楷體" panose="03000509000000000000" pitchFamily="65" charset="-120"/>
                <a:ea typeface="標楷體" panose="03000509000000000000" pitchFamily="65" charset="-120"/>
              </a:endParaRPr>
            </a:p>
            <a:p>
              <a:pPr algn="ctr">
                <a:defRPr/>
              </a:pPr>
              <a:r>
                <a:rPr lang="zh-TW" altLang="en-US" sz="3200" b="1" dirty="0">
                  <a:solidFill>
                    <a:srgbClr val="0000FF"/>
                  </a:solidFill>
                  <a:latin typeface="標楷體" panose="03000509000000000000" pitchFamily="65" charset="-120"/>
                  <a:ea typeface="標楷體" panose="03000509000000000000" pitchFamily="65" charset="-120"/>
                </a:rPr>
                <a:t>基北免試</a:t>
              </a:r>
              <a:endParaRPr lang="en-US" altLang="zh-TW" sz="3200" b="1" dirty="0">
                <a:solidFill>
                  <a:srgbClr val="0000FF"/>
                </a:solidFill>
                <a:latin typeface="標楷體" panose="03000509000000000000" pitchFamily="65" charset="-120"/>
                <a:ea typeface="標楷體" panose="03000509000000000000" pitchFamily="65" charset="-120"/>
              </a:endParaRPr>
            </a:p>
          </p:txBody>
        </p:sp>
      </p:grpSp>
      <p:cxnSp>
        <p:nvCxnSpPr>
          <p:cNvPr id="98" name="直線接點 35">
            <a:extLst>
              <a:ext uri="{FF2B5EF4-FFF2-40B4-BE49-F238E27FC236}">
                <a16:creationId xmlns:a16="http://schemas.microsoft.com/office/drawing/2014/main" xmlns="" id="{C3021ADF-C3E3-7F4D-A0E9-7DD6D7F486EC}"/>
              </a:ext>
            </a:extLst>
          </p:cNvPr>
          <p:cNvCxnSpPr/>
          <p:nvPr/>
        </p:nvCxnSpPr>
        <p:spPr>
          <a:xfrm rot="5400000">
            <a:off x="2374901" y="2295526"/>
            <a:ext cx="455612" cy="985837"/>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102" name="直線接點 35">
            <a:extLst>
              <a:ext uri="{FF2B5EF4-FFF2-40B4-BE49-F238E27FC236}">
                <a16:creationId xmlns:a16="http://schemas.microsoft.com/office/drawing/2014/main" xmlns="" id="{35265E0E-6C73-A84A-A242-D27A699300EE}"/>
              </a:ext>
            </a:extLst>
          </p:cNvPr>
          <p:cNvCxnSpPr/>
          <p:nvPr/>
        </p:nvCxnSpPr>
        <p:spPr>
          <a:xfrm rot="16200000" flipV="1">
            <a:off x="3256757" y="2399507"/>
            <a:ext cx="455612" cy="777875"/>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160" name="直線接點 159">
            <a:extLst>
              <a:ext uri="{FF2B5EF4-FFF2-40B4-BE49-F238E27FC236}">
                <a16:creationId xmlns:a16="http://schemas.microsoft.com/office/drawing/2014/main" xmlns="" id="{600B6C66-9DA6-C343-AC9C-D57D6F4B11CF}"/>
              </a:ext>
            </a:extLst>
          </p:cNvPr>
          <p:cNvCxnSpPr/>
          <p:nvPr/>
        </p:nvCxnSpPr>
        <p:spPr>
          <a:xfrm flipH="1" flipV="1">
            <a:off x="7956550" y="2544763"/>
            <a:ext cx="1588" cy="227012"/>
          </a:xfrm>
          <a:prstGeom prst="line">
            <a:avLst/>
          </a:prstGeom>
          <a:ln w="19050"/>
        </p:spPr>
        <p:style>
          <a:lnRef idx="1">
            <a:schemeClr val="dk1"/>
          </a:lnRef>
          <a:fillRef idx="0">
            <a:schemeClr val="dk1"/>
          </a:fillRef>
          <a:effectRef idx="0">
            <a:schemeClr val="dk1"/>
          </a:effectRef>
          <a:fontRef idx="minor">
            <a:schemeClr val="tx1"/>
          </a:fontRef>
        </p:style>
      </p:cxnSp>
      <p:grpSp>
        <p:nvGrpSpPr>
          <p:cNvPr id="252958" name="群組 4">
            <a:extLst>
              <a:ext uri="{FF2B5EF4-FFF2-40B4-BE49-F238E27FC236}">
                <a16:creationId xmlns:a16="http://schemas.microsoft.com/office/drawing/2014/main" xmlns="" id="{782507BD-644E-504B-B18D-52E261803CD6}"/>
              </a:ext>
            </a:extLst>
          </p:cNvPr>
          <p:cNvGrpSpPr>
            <a:grpSpLocks/>
          </p:cNvGrpSpPr>
          <p:nvPr/>
        </p:nvGrpSpPr>
        <p:grpSpPr bwMode="auto">
          <a:xfrm>
            <a:off x="6562799" y="2768601"/>
            <a:ext cx="901700" cy="3230563"/>
            <a:chOff x="4894436" y="2768600"/>
            <a:chExt cx="901700" cy="3230563"/>
          </a:xfrm>
          <a:solidFill>
            <a:schemeClr val="accent3">
              <a:lumMod val="20000"/>
              <a:lumOff val="80000"/>
            </a:schemeClr>
          </a:solidFill>
        </p:grpSpPr>
        <p:cxnSp>
          <p:nvCxnSpPr>
            <p:cNvPr id="142" name="直線接點 141">
              <a:extLst>
                <a:ext uri="{FF2B5EF4-FFF2-40B4-BE49-F238E27FC236}">
                  <a16:creationId xmlns:a16="http://schemas.microsoft.com/office/drawing/2014/main" xmlns="" id="{3D261B45-FD87-4A4F-980F-BD276118FCF6}"/>
                </a:ext>
              </a:extLst>
            </p:cNvPr>
            <p:cNvCxnSpPr/>
            <p:nvPr/>
          </p:nvCxnSpPr>
          <p:spPr>
            <a:xfrm flipH="1" flipV="1">
              <a:off x="5354811" y="3554413"/>
              <a:ext cx="9525" cy="450850"/>
            </a:xfrm>
            <a:prstGeom prst="line">
              <a:avLst/>
            </a:prstGeom>
            <a:grp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cxnSp>
          <p:nvCxnSpPr>
            <p:cNvPr id="137" name="直線接點 136">
              <a:extLst>
                <a:ext uri="{FF2B5EF4-FFF2-40B4-BE49-F238E27FC236}">
                  <a16:creationId xmlns:a16="http://schemas.microsoft.com/office/drawing/2014/main" xmlns="" id="{8BDBC6A0-6A2A-9C47-94F1-3808F4396AF3}"/>
                </a:ext>
              </a:extLst>
            </p:cNvPr>
            <p:cNvCxnSpPr/>
            <p:nvPr/>
          </p:nvCxnSpPr>
          <p:spPr>
            <a:xfrm flipH="1" flipV="1">
              <a:off x="5062711" y="3865563"/>
              <a:ext cx="0" cy="228600"/>
            </a:xfrm>
            <a:prstGeom prst="line">
              <a:avLst/>
            </a:prstGeom>
            <a:grp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cxnSp>
          <p:nvCxnSpPr>
            <p:cNvPr id="141" name="直線接點 140">
              <a:extLst>
                <a:ext uri="{FF2B5EF4-FFF2-40B4-BE49-F238E27FC236}">
                  <a16:creationId xmlns:a16="http://schemas.microsoft.com/office/drawing/2014/main" xmlns="" id="{850A64B8-2C6C-E74C-A8BE-D74AC9FFBA76}"/>
                </a:ext>
              </a:extLst>
            </p:cNvPr>
            <p:cNvCxnSpPr/>
            <p:nvPr/>
          </p:nvCxnSpPr>
          <p:spPr>
            <a:xfrm flipH="1" flipV="1">
              <a:off x="5648498" y="3863975"/>
              <a:ext cx="3175" cy="247650"/>
            </a:xfrm>
            <a:prstGeom prst="line">
              <a:avLst/>
            </a:prstGeom>
            <a:grp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cxnSp>
          <p:nvCxnSpPr>
            <p:cNvPr id="143" name="直線接點 142">
              <a:extLst>
                <a:ext uri="{FF2B5EF4-FFF2-40B4-BE49-F238E27FC236}">
                  <a16:creationId xmlns:a16="http://schemas.microsoft.com/office/drawing/2014/main" xmlns="" id="{858F0FA2-6165-DA41-B380-ED3EC0E30608}"/>
                </a:ext>
              </a:extLst>
            </p:cNvPr>
            <p:cNvCxnSpPr/>
            <p:nvPr/>
          </p:nvCxnSpPr>
          <p:spPr>
            <a:xfrm flipH="1" flipV="1">
              <a:off x="5075411" y="3860800"/>
              <a:ext cx="576262" cy="11113"/>
            </a:xfrm>
            <a:prstGeom prst="line">
              <a:avLst/>
            </a:prstGeom>
            <a:grp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grpSp>
          <p:nvGrpSpPr>
            <p:cNvPr id="252996" name="群組 3">
              <a:extLst>
                <a:ext uri="{FF2B5EF4-FFF2-40B4-BE49-F238E27FC236}">
                  <a16:creationId xmlns:a16="http://schemas.microsoft.com/office/drawing/2014/main" xmlns="" id="{2290A41D-90CF-FC45-BFF3-62024A3F629A}"/>
                </a:ext>
              </a:extLst>
            </p:cNvPr>
            <p:cNvGrpSpPr>
              <a:grpSpLocks/>
            </p:cNvGrpSpPr>
            <p:nvPr/>
          </p:nvGrpSpPr>
          <p:grpSpPr bwMode="auto">
            <a:xfrm>
              <a:off x="4894436" y="2768600"/>
              <a:ext cx="901700" cy="3230563"/>
              <a:chOff x="4894436" y="2768600"/>
              <a:chExt cx="901700" cy="3230563"/>
            </a:xfrm>
            <a:grpFill/>
          </p:grpSpPr>
          <p:sp>
            <p:nvSpPr>
              <p:cNvPr id="67" name="圓角矩形 66">
                <a:extLst>
                  <a:ext uri="{FF2B5EF4-FFF2-40B4-BE49-F238E27FC236}">
                    <a16:creationId xmlns:a16="http://schemas.microsoft.com/office/drawing/2014/main" xmlns="" id="{D117477C-F849-9E4D-8E05-1ADA84363B2B}"/>
                  </a:ext>
                </a:extLst>
              </p:cNvPr>
              <p:cNvSpPr/>
              <p:nvPr/>
            </p:nvSpPr>
            <p:spPr>
              <a:xfrm>
                <a:off x="4894436" y="2997200"/>
                <a:ext cx="850900" cy="623888"/>
              </a:xfrm>
              <a:prstGeom prst="roundRect">
                <a:avLst/>
              </a:prstGeom>
              <a:grp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b="1" dirty="0">
                    <a:solidFill>
                      <a:srgbClr val="0000FF"/>
                    </a:solidFill>
                    <a:latin typeface="標楷體" panose="03000509000000000000" pitchFamily="65" charset="-120"/>
                    <a:ea typeface="標楷體" panose="03000509000000000000" pitchFamily="65" charset="-120"/>
                  </a:rPr>
                  <a:t>優先免試</a:t>
                </a:r>
                <a:endParaRPr lang="ja-JP" altLang="en-US" b="1" dirty="0">
                  <a:solidFill>
                    <a:srgbClr val="0000FF"/>
                  </a:solidFill>
                  <a:latin typeface="標楷體" panose="03000509000000000000" pitchFamily="65" charset="-120"/>
                  <a:ea typeface="標楷體" panose="03000509000000000000" pitchFamily="65" charset="-120"/>
                </a:endParaRPr>
              </a:p>
            </p:txBody>
          </p:sp>
          <p:sp>
            <p:nvSpPr>
              <p:cNvPr id="49" name="圓角矩形 48">
                <a:extLst>
                  <a:ext uri="{FF2B5EF4-FFF2-40B4-BE49-F238E27FC236}">
                    <a16:creationId xmlns:a16="http://schemas.microsoft.com/office/drawing/2014/main" xmlns="" id="{EA66E1EB-3FD8-A045-8D4A-DDFB573C7F3B}"/>
                  </a:ext>
                </a:extLst>
              </p:cNvPr>
              <p:cNvSpPr/>
              <p:nvPr/>
            </p:nvSpPr>
            <p:spPr>
              <a:xfrm>
                <a:off x="4945236" y="4076700"/>
                <a:ext cx="247650" cy="1901825"/>
              </a:xfrm>
              <a:prstGeom prst="roundRect">
                <a:avLst/>
              </a:prstGeom>
              <a:grp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新北公立優免</a:t>
                </a:r>
                <a:endParaRPr lang="ja-JP" altLang="en-US" sz="1600" b="1" dirty="0">
                  <a:solidFill>
                    <a:srgbClr val="0000FF"/>
                  </a:solidFill>
                  <a:latin typeface="標楷體" panose="03000509000000000000" pitchFamily="65" charset="-120"/>
                  <a:ea typeface="標楷體" panose="03000509000000000000" pitchFamily="65" charset="-120"/>
                </a:endParaRPr>
              </a:p>
            </p:txBody>
          </p:sp>
          <p:grpSp>
            <p:nvGrpSpPr>
              <p:cNvPr id="252999" name="群組 8">
                <a:extLst>
                  <a:ext uri="{FF2B5EF4-FFF2-40B4-BE49-F238E27FC236}">
                    <a16:creationId xmlns:a16="http://schemas.microsoft.com/office/drawing/2014/main" xmlns="" id="{6EDCD059-A080-2C43-A17E-A676BE4D0BC3}"/>
                  </a:ext>
                </a:extLst>
              </p:cNvPr>
              <p:cNvGrpSpPr>
                <a:grpSpLocks/>
              </p:cNvGrpSpPr>
              <p:nvPr/>
            </p:nvGrpSpPr>
            <p:grpSpPr bwMode="auto">
              <a:xfrm>
                <a:off x="5238923" y="3859078"/>
                <a:ext cx="247650" cy="2119447"/>
                <a:chOff x="4789965" y="3852727"/>
                <a:chExt cx="247650" cy="2119447"/>
              </a:xfrm>
              <a:grpFill/>
            </p:grpSpPr>
            <p:cxnSp>
              <p:nvCxnSpPr>
                <p:cNvPr id="139" name="直線接點 138">
                  <a:extLst>
                    <a:ext uri="{FF2B5EF4-FFF2-40B4-BE49-F238E27FC236}">
                      <a16:creationId xmlns:a16="http://schemas.microsoft.com/office/drawing/2014/main" xmlns="" id="{AE6C5E7F-1B93-004D-84CA-8A5BDF6AE92D}"/>
                    </a:ext>
                  </a:extLst>
                </p:cNvPr>
                <p:cNvCxnSpPr>
                  <a:stCxn id="62" idx="0"/>
                </p:cNvCxnSpPr>
                <p:nvPr/>
              </p:nvCxnSpPr>
              <p:spPr>
                <a:xfrm flipV="1">
                  <a:off x="4913790" y="3852727"/>
                  <a:ext cx="2536" cy="217622"/>
                </a:xfrm>
                <a:prstGeom prst="line">
                  <a:avLst/>
                </a:prstGeom>
                <a:grp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sp>
              <p:nvSpPr>
                <p:cNvPr id="62" name="圓角矩形 61">
                  <a:extLst>
                    <a:ext uri="{FF2B5EF4-FFF2-40B4-BE49-F238E27FC236}">
                      <a16:creationId xmlns:a16="http://schemas.microsoft.com/office/drawing/2014/main" xmlns="" id="{132A3072-4401-D34C-953B-F6193C0A6EEA}"/>
                    </a:ext>
                  </a:extLst>
                </p:cNvPr>
                <p:cNvSpPr/>
                <p:nvPr/>
              </p:nvSpPr>
              <p:spPr>
                <a:xfrm>
                  <a:off x="4789965" y="4070349"/>
                  <a:ext cx="247650" cy="1901825"/>
                </a:xfrm>
                <a:prstGeom prst="roundRect">
                  <a:avLst/>
                </a:prstGeom>
                <a:grp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新北私立優免</a:t>
                  </a:r>
                  <a:endParaRPr lang="ja-JP" altLang="en-US" sz="1600" b="1" dirty="0">
                    <a:solidFill>
                      <a:srgbClr val="0000FF"/>
                    </a:solidFill>
                    <a:latin typeface="標楷體" panose="03000509000000000000" pitchFamily="65" charset="-120"/>
                    <a:ea typeface="標楷體" panose="03000509000000000000" pitchFamily="65" charset="-120"/>
                  </a:endParaRPr>
                </a:p>
              </p:txBody>
            </p:sp>
          </p:grpSp>
          <p:sp>
            <p:nvSpPr>
              <p:cNvPr id="68" name="圓角矩形 67">
                <a:extLst>
                  <a:ext uri="{FF2B5EF4-FFF2-40B4-BE49-F238E27FC236}">
                    <a16:creationId xmlns:a16="http://schemas.microsoft.com/office/drawing/2014/main" xmlns="" id="{F67CF7C3-1094-D14A-8A57-4189395B69C1}"/>
                  </a:ext>
                </a:extLst>
              </p:cNvPr>
              <p:cNvSpPr/>
              <p:nvPr/>
            </p:nvSpPr>
            <p:spPr>
              <a:xfrm>
                <a:off x="5548486" y="4097338"/>
                <a:ext cx="247650" cy="1901825"/>
              </a:xfrm>
              <a:prstGeom prst="roundRect">
                <a:avLst/>
              </a:prstGeom>
              <a:grp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五專優免</a:t>
                </a:r>
                <a:endParaRPr lang="ja-JP" altLang="en-US" sz="1600" b="1" dirty="0">
                  <a:solidFill>
                    <a:srgbClr val="0000FF"/>
                  </a:solidFill>
                  <a:latin typeface="標楷體" panose="03000509000000000000" pitchFamily="65" charset="-120"/>
                  <a:ea typeface="標楷體" panose="03000509000000000000" pitchFamily="65" charset="-120"/>
                </a:endParaRPr>
              </a:p>
            </p:txBody>
          </p:sp>
          <p:cxnSp>
            <p:nvCxnSpPr>
              <p:cNvPr id="166" name="直線接點 165">
                <a:extLst>
                  <a:ext uri="{FF2B5EF4-FFF2-40B4-BE49-F238E27FC236}">
                    <a16:creationId xmlns:a16="http://schemas.microsoft.com/office/drawing/2014/main" xmlns="" id="{674766E3-FEAC-C54A-BE0B-290AE9A2BD06}"/>
                  </a:ext>
                </a:extLst>
              </p:cNvPr>
              <p:cNvCxnSpPr/>
              <p:nvPr/>
            </p:nvCxnSpPr>
            <p:spPr>
              <a:xfrm flipH="1" flipV="1">
                <a:off x="5337348" y="2768600"/>
                <a:ext cx="1588" cy="225425"/>
              </a:xfrm>
              <a:prstGeom prst="line">
                <a:avLst/>
              </a:prstGeom>
              <a:grp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grpSp>
      </p:grpSp>
      <p:cxnSp>
        <p:nvCxnSpPr>
          <p:cNvPr id="168" name="直線接點 167">
            <a:extLst>
              <a:ext uri="{FF2B5EF4-FFF2-40B4-BE49-F238E27FC236}">
                <a16:creationId xmlns:a16="http://schemas.microsoft.com/office/drawing/2014/main" xmlns="" id="{978D52BB-4ACC-F548-AE4E-68749AE3DFC5}"/>
              </a:ext>
            </a:extLst>
          </p:cNvPr>
          <p:cNvCxnSpPr/>
          <p:nvPr/>
        </p:nvCxnSpPr>
        <p:spPr>
          <a:xfrm flipH="1">
            <a:off x="5904161" y="2757488"/>
            <a:ext cx="4292352" cy="11112"/>
          </a:xfrm>
          <a:prstGeom prst="line">
            <a:avLst/>
          </a:prstGeom>
          <a:ln w="19050"/>
        </p:spPr>
        <p:style>
          <a:lnRef idx="1">
            <a:schemeClr val="dk1"/>
          </a:lnRef>
          <a:fillRef idx="0">
            <a:schemeClr val="dk1"/>
          </a:fillRef>
          <a:effectRef idx="0">
            <a:schemeClr val="dk1"/>
          </a:effectRef>
          <a:fontRef idx="minor">
            <a:schemeClr val="tx1"/>
          </a:fontRef>
        </p:style>
      </p:cxnSp>
      <p:grpSp>
        <p:nvGrpSpPr>
          <p:cNvPr id="252962" name="群組 6">
            <a:extLst>
              <a:ext uri="{FF2B5EF4-FFF2-40B4-BE49-F238E27FC236}">
                <a16:creationId xmlns:a16="http://schemas.microsoft.com/office/drawing/2014/main" xmlns="" id="{846979CD-C312-C049-A0BC-72375023C958}"/>
              </a:ext>
            </a:extLst>
          </p:cNvPr>
          <p:cNvGrpSpPr>
            <a:grpSpLocks/>
          </p:cNvGrpSpPr>
          <p:nvPr/>
        </p:nvGrpSpPr>
        <p:grpSpPr bwMode="auto">
          <a:xfrm>
            <a:off x="1981201" y="166688"/>
            <a:ext cx="2601913" cy="762001"/>
            <a:chOff x="69230" y="-125613"/>
            <a:chExt cx="8229600" cy="1099835"/>
          </a:xfrm>
        </p:grpSpPr>
        <p:sp>
          <p:nvSpPr>
            <p:cNvPr id="71" name="圓角矩形 70">
              <a:extLst>
                <a:ext uri="{FF2B5EF4-FFF2-40B4-BE49-F238E27FC236}">
                  <a16:creationId xmlns:a16="http://schemas.microsoft.com/office/drawing/2014/main" xmlns="" id="{37589813-5ED0-254E-8B7E-53257905DB8D}"/>
                </a:ext>
              </a:extLst>
            </p:cNvPr>
            <p:cNvSpPr/>
            <p:nvPr/>
          </p:nvSpPr>
          <p:spPr>
            <a:xfrm>
              <a:off x="69230" y="9576"/>
              <a:ext cx="8229600" cy="964646"/>
            </a:xfrm>
            <a:prstGeom prst="roundRect">
              <a:avLst/>
            </a:prstGeom>
            <a:solidFill>
              <a:schemeClr val="bg1"/>
            </a:solidFill>
            <a:ln>
              <a:solidFill>
                <a:srgbClr val="FF3399"/>
              </a:solidFill>
            </a:ln>
            <a:scene3d>
              <a:camera prst="orthographicFront"/>
              <a:lightRig rig="threePt" dir="t"/>
            </a:scene3d>
            <a:sp3d>
              <a:bevelT w="254000" h="330200"/>
              <a:bevelB w="254000" h="3302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sp>
        <p:sp>
          <p:nvSpPr>
            <p:cNvPr id="72" name="圓角矩形 4">
              <a:extLst>
                <a:ext uri="{FF2B5EF4-FFF2-40B4-BE49-F238E27FC236}">
                  <a16:creationId xmlns:a16="http://schemas.microsoft.com/office/drawing/2014/main" xmlns="" id="{31D07B45-13B5-4246-B874-76AD5B7559EE}"/>
                </a:ext>
              </a:extLst>
            </p:cNvPr>
            <p:cNvSpPr/>
            <p:nvPr/>
          </p:nvSpPr>
          <p:spPr>
            <a:xfrm>
              <a:off x="260032" y="-125613"/>
              <a:ext cx="8038798" cy="1070047"/>
            </a:xfrm>
            <a:prstGeom prst="rect">
              <a:avLst/>
            </a:prstGeom>
          </p:spPr>
          <p:style>
            <a:lnRef idx="0">
              <a:scrgbClr r="0" g="0" b="0"/>
            </a:lnRef>
            <a:fillRef idx="0">
              <a:scrgbClr r="0" g="0" b="0"/>
            </a:fillRef>
            <a:effectRef idx="0">
              <a:scrgbClr r="0" g="0" b="0"/>
            </a:effectRef>
            <a:fontRef idx="minor">
              <a:schemeClr val="lt1"/>
            </a:fontRef>
          </p:style>
          <p:txBody>
            <a:bodyPr lIns="148590" tIns="148590" rIns="148590" bIns="148590" anchor="ctr"/>
            <a:lstStyle/>
            <a:p>
              <a:pPr algn="ctr" defTabSz="1733550">
                <a:spcAft>
                  <a:spcPct val="35000"/>
                </a:spcAft>
                <a:defRPr/>
              </a:pPr>
              <a:r>
                <a:rPr lang="zh-TW" altLang="en-US" sz="3600" b="1" dirty="0">
                  <a:solidFill>
                    <a:srgbClr val="0000FF"/>
                  </a:solidFill>
                  <a:latin typeface="標楷體" panose="03000509000000000000" pitchFamily="65" charset="-120"/>
                  <a:ea typeface="標楷體" panose="03000509000000000000" pitchFamily="65" charset="-120"/>
                  <a:cs typeface="BiauKai"/>
                </a:rPr>
                <a:t>入學管道</a:t>
              </a:r>
            </a:p>
          </p:txBody>
        </p:sp>
      </p:grpSp>
      <p:grpSp>
        <p:nvGrpSpPr>
          <p:cNvPr id="252963" name="群組 25">
            <a:extLst>
              <a:ext uri="{FF2B5EF4-FFF2-40B4-BE49-F238E27FC236}">
                <a16:creationId xmlns:a16="http://schemas.microsoft.com/office/drawing/2014/main" xmlns="" id="{49C1575B-D6F7-614B-8039-F8705B7160B9}"/>
              </a:ext>
            </a:extLst>
          </p:cNvPr>
          <p:cNvGrpSpPr>
            <a:grpSpLocks/>
          </p:cNvGrpSpPr>
          <p:nvPr/>
        </p:nvGrpSpPr>
        <p:grpSpPr bwMode="auto">
          <a:xfrm>
            <a:off x="7464499" y="2767014"/>
            <a:ext cx="514350" cy="3209925"/>
            <a:chOff x="5635799" y="2781300"/>
            <a:chExt cx="514350" cy="3209925"/>
          </a:xfrm>
          <a:solidFill>
            <a:schemeClr val="accent3">
              <a:lumMod val="20000"/>
              <a:lumOff val="80000"/>
            </a:schemeClr>
          </a:solidFill>
        </p:grpSpPr>
        <p:cxnSp>
          <p:nvCxnSpPr>
            <p:cNvPr id="75" name="直線接點 74">
              <a:extLst>
                <a:ext uri="{FF2B5EF4-FFF2-40B4-BE49-F238E27FC236}">
                  <a16:creationId xmlns:a16="http://schemas.microsoft.com/office/drawing/2014/main" xmlns="" id="{5869C054-9CA2-1442-88A7-240581F1F5C8}"/>
                </a:ext>
              </a:extLst>
            </p:cNvPr>
            <p:cNvCxnSpPr/>
            <p:nvPr/>
          </p:nvCxnSpPr>
          <p:spPr>
            <a:xfrm flipV="1">
              <a:off x="5894561" y="3592512"/>
              <a:ext cx="9525" cy="520700"/>
            </a:xfrm>
            <a:prstGeom prst="line">
              <a:avLst/>
            </a:prstGeom>
            <a:grpFill/>
            <a:ln w="19050"/>
          </p:spPr>
          <p:style>
            <a:lnRef idx="1">
              <a:schemeClr val="dk1"/>
            </a:lnRef>
            <a:fillRef idx="0">
              <a:schemeClr val="dk1"/>
            </a:fillRef>
            <a:effectRef idx="0">
              <a:schemeClr val="dk1"/>
            </a:effectRef>
            <a:fontRef idx="minor">
              <a:schemeClr val="tx1"/>
            </a:fontRef>
          </p:style>
        </p:cxnSp>
        <p:sp>
          <p:nvSpPr>
            <p:cNvPr id="73" name="圓角矩形 72">
              <a:extLst>
                <a:ext uri="{FF2B5EF4-FFF2-40B4-BE49-F238E27FC236}">
                  <a16:creationId xmlns:a16="http://schemas.microsoft.com/office/drawing/2014/main" xmlns="" id="{046E0832-E75C-6847-8CE3-7FD18F537832}"/>
                </a:ext>
              </a:extLst>
            </p:cNvPr>
            <p:cNvSpPr/>
            <p:nvPr/>
          </p:nvSpPr>
          <p:spPr>
            <a:xfrm>
              <a:off x="5635799" y="3006725"/>
              <a:ext cx="514350" cy="628650"/>
            </a:xfrm>
            <a:prstGeom prst="roundRect">
              <a:avLst/>
            </a:prstGeom>
            <a:grp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100" b="1" dirty="0">
                  <a:solidFill>
                    <a:srgbClr val="0000FF"/>
                  </a:solidFill>
                  <a:latin typeface="標楷體" panose="03000509000000000000" pitchFamily="65" charset="-120"/>
                  <a:ea typeface="標楷體" panose="03000509000000000000" pitchFamily="65" charset="-120"/>
                </a:rPr>
                <a:t>原住民專班</a:t>
              </a:r>
              <a:endParaRPr lang="ja-JP" altLang="en-US" sz="1100" b="1" dirty="0">
                <a:solidFill>
                  <a:srgbClr val="0000FF"/>
                </a:solidFill>
                <a:latin typeface="標楷體" panose="03000509000000000000" pitchFamily="65" charset="-120"/>
                <a:ea typeface="標楷體" panose="03000509000000000000" pitchFamily="65" charset="-120"/>
              </a:endParaRPr>
            </a:p>
          </p:txBody>
        </p:sp>
        <p:cxnSp>
          <p:nvCxnSpPr>
            <p:cNvPr id="74" name="直線接點 73">
              <a:extLst>
                <a:ext uri="{FF2B5EF4-FFF2-40B4-BE49-F238E27FC236}">
                  <a16:creationId xmlns:a16="http://schemas.microsoft.com/office/drawing/2014/main" xmlns="" id="{3B2EE99E-0390-C44F-942B-E8B827A2DB81}"/>
                </a:ext>
              </a:extLst>
            </p:cNvPr>
            <p:cNvCxnSpPr/>
            <p:nvPr/>
          </p:nvCxnSpPr>
          <p:spPr>
            <a:xfrm flipH="1" flipV="1">
              <a:off x="5915199" y="2781300"/>
              <a:ext cx="3175" cy="227012"/>
            </a:xfrm>
            <a:prstGeom prst="line">
              <a:avLst/>
            </a:prstGeom>
            <a:grpFill/>
            <a:ln w="19050"/>
          </p:spPr>
          <p:style>
            <a:lnRef idx="1">
              <a:schemeClr val="dk1"/>
            </a:lnRef>
            <a:fillRef idx="0">
              <a:schemeClr val="dk1"/>
            </a:fillRef>
            <a:effectRef idx="0">
              <a:schemeClr val="dk1"/>
            </a:effectRef>
            <a:fontRef idx="minor">
              <a:schemeClr val="tx1"/>
            </a:fontRef>
          </p:style>
        </p:cxnSp>
        <p:sp>
          <p:nvSpPr>
            <p:cNvPr id="76" name="圓角矩形 75">
              <a:extLst>
                <a:ext uri="{FF2B5EF4-FFF2-40B4-BE49-F238E27FC236}">
                  <a16:creationId xmlns:a16="http://schemas.microsoft.com/office/drawing/2014/main" xmlns="" id="{D599AF91-F198-E345-BEFA-EBB19A006DBC}"/>
                </a:ext>
              </a:extLst>
            </p:cNvPr>
            <p:cNvSpPr/>
            <p:nvPr/>
          </p:nvSpPr>
          <p:spPr>
            <a:xfrm>
              <a:off x="5770736" y="4089400"/>
              <a:ext cx="247650" cy="1901825"/>
            </a:xfrm>
            <a:prstGeom prst="roundRect">
              <a:avLst/>
            </a:prstGeom>
            <a:grp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w="1270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金山、樹林高</a:t>
              </a:r>
              <a:endParaRPr lang="en-US" altLang="zh-TW" sz="1600" b="1" dirty="0">
                <a:solidFill>
                  <a:srgbClr val="0000FF"/>
                </a:solidFill>
                <a:latin typeface="標楷體" panose="03000509000000000000" pitchFamily="65" charset="-120"/>
                <a:ea typeface="標楷體" panose="03000509000000000000" pitchFamily="65" charset="-120"/>
              </a:endParaRPr>
            </a:p>
            <a:p>
              <a:pPr algn="ctr">
                <a:defRPr/>
              </a:pPr>
              <a:r>
                <a:rPr lang="zh-TW" altLang="en-US" sz="1600" b="1" dirty="0">
                  <a:solidFill>
                    <a:srgbClr val="0000FF"/>
                  </a:solidFill>
                  <a:latin typeface="標楷體" panose="03000509000000000000" pitchFamily="65" charset="-120"/>
                  <a:ea typeface="標楷體" panose="03000509000000000000" pitchFamily="65" charset="-120"/>
                </a:rPr>
                <a:t>中</a:t>
              </a:r>
              <a:endParaRPr lang="ja-JP" altLang="en-US" sz="1600" b="1" dirty="0">
                <a:solidFill>
                  <a:srgbClr val="0000FF"/>
                </a:solidFill>
                <a:latin typeface="標楷體" panose="03000509000000000000" pitchFamily="65" charset="-120"/>
                <a:ea typeface="標楷體" panose="03000509000000000000" pitchFamily="65" charset="-120"/>
              </a:endParaRPr>
            </a:p>
          </p:txBody>
        </p:sp>
      </p:grpSp>
      <p:grpSp>
        <p:nvGrpSpPr>
          <p:cNvPr id="252965" name="群組 2">
            <a:extLst>
              <a:ext uri="{FF2B5EF4-FFF2-40B4-BE49-F238E27FC236}">
                <a16:creationId xmlns:a16="http://schemas.microsoft.com/office/drawing/2014/main" xmlns="" id="{2DA75C9B-AC51-014B-A19A-1AF1EE91144C}"/>
              </a:ext>
            </a:extLst>
          </p:cNvPr>
          <p:cNvGrpSpPr>
            <a:grpSpLocks/>
          </p:cNvGrpSpPr>
          <p:nvPr/>
        </p:nvGrpSpPr>
        <p:grpSpPr bwMode="auto">
          <a:xfrm>
            <a:off x="1820136" y="3644919"/>
            <a:ext cx="656364" cy="534988"/>
            <a:chOff x="296136" y="3644919"/>
            <a:chExt cx="656364" cy="534988"/>
          </a:xfrm>
        </p:grpSpPr>
        <p:cxnSp>
          <p:nvCxnSpPr>
            <p:cNvPr id="130" name="直線接點 35">
              <a:extLst>
                <a:ext uri="{FF2B5EF4-FFF2-40B4-BE49-F238E27FC236}">
                  <a16:creationId xmlns:a16="http://schemas.microsoft.com/office/drawing/2014/main" xmlns="" id="{E0F6C76E-B84B-3F4B-A745-F2163B7A5110}"/>
                </a:ext>
              </a:extLst>
            </p:cNvPr>
            <p:cNvCxnSpPr/>
            <p:nvPr/>
          </p:nvCxnSpPr>
          <p:spPr>
            <a:xfrm rot="5400000">
              <a:off x="163580" y="3777475"/>
              <a:ext cx="534988" cy="269875"/>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78" name="直線接點 77">
              <a:extLst>
                <a:ext uri="{FF2B5EF4-FFF2-40B4-BE49-F238E27FC236}">
                  <a16:creationId xmlns:a16="http://schemas.microsoft.com/office/drawing/2014/main" xmlns="" id="{54F24928-706B-8947-B55B-496A85814DE2}"/>
                </a:ext>
              </a:extLst>
            </p:cNvPr>
            <p:cNvCxnSpPr/>
            <p:nvPr/>
          </p:nvCxnSpPr>
          <p:spPr>
            <a:xfrm flipH="1">
              <a:off x="479425" y="3902075"/>
              <a:ext cx="473075" cy="0"/>
            </a:xfrm>
            <a:prstGeom prst="line">
              <a:avLst/>
            </a:prstGeom>
            <a:ln w="19050"/>
          </p:spPr>
          <p:style>
            <a:lnRef idx="1">
              <a:schemeClr val="dk1"/>
            </a:lnRef>
            <a:fillRef idx="0">
              <a:schemeClr val="dk1"/>
            </a:fillRef>
            <a:effectRef idx="0">
              <a:schemeClr val="dk1"/>
            </a:effectRef>
            <a:fontRef idx="minor">
              <a:schemeClr val="tx1"/>
            </a:fontRef>
          </p:style>
        </p:cxnSp>
        <p:cxnSp>
          <p:nvCxnSpPr>
            <p:cNvPr id="88" name="直線接點 87">
              <a:extLst>
                <a:ext uri="{FF2B5EF4-FFF2-40B4-BE49-F238E27FC236}">
                  <a16:creationId xmlns:a16="http://schemas.microsoft.com/office/drawing/2014/main" xmlns="" id="{73823E48-3960-914E-B370-02DEE1F0462E}"/>
                </a:ext>
              </a:extLst>
            </p:cNvPr>
            <p:cNvCxnSpPr/>
            <p:nvPr/>
          </p:nvCxnSpPr>
          <p:spPr>
            <a:xfrm flipV="1">
              <a:off x="946150" y="3897313"/>
              <a:ext cx="0" cy="282575"/>
            </a:xfrm>
            <a:prstGeom prst="line">
              <a:avLst/>
            </a:prstGeom>
            <a:ln w="19050"/>
          </p:spPr>
          <p:style>
            <a:lnRef idx="1">
              <a:schemeClr val="dk1"/>
            </a:lnRef>
            <a:fillRef idx="0">
              <a:schemeClr val="dk1"/>
            </a:fillRef>
            <a:effectRef idx="0">
              <a:schemeClr val="dk1"/>
            </a:effectRef>
            <a:fontRef idx="minor">
              <a:schemeClr val="tx1"/>
            </a:fontRef>
          </p:style>
        </p:cxnSp>
      </p:grpSp>
      <p:grpSp>
        <p:nvGrpSpPr>
          <p:cNvPr id="2" name="群組 1"/>
          <p:cNvGrpSpPr/>
          <p:nvPr/>
        </p:nvGrpSpPr>
        <p:grpSpPr>
          <a:xfrm>
            <a:off x="5552243" y="2763044"/>
            <a:ext cx="1028109" cy="3259194"/>
            <a:chOff x="3832257" y="2778125"/>
            <a:chExt cx="1008045" cy="3259194"/>
          </a:xfrm>
        </p:grpSpPr>
        <p:cxnSp>
          <p:nvCxnSpPr>
            <p:cNvPr id="165" name="直線接點 164">
              <a:extLst>
                <a:ext uri="{FF2B5EF4-FFF2-40B4-BE49-F238E27FC236}">
                  <a16:creationId xmlns:a16="http://schemas.microsoft.com/office/drawing/2014/main" xmlns="" id="{3334F0D5-AAE7-B444-9ED0-1DCC5693E7C6}"/>
                </a:ext>
              </a:extLst>
            </p:cNvPr>
            <p:cNvCxnSpPr/>
            <p:nvPr/>
          </p:nvCxnSpPr>
          <p:spPr>
            <a:xfrm flipH="1" flipV="1">
              <a:off x="4283075" y="2778125"/>
              <a:ext cx="1588" cy="227013"/>
            </a:xfrm>
            <a:prstGeom prst="line">
              <a:avLst/>
            </a:prstGeom>
            <a:ln w="19050"/>
          </p:spPr>
          <p:style>
            <a:lnRef idx="1">
              <a:schemeClr val="dk1"/>
            </a:lnRef>
            <a:fillRef idx="0">
              <a:schemeClr val="dk1"/>
            </a:fillRef>
            <a:effectRef idx="0">
              <a:schemeClr val="dk1"/>
            </a:effectRef>
            <a:fontRef idx="minor">
              <a:schemeClr val="tx1"/>
            </a:fontRef>
          </p:style>
        </p:cxnSp>
        <p:sp>
          <p:nvSpPr>
            <p:cNvPr id="58" name="圓角矩形 57">
              <a:extLst>
                <a:ext uri="{FF2B5EF4-FFF2-40B4-BE49-F238E27FC236}">
                  <a16:creationId xmlns:a16="http://schemas.microsoft.com/office/drawing/2014/main" xmlns="" id="{1B4164DB-73F4-2F4E-A38D-B43E62C91D61}"/>
                </a:ext>
              </a:extLst>
            </p:cNvPr>
            <p:cNvSpPr/>
            <p:nvPr/>
          </p:nvSpPr>
          <p:spPr>
            <a:xfrm>
              <a:off x="3913415" y="3019426"/>
              <a:ext cx="790916" cy="673010"/>
            </a:xfrm>
            <a:prstGeom prst="roundRect">
              <a:avLst/>
            </a:prstGeom>
            <a:solidFill>
              <a:schemeClr val="accent3">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b="1" dirty="0">
                  <a:solidFill>
                    <a:srgbClr val="0000FF"/>
                  </a:solidFill>
                  <a:latin typeface="標楷體" panose="03000509000000000000" pitchFamily="65" charset="-120"/>
                  <a:ea typeface="標楷體" panose="03000509000000000000" pitchFamily="65" charset="-120"/>
                </a:rPr>
                <a:t>完全</a:t>
              </a:r>
              <a:endParaRPr lang="en-US" altLang="zh-TW" b="1" dirty="0">
                <a:solidFill>
                  <a:srgbClr val="0000FF"/>
                </a:solidFill>
                <a:latin typeface="標楷體" panose="03000509000000000000" pitchFamily="65" charset="-120"/>
                <a:ea typeface="標楷體" panose="03000509000000000000" pitchFamily="65" charset="-120"/>
              </a:endParaRPr>
            </a:p>
            <a:p>
              <a:pPr algn="ctr">
                <a:defRPr/>
              </a:pPr>
              <a:r>
                <a:rPr lang="zh-TW" altLang="en-US" b="1" dirty="0">
                  <a:solidFill>
                    <a:srgbClr val="0000FF"/>
                  </a:solidFill>
                  <a:latin typeface="標楷體" panose="03000509000000000000" pitchFamily="65" charset="-120"/>
                  <a:ea typeface="標楷體" panose="03000509000000000000" pitchFamily="65" charset="-120"/>
                </a:rPr>
                <a:t>免試</a:t>
              </a:r>
              <a:endParaRPr lang="ja-JP" altLang="en-US" b="1" dirty="0">
                <a:solidFill>
                  <a:srgbClr val="0000FF"/>
                </a:solidFill>
                <a:latin typeface="標楷體" panose="03000509000000000000" pitchFamily="65" charset="-120"/>
                <a:ea typeface="標楷體" panose="03000509000000000000" pitchFamily="65" charset="-120"/>
              </a:endParaRPr>
            </a:p>
          </p:txBody>
        </p:sp>
        <p:sp>
          <p:nvSpPr>
            <p:cNvPr id="64" name="圓角矩形 63">
              <a:extLst>
                <a:ext uri="{FF2B5EF4-FFF2-40B4-BE49-F238E27FC236}">
                  <a16:creationId xmlns:a16="http://schemas.microsoft.com/office/drawing/2014/main" xmlns="" id="{E2F0BA51-0831-4A47-ADBC-16395443885B}"/>
                </a:ext>
              </a:extLst>
            </p:cNvPr>
            <p:cNvSpPr/>
            <p:nvPr/>
          </p:nvSpPr>
          <p:spPr>
            <a:xfrm>
              <a:off x="4597867" y="4138190"/>
              <a:ext cx="242435" cy="1867692"/>
            </a:xfrm>
            <a:prstGeom prst="roundRect">
              <a:avLst/>
            </a:prstGeom>
            <a:solidFill>
              <a:schemeClr val="accent3">
                <a:lumMod val="20000"/>
                <a:lumOff val="80000"/>
              </a:schemeClr>
            </a:solid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中華商海</a:t>
              </a:r>
              <a:endParaRPr lang="en-US" altLang="zh-TW" sz="1600" b="1" dirty="0">
                <a:solidFill>
                  <a:srgbClr val="0000FF"/>
                </a:solidFill>
                <a:latin typeface="標楷體" panose="03000509000000000000" pitchFamily="65" charset="-120"/>
                <a:ea typeface="標楷體" panose="03000509000000000000" pitchFamily="65" charset="-120"/>
              </a:endParaRPr>
            </a:p>
          </p:txBody>
        </p:sp>
        <p:sp>
          <p:nvSpPr>
            <p:cNvPr id="65" name="圓角矩形 64">
              <a:extLst>
                <a:ext uri="{FF2B5EF4-FFF2-40B4-BE49-F238E27FC236}">
                  <a16:creationId xmlns:a16="http://schemas.microsoft.com/office/drawing/2014/main" xmlns="" id="{A06FBCC5-9CDE-EC47-BE27-5CC26E49560C}"/>
                </a:ext>
              </a:extLst>
            </p:cNvPr>
            <p:cNvSpPr/>
            <p:nvPr/>
          </p:nvSpPr>
          <p:spPr>
            <a:xfrm>
              <a:off x="3832257" y="4135494"/>
              <a:ext cx="238739" cy="1901825"/>
            </a:xfrm>
            <a:prstGeom prst="roundRect">
              <a:avLst/>
            </a:prstGeom>
            <a:solidFill>
              <a:schemeClr val="accent3">
                <a:lumMod val="20000"/>
                <a:lumOff val="80000"/>
              </a:schemeClr>
            </a:solid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金山高</a:t>
              </a:r>
              <a:endParaRPr lang="en-US" altLang="zh-TW" sz="1600" b="1" dirty="0">
                <a:solidFill>
                  <a:srgbClr val="0000FF"/>
                </a:solidFill>
                <a:latin typeface="標楷體" panose="03000509000000000000" pitchFamily="65" charset="-120"/>
                <a:ea typeface="標楷體" panose="03000509000000000000" pitchFamily="65" charset="-120"/>
              </a:endParaRPr>
            </a:p>
            <a:p>
              <a:pPr algn="ctr">
                <a:defRPr/>
              </a:pPr>
              <a:r>
                <a:rPr lang="zh-TW" altLang="en-US" sz="1600" b="1" dirty="0">
                  <a:solidFill>
                    <a:srgbClr val="0000FF"/>
                  </a:solidFill>
                  <a:latin typeface="標楷體" panose="03000509000000000000" pitchFamily="65" charset="-120"/>
                  <a:ea typeface="標楷體" panose="03000509000000000000" pitchFamily="65" charset="-120"/>
                </a:rPr>
                <a:t>中</a:t>
              </a:r>
              <a:endParaRPr lang="ja-JP" altLang="en-US" sz="1600" b="1" dirty="0">
                <a:solidFill>
                  <a:srgbClr val="0000FF"/>
                </a:solidFill>
                <a:latin typeface="標楷體" panose="03000509000000000000" pitchFamily="65" charset="-120"/>
                <a:ea typeface="標楷體" panose="03000509000000000000" pitchFamily="65" charset="-120"/>
              </a:endParaRPr>
            </a:p>
          </p:txBody>
        </p:sp>
        <p:grpSp>
          <p:nvGrpSpPr>
            <p:cNvPr id="252968" name="群組 8">
              <a:extLst>
                <a:ext uri="{FF2B5EF4-FFF2-40B4-BE49-F238E27FC236}">
                  <a16:creationId xmlns:a16="http://schemas.microsoft.com/office/drawing/2014/main" xmlns="" id="{5B517177-EEFE-CB49-A56C-E08202255920}"/>
                </a:ext>
              </a:extLst>
            </p:cNvPr>
            <p:cNvGrpSpPr>
              <a:grpSpLocks/>
            </p:cNvGrpSpPr>
            <p:nvPr/>
          </p:nvGrpSpPr>
          <p:grpSpPr bwMode="auto">
            <a:xfrm>
              <a:off x="3940925" y="3692439"/>
              <a:ext cx="797655" cy="424771"/>
              <a:chOff x="3840490" y="3692549"/>
              <a:chExt cx="798061" cy="424660"/>
            </a:xfrm>
          </p:grpSpPr>
          <p:cxnSp>
            <p:nvCxnSpPr>
              <p:cNvPr id="89" name="直線接點 88">
                <a:extLst>
                  <a:ext uri="{FF2B5EF4-FFF2-40B4-BE49-F238E27FC236}">
                    <a16:creationId xmlns:a16="http://schemas.microsoft.com/office/drawing/2014/main" xmlns="" id="{0B0BAB2D-B443-BF4A-B037-D312AF6F5904}"/>
                  </a:ext>
                </a:extLst>
              </p:cNvPr>
              <p:cNvCxnSpPr>
                <a:cxnSpLocks/>
                <a:endCxn id="58" idx="2"/>
              </p:cNvCxnSpPr>
              <p:nvPr/>
            </p:nvCxnSpPr>
            <p:spPr>
              <a:xfrm flipH="1" flipV="1">
                <a:off x="4208625" y="3692549"/>
                <a:ext cx="37458" cy="173081"/>
              </a:xfrm>
              <a:prstGeom prst="line">
                <a:avLst/>
              </a:prstGeom>
              <a:ln w="19050"/>
            </p:spPr>
            <p:style>
              <a:lnRef idx="1">
                <a:schemeClr val="dk1"/>
              </a:lnRef>
              <a:fillRef idx="0">
                <a:schemeClr val="dk1"/>
              </a:fillRef>
              <a:effectRef idx="0">
                <a:schemeClr val="dk1"/>
              </a:effectRef>
              <a:fontRef idx="minor">
                <a:schemeClr val="tx1"/>
              </a:fontRef>
            </p:style>
          </p:cxnSp>
          <p:cxnSp>
            <p:nvCxnSpPr>
              <p:cNvPr id="90" name="直線接點 89">
                <a:extLst>
                  <a:ext uri="{FF2B5EF4-FFF2-40B4-BE49-F238E27FC236}">
                    <a16:creationId xmlns:a16="http://schemas.microsoft.com/office/drawing/2014/main" xmlns="" id="{618F1443-4A94-4646-9EA5-35D1AD947AEB}"/>
                  </a:ext>
                </a:extLst>
              </p:cNvPr>
              <p:cNvCxnSpPr>
                <a:cxnSpLocks/>
              </p:cNvCxnSpPr>
              <p:nvPr/>
            </p:nvCxnSpPr>
            <p:spPr>
              <a:xfrm flipH="1">
                <a:off x="3840490" y="3830653"/>
                <a:ext cx="798061" cy="20689"/>
              </a:xfrm>
              <a:prstGeom prst="line">
                <a:avLst/>
              </a:prstGeom>
              <a:ln w="19050"/>
            </p:spPr>
            <p:style>
              <a:lnRef idx="1">
                <a:schemeClr val="dk1"/>
              </a:lnRef>
              <a:fillRef idx="0">
                <a:schemeClr val="dk1"/>
              </a:fillRef>
              <a:effectRef idx="0">
                <a:schemeClr val="dk1"/>
              </a:effectRef>
              <a:fontRef idx="minor">
                <a:schemeClr val="tx1"/>
              </a:fontRef>
            </p:style>
          </p:cxnSp>
          <p:cxnSp>
            <p:nvCxnSpPr>
              <p:cNvPr id="91" name="直線接點 90">
                <a:extLst>
                  <a:ext uri="{FF2B5EF4-FFF2-40B4-BE49-F238E27FC236}">
                    <a16:creationId xmlns:a16="http://schemas.microsoft.com/office/drawing/2014/main" xmlns="" id="{619F2BE6-D2C4-3244-B1E9-29203A4E6F12}"/>
                  </a:ext>
                </a:extLst>
              </p:cNvPr>
              <p:cNvCxnSpPr/>
              <p:nvPr/>
            </p:nvCxnSpPr>
            <p:spPr>
              <a:xfrm flipH="1" flipV="1">
                <a:off x="3870077" y="3869624"/>
                <a:ext cx="3177" cy="247585"/>
              </a:xfrm>
              <a:prstGeom prst="line">
                <a:avLst/>
              </a:prstGeom>
              <a:ln w="19050"/>
            </p:spPr>
            <p:style>
              <a:lnRef idx="1">
                <a:schemeClr val="dk1"/>
              </a:lnRef>
              <a:fillRef idx="0">
                <a:schemeClr val="dk1"/>
              </a:fillRef>
              <a:effectRef idx="0">
                <a:schemeClr val="dk1"/>
              </a:effectRef>
              <a:fontRef idx="minor">
                <a:schemeClr val="tx1"/>
              </a:fontRef>
            </p:style>
          </p:cxnSp>
          <p:cxnSp>
            <p:nvCxnSpPr>
              <p:cNvPr id="92" name="直線接點 91">
                <a:extLst>
                  <a:ext uri="{FF2B5EF4-FFF2-40B4-BE49-F238E27FC236}">
                    <a16:creationId xmlns:a16="http://schemas.microsoft.com/office/drawing/2014/main" xmlns="" id="{374BD720-785E-5A45-8549-D1DA8138888E}"/>
                  </a:ext>
                </a:extLst>
              </p:cNvPr>
              <p:cNvCxnSpPr/>
              <p:nvPr/>
            </p:nvCxnSpPr>
            <p:spPr>
              <a:xfrm flipV="1">
                <a:off x="4606164" y="3860773"/>
                <a:ext cx="8054" cy="230128"/>
              </a:xfrm>
              <a:prstGeom prst="line">
                <a:avLst/>
              </a:prstGeom>
              <a:ln w="19050"/>
            </p:spPr>
            <p:style>
              <a:lnRef idx="1">
                <a:schemeClr val="dk1"/>
              </a:lnRef>
              <a:fillRef idx="0">
                <a:schemeClr val="dk1"/>
              </a:fillRef>
              <a:effectRef idx="0">
                <a:schemeClr val="dk1"/>
              </a:effectRef>
              <a:fontRef idx="minor">
                <a:schemeClr val="tx1"/>
              </a:fontRef>
            </p:style>
          </p:cxnSp>
        </p:grpSp>
      </p:grpSp>
      <p:grpSp>
        <p:nvGrpSpPr>
          <p:cNvPr id="252969" name="群組 3">
            <a:extLst>
              <a:ext uri="{FF2B5EF4-FFF2-40B4-BE49-F238E27FC236}">
                <a16:creationId xmlns:a16="http://schemas.microsoft.com/office/drawing/2014/main" xmlns="" id="{DF8AC353-6E66-1540-ABA4-978FF664E749}"/>
              </a:ext>
            </a:extLst>
          </p:cNvPr>
          <p:cNvGrpSpPr>
            <a:grpSpLocks/>
          </p:cNvGrpSpPr>
          <p:nvPr/>
        </p:nvGrpSpPr>
        <p:grpSpPr bwMode="auto">
          <a:xfrm>
            <a:off x="3463991" y="3626853"/>
            <a:ext cx="1755930" cy="658018"/>
            <a:chOff x="1896911" y="3763737"/>
            <a:chExt cx="1755930" cy="529178"/>
          </a:xfrm>
        </p:grpSpPr>
        <p:cxnSp>
          <p:nvCxnSpPr>
            <p:cNvPr id="80" name="直線接點 35">
              <a:extLst>
                <a:ext uri="{FF2B5EF4-FFF2-40B4-BE49-F238E27FC236}">
                  <a16:creationId xmlns:a16="http://schemas.microsoft.com/office/drawing/2014/main" xmlns="" id="{D477F95E-3788-4242-9B18-983BE8690CA8}"/>
                </a:ext>
              </a:extLst>
            </p:cNvPr>
            <p:cNvCxnSpPr/>
            <p:nvPr/>
          </p:nvCxnSpPr>
          <p:spPr>
            <a:xfrm rot="5400000">
              <a:off x="1843025" y="3817623"/>
              <a:ext cx="529178" cy="421406"/>
            </a:xfrm>
            <a:prstGeom prst="bentConnector3">
              <a:avLst>
                <a:gd name="adj1" fmla="val 50000"/>
              </a:avLst>
            </a:prstGeom>
            <a:ln w="19050"/>
          </p:spPr>
          <p:style>
            <a:lnRef idx="1">
              <a:schemeClr val="dk1"/>
            </a:lnRef>
            <a:fillRef idx="0">
              <a:schemeClr val="dk1"/>
            </a:fillRef>
            <a:effectRef idx="0">
              <a:schemeClr val="dk1"/>
            </a:effectRef>
            <a:fontRef idx="minor">
              <a:schemeClr val="tx1"/>
            </a:fontRef>
          </p:style>
        </p:cxnSp>
        <p:cxnSp>
          <p:nvCxnSpPr>
            <p:cNvPr id="77" name="直線接點 76">
              <a:extLst>
                <a:ext uri="{FF2B5EF4-FFF2-40B4-BE49-F238E27FC236}">
                  <a16:creationId xmlns:a16="http://schemas.microsoft.com/office/drawing/2014/main" xmlns="" id="{4A8DAF02-9345-6544-9019-3C82E53E0842}"/>
                </a:ext>
              </a:extLst>
            </p:cNvPr>
            <p:cNvCxnSpPr/>
            <p:nvPr/>
          </p:nvCxnSpPr>
          <p:spPr>
            <a:xfrm flipH="1">
              <a:off x="2263617" y="4017348"/>
              <a:ext cx="1389224" cy="7152"/>
            </a:xfrm>
            <a:prstGeom prst="line">
              <a:avLst/>
            </a:prstGeom>
            <a:ln w="19050"/>
          </p:spPr>
          <p:style>
            <a:lnRef idx="1">
              <a:schemeClr val="dk1"/>
            </a:lnRef>
            <a:fillRef idx="0">
              <a:schemeClr val="dk1"/>
            </a:fillRef>
            <a:effectRef idx="0">
              <a:schemeClr val="dk1"/>
            </a:effectRef>
            <a:fontRef idx="minor">
              <a:schemeClr val="tx1"/>
            </a:fontRef>
          </p:style>
        </p:cxnSp>
        <p:cxnSp>
          <p:nvCxnSpPr>
            <p:cNvPr id="81" name="直線接點 80">
              <a:extLst>
                <a:ext uri="{FF2B5EF4-FFF2-40B4-BE49-F238E27FC236}">
                  <a16:creationId xmlns:a16="http://schemas.microsoft.com/office/drawing/2014/main" xmlns="" id="{EB8DC3FD-AC56-D84E-910F-158D7C7DD5AC}"/>
                </a:ext>
              </a:extLst>
            </p:cNvPr>
            <p:cNvCxnSpPr>
              <a:stCxn id="56" idx="0"/>
            </p:cNvCxnSpPr>
            <p:nvPr/>
          </p:nvCxnSpPr>
          <p:spPr>
            <a:xfrm flipH="1" flipV="1">
              <a:off x="3069760" y="4023932"/>
              <a:ext cx="4366" cy="152639"/>
            </a:xfrm>
            <a:prstGeom prst="line">
              <a:avLst/>
            </a:prstGeom>
            <a:ln w="19050"/>
          </p:spPr>
          <p:style>
            <a:lnRef idx="1">
              <a:schemeClr val="dk1"/>
            </a:lnRef>
            <a:fillRef idx="0">
              <a:schemeClr val="dk1"/>
            </a:fillRef>
            <a:effectRef idx="0">
              <a:schemeClr val="dk1"/>
            </a:effectRef>
            <a:fontRef idx="minor">
              <a:schemeClr val="tx1"/>
            </a:fontRef>
          </p:style>
        </p:cxnSp>
        <p:cxnSp>
          <p:nvCxnSpPr>
            <p:cNvPr id="82" name="直線接點 81">
              <a:extLst>
                <a:ext uri="{FF2B5EF4-FFF2-40B4-BE49-F238E27FC236}">
                  <a16:creationId xmlns:a16="http://schemas.microsoft.com/office/drawing/2014/main" xmlns="" id="{FE33766B-1FD8-2B4E-A85D-48070A6D6811}"/>
                </a:ext>
              </a:extLst>
            </p:cNvPr>
            <p:cNvCxnSpPr/>
            <p:nvPr/>
          </p:nvCxnSpPr>
          <p:spPr>
            <a:xfrm flipH="1" flipV="1">
              <a:off x="3340780" y="4028326"/>
              <a:ext cx="4084" cy="158490"/>
            </a:xfrm>
            <a:prstGeom prst="line">
              <a:avLst/>
            </a:prstGeom>
            <a:ln w="19050"/>
          </p:spPr>
          <p:style>
            <a:lnRef idx="1">
              <a:schemeClr val="dk1"/>
            </a:lnRef>
            <a:fillRef idx="0">
              <a:schemeClr val="dk1"/>
            </a:fillRef>
            <a:effectRef idx="0">
              <a:schemeClr val="dk1"/>
            </a:effectRef>
            <a:fontRef idx="minor">
              <a:schemeClr val="tx1"/>
            </a:fontRef>
          </p:style>
        </p:cxnSp>
        <p:cxnSp>
          <p:nvCxnSpPr>
            <p:cNvPr id="95" name="直線接點 94">
              <a:extLst>
                <a:ext uri="{FF2B5EF4-FFF2-40B4-BE49-F238E27FC236}">
                  <a16:creationId xmlns:a16="http://schemas.microsoft.com/office/drawing/2014/main" xmlns="" id="{51703104-964F-614F-94F2-DFA2A9815417}"/>
                </a:ext>
              </a:extLst>
            </p:cNvPr>
            <p:cNvCxnSpPr>
              <a:stCxn id="57" idx="0"/>
            </p:cNvCxnSpPr>
            <p:nvPr/>
          </p:nvCxnSpPr>
          <p:spPr>
            <a:xfrm flipV="1">
              <a:off x="3628163" y="4020923"/>
              <a:ext cx="0" cy="155647"/>
            </a:xfrm>
            <a:prstGeom prst="line">
              <a:avLst/>
            </a:prstGeom>
            <a:ln w="19050"/>
          </p:spPr>
          <p:style>
            <a:lnRef idx="1">
              <a:schemeClr val="dk1"/>
            </a:lnRef>
            <a:fillRef idx="0">
              <a:schemeClr val="dk1"/>
            </a:fillRef>
            <a:effectRef idx="0">
              <a:schemeClr val="dk1"/>
            </a:effectRef>
            <a:fontRef idx="minor">
              <a:schemeClr val="tx1"/>
            </a:fontRef>
          </p:style>
        </p:cxnSp>
        <p:cxnSp>
          <p:nvCxnSpPr>
            <p:cNvPr id="99" name="直線接點 98">
              <a:extLst>
                <a:ext uri="{FF2B5EF4-FFF2-40B4-BE49-F238E27FC236}">
                  <a16:creationId xmlns:a16="http://schemas.microsoft.com/office/drawing/2014/main" xmlns="" id="{51703104-964F-614F-94F2-DFA2A9815417}"/>
                </a:ext>
              </a:extLst>
            </p:cNvPr>
            <p:cNvCxnSpPr/>
            <p:nvPr/>
          </p:nvCxnSpPr>
          <p:spPr>
            <a:xfrm flipV="1">
              <a:off x="2856846" y="4023932"/>
              <a:ext cx="2233" cy="155731"/>
            </a:xfrm>
            <a:prstGeom prst="line">
              <a:avLst/>
            </a:prstGeom>
            <a:ln w="19050"/>
          </p:spPr>
          <p:style>
            <a:lnRef idx="1">
              <a:schemeClr val="dk1"/>
            </a:lnRef>
            <a:fillRef idx="0">
              <a:schemeClr val="dk1"/>
            </a:fillRef>
            <a:effectRef idx="0">
              <a:schemeClr val="dk1"/>
            </a:effectRef>
            <a:fontRef idx="minor">
              <a:schemeClr val="tx1"/>
            </a:fontRef>
          </p:style>
        </p:cxnSp>
      </p:grpSp>
      <p:sp>
        <p:nvSpPr>
          <p:cNvPr id="96" name="圓角矩形 95">
            <a:extLst>
              <a:ext uri="{FF2B5EF4-FFF2-40B4-BE49-F238E27FC236}">
                <a16:creationId xmlns:a16="http://schemas.microsoft.com/office/drawing/2014/main" xmlns="" id="{4EB23E4D-BE7B-9E42-8E3A-27C5BCE303C4}"/>
              </a:ext>
            </a:extLst>
          </p:cNvPr>
          <p:cNvSpPr/>
          <p:nvPr/>
        </p:nvSpPr>
        <p:spPr>
          <a:xfrm>
            <a:off x="4786462" y="4140201"/>
            <a:ext cx="258762" cy="1839913"/>
          </a:xfrm>
          <a:prstGeom prst="roundRect">
            <a:avLst/>
          </a:prstGeom>
          <a:solidFill>
            <a:schemeClr val="accent1">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kumimoji="1">
                <a:solidFill>
                  <a:schemeClr val="tx1"/>
                </a:solidFill>
                <a:latin typeface="Arial" panose="020B0604020202020204" pitchFamily="34" charset="0"/>
                <a:ea typeface="新細明體" panose="02020500000000000000" pitchFamily="18" charset="-120"/>
              </a:defRPr>
            </a:lvl1pPr>
            <a:lvl2pPr marL="742950" indent="-285750">
              <a:defRPr kumimoji="1">
                <a:solidFill>
                  <a:schemeClr val="tx1"/>
                </a:solidFill>
                <a:latin typeface="Arial" panose="020B0604020202020204" pitchFamily="34" charset="0"/>
                <a:ea typeface="新細明體" panose="02020500000000000000" pitchFamily="18" charset="-120"/>
              </a:defRPr>
            </a:lvl2pPr>
            <a:lvl3pPr marL="1143000" indent="-228600">
              <a:defRPr kumimoji="1">
                <a:solidFill>
                  <a:schemeClr val="tx1"/>
                </a:solidFill>
                <a:latin typeface="Arial" panose="020B0604020202020204" pitchFamily="34" charset="0"/>
                <a:ea typeface="新細明體" panose="02020500000000000000" pitchFamily="18" charset="-120"/>
              </a:defRPr>
            </a:lvl3pPr>
            <a:lvl4pPr marL="1600200" indent="-228600">
              <a:defRPr kumimoji="1">
                <a:solidFill>
                  <a:schemeClr val="tx1"/>
                </a:solidFill>
                <a:latin typeface="Arial" panose="020B0604020202020204" pitchFamily="34" charset="0"/>
                <a:ea typeface="新細明體" panose="02020500000000000000" pitchFamily="18" charset="-120"/>
              </a:defRPr>
            </a:lvl4pPr>
            <a:lvl5pPr marL="2057400" indent="-228600">
              <a:defRPr kumimoji="1">
                <a:solidFill>
                  <a:schemeClr val="tx1"/>
                </a:solidFill>
                <a:latin typeface="Arial" panose="020B0604020202020204" pitchFamily="34" charset="0"/>
                <a:ea typeface="新細明體"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新細明體" panose="02020500000000000000" pitchFamily="18" charset="-120"/>
              </a:defRPr>
            </a:lvl9pPr>
          </a:lstStyle>
          <a:p>
            <a:pPr algn="ctr" fontAlgn="base">
              <a:spcBef>
                <a:spcPct val="0"/>
              </a:spcBef>
              <a:spcAft>
                <a:spcPct val="0"/>
              </a:spcAft>
              <a:defRPr/>
            </a:pPr>
            <a:r>
              <a:rPr kumimoji="0" lang="zh-TW" altLang="en-US" sz="1400" b="1" dirty="0">
                <a:solidFill>
                  <a:srgbClr val="0000FF"/>
                </a:solidFill>
                <a:latin typeface="標楷體" panose="03000509000000000000" pitchFamily="65" charset="-120"/>
                <a:ea typeface="標楷體" panose="03000509000000000000" pitchFamily="65" charset="-120"/>
              </a:rPr>
              <a:t>產特、技優、實用</a:t>
            </a:r>
            <a:endParaRPr kumimoji="0" lang="ja-JP" altLang="en-US" sz="1400" b="1" dirty="0">
              <a:solidFill>
                <a:srgbClr val="0000FF"/>
              </a:solidFill>
              <a:latin typeface="標楷體" panose="03000509000000000000" pitchFamily="65" charset="-120"/>
              <a:ea typeface="標楷體" panose="03000509000000000000" pitchFamily="65" charset="-120"/>
            </a:endParaRPr>
          </a:p>
        </p:txBody>
      </p:sp>
      <p:sp>
        <p:nvSpPr>
          <p:cNvPr id="97" name="圓角矩形 96">
            <a:extLst>
              <a:ext uri="{FF2B5EF4-FFF2-40B4-BE49-F238E27FC236}">
                <a16:creationId xmlns:a16="http://schemas.microsoft.com/office/drawing/2014/main" xmlns="" id="{6F1C61D7-0C64-7C40-A35A-129EE2CB2C9C}"/>
              </a:ext>
            </a:extLst>
          </p:cNvPr>
          <p:cNvSpPr/>
          <p:nvPr/>
        </p:nvSpPr>
        <p:spPr>
          <a:xfrm>
            <a:off x="4243537" y="4140201"/>
            <a:ext cx="258762" cy="1839913"/>
          </a:xfrm>
          <a:prstGeom prst="roundRect">
            <a:avLst/>
          </a:prstGeom>
          <a:solidFill>
            <a:schemeClr val="accent1">
              <a:lumMod val="20000"/>
              <a:lumOff val="80000"/>
            </a:schemeClr>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五專特招</a:t>
            </a:r>
            <a:endParaRPr lang="ja-JP" altLang="en-US" sz="1600" b="1" dirty="0">
              <a:solidFill>
                <a:srgbClr val="0000FF"/>
              </a:solidFill>
              <a:latin typeface="標楷體" panose="03000509000000000000" pitchFamily="65" charset="-120"/>
              <a:ea typeface="標楷體" panose="03000509000000000000" pitchFamily="65" charset="-120"/>
            </a:endParaRPr>
          </a:p>
        </p:txBody>
      </p:sp>
      <p:sp>
        <p:nvSpPr>
          <p:cNvPr id="119" name="圓角矩形 118">
            <a:extLst>
              <a:ext uri="{FF2B5EF4-FFF2-40B4-BE49-F238E27FC236}">
                <a16:creationId xmlns:a16="http://schemas.microsoft.com/office/drawing/2014/main" xmlns="" id="{B1F2FC05-EA49-F248-8D8B-07B64D9A0E14}"/>
              </a:ext>
            </a:extLst>
          </p:cNvPr>
          <p:cNvSpPr/>
          <p:nvPr/>
        </p:nvSpPr>
        <p:spPr>
          <a:xfrm>
            <a:off x="1881188" y="4225922"/>
            <a:ext cx="217578" cy="1828712"/>
          </a:xfrm>
          <a:prstGeom prst="roundRect">
            <a:avLst/>
          </a:prstGeom>
          <a:solidFill>
            <a:schemeClr val="accent1">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w="2032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中正高中</a:t>
            </a:r>
            <a:endParaRPr lang="ja-JP" altLang="en-US" sz="1600" b="1" dirty="0">
              <a:solidFill>
                <a:srgbClr val="0000FF"/>
              </a:solidFill>
              <a:latin typeface="標楷體" panose="03000509000000000000" pitchFamily="65" charset="-120"/>
              <a:ea typeface="標楷體" panose="03000509000000000000" pitchFamily="65" charset="-120"/>
            </a:endParaRPr>
          </a:p>
        </p:txBody>
      </p:sp>
      <p:sp>
        <p:nvSpPr>
          <p:cNvPr id="120" name="圓角矩形 119">
            <a:extLst>
              <a:ext uri="{FF2B5EF4-FFF2-40B4-BE49-F238E27FC236}">
                <a16:creationId xmlns:a16="http://schemas.microsoft.com/office/drawing/2014/main" xmlns="" id="{B1F2FC05-EA49-F248-8D8B-07B64D9A0E14}"/>
              </a:ext>
            </a:extLst>
          </p:cNvPr>
          <p:cNvSpPr/>
          <p:nvPr/>
        </p:nvSpPr>
        <p:spPr>
          <a:xfrm>
            <a:off x="2133659" y="4218192"/>
            <a:ext cx="219527" cy="1854200"/>
          </a:xfrm>
          <a:prstGeom prst="roundRect">
            <a:avLst/>
          </a:prstGeom>
          <a:solidFill>
            <a:schemeClr val="accent1">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w="127000" h="203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西松高中</a:t>
            </a:r>
            <a:endParaRPr lang="ja-JP" altLang="en-US" sz="1600" b="1" dirty="0">
              <a:solidFill>
                <a:srgbClr val="0000FF"/>
              </a:solidFill>
              <a:latin typeface="標楷體" panose="03000509000000000000" pitchFamily="65" charset="-120"/>
              <a:ea typeface="標楷體" panose="03000509000000000000" pitchFamily="65" charset="-120"/>
            </a:endParaRPr>
          </a:p>
        </p:txBody>
      </p:sp>
      <p:sp>
        <p:nvSpPr>
          <p:cNvPr id="83" name="文字方塊 82"/>
          <p:cNvSpPr txBox="1"/>
          <p:nvPr/>
        </p:nvSpPr>
        <p:spPr>
          <a:xfrm>
            <a:off x="1296274" y="1028352"/>
            <a:ext cx="4111261" cy="5233096"/>
          </a:xfrm>
          <a:prstGeom prst="rect">
            <a:avLst/>
          </a:prstGeom>
          <a:noFill/>
          <a:ln w="76200">
            <a:solidFill>
              <a:srgbClr val="FF0000"/>
            </a:solidFill>
          </a:ln>
          <a:scene3d>
            <a:camera prst="orthographicFront"/>
            <a:lightRig rig="threePt" dir="t"/>
          </a:scene3d>
          <a:sp3d>
            <a:bevelT/>
          </a:sp3d>
        </p:spPr>
        <p:txBody>
          <a:bodyPr wrap="square" rtlCol="0">
            <a:spAutoFit/>
          </a:bodyPr>
          <a:lstStyle/>
          <a:p>
            <a:endParaRPr lang="zh-TW" altLang="en-US" dirty="0">
              <a:solidFill>
                <a:prstClr val="black"/>
              </a:solidFill>
              <a:latin typeface="Calibri" panose="020F0502020204030204"/>
              <a:ea typeface="標楷體" panose="03000509000000000000" pitchFamily="65" charset="-120"/>
            </a:endParaRPr>
          </a:p>
        </p:txBody>
      </p:sp>
      <p:pic>
        <p:nvPicPr>
          <p:cNvPr id="8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96682" y="37599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858439" y="37599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3" name="圓角矩形 63">
            <a:extLst>
              <a:ext uri="{FF2B5EF4-FFF2-40B4-BE49-F238E27FC236}">
                <a16:creationId xmlns:a16="http://schemas.microsoft.com/office/drawing/2014/main" xmlns="" id="{F134C648-8867-4B57-BD7C-43B52E82F0B6}"/>
              </a:ext>
            </a:extLst>
          </p:cNvPr>
          <p:cNvSpPr/>
          <p:nvPr/>
        </p:nvSpPr>
        <p:spPr>
          <a:xfrm>
            <a:off x="5822066" y="4126310"/>
            <a:ext cx="243490" cy="1867692"/>
          </a:xfrm>
          <a:prstGeom prst="roundRect">
            <a:avLst/>
          </a:prstGeom>
          <a:solidFill>
            <a:schemeClr val="accent3">
              <a:lumMod val="20000"/>
              <a:lumOff val="80000"/>
            </a:schemeClr>
          </a:solid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雙溪高</a:t>
            </a:r>
            <a:endParaRPr lang="en-US" altLang="zh-TW" sz="1600" b="1" dirty="0">
              <a:solidFill>
                <a:srgbClr val="0000FF"/>
              </a:solidFill>
              <a:latin typeface="標楷體" panose="03000509000000000000" pitchFamily="65" charset="-120"/>
              <a:ea typeface="標楷體" panose="03000509000000000000" pitchFamily="65" charset="-120"/>
            </a:endParaRPr>
          </a:p>
          <a:p>
            <a:pPr algn="ctr">
              <a:defRPr/>
            </a:pPr>
            <a:r>
              <a:rPr lang="zh-TW" altLang="en-US" sz="1600" b="1" dirty="0">
                <a:solidFill>
                  <a:srgbClr val="0000FF"/>
                </a:solidFill>
                <a:latin typeface="標楷體" panose="03000509000000000000" pitchFamily="65" charset="-120"/>
                <a:ea typeface="標楷體" panose="03000509000000000000" pitchFamily="65" charset="-120"/>
              </a:rPr>
              <a:t>中</a:t>
            </a:r>
            <a:endParaRPr lang="en-US" altLang="zh-TW" sz="1600" b="1" dirty="0">
              <a:solidFill>
                <a:srgbClr val="0000FF"/>
              </a:solidFill>
              <a:latin typeface="標楷體" panose="03000509000000000000" pitchFamily="65" charset="-120"/>
              <a:ea typeface="標楷體" panose="03000509000000000000" pitchFamily="65" charset="-120"/>
            </a:endParaRPr>
          </a:p>
        </p:txBody>
      </p:sp>
      <p:sp>
        <p:nvSpPr>
          <p:cNvPr id="94" name="圓角矩形 63">
            <a:extLst>
              <a:ext uri="{FF2B5EF4-FFF2-40B4-BE49-F238E27FC236}">
                <a16:creationId xmlns:a16="http://schemas.microsoft.com/office/drawing/2014/main" xmlns="" id="{64DC1F85-86BC-465D-AC33-E32194785878}"/>
              </a:ext>
            </a:extLst>
          </p:cNvPr>
          <p:cNvSpPr/>
          <p:nvPr/>
        </p:nvSpPr>
        <p:spPr>
          <a:xfrm>
            <a:off x="6064004" y="4131471"/>
            <a:ext cx="257605" cy="1867692"/>
          </a:xfrm>
          <a:prstGeom prst="roundRect">
            <a:avLst/>
          </a:prstGeom>
          <a:solidFill>
            <a:schemeClr val="accent3">
              <a:lumMod val="20000"/>
              <a:lumOff val="80000"/>
            </a:schemeClr>
          </a:solid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TW" altLang="en-US" sz="1600" b="1" dirty="0">
                <a:solidFill>
                  <a:srgbClr val="0000FF"/>
                </a:solidFill>
                <a:latin typeface="標楷體" panose="03000509000000000000" pitchFamily="65" charset="-120"/>
                <a:ea typeface="標楷體" panose="03000509000000000000" pitchFamily="65" charset="-120"/>
              </a:rPr>
              <a:t>能仁家商</a:t>
            </a:r>
            <a:endParaRPr lang="en-US" altLang="zh-TW" sz="1600" b="1" dirty="0">
              <a:solidFill>
                <a:srgbClr val="0000FF"/>
              </a:solidFill>
              <a:latin typeface="標楷體" panose="03000509000000000000" pitchFamily="65" charset="-120"/>
              <a:ea typeface="標楷體" panose="03000509000000000000" pitchFamily="65" charset="-120"/>
            </a:endParaRPr>
          </a:p>
        </p:txBody>
      </p:sp>
    </p:spTree>
    <p:extLst>
      <p:ext uri="{BB962C8B-B14F-4D97-AF65-F5344CB8AC3E}">
        <p14:creationId xmlns:p14="http://schemas.microsoft.com/office/powerpoint/2010/main" val="7069504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1000" fill="hold"/>
                                        <p:tgtEl>
                                          <p:spTgt spid="83"/>
                                        </p:tgtEl>
                                        <p:attrNameLst>
                                          <p:attrName>ppt_w</p:attrName>
                                        </p:attrNameLst>
                                      </p:cBhvr>
                                      <p:tavLst>
                                        <p:tav tm="0">
                                          <p:val>
                                            <p:fltVal val="0"/>
                                          </p:val>
                                        </p:tav>
                                        <p:tav tm="100000">
                                          <p:val>
                                            <p:strVal val="#ppt_w"/>
                                          </p:val>
                                        </p:tav>
                                      </p:tavLst>
                                    </p:anim>
                                    <p:anim calcmode="lin" valueType="num">
                                      <p:cBhvr>
                                        <p:cTn id="8" dur="1000" fill="hold"/>
                                        <p:tgtEl>
                                          <p:spTgt spid="83"/>
                                        </p:tgtEl>
                                        <p:attrNameLst>
                                          <p:attrName>ppt_h</p:attrName>
                                        </p:attrNameLst>
                                      </p:cBhvr>
                                      <p:tavLst>
                                        <p:tav tm="0">
                                          <p:val>
                                            <p:fltVal val="0"/>
                                          </p:val>
                                        </p:tav>
                                        <p:tav tm="100000">
                                          <p:val>
                                            <p:strVal val="#ppt_h"/>
                                          </p:val>
                                        </p:tav>
                                      </p:tavLst>
                                    </p:anim>
                                    <p:anim calcmode="lin" valueType="num">
                                      <p:cBhvr>
                                        <p:cTn id="9" dur="1000" fill="hold"/>
                                        <p:tgtEl>
                                          <p:spTgt spid="83"/>
                                        </p:tgtEl>
                                        <p:attrNameLst>
                                          <p:attrName>style.rotation</p:attrName>
                                        </p:attrNameLst>
                                      </p:cBhvr>
                                      <p:tavLst>
                                        <p:tav tm="0">
                                          <p:val>
                                            <p:fltVal val="90"/>
                                          </p:val>
                                        </p:tav>
                                        <p:tav tm="100000">
                                          <p:val>
                                            <p:fltVal val="0"/>
                                          </p:val>
                                        </p:tav>
                                      </p:tavLst>
                                    </p:anim>
                                    <p:animEffect transition="in" filter="fade">
                                      <p:cBhvr>
                                        <p:cTn id="10" dur="1000"/>
                                        <p:tgtEl>
                                          <p:spTgt spid="83"/>
                                        </p:tgtEl>
                                      </p:cBhvr>
                                    </p:animEffect>
                                  </p:childTnLst>
                                </p:cTn>
                              </p:par>
                              <p:par>
                                <p:cTn id="11" presetID="21" presetClass="entr" presetSubtype="1" fill="hold" nodeType="withEffect">
                                  <p:stCondLst>
                                    <p:cond delay="0"/>
                                  </p:stCondLst>
                                  <p:childTnLst>
                                    <p:set>
                                      <p:cBhvr>
                                        <p:cTn id="12" dur="1" fill="hold">
                                          <p:stCondLst>
                                            <p:cond delay="0"/>
                                          </p:stCondLst>
                                        </p:cTn>
                                        <p:tgtEl>
                                          <p:spTgt spid="84"/>
                                        </p:tgtEl>
                                        <p:attrNameLst>
                                          <p:attrName>style.visibility</p:attrName>
                                        </p:attrNameLst>
                                      </p:cBhvr>
                                      <p:to>
                                        <p:strVal val="visible"/>
                                      </p:to>
                                    </p:set>
                                    <p:animEffect transition="in" filter="wheel(1)">
                                      <p:cBhvr>
                                        <p:cTn id="13" dur="2000"/>
                                        <p:tgtEl>
                                          <p:spTgt spid="84"/>
                                        </p:tgtEl>
                                      </p:cBhvr>
                                    </p:animEffect>
                                  </p:childTnLst>
                                </p:cTn>
                              </p:par>
                              <p:par>
                                <p:cTn id="14" presetID="21" presetClass="entr" presetSubtype="1" fill="hold" nodeType="withEffect">
                                  <p:stCondLst>
                                    <p:cond delay="0"/>
                                  </p:stCondLst>
                                  <p:childTnLst>
                                    <p:set>
                                      <p:cBhvr>
                                        <p:cTn id="15" dur="1" fill="hold">
                                          <p:stCondLst>
                                            <p:cond delay="0"/>
                                          </p:stCondLst>
                                        </p:cTn>
                                        <p:tgtEl>
                                          <p:spTgt spid="85"/>
                                        </p:tgtEl>
                                        <p:attrNameLst>
                                          <p:attrName>style.visibility</p:attrName>
                                        </p:attrNameLst>
                                      </p:cBhvr>
                                      <p:to>
                                        <p:strVal val="visible"/>
                                      </p:to>
                                    </p:set>
                                    <p:animEffect transition="in" filter="wheel(1)">
                                      <p:cBhvr>
                                        <p:cTn id="16" dur="20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Lst>
  </p:timing>
</p:sld>
</file>

<file path=ppt/slides/slide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 name="Oval 65"/>
          <p:cNvSpPr>
            <a:spLocks noChangeArrowheads="1"/>
          </p:cNvSpPr>
          <p:nvPr/>
        </p:nvSpPr>
        <p:spPr bwMode="auto">
          <a:xfrm rot="10800000" flipV="1">
            <a:off x="4124955" y="5094594"/>
            <a:ext cx="4473825" cy="693812"/>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ysClr val="windowText" lastClr="000000"/>
              </a:solidFill>
              <a:effectLst/>
              <a:uLnTx/>
              <a:uFillTx/>
              <a:latin typeface="Arial" pitchFamily="34" charset="0"/>
              <a:ea typeface="宋体"/>
              <a:cs typeface="+mn-cs"/>
            </a:endParaRPr>
          </a:p>
        </p:txBody>
      </p:sp>
      <p:sp>
        <p:nvSpPr>
          <p:cNvPr id="24" name="任意多边形 23"/>
          <p:cNvSpPr/>
          <p:nvPr/>
        </p:nvSpPr>
        <p:spPr>
          <a:xfrm>
            <a:off x="5651174" y="1974536"/>
            <a:ext cx="1710626" cy="1842536"/>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 name="connsiteX28" fmla="*/ 0 w 1768701"/>
              <a:gd name="connsiteY28" fmla="*/ 0 h 1819275"/>
              <a:gd name="connsiteX0" fmla="*/ 0 w 1774058"/>
              <a:gd name="connsiteY0" fmla="*/ 0 h 1819275"/>
              <a:gd name="connsiteX1" fmla="*/ 1239837 w 1774058"/>
              <a:gd name="connsiteY1" fmla="*/ 0 h 1819275"/>
              <a:gd name="connsiteX2" fmla="*/ 1425575 w 1774058"/>
              <a:gd name="connsiteY2" fmla="*/ 1819275 h 1819275"/>
              <a:gd name="connsiteX3" fmla="*/ 1217011 w 1774058"/>
              <a:gd name="connsiteY3" fmla="*/ 1151279 h 1819275"/>
              <a:gd name="connsiteX4" fmla="*/ 1120532 w 1774058"/>
              <a:gd name="connsiteY4" fmla="*/ 960656 h 1819275"/>
              <a:gd name="connsiteX5" fmla="*/ 1125218 w 1774058"/>
              <a:gd name="connsiteY5" fmla="*/ 962449 h 1819275"/>
              <a:gd name="connsiteX6" fmla="*/ 1087312 w 1774058"/>
              <a:gd name="connsiteY6" fmla="*/ 895020 h 1819275"/>
              <a:gd name="connsiteX7" fmla="*/ 1067594 w 1774058"/>
              <a:gd name="connsiteY7" fmla="*/ 856060 h 1819275"/>
              <a:gd name="connsiteX8" fmla="*/ 1044723 w 1774058"/>
              <a:gd name="connsiteY8" fmla="*/ 819259 h 1819275"/>
              <a:gd name="connsiteX9" fmla="*/ 1032247 w 1774058"/>
              <a:gd name="connsiteY9" fmla="*/ 797066 h 1819275"/>
              <a:gd name="connsiteX10" fmla="*/ 1011074 w 1774058"/>
              <a:gd name="connsiteY10" fmla="*/ 765115 h 1819275"/>
              <a:gd name="connsiteX11" fmla="*/ 976419 w 1774058"/>
              <a:gd name="connsiteY11" fmla="*/ 709350 h 1819275"/>
              <a:gd name="connsiteX12" fmla="*/ 949071 w 1774058"/>
              <a:gd name="connsiteY12" fmla="*/ 671548 h 1819275"/>
              <a:gd name="connsiteX13" fmla="*/ 932625 w 1774058"/>
              <a:gd name="connsiteY13" fmla="*/ 646730 h 1819275"/>
              <a:gd name="connsiteX14" fmla="*/ 911183 w 1774058"/>
              <a:gd name="connsiteY14" fmla="*/ 619176 h 1819275"/>
              <a:gd name="connsiteX15" fmla="*/ 873826 w 1774058"/>
              <a:gd name="connsiteY15" fmla="*/ 567538 h 1819275"/>
              <a:gd name="connsiteX16" fmla="*/ 842456 w 1774058"/>
              <a:gd name="connsiteY16" fmla="*/ 530859 h 1819275"/>
              <a:gd name="connsiteX17" fmla="*/ 827460 w 1774058"/>
              <a:gd name="connsiteY17" fmla="*/ 511589 h 1819275"/>
              <a:gd name="connsiteX18" fmla="*/ 804660 w 1774058"/>
              <a:gd name="connsiteY18" fmla="*/ 486667 h 1819275"/>
              <a:gd name="connsiteX19" fmla="*/ 759485 w 1774058"/>
              <a:gd name="connsiteY19" fmla="*/ 433846 h 1819275"/>
              <a:gd name="connsiteX20" fmla="*/ 732019 w 1774058"/>
              <a:gd name="connsiteY20" fmla="*/ 407265 h 1819275"/>
              <a:gd name="connsiteX21" fmla="*/ 717863 w 1774058"/>
              <a:gd name="connsiteY21" fmla="*/ 391791 h 1819275"/>
              <a:gd name="connsiteX22" fmla="*/ 677622 w 1774058"/>
              <a:gd name="connsiteY22" fmla="*/ 354620 h 1819275"/>
              <a:gd name="connsiteX23" fmla="*/ 633065 w 1774058"/>
              <a:gd name="connsiteY23" fmla="*/ 311498 h 1819275"/>
              <a:gd name="connsiteX24" fmla="*/ 619739 w 1774058"/>
              <a:gd name="connsiteY24" fmla="*/ 301151 h 1819275"/>
              <a:gd name="connsiteX25" fmla="*/ 604942 w 1774058"/>
              <a:gd name="connsiteY25" fmla="*/ 287483 h 1819275"/>
              <a:gd name="connsiteX26" fmla="*/ 29334 w 1774058"/>
              <a:gd name="connsiteY26" fmla="*/ 3471 h 1819275"/>
              <a:gd name="connsiteX27" fmla="*/ 7152 w 1774058"/>
              <a:gd name="connsiteY27" fmla="*/ 1798 h 1819275"/>
              <a:gd name="connsiteX28" fmla="*/ 0 w 1774058"/>
              <a:gd name="connsiteY28" fmla="*/ 0 h 1819275"/>
              <a:gd name="connsiteX0" fmla="*/ 0 w 1775399"/>
              <a:gd name="connsiteY0" fmla="*/ 0 h 1819275"/>
              <a:gd name="connsiteX1" fmla="*/ 1239837 w 1775399"/>
              <a:gd name="connsiteY1" fmla="*/ 0 h 1819275"/>
              <a:gd name="connsiteX2" fmla="*/ 1425575 w 1775399"/>
              <a:gd name="connsiteY2" fmla="*/ 1819275 h 1819275"/>
              <a:gd name="connsiteX3" fmla="*/ 1217011 w 1775399"/>
              <a:gd name="connsiteY3" fmla="*/ 1151279 h 1819275"/>
              <a:gd name="connsiteX4" fmla="*/ 1120532 w 1775399"/>
              <a:gd name="connsiteY4" fmla="*/ 960656 h 1819275"/>
              <a:gd name="connsiteX5" fmla="*/ 1125218 w 1775399"/>
              <a:gd name="connsiteY5" fmla="*/ 962449 h 1819275"/>
              <a:gd name="connsiteX6" fmla="*/ 1087312 w 1775399"/>
              <a:gd name="connsiteY6" fmla="*/ 895020 h 1819275"/>
              <a:gd name="connsiteX7" fmla="*/ 1067594 w 1775399"/>
              <a:gd name="connsiteY7" fmla="*/ 856060 h 1819275"/>
              <a:gd name="connsiteX8" fmla="*/ 1044723 w 1775399"/>
              <a:gd name="connsiteY8" fmla="*/ 819259 h 1819275"/>
              <a:gd name="connsiteX9" fmla="*/ 1032247 w 1775399"/>
              <a:gd name="connsiteY9" fmla="*/ 797066 h 1819275"/>
              <a:gd name="connsiteX10" fmla="*/ 1011074 w 1775399"/>
              <a:gd name="connsiteY10" fmla="*/ 765115 h 1819275"/>
              <a:gd name="connsiteX11" fmla="*/ 976419 w 1775399"/>
              <a:gd name="connsiteY11" fmla="*/ 709350 h 1819275"/>
              <a:gd name="connsiteX12" fmla="*/ 949071 w 1775399"/>
              <a:gd name="connsiteY12" fmla="*/ 671548 h 1819275"/>
              <a:gd name="connsiteX13" fmla="*/ 932625 w 1775399"/>
              <a:gd name="connsiteY13" fmla="*/ 646730 h 1819275"/>
              <a:gd name="connsiteX14" fmla="*/ 911183 w 1775399"/>
              <a:gd name="connsiteY14" fmla="*/ 619176 h 1819275"/>
              <a:gd name="connsiteX15" fmla="*/ 873826 w 1775399"/>
              <a:gd name="connsiteY15" fmla="*/ 567538 h 1819275"/>
              <a:gd name="connsiteX16" fmla="*/ 842456 w 1775399"/>
              <a:gd name="connsiteY16" fmla="*/ 530859 h 1819275"/>
              <a:gd name="connsiteX17" fmla="*/ 827460 w 1775399"/>
              <a:gd name="connsiteY17" fmla="*/ 511589 h 1819275"/>
              <a:gd name="connsiteX18" fmla="*/ 804660 w 1775399"/>
              <a:gd name="connsiteY18" fmla="*/ 486667 h 1819275"/>
              <a:gd name="connsiteX19" fmla="*/ 759485 w 1775399"/>
              <a:gd name="connsiteY19" fmla="*/ 433846 h 1819275"/>
              <a:gd name="connsiteX20" fmla="*/ 732019 w 1775399"/>
              <a:gd name="connsiteY20" fmla="*/ 407265 h 1819275"/>
              <a:gd name="connsiteX21" fmla="*/ 717863 w 1775399"/>
              <a:gd name="connsiteY21" fmla="*/ 391791 h 1819275"/>
              <a:gd name="connsiteX22" fmla="*/ 677622 w 1775399"/>
              <a:gd name="connsiteY22" fmla="*/ 354620 h 1819275"/>
              <a:gd name="connsiteX23" fmla="*/ 633065 w 1775399"/>
              <a:gd name="connsiteY23" fmla="*/ 311498 h 1819275"/>
              <a:gd name="connsiteX24" fmla="*/ 619739 w 1775399"/>
              <a:gd name="connsiteY24" fmla="*/ 301151 h 1819275"/>
              <a:gd name="connsiteX25" fmla="*/ 604942 w 1775399"/>
              <a:gd name="connsiteY25" fmla="*/ 287483 h 1819275"/>
              <a:gd name="connsiteX26" fmla="*/ 29334 w 1775399"/>
              <a:gd name="connsiteY26" fmla="*/ 3471 h 1819275"/>
              <a:gd name="connsiteX27" fmla="*/ 7152 w 1775399"/>
              <a:gd name="connsiteY27" fmla="*/ 1798 h 1819275"/>
              <a:gd name="connsiteX28" fmla="*/ 0 w 1775399"/>
              <a:gd name="connsiteY28" fmla="*/ 0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75399" h="1819275">
                <a:moveTo>
                  <a:pt x="0" y="0"/>
                </a:moveTo>
                <a:lnTo>
                  <a:pt x="1239837" y="0"/>
                </a:lnTo>
                <a:cubicBezTo>
                  <a:pt x="1820863" y="101600"/>
                  <a:pt x="1997075"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lnTo>
                  <a:pt x="0" y="0"/>
                </a:lnTo>
                <a:close/>
              </a:path>
            </a:pathLst>
          </a:custGeom>
          <a:gradFill flip="none" rotWithShape="1">
            <a:gsLst>
              <a:gs pos="14000">
                <a:schemeClr val="accent1"/>
              </a:gs>
              <a:gs pos="64000">
                <a:schemeClr val="accent1"/>
              </a:gs>
              <a:gs pos="42000">
                <a:schemeClr val="accent1"/>
              </a:gs>
              <a:gs pos="100000">
                <a:schemeClr val="accent1">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5" name="任意多边形 24"/>
          <p:cNvSpPr/>
          <p:nvPr/>
        </p:nvSpPr>
        <p:spPr>
          <a:xfrm rot="17890112">
            <a:off x="4999098" y="1940863"/>
            <a:ext cx="1481801" cy="1756841"/>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4">
                  <a:lumMod val="20000"/>
                  <a:lumOff val="80000"/>
                </a:schemeClr>
              </a:gs>
              <a:gs pos="64000">
                <a:schemeClr val="accent4">
                  <a:lumMod val="40000"/>
                  <a:lumOff val="60000"/>
                </a:schemeClr>
              </a:gs>
              <a:gs pos="42000">
                <a:schemeClr val="accent4">
                  <a:lumMod val="40000"/>
                  <a:lumOff val="60000"/>
                </a:schemeClr>
              </a:gs>
              <a:gs pos="100000">
                <a:schemeClr val="accent4">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4" name="任意多边形 33"/>
          <p:cNvSpPr/>
          <p:nvPr/>
        </p:nvSpPr>
        <p:spPr>
          <a:xfrm rot="14432381">
            <a:off x="4621923" y="2633559"/>
            <a:ext cx="1497751" cy="1503349"/>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4"/>
              </a:gs>
              <a:gs pos="64000">
                <a:schemeClr val="accent4"/>
              </a:gs>
              <a:gs pos="42000">
                <a:schemeClr val="accent4"/>
              </a:gs>
              <a:gs pos="100000">
                <a:schemeClr val="accent4">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8" name="任意多边形 37"/>
          <p:cNvSpPr/>
          <p:nvPr/>
        </p:nvSpPr>
        <p:spPr>
          <a:xfrm rot="10142731">
            <a:off x="4953435" y="3253575"/>
            <a:ext cx="1762051" cy="1835626"/>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2">
                  <a:lumMod val="20000"/>
                  <a:lumOff val="80000"/>
                </a:schemeClr>
              </a:gs>
              <a:gs pos="64000">
                <a:schemeClr val="accent2">
                  <a:lumMod val="40000"/>
                  <a:lumOff val="60000"/>
                </a:schemeClr>
              </a:gs>
              <a:gs pos="42000">
                <a:schemeClr val="accent2">
                  <a:lumMod val="40000"/>
                  <a:lumOff val="60000"/>
                </a:schemeClr>
              </a:gs>
              <a:gs pos="100000">
                <a:schemeClr val="accent2">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9" name="任意多边形 38"/>
          <p:cNvSpPr/>
          <p:nvPr/>
        </p:nvSpPr>
        <p:spPr>
          <a:xfrm rot="6150321">
            <a:off x="5991319" y="3231252"/>
            <a:ext cx="1522512" cy="1826245"/>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2"/>
              </a:gs>
              <a:gs pos="64000">
                <a:schemeClr val="accent2"/>
              </a:gs>
              <a:gs pos="42000">
                <a:schemeClr val="accent2"/>
              </a:gs>
              <a:gs pos="100000">
                <a:schemeClr val="accent2">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3" name="任意多边形 42"/>
          <p:cNvSpPr/>
          <p:nvPr/>
        </p:nvSpPr>
        <p:spPr>
          <a:xfrm rot="3662163">
            <a:off x="6189616" y="2679687"/>
            <a:ext cx="1368452" cy="1802014"/>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1">
                  <a:lumMod val="20000"/>
                  <a:lumOff val="80000"/>
                </a:schemeClr>
              </a:gs>
              <a:gs pos="64000">
                <a:schemeClr val="accent1">
                  <a:lumMod val="40000"/>
                  <a:lumOff val="60000"/>
                </a:schemeClr>
              </a:gs>
              <a:gs pos="42000">
                <a:schemeClr val="accent1">
                  <a:lumMod val="40000"/>
                  <a:lumOff val="60000"/>
                </a:schemeClr>
              </a:gs>
              <a:gs pos="100000">
                <a:schemeClr val="accent1">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 name="文本框 3"/>
          <p:cNvSpPr txBox="1"/>
          <p:nvPr/>
        </p:nvSpPr>
        <p:spPr>
          <a:xfrm>
            <a:off x="5361574" y="2600849"/>
            <a:ext cx="1467068" cy="3170099"/>
          </a:xfrm>
          <a:prstGeom prst="rect">
            <a:avLst/>
          </a:prstGeom>
          <a:noFill/>
          <a:scene3d>
            <a:camera prst="orthographicFront"/>
            <a:lightRig rig="threePt" dir="t"/>
          </a:scene3d>
          <a:sp3d>
            <a:bevelT w="254000" h="254000"/>
            <a:bevelB w="254000" h="254000"/>
          </a:sp3d>
        </p:spPr>
        <p:txBody>
          <a:bodyPr wrap="none" rtlCol="0">
            <a:spAutoFit/>
            <a:sp3d>
              <a:bevelT w="254000" h="330200"/>
              <a:bevelB w="254000" h="330200"/>
            </a:sp3d>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rPr>
              <a:t>甄選</a:t>
            </a:r>
            <a:r>
              <a:rPr kumimoji="0" lang="en-US" altLang="zh-TW"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rPr>
              <a:t/>
            </a:r>
            <a:br>
              <a:rPr kumimoji="0" lang="en-US" altLang="zh-TW"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rPr>
            </a:br>
            <a:r>
              <a:rPr kumimoji="0" lang="zh-TW" altLang="en-US"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rPr>
              <a:t>入學</a:t>
            </a:r>
            <a:r>
              <a:rPr kumimoji="0" lang="en-US" altLang="zh-TW"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rPr>
              <a:t/>
            </a:r>
            <a:br>
              <a:rPr kumimoji="0" lang="en-US" altLang="zh-TW"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rPr>
            </a:br>
            <a:r>
              <a:rPr kumimoji="0" lang="en-US" altLang="zh-TW"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rPr>
              <a:t/>
            </a:r>
            <a:br>
              <a:rPr kumimoji="0" lang="en-US" altLang="zh-TW"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rPr>
            </a:br>
            <a:endParaRPr kumimoji="0" lang="zh-CN" altLang="en-US"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endParaRPr>
          </a:p>
        </p:txBody>
      </p:sp>
      <p:pic>
        <p:nvPicPr>
          <p:cNvPr id="10" name="Picture 2">
            <a:extLst>
              <a:ext uri="{FF2B5EF4-FFF2-40B4-BE49-F238E27FC236}">
                <a16:creationId xmlns:a16="http://schemas.microsoft.com/office/drawing/2014/main" xmlns="" id="{169B096D-B228-4F9B-A830-638A419D036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665" y="552688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01387288"/>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anim calcmode="lin" valueType="num">
                                      <p:cBhvr>
                                        <p:cTn id="10" dur="500" fill="hold"/>
                                        <p:tgtEl>
                                          <p:spTgt spid="4"/>
                                        </p:tgtEl>
                                        <p:attrNameLst>
                                          <p:attrName>ppt_x</p:attrName>
                                        </p:attrNameLst>
                                      </p:cBhvr>
                                      <p:tavLst>
                                        <p:tav tm="0">
                                          <p:val>
                                            <p:fltVal val="0.5"/>
                                          </p:val>
                                        </p:tav>
                                        <p:tav tm="100000">
                                          <p:val>
                                            <p:strVal val="#ppt_x"/>
                                          </p:val>
                                        </p:tav>
                                      </p:tavLst>
                                    </p:anim>
                                    <p:anim calcmode="lin" valueType="num">
                                      <p:cBhvr>
                                        <p:cTn id="11" dur="500" fill="hold"/>
                                        <p:tgtEl>
                                          <p:spTgt spid="4"/>
                                        </p:tgtEl>
                                        <p:attrNameLst>
                                          <p:attrName>ppt_y</p:attrName>
                                        </p:attrNameLst>
                                      </p:cBhvr>
                                      <p:tavLst>
                                        <p:tav tm="0">
                                          <p:val>
                                            <p:fltVal val="0.5"/>
                                          </p:val>
                                        </p:tav>
                                        <p:tav tm="100000">
                                          <p:val>
                                            <p:strVal val="#ppt_y"/>
                                          </p:val>
                                        </p:tav>
                                      </p:tavLst>
                                    </p:anim>
                                  </p:childTnLst>
                                </p:cTn>
                              </p:par>
                              <p:par>
                                <p:cTn id="12" presetID="21" presetClass="entr" presetSubtype="1" fill="hold" nodeType="with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heel(1)">
                                      <p:cBhvr>
                                        <p:cTn id="14"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矩形: 圓角 4">
            <a:extLst>
              <a:ext uri="{FF2B5EF4-FFF2-40B4-BE49-F238E27FC236}">
                <a16:creationId xmlns:a16="http://schemas.microsoft.com/office/drawing/2014/main" xmlns="" id="{B21013DC-43CC-475A-AA4B-141DC78A5D60}"/>
              </a:ext>
            </a:extLst>
          </p:cNvPr>
          <p:cNvSpPr/>
          <p:nvPr/>
        </p:nvSpPr>
        <p:spPr>
          <a:xfrm>
            <a:off x="-1" y="88145"/>
            <a:ext cx="8676671" cy="911617"/>
          </a:xfrm>
          <a:prstGeom prst="roundRect">
            <a:avLst/>
          </a:prstGeom>
          <a:solidFill>
            <a:srgbClr val="CCCCFF"/>
          </a:solidFill>
          <a:ln>
            <a:noFill/>
          </a:ln>
          <a:effectLst>
            <a:outerShdw blurRad="50800" dist="38100" dir="2700000" algn="tl" rotWithShape="0">
              <a:prstClr val="black">
                <a:alpha val="40000"/>
              </a:prstClr>
            </a:outerShdw>
          </a:effectLst>
          <a:scene3d>
            <a:camera prst="orthographicFront"/>
            <a:lightRig rig="threePt" dir="t"/>
          </a:scene3d>
          <a:sp3d>
            <a:bevelT w="190500" h="190500"/>
            <a:bevelB w="127000" h="127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600" b="1" i="0" u="none" strike="noStrike" kern="1200" cap="none" spc="0" normalizeH="0" baseline="0" noProof="0" dirty="0">
              <a:ln>
                <a:noFill/>
              </a:ln>
              <a:solidFill>
                <a:prstClr val="white"/>
              </a:solidFill>
              <a:effectLst/>
              <a:uLnTx/>
              <a:uFillTx/>
              <a:latin typeface="Microsoft JhengHei UI"/>
              <a:ea typeface="Microsoft JhengHei UI"/>
              <a:cs typeface="+mn-cs"/>
            </a:endParaRPr>
          </a:p>
        </p:txBody>
      </p:sp>
      <p:sp>
        <p:nvSpPr>
          <p:cNvPr id="270338" name="標題 1"/>
          <p:cNvSpPr>
            <a:spLocks noGrp="1"/>
          </p:cNvSpPr>
          <p:nvPr>
            <p:ph type="title" idx="4294967295"/>
          </p:nvPr>
        </p:nvSpPr>
        <p:spPr>
          <a:xfrm>
            <a:off x="118480" y="234192"/>
            <a:ext cx="8342232" cy="596054"/>
          </a:xfrm>
        </p:spPr>
        <p:txBody>
          <a:bodyPr>
            <a:noAutofit/>
            <a:scene3d>
              <a:camera prst="orthographicFront"/>
              <a:lightRig rig="threePt" dir="t"/>
            </a:scene3d>
            <a:sp3d extrusionH="57150">
              <a:bevelT w="127000" h="127000"/>
              <a:bevelB w="127000" h="127000"/>
            </a:sp3d>
          </a:bodyPr>
          <a:lstStyle/>
          <a:p>
            <a:r>
              <a:rPr lang="zh-TW" altLang="en-US" sz="4000" b="1" dirty="0">
                <a:solidFill>
                  <a:srgbClr val="9933FF"/>
                </a:solidFill>
              </a:rPr>
              <a:t>特色招生</a:t>
            </a:r>
            <a:r>
              <a:rPr altLang="en-US" sz="4000" b="1" dirty="0" err="1">
                <a:solidFill>
                  <a:srgbClr val="9933FF"/>
                </a:solidFill>
              </a:rPr>
              <a:t>甄選入學重要日程</a:t>
            </a:r>
            <a:r>
              <a:rPr lang="en-US" altLang="zh-TW" sz="4000" b="1" dirty="0">
                <a:solidFill>
                  <a:srgbClr val="9933FF"/>
                </a:solidFill>
              </a:rPr>
              <a:t>—</a:t>
            </a:r>
            <a:r>
              <a:rPr lang="zh-TW" altLang="en-US" sz="4000" b="1" dirty="0">
                <a:solidFill>
                  <a:srgbClr val="9933FF"/>
                </a:solidFill>
              </a:rPr>
              <a:t>藝才類</a:t>
            </a:r>
            <a:endParaRPr altLang="en-US" sz="4000" b="1" dirty="0">
              <a:solidFill>
                <a:srgbClr val="9933FF"/>
              </a:solidFill>
            </a:endParaRPr>
          </a:p>
        </p:txBody>
      </p:sp>
      <p:graphicFrame>
        <p:nvGraphicFramePr>
          <p:cNvPr id="13" name="表格 12"/>
          <p:cNvGraphicFramePr>
            <a:graphicFrameLocks noGrp="1"/>
          </p:cNvGraphicFramePr>
          <p:nvPr>
            <p:extLst>
              <p:ext uri="{D42A27DB-BD31-4B8C-83A1-F6EECF244321}">
                <p14:modId xmlns:p14="http://schemas.microsoft.com/office/powerpoint/2010/main" val="3814812678"/>
              </p:ext>
            </p:extLst>
          </p:nvPr>
        </p:nvGraphicFramePr>
        <p:xfrm>
          <a:off x="0" y="4937281"/>
          <a:ext cx="12191999" cy="2104141"/>
        </p:xfrm>
        <a:graphic>
          <a:graphicData uri="http://schemas.openxmlformats.org/drawingml/2006/table">
            <a:tbl>
              <a:tblPr firstRow="1" bandRow="1">
                <a:tableStyleId>{93296810-A885-4BE3-A3E7-6D5BEEA58F35}</a:tableStyleId>
              </a:tblPr>
              <a:tblGrid>
                <a:gridCol w="1727236">
                  <a:extLst>
                    <a:ext uri="{9D8B030D-6E8A-4147-A177-3AD203B41FA5}">
                      <a16:colId xmlns:a16="http://schemas.microsoft.com/office/drawing/2014/main" xmlns="" val="23957671"/>
                    </a:ext>
                  </a:extLst>
                </a:gridCol>
                <a:gridCol w="2616190">
                  <a:extLst>
                    <a:ext uri="{9D8B030D-6E8A-4147-A177-3AD203B41FA5}">
                      <a16:colId xmlns:a16="http://schemas.microsoft.com/office/drawing/2014/main" xmlns="" val="968266770"/>
                    </a:ext>
                  </a:extLst>
                </a:gridCol>
                <a:gridCol w="2616193">
                  <a:extLst>
                    <a:ext uri="{9D8B030D-6E8A-4147-A177-3AD203B41FA5}">
                      <a16:colId xmlns:a16="http://schemas.microsoft.com/office/drawing/2014/main" xmlns="" val="1919961114"/>
                    </a:ext>
                  </a:extLst>
                </a:gridCol>
                <a:gridCol w="2616190">
                  <a:extLst>
                    <a:ext uri="{9D8B030D-6E8A-4147-A177-3AD203B41FA5}">
                      <a16:colId xmlns:a16="http://schemas.microsoft.com/office/drawing/2014/main" xmlns="" val="1427717379"/>
                    </a:ext>
                  </a:extLst>
                </a:gridCol>
                <a:gridCol w="2616190">
                  <a:extLst>
                    <a:ext uri="{9D8B030D-6E8A-4147-A177-3AD203B41FA5}">
                      <a16:colId xmlns:a16="http://schemas.microsoft.com/office/drawing/2014/main" xmlns="" val="4288362791"/>
                    </a:ext>
                  </a:extLst>
                </a:gridCol>
              </a:tblGrid>
              <a:tr h="54125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2000" dirty="0">
                          <a:latin typeface="標楷體" panose="03000509000000000000" pitchFamily="65" charset="-120"/>
                          <a:ea typeface="標楷體" panose="03000509000000000000" pitchFamily="65" charset="-120"/>
                        </a:rPr>
                        <a:t>項目</a:t>
                      </a:r>
                      <a:endParaRPr lang="en-US" altLang="zh-TW" sz="2000" b="1" dirty="0">
                        <a:solidFill>
                          <a:schemeClr val="bg1"/>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2000" dirty="0">
                          <a:latin typeface="標楷體" panose="03000509000000000000" pitchFamily="65" charset="-120"/>
                          <a:ea typeface="標楷體" panose="03000509000000000000" pitchFamily="65" charset="-120"/>
                        </a:rPr>
                        <a:t>報名</a:t>
                      </a:r>
                      <a:endParaRPr lang="zh-TW" altLang="en-US" sz="2000" dirty="0">
                        <a:solidFill>
                          <a:schemeClr val="bg1"/>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tcPr>
                </a:tc>
                <a:tc>
                  <a:txBody>
                    <a:bodyPr/>
                    <a:lstStyle/>
                    <a:p>
                      <a:pPr algn="ctr"/>
                      <a:r>
                        <a:rPr lang="zh-TW" altLang="en-US" sz="2000" dirty="0">
                          <a:latin typeface="標楷體" panose="03000509000000000000" pitchFamily="65" charset="-120"/>
                          <a:ea typeface="標楷體" panose="03000509000000000000" pitchFamily="65" charset="-120"/>
                        </a:rPr>
                        <a:t>術科測驗</a:t>
                      </a:r>
                      <a:endParaRPr lang="zh-TW" altLang="en-US" sz="2000" b="1" dirty="0">
                        <a:solidFill>
                          <a:schemeClr val="bg1"/>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tcPr>
                </a:tc>
                <a:tc>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zh-TW" altLang="en-US" sz="2000" dirty="0">
                          <a:latin typeface="標楷體" panose="03000509000000000000" pitchFamily="65" charset="-120"/>
                          <a:ea typeface="標楷體" panose="03000509000000000000" pitchFamily="65" charset="-120"/>
                        </a:rPr>
                        <a:t>放榜</a:t>
                      </a:r>
                      <a:endParaRPr lang="zh-TW" altLang="en-US" sz="2000" b="1" dirty="0">
                        <a:solidFill>
                          <a:schemeClr val="bg1"/>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tcPr>
                </a:tc>
                <a:tc>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zh-TW" altLang="en-US" sz="2000" b="1" dirty="0">
                          <a:solidFill>
                            <a:schemeClr val="bg1"/>
                          </a:solidFill>
                          <a:latin typeface="標楷體" panose="03000509000000000000" pitchFamily="65" charset="-120"/>
                          <a:ea typeface="標楷體" panose="03000509000000000000" pitchFamily="65" charset="-120"/>
                        </a:rPr>
                        <a:t>報到</a:t>
                      </a:r>
                    </a:p>
                  </a:txBody>
                  <a:tcPr marL="68579" marR="68579" marT="34287" marB="34287" anchor="ctr">
                    <a:cell3D prstMaterial="dkEdge">
                      <a:bevel/>
                      <a:lightRig rig="flood" dir="t"/>
                    </a:cell3D>
                  </a:tcPr>
                </a:tc>
                <a:extLst>
                  <a:ext uri="{0D108BD9-81ED-4DB2-BD59-A6C34878D82A}">
                    <a16:rowId xmlns:a16="http://schemas.microsoft.com/office/drawing/2014/main" xmlns="" val="139252277"/>
                  </a:ext>
                </a:extLst>
              </a:tr>
              <a:tr h="76279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600" b="1" dirty="0">
                          <a:solidFill>
                            <a:srgbClr val="4A09ED"/>
                          </a:solidFill>
                          <a:latin typeface="標楷體" panose="03000509000000000000" pitchFamily="65" charset="-120"/>
                          <a:ea typeface="標楷體" panose="03000509000000000000" pitchFamily="65" charset="-120"/>
                        </a:rPr>
                        <a:t>體育班</a:t>
                      </a:r>
                      <a:r>
                        <a:rPr lang="en-US" altLang="zh-TW" sz="1600" b="1" dirty="0">
                          <a:solidFill>
                            <a:srgbClr val="4A09ED"/>
                          </a:solidFill>
                          <a:latin typeface="標楷體" panose="03000509000000000000" pitchFamily="65" charset="-120"/>
                          <a:ea typeface="標楷體" panose="03000509000000000000" pitchFamily="65" charset="-120"/>
                        </a:rPr>
                        <a:t/>
                      </a:r>
                      <a:br>
                        <a:rPr lang="en-US" altLang="zh-TW" sz="1600" b="1" dirty="0">
                          <a:solidFill>
                            <a:srgbClr val="4A09ED"/>
                          </a:solidFill>
                          <a:latin typeface="標楷體" panose="03000509000000000000" pitchFamily="65" charset="-120"/>
                          <a:ea typeface="標楷體" panose="03000509000000000000" pitchFamily="65" charset="-120"/>
                        </a:rPr>
                      </a:br>
                      <a:r>
                        <a:rPr lang="zh-TW" altLang="en-US" sz="1600" b="1" dirty="0">
                          <a:solidFill>
                            <a:srgbClr val="4A09ED"/>
                          </a:solidFill>
                          <a:latin typeface="標楷體" panose="03000509000000000000" pitchFamily="65" charset="-120"/>
                          <a:ea typeface="標楷體" panose="03000509000000000000" pitchFamily="65" charset="-120"/>
                        </a:rPr>
                        <a:t>運動績優</a:t>
                      </a:r>
                      <a:r>
                        <a:rPr lang="en-US" altLang="zh-TW" sz="1600" b="1" dirty="0">
                          <a:solidFill>
                            <a:srgbClr val="4A09ED"/>
                          </a:solidFill>
                          <a:latin typeface="標楷體" panose="03000509000000000000" pitchFamily="65" charset="-120"/>
                          <a:ea typeface="標楷體" panose="03000509000000000000" pitchFamily="65" charset="-120"/>
                        </a:rPr>
                        <a:t/>
                      </a:r>
                      <a:br>
                        <a:rPr lang="en-US" altLang="zh-TW" sz="1600" b="1" dirty="0">
                          <a:solidFill>
                            <a:srgbClr val="4A09ED"/>
                          </a:solidFill>
                          <a:latin typeface="標楷體" panose="03000509000000000000" pitchFamily="65" charset="-120"/>
                          <a:ea typeface="標楷體" panose="03000509000000000000" pitchFamily="65" charset="-120"/>
                        </a:rPr>
                      </a:br>
                      <a:r>
                        <a:rPr lang="en-US" altLang="zh-TW" sz="1600" b="1" dirty="0">
                          <a:solidFill>
                            <a:srgbClr val="4A09ED"/>
                          </a:solidFill>
                          <a:latin typeface="標楷體" panose="03000509000000000000" pitchFamily="65" charset="-120"/>
                          <a:ea typeface="標楷體" panose="03000509000000000000" pitchFamily="65" charset="-120"/>
                        </a:rPr>
                        <a:t>(</a:t>
                      </a:r>
                      <a:r>
                        <a:rPr lang="zh-TW" altLang="en-US" sz="1600" b="1" dirty="0">
                          <a:solidFill>
                            <a:srgbClr val="4A09ED"/>
                          </a:solidFill>
                          <a:latin typeface="標楷體" panose="03000509000000000000" pitchFamily="65" charset="-120"/>
                          <a:ea typeface="標楷體" panose="03000509000000000000" pitchFamily="65" charset="-120"/>
                        </a:rPr>
                        <a:t>各校獨招</a:t>
                      </a:r>
                      <a:r>
                        <a:rPr lang="en-US" altLang="zh-TW" sz="1600" b="1" dirty="0">
                          <a:solidFill>
                            <a:srgbClr val="4A09ED"/>
                          </a:solidFill>
                          <a:latin typeface="標楷體" panose="03000509000000000000" pitchFamily="65" charset="-120"/>
                          <a:ea typeface="標楷體" panose="03000509000000000000" pitchFamily="65" charset="-120"/>
                        </a:rPr>
                        <a:t>)</a:t>
                      </a:r>
                    </a:p>
                  </a:txBody>
                  <a:tcPr marL="68579" marR="68579" marT="34287" marB="34287" anchor="ctr">
                    <a:cell3D prstMaterial="dkEdge">
                      <a:bevel/>
                      <a:lightRig rig="flood" dir="t"/>
                    </a:cell3D>
                    <a:solidFill>
                      <a:srgbClr val="FFEBFF"/>
                    </a:solidFill>
                  </a:tcPr>
                </a:tc>
                <a:tc>
                  <a:txBody>
                    <a:bodyPr/>
                    <a:lstStyle/>
                    <a:p>
                      <a:pPr algn="ctr"/>
                      <a:r>
                        <a:rPr lang="en-US" altLang="zh-TW" sz="2000" b="1" dirty="0">
                          <a:solidFill>
                            <a:srgbClr val="4A09ED"/>
                          </a:solidFill>
                          <a:latin typeface="標楷體" panose="03000509000000000000" pitchFamily="65" charset="-120"/>
                          <a:ea typeface="標楷體" panose="03000509000000000000" pitchFamily="65" charset="-120"/>
                        </a:rPr>
                        <a:t>5</a:t>
                      </a:r>
                      <a:r>
                        <a:rPr lang="zh-TW" altLang="en-US" sz="2000" b="1" dirty="0">
                          <a:solidFill>
                            <a:srgbClr val="4A09ED"/>
                          </a:solidFill>
                          <a:latin typeface="標楷體" panose="03000509000000000000" pitchFamily="65" charset="-120"/>
                          <a:ea typeface="標楷體" panose="03000509000000000000" pitchFamily="65" charset="-120"/>
                        </a:rPr>
                        <a:t>月</a:t>
                      </a:r>
                      <a:r>
                        <a:rPr lang="en-US" altLang="zh-TW" sz="2000" b="1" dirty="0">
                          <a:solidFill>
                            <a:srgbClr val="4A09ED"/>
                          </a:solidFill>
                          <a:latin typeface="標楷體" panose="03000509000000000000" pitchFamily="65" charset="-120"/>
                          <a:ea typeface="標楷體" panose="03000509000000000000" pitchFamily="65" charset="-120"/>
                        </a:rPr>
                        <a:t>1</a:t>
                      </a:r>
                      <a:r>
                        <a:rPr lang="zh-TW" altLang="en-US" sz="2000" b="1" dirty="0">
                          <a:solidFill>
                            <a:srgbClr val="4A09ED"/>
                          </a:solidFill>
                          <a:latin typeface="標楷體" panose="03000509000000000000" pitchFamily="65" charset="-120"/>
                          <a:ea typeface="標楷體" panose="03000509000000000000" pitchFamily="65" charset="-120"/>
                        </a:rPr>
                        <a:t>日</a:t>
                      </a:r>
                      <a:r>
                        <a:rPr lang="en-US" altLang="zh-TW" sz="2000" b="1" dirty="0">
                          <a:solidFill>
                            <a:srgbClr val="4A09ED"/>
                          </a:solidFill>
                          <a:latin typeface="標楷體" panose="03000509000000000000" pitchFamily="65" charset="-120"/>
                          <a:ea typeface="標楷體" panose="03000509000000000000" pitchFamily="65" charset="-120"/>
                        </a:rPr>
                        <a:t>-5</a:t>
                      </a:r>
                      <a:r>
                        <a:rPr lang="zh-TW" altLang="en-US" sz="2000" b="1" dirty="0">
                          <a:solidFill>
                            <a:srgbClr val="4A09ED"/>
                          </a:solidFill>
                          <a:latin typeface="標楷體" panose="03000509000000000000" pitchFamily="65" charset="-120"/>
                          <a:ea typeface="標楷體" panose="03000509000000000000" pitchFamily="65" charset="-120"/>
                        </a:rPr>
                        <a:t>月</a:t>
                      </a:r>
                      <a:r>
                        <a:rPr lang="en-US" altLang="zh-TW" sz="2000" b="1" dirty="0">
                          <a:solidFill>
                            <a:srgbClr val="4A09ED"/>
                          </a:solidFill>
                          <a:latin typeface="標楷體" panose="03000509000000000000" pitchFamily="65" charset="-120"/>
                          <a:ea typeface="標楷體" panose="03000509000000000000" pitchFamily="65" charset="-120"/>
                        </a:rPr>
                        <a:t>3</a:t>
                      </a:r>
                      <a:r>
                        <a:rPr lang="zh-TW" altLang="en-US" sz="2000" b="1" dirty="0">
                          <a:solidFill>
                            <a:srgbClr val="4A09ED"/>
                          </a:solidFill>
                          <a:latin typeface="標楷體" panose="03000509000000000000" pitchFamily="65" charset="-120"/>
                          <a:ea typeface="標楷體" panose="03000509000000000000" pitchFamily="65" charset="-120"/>
                        </a:rPr>
                        <a:t>日</a:t>
                      </a:r>
                    </a:p>
                  </a:txBody>
                  <a:tcPr marL="68579" marR="68579" marT="34287" marB="34287" anchor="ctr">
                    <a:cell3D prstMaterial="dkEdge">
                      <a:bevel/>
                      <a:lightRig rig="flood" dir="t"/>
                    </a:cell3D>
                    <a:solidFill>
                      <a:srgbClr val="FFEBFF"/>
                    </a:solidFill>
                  </a:tcPr>
                </a:tc>
                <a:tc>
                  <a:txBody>
                    <a:bodyPr/>
                    <a:lstStyle/>
                    <a:p>
                      <a:pPr algn="ctr"/>
                      <a:r>
                        <a:rPr lang="en-US" altLang="zh-TW" sz="2000" b="1" dirty="0">
                          <a:solidFill>
                            <a:srgbClr val="4A09ED"/>
                          </a:solidFill>
                          <a:latin typeface="標楷體" panose="03000509000000000000" pitchFamily="65" charset="-120"/>
                          <a:ea typeface="標楷體" panose="03000509000000000000" pitchFamily="65" charset="-120"/>
                        </a:rPr>
                        <a:t>5</a:t>
                      </a:r>
                      <a:r>
                        <a:rPr lang="zh-TW" altLang="en-US" sz="2000" b="1" dirty="0">
                          <a:solidFill>
                            <a:srgbClr val="4A09ED"/>
                          </a:solidFill>
                          <a:latin typeface="標楷體" panose="03000509000000000000" pitchFamily="65" charset="-120"/>
                          <a:ea typeface="標楷體" panose="03000509000000000000" pitchFamily="65" charset="-120"/>
                        </a:rPr>
                        <a:t>月</a:t>
                      </a:r>
                      <a:r>
                        <a:rPr lang="en-US" altLang="zh-TW" sz="2000" b="1" dirty="0">
                          <a:solidFill>
                            <a:srgbClr val="4A09ED"/>
                          </a:solidFill>
                          <a:latin typeface="標楷體" panose="03000509000000000000" pitchFamily="65" charset="-120"/>
                          <a:ea typeface="標楷體" panose="03000509000000000000" pitchFamily="65" charset="-120"/>
                        </a:rPr>
                        <a:t>6</a:t>
                      </a:r>
                      <a:r>
                        <a:rPr lang="zh-TW" altLang="en-US" sz="2000" b="1" dirty="0">
                          <a:solidFill>
                            <a:srgbClr val="4A09ED"/>
                          </a:solidFill>
                          <a:latin typeface="標楷體" panose="03000509000000000000" pitchFamily="65" charset="-120"/>
                          <a:ea typeface="標楷體" panose="03000509000000000000" pitchFamily="65" charset="-120"/>
                        </a:rPr>
                        <a:t>日</a:t>
                      </a:r>
                    </a:p>
                  </a:txBody>
                  <a:tcPr marL="68579" marR="68579" marT="34287" marB="34287" anchor="ctr">
                    <a:cell3D prstMaterial="dkEdge">
                      <a:bevel/>
                      <a:lightRig rig="flood" dir="t"/>
                    </a:cell3D>
                    <a:solidFill>
                      <a:srgbClr val="FFEBFF"/>
                    </a:solidFill>
                  </a:tcPr>
                </a:tc>
                <a:tc>
                  <a:txBody>
                    <a:bodyPr/>
                    <a:lstStyle/>
                    <a:p>
                      <a:pPr algn="ctr"/>
                      <a:r>
                        <a:rPr lang="en-US" altLang="zh-TW" sz="2000" b="1" dirty="0">
                          <a:solidFill>
                            <a:srgbClr val="4A09ED"/>
                          </a:solidFill>
                          <a:latin typeface="標楷體" panose="03000509000000000000" pitchFamily="65" charset="-120"/>
                          <a:ea typeface="標楷體" panose="03000509000000000000" pitchFamily="65" charset="-120"/>
                        </a:rPr>
                        <a:t>5</a:t>
                      </a:r>
                      <a:r>
                        <a:rPr lang="zh-TW" altLang="en-US" sz="2000" b="1" dirty="0">
                          <a:solidFill>
                            <a:srgbClr val="4A09ED"/>
                          </a:solidFill>
                          <a:latin typeface="標楷體" panose="03000509000000000000" pitchFamily="65" charset="-120"/>
                          <a:ea typeface="標楷體" panose="03000509000000000000" pitchFamily="65" charset="-120"/>
                        </a:rPr>
                        <a:t>月</a:t>
                      </a:r>
                      <a:r>
                        <a:rPr lang="en-US" altLang="zh-TW" sz="2000" b="1" dirty="0">
                          <a:solidFill>
                            <a:srgbClr val="4A09ED"/>
                          </a:solidFill>
                          <a:latin typeface="標楷體" panose="03000509000000000000" pitchFamily="65" charset="-120"/>
                          <a:ea typeface="標楷體" panose="03000509000000000000" pitchFamily="65" charset="-120"/>
                        </a:rPr>
                        <a:t>8</a:t>
                      </a:r>
                      <a:r>
                        <a:rPr lang="zh-TW" altLang="en-US" sz="2000" b="1" dirty="0">
                          <a:solidFill>
                            <a:srgbClr val="4A09ED"/>
                          </a:solidFill>
                          <a:latin typeface="標楷體" panose="03000509000000000000" pitchFamily="65" charset="-120"/>
                          <a:ea typeface="標楷體" panose="03000509000000000000" pitchFamily="65" charset="-120"/>
                        </a:rPr>
                        <a:t>日</a:t>
                      </a:r>
                    </a:p>
                  </a:txBody>
                  <a:tcPr marL="68579" marR="68579" marT="34287" marB="34287" anchor="ctr">
                    <a:cell3D prstMaterial="dkEdge">
                      <a:bevel/>
                      <a:lightRig rig="flood" dir="t"/>
                    </a:cell3D>
                    <a:solidFill>
                      <a:srgbClr val="FFEBFF"/>
                    </a:solidFill>
                  </a:tcPr>
                </a:tc>
                <a:tc>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000" b="1" kern="1200" dirty="0">
                          <a:solidFill>
                            <a:srgbClr val="4A09ED"/>
                          </a:solidFill>
                          <a:latin typeface="標楷體" panose="03000509000000000000" pitchFamily="65" charset="-120"/>
                          <a:ea typeface="標楷體" panose="03000509000000000000" pitchFamily="65" charset="-120"/>
                          <a:cs typeface="+mn-cs"/>
                        </a:rPr>
                        <a:t>7</a:t>
                      </a:r>
                      <a:r>
                        <a:rPr lang="zh-TW" altLang="en-US" sz="2000" b="1" kern="1200" dirty="0">
                          <a:solidFill>
                            <a:srgbClr val="4A09ED"/>
                          </a:solidFill>
                          <a:latin typeface="標楷體" panose="03000509000000000000" pitchFamily="65" charset="-120"/>
                          <a:ea typeface="標楷體" panose="03000509000000000000" pitchFamily="65" charset="-120"/>
                          <a:cs typeface="+mn-cs"/>
                        </a:rPr>
                        <a:t>月</a:t>
                      </a:r>
                      <a:r>
                        <a:rPr lang="en-US" altLang="zh-TW" sz="2000" b="1" kern="1200" dirty="0">
                          <a:solidFill>
                            <a:srgbClr val="4A09ED"/>
                          </a:solidFill>
                          <a:latin typeface="標楷體" panose="03000509000000000000" pitchFamily="65" charset="-120"/>
                          <a:ea typeface="標楷體" panose="03000509000000000000" pitchFamily="65" charset="-120"/>
                          <a:cs typeface="+mn-cs"/>
                        </a:rPr>
                        <a:t>14</a:t>
                      </a:r>
                      <a:r>
                        <a:rPr lang="zh-TW" altLang="en-US" sz="2000" b="1" kern="1200" dirty="0">
                          <a:solidFill>
                            <a:srgbClr val="4A09ED"/>
                          </a:solidFill>
                          <a:latin typeface="標楷體" panose="03000509000000000000" pitchFamily="65" charset="-120"/>
                          <a:ea typeface="標楷體" panose="03000509000000000000" pitchFamily="65" charset="-120"/>
                          <a:cs typeface="+mn-cs"/>
                        </a:rPr>
                        <a:t>日</a:t>
                      </a:r>
                      <a:endParaRPr lang="zh-TW" altLang="en-US" sz="2000" b="1" dirty="0">
                        <a:solidFill>
                          <a:srgbClr val="4A09ED"/>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extLst>
                  <a:ext uri="{0D108BD9-81ED-4DB2-BD59-A6C34878D82A}">
                    <a16:rowId xmlns:a16="http://schemas.microsoft.com/office/drawing/2014/main" xmlns="" val="2844387146"/>
                  </a:ext>
                </a:extLst>
              </a:tr>
              <a:tr h="76279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600" b="1" dirty="0">
                          <a:solidFill>
                            <a:srgbClr val="4A09ED"/>
                          </a:solidFill>
                          <a:latin typeface="標楷體" panose="03000509000000000000" pitchFamily="65" charset="-120"/>
                          <a:ea typeface="標楷體" panose="03000509000000000000" pitchFamily="65" charset="-120"/>
                        </a:rPr>
                        <a:t>運動績優</a:t>
                      </a:r>
                      <a:r>
                        <a:rPr lang="en-US" altLang="zh-TW" sz="1600" b="1" dirty="0">
                          <a:solidFill>
                            <a:srgbClr val="4A09ED"/>
                          </a:solidFill>
                          <a:latin typeface="標楷體" panose="03000509000000000000" pitchFamily="65" charset="-120"/>
                          <a:ea typeface="標楷體" panose="03000509000000000000" pitchFamily="65" charset="-120"/>
                        </a:rPr>
                        <a:t/>
                      </a:r>
                      <a:br>
                        <a:rPr lang="en-US" altLang="zh-TW" sz="1600" b="1" dirty="0">
                          <a:solidFill>
                            <a:srgbClr val="4A09ED"/>
                          </a:solidFill>
                          <a:latin typeface="標楷體" panose="03000509000000000000" pitchFamily="65" charset="-120"/>
                          <a:ea typeface="標楷體" panose="03000509000000000000" pitchFamily="65" charset="-120"/>
                        </a:rPr>
                      </a:br>
                      <a:r>
                        <a:rPr lang="zh-TW" altLang="en-US" sz="1600" b="1" dirty="0">
                          <a:solidFill>
                            <a:srgbClr val="4A09ED"/>
                          </a:solidFill>
                          <a:latin typeface="標楷體" panose="03000509000000000000" pitchFamily="65" charset="-120"/>
                          <a:ea typeface="標楷體" panose="03000509000000000000" pitchFamily="65" charset="-120"/>
                        </a:rPr>
                        <a:t>甄審甄試</a:t>
                      </a:r>
                      <a:endParaRPr lang="en-US" altLang="zh-TW" sz="1600" b="1" dirty="0">
                        <a:solidFill>
                          <a:srgbClr val="4A09ED"/>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tc>
                  <a:txBody>
                    <a:bodyPr/>
                    <a:lstStyle/>
                    <a:p>
                      <a:pPr algn="ctr"/>
                      <a:r>
                        <a:rPr lang="en-US" altLang="zh-TW" sz="2000" b="1" dirty="0">
                          <a:solidFill>
                            <a:srgbClr val="4A09ED"/>
                          </a:solidFill>
                          <a:latin typeface="標楷體" panose="03000509000000000000" pitchFamily="65" charset="-120"/>
                          <a:ea typeface="標楷體" panose="03000509000000000000" pitchFamily="65" charset="-120"/>
                        </a:rPr>
                        <a:t>4</a:t>
                      </a:r>
                      <a:r>
                        <a:rPr lang="zh-TW" altLang="en-US" sz="2000" b="1" dirty="0">
                          <a:solidFill>
                            <a:srgbClr val="4A09ED"/>
                          </a:solidFill>
                          <a:latin typeface="標楷體" panose="03000509000000000000" pitchFamily="65" charset="-120"/>
                          <a:ea typeface="標楷體" panose="03000509000000000000" pitchFamily="65" charset="-120"/>
                        </a:rPr>
                        <a:t>月</a:t>
                      </a:r>
                      <a:r>
                        <a:rPr lang="en-US" altLang="zh-TW" sz="2000" b="1" dirty="0">
                          <a:solidFill>
                            <a:srgbClr val="4A09ED"/>
                          </a:solidFill>
                          <a:latin typeface="標楷體" panose="03000509000000000000" pitchFamily="65" charset="-120"/>
                          <a:ea typeface="標楷體" panose="03000509000000000000" pitchFamily="65" charset="-120"/>
                        </a:rPr>
                        <a:t>14</a:t>
                      </a:r>
                      <a:r>
                        <a:rPr lang="zh-TW" altLang="en-US" sz="2000" b="1" dirty="0">
                          <a:solidFill>
                            <a:srgbClr val="4A09ED"/>
                          </a:solidFill>
                          <a:latin typeface="標楷體" panose="03000509000000000000" pitchFamily="65" charset="-120"/>
                          <a:ea typeface="標楷體" panose="03000509000000000000" pitchFamily="65" charset="-120"/>
                        </a:rPr>
                        <a:t>日</a:t>
                      </a:r>
                      <a:r>
                        <a:rPr lang="en-US" altLang="zh-TW" sz="2000" b="1" dirty="0">
                          <a:solidFill>
                            <a:srgbClr val="4A09ED"/>
                          </a:solidFill>
                          <a:latin typeface="標楷體" panose="03000509000000000000" pitchFamily="65" charset="-120"/>
                          <a:ea typeface="標楷體" panose="03000509000000000000" pitchFamily="65" charset="-120"/>
                        </a:rPr>
                        <a:t>-5</a:t>
                      </a:r>
                      <a:r>
                        <a:rPr lang="zh-TW" altLang="en-US" sz="2000" b="1" dirty="0">
                          <a:solidFill>
                            <a:srgbClr val="4A09ED"/>
                          </a:solidFill>
                          <a:latin typeface="標楷體" panose="03000509000000000000" pitchFamily="65" charset="-120"/>
                          <a:ea typeface="標楷體" panose="03000509000000000000" pitchFamily="65" charset="-120"/>
                        </a:rPr>
                        <a:t>月</a:t>
                      </a:r>
                      <a:r>
                        <a:rPr lang="en-US" altLang="zh-TW" sz="2000" b="1" dirty="0">
                          <a:solidFill>
                            <a:srgbClr val="4A09ED"/>
                          </a:solidFill>
                          <a:latin typeface="標楷體" panose="03000509000000000000" pitchFamily="65" charset="-120"/>
                          <a:ea typeface="標楷體" panose="03000509000000000000" pitchFamily="65" charset="-120"/>
                        </a:rPr>
                        <a:t>3</a:t>
                      </a:r>
                      <a:r>
                        <a:rPr lang="zh-TW" altLang="en-US" sz="2000" b="1" dirty="0">
                          <a:solidFill>
                            <a:srgbClr val="4A09ED"/>
                          </a:solidFill>
                          <a:latin typeface="標楷體" panose="03000509000000000000" pitchFamily="65" charset="-120"/>
                          <a:ea typeface="標楷體" panose="03000509000000000000" pitchFamily="65" charset="-120"/>
                        </a:rPr>
                        <a:t>日</a:t>
                      </a:r>
                      <a:r>
                        <a:rPr lang="en-US" altLang="zh-TW" sz="2000" b="1" dirty="0">
                          <a:solidFill>
                            <a:srgbClr val="4A09ED"/>
                          </a:solidFill>
                          <a:latin typeface="標楷體" panose="03000509000000000000" pitchFamily="65" charset="-120"/>
                          <a:ea typeface="標楷體" panose="03000509000000000000" pitchFamily="65" charset="-120"/>
                        </a:rPr>
                        <a:t/>
                      </a:r>
                      <a:br>
                        <a:rPr lang="en-US" altLang="zh-TW" sz="2000" b="1" dirty="0">
                          <a:solidFill>
                            <a:srgbClr val="4A09ED"/>
                          </a:solidFill>
                          <a:latin typeface="標楷體" panose="03000509000000000000" pitchFamily="65" charset="-120"/>
                          <a:ea typeface="標楷體" panose="03000509000000000000" pitchFamily="65" charset="-120"/>
                        </a:rPr>
                      </a:br>
                      <a:r>
                        <a:rPr lang="en-US" altLang="zh-TW" sz="2000" b="1" dirty="0">
                          <a:solidFill>
                            <a:srgbClr val="4A09ED"/>
                          </a:solidFill>
                          <a:latin typeface="標楷體" panose="03000509000000000000" pitchFamily="65" charset="-120"/>
                          <a:ea typeface="標楷體" panose="03000509000000000000" pitchFamily="65" charset="-120"/>
                        </a:rPr>
                        <a:t>(</a:t>
                      </a:r>
                      <a:r>
                        <a:rPr lang="zh-TW" altLang="en-US" sz="2000" b="1" dirty="0">
                          <a:solidFill>
                            <a:srgbClr val="4A09ED"/>
                          </a:solidFill>
                          <a:latin typeface="標楷體" panose="03000509000000000000" pitchFamily="65" charset="-120"/>
                          <a:ea typeface="標楷體" panose="03000509000000000000" pitchFamily="65" charset="-120"/>
                        </a:rPr>
                        <a:t>未公告</a:t>
                      </a:r>
                      <a:r>
                        <a:rPr lang="en-US" altLang="zh-TW" sz="2000" b="1" dirty="0">
                          <a:solidFill>
                            <a:srgbClr val="4A09ED"/>
                          </a:solidFill>
                          <a:latin typeface="標楷體" panose="03000509000000000000" pitchFamily="65" charset="-120"/>
                          <a:ea typeface="標楷體" panose="03000509000000000000" pitchFamily="65" charset="-120"/>
                        </a:rPr>
                        <a:t>)</a:t>
                      </a:r>
                      <a:endParaRPr lang="zh-TW" altLang="en-US" sz="2000" b="1" dirty="0">
                        <a:solidFill>
                          <a:srgbClr val="4A09ED"/>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tc>
                  <a:txBody>
                    <a:bodyPr/>
                    <a:lstStyle/>
                    <a:p>
                      <a:pPr algn="ctr"/>
                      <a:r>
                        <a:rPr lang="en-US" altLang="zh-TW" sz="2000" b="1" dirty="0">
                          <a:solidFill>
                            <a:srgbClr val="4A09ED"/>
                          </a:solidFill>
                          <a:latin typeface="標楷體" panose="03000509000000000000" pitchFamily="65" charset="-120"/>
                          <a:ea typeface="標楷體" panose="03000509000000000000" pitchFamily="65" charset="-120"/>
                        </a:rPr>
                        <a:t>6</a:t>
                      </a:r>
                      <a:r>
                        <a:rPr lang="zh-TW" altLang="en-US" sz="2000" b="1" dirty="0">
                          <a:solidFill>
                            <a:srgbClr val="4A09ED"/>
                          </a:solidFill>
                          <a:latin typeface="標楷體" panose="03000509000000000000" pitchFamily="65" charset="-120"/>
                          <a:ea typeface="標楷體" panose="03000509000000000000" pitchFamily="65" charset="-120"/>
                        </a:rPr>
                        <a:t>月</a:t>
                      </a:r>
                      <a:r>
                        <a:rPr lang="en-US" altLang="zh-TW" sz="2000" b="1" dirty="0">
                          <a:solidFill>
                            <a:srgbClr val="4A09ED"/>
                          </a:solidFill>
                          <a:latin typeface="標楷體" panose="03000509000000000000" pitchFamily="65" charset="-120"/>
                          <a:ea typeface="標楷體" panose="03000509000000000000" pitchFamily="65" charset="-120"/>
                        </a:rPr>
                        <a:t>11</a:t>
                      </a:r>
                      <a:r>
                        <a:rPr lang="zh-TW" altLang="en-US" sz="2000" b="1" dirty="0">
                          <a:solidFill>
                            <a:srgbClr val="4A09ED"/>
                          </a:solidFill>
                          <a:latin typeface="標楷體" panose="03000509000000000000" pitchFamily="65" charset="-120"/>
                          <a:ea typeface="標楷體" panose="03000509000000000000" pitchFamily="65" charset="-120"/>
                        </a:rPr>
                        <a:t>日</a:t>
                      </a:r>
                    </a:p>
                  </a:txBody>
                  <a:tcPr marL="68579" marR="68579" marT="34287" marB="34287" anchor="ctr">
                    <a:cell3D prstMaterial="dkEdge">
                      <a:bevel/>
                      <a:lightRig rig="flood" dir="t"/>
                    </a:cell3D>
                    <a:solidFill>
                      <a:srgbClr val="FFEBFF"/>
                    </a:solidFill>
                  </a:tcPr>
                </a:tc>
                <a:tc>
                  <a:txBody>
                    <a:bodyPr/>
                    <a:lstStyle/>
                    <a:p>
                      <a:pPr algn="ctr"/>
                      <a:r>
                        <a:rPr lang="en-US" altLang="zh-TW" sz="2000" b="1" dirty="0">
                          <a:solidFill>
                            <a:srgbClr val="4A09ED"/>
                          </a:solidFill>
                          <a:latin typeface="標楷體" panose="03000509000000000000" pitchFamily="65" charset="-120"/>
                          <a:ea typeface="標楷體" panose="03000509000000000000" pitchFamily="65" charset="-120"/>
                        </a:rPr>
                        <a:t>6</a:t>
                      </a:r>
                      <a:r>
                        <a:rPr lang="zh-TW" altLang="en-US" sz="2000" b="1" dirty="0">
                          <a:solidFill>
                            <a:srgbClr val="4A09ED"/>
                          </a:solidFill>
                          <a:latin typeface="標楷體" panose="03000509000000000000" pitchFamily="65" charset="-120"/>
                          <a:ea typeface="標楷體" panose="03000509000000000000" pitchFamily="65" charset="-120"/>
                        </a:rPr>
                        <a:t>月○日</a:t>
                      </a:r>
                    </a:p>
                  </a:txBody>
                  <a:tcPr marL="68579" marR="68579" marT="34287" marB="34287" anchor="ctr">
                    <a:cell3D prstMaterial="dkEdge">
                      <a:bevel/>
                      <a:lightRig rig="flood" dir="t"/>
                    </a:cell3D>
                    <a:solidFill>
                      <a:srgbClr val="FFEBFF"/>
                    </a:solidFill>
                  </a:tcPr>
                </a:tc>
                <a:tc>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2000" b="1" kern="1200" dirty="0">
                          <a:solidFill>
                            <a:srgbClr val="4A09ED"/>
                          </a:solidFill>
                          <a:latin typeface="標楷體" panose="03000509000000000000" pitchFamily="65" charset="-120"/>
                          <a:ea typeface="標楷體" panose="03000509000000000000" pitchFamily="65" charset="-120"/>
                          <a:cs typeface="+mn-cs"/>
                        </a:rPr>
                        <a:t>7</a:t>
                      </a:r>
                      <a:r>
                        <a:rPr lang="zh-TW" altLang="en-US" sz="2000" b="1" kern="1200" dirty="0">
                          <a:solidFill>
                            <a:srgbClr val="4A09ED"/>
                          </a:solidFill>
                          <a:latin typeface="標楷體" panose="03000509000000000000" pitchFamily="65" charset="-120"/>
                          <a:ea typeface="標楷體" panose="03000509000000000000" pitchFamily="65" charset="-120"/>
                          <a:cs typeface="+mn-cs"/>
                        </a:rPr>
                        <a:t>月</a:t>
                      </a:r>
                      <a:r>
                        <a:rPr lang="en-US" altLang="zh-TW" sz="2000" b="1" kern="1200" dirty="0">
                          <a:solidFill>
                            <a:srgbClr val="4A09ED"/>
                          </a:solidFill>
                          <a:latin typeface="標楷體" panose="03000509000000000000" pitchFamily="65" charset="-120"/>
                          <a:ea typeface="標楷體" panose="03000509000000000000" pitchFamily="65" charset="-120"/>
                          <a:cs typeface="+mn-cs"/>
                        </a:rPr>
                        <a:t>14</a:t>
                      </a:r>
                      <a:r>
                        <a:rPr lang="zh-TW" altLang="en-US" sz="2000" b="1" kern="1200" dirty="0">
                          <a:solidFill>
                            <a:srgbClr val="4A09ED"/>
                          </a:solidFill>
                          <a:latin typeface="標楷體" panose="03000509000000000000" pitchFamily="65" charset="-120"/>
                          <a:ea typeface="標楷體" panose="03000509000000000000" pitchFamily="65" charset="-120"/>
                          <a:cs typeface="+mn-cs"/>
                        </a:rPr>
                        <a:t>日</a:t>
                      </a:r>
                      <a:endParaRPr lang="zh-TW" altLang="en-US" sz="2000" b="1" dirty="0">
                        <a:solidFill>
                          <a:srgbClr val="4A09ED"/>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extLst>
                  <a:ext uri="{0D108BD9-81ED-4DB2-BD59-A6C34878D82A}">
                    <a16:rowId xmlns:a16="http://schemas.microsoft.com/office/drawing/2014/main" xmlns="" val="2702300713"/>
                  </a:ext>
                </a:extLst>
              </a:tr>
            </a:tbl>
          </a:graphicData>
        </a:graphic>
      </p:graphicFrame>
      <p:graphicFrame>
        <p:nvGraphicFramePr>
          <p:cNvPr id="2" name="表格 1"/>
          <p:cNvGraphicFramePr>
            <a:graphicFrameLocks noGrp="1"/>
          </p:cNvGraphicFramePr>
          <p:nvPr>
            <p:extLst>
              <p:ext uri="{D42A27DB-BD31-4B8C-83A1-F6EECF244321}">
                <p14:modId xmlns:p14="http://schemas.microsoft.com/office/powerpoint/2010/main" val="2820869359"/>
              </p:ext>
            </p:extLst>
          </p:nvPr>
        </p:nvGraphicFramePr>
        <p:xfrm>
          <a:off x="2" y="976293"/>
          <a:ext cx="12191998" cy="3919065"/>
        </p:xfrm>
        <a:graphic>
          <a:graphicData uri="http://schemas.openxmlformats.org/drawingml/2006/table">
            <a:tbl>
              <a:tblPr firstRow="1" bandRow="1">
                <a:tableStyleId>{21E4AEA4-8DFA-4A89-87EB-49C32662AFE0}</a:tableStyleId>
              </a:tblPr>
              <a:tblGrid>
                <a:gridCol w="1741714">
                  <a:extLst>
                    <a:ext uri="{9D8B030D-6E8A-4147-A177-3AD203B41FA5}">
                      <a16:colId xmlns:a16="http://schemas.microsoft.com/office/drawing/2014/main" xmlns="" val="1096141654"/>
                    </a:ext>
                  </a:extLst>
                </a:gridCol>
                <a:gridCol w="1741714">
                  <a:extLst>
                    <a:ext uri="{9D8B030D-6E8A-4147-A177-3AD203B41FA5}">
                      <a16:colId xmlns:a16="http://schemas.microsoft.com/office/drawing/2014/main" xmlns="" val="4002786237"/>
                    </a:ext>
                  </a:extLst>
                </a:gridCol>
                <a:gridCol w="1741714">
                  <a:extLst>
                    <a:ext uri="{9D8B030D-6E8A-4147-A177-3AD203B41FA5}">
                      <a16:colId xmlns:a16="http://schemas.microsoft.com/office/drawing/2014/main" xmlns="" val="937956145"/>
                    </a:ext>
                  </a:extLst>
                </a:gridCol>
                <a:gridCol w="1741714">
                  <a:extLst>
                    <a:ext uri="{9D8B030D-6E8A-4147-A177-3AD203B41FA5}">
                      <a16:colId xmlns:a16="http://schemas.microsoft.com/office/drawing/2014/main" xmlns="" val="1271445792"/>
                    </a:ext>
                  </a:extLst>
                </a:gridCol>
                <a:gridCol w="1741714">
                  <a:extLst>
                    <a:ext uri="{9D8B030D-6E8A-4147-A177-3AD203B41FA5}">
                      <a16:colId xmlns:a16="http://schemas.microsoft.com/office/drawing/2014/main" xmlns="" val="1637430630"/>
                    </a:ext>
                  </a:extLst>
                </a:gridCol>
                <a:gridCol w="1741714">
                  <a:extLst>
                    <a:ext uri="{9D8B030D-6E8A-4147-A177-3AD203B41FA5}">
                      <a16:colId xmlns:a16="http://schemas.microsoft.com/office/drawing/2014/main" xmlns="" val="3251666208"/>
                    </a:ext>
                  </a:extLst>
                </a:gridCol>
                <a:gridCol w="1741714">
                  <a:extLst>
                    <a:ext uri="{9D8B030D-6E8A-4147-A177-3AD203B41FA5}">
                      <a16:colId xmlns:a16="http://schemas.microsoft.com/office/drawing/2014/main" xmlns="" val="719770175"/>
                    </a:ext>
                  </a:extLst>
                </a:gridCol>
              </a:tblGrid>
              <a:tr h="490071">
                <a:tc rowSpan="2">
                  <a:txBody>
                    <a:bodyPr/>
                    <a:lstStyle/>
                    <a:p>
                      <a:pPr marL="0" marR="0" lvl="0" indent="0" algn="ctr" defTabSz="685783" rtl="0" eaLnBrk="1" fontAlgn="auto" latinLnBrk="0" hangingPunct="1">
                        <a:lnSpc>
                          <a:spcPct val="150000"/>
                        </a:lnSpc>
                        <a:spcBef>
                          <a:spcPts val="0"/>
                        </a:spcBef>
                        <a:spcAft>
                          <a:spcPts val="0"/>
                        </a:spcAft>
                        <a:buClrTx/>
                        <a:buSzTx/>
                        <a:buFontTx/>
                        <a:buNone/>
                        <a:tabLst/>
                        <a:defRPr/>
                      </a:pPr>
                      <a:r>
                        <a:rPr lang="zh-TW" altLang="en-US" sz="2000" dirty="0">
                          <a:latin typeface="標楷體" panose="03000509000000000000" pitchFamily="65" charset="-120"/>
                          <a:ea typeface="標楷體" panose="03000509000000000000" pitchFamily="65" charset="-120"/>
                        </a:rPr>
                        <a:t>項目</a:t>
                      </a:r>
                      <a:endParaRPr lang="zh-TW" altLang="en-US" sz="1800" dirty="0">
                        <a:latin typeface="標楷體" panose="03000509000000000000" pitchFamily="65" charset="-120"/>
                        <a:ea typeface="標楷體" panose="03000509000000000000" pitchFamily="65" charset="-120"/>
                      </a:endParaRPr>
                    </a:p>
                  </a:txBody>
                  <a:tcPr>
                    <a:cell3D prstMaterial="dkEdge">
                      <a:bevel/>
                      <a:lightRig rig="flood" dir="t"/>
                    </a:cell3D>
                    <a:solidFill>
                      <a:schemeClr val="accent6"/>
                    </a:solidFill>
                  </a:tcPr>
                </a:tc>
                <a:tc gridSpan="2">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lang="zh-TW" altLang="en-US" sz="2000" dirty="0">
                          <a:solidFill>
                            <a:schemeClr val="bg1"/>
                          </a:solidFill>
                          <a:latin typeface="標楷體" panose="03000509000000000000" pitchFamily="65" charset="-120"/>
                          <a:ea typeface="標楷體" panose="03000509000000000000" pitchFamily="65" charset="-120"/>
                        </a:rPr>
                        <a:t>以競賽表現入學</a:t>
                      </a:r>
                      <a:endParaRPr lang="zh-TW" altLang="en-US" sz="2000" dirty="0">
                        <a:latin typeface="標楷體" panose="03000509000000000000" pitchFamily="65" charset="-120"/>
                        <a:ea typeface="標楷體" panose="03000509000000000000" pitchFamily="65" charset="-120"/>
                      </a:endParaRPr>
                    </a:p>
                  </a:txBody>
                  <a:tcPr>
                    <a:cell3D prstMaterial="dkEdge">
                      <a:bevel/>
                      <a:lightRig rig="flood" dir="t"/>
                    </a:cell3D>
                    <a:solidFill>
                      <a:schemeClr val="accent6"/>
                    </a:solidFill>
                  </a:tcPr>
                </a:tc>
                <a:tc hMerge="1">
                  <a:txBody>
                    <a:bodyPr/>
                    <a:lstStyle/>
                    <a:p>
                      <a:endParaRPr lang="zh-TW" altLang="en-US" dirty="0"/>
                    </a:p>
                  </a:txBody>
                  <a:tcPr/>
                </a:tc>
                <a:tc gridSpan="2">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lang="zh-TW" altLang="en-US" sz="2000" dirty="0">
                          <a:solidFill>
                            <a:schemeClr val="bg1"/>
                          </a:solidFill>
                          <a:latin typeface="標楷體" panose="03000509000000000000" pitchFamily="65" charset="-120"/>
                          <a:ea typeface="標楷體" panose="03000509000000000000" pitchFamily="65" charset="-120"/>
                        </a:rPr>
                        <a:t>聯合術科測驗</a:t>
                      </a:r>
                      <a:endParaRPr lang="zh-TW" altLang="en-US" sz="2000" dirty="0">
                        <a:latin typeface="標楷體" panose="03000509000000000000" pitchFamily="65" charset="-120"/>
                        <a:ea typeface="標楷體" panose="03000509000000000000" pitchFamily="65" charset="-120"/>
                      </a:endParaRPr>
                    </a:p>
                  </a:txBody>
                  <a:tcPr>
                    <a:cell3D prstMaterial="dkEdge">
                      <a:bevel/>
                      <a:lightRig rig="flood" dir="t"/>
                    </a:cell3D>
                    <a:solidFill>
                      <a:schemeClr val="accent6"/>
                    </a:solidFill>
                  </a:tcPr>
                </a:tc>
                <a:tc hMerge="1">
                  <a:txBody>
                    <a:bodyPr/>
                    <a:lstStyle/>
                    <a:p>
                      <a:endParaRPr lang="zh-TW" altLang="en-US" dirty="0"/>
                    </a:p>
                  </a:txBody>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2000" dirty="0">
                          <a:solidFill>
                            <a:schemeClr val="bg1"/>
                          </a:solidFill>
                          <a:latin typeface="標楷體" panose="03000509000000000000" pitchFamily="65" charset="-120"/>
                          <a:ea typeface="標楷體" panose="03000509000000000000" pitchFamily="65" charset="-120"/>
                        </a:rPr>
                        <a:t>分發報名</a:t>
                      </a:r>
                      <a:r>
                        <a:rPr lang="en-US" altLang="zh-TW" sz="2000" dirty="0">
                          <a:solidFill>
                            <a:schemeClr val="bg1"/>
                          </a:solidFill>
                          <a:latin typeface="標楷體" panose="03000509000000000000" pitchFamily="65" charset="-120"/>
                          <a:ea typeface="標楷體" panose="03000509000000000000" pitchFamily="65" charset="-120"/>
                        </a:rPr>
                        <a:t/>
                      </a:r>
                      <a:br>
                        <a:rPr lang="en-US" altLang="zh-TW" sz="2000" dirty="0">
                          <a:solidFill>
                            <a:schemeClr val="bg1"/>
                          </a:solidFill>
                          <a:latin typeface="標楷體" panose="03000509000000000000" pitchFamily="65" charset="-120"/>
                          <a:ea typeface="標楷體" panose="03000509000000000000" pitchFamily="65" charset="-120"/>
                        </a:rPr>
                      </a:br>
                      <a:r>
                        <a:rPr lang="zh-TW" altLang="en-US" sz="2000" dirty="0">
                          <a:solidFill>
                            <a:schemeClr val="bg1"/>
                          </a:solidFill>
                          <a:latin typeface="標楷體" panose="03000509000000000000" pitchFamily="65" charset="-120"/>
                          <a:ea typeface="標楷體" panose="03000509000000000000" pitchFamily="65" charset="-120"/>
                        </a:rPr>
                        <a:t>志願選填</a:t>
                      </a:r>
                    </a:p>
                  </a:txBody>
                  <a:tcPr marL="68579" marR="68579" marT="34287" marB="34287" anchor="ctr">
                    <a:cell3D prstMaterial="dkEdge">
                      <a:bevel/>
                      <a:lightRig rig="flood" dir="t"/>
                    </a:cell3D>
                    <a:solidFill>
                      <a:schemeClr val="accent6"/>
                    </a:solidFill>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2000" b="1" dirty="0">
                          <a:solidFill>
                            <a:schemeClr val="bg1"/>
                          </a:solidFill>
                          <a:latin typeface="標楷體" panose="03000509000000000000" pitchFamily="65" charset="-120"/>
                          <a:ea typeface="標楷體" panose="03000509000000000000" pitchFamily="65" charset="-120"/>
                        </a:rPr>
                        <a:t>放榜</a:t>
                      </a:r>
                      <a:r>
                        <a:rPr lang="en-US" altLang="zh-TW" sz="2000" b="1" dirty="0">
                          <a:solidFill>
                            <a:schemeClr val="bg1"/>
                          </a:solidFill>
                          <a:latin typeface="標楷體" panose="03000509000000000000" pitchFamily="65" charset="-120"/>
                          <a:ea typeface="標楷體" panose="03000509000000000000" pitchFamily="65" charset="-120"/>
                        </a:rPr>
                        <a:t/>
                      </a:r>
                      <a:br>
                        <a:rPr lang="en-US" altLang="zh-TW" sz="2000" b="1" dirty="0">
                          <a:solidFill>
                            <a:schemeClr val="bg1"/>
                          </a:solidFill>
                          <a:latin typeface="標楷體" panose="03000509000000000000" pitchFamily="65" charset="-120"/>
                          <a:ea typeface="標楷體" panose="03000509000000000000" pitchFamily="65" charset="-120"/>
                        </a:rPr>
                      </a:br>
                      <a:r>
                        <a:rPr lang="zh-TW" altLang="en-US" sz="2000" b="1" dirty="0">
                          <a:solidFill>
                            <a:schemeClr val="bg1"/>
                          </a:solidFill>
                          <a:latin typeface="標楷體" panose="03000509000000000000" pitchFamily="65" charset="-120"/>
                          <a:ea typeface="標楷體" panose="03000509000000000000" pitchFamily="65" charset="-120"/>
                        </a:rPr>
                        <a:t>報到</a:t>
                      </a:r>
                    </a:p>
                  </a:txBody>
                  <a:tcPr marL="68579" marR="68579" marT="34287" marB="34287" anchor="ctr">
                    <a:cell3D prstMaterial="dkEdge">
                      <a:bevel/>
                      <a:lightRig rig="flood" dir="t"/>
                    </a:cell3D>
                    <a:solidFill>
                      <a:schemeClr val="accent6"/>
                    </a:solidFill>
                  </a:tcPr>
                </a:tc>
                <a:extLst>
                  <a:ext uri="{0D108BD9-81ED-4DB2-BD59-A6C34878D82A}">
                    <a16:rowId xmlns:a16="http://schemas.microsoft.com/office/drawing/2014/main" xmlns="" val="2349944246"/>
                  </a:ext>
                </a:extLst>
              </a:tr>
              <a:tr h="418654">
                <a:tc vMerge="1">
                  <a:txBody>
                    <a:bodyPr/>
                    <a:lstStyle/>
                    <a:p>
                      <a:endParaRPr lang="zh-TW" altLang="en-US"/>
                    </a:p>
                  </a:txBody>
                  <a:tcPr/>
                </a:tc>
                <a:tc>
                  <a:txBody>
                    <a:bodyPr/>
                    <a:lstStyle/>
                    <a:p>
                      <a:pPr algn="ctr"/>
                      <a:r>
                        <a:rPr lang="zh-TW" altLang="en-US" sz="2000" b="1" dirty="0">
                          <a:solidFill>
                            <a:srgbClr val="4A09ED"/>
                          </a:solidFill>
                          <a:latin typeface="標楷體" panose="03000509000000000000" pitchFamily="65" charset="-120"/>
                          <a:ea typeface="標楷體" panose="03000509000000000000" pitchFamily="65" charset="-120"/>
                        </a:rPr>
                        <a:t>報名</a:t>
                      </a:r>
                    </a:p>
                  </a:txBody>
                  <a:tcPr marL="68579" marR="68579" marT="34287" marB="34287" anchor="ctr">
                    <a:cell3D prstMaterial="dkEdge">
                      <a:bevel/>
                      <a:lightRig rig="flood" dir="t"/>
                    </a:cell3D>
                    <a:solidFill>
                      <a:schemeClr val="accent4">
                        <a:lumMod val="60000"/>
                        <a:lumOff val="40000"/>
                      </a:schemeClr>
                    </a:solidFill>
                  </a:tcPr>
                </a:tc>
                <a:tc>
                  <a:txBody>
                    <a:bodyPr/>
                    <a:lstStyle/>
                    <a:p>
                      <a:pPr algn="ctr"/>
                      <a:r>
                        <a:rPr lang="zh-TW" altLang="en-US" sz="2000" b="1" dirty="0">
                          <a:solidFill>
                            <a:srgbClr val="4A09ED"/>
                          </a:solidFill>
                          <a:latin typeface="標楷體" panose="03000509000000000000" pitchFamily="65" charset="-120"/>
                          <a:ea typeface="標楷體" panose="03000509000000000000" pitchFamily="65" charset="-120"/>
                        </a:rPr>
                        <a:t>放榜</a:t>
                      </a:r>
                      <a:r>
                        <a:rPr lang="en-US" altLang="zh-TW" sz="2000" b="1" dirty="0">
                          <a:solidFill>
                            <a:srgbClr val="4A09ED"/>
                          </a:solidFill>
                          <a:latin typeface="標楷體" panose="03000509000000000000" pitchFamily="65" charset="-120"/>
                          <a:ea typeface="標楷體" panose="03000509000000000000" pitchFamily="65" charset="-120"/>
                        </a:rPr>
                        <a:t>/</a:t>
                      </a:r>
                      <a:r>
                        <a:rPr lang="zh-TW" altLang="en-US" sz="2000" b="1" dirty="0">
                          <a:solidFill>
                            <a:srgbClr val="4A09ED"/>
                          </a:solidFill>
                          <a:latin typeface="標楷體" panose="03000509000000000000" pitchFamily="65" charset="-120"/>
                          <a:ea typeface="標楷體" panose="03000509000000000000" pitchFamily="65" charset="-120"/>
                        </a:rPr>
                        <a:t>報到</a:t>
                      </a:r>
                    </a:p>
                  </a:txBody>
                  <a:tcPr marL="68579" marR="68579" marT="34287" marB="34287" anchor="ctr">
                    <a:cell3D prstMaterial="dkEdge">
                      <a:bevel/>
                      <a:lightRig rig="flood" dir="t"/>
                    </a:cell3D>
                    <a:solidFill>
                      <a:schemeClr val="accent4">
                        <a:lumMod val="60000"/>
                        <a:lumOff val="40000"/>
                      </a:schemeClr>
                    </a:solidFill>
                  </a:tcPr>
                </a:tc>
                <a:tc>
                  <a:txBody>
                    <a:bodyPr/>
                    <a:lstStyle/>
                    <a:p>
                      <a:pPr algn="ctr"/>
                      <a:r>
                        <a:rPr lang="zh-TW" altLang="en-US" sz="2000" b="1" dirty="0">
                          <a:solidFill>
                            <a:srgbClr val="4A09ED"/>
                          </a:solidFill>
                          <a:latin typeface="標楷體" panose="03000509000000000000" pitchFamily="65" charset="-120"/>
                          <a:ea typeface="標楷體" panose="03000509000000000000" pitchFamily="65" charset="-120"/>
                        </a:rPr>
                        <a:t>報名</a:t>
                      </a:r>
                    </a:p>
                  </a:txBody>
                  <a:tcPr marL="68579" marR="68579" marT="34287" marB="34287" anchor="ctr">
                    <a:cell3D prstMaterial="dkEdge">
                      <a:bevel/>
                      <a:lightRig rig="flood" dir="t"/>
                    </a:cell3D>
                    <a:solidFill>
                      <a:schemeClr val="accent4">
                        <a:lumMod val="60000"/>
                        <a:lumOff val="40000"/>
                      </a:schemeClr>
                    </a:solidFill>
                  </a:tcPr>
                </a:tc>
                <a:tc>
                  <a:txBody>
                    <a:bodyPr/>
                    <a:lstStyle/>
                    <a:p>
                      <a:pPr algn="ctr"/>
                      <a:r>
                        <a:rPr lang="zh-TW" altLang="en-US" sz="2000" b="1" dirty="0">
                          <a:solidFill>
                            <a:srgbClr val="4A09ED"/>
                          </a:solidFill>
                          <a:latin typeface="標楷體" panose="03000509000000000000" pitchFamily="65" charset="-120"/>
                          <a:ea typeface="標楷體" panose="03000509000000000000" pitchFamily="65" charset="-120"/>
                        </a:rPr>
                        <a:t>測驗</a:t>
                      </a:r>
                    </a:p>
                  </a:txBody>
                  <a:tcPr marL="68579" marR="68579" marT="34287" marB="34287" anchor="ctr">
                    <a:cell3D prstMaterial="dkEdge">
                      <a:bevel/>
                      <a:lightRig rig="flood" dir="t"/>
                    </a:cell3D>
                    <a:solidFill>
                      <a:schemeClr val="accent4">
                        <a:lumMod val="60000"/>
                        <a:lumOff val="40000"/>
                      </a:schemeClr>
                    </a:solidFill>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xmlns="" val="1696188779"/>
                  </a:ext>
                </a:extLst>
              </a:tr>
              <a:tr h="75258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2000" b="1" dirty="0">
                          <a:solidFill>
                            <a:srgbClr val="4A09ED"/>
                          </a:solidFill>
                          <a:latin typeface="標楷體" panose="03000509000000000000" pitchFamily="65" charset="-120"/>
                          <a:ea typeface="標楷體" panose="03000509000000000000" pitchFamily="65" charset="-120"/>
                        </a:rPr>
                        <a:t>美術班</a:t>
                      </a:r>
                      <a:r>
                        <a:rPr lang="en-US" altLang="zh-TW" sz="2000" b="1" dirty="0">
                          <a:solidFill>
                            <a:srgbClr val="4A09ED"/>
                          </a:solidFill>
                          <a:latin typeface="標楷體" panose="03000509000000000000" pitchFamily="65" charset="-120"/>
                          <a:ea typeface="標楷體" panose="03000509000000000000" pitchFamily="65" charset="-120"/>
                        </a:rPr>
                        <a:t/>
                      </a:r>
                      <a:br>
                        <a:rPr lang="en-US" altLang="zh-TW" sz="2000" b="1" dirty="0">
                          <a:solidFill>
                            <a:srgbClr val="4A09ED"/>
                          </a:solidFill>
                          <a:latin typeface="標楷體" panose="03000509000000000000" pitchFamily="65" charset="-120"/>
                          <a:ea typeface="標楷體" panose="03000509000000000000" pitchFamily="65" charset="-120"/>
                        </a:rPr>
                      </a:br>
                      <a:r>
                        <a:rPr lang="zh-TW" altLang="en-US" sz="1600" b="1" dirty="0">
                          <a:solidFill>
                            <a:schemeClr val="tx1">
                              <a:lumMod val="75000"/>
                            </a:schemeClr>
                          </a:solidFill>
                          <a:latin typeface="標楷體" panose="03000509000000000000" pitchFamily="65" charset="-120"/>
                          <a:ea typeface="標楷體" panose="03000509000000000000" pitchFamily="65" charset="-120"/>
                        </a:rPr>
                        <a:t>三重高中</a:t>
                      </a:r>
                      <a:endParaRPr lang="en-US" altLang="zh-TW" sz="1600" b="1" dirty="0">
                        <a:solidFill>
                          <a:schemeClr val="tx1">
                            <a:lumMod val="75000"/>
                          </a:schemeClr>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tc>
                  <a:txBody>
                    <a:bodyPr/>
                    <a:lstStyle/>
                    <a:p>
                      <a:pPr marL="0" algn="ctr" defTabSz="685783" rtl="0" eaLnBrk="1" latinLnBrk="0" hangingPunct="1"/>
                      <a:r>
                        <a:rPr lang="en-US" altLang="zh-TW" sz="2000" b="1" kern="1200" dirty="0">
                          <a:solidFill>
                            <a:srgbClr val="4A09ED"/>
                          </a:solidFill>
                          <a:latin typeface="標楷體" panose="03000509000000000000" pitchFamily="65" charset="-120"/>
                          <a:ea typeface="標楷體" panose="03000509000000000000" pitchFamily="65" charset="-120"/>
                          <a:cs typeface="+mn-cs"/>
                        </a:rPr>
                        <a:t>3/13-3/17</a:t>
                      </a:r>
                      <a:endParaRPr lang="zh-TW" altLang="en-US" sz="2000" b="1" kern="1200" dirty="0">
                        <a:solidFill>
                          <a:srgbClr val="4A09ED"/>
                        </a:solidFill>
                        <a:latin typeface="標楷體" panose="03000509000000000000" pitchFamily="65" charset="-120"/>
                        <a:ea typeface="標楷體" panose="03000509000000000000" pitchFamily="65" charset="-120"/>
                        <a:cs typeface="+mn-cs"/>
                      </a:endParaRPr>
                    </a:p>
                  </a:txBody>
                  <a:tcPr marL="68579" marR="68579" marT="34287" marB="34287" anchor="ctr">
                    <a:cell3D prstMaterial="dkEdge">
                      <a:bevel/>
                      <a:lightRig rig="flood" dir="t"/>
                    </a:cell3D>
                    <a:solidFill>
                      <a:srgbClr val="FFEBFF"/>
                    </a:solidFill>
                  </a:tcPr>
                </a:tc>
                <a:tc>
                  <a:txBody>
                    <a:bodyPr/>
                    <a:lstStyle/>
                    <a:p>
                      <a:pPr marL="0" algn="ctr" defTabSz="685783" rtl="0" eaLnBrk="1" latinLnBrk="0" hangingPunct="1"/>
                      <a:r>
                        <a:rPr lang="en-US" altLang="zh-TW" sz="2000" b="1" kern="1200" dirty="0">
                          <a:solidFill>
                            <a:srgbClr val="4A09ED"/>
                          </a:solidFill>
                          <a:latin typeface="標楷體" panose="03000509000000000000" pitchFamily="65" charset="-120"/>
                          <a:ea typeface="標楷體" panose="03000509000000000000" pitchFamily="65" charset="-120"/>
                          <a:cs typeface="+mn-cs"/>
                        </a:rPr>
                        <a:t>3/27</a:t>
                      </a:r>
                      <a:r>
                        <a:rPr lang="zh-TW" altLang="en-US" sz="2000" b="1" kern="1200" dirty="0">
                          <a:solidFill>
                            <a:srgbClr val="4A09ED"/>
                          </a:solidFill>
                          <a:latin typeface="標楷體" panose="03000509000000000000" pitchFamily="65" charset="-120"/>
                          <a:ea typeface="標楷體" panose="03000509000000000000" pitchFamily="65" charset="-120"/>
                          <a:cs typeface="+mn-cs"/>
                        </a:rPr>
                        <a:t>放榜</a:t>
                      </a:r>
                      <a:r>
                        <a:rPr lang="en-US" altLang="zh-TW" sz="2000" b="1" kern="1200" dirty="0">
                          <a:solidFill>
                            <a:srgbClr val="4A09ED"/>
                          </a:solidFill>
                          <a:latin typeface="標楷體" panose="03000509000000000000" pitchFamily="65" charset="-120"/>
                          <a:ea typeface="標楷體" panose="03000509000000000000" pitchFamily="65" charset="-120"/>
                          <a:cs typeface="+mn-cs"/>
                        </a:rPr>
                        <a:t/>
                      </a:r>
                      <a:br>
                        <a:rPr lang="en-US" altLang="zh-TW" sz="2000" b="1" kern="1200" dirty="0">
                          <a:solidFill>
                            <a:srgbClr val="4A09ED"/>
                          </a:solidFill>
                          <a:latin typeface="標楷體" panose="03000509000000000000" pitchFamily="65" charset="-120"/>
                          <a:ea typeface="標楷體" panose="03000509000000000000" pitchFamily="65" charset="-120"/>
                          <a:cs typeface="+mn-cs"/>
                        </a:rPr>
                      </a:br>
                      <a:r>
                        <a:rPr lang="en-US" altLang="zh-TW" sz="2000" b="1" kern="1200" dirty="0">
                          <a:solidFill>
                            <a:srgbClr val="4A09ED"/>
                          </a:solidFill>
                          <a:latin typeface="標楷體" panose="03000509000000000000" pitchFamily="65" charset="-120"/>
                          <a:ea typeface="標楷體" panose="03000509000000000000" pitchFamily="65" charset="-120"/>
                          <a:cs typeface="+mn-cs"/>
                        </a:rPr>
                        <a:t>3/28</a:t>
                      </a:r>
                      <a:r>
                        <a:rPr lang="zh-TW" altLang="en-US" sz="2000" b="1" kern="1200" dirty="0">
                          <a:solidFill>
                            <a:srgbClr val="4A09ED"/>
                          </a:solidFill>
                          <a:latin typeface="標楷體" panose="03000509000000000000" pitchFamily="65" charset="-120"/>
                          <a:ea typeface="標楷體" panose="03000509000000000000" pitchFamily="65" charset="-120"/>
                          <a:cs typeface="+mn-cs"/>
                        </a:rPr>
                        <a:t>報到</a:t>
                      </a:r>
                    </a:p>
                  </a:txBody>
                  <a:tcPr marL="68579" marR="68579" marT="34287" marB="34287" anchor="ctr">
                    <a:cell3D prstMaterial="dkEdge">
                      <a:bevel/>
                      <a:lightRig rig="flood" dir="t"/>
                    </a:cell3D>
                    <a:solidFill>
                      <a:srgbClr val="FFEBFF"/>
                    </a:solidFill>
                  </a:tcPr>
                </a:tc>
                <a:tc>
                  <a:txBody>
                    <a:bodyPr/>
                    <a:lstStyle/>
                    <a:p>
                      <a:pPr marL="0" algn="ctr" defTabSz="685783" rtl="0" eaLnBrk="1" latinLnBrk="0" hangingPunct="1"/>
                      <a:r>
                        <a:rPr lang="en-US" altLang="zh-TW" sz="2000" b="1" kern="1200" dirty="0">
                          <a:solidFill>
                            <a:srgbClr val="4A09ED"/>
                          </a:solidFill>
                          <a:latin typeface="標楷體" panose="03000509000000000000" pitchFamily="65" charset="-120"/>
                          <a:ea typeface="標楷體" panose="03000509000000000000" pitchFamily="65" charset="-120"/>
                          <a:cs typeface="+mn-cs"/>
                        </a:rPr>
                        <a:t>2/13-2/24</a:t>
                      </a:r>
                      <a:endParaRPr lang="zh-TW" altLang="en-US" sz="2000" b="1" kern="1200" dirty="0">
                        <a:solidFill>
                          <a:srgbClr val="4A09ED"/>
                        </a:solidFill>
                        <a:latin typeface="標楷體" panose="03000509000000000000" pitchFamily="65" charset="-120"/>
                        <a:ea typeface="標楷體" panose="03000509000000000000" pitchFamily="65" charset="-120"/>
                        <a:cs typeface="+mn-cs"/>
                      </a:endParaRPr>
                    </a:p>
                  </a:txBody>
                  <a:tcPr marL="68579" marR="68579" marT="34287" marB="34287" anchor="ctr">
                    <a:cell3D prstMaterial="dkEdge">
                      <a:bevel/>
                      <a:lightRig rig="flood" dir="t"/>
                    </a:cell3D>
                    <a:solidFill>
                      <a:srgbClr val="FFEBFF"/>
                    </a:solidFill>
                  </a:tcPr>
                </a:tc>
                <a:tc>
                  <a:txBody>
                    <a:bodyPr/>
                    <a:lstStyle/>
                    <a:p>
                      <a:pPr marL="0" algn="ctr" defTabSz="685783" rtl="0" eaLnBrk="1" latinLnBrk="0" hangingPunct="1"/>
                      <a:r>
                        <a:rPr lang="en-US" altLang="zh-TW" sz="2000" b="1" kern="1200" dirty="0">
                          <a:solidFill>
                            <a:srgbClr val="4A09ED"/>
                          </a:solidFill>
                          <a:latin typeface="標楷體" panose="03000509000000000000" pitchFamily="65" charset="-120"/>
                          <a:ea typeface="標楷體" panose="03000509000000000000" pitchFamily="65" charset="-120"/>
                          <a:cs typeface="+mn-cs"/>
                        </a:rPr>
                        <a:t>4</a:t>
                      </a:r>
                      <a:r>
                        <a:rPr lang="zh-TW" altLang="en-US" sz="2000" b="1" kern="1200" dirty="0">
                          <a:solidFill>
                            <a:srgbClr val="4A09ED"/>
                          </a:solidFill>
                          <a:latin typeface="標楷體" panose="03000509000000000000" pitchFamily="65" charset="-120"/>
                          <a:ea typeface="標楷體" panose="03000509000000000000" pitchFamily="65" charset="-120"/>
                          <a:cs typeface="+mn-cs"/>
                        </a:rPr>
                        <a:t>月</a:t>
                      </a:r>
                      <a:r>
                        <a:rPr lang="en-US" altLang="zh-TW" sz="2000" b="1" kern="1200" dirty="0">
                          <a:solidFill>
                            <a:srgbClr val="4A09ED"/>
                          </a:solidFill>
                          <a:latin typeface="標楷體" panose="03000509000000000000" pitchFamily="65" charset="-120"/>
                          <a:ea typeface="標楷體" panose="03000509000000000000" pitchFamily="65" charset="-120"/>
                          <a:cs typeface="+mn-cs"/>
                        </a:rPr>
                        <a:t>8</a:t>
                      </a:r>
                      <a:r>
                        <a:rPr lang="zh-TW" altLang="en-US" sz="2000" b="1" kern="1200" dirty="0">
                          <a:solidFill>
                            <a:srgbClr val="4A09ED"/>
                          </a:solidFill>
                          <a:latin typeface="標楷體" panose="03000509000000000000" pitchFamily="65" charset="-120"/>
                          <a:ea typeface="標楷體" panose="03000509000000000000" pitchFamily="65" charset="-120"/>
                          <a:cs typeface="+mn-cs"/>
                        </a:rPr>
                        <a:t>日</a:t>
                      </a:r>
                    </a:p>
                  </a:txBody>
                  <a:tcPr marL="68579" marR="68579" marT="34287" marB="34287" anchor="ctr">
                    <a:cell3D prstMaterial="dkEdge">
                      <a:bevel/>
                      <a:lightRig rig="flood" dir="t"/>
                    </a:cell3D>
                    <a:solidFill>
                      <a:srgbClr val="FFEBFF"/>
                    </a:solidFill>
                  </a:tcPr>
                </a:tc>
                <a:tc>
                  <a:txBody>
                    <a:bodyPr/>
                    <a:lstStyle/>
                    <a:p>
                      <a:pPr algn="ctr"/>
                      <a:r>
                        <a:rPr lang="en-US" altLang="zh-TW" sz="2000" b="1" dirty="0">
                          <a:solidFill>
                            <a:srgbClr val="4A09ED"/>
                          </a:solidFill>
                          <a:latin typeface="標楷體" panose="03000509000000000000" pitchFamily="65" charset="-120"/>
                          <a:ea typeface="標楷體" panose="03000509000000000000" pitchFamily="65" charset="-120"/>
                        </a:rPr>
                        <a:t>6/9-6/15</a:t>
                      </a:r>
                      <a:br>
                        <a:rPr lang="en-US" altLang="zh-TW" sz="2000" b="1" dirty="0">
                          <a:solidFill>
                            <a:srgbClr val="4A09ED"/>
                          </a:solidFill>
                          <a:latin typeface="標楷體" panose="03000509000000000000" pitchFamily="65" charset="-120"/>
                          <a:ea typeface="標楷體" panose="03000509000000000000" pitchFamily="65" charset="-120"/>
                        </a:rPr>
                      </a:br>
                      <a:r>
                        <a:rPr lang="en-US" altLang="zh-TW" sz="2000" b="1" dirty="0">
                          <a:solidFill>
                            <a:srgbClr val="4A09ED"/>
                          </a:solidFill>
                          <a:latin typeface="標楷體" panose="03000509000000000000" pitchFamily="65" charset="-120"/>
                          <a:ea typeface="標楷體" panose="03000509000000000000" pitchFamily="65" charset="-120"/>
                        </a:rPr>
                        <a:t>6/26-6/30</a:t>
                      </a:r>
                      <a:endParaRPr lang="zh-TW" altLang="en-US" sz="2000" b="1" dirty="0">
                        <a:solidFill>
                          <a:srgbClr val="4A09ED"/>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lang="zh-TW" altLang="en-US" sz="2000" b="1" dirty="0">
                          <a:solidFill>
                            <a:srgbClr val="FF0000"/>
                          </a:solidFill>
                          <a:latin typeface="標楷體" panose="03000509000000000000" pitchFamily="65" charset="-120"/>
                          <a:ea typeface="標楷體" panose="03000509000000000000" pitchFamily="65" charset="-120"/>
                        </a:rPr>
                        <a:t>放榜：</a:t>
                      </a:r>
                      <a:r>
                        <a:rPr lang="en-US" altLang="zh-TW" sz="2000" b="1" dirty="0">
                          <a:solidFill>
                            <a:srgbClr val="FF0000"/>
                          </a:solidFill>
                          <a:latin typeface="標楷體" panose="03000509000000000000" pitchFamily="65" charset="-120"/>
                          <a:ea typeface="標楷體" panose="03000509000000000000" pitchFamily="65" charset="-120"/>
                        </a:rPr>
                        <a:t>7/11</a:t>
                      </a:r>
                      <a:br>
                        <a:rPr lang="en-US" altLang="zh-TW" sz="2000" b="1" dirty="0">
                          <a:solidFill>
                            <a:srgbClr val="FF0000"/>
                          </a:solidFill>
                          <a:latin typeface="標楷體" panose="03000509000000000000" pitchFamily="65" charset="-120"/>
                          <a:ea typeface="標楷體" panose="03000509000000000000" pitchFamily="65" charset="-120"/>
                        </a:rPr>
                      </a:br>
                      <a:r>
                        <a:rPr lang="zh-TW" altLang="en-US" sz="2000" b="1" dirty="0">
                          <a:solidFill>
                            <a:srgbClr val="FF0000"/>
                          </a:solidFill>
                          <a:latin typeface="標楷體" panose="03000509000000000000" pitchFamily="65" charset="-120"/>
                          <a:ea typeface="標楷體" panose="03000509000000000000" pitchFamily="65" charset="-120"/>
                        </a:rPr>
                        <a:t>報到：</a:t>
                      </a:r>
                      <a:r>
                        <a:rPr lang="en-US" altLang="zh-TW" sz="2000" b="1" dirty="0">
                          <a:solidFill>
                            <a:srgbClr val="FF0000"/>
                          </a:solidFill>
                          <a:latin typeface="標楷體" panose="03000509000000000000" pitchFamily="65" charset="-120"/>
                          <a:ea typeface="標楷體" panose="03000509000000000000" pitchFamily="65" charset="-120"/>
                        </a:rPr>
                        <a:t>7/12</a:t>
                      </a:r>
                      <a:endParaRPr lang="zh-TW" altLang="en-US" sz="2000" b="1" dirty="0">
                        <a:solidFill>
                          <a:srgbClr val="FF0000"/>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extLst>
                  <a:ext uri="{0D108BD9-81ED-4DB2-BD59-A6C34878D82A}">
                    <a16:rowId xmlns:a16="http://schemas.microsoft.com/office/drawing/2014/main" xmlns="" val="3681966384"/>
                  </a:ext>
                </a:extLst>
              </a:tr>
              <a:tr h="75258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2000" b="1" dirty="0">
                          <a:solidFill>
                            <a:srgbClr val="4A09ED"/>
                          </a:solidFill>
                          <a:latin typeface="標楷體" panose="03000509000000000000" pitchFamily="65" charset="-120"/>
                          <a:ea typeface="標楷體" panose="03000509000000000000" pitchFamily="65" charset="-120"/>
                        </a:rPr>
                        <a:t>音樂班</a:t>
                      </a:r>
                      <a:r>
                        <a:rPr lang="en-US" altLang="zh-TW" sz="2000" b="1" dirty="0">
                          <a:solidFill>
                            <a:srgbClr val="4A09ED"/>
                          </a:solidFill>
                          <a:latin typeface="標楷體" panose="03000509000000000000" pitchFamily="65" charset="-120"/>
                          <a:ea typeface="標楷體" panose="03000509000000000000" pitchFamily="65" charset="-120"/>
                        </a:rPr>
                        <a:t/>
                      </a:r>
                      <a:br>
                        <a:rPr lang="en-US" altLang="zh-TW" sz="2000" b="1" dirty="0">
                          <a:solidFill>
                            <a:srgbClr val="4A09ED"/>
                          </a:solidFill>
                          <a:latin typeface="標楷體" panose="03000509000000000000" pitchFamily="65" charset="-120"/>
                          <a:ea typeface="標楷體" panose="03000509000000000000" pitchFamily="65" charset="-120"/>
                        </a:rPr>
                      </a:br>
                      <a:r>
                        <a:rPr lang="zh-TW" altLang="en-US" sz="1600" b="1" dirty="0">
                          <a:solidFill>
                            <a:schemeClr val="tx1">
                              <a:lumMod val="75000"/>
                            </a:schemeClr>
                          </a:solidFill>
                          <a:latin typeface="標楷體" panose="03000509000000000000" pitchFamily="65" charset="-120"/>
                          <a:ea typeface="標楷體" panose="03000509000000000000" pitchFamily="65" charset="-120"/>
                        </a:rPr>
                        <a:t>基隆高中</a:t>
                      </a:r>
                      <a:endParaRPr lang="en-US" altLang="zh-TW" sz="1600" b="1" dirty="0">
                        <a:solidFill>
                          <a:schemeClr val="tx1">
                            <a:lumMod val="75000"/>
                          </a:schemeClr>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tc>
                  <a:txBody>
                    <a:bodyPr/>
                    <a:lstStyle/>
                    <a:p>
                      <a:pPr marL="0" algn="ctr" defTabSz="685783" rtl="0" eaLnBrk="1" latinLnBrk="0" hangingPunct="1"/>
                      <a:r>
                        <a:rPr lang="en-US" altLang="zh-TW" sz="2000" b="1" kern="1200" dirty="0">
                          <a:solidFill>
                            <a:srgbClr val="4A09ED"/>
                          </a:solidFill>
                          <a:latin typeface="標楷體" panose="03000509000000000000" pitchFamily="65" charset="-120"/>
                          <a:ea typeface="標楷體" panose="03000509000000000000" pitchFamily="65" charset="-120"/>
                          <a:cs typeface="+mn-cs"/>
                        </a:rPr>
                        <a:t>3/20-3/27</a:t>
                      </a:r>
                      <a:endParaRPr lang="zh-TW" altLang="en-US" sz="2000" b="1" kern="1200" dirty="0">
                        <a:solidFill>
                          <a:srgbClr val="4A09ED"/>
                        </a:solidFill>
                        <a:latin typeface="標楷體" panose="03000509000000000000" pitchFamily="65" charset="-120"/>
                        <a:ea typeface="標楷體" panose="03000509000000000000" pitchFamily="65" charset="-120"/>
                        <a:cs typeface="+mn-cs"/>
                      </a:endParaRPr>
                    </a:p>
                  </a:txBody>
                  <a:tcPr marL="68579" marR="68579" marT="34287" marB="34287" anchor="ctr">
                    <a:cell3D prstMaterial="dkEdge">
                      <a:bevel/>
                      <a:lightRig rig="flood" dir="t"/>
                    </a:cell3D>
                    <a:solidFill>
                      <a:srgbClr val="FFEBFF"/>
                    </a:solidFill>
                  </a:tcPr>
                </a:tc>
                <a:tc>
                  <a:txBody>
                    <a:bodyPr/>
                    <a:lstStyle/>
                    <a:p>
                      <a:pPr marL="0" algn="ctr" defTabSz="685783" rtl="0" eaLnBrk="1" latinLnBrk="0" hangingPunct="1"/>
                      <a:r>
                        <a:rPr lang="en-US" altLang="zh-TW" sz="2000" b="1" kern="1200" dirty="0">
                          <a:solidFill>
                            <a:srgbClr val="4A09ED"/>
                          </a:solidFill>
                          <a:latin typeface="標楷體" panose="03000509000000000000" pitchFamily="65" charset="-120"/>
                          <a:ea typeface="標楷體" panose="03000509000000000000" pitchFamily="65" charset="-120"/>
                          <a:cs typeface="+mn-cs"/>
                        </a:rPr>
                        <a:t>4/7</a:t>
                      </a:r>
                      <a:r>
                        <a:rPr lang="zh-TW" altLang="en-US" sz="2000" b="1" kern="1200" dirty="0">
                          <a:solidFill>
                            <a:srgbClr val="4A09ED"/>
                          </a:solidFill>
                          <a:latin typeface="標楷體" panose="03000509000000000000" pitchFamily="65" charset="-120"/>
                          <a:ea typeface="標楷體" panose="03000509000000000000" pitchFamily="65" charset="-120"/>
                          <a:cs typeface="+mn-cs"/>
                        </a:rPr>
                        <a:t>放榜</a:t>
                      </a:r>
                      <a:r>
                        <a:rPr lang="en-US" altLang="zh-TW" sz="2000" b="1" kern="1200" dirty="0">
                          <a:solidFill>
                            <a:srgbClr val="4A09ED"/>
                          </a:solidFill>
                          <a:latin typeface="標楷體" panose="03000509000000000000" pitchFamily="65" charset="-120"/>
                          <a:ea typeface="標楷體" panose="03000509000000000000" pitchFamily="65" charset="-120"/>
                          <a:cs typeface="+mn-cs"/>
                        </a:rPr>
                        <a:t/>
                      </a:r>
                      <a:br>
                        <a:rPr lang="en-US" altLang="zh-TW" sz="2000" b="1" kern="1200" dirty="0">
                          <a:solidFill>
                            <a:srgbClr val="4A09ED"/>
                          </a:solidFill>
                          <a:latin typeface="標楷體" panose="03000509000000000000" pitchFamily="65" charset="-120"/>
                          <a:ea typeface="標楷體" panose="03000509000000000000" pitchFamily="65" charset="-120"/>
                          <a:cs typeface="+mn-cs"/>
                        </a:rPr>
                      </a:br>
                      <a:r>
                        <a:rPr lang="en-US" altLang="zh-TW" sz="2000" b="1" kern="1200" dirty="0">
                          <a:solidFill>
                            <a:srgbClr val="4A09ED"/>
                          </a:solidFill>
                          <a:latin typeface="標楷體" panose="03000509000000000000" pitchFamily="65" charset="-120"/>
                          <a:ea typeface="標楷體" panose="03000509000000000000" pitchFamily="65" charset="-120"/>
                          <a:cs typeface="+mn-cs"/>
                        </a:rPr>
                        <a:t>4/10</a:t>
                      </a:r>
                      <a:r>
                        <a:rPr lang="zh-TW" altLang="en-US" sz="2000" b="1" kern="1200" dirty="0">
                          <a:solidFill>
                            <a:srgbClr val="4A09ED"/>
                          </a:solidFill>
                          <a:latin typeface="標楷體" panose="03000509000000000000" pitchFamily="65" charset="-120"/>
                          <a:ea typeface="標楷體" panose="03000509000000000000" pitchFamily="65" charset="-120"/>
                          <a:cs typeface="+mn-cs"/>
                        </a:rPr>
                        <a:t>報到</a:t>
                      </a:r>
                    </a:p>
                  </a:txBody>
                  <a:tcPr marL="68579" marR="68579" marT="34287" marB="34287" anchor="ctr">
                    <a:cell3D prstMaterial="dkEdge">
                      <a:bevel/>
                      <a:lightRig rig="flood" dir="t"/>
                    </a:cell3D>
                    <a:solidFill>
                      <a:srgbClr val="FFEBFF"/>
                    </a:solidFill>
                  </a:tcPr>
                </a:tc>
                <a:tc>
                  <a:txBody>
                    <a:bodyPr/>
                    <a:lstStyle/>
                    <a:p>
                      <a:pPr marL="0" algn="ctr" defTabSz="685783" rtl="0" eaLnBrk="1" latinLnBrk="0" hangingPunct="1"/>
                      <a:r>
                        <a:rPr lang="en-US" altLang="zh-TW" sz="2000" b="1" kern="1200" dirty="0">
                          <a:solidFill>
                            <a:srgbClr val="4A09ED"/>
                          </a:solidFill>
                          <a:latin typeface="標楷體" panose="03000509000000000000" pitchFamily="65" charset="-120"/>
                          <a:ea typeface="標楷體" panose="03000509000000000000" pitchFamily="65" charset="-120"/>
                          <a:cs typeface="+mn-cs"/>
                        </a:rPr>
                        <a:t>2/13-2/24</a:t>
                      </a:r>
                      <a:endParaRPr lang="zh-TW" altLang="en-US" sz="2000" b="1" kern="1200" dirty="0">
                        <a:solidFill>
                          <a:srgbClr val="4A09ED"/>
                        </a:solidFill>
                        <a:latin typeface="標楷體" panose="03000509000000000000" pitchFamily="65" charset="-120"/>
                        <a:ea typeface="標楷體" panose="03000509000000000000" pitchFamily="65" charset="-120"/>
                        <a:cs typeface="+mn-cs"/>
                      </a:endParaRPr>
                    </a:p>
                  </a:txBody>
                  <a:tcPr marL="68579" marR="68579" marT="34287" marB="34287" anchor="ctr">
                    <a:cell3D prstMaterial="dkEdge">
                      <a:bevel/>
                      <a:lightRig rig="flood" dir="t"/>
                    </a:cell3D>
                    <a:solidFill>
                      <a:srgbClr val="FFEBFF"/>
                    </a:solidFill>
                  </a:tcPr>
                </a:tc>
                <a:tc>
                  <a:txBody>
                    <a:bodyPr/>
                    <a:lstStyle/>
                    <a:p>
                      <a:pPr marL="0" algn="ctr" defTabSz="685783" rtl="0" eaLnBrk="1" latinLnBrk="0" hangingPunct="1"/>
                      <a:r>
                        <a:rPr lang="en-US" altLang="zh-TW" sz="2000" b="1" kern="1200" dirty="0">
                          <a:solidFill>
                            <a:srgbClr val="4A09ED"/>
                          </a:solidFill>
                          <a:latin typeface="標楷體" panose="03000509000000000000" pitchFamily="65" charset="-120"/>
                          <a:ea typeface="標楷體" panose="03000509000000000000" pitchFamily="65" charset="-120"/>
                          <a:cs typeface="+mn-cs"/>
                        </a:rPr>
                        <a:t>4/15-4/17</a:t>
                      </a:r>
                      <a:endParaRPr lang="zh-TW" altLang="en-US" sz="2000" b="1" kern="1200" dirty="0">
                        <a:solidFill>
                          <a:srgbClr val="4A09ED"/>
                        </a:solidFill>
                        <a:latin typeface="標楷體" panose="03000509000000000000" pitchFamily="65" charset="-120"/>
                        <a:ea typeface="標楷體" panose="03000509000000000000" pitchFamily="65" charset="-120"/>
                        <a:cs typeface="+mn-cs"/>
                      </a:endParaRPr>
                    </a:p>
                  </a:txBody>
                  <a:tcPr marL="68579" marR="68579" marT="34287" marB="34287" anchor="ctr">
                    <a:cell3D prstMaterial="dkEdge">
                      <a:bevel/>
                      <a:lightRig rig="flood" dir="t"/>
                    </a:cell3D>
                    <a:solidFill>
                      <a:srgbClr val="FFEBFF"/>
                    </a:solidFill>
                  </a:tcPr>
                </a:tc>
                <a:tc>
                  <a:txBody>
                    <a:bodyPr/>
                    <a:lstStyle/>
                    <a:p>
                      <a:pPr algn="ctr"/>
                      <a:r>
                        <a:rPr lang="en-US" altLang="zh-TW" sz="2000" b="1" dirty="0">
                          <a:solidFill>
                            <a:srgbClr val="4A09ED"/>
                          </a:solidFill>
                          <a:latin typeface="標楷體" panose="03000509000000000000" pitchFamily="65" charset="-120"/>
                          <a:ea typeface="標楷體" panose="03000509000000000000" pitchFamily="65" charset="-120"/>
                        </a:rPr>
                        <a:t>6/9-6/15</a:t>
                      </a:r>
                      <a:br>
                        <a:rPr lang="en-US" altLang="zh-TW" sz="2000" b="1" dirty="0">
                          <a:solidFill>
                            <a:srgbClr val="4A09ED"/>
                          </a:solidFill>
                          <a:latin typeface="標楷體" panose="03000509000000000000" pitchFamily="65" charset="-120"/>
                          <a:ea typeface="標楷體" panose="03000509000000000000" pitchFamily="65" charset="-120"/>
                        </a:rPr>
                      </a:br>
                      <a:r>
                        <a:rPr lang="en-US" altLang="zh-TW" sz="2000" b="1" dirty="0">
                          <a:solidFill>
                            <a:srgbClr val="4A09ED"/>
                          </a:solidFill>
                          <a:latin typeface="標楷體" panose="03000509000000000000" pitchFamily="65" charset="-120"/>
                          <a:ea typeface="標楷體" panose="03000509000000000000" pitchFamily="65" charset="-120"/>
                        </a:rPr>
                        <a:t>6/26-6/30</a:t>
                      </a:r>
                      <a:endParaRPr lang="zh-TW" altLang="en-US" sz="2000" b="1" dirty="0">
                        <a:solidFill>
                          <a:srgbClr val="4A09ED"/>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lang="zh-TW" altLang="en-US" sz="2000" b="1" dirty="0">
                          <a:solidFill>
                            <a:srgbClr val="FF0000"/>
                          </a:solidFill>
                          <a:latin typeface="標楷體" panose="03000509000000000000" pitchFamily="65" charset="-120"/>
                          <a:ea typeface="標楷體" panose="03000509000000000000" pitchFamily="65" charset="-120"/>
                        </a:rPr>
                        <a:t>放榜：</a:t>
                      </a:r>
                      <a:r>
                        <a:rPr lang="en-US" altLang="zh-TW" sz="2000" b="1" dirty="0">
                          <a:solidFill>
                            <a:srgbClr val="FF0000"/>
                          </a:solidFill>
                          <a:latin typeface="標楷體" panose="03000509000000000000" pitchFamily="65" charset="-120"/>
                          <a:ea typeface="標楷體" panose="03000509000000000000" pitchFamily="65" charset="-120"/>
                        </a:rPr>
                        <a:t>7/11</a:t>
                      </a:r>
                      <a:br>
                        <a:rPr lang="en-US" altLang="zh-TW" sz="2000" b="1" dirty="0">
                          <a:solidFill>
                            <a:srgbClr val="FF0000"/>
                          </a:solidFill>
                          <a:latin typeface="標楷體" panose="03000509000000000000" pitchFamily="65" charset="-120"/>
                          <a:ea typeface="標楷體" panose="03000509000000000000" pitchFamily="65" charset="-120"/>
                        </a:rPr>
                      </a:br>
                      <a:r>
                        <a:rPr lang="zh-TW" altLang="en-US" sz="2000" b="1" dirty="0">
                          <a:solidFill>
                            <a:srgbClr val="FF0000"/>
                          </a:solidFill>
                          <a:latin typeface="標楷體" panose="03000509000000000000" pitchFamily="65" charset="-120"/>
                          <a:ea typeface="標楷體" panose="03000509000000000000" pitchFamily="65" charset="-120"/>
                        </a:rPr>
                        <a:t>報到：</a:t>
                      </a:r>
                      <a:r>
                        <a:rPr lang="en-US" altLang="zh-TW" sz="2000" b="1" dirty="0">
                          <a:solidFill>
                            <a:srgbClr val="FF0000"/>
                          </a:solidFill>
                          <a:latin typeface="標楷體" panose="03000509000000000000" pitchFamily="65" charset="-120"/>
                          <a:ea typeface="標楷體" panose="03000509000000000000" pitchFamily="65" charset="-120"/>
                        </a:rPr>
                        <a:t>7/12</a:t>
                      </a:r>
                      <a:endParaRPr lang="zh-TW" altLang="en-US" sz="2000" b="1" dirty="0">
                        <a:solidFill>
                          <a:srgbClr val="FF0000"/>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extLst>
                  <a:ext uri="{0D108BD9-81ED-4DB2-BD59-A6C34878D82A}">
                    <a16:rowId xmlns:a16="http://schemas.microsoft.com/office/drawing/2014/main" xmlns="" val="1222921832"/>
                  </a:ext>
                </a:extLst>
              </a:tr>
              <a:tr h="75258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2000" b="1" dirty="0">
                          <a:solidFill>
                            <a:srgbClr val="4A09ED"/>
                          </a:solidFill>
                          <a:latin typeface="標楷體" panose="03000509000000000000" pitchFamily="65" charset="-120"/>
                          <a:ea typeface="標楷體" panose="03000509000000000000" pitchFamily="65" charset="-120"/>
                        </a:rPr>
                        <a:t>舞蹈班</a:t>
                      </a:r>
                      <a:r>
                        <a:rPr lang="en-US" altLang="zh-TW" sz="2000" b="1" dirty="0">
                          <a:solidFill>
                            <a:srgbClr val="4A09ED"/>
                          </a:solidFill>
                          <a:latin typeface="標楷體" panose="03000509000000000000" pitchFamily="65" charset="-120"/>
                          <a:ea typeface="標楷體" panose="03000509000000000000" pitchFamily="65" charset="-120"/>
                        </a:rPr>
                        <a:t/>
                      </a:r>
                      <a:br>
                        <a:rPr lang="en-US" altLang="zh-TW" sz="2000" b="1" dirty="0">
                          <a:solidFill>
                            <a:srgbClr val="4A09ED"/>
                          </a:solidFill>
                          <a:latin typeface="標楷體" panose="03000509000000000000" pitchFamily="65" charset="-120"/>
                          <a:ea typeface="標楷體" panose="03000509000000000000" pitchFamily="65" charset="-120"/>
                        </a:rPr>
                      </a:br>
                      <a:r>
                        <a:rPr lang="zh-TW" altLang="en-US" sz="1600" b="1" dirty="0">
                          <a:solidFill>
                            <a:schemeClr val="tx1">
                              <a:lumMod val="75000"/>
                            </a:schemeClr>
                          </a:solidFill>
                          <a:latin typeface="標楷體" panose="03000509000000000000" pitchFamily="65" charset="-120"/>
                          <a:ea typeface="標楷體" panose="03000509000000000000" pitchFamily="65" charset="-120"/>
                        </a:rPr>
                        <a:t>中正高中</a:t>
                      </a:r>
                      <a:endParaRPr lang="en-US" altLang="zh-TW" sz="1600" b="1" dirty="0">
                        <a:solidFill>
                          <a:schemeClr val="tx1">
                            <a:lumMod val="75000"/>
                          </a:schemeClr>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tc>
                  <a:txBody>
                    <a:bodyPr/>
                    <a:lstStyle/>
                    <a:p>
                      <a:pPr marL="0" algn="ctr" defTabSz="685783" rtl="0" eaLnBrk="1" latinLnBrk="0" hangingPunct="1"/>
                      <a:r>
                        <a:rPr lang="en-US" altLang="zh-TW" sz="2000" b="1" kern="1200" dirty="0">
                          <a:solidFill>
                            <a:srgbClr val="4A09ED"/>
                          </a:solidFill>
                          <a:latin typeface="標楷體" panose="03000509000000000000" pitchFamily="65" charset="-120"/>
                          <a:ea typeface="標楷體" panose="03000509000000000000" pitchFamily="65" charset="-120"/>
                          <a:cs typeface="+mn-cs"/>
                        </a:rPr>
                        <a:t>3/20-3/27</a:t>
                      </a:r>
                      <a:endParaRPr lang="zh-TW" altLang="en-US" sz="2000" b="1" kern="1200" dirty="0">
                        <a:solidFill>
                          <a:srgbClr val="4A09ED"/>
                        </a:solidFill>
                        <a:latin typeface="標楷體" panose="03000509000000000000" pitchFamily="65" charset="-120"/>
                        <a:ea typeface="標楷體" panose="03000509000000000000" pitchFamily="65" charset="-120"/>
                        <a:cs typeface="+mn-cs"/>
                      </a:endParaRPr>
                    </a:p>
                  </a:txBody>
                  <a:tcPr marL="68579" marR="68579" marT="34287" marB="34287" anchor="ctr">
                    <a:cell3D prstMaterial="dkEdge">
                      <a:bevel/>
                      <a:lightRig rig="flood" dir="t"/>
                    </a:cell3D>
                    <a:solidFill>
                      <a:srgbClr val="FFEBFF"/>
                    </a:solidFill>
                  </a:tcPr>
                </a:tc>
                <a:tc>
                  <a:txBody>
                    <a:bodyPr/>
                    <a:lstStyle/>
                    <a:p>
                      <a:pPr marL="0" algn="ctr" defTabSz="685783" rtl="0" eaLnBrk="1" latinLnBrk="0" hangingPunct="1"/>
                      <a:r>
                        <a:rPr lang="en-US" altLang="zh-TW" sz="2000" b="1" kern="1200" dirty="0">
                          <a:solidFill>
                            <a:srgbClr val="4A09ED"/>
                          </a:solidFill>
                          <a:latin typeface="標楷體" panose="03000509000000000000" pitchFamily="65" charset="-120"/>
                          <a:ea typeface="標楷體" panose="03000509000000000000" pitchFamily="65" charset="-120"/>
                          <a:cs typeface="+mn-cs"/>
                        </a:rPr>
                        <a:t>4/7</a:t>
                      </a:r>
                      <a:r>
                        <a:rPr lang="zh-TW" altLang="en-US" sz="2000" b="1" kern="1200" dirty="0">
                          <a:solidFill>
                            <a:srgbClr val="4A09ED"/>
                          </a:solidFill>
                          <a:latin typeface="標楷體" panose="03000509000000000000" pitchFamily="65" charset="-120"/>
                          <a:ea typeface="標楷體" panose="03000509000000000000" pitchFamily="65" charset="-120"/>
                          <a:cs typeface="+mn-cs"/>
                        </a:rPr>
                        <a:t>放榜</a:t>
                      </a:r>
                      <a:r>
                        <a:rPr lang="en-US" altLang="zh-TW" sz="2000" b="1" kern="1200" dirty="0">
                          <a:solidFill>
                            <a:srgbClr val="4A09ED"/>
                          </a:solidFill>
                          <a:latin typeface="標楷體" panose="03000509000000000000" pitchFamily="65" charset="-120"/>
                          <a:ea typeface="標楷體" panose="03000509000000000000" pitchFamily="65" charset="-120"/>
                          <a:cs typeface="+mn-cs"/>
                        </a:rPr>
                        <a:t/>
                      </a:r>
                      <a:br>
                        <a:rPr lang="en-US" altLang="zh-TW" sz="2000" b="1" kern="1200" dirty="0">
                          <a:solidFill>
                            <a:srgbClr val="4A09ED"/>
                          </a:solidFill>
                          <a:latin typeface="標楷體" panose="03000509000000000000" pitchFamily="65" charset="-120"/>
                          <a:ea typeface="標楷體" panose="03000509000000000000" pitchFamily="65" charset="-120"/>
                          <a:cs typeface="+mn-cs"/>
                        </a:rPr>
                      </a:br>
                      <a:r>
                        <a:rPr lang="en-US" altLang="zh-TW" sz="2000" b="1" kern="1200" dirty="0">
                          <a:solidFill>
                            <a:srgbClr val="4A09ED"/>
                          </a:solidFill>
                          <a:latin typeface="標楷體" panose="03000509000000000000" pitchFamily="65" charset="-120"/>
                          <a:ea typeface="標楷體" panose="03000509000000000000" pitchFamily="65" charset="-120"/>
                          <a:cs typeface="+mn-cs"/>
                        </a:rPr>
                        <a:t>4/10</a:t>
                      </a:r>
                      <a:r>
                        <a:rPr lang="zh-TW" altLang="en-US" sz="2000" b="1" kern="1200" dirty="0">
                          <a:solidFill>
                            <a:srgbClr val="4A09ED"/>
                          </a:solidFill>
                          <a:latin typeface="標楷體" panose="03000509000000000000" pitchFamily="65" charset="-120"/>
                          <a:ea typeface="標楷體" panose="03000509000000000000" pitchFamily="65" charset="-120"/>
                          <a:cs typeface="+mn-cs"/>
                        </a:rPr>
                        <a:t>報到</a:t>
                      </a:r>
                    </a:p>
                  </a:txBody>
                  <a:tcPr marL="68579" marR="68579" marT="34287" marB="34287" anchor="ctr">
                    <a:cell3D prstMaterial="dkEdge">
                      <a:bevel/>
                      <a:lightRig rig="flood" dir="t"/>
                    </a:cell3D>
                    <a:solidFill>
                      <a:srgbClr val="FFEBFF"/>
                    </a:solidFill>
                  </a:tcPr>
                </a:tc>
                <a:tc>
                  <a:txBody>
                    <a:bodyPr/>
                    <a:lstStyle/>
                    <a:p>
                      <a:pPr marL="0" algn="ctr" defTabSz="685783" rtl="0" eaLnBrk="1" latinLnBrk="0" hangingPunct="1"/>
                      <a:r>
                        <a:rPr lang="en-US" altLang="zh-TW" sz="2000" b="1" kern="1200" dirty="0">
                          <a:solidFill>
                            <a:srgbClr val="4A09ED"/>
                          </a:solidFill>
                          <a:latin typeface="標楷體" panose="03000509000000000000" pitchFamily="65" charset="-120"/>
                          <a:ea typeface="標楷體" panose="03000509000000000000" pitchFamily="65" charset="-120"/>
                          <a:cs typeface="+mn-cs"/>
                        </a:rPr>
                        <a:t>2/13-2/24</a:t>
                      </a:r>
                      <a:endParaRPr lang="zh-TW" altLang="en-US" sz="2000" b="1" kern="1200" dirty="0">
                        <a:solidFill>
                          <a:srgbClr val="4A09ED"/>
                        </a:solidFill>
                        <a:latin typeface="標楷體" panose="03000509000000000000" pitchFamily="65" charset="-120"/>
                        <a:ea typeface="標楷體" panose="03000509000000000000" pitchFamily="65" charset="-120"/>
                        <a:cs typeface="+mn-cs"/>
                      </a:endParaRPr>
                    </a:p>
                  </a:txBody>
                  <a:tcPr marL="68579" marR="68579" marT="34287" marB="34287" anchor="ctr">
                    <a:cell3D prstMaterial="dkEdge">
                      <a:bevel/>
                      <a:lightRig rig="flood" dir="t"/>
                    </a:cell3D>
                    <a:solidFill>
                      <a:srgbClr val="FFEBFF"/>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altLang="zh-TW" sz="2000" b="1"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4</a:t>
                      </a:r>
                      <a:r>
                        <a:rPr kumimoji="0" lang="zh-TW" altLang="en-US" sz="2000" b="1"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月</a:t>
                      </a:r>
                      <a:r>
                        <a:rPr kumimoji="0" lang="en-US" altLang="zh-TW" sz="2000" b="1"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15</a:t>
                      </a:r>
                      <a:r>
                        <a:rPr kumimoji="0" lang="zh-TW" altLang="en-US" sz="2000" b="1"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日</a:t>
                      </a:r>
                      <a:endParaRPr lang="zh-TW" altLang="en-US" sz="2000" b="1" kern="1200" dirty="0">
                        <a:solidFill>
                          <a:srgbClr val="4A09ED"/>
                        </a:solidFill>
                        <a:latin typeface="標楷體" panose="03000509000000000000" pitchFamily="65" charset="-120"/>
                        <a:ea typeface="標楷體" panose="03000509000000000000" pitchFamily="65" charset="-120"/>
                        <a:cs typeface="+mn-cs"/>
                      </a:endParaRPr>
                    </a:p>
                  </a:txBody>
                  <a:tcPr marL="68579" marR="68579" marT="34287" marB="34287" anchor="ctr">
                    <a:cell3D prstMaterial="dkEdge">
                      <a:bevel/>
                      <a:lightRig rig="flood" dir="t"/>
                    </a:cell3D>
                    <a:solidFill>
                      <a:srgbClr val="FFEBFF"/>
                    </a:solidFill>
                  </a:tcPr>
                </a:tc>
                <a:tc>
                  <a:txBody>
                    <a:bodyPr/>
                    <a:lstStyle/>
                    <a:p>
                      <a:pPr algn="ctr"/>
                      <a:r>
                        <a:rPr lang="en-US" altLang="zh-TW" sz="2000" b="1" dirty="0">
                          <a:solidFill>
                            <a:srgbClr val="4A09ED"/>
                          </a:solidFill>
                          <a:latin typeface="標楷體" panose="03000509000000000000" pitchFamily="65" charset="-120"/>
                          <a:ea typeface="標楷體" panose="03000509000000000000" pitchFamily="65" charset="-120"/>
                        </a:rPr>
                        <a:t>6/9-6/15</a:t>
                      </a:r>
                      <a:br>
                        <a:rPr lang="en-US" altLang="zh-TW" sz="2000" b="1" dirty="0">
                          <a:solidFill>
                            <a:srgbClr val="4A09ED"/>
                          </a:solidFill>
                          <a:latin typeface="標楷體" panose="03000509000000000000" pitchFamily="65" charset="-120"/>
                          <a:ea typeface="標楷體" panose="03000509000000000000" pitchFamily="65" charset="-120"/>
                        </a:rPr>
                      </a:br>
                      <a:r>
                        <a:rPr lang="en-US" altLang="zh-TW" sz="2000" b="1" dirty="0">
                          <a:solidFill>
                            <a:srgbClr val="4A09ED"/>
                          </a:solidFill>
                          <a:latin typeface="標楷體" panose="03000509000000000000" pitchFamily="65" charset="-120"/>
                          <a:ea typeface="標楷體" panose="03000509000000000000" pitchFamily="65" charset="-120"/>
                        </a:rPr>
                        <a:t>6/26-6/30</a:t>
                      </a:r>
                      <a:endParaRPr lang="zh-TW" altLang="en-US" sz="2000" b="1" dirty="0">
                        <a:solidFill>
                          <a:srgbClr val="4A09ED"/>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lang="zh-TW" altLang="en-US" sz="2000" b="1" dirty="0">
                          <a:solidFill>
                            <a:srgbClr val="FF0000"/>
                          </a:solidFill>
                          <a:latin typeface="標楷體" panose="03000509000000000000" pitchFamily="65" charset="-120"/>
                          <a:ea typeface="標楷體" panose="03000509000000000000" pitchFamily="65" charset="-120"/>
                        </a:rPr>
                        <a:t>放榜：</a:t>
                      </a:r>
                      <a:r>
                        <a:rPr lang="en-US" altLang="zh-TW" sz="2000" b="1" dirty="0">
                          <a:solidFill>
                            <a:srgbClr val="FF0000"/>
                          </a:solidFill>
                          <a:latin typeface="標楷體" panose="03000509000000000000" pitchFamily="65" charset="-120"/>
                          <a:ea typeface="標楷體" panose="03000509000000000000" pitchFamily="65" charset="-120"/>
                        </a:rPr>
                        <a:t>7/11</a:t>
                      </a:r>
                      <a:br>
                        <a:rPr lang="en-US" altLang="zh-TW" sz="2000" b="1" dirty="0">
                          <a:solidFill>
                            <a:srgbClr val="FF0000"/>
                          </a:solidFill>
                          <a:latin typeface="標楷體" panose="03000509000000000000" pitchFamily="65" charset="-120"/>
                          <a:ea typeface="標楷體" panose="03000509000000000000" pitchFamily="65" charset="-120"/>
                        </a:rPr>
                      </a:br>
                      <a:r>
                        <a:rPr lang="zh-TW" altLang="en-US" sz="2000" b="1" dirty="0">
                          <a:solidFill>
                            <a:srgbClr val="FF0000"/>
                          </a:solidFill>
                          <a:latin typeface="標楷體" panose="03000509000000000000" pitchFamily="65" charset="-120"/>
                          <a:ea typeface="標楷體" panose="03000509000000000000" pitchFamily="65" charset="-120"/>
                        </a:rPr>
                        <a:t>報到：</a:t>
                      </a:r>
                      <a:r>
                        <a:rPr lang="en-US" altLang="zh-TW" sz="2000" b="1" dirty="0">
                          <a:solidFill>
                            <a:srgbClr val="FF0000"/>
                          </a:solidFill>
                          <a:latin typeface="標楷體" panose="03000509000000000000" pitchFamily="65" charset="-120"/>
                          <a:ea typeface="標楷體" panose="03000509000000000000" pitchFamily="65" charset="-120"/>
                        </a:rPr>
                        <a:t>7/12</a:t>
                      </a:r>
                      <a:endParaRPr lang="zh-TW" altLang="en-US" sz="2000" b="1" dirty="0">
                        <a:solidFill>
                          <a:srgbClr val="FF0000"/>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extLst>
                  <a:ext uri="{0D108BD9-81ED-4DB2-BD59-A6C34878D82A}">
                    <a16:rowId xmlns:a16="http://schemas.microsoft.com/office/drawing/2014/main" xmlns="" val="3947640037"/>
                  </a:ext>
                </a:extLst>
              </a:tr>
              <a:tr h="75258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2000" b="1" dirty="0">
                          <a:solidFill>
                            <a:srgbClr val="4A09ED"/>
                          </a:solidFill>
                          <a:latin typeface="標楷體" panose="03000509000000000000" pitchFamily="65" charset="-120"/>
                          <a:ea typeface="標楷體" panose="03000509000000000000" pitchFamily="65" charset="-120"/>
                        </a:rPr>
                        <a:t>戲劇班</a:t>
                      </a:r>
                      <a:r>
                        <a:rPr lang="en-US" altLang="zh-TW" sz="2000" b="1" dirty="0">
                          <a:solidFill>
                            <a:srgbClr val="4A09ED"/>
                          </a:solidFill>
                          <a:latin typeface="標楷體" panose="03000509000000000000" pitchFamily="65" charset="-120"/>
                          <a:ea typeface="標楷體" panose="03000509000000000000" pitchFamily="65" charset="-120"/>
                        </a:rPr>
                        <a:t/>
                      </a:r>
                      <a:br>
                        <a:rPr lang="en-US" altLang="zh-TW" sz="2000" b="1" dirty="0">
                          <a:solidFill>
                            <a:srgbClr val="4A09ED"/>
                          </a:solidFill>
                          <a:latin typeface="標楷體" panose="03000509000000000000" pitchFamily="65" charset="-120"/>
                          <a:ea typeface="標楷體" panose="03000509000000000000" pitchFamily="65" charset="-120"/>
                        </a:rPr>
                      </a:br>
                      <a:r>
                        <a:rPr lang="zh-TW" altLang="en-US" sz="1600" b="1" dirty="0">
                          <a:solidFill>
                            <a:schemeClr val="tx1">
                              <a:lumMod val="75000"/>
                            </a:schemeClr>
                          </a:solidFill>
                          <a:latin typeface="標楷體" panose="03000509000000000000" pitchFamily="65" charset="-120"/>
                          <a:ea typeface="標楷體" panose="03000509000000000000" pitchFamily="65" charset="-120"/>
                        </a:rPr>
                        <a:t>復興高中</a:t>
                      </a:r>
                      <a:endParaRPr lang="en-US" altLang="zh-TW" sz="1600" b="1" dirty="0">
                        <a:solidFill>
                          <a:schemeClr val="tx1">
                            <a:lumMod val="75000"/>
                          </a:schemeClr>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altLang="zh-TW" sz="2000" b="1"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rPr>
                        <a:t>-</a:t>
                      </a:r>
                      <a:endParaRPr kumimoji="0" lang="zh-TW" altLang="en-US" sz="2000" b="1" i="0" u="none" strike="noStrike" kern="1200" cap="none" spc="0" normalizeH="0" baseline="0" noProof="0" dirty="0">
                        <a:ln>
                          <a:noFill/>
                        </a:ln>
                        <a:solidFill>
                          <a:srgbClr val="4A09ED"/>
                        </a:solidFill>
                        <a:effectLst/>
                        <a:uLnTx/>
                        <a:uFillTx/>
                        <a:latin typeface="標楷體" panose="03000509000000000000" pitchFamily="65" charset="-120"/>
                        <a:ea typeface="標楷體" panose="03000509000000000000" pitchFamily="65" charset="-120"/>
                        <a:cs typeface="+mn-cs"/>
                      </a:endParaRPr>
                    </a:p>
                  </a:txBody>
                  <a:tcPr marL="68579" marR="68579" marT="34287" marB="34287" anchor="ctr">
                    <a:cell3D prstMaterial="dkEdge">
                      <a:bevel/>
                      <a:lightRig rig="flood" dir="t"/>
                    </a:cell3D>
                    <a:solidFill>
                      <a:srgbClr val="FFEBFF"/>
                    </a:solidFill>
                  </a:tcPr>
                </a:tc>
                <a:tc>
                  <a:txBody>
                    <a:bodyPr/>
                    <a:lstStyle/>
                    <a:p>
                      <a:pPr marL="0" algn="ctr" defTabSz="685783" rtl="0" eaLnBrk="1" latinLnBrk="0" hangingPunct="1"/>
                      <a:r>
                        <a:rPr lang="en-US" altLang="zh-TW" sz="2000" b="1" kern="1200" dirty="0">
                          <a:solidFill>
                            <a:srgbClr val="4A09ED"/>
                          </a:solidFill>
                          <a:latin typeface="標楷體" panose="03000509000000000000" pitchFamily="65" charset="-120"/>
                          <a:ea typeface="標楷體" panose="03000509000000000000" pitchFamily="65" charset="-120"/>
                          <a:cs typeface="+mn-cs"/>
                        </a:rPr>
                        <a:t>-</a:t>
                      </a:r>
                      <a:endParaRPr lang="zh-TW" altLang="en-US" sz="2000" b="1" kern="1200" dirty="0">
                        <a:solidFill>
                          <a:srgbClr val="4A09ED"/>
                        </a:solidFill>
                        <a:latin typeface="標楷體" panose="03000509000000000000" pitchFamily="65" charset="-120"/>
                        <a:ea typeface="標楷體" panose="03000509000000000000" pitchFamily="65" charset="-120"/>
                        <a:cs typeface="+mn-cs"/>
                      </a:endParaRPr>
                    </a:p>
                  </a:txBody>
                  <a:tcPr marL="68579" marR="68579" marT="34287" marB="34287" anchor="ctr">
                    <a:cell3D prstMaterial="dkEdge">
                      <a:bevel/>
                      <a:lightRig rig="flood" dir="t"/>
                    </a:cell3D>
                    <a:solidFill>
                      <a:srgbClr val="FFEBFF"/>
                    </a:solidFill>
                  </a:tcPr>
                </a:tc>
                <a:tc>
                  <a:txBody>
                    <a:bodyPr/>
                    <a:lstStyle/>
                    <a:p>
                      <a:pPr marL="0" algn="ctr" defTabSz="685783" rtl="0" eaLnBrk="1" latinLnBrk="0" hangingPunct="1"/>
                      <a:r>
                        <a:rPr lang="en-US" altLang="zh-TW" sz="2000" b="1" kern="1200" dirty="0">
                          <a:solidFill>
                            <a:srgbClr val="4A09ED"/>
                          </a:solidFill>
                          <a:latin typeface="標楷體" panose="03000509000000000000" pitchFamily="65" charset="-120"/>
                          <a:ea typeface="標楷體" panose="03000509000000000000" pitchFamily="65" charset="-120"/>
                          <a:cs typeface="+mn-cs"/>
                        </a:rPr>
                        <a:t>2/13-2/24</a:t>
                      </a:r>
                      <a:endParaRPr lang="zh-TW" altLang="en-US" sz="2000" b="1" kern="1200" dirty="0">
                        <a:solidFill>
                          <a:srgbClr val="4A09ED"/>
                        </a:solidFill>
                        <a:latin typeface="標楷體" panose="03000509000000000000" pitchFamily="65" charset="-120"/>
                        <a:ea typeface="標楷體" panose="03000509000000000000" pitchFamily="65" charset="-120"/>
                        <a:cs typeface="+mn-cs"/>
                      </a:endParaRPr>
                    </a:p>
                  </a:txBody>
                  <a:tcPr marL="68579" marR="68579" marT="34287" marB="34287" anchor="ctr">
                    <a:cell3D prstMaterial="dkEdge">
                      <a:bevel/>
                      <a:lightRig rig="flood" dir="t"/>
                    </a:cell3D>
                    <a:solidFill>
                      <a:srgbClr val="FFEBFF"/>
                    </a:solidFill>
                  </a:tcPr>
                </a:tc>
                <a:tc>
                  <a:txBody>
                    <a:bodyPr/>
                    <a:lstStyle/>
                    <a:p>
                      <a:pPr marL="0" algn="ctr" defTabSz="685783" rtl="0" eaLnBrk="1" latinLnBrk="0" hangingPunct="1"/>
                      <a:r>
                        <a:rPr lang="en-US" altLang="zh-TW" sz="2000" b="1" kern="1200" dirty="0">
                          <a:solidFill>
                            <a:srgbClr val="4A09ED"/>
                          </a:solidFill>
                          <a:latin typeface="標楷體" panose="03000509000000000000" pitchFamily="65" charset="-120"/>
                          <a:ea typeface="標楷體" panose="03000509000000000000" pitchFamily="65" charset="-120"/>
                          <a:cs typeface="+mn-cs"/>
                        </a:rPr>
                        <a:t>4/8-4/9</a:t>
                      </a:r>
                      <a:endParaRPr lang="zh-TW" altLang="en-US" sz="2000" b="1" kern="1200" dirty="0">
                        <a:solidFill>
                          <a:srgbClr val="4A09ED"/>
                        </a:solidFill>
                        <a:latin typeface="標楷體" panose="03000509000000000000" pitchFamily="65" charset="-120"/>
                        <a:ea typeface="標楷體" panose="03000509000000000000" pitchFamily="65" charset="-120"/>
                        <a:cs typeface="+mn-cs"/>
                      </a:endParaRPr>
                    </a:p>
                  </a:txBody>
                  <a:tcPr marL="68579" marR="68579" marT="34287" marB="34287" anchor="ctr">
                    <a:cell3D prstMaterial="dkEdge">
                      <a:bevel/>
                      <a:lightRig rig="flood" dir="t"/>
                    </a:cell3D>
                    <a:solidFill>
                      <a:srgbClr val="FFEBFF"/>
                    </a:solidFill>
                  </a:tcPr>
                </a:tc>
                <a:tc>
                  <a:txBody>
                    <a:bodyPr/>
                    <a:lstStyle/>
                    <a:p>
                      <a:pPr algn="ctr"/>
                      <a:r>
                        <a:rPr lang="en-US" altLang="zh-TW" sz="2000" b="1" dirty="0">
                          <a:solidFill>
                            <a:srgbClr val="4A09ED"/>
                          </a:solidFill>
                          <a:latin typeface="標楷體" panose="03000509000000000000" pitchFamily="65" charset="-120"/>
                          <a:ea typeface="標楷體" panose="03000509000000000000" pitchFamily="65" charset="-120"/>
                        </a:rPr>
                        <a:t>6/9-6/15</a:t>
                      </a:r>
                      <a:endParaRPr lang="zh-TW" altLang="en-US" sz="2000" b="1" dirty="0">
                        <a:solidFill>
                          <a:srgbClr val="4A09ED"/>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lang="zh-TW" altLang="en-US" sz="2000" b="1" dirty="0">
                          <a:solidFill>
                            <a:srgbClr val="FF0000"/>
                          </a:solidFill>
                          <a:latin typeface="標楷體" panose="03000509000000000000" pitchFamily="65" charset="-120"/>
                          <a:ea typeface="標楷體" panose="03000509000000000000" pitchFamily="65" charset="-120"/>
                        </a:rPr>
                        <a:t>放榜：</a:t>
                      </a:r>
                      <a:r>
                        <a:rPr lang="en-US" altLang="zh-TW" sz="2000" b="1" dirty="0">
                          <a:solidFill>
                            <a:srgbClr val="FF0000"/>
                          </a:solidFill>
                          <a:latin typeface="標楷體" panose="03000509000000000000" pitchFamily="65" charset="-120"/>
                          <a:ea typeface="標楷體" panose="03000509000000000000" pitchFamily="65" charset="-120"/>
                        </a:rPr>
                        <a:t>7/11</a:t>
                      </a:r>
                      <a:br>
                        <a:rPr lang="en-US" altLang="zh-TW" sz="2000" b="1" dirty="0">
                          <a:solidFill>
                            <a:srgbClr val="FF0000"/>
                          </a:solidFill>
                          <a:latin typeface="標楷體" panose="03000509000000000000" pitchFamily="65" charset="-120"/>
                          <a:ea typeface="標楷體" panose="03000509000000000000" pitchFamily="65" charset="-120"/>
                        </a:rPr>
                      </a:br>
                      <a:r>
                        <a:rPr lang="zh-TW" altLang="en-US" sz="2000" b="1" dirty="0">
                          <a:solidFill>
                            <a:srgbClr val="FF0000"/>
                          </a:solidFill>
                          <a:latin typeface="標楷體" panose="03000509000000000000" pitchFamily="65" charset="-120"/>
                          <a:ea typeface="標楷體" panose="03000509000000000000" pitchFamily="65" charset="-120"/>
                        </a:rPr>
                        <a:t>報到：</a:t>
                      </a:r>
                      <a:r>
                        <a:rPr lang="en-US" altLang="zh-TW" sz="2000" b="1" dirty="0">
                          <a:solidFill>
                            <a:srgbClr val="FF0000"/>
                          </a:solidFill>
                          <a:latin typeface="標楷體" panose="03000509000000000000" pitchFamily="65" charset="-120"/>
                          <a:ea typeface="標楷體" panose="03000509000000000000" pitchFamily="65" charset="-120"/>
                        </a:rPr>
                        <a:t>7/12</a:t>
                      </a:r>
                      <a:endParaRPr lang="zh-TW" altLang="en-US" sz="2000" b="1" dirty="0">
                        <a:solidFill>
                          <a:srgbClr val="FF0000"/>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extLst>
                  <a:ext uri="{0D108BD9-81ED-4DB2-BD59-A6C34878D82A}">
                    <a16:rowId xmlns:a16="http://schemas.microsoft.com/office/drawing/2014/main" xmlns="" val="1386745698"/>
                  </a:ext>
                </a:extLst>
              </a:tr>
            </a:tbl>
          </a:graphicData>
        </a:graphic>
      </p:graphicFrame>
      <p:pic>
        <p:nvPicPr>
          <p:cNvPr id="1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869865" y="88145"/>
            <a:ext cx="1128939" cy="928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761737" y="109342"/>
            <a:ext cx="1108128" cy="9116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文字方塊 2">
            <a:extLst>
              <a:ext uri="{FF2B5EF4-FFF2-40B4-BE49-F238E27FC236}">
                <a16:creationId xmlns:a16="http://schemas.microsoft.com/office/drawing/2014/main" xmlns="" id="{FC3F32B4-C8E8-4452-B3AA-D021333147CC}"/>
              </a:ext>
            </a:extLst>
          </p:cNvPr>
          <p:cNvSpPr txBox="1"/>
          <p:nvPr/>
        </p:nvSpPr>
        <p:spPr>
          <a:xfrm>
            <a:off x="520117" y="1937857"/>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TW" altLang="en-US" sz="1800" b="0" i="0" u="none" strike="noStrike" kern="1200" cap="none" spc="0" normalizeH="0" baseline="0" noProof="0" dirty="0">
              <a:ln>
                <a:noFill/>
              </a:ln>
              <a:solidFill>
                <a:srgbClr val="C830CC"/>
              </a:solidFill>
              <a:effectLst/>
              <a:uLnTx/>
              <a:uFillTx/>
              <a:latin typeface="Microsoft JhengHei UI"/>
              <a:ea typeface="Microsoft JhengHei UI"/>
              <a:cs typeface="+mn-cs"/>
            </a:endParaRPr>
          </a:p>
        </p:txBody>
      </p:sp>
      <p:pic>
        <p:nvPicPr>
          <p:cNvPr id="6" name="圖片 5">
            <a:extLst>
              <a:ext uri="{FF2B5EF4-FFF2-40B4-BE49-F238E27FC236}">
                <a16:creationId xmlns:a16="http://schemas.microsoft.com/office/drawing/2014/main" xmlns="" id="{2500DDB3-EFC3-4341-9AAF-C2AB19D0E37A}"/>
              </a:ext>
            </a:extLst>
          </p:cNvPr>
          <p:cNvPicPr>
            <a:picLocks noChangeAspect="1"/>
          </p:cNvPicPr>
          <p:nvPr/>
        </p:nvPicPr>
        <p:blipFill>
          <a:blip r:embed="rId3"/>
          <a:stretch>
            <a:fillRect/>
          </a:stretch>
        </p:blipFill>
        <p:spPr>
          <a:xfrm>
            <a:off x="10998804" y="98404"/>
            <a:ext cx="1133954" cy="926672"/>
          </a:xfrm>
          <a:prstGeom prst="rect">
            <a:avLst/>
          </a:prstGeom>
        </p:spPr>
      </p:pic>
    </p:spTree>
    <p:extLst>
      <p:ext uri="{BB962C8B-B14F-4D97-AF65-F5344CB8AC3E}">
        <p14:creationId xmlns:p14="http://schemas.microsoft.com/office/powerpoint/2010/main" val="302728056"/>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heel(1)">
                                      <p:cBhvr>
                                        <p:cTn id="7" dur="2000"/>
                                        <p:tgtEl>
                                          <p:spTgt spid="16"/>
                                        </p:tgtEl>
                                      </p:cBhvr>
                                    </p:animEffect>
                                  </p:childTnLst>
                                </p:cTn>
                              </p:par>
                              <p:par>
                                <p:cTn id="8" presetID="21" presetClass="entr" presetSubtype="1"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heel(1)">
                                      <p:cBhvr>
                                        <p:cTn id="10"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173" name="直線接點 172">
            <a:extLst>
              <a:ext uri="{FF2B5EF4-FFF2-40B4-BE49-F238E27FC236}">
                <a16:creationId xmlns:a16="http://schemas.microsoft.com/office/drawing/2014/main" xmlns="" id="{1CC2A9B7-FCB2-524E-89EA-69507264CEB1}"/>
              </a:ext>
            </a:extLst>
          </p:cNvPr>
          <p:cNvCxnSpPr/>
          <p:nvPr/>
        </p:nvCxnSpPr>
        <p:spPr>
          <a:xfrm flipH="1" flipV="1">
            <a:off x="10191750" y="2752726"/>
            <a:ext cx="7938" cy="268289"/>
          </a:xfrm>
          <a:prstGeom prst="line">
            <a:avLst/>
          </a:prstGeom>
          <a:ln w="19050"/>
        </p:spPr>
        <p:style>
          <a:lnRef idx="1">
            <a:schemeClr val="dk1"/>
          </a:lnRef>
          <a:fillRef idx="0">
            <a:schemeClr val="dk1"/>
          </a:fillRef>
          <a:effectRef idx="0">
            <a:schemeClr val="dk1"/>
          </a:effectRef>
          <a:fontRef idx="minor">
            <a:schemeClr val="tx1"/>
          </a:fontRef>
        </p:style>
      </p:cxnSp>
      <p:sp>
        <p:nvSpPr>
          <p:cNvPr id="50" name="圓角矩形 49">
            <a:extLst>
              <a:ext uri="{FF2B5EF4-FFF2-40B4-BE49-F238E27FC236}">
                <a16:creationId xmlns:a16="http://schemas.microsoft.com/office/drawing/2014/main" xmlns="" id="{DA34B169-5C6C-2748-8A46-CF7273A1AA48}"/>
              </a:ext>
            </a:extLst>
          </p:cNvPr>
          <p:cNvSpPr/>
          <p:nvPr/>
        </p:nvSpPr>
        <p:spPr>
          <a:xfrm>
            <a:off x="10043467" y="2997200"/>
            <a:ext cx="333229" cy="2979738"/>
          </a:xfrm>
          <a:prstGeom prst="roundRect">
            <a:avLst/>
          </a:prstGeom>
          <a:solidFill>
            <a:srgbClr val="CC99FF"/>
          </a:solidFill>
          <a:ln>
            <a:solidFill>
              <a:schemeClr val="accent2">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47" name="圓角矩形 46">
            <a:extLst>
              <a:ext uri="{FF2B5EF4-FFF2-40B4-BE49-F238E27FC236}">
                <a16:creationId xmlns:a16="http://schemas.microsoft.com/office/drawing/2014/main" xmlns="" id="{2776EEC7-917C-0249-9057-D6B1C78D2E75}"/>
              </a:ext>
            </a:extLst>
          </p:cNvPr>
          <p:cNvSpPr/>
          <p:nvPr/>
        </p:nvSpPr>
        <p:spPr>
          <a:xfrm>
            <a:off x="6299272" y="1712913"/>
            <a:ext cx="3225800" cy="792162"/>
          </a:xfrm>
          <a:prstGeom prst="roundRect">
            <a:avLst/>
          </a:prstGeom>
          <a:solidFill>
            <a:schemeClr val="bg1"/>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254000" h="330200"/>
            <a:bevelB w="254000" h="330200"/>
          </a:sp3d>
        </p:spPr>
        <p:style>
          <a:lnRef idx="2">
            <a:schemeClr val="accent1">
              <a:shade val="50000"/>
            </a:schemeClr>
          </a:lnRef>
          <a:fillRef idx="1">
            <a:schemeClr val="accent1"/>
          </a:fillRef>
          <a:effectRef idx="0">
            <a:schemeClr val="accent1"/>
          </a:effectRef>
          <a:fontRef idx="minor">
            <a:schemeClr val="lt1"/>
          </a:fontRef>
        </p:style>
        <p:txBody>
          <a:bodyPr anchor="ctr">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3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Segoe UI" panose="020B0502040204020203" pitchFamily="34" charset="0"/>
              </a:rPr>
              <a:t>免試入學</a:t>
            </a:r>
            <a:endParaRPr kumimoji="0" lang="ja-JP" altLang="en-US" sz="3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Segoe UI" panose="020B0502040204020203" pitchFamily="34" charset="0"/>
            </a:endParaRPr>
          </a:p>
        </p:txBody>
      </p:sp>
      <p:grpSp>
        <p:nvGrpSpPr>
          <p:cNvPr id="252953" name="群組 20">
            <a:extLst>
              <a:ext uri="{FF2B5EF4-FFF2-40B4-BE49-F238E27FC236}">
                <a16:creationId xmlns:a16="http://schemas.microsoft.com/office/drawing/2014/main" xmlns="" id="{7E44AA20-0776-9544-ACD5-0274E30306D1}"/>
              </a:ext>
            </a:extLst>
          </p:cNvPr>
          <p:cNvGrpSpPr>
            <a:grpSpLocks/>
          </p:cNvGrpSpPr>
          <p:nvPr/>
        </p:nvGrpSpPr>
        <p:grpSpPr bwMode="auto">
          <a:xfrm>
            <a:off x="8051874" y="2765425"/>
            <a:ext cx="565150" cy="3219450"/>
            <a:chOff x="6022975" y="2779713"/>
            <a:chExt cx="565150" cy="3219450"/>
          </a:xfrm>
        </p:grpSpPr>
        <p:cxnSp>
          <p:nvCxnSpPr>
            <p:cNvPr id="171" name="直線接點 170">
              <a:extLst>
                <a:ext uri="{FF2B5EF4-FFF2-40B4-BE49-F238E27FC236}">
                  <a16:creationId xmlns:a16="http://schemas.microsoft.com/office/drawing/2014/main" xmlns="" id="{E23F7BA1-E275-5845-8CD8-1F83692BDFC4}"/>
                </a:ext>
              </a:extLst>
            </p:cNvPr>
            <p:cNvCxnSpPr/>
            <p:nvPr/>
          </p:nvCxnSpPr>
          <p:spPr>
            <a:xfrm flipH="1" flipV="1">
              <a:off x="6226175" y="2779713"/>
              <a:ext cx="1587" cy="227013"/>
            </a:xfrm>
            <a:prstGeom prst="line">
              <a:avLst/>
            </a:prstGeom>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cxnSp>
          <p:nvCxnSpPr>
            <p:cNvPr id="158" name="直線接點 157">
              <a:extLst>
                <a:ext uri="{FF2B5EF4-FFF2-40B4-BE49-F238E27FC236}">
                  <a16:creationId xmlns:a16="http://schemas.microsoft.com/office/drawing/2014/main" xmlns="" id="{B7A32120-071C-654A-A559-D2CDAEEB46E2}"/>
                </a:ext>
              </a:extLst>
            </p:cNvPr>
            <p:cNvCxnSpPr/>
            <p:nvPr/>
          </p:nvCxnSpPr>
          <p:spPr>
            <a:xfrm flipV="1">
              <a:off x="6227762" y="3568701"/>
              <a:ext cx="9525" cy="520700"/>
            </a:xfrm>
            <a:prstGeom prst="line">
              <a:avLst/>
            </a:prstGeom>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sp>
          <p:nvSpPr>
            <p:cNvPr id="45" name="圓角矩形 44">
              <a:extLst>
                <a:ext uri="{FF2B5EF4-FFF2-40B4-BE49-F238E27FC236}">
                  <a16:creationId xmlns:a16="http://schemas.microsoft.com/office/drawing/2014/main" xmlns="" id="{AEC1EAF6-212E-6048-B857-37EB50D308EF}"/>
                </a:ext>
              </a:extLst>
            </p:cNvPr>
            <p:cNvSpPr/>
            <p:nvPr/>
          </p:nvSpPr>
          <p:spPr>
            <a:xfrm>
              <a:off x="6116637" y="4089401"/>
              <a:ext cx="255588" cy="1909762"/>
            </a:xfrm>
            <a:prstGeom prst="roundRect">
              <a:avLst/>
            </a:prstGeom>
            <a:solidFill>
              <a:schemeClr val="accent3">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私立高中附設國中部</a:t>
              </a:r>
              <a:endParaRPr kumimoji="0" lang="ja-JP" altLang="en-US" sz="1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69" name="圓角矩形 68">
              <a:extLst>
                <a:ext uri="{FF2B5EF4-FFF2-40B4-BE49-F238E27FC236}">
                  <a16:creationId xmlns:a16="http://schemas.microsoft.com/office/drawing/2014/main" xmlns="" id="{C553E110-B014-2444-BE25-52A2DD4D99ED}"/>
                </a:ext>
              </a:extLst>
            </p:cNvPr>
            <p:cNvSpPr/>
            <p:nvPr/>
          </p:nvSpPr>
          <p:spPr>
            <a:xfrm>
              <a:off x="6022975" y="3005138"/>
              <a:ext cx="565150" cy="615950"/>
            </a:xfrm>
            <a:prstGeom prst="roundRect">
              <a:avLst/>
            </a:prstGeom>
            <a:solidFill>
              <a:schemeClr val="accent3">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直升入學</a:t>
              </a:r>
              <a:endParaRPr kumimoji="0" lang="ja-JP" altLang="en-US" sz="12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grpSp>
      <p:grpSp>
        <p:nvGrpSpPr>
          <p:cNvPr id="252954" name="群組 1">
            <a:extLst>
              <a:ext uri="{FF2B5EF4-FFF2-40B4-BE49-F238E27FC236}">
                <a16:creationId xmlns:a16="http://schemas.microsoft.com/office/drawing/2014/main" xmlns="" id="{C2806C2A-E4DD-674D-8BD6-56163DFF8DE6}"/>
              </a:ext>
            </a:extLst>
          </p:cNvPr>
          <p:cNvGrpSpPr>
            <a:grpSpLocks/>
          </p:cNvGrpSpPr>
          <p:nvPr/>
        </p:nvGrpSpPr>
        <p:grpSpPr bwMode="auto">
          <a:xfrm>
            <a:off x="8686005" y="2780108"/>
            <a:ext cx="1243013" cy="3236913"/>
            <a:chOff x="6929388" y="2781300"/>
            <a:chExt cx="1243012" cy="3236913"/>
          </a:xfrm>
        </p:grpSpPr>
        <p:cxnSp>
          <p:nvCxnSpPr>
            <p:cNvPr id="172" name="直線接點 171">
              <a:extLst>
                <a:ext uri="{FF2B5EF4-FFF2-40B4-BE49-F238E27FC236}">
                  <a16:creationId xmlns:a16="http://schemas.microsoft.com/office/drawing/2014/main" xmlns="" id="{03B812E0-2924-6443-8EC7-6D4EFABEADAA}"/>
                </a:ext>
              </a:extLst>
            </p:cNvPr>
            <p:cNvCxnSpPr/>
            <p:nvPr/>
          </p:nvCxnSpPr>
          <p:spPr>
            <a:xfrm flipH="1" flipV="1">
              <a:off x="7521526" y="2781300"/>
              <a:ext cx="3175" cy="227013"/>
            </a:xfrm>
            <a:prstGeom prst="line">
              <a:avLst/>
            </a:prstGeom>
            <a:ln w="19050"/>
          </p:spPr>
          <p:style>
            <a:lnRef idx="1">
              <a:schemeClr val="dk1"/>
            </a:lnRef>
            <a:fillRef idx="0">
              <a:schemeClr val="dk1"/>
            </a:fillRef>
            <a:effectRef idx="0">
              <a:schemeClr val="dk1"/>
            </a:effectRef>
            <a:fontRef idx="minor">
              <a:schemeClr val="tx1"/>
            </a:fontRef>
          </p:style>
        </p:cxnSp>
        <p:cxnSp>
          <p:nvCxnSpPr>
            <p:cNvPr id="151" name="直線接點 150">
              <a:extLst>
                <a:ext uri="{FF2B5EF4-FFF2-40B4-BE49-F238E27FC236}">
                  <a16:creationId xmlns:a16="http://schemas.microsoft.com/office/drawing/2014/main" xmlns="" id="{6D5C9D68-CA6C-2444-86DA-AD2095E795A3}"/>
                </a:ext>
              </a:extLst>
            </p:cNvPr>
            <p:cNvCxnSpPr>
              <a:stCxn id="79" idx="0"/>
              <a:endCxn id="108" idx="2"/>
            </p:cNvCxnSpPr>
            <p:nvPr/>
          </p:nvCxnSpPr>
          <p:spPr>
            <a:xfrm flipH="1" flipV="1">
              <a:off x="7550101" y="3635375"/>
              <a:ext cx="1587" cy="312738"/>
            </a:xfrm>
            <a:prstGeom prst="line">
              <a:avLst/>
            </a:prstGeom>
            <a:ln w="19050"/>
          </p:spPr>
          <p:style>
            <a:lnRef idx="1">
              <a:schemeClr val="dk1"/>
            </a:lnRef>
            <a:fillRef idx="0">
              <a:schemeClr val="dk1"/>
            </a:fillRef>
            <a:effectRef idx="0">
              <a:schemeClr val="dk1"/>
            </a:effectRef>
            <a:fontRef idx="minor">
              <a:schemeClr val="tx1"/>
            </a:fontRef>
          </p:style>
        </p:cxnSp>
        <p:sp>
          <p:nvSpPr>
            <p:cNvPr id="108" name="圓角矩形 107">
              <a:extLst>
                <a:ext uri="{FF2B5EF4-FFF2-40B4-BE49-F238E27FC236}">
                  <a16:creationId xmlns:a16="http://schemas.microsoft.com/office/drawing/2014/main" xmlns="" id="{FAC1E10B-35D7-3F41-93BF-DC87E38C472F}"/>
                </a:ext>
              </a:extLst>
            </p:cNvPr>
            <p:cNvSpPr/>
            <p:nvPr/>
          </p:nvSpPr>
          <p:spPr>
            <a:xfrm>
              <a:off x="6953201" y="3016250"/>
              <a:ext cx="1193799" cy="619125"/>
            </a:xfrm>
            <a:prstGeom prst="roundRect">
              <a:avLst/>
            </a:prstGeom>
            <a:solidFill>
              <a:schemeClr val="accent3">
                <a:lumMod val="20000"/>
                <a:lumOff val="80000"/>
              </a:schemeClr>
            </a:solidFill>
            <a:ln>
              <a:solidFill>
                <a:schemeClr val="accent4">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分區免試</a:t>
              </a:r>
              <a:endParaRPr kumimoji="0" lang="ja-JP" altLang="en-US" sz="18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endParaRPr>
            </a:p>
          </p:txBody>
        </p:sp>
        <p:sp>
          <p:nvSpPr>
            <p:cNvPr id="79" name="圓角矩形 78">
              <a:extLst>
                <a:ext uri="{FF2B5EF4-FFF2-40B4-BE49-F238E27FC236}">
                  <a16:creationId xmlns:a16="http://schemas.microsoft.com/office/drawing/2014/main" xmlns="" id="{219F9F64-3E6E-CA4D-9237-3EBCB56E567D}"/>
                </a:ext>
              </a:extLst>
            </p:cNvPr>
            <p:cNvSpPr/>
            <p:nvPr/>
          </p:nvSpPr>
          <p:spPr>
            <a:xfrm>
              <a:off x="6929388" y="3948113"/>
              <a:ext cx="1243012" cy="2070100"/>
            </a:xfrm>
            <a:prstGeom prst="roundRect">
              <a:avLst/>
            </a:prstGeom>
            <a:solidFill>
              <a:schemeClr val="accent3">
                <a:lumMod val="20000"/>
                <a:lumOff val="80000"/>
              </a:schemeClr>
            </a:solidFill>
            <a:ln>
              <a:solidFill>
                <a:schemeClr val="accent4">
                  <a:lumMod val="75000"/>
                </a:schemeClr>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vert="eaVert" anchor="ctr">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桃連區、宜蘭區</a:t>
              </a:r>
              <a:r>
                <a:rPr kumimoji="0" lang="en-US" altLang="zh-TW" sz="1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a:t>
              </a:r>
              <a:endParaRPr kumimoji="0" lang="ja-JP" altLang="en-US" sz="1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1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a:t>
              </a:r>
              <a:r>
                <a:rPr kumimoji="0" lang="zh-TW" altLang="en-US" sz="1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共同就學區；</a:t>
              </a:r>
              <a:endParaRPr kumimoji="0" lang="en-US" altLang="zh-TW" sz="14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32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基北免試</a:t>
              </a:r>
              <a:endParaRPr kumimoji="0" lang="en-US" altLang="zh-TW" sz="32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endParaRPr>
            </a:p>
          </p:txBody>
        </p:sp>
      </p:grpSp>
      <p:cxnSp>
        <p:nvCxnSpPr>
          <p:cNvPr id="160" name="直線接點 159">
            <a:extLst>
              <a:ext uri="{FF2B5EF4-FFF2-40B4-BE49-F238E27FC236}">
                <a16:creationId xmlns:a16="http://schemas.microsoft.com/office/drawing/2014/main" xmlns="" id="{600B6C66-9DA6-C343-AC9C-D57D6F4B11CF}"/>
              </a:ext>
            </a:extLst>
          </p:cNvPr>
          <p:cNvCxnSpPr/>
          <p:nvPr/>
        </p:nvCxnSpPr>
        <p:spPr>
          <a:xfrm flipH="1" flipV="1">
            <a:off x="7956550" y="2544763"/>
            <a:ext cx="1588" cy="227012"/>
          </a:xfrm>
          <a:prstGeom prst="line">
            <a:avLst/>
          </a:prstGeom>
          <a:ln w="19050"/>
        </p:spPr>
        <p:style>
          <a:lnRef idx="1">
            <a:schemeClr val="dk1"/>
          </a:lnRef>
          <a:fillRef idx="0">
            <a:schemeClr val="dk1"/>
          </a:fillRef>
          <a:effectRef idx="0">
            <a:schemeClr val="dk1"/>
          </a:effectRef>
          <a:fontRef idx="minor">
            <a:schemeClr val="tx1"/>
          </a:fontRef>
        </p:style>
      </p:cxnSp>
      <p:grpSp>
        <p:nvGrpSpPr>
          <p:cNvPr id="252958" name="群組 4">
            <a:extLst>
              <a:ext uri="{FF2B5EF4-FFF2-40B4-BE49-F238E27FC236}">
                <a16:creationId xmlns:a16="http://schemas.microsoft.com/office/drawing/2014/main" xmlns="" id="{782507BD-644E-504B-B18D-52E261803CD6}"/>
              </a:ext>
            </a:extLst>
          </p:cNvPr>
          <p:cNvGrpSpPr>
            <a:grpSpLocks/>
          </p:cNvGrpSpPr>
          <p:nvPr/>
        </p:nvGrpSpPr>
        <p:grpSpPr bwMode="auto">
          <a:xfrm>
            <a:off x="6562799" y="2768601"/>
            <a:ext cx="901700" cy="3230563"/>
            <a:chOff x="4894436" y="2768600"/>
            <a:chExt cx="901700" cy="3230563"/>
          </a:xfrm>
          <a:solidFill>
            <a:schemeClr val="accent3">
              <a:lumMod val="20000"/>
              <a:lumOff val="80000"/>
            </a:schemeClr>
          </a:solidFill>
        </p:grpSpPr>
        <p:cxnSp>
          <p:nvCxnSpPr>
            <p:cNvPr id="142" name="直線接點 141">
              <a:extLst>
                <a:ext uri="{FF2B5EF4-FFF2-40B4-BE49-F238E27FC236}">
                  <a16:creationId xmlns:a16="http://schemas.microsoft.com/office/drawing/2014/main" xmlns="" id="{3D261B45-FD87-4A4F-980F-BD276118FCF6}"/>
                </a:ext>
              </a:extLst>
            </p:cNvPr>
            <p:cNvCxnSpPr/>
            <p:nvPr/>
          </p:nvCxnSpPr>
          <p:spPr>
            <a:xfrm flipH="1" flipV="1">
              <a:off x="5354811" y="3554413"/>
              <a:ext cx="9525" cy="450850"/>
            </a:xfrm>
            <a:prstGeom prst="line">
              <a:avLst/>
            </a:prstGeom>
            <a:grp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cxnSp>
          <p:nvCxnSpPr>
            <p:cNvPr id="137" name="直線接點 136">
              <a:extLst>
                <a:ext uri="{FF2B5EF4-FFF2-40B4-BE49-F238E27FC236}">
                  <a16:creationId xmlns:a16="http://schemas.microsoft.com/office/drawing/2014/main" xmlns="" id="{8BDBC6A0-6A2A-9C47-94F1-3808F4396AF3}"/>
                </a:ext>
              </a:extLst>
            </p:cNvPr>
            <p:cNvCxnSpPr/>
            <p:nvPr/>
          </p:nvCxnSpPr>
          <p:spPr>
            <a:xfrm flipH="1" flipV="1">
              <a:off x="5062711" y="3865563"/>
              <a:ext cx="0" cy="228600"/>
            </a:xfrm>
            <a:prstGeom prst="line">
              <a:avLst/>
            </a:prstGeom>
            <a:grp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cxnSp>
          <p:nvCxnSpPr>
            <p:cNvPr id="141" name="直線接點 140">
              <a:extLst>
                <a:ext uri="{FF2B5EF4-FFF2-40B4-BE49-F238E27FC236}">
                  <a16:creationId xmlns:a16="http://schemas.microsoft.com/office/drawing/2014/main" xmlns="" id="{850A64B8-2C6C-E74C-A8BE-D74AC9FFBA76}"/>
                </a:ext>
              </a:extLst>
            </p:cNvPr>
            <p:cNvCxnSpPr/>
            <p:nvPr/>
          </p:nvCxnSpPr>
          <p:spPr>
            <a:xfrm flipH="1" flipV="1">
              <a:off x="5648498" y="3863975"/>
              <a:ext cx="3175" cy="247650"/>
            </a:xfrm>
            <a:prstGeom prst="line">
              <a:avLst/>
            </a:prstGeom>
            <a:grp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cxnSp>
          <p:nvCxnSpPr>
            <p:cNvPr id="143" name="直線接點 142">
              <a:extLst>
                <a:ext uri="{FF2B5EF4-FFF2-40B4-BE49-F238E27FC236}">
                  <a16:creationId xmlns:a16="http://schemas.microsoft.com/office/drawing/2014/main" xmlns="" id="{858F0FA2-6165-DA41-B380-ED3EC0E30608}"/>
                </a:ext>
              </a:extLst>
            </p:cNvPr>
            <p:cNvCxnSpPr/>
            <p:nvPr/>
          </p:nvCxnSpPr>
          <p:spPr>
            <a:xfrm flipH="1" flipV="1">
              <a:off x="5075411" y="3860800"/>
              <a:ext cx="576262" cy="11113"/>
            </a:xfrm>
            <a:prstGeom prst="line">
              <a:avLst/>
            </a:prstGeom>
            <a:grp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grpSp>
          <p:nvGrpSpPr>
            <p:cNvPr id="252996" name="群組 3">
              <a:extLst>
                <a:ext uri="{FF2B5EF4-FFF2-40B4-BE49-F238E27FC236}">
                  <a16:creationId xmlns:a16="http://schemas.microsoft.com/office/drawing/2014/main" xmlns="" id="{2290A41D-90CF-FC45-BFF3-62024A3F629A}"/>
                </a:ext>
              </a:extLst>
            </p:cNvPr>
            <p:cNvGrpSpPr>
              <a:grpSpLocks/>
            </p:cNvGrpSpPr>
            <p:nvPr/>
          </p:nvGrpSpPr>
          <p:grpSpPr bwMode="auto">
            <a:xfrm>
              <a:off x="4894436" y="2768600"/>
              <a:ext cx="901700" cy="3230563"/>
              <a:chOff x="4894436" y="2768600"/>
              <a:chExt cx="901700" cy="3230563"/>
            </a:xfrm>
            <a:grpFill/>
          </p:grpSpPr>
          <p:sp>
            <p:nvSpPr>
              <p:cNvPr id="67" name="圓角矩形 66">
                <a:extLst>
                  <a:ext uri="{FF2B5EF4-FFF2-40B4-BE49-F238E27FC236}">
                    <a16:creationId xmlns:a16="http://schemas.microsoft.com/office/drawing/2014/main" xmlns="" id="{D117477C-F849-9E4D-8E05-1ADA84363B2B}"/>
                  </a:ext>
                </a:extLst>
              </p:cNvPr>
              <p:cNvSpPr/>
              <p:nvPr/>
            </p:nvSpPr>
            <p:spPr>
              <a:xfrm>
                <a:off x="4894436" y="2997200"/>
                <a:ext cx="850900" cy="623888"/>
              </a:xfrm>
              <a:prstGeom prst="roundRect">
                <a:avLst/>
              </a:prstGeom>
              <a:grp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優先免試</a:t>
                </a:r>
                <a:endParaRPr kumimoji="0" lang="ja-JP" altLang="en-US" sz="18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49" name="圓角矩形 48">
                <a:extLst>
                  <a:ext uri="{FF2B5EF4-FFF2-40B4-BE49-F238E27FC236}">
                    <a16:creationId xmlns:a16="http://schemas.microsoft.com/office/drawing/2014/main" xmlns="" id="{EA66E1EB-3FD8-A045-8D4A-DDFB573C7F3B}"/>
                  </a:ext>
                </a:extLst>
              </p:cNvPr>
              <p:cNvSpPr/>
              <p:nvPr/>
            </p:nvSpPr>
            <p:spPr>
              <a:xfrm>
                <a:off x="4945236" y="4076700"/>
                <a:ext cx="247650" cy="1901825"/>
              </a:xfrm>
              <a:prstGeom prst="roundRect">
                <a:avLst/>
              </a:prstGeom>
              <a:grp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新北公立優免</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grpSp>
            <p:nvGrpSpPr>
              <p:cNvPr id="252999" name="群組 8">
                <a:extLst>
                  <a:ext uri="{FF2B5EF4-FFF2-40B4-BE49-F238E27FC236}">
                    <a16:creationId xmlns:a16="http://schemas.microsoft.com/office/drawing/2014/main" xmlns="" id="{6EDCD059-A080-2C43-A17E-A676BE4D0BC3}"/>
                  </a:ext>
                </a:extLst>
              </p:cNvPr>
              <p:cNvGrpSpPr>
                <a:grpSpLocks/>
              </p:cNvGrpSpPr>
              <p:nvPr/>
            </p:nvGrpSpPr>
            <p:grpSpPr bwMode="auto">
              <a:xfrm>
                <a:off x="5238923" y="3859078"/>
                <a:ext cx="247650" cy="2119447"/>
                <a:chOff x="4789965" y="3852727"/>
                <a:chExt cx="247650" cy="2119447"/>
              </a:xfrm>
              <a:grpFill/>
            </p:grpSpPr>
            <p:cxnSp>
              <p:nvCxnSpPr>
                <p:cNvPr id="139" name="直線接點 138">
                  <a:extLst>
                    <a:ext uri="{FF2B5EF4-FFF2-40B4-BE49-F238E27FC236}">
                      <a16:creationId xmlns:a16="http://schemas.microsoft.com/office/drawing/2014/main" xmlns="" id="{AE6C5E7F-1B93-004D-84CA-8A5BDF6AE92D}"/>
                    </a:ext>
                  </a:extLst>
                </p:cNvPr>
                <p:cNvCxnSpPr>
                  <a:stCxn id="62" idx="0"/>
                </p:cNvCxnSpPr>
                <p:nvPr/>
              </p:nvCxnSpPr>
              <p:spPr>
                <a:xfrm flipV="1">
                  <a:off x="4913790" y="3852727"/>
                  <a:ext cx="2536" cy="217622"/>
                </a:xfrm>
                <a:prstGeom prst="line">
                  <a:avLst/>
                </a:prstGeom>
                <a:grp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sp>
              <p:nvSpPr>
                <p:cNvPr id="62" name="圓角矩形 61">
                  <a:extLst>
                    <a:ext uri="{FF2B5EF4-FFF2-40B4-BE49-F238E27FC236}">
                      <a16:creationId xmlns:a16="http://schemas.microsoft.com/office/drawing/2014/main" xmlns="" id="{132A3072-4401-D34C-953B-F6193C0A6EEA}"/>
                    </a:ext>
                  </a:extLst>
                </p:cNvPr>
                <p:cNvSpPr/>
                <p:nvPr/>
              </p:nvSpPr>
              <p:spPr>
                <a:xfrm>
                  <a:off x="4789965" y="4070349"/>
                  <a:ext cx="247650" cy="1901825"/>
                </a:xfrm>
                <a:prstGeom prst="roundRect">
                  <a:avLst/>
                </a:prstGeom>
                <a:grp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新北私立優免</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grpSp>
          <p:sp>
            <p:nvSpPr>
              <p:cNvPr id="68" name="圓角矩形 67">
                <a:extLst>
                  <a:ext uri="{FF2B5EF4-FFF2-40B4-BE49-F238E27FC236}">
                    <a16:creationId xmlns:a16="http://schemas.microsoft.com/office/drawing/2014/main" xmlns="" id="{F67CF7C3-1094-D14A-8A57-4189395B69C1}"/>
                  </a:ext>
                </a:extLst>
              </p:cNvPr>
              <p:cNvSpPr/>
              <p:nvPr/>
            </p:nvSpPr>
            <p:spPr>
              <a:xfrm>
                <a:off x="5548486" y="4097338"/>
                <a:ext cx="247650" cy="1901825"/>
              </a:xfrm>
              <a:prstGeom prst="roundRect">
                <a:avLst/>
              </a:prstGeom>
              <a:solidFill>
                <a:srgbClr val="CC99FF"/>
              </a:solid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cxnSp>
            <p:nvCxnSpPr>
              <p:cNvPr id="166" name="直線接點 165">
                <a:extLst>
                  <a:ext uri="{FF2B5EF4-FFF2-40B4-BE49-F238E27FC236}">
                    <a16:creationId xmlns:a16="http://schemas.microsoft.com/office/drawing/2014/main" xmlns="" id="{674766E3-FEAC-C54A-BE0B-290AE9A2BD06}"/>
                  </a:ext>
                </a:extLst>
              </p:cNvPr>
              <p:cNvCxnSpPr/>
              <p:nvPr/>
            </p:nvCxnSpPr>
            <p:spPr>
              <a:xfrm flipH="1" flipV="1">
                <a:off x="5337348" y="2768600"/>
                <a:ext cx="1588" cy="225425"/>
              </a:xfrm>
              <a:prstGeom prst="line">
                <a:avLst/>
              </a:prstGeom>
              <a:grpFill/>
              <a:ln w="19050"/>
              <a:scene3d>
                <a:camera prst="orthographicFront"/>
                <a:lightRig rig="threePt" dir="t"/>
              </a:scene3d>
              <a:sp3d>
                <a:bevelB h="330200"/>
              </a:sp3d>
            </p:spPr>
            <p:style>
              <a:lnRef idx="1">
                <a:schemeClr val="dk1"/>
              </a:lnRef>
              <a:fillRef idx="0">
                <a:schemeClr val="dk1"/>
              </a:fillRef>
              <a:effectRef idx="0">
                <a:schemeClr val="dk1"/>
              </a:effectRef>
              <a:fontRef idx="minor">
                <a:schemeClr val="tx1"/>
              </a:fontRef>
            </p:style>
          </p:cxnSp>
        </p:grpSp>
      </p:grpSp>
      <p:cxnSp>
        <p:nvCxnSpPr>
          <p:cNvPr id="168" name="直線接點 167">
            <a:extLst>
              <a:ext uri="{FF2B5EF4-FFF2-40B4-BE49-F238E27FC236}">
                <a16:creationId xmlns:a16="http://schemas.microsoft.com/office/drawing/2014/main" xmlns="" id="{978D52BB-4ACC-F548-AE4E-68749AE3DFC5}"/>
              </a:ext>
            </a:extLst>
          </p:cNvPr>
          <p:cNvCxnSpPr/>
          <p:nvPr/>
        </p:nvCxnSpPr>
        <p:spPr>
          <a:xfrm flipH="1">
            <a:off x="5904161" y="2757488"/>
            <a:ext cx="4292352" cy="11112"/>
          </a:xfrm>
          <a:prstGeom prst="line">
            <a:avLst/>
          </a:prstGeom>
          <a:ln w="19050"/>
        </p:spPr>
        <p:style>
          <a:lnRef idx="1">
            <a:schemeClr val="dk1"/>
          </a:lnRef>
          <a:fillRef idx="0">
            <a:schemeClr val="dk1"/>
          </a:fillRef>
          <a:effectRef idx="0">
            <a:schemeClr val="dk1"/>
          </a:effectRef>
          <a:fontRef idx="minor">
            <a:schemeClr val="tx1"/>
          </a:fontRef>
        </p:style>
      </p:cxnSp>
      <p:grpSp>
        <p:nvGrpSpPr>
          <p:cNvPr id="252962" name="群組 6">
            <a:extLst>
              <a:ext uri="{FF2B5EF4-FFF2-40B4-BE49-F238E27FC236}">
                <a16:creationId xmlns:a16="http://schemas.microsoft.com/office/drawing/2014/main" xmlns="" id="{846979CD-C312-C049-A0BC-72375023C958}"/>
              </a:ext>
            </a:extLst>
          </p:cNvPr>
          <p:cNvGrpSpPr>
            <a:grpSpLocks/>
          </p:cNvGrpSpPr>
          <p:nvPr/>
        </p:nvGrpSpPr>
        <p:grpSpPr bwMode="auto">
          <a:xfrm>
            <a:off x="6546129" y="455890"/>
            <a:ext cx="2601913" cy="709957"/>
            <a:chOff x="16504" y="-827588"/>
            <a:chExt cx="8229600" cy="1072570"/>
          </a:xfrm>
        </p:grpSpPr>
        <p:sp>
          <p:nvSpPr>
            <p:cNvPr id="71" name="圓角矩形 70">
              <a:extLst>
                <a:ext uri="{FF2B5EF4-FFF2-40B4-BE49-F238E27FC236}">
                  <a16:creationId xmlns:a16="http://schemas.microsoft.com/office/drawing/2014/main" xmlns="" id="{37589813-5ED0-254E-8B7E-53257905DB8D}"/>
                </a:ext>
              </a:extLst>
            </p:cNvPr>
            <p:cNvSpPr/>
            <p:nvPr/>
          </p:nvSpPr>
          <p:spPr>
            <a:xfrm>
              <a:off x="16504" y="-719664"/>
              <a:ext cx="8229600" cy="964646"/>
            </a:xfrm>
            <a:prstGeom prst="roundRect">
              <a:avLst/>
            </a:prstGeom>
            <a:solidFill>
              <a:schemeClr val="bg1"/>
            </a:solidFill>
            <a:ln>
              <a:solidFill>
                <a:srgbClr val="FF3399"/>
              </a:solidFill>
            </a:ln>
            <a:scene3d>
              <a:camera prst="orthographicFront"/>
              <a:lightRig rig="threePt" dir="t"/>
            </a:scene3d>
            <a:sp3d>
              <a:bevelT w="254000" h="330200"/>
              <a:bevelB w="254000" h="3302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sp>
        <p:sp>
          <p:nvSpPr>
            <p:cNvPr id="72" name="圓角矩形 4">
              <a:extLst>
                <a:ext uri="{FF2B5EF4-FFF2-40B4-BE49-F238E27FC236}">
                  <a16:creationId xmlns:a16="http://schemas.microsoft.com/office/drawing/2014/main" xmlns="" id="{31D07B45-13B5-4246-B874-76AD5B7559EE}"/>
                </a:ext>
              </a:extLst>
            </p:cNvPr>
            <p:cNvSpPr/>
            <p:nvPr/>
          </p:nvSpPr>
          <p:spPr>
            <a:xfrm>
              <a:off x="155593" y="-827588"/>
              <a:ext cx="8038798" cy="1070048"/>
            </a:xfrm>
            <a:prstGeom prst="rect">
              <a:avLst/>
            </a:prstGeom>
          </p:spPr>
          <p:style>
            <a:lnRef idx="0">
              <a:scrgbClr r="0" g="0" b="0"/>
            </a:lnRef>
            <a:fillRef idx="0">
              <a:scrgbClr r="0" g="0" b="0"/>
            </a:fillRef>
            <a:effectRef idx="0">
              <a:scrgbClr r="0" g="0" b="0"/>
            </a:effectRef>
            <a:fontRef idx="minor">
              <a:schemeClr val="lt1"/>
            </a:fontRef>
          </p:style>
          <p:txBody>
            <a:bodyPr lIns="148590" tIns="148590" rIns="148590" bIns="148590" anchor="ctr">
              <a:scene3d>
                <a:camera prst="orthographicFront"/>
                <a:lightRig rig="threePt" dir="t"/>
              </a:scene3d>
              <a:sp3d extrusionH="57150">
                <a:bevelT w="38100" h="38100"/>
              </a:sp3d>
            </a:bodyPr>
            <a:lstStyle/>
            <a:p>
              <a:pPr marL="0" marR="0" lvl="0" indent="0" algn="ctr" defTabSz="1733550" rtl="0" eaLnBrk="1" fontAlgn="auto" latinLnBrk="0" hangingPunct="1">
                <a:lnSpc>
                  <a:spcPct val="100000"/>
                </a:lnSpc>
                <a:spcBef>
                  <a:spcPts val="0"/>
                </a:spcBef>
                <a:spcAft>
                  <a:spcPct val="35000"/>
                </a:spcAft>
                <a:buClrTx/>
                <a:buSzTx/>
                <a:buFontTx/>
                <a:buNone/>
                <a:tabLst/>
                <a:defRPr/>
              </a:pPr>
              <a:r>
                <a:rPr kumimoji="0" lang="zh-TW" altLang="en-US" sz="3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BiauKai"/>
                </a:rPr>
                <a:t>入學管道</a:t>
              </a:r>
            </a:p>
          </p:txBody>
        </p:sp>
      </p:grpSp>
      <p:grpSp>
        <p:nvGrpSpPr>
          <p:cNvPr id="252963" name="群組 25">
            <a:extLst>
              <a:ext uri="{FF2B5EF4-FFF2-40B4-BE49-F238E27FC236}">
                <a16:creationId xmlns:a16="http://schemas.microsoft.com/office/drawing/2014/main" xmlns="" id="{49C1575B-D6F7-614B-8039-F8705B7160B9}"/>
              </a:ext>
            </a:extLst>
          </p:cNvPr>
          <p:cNvGrpSpPr>
            <a:grpSpLocks/>
          </p:cNvGrpSpPr>
          <p:nvPr/>
        </p:nvGrpSpPr>
        <p:grpSpPr bwMode="auto">
          <a:xfrm>
            <a:off x="7464499" y="2767014"/>
            <a:ext cx="514350" cy="3209925"/>
            <a:chOff x="5635799" y="2781300"/>
            <a:chExt cx="514350" cy="3209925"/>
          </a:xfrm>
          <a:solidFill>
            <a:schemeClr val="accent3">
              <a:lumMod val="20000"/>
              <a:lumOff val="80000"/>
            </a:schemeClr>
          </a:solidFill>
        </p:grpSpPr>
        <p:cxnSp>
          <p:nvCxnSpPr>
            <p:cNvPr id="75" name="直線接點 74">
              <a:extLst>
                <a:ext uri="{FF2B5EF4-FFF2-40B4-BE49-F238E27FC236}">
                  <a16:creationId xmlns:a16="http://schemas.microsoft.com/office/drawing/2014/main" xmlns="" id="{5869C054-9CA2-1442-88A7-240581F1F5C8}"/>
                </a:ext>
              </a:extLst>
            </p:cNvPr>
            <p:cNvCxnSpPr/>
            <p:nvPr/>
          </p:nvCxnSpPr>
          <p:spPr>
            <a:xfrm flipV="1">
              <a:off x="5894561" y="3592512"/>
              <a:ext cx="9525" cy="520700"/>
            </a:xfrm>
            <a:prstGeom prst="line">
              <a:avLst/>
            </a:prstGeom>
            <a:grpFill/>
            <a:ln w="19050"/>
          </p:spPr>
          <p:style>
            <a:lnRef idx="1">
              <a:schemeClr val="dk1"/>
            </a:lnRef>
            <a:fillRef idx="0">
              <a:schemeClr val="dk1"/>
            </a:fillRef>
            <a:effectRef idx="0">
              <a:schemeClr val="dk1"/>
            </a:effectRef>
            <a:fontRef idx="minor">
              <a:schemeClr val="tx1"/>
            </a:fontRef>
          </p:style>
        </p:cxnSp>
        <p:sp>
          <p:nvSpPr>
            <p:cNvPr id="73" name="圓角矩形 72">
              <a:extLst>
                <a:ext uri="{FF2B5EF4-FFF2-40B4-BE49-F238E27FC236}">
                  <a16:creationId xmlns:a16="http://schemas.microsoft.com/office/drawing/2014/main" xmlns="" id="{046E0832-E75C-6847-8CE3-7FD18F537832}"/>
                </a:ext>
              </a:extLst>
            </p:cNvPr>
            <p:cNvSpPr/>
            <p:nvPr/>
          </p:nvSpPr>
          <p:spPr>
            <a:xfrm>
              <a:off x="5635799" y="3006725"/>
              <a:ext cx="514350" cy="628650"/>
            </a:xfrm>
            <a:prstGeom prst="roundRect">
              <a:avLst/>
            </a:prstGeom>
            <a:grp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1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原住民專班</a:t>
              </a:r>
              <a:endParaRPr kumimoji="0" lang="ja-JP" altLang="en-US" sz="11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cxnSp>
          <p:nvCxnSpPr>
            <p:cNvPr id="74" name="直線接點 73">
              <a:extLst>
                <a:ext uri="{FF2B5EF4-FFF2-40B4-BE49-F238E27FC236}">
                  <a16:creationId xmlns:a16="http://schemas.microsoft.com/office/drawing/2014/main" xmlns="" id="{3B2EE99E-0390-C44F-942B-E8B827A2DB81}"/>
                </a:ext>
              </a:extLst>
            </p:cNvPr>
            <p:cNvCxnSpPr/>
            <p:nvPr/>
          </p:nvCxnSpPr>
          <p:spPr>
            <a:xfrm flipH="1" flipV="1">
              <a:off x="5915199" y="2781300"/>
              <a:ext cx="3175" cy="227012"/>
            </a:xfrm>
            <a:prstGeom prst="line">
              <a:avLst/>
            </a:prstGeom>
            <a:grpFill/>
            <a:ln w="19050"/>
          </p:spPr>
          <p:style>
            <a:lnRef idx="1">
              <a:schemeClr val="dk1"/>
            </a:lnRef>
            <a:fillRef idx="0">
              <a:schemeClr val="dk1"/>
            </a:fillRef>
            <a:effectRef idx="0">
              <a:schemeClr val="dk1"/>
            </a:effectRef>
            <a:fontRef idx="minor">
              <a:schemeClr val="tx1"/>
            </a:fontRef>
          </p:style>
        </p:cxnSp>
        <p:sp>
          <p:nvSpPr>
            <p:cNvPr id="76" name="圓角矩形 75">
              <a:extLst>
                <a:ext uri="{FF2B5EF4-FFF2-40B4-BE49-F238E27FC236}">
                  <a16:creationId xmlns:a16="http://schemas.microsoft.com/office/drawing/2014/main" xmlns="" id="{D599AF91-F198-E345-BEFA-EBB19A006DBC}"/>
                </a:ext>
              </a:extLst>
            </p:cNvPr>
            <p:cNvSpPr/>
            <p:nvPr/>
          </p:nvSpPr>
          <p:spPr>
            <a:xfrm>
              <a:off x="5770736" y="4089400"/>
              <a:ext cx="247650" cy="1901825"/>
            </a:xfrm>
            <a:prstGeom prst="roundRect">
              <a:avLst/>
            </a:prstGeom>
            <a:grp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w="127000" h="203200"/>
            </a:sp3d>
          </p:spPr>
          <p:style>
            <a:lnRef idx="2">
              <a:schemeClr val="accent1">
                <a:shade val="50000"/>
              </a:schemeClr>
            </a:lnRef>
            <a:fillRef idx="1">
              <a:schemeClr val="accent1"/>
            </a:fillRef>
            <a:effectRef idx="0">
              <a:schemeClr val="accent1"/>
            </a:effectRef>
            <a:fontRef idx="minor">
              <a:schemeClr val="lt1"/>
            </a:fontRef>
          </p:style>
          <p:txBody>
            <a:bodyPr anchor="ctr">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金山、樹林高</a:t>
              </a:r>
              <a:endParaRPr kumimoji="0" lang="en-US" altLang="zh-TW"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中</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grpSp>
      <p:grpSp>
        <p:nvGrpSpPr>
          <p:cNvPr id="2" name="群組 1"/>
          <p:cNvGrpSpPr/>
          <p:nvPr/>
        </p:nvGrpSpPr>
        <p:grpSpPr>
          <a:xfrm>
            <a:off x="5435773" y="2780108"/>
            <a:ext cx="1030186" cy="3227757"/>
            <a:chOff x="3830220" y="2778125"/>
            <a:chExt cx="1010082" cy="3227757"/>
          </a:xfrm>
        </p:grpSpPr>
        <p:cxnSp>
          <p:nvCxnSpPr>
            <p:cNvPr id="165" name="直線接點 164">
              <a:extLst>
                <a:ext uri="{FF2B5EF4-FFF2-40B4-BE49-F238E27FC236}">
                  <a16:creationId xmlns:a16="http://schemas.microsoft.com/office/drawing/2014/main" xmlns="" id="{3334F0D5-AAE7-B444-9ED0-1DCC5693E7C6}"/>
                </a:ext>
              </a:extLst>
            </p:cNvPr>
            <p:cNvCxnSpPr>
              <a:cxnSpLocks/>
            </p:cNvCxnSpPr>
            <p:nvPr/>
          </p:nvCxnSpPr>
          <p:spPr>
            <a:xfrm flipH="1" flipV="1">
              <a:off x="4283075" y="2778125"/>
              <a:ext cx="1588" cy="227013"/>
            </a:xfrm>
            <a:prstGeom prst="line">
              <a:avLst/>
            </a:prstGeom>
            <a:ln w="19050"/>
          </p:spPr>
          <p:style>
            <a:lnRef idx="1">
              <a:schemeClr val="dk1"/>
            </a:lnRef>
            <a:fillRef idx="0">
              <a:schemeClr val="dk1"/>
            </a:fillRef>
            <a:effectRef idx="0">
              <a:schemeClr val="dk1"/>
            </a:effectRef>
            <a:fontRef idx="minor">
              <a:schemeClr val="tx1"/>
            </a:fontRef>
          </p:style>
        </p:cxnSp>
        <p:sp>
          <p:nvSpPr>
            <p:cNvPr id="58" name="圓角矩形 57">
              <a:extLst>
                <a:ext uri="{FF2B5EF4-FFF2-40B4-BE49-F238E27FC236}">
                  <a16:creationId xmlns:a16="http://schemas.microsoft.com/office/drawing/2014/main" xmlns="" id="{1B4164DB-73F4-2F4E-A38D-B43E62C91D61}"/>
                </a:ext>
              </a:extLst>
            </p:cNvPr>
            <p:cNvSpPr/>
            <p:nvPr/>
          </p:nvSpPr>
          <p:spPr>
            <a:xfrm>
              <a:off x="3913415" y="3019426"/>
              <a:ext cx="790916" cy="673010"/>
            </a:xfrm>
            <a:prstGeom prst="roundRect">
              <a:avLst/>
            </a:prstGeom>
            <a:solidFill>
              <a:schemeClr val="accent3">
                <a:lumMod val="20000"/>
                <a:lumOff val="80000"/>
              </a:schemeClr>
            </a:solidFill>
            <a:ln>
              <a:solidFill>
                <a:srgbClr val="00B05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完全</a:t>
              </a:r>
              <a:endParaRPr kumimoji="0" lang="en-US" altLang="zh-TW" sz="18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免試</a:t>
              </a:r>
              <a:endParaRPr kumimoji="0" lang="ja-JP" altLang="en-US" sz="1800" b="1"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endParaRPr>
            </a:p>
          </p:txBody>
        </p:sp>
        <p:sp>
          <p:nvSpPr>
            <p:cNvPr id="64" name="圓角矩形 63">
              <a:extLst>
                <a:ext uri="{FF2B5EF4-FFF2-40B4-BE49-F238E27FC236}">
                  <a16:creationId xmlns:a16="http://schemas.microsoft.com/office/drawing/2014/main" xmlns="" id="{E2F0BA51-0831-4A47-ADBC-16395443885B}"/>
                </a:ext>
              </a:extLst>
            </p:cNvPr>
            <p:cNvSpPr/>
            <p:nvPr/>
          </p:nvSpPr>
          <p:spPr>
            <a:xfrm>
              <a:off x="4597867" y="4138190"/>
              <a:ext cx="242435" cy="1867692"/>
            </a:xfrm>
            <a:prstGeom prst="roundRect">
              <a:avLst/>
            </a:prstGeom>
            <a:solidFill>
              <a:schemeClr val="accent3">
                <a:lumMod val="20000"/>
                <a:lumOff val="80000"/>
              </a:schemeClr>
            </a:solid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中華商海</a:t>
              </a:r>
              <a:endParaRPr kumimoji="0" lang="en-US" altLang="zh-TW"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65" name="圓角矩形 64">
              <a:extLst>
                <a:ext uri="{FF2B5EF4-FFF2-40B4-BE49-F238E27FC236}">
                  <a16:creationId xmlns:a16="http://schemas.microsoft.com/office/drawing/2014/main" xmlns="" id="{A06FBCC5-9CDE-EC47-BE27-5CC26E49560C}"/>
                </a:ext>
              </a:extLst>
            </p:cNvPr>
            <p:cNvSpPr/>
            <p:nvPr/>
          </p:nvSpPr>
          <p:spPr>
            <a:xfrm>
              <a:off x="3830220" y="4135494"/>
              <a:ext cx="240776" cy="1839461"/>
            </a:xfrm>
            <a:prstGeom prst="roundRect">
              <a:avLst/>
            </a:prstGeom>
            <a:solidFill>
              <a:schemeClr val="accent3">
                <a:lumMod val="20000"/>
                <a:lumOff val="80000"/>
              </a:schemeClr>
            </a:solid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金山高</a:t>
              </a:r>
              <a:endParaRPr kumimoji="0" lang="en-US" altLang="zh-TW"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中</a:t>
              </a:r>
              <a:endParaRPr kumimoji="0" lang="ja-JP"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grpSp>
          <p:nvGrpSpPr>
            <p:cNvPr id="252968" name="群組 8">
              <a:extLst>
                <a:ext uri="{FF2B5EF4-FFF2-40B4-BE49-F238E27FC236}">
                  <a16:creationId xmlns:a16="http://schemas.microsoft.com/office/drawing/2014/main" xmlns="" id="{5B517177-EEFE-CB49-A56C-E08202255920}"/>
                </a:ext>
              </a:extLst>
            </p:cNvPr>
            <p:cNvGrpSpPr>
              <a:grpSpLocks/>
            </p:cNvGrpSpPr>
            <p:nvPr/>
          </p:nvGrpSpPr>
          <p:grpSpPr bwMode="auto">
            <a:xfrm>
              <a:off x="3940925" y="3692436"/>
              <a:ext cx="797655" cy="424774"/>
              <a:chOff x="3840490" y="3692546"/>
              <a:chExt cx="798061" cy="424663"/>
            </a:xfrm>
          </p:grpSpPr>
          <p:cxnSp>
            <p:nvCxnSpPr>
              <p:cNvPr id="89" name="直線接點 88">
                <a:extLst>
                  <a:ext uri="{FF2B5EF4-FFF2-40B4-BE49-F238E27FC236}">
                    <a16:creationId xmlns:a16="http://schemas.microsoft.com/office/drawing/2014/main" xmlns="" id="{0B0BAB2D-B443-BF4A-B037-D312AF6F5904}"/>
                  </a:ext>
                </a:extLst>
              </p:cNvPr>
              <p:cNvCxnSpPr>
                <a:cxnSpLocks/>
              </p:cNvCxnSpPr>
              <p:nvPr/>
            </p:nvCxnSpPr>
            <p:spPr>
              <a:xfrm flipV="1">
                <a:off x="4225030" y="3692546"/>
                <a:ext cx="0" cy="177078"/>
              </a:xfrm>
              <a:prstGeom prst="line">
                <a:avLst/>
              </a:prstGeom>
              <a:ln w="19050"/>
            </p:spPr>
            <p:style>
              <a:lnRef idx="1">
                <a:schemeClr val="dk1"/>
              </a:lnRef>
              <a:fillRef idx="0">
                <a:schemeClr val="dk1"/>
              </a:fillRef>
              <a:effectRef idx="0">
                <a:schemeClr val="dk1"/>
              </a:effectRef>
              <a:fontRef idx="minor">
                <a:schemeClr val="tx1"/>
              </a:fontRef>
            </p:style>
          </p:cxnSp>
          <p:cxnSp>
            <p:nvCxnSpPr>
              <p:cNvPr id="90" name="直線接點 89">
                <a:extLst>
                  <a:ext uri="{FF2B5EF4-FFF2-40B4-BE49-F238E27FC236}">
                    <a16:creationId xmlns:a16="http://schemas.microsoft.com/office/drawing/2014/main" xmlns="" id="{618F1443-4A94-4646-9EA5-35D1AD947AEB}"/>
                  </a:ext>
                </a:extLst>
              </p:cNvPr>
              <p:cNvCxnSpPr>
                <a:cxnSpLocks/>
              </p:cNvCxnSpPr>
              <p:nvPr/>
            </p:nvCxnSpPr>
            <p:spPr>
              <a:xfrm flipH="1">
                <a:off x="3840490" y="3830653"/>
                <a:ext cx="798061" cy="20689"/>
              </a:xfrm>
              <a:prstGeom prst="line">
                <a:avLst/>
              </a:prstGeom>
              <a:ln w="19050"/>
            </p:spPr>
            <p:style>
              <a:lnRef idx="1">
                <a:schemeClr val="dk1"/>
              </a:lnRef>
              <a:fillRef idx="0">
                <a:schemeClr val="dk1"/>
              </a:fillRef>
              <a:effectRef idx="0">
                <a:schemeClr val="dk1"/>
              </a:effectRef>
              <a:fontRef idx="minor">
                <a:schemeClr val="tx1"/>
              </a:fontRef>
            </p:style>
          </p:cxnSp>
          <p:cxnSp>
            <p:nvCxnSpPr>
              <p:cNvPr id="91" name="直線接點 90">
                <a:extLst>
                  <a:ext uri="{FF2B5EF4-FFF2-40B4-BE49-F238E27FC236}">
                    <a16:creationId xmlns:a16="http://schemas.microsoft.com/office/drawing/2014/main" xmlns="" id="{619F2BE6-D2C4-3244-B1E9-29203A4E6F12}"/>
                  </a:ext>
                </a:extLst>
              </p:cNvPr>
              <p:cNvCxnSpPr/>
              <p:nvPr/>
            </p:nvCxnSpPr>
            <p:spPr>
              <a:xfrm flipH="1" flipV="1">
                <a:off x="3870077" y="3869624"/>
                <a:ext cx="3177" cy="247585"/>
              </a:xfrm>
              <a:prstGeom prst="line">
                <a:avLst/>
              </a:prstGeom>
              <a:ln w="19050"/>
            </p:spPr>
            <p:style>
              <a:lnRef idx="1">
                <a:schemeClr val="dk1"/>
              </a:lnRef>
              <a:fillRef idx="0">
                <a:schemeClr val="dk1"/>
              </a:fillRef>
              <a:effectRef idx="0">
                <a:schemeClr val="dk1"/>
              </a:effectRef>
              <a:fontRef idx="minor">
                <a:schemeClr val="tx1"/>
              </a:fontRef>
            </p:style>
          </p:cxnSp>
          <p:cxnSp>
            <p:nvCxnSpPr>
              <p:cNvPr id="92" name="直線接點 91">
                <a:extLst>
                  <a:ext uri="{FF2B5EF4-FFF2-40B4-BE49-F238E27FC236}">
                    <a16:creationId xmlns:a16="http://schemas.microsoft.com/office/drawing/2014/main" xmlns="" id="{374BD720-785E-5A45-8549-D1DA8138888E}"/>
                  </a:ext>
                </a:extLst>
              </p:cNvPr>
              <p:cNvCxnSpPr/>
              <p:nvPr/>
            </p:nvCxnSpPr>
            <p:spPr>
              <a:xfrm flipV="1">
                <a:off x="4606164" y="3860773"/>
                <a:ext cx="8054" cy="230128"/>
              </a:xfrm>
              <a:prstGeom prst="line">
                <a:avLst/>
              </a:prstGeom>
              <a:ln w="19050"/>
            </p:spPr>
            <p:style>
              <a:lnRef idx="1">
                <a:schemeClr val="dk1"/>
              </a:lnRef>
              <a:fillRef idx="0">
                <a:schemeClr val="dk1"/>
              </a:fillRef>
              <a:effectRef idx="0">
                <a:schemeClr val="dk1"/>
              </a:effectRef>
              <a:fontRef idx="minor">
                <a:schemeClr val="tx1"/>
              </a:fontRef>
            </p:style>
          </p:cxnSp>
        </p:grpSp>
      </p:grpSp>
      <p:pic>
        <p:nvPicPr>
          <p:cNvPr id="8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61939" y="5527213"/>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26315" y="552688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3" name="圓角矩形 63">
            <a:extLst>
              <a:ext uri="{FF2B5EF4-FFF2-40B4-BE49-F238E27FC236}">
                <a16:creationId xmlns:a16="http://schemas.microsoft.com/office/drawing/2014/main" xmlns="" id="{F134C648-8867-4B57-BD7C-43B52E82F0B6}"/>
              </a:ext>
            </a:extLst>
          </p:cNvPr>
          <p:cNvSpPr/>
          <p:nvPr/>
        </p:nvSpPr>
        <p:spPr>
          <a:xfrm>
            <a:off x="5682537" y="4131472"/>
            <a:ext cx="243490" cy="1867692"/>
          </a:xfrm>
          <a:prstGeom prst="roundRect">
            <a:avLst/>
          </a:prstGeom>
          <a:solidFill>
            <a:schemeClr val="accent3">
              <a:lumMod val="20000"/>
              <a:lumOff val="80000"/>
            </a:schemeClr>
          </a:solid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雙溪高</a:t>
            </a:r>
            <a:endParaRPr kumimoji="0" lang="en-US" altLang="zh-TW"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中</a:t>
            </a:r>
            <a:endParaRPr kumimoji="0" lang="en-US" altLang="zh-TW"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94" name="圓角矩形 63">
            <a:extLst>
              <a:ext uri="{FF2B5EF4-FFF2-40B4-BE49-F238E27FC236}">
                <a16:creationId xmlns:a16="http://schemas.microsoft.com/office/drawing/2014/main" xmlns="" id="{64DC1F85-86BC-465D-AC33-E32194785878}"/>
              </a:ext>
            </a:extLst>
          </p:cNvPr>
          <p:cNvSpPr/>
          <p:nvPr/>
        </p:nvSpPr>
        <p:spPr>
          <a:xfrm>
            <a:off x="5940675" y="4131472"/>
            <a:ext cx="257605" cy="1867692"/>
          </a:xfrm>
          <a:prstGeom prst="roundRect">
            <a:avLst/>
          </a:prstGeom>
          <a:solidFill>
            <a:schemeClr val="accent3">
              <a:lumMod val="20000"/>
              <a:lumOff val="80000"/>
            </a:schemeClr>
          </a:solidFill>
          <a:ln>
            <a:solidFill>
              <a:srgbClr val="0070C0"/>
            </a:solidFill>
          </a:ln>
          <a:effectLst>
            <a:outerShdw blurRad="50800" dist="38100" dir="2700000" algn="tl" rotWithShape="0">
              <a:prstClr val="black">
                <a:alpha val="40000"/>
              </a:prstClr>
            </a:outerShdw>
          </a:effectLst>
          <a:scene3d>
            <a:camera prst="orthographicFront"/>
            <a:lightRig rig="threePt" dir="t"/>
          </a:scene3d>
          <a:sp3d>
            <a:bevelT w="127000" h="203200"/>
            <a:bevelB h="330200"/>
          </a:sp3d>
        </p:spPr>
        <p:style>
          <a:lnRef idx="2">
            <a:schemeClr val="accent1">
              <a:shade val="50000"/>
            </a:schemeClr>
          </a:lnRef>
          <a:fillRef idx="1">
            <a:schemeClr val="accent1"/>
          </a:fillRef>
          <a:effectRef idx="0">
            <a:schemeClr val="accent1"/>
          </a:effectRef>
          <a:fontRef idx="minor">
            <a:schemeClr val="lt1"/>
          </a:fontRef>
        </p:style>
        <p:txBody>
          <a:bodyPr anchor="ctr">
            <a:sp3d extrusionH="57150">
              <a:bevelT w="381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rPr>
              <a:t>能仁</a:t>
            </a:r>
            <a:r>
              <a:rPr lang="zh-TW" altLang="en-US" sz="1600" b="1" dirty="0">
                <a:solidFill>
                  <a:srgbClr val="0000FF"/>
                </a:solidFill>
                <a:latin typeface="標楷體" panose="03000509000000000000" pitchFamily="65" charset="-120"/>
                <a:ea typeface="標楷體" panose="03000509000000000000" pitchFamily="65" charset="-120"/>
              </a:rPr>
              <a:t>智光</a:t>
            </a:r>
            <a:endParaRPr kumimoji="0" lang="en-US" altLang="zh-TW" sz="1600" b="1" i="0" u="none" strike="noStrike" kern="1200" cap="none" spc="0" normalizeH="0" baseline="0" noProof="0" dirty="0">
              <a:ln>
                <a:noFill/>
              </a:ln>
              <a:solidFill>
                <a:srgbClr val="0000FF"/>
              </a:solidFill>
              <a:effectLst/>
              <a:uLnTx/>
              <a:uFillTx/>
              <a:latin typeface="標楷體" panose="03000509000000000000" pitchFamily="65" charset="-120"/>
              <a:ea typeface="標楷體" panose="03000509000000000000" pitchFamily="65" charset="-120"/>
              <a:cs typeface="+mn-cs"/>
            </a:endParaRPr>
          </a:p>
        </p:txBody>
      </p:sp>
      <p:sp>
        <p:nvSpPr>
          <p:cNvPr id="4" name="語音泡泡: 圓角矩形 3">
            <a:extLst>
              <a:ext uri="{FF2B5EF4-FFF2-40B4-BE49-F238E27FC236}">
                <a16:creationId xmlns:a16="http://schemas.microsoft.com/office/drawing/2014/main" xmlns="" id="{98C1107E-8935-4F3E-B622-4AA499D94C65}"/>
              </a:ext>
            </a:extLst>
          </p:cNvPr>
          <p:cNvSpPr/>
          <p:nvPr/>
        </p:nvSpPr>
        <p:spPr>
          <a:xfrm rot="19614290" flipH="1">
            <a:off x="2452587" y="1002092"/>
            <a:ext cx="1904663" cy="3471322"/>
          </a:xfrm>
          <a:prstGeom prst="wedgeRoundRectCallout">
            <a:avLst/>
          </a:prstGeom>
          <a:solidFill>
            <a:schemeClr val="bg1"/>
          </a:solidFill>
          <a:scene3d>
            <a:camera prst="orthographicFront"/>
            <a:lightRig rig="threePt" dir="t"/>
          </a:scene3d>
          <a:sp3d>
            <a:bevelT w="381000" h="381000"/>
            <a:bevelB w="381000" h="381000"/>
          </a:sp3d>
        </p:spPr>
        <p:style>
          <a:lnRef idx="2">
            <a:schemeClr val="accent1">
              <a:shade val="50000"/>
            </a:schemeClr>
          </a:lnRef>
          <a:fillRef idx="1">
            <a:schemeClr val="accent1"/>
          </a:fillRef>
          <a:effectRef idx="0">
            <a:schemeClr val="accent1"/>
          </a:effectRef>
          <a:fontRef idx="minor">
            <a:schemeClr val="lt1"/>
          </a:fontRef>
        </p:style>
        <p:txBody>
          <a:bodyPr rtlCol="0" anchor="ctr">
            <a:sp3d extrusionH="57150">
              <a:bevelT w="38100" h="38100"/>
            </a:sp3d>
          </a:bodyPr>
          <a:lstStyle/>
          <a:p>
            <a:pPr lvl="0" algn="ctr">
              <a:defRPr/>
            </a:pPr>
            <a:r>
              <a:rPr lang="zh-TW" altLang="en-US" sz="2400" kern="0" dirty="0">
                <a:solidFill>
                  <a:srgbClr val="0000FF"/>
                </a:solidFill>
                <a:latin typeface="標楷體" panose="03000509000000000000" pitchFamily="65" charset="-120"/>
                <a:ea typeface="標楷體" panose="03000509000000000000" pitchFamily="65" charset="-120"/>
              </a:rPr>
              <a:t>南強工商</a:t>
            </a:r>
            <a:r>
              <a:rPr lang="en-US" altLang="zh-TW" sz="2400" kern="0" dirty="0">
                <a:solidFill>
                  <a:srgbClr val="0000FF"/>
                </a:solidFill>
                <a:latin typeface="標楷體" panose="03000509000000000000" pitchFamily="65" charset="-120"/>
                <a:ea typeface="標楷體" panose="03000509000000000000" pitchFamily="65" charset="-120"/>
              </a:rPr>
              <a:t/>
            </a:r>
            <a:br>
              <a:rPr lang="en-US" altLang="zh-TW" sz="2400" kern="0" dirty="0">
                <a:solidFill>
                  <a:srgbClr val="0000FF"/>
                </a:solidFill>
                <a:latin typeface="標楷體" panose="03000509000000000000" pitchFamily="65" charset="-120"/>
                <a:ea typeface="標楷體" panose="03000509000000000000" pitchFamily="65" charset="-120"/>
              </a:rPr>
            </a:br>
            <a:r>
              <a:rPr lang="zh-TW" altLang="en-US" sz="2400" kern="0" dirty="0">
                <a:solidFill>
                  <a:srgbClr val="0000FF"/>
                </a:solidFill>
                <a:latin typeface="標楷體" panose="03000509000000000000" pitchFamily="65" charset="-120"/>
                <a:ea typeface="標楷體" panose="03000509000000000000" pitchFamily="65" charset="-120"/>
              </a:rPr>
              <a:t>醒吾高中</a:t>
            </a:r>
            <a:r>
              <a:rPr lang="en-US" altLang="zh-TW" sz="2400" kern="0" dirty="0">
                <a:solidFill>
                  <a:srgbClr val="0000FF"/>
                </a:solidFill>
                <a:latin typeface="標楷體" panose="03000509000000000000" pitchFamily="65" charset="-120"/>
                <a:ea typeface="標楷體" panose="03000509000000000000" pitchFamily="65" charset="-120"/>
              </a:rPr>
              <a:t/>
            </a:r>
            <a:br>
              <a:rPr lang="en-US" altLang="zh-TW" sz="2400" kern="0" dirty="0">
                <a:solidFill>
                  <a:srgbClr val="0000FF"/>
                </a:solidFill>
                <a:latin typeface="標楷體" panose="03000509000000000000" pitchFamily="65" charset="-120"/>
                <a:ea typeface="標楷體" panose="03000509000000000000" pitchFamily="65" charset="-120"/>
              </a:rPr>
            </a:br>
            <a:r>
              <a:rPr lang="zh-TW" altLang="en-US" sz="2400" kern="0" dirty="0">
                <a:solidFill>
                  <a:srgbClr val="0000FF"/>
                </a:solidFill>
                <a:latin typeface="標楷體" panose="03000509000000000000" pitchFamily="65" charset="-120"/>
                <a:ea typeface="標楷體" panose="03000509000000000000" pitchFamily="65" charset="-120"/>
              </a:rPr>
              <a:t>及人高中</a:t>
            </a:r>
            <a:r>
              <a:rPr lang="en-US" altLang="zh-TW" sz="2400" kern="0" dirty="0">
                <a:solidFill>
                  <a:srgbClr val="0000FF"/>
                </a:solidFill>
                <a:latin typeface="標楷體" panose="03000509000000000000" pitchFamily="65" charset="-120"/>
                <a:ea typeface="標楷體" panose="03000509000000000000" pitchFamily="65" charset="-120"/>
              </a:rPr>
              <a:t/>
            </a:r>
            <a:br>
              <a:rPr lang="en-US" altLang="zh-TW" sz="2400" kern="0" dirty="0">
                <a:solidFill>
                  <a:srgbClr val="0000FF"/>
                </a:solidFill>
                <a:latin typeface="標楷體" panose="03000509000000000000" pitchFamily="65" charset="-120"/>
                <a:ea typeface="標楷體" panose="03000509000000000000" pitchFamily="65" charset="-120"/>
              </a:rPr>
            </a:br>
            <a:r>
              <a:rPr lang="zh-TW" altLang="en-US" sz="2400" kern="0" dirty="0">
                <a:solidFill>
                  <a:srgbClr val="0000FF"/>
                </a:solidFill>
                <a:latin typeface="標楷體" panose="03000509000000000000" pitchFamily="65" charset="-120"/>
                <a:ea typeface="標楷體" panose="03000509000000000000" pitchFamily="65" charset="-120"/>
              </a:rPr>
              <a:t>穀保家商</a:t>
            </a:r>
            <a:r>
              <a:rPr lang="en-US" altLang="zh-TW" sz="2400" kern="0" dirty="0">
                <a:solidFill>
                  <a:srgbClr val="0000FF"/>
                </a:solidFill>
                <a:latin typeface="標楷體" panose="03000509000000000000" pitchFamily="65" charset="-120"/>
                <a:ea typeface="標楷體" panose="03000509000000000000" pitchFamily="65" charset="-120"/>
              </a:rPr>
              <a:t/>
            </a:r>
            <a:br>
              <a:rPr lang="en-US" altLang="zh-TW" sz="2400" kern="0" dirty="0">
                <a:solidFill>
                  <a:srgbClr val="0000FF"/>
                </a:solidFill>
                <a:latin typeface="標楷體" panose="03000509000000000000" pitchFamily="65" charset="-120"/>
                <a:ea typeface="標楷體" panose="03000509000000000000" pitchFamily="65" charset="-120"/>
              </a:rPr>
            </a:br>
            <a:r>
              <a:rPr lang="zh-TW" altLang="en-US" sz="2400" kern="0" dirty="0">
                <a:solidFill>
                  <a:srgbClr val="0000FF"/>
                </a:solidFill>
                <a:latin typeface="標楷體" panose="03000509000000000000" pitchFamily="65" charset="-120"/>
                <a:ea typeface="標楷體" panose="03000509000000000000" pitchFamily="65" charset="-120"/>
              </a:rPr>
              <a:t>莊敬工家</a:t>
            </a:r>
            <a:r>
              <a:rPr lang="en-US" altLang="zh-TW" sz="2400" kern="0" dirty="0">
                <a:solidFill>
                  <a:srgbClr val="0000FF"/>
                </a:solidFill>
                <a:latin typeface="標楷體" panose="03000509000000000000" pitchFamily="65" charset="-120"/>
                <a:ea typeface="標楷體" panose="03000509000000000000" pitchFamily="65" charset="-120"/>
              </a:rPr>
              <a:t/>
            </a:r>
            <a:br>
              <a:rPr lang="en-US" altLang="zh-TW" sz="2400" kern="0" dirty="0">
                <a:solidFill>
                  <a:srgbClr val="0000FF"/>
                </a:solidFill>
                <a:latin typeface="標楷體" panose="03000509000000000000" pitchFamily="65" charset="-120"/>
                <a:ea typeface="標楷體" panose="03000509000000000000" pitchFamily="65" charset="-120"/>
              </a:rPr>
            </a:br>
            <a:r>
              <a:rPr lang="zh-TW" altLang="en-US" sz="2400" kern="0" dirty="0">
                <a:solidFill>
                  <a:srgbClr val="FF0000"/>
                </a:solidFill>
                <a:latin typeface="標楷體" panose="03000509000000000000" pitchFamily="65" charset="-120"/>
                <a:ea typeface="標楷體" panose="03000509000000000000" pitchFamily="65" charset="-120"/>
              </a:rPr>
              <a:t>新北市國中應屆畢業生</a:t>
            </a:r>
          </a:p>
        </p:txBody>
      </p:sp>
    </p:spTree>
    <p:extLst>
      <p:ext uri="{BB962C8B-B14F-4D97-AF65-F5344CB8AC3E}">
        <p14:creationId xmlns:p14="http://schemas.microsoft.com/office/powerpoint/2010/main" val="292831244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heel(1)">
                                      <p:cBhvr>
                                        <p:cTn id="7" dur="2000"/>
                                        <p:tgtEl>
                                          <p:spTgt spid="84"/>
                                        </p:tgtEl>
                                      </p:cBhvr>
                                    </p:animEffect>
                                  </p:childTnLst>
                                </p:cTn>
                              </p:par>
                              <p:par>
                                <p:cTn id="8" presetID="21" presetClass="entr" presetSubtype="1" fill="hold" nodeType="withEffect">
                                  <p:stCondLst>
                                    <p:cond delay="0"/>
                                  </p:stCondLst>
                                  <p:childTnLst>
                                    <p:set>
                                      <p:cBhvr>
                                        <p:cTn id="9" dur="1" fill="hold">
                                          <p:stCondLst>
                                            <p:cond delay="0"/>
                                          </p:stCondLst>
                                        </p:cTn>
                                        <p:tgtEl>
                                          <p:spTgt spid="85"/>
                                        </p:tgtEl>
                                        <p:attrNameLst>
                                          <p:attrName>style.visibility</p:attrName>
                                        </p:attrNameLst>
                                      </p:cBhvr>
                                      <p:to>
                                        <p:strVal val="visible"/>
                                      </p:to>
                                    </p:set>
                                    <p:animEffect transition="in" filter="wheel(1)">
                                      <p:cBhvr>
                                        <p:cTn id="10" dur="2000"/>
                                        <p:tgtEl>
                                          <p:spTgt spid="85"/>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1000" fill="hold"/>
                                        <p:tgtEl>
                                          <p:spTgt spid="4"/>
                                        </p:tgtEl>
                                        <p:attrNameLst>
                                          <p:attrName>ppt_w</p:attrName>
                                        </p:attrNameLst>
                                      </p:cBhvr>
                                      <p:tavLst>
                                        <p:tav tm="0">
                                          <p:val>
                                            <p:fltVal val="0"/>
                                          </p:val>
                                        </p:tav>
                                        <p:tav tm="100000">
                                          <p:val>
                                            <p:strVal val="#ppt_w"/>
                                          </p:val>
                                        </p:tav>
                                      </p:tavLst>
                                    </p:anim>
                                    <p:anim calcmode="lin" valueType="num">
                                      <p:cBhvr>
                                        <p:cTn id="16" dur="1000" fill="hold"/>
                                        <p:tgtEl>
                                          <p:spTgt spid="4"/>
                                        </p:tgtEl>
                                        <p:attrNameLst>
                                          <p:attrName>ppt_h</p:attrName>
                                        </p:attrNameLst>
                                      </p:cBhvr>
                                      <p:tavLst>
                                        <p:tav tm="0">
                                          <p:val>
                                            <p:fltVal val="0"/>
                                          </p:val>
                                        </p:tav>
                                        <p:tav tm="100000">
                                          <p:val>
                                            <p:strVal val="#ppt_h"/>
                                          </p:val>
                                        </p:tav>
                                      </p:tavLst>
                                    </p:anim>
                                    <p:anim calcmode="lin" valueType="num">
                                      <p:cBhvr>
                                        <p:cTn id="17" dur="1000" fill="hold"/>
                                        <p:tgtEl>
                                          <p:spTgt spid="4"/>
                                        </p:tgtEl>
                                        <p:attrNameLst>
                                          <p:attrName>style.rotation</p:attrName>
                                        </p:attrNameLst>
                                      </p:cBhvr>
                                      <p:tavLst>
                                        <p:tav tm="0">
                                          <p:val>
                                            <p:fltVal val="90"/>
                                          </p:val>
                                        </p:tav>
                                        <p:tav tm="100000">
                                          <p:val>
                                            <p:fltVal val="0"/>
                                          </p:val>
                                        </p:tav>
                                      </p:tavLst>
                                    </p:anim>
                                    <p:animEffect transition="in" filter="fade">
                                      <p:cBhvr>
                                        <p:cTn id="18"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 name="矩形: 圓角 9">
            <a:extLst>
              <a:ext uri="{FF2B5EF4-FFF2-40B4-BE49-F238E27FC236}">
                <a16:creationId xmlns:a16="http://schemas.microsoft.com/office/drawing/2014/main" xmlns="" id="{F0CFB31B-AE28-4DD9-97F8-3E96FA8865D7}"/>
              </a:ext>
            </a:extLst>
          </p:cNvPr>
          <p:cNvSpPr/>
          <p:nvPr/>
        </p:nvSpPr>
        <p:spPr>
          <a:xfrm>
            <a:off x="1748413" y="92441"/>
            <a:ext cx="8775211" cy="1344473"/>
          </a:xfrm>
          <a:prstGeom prst="roundRect">
            <a:avLst/>
          </a:prstGeom>
          <a:solidFill>
            <a:srgbClr val="CCCCFF"/>
          </a:solidFill>
          <a:ln>
            <a:noFill/>
          </a:ln>
          <a:effectLst>
            <a:outerShdw blurRad="50800" dist="38100" dir="2700000" algn="tl" rotWithShape="0">
              <a:prstClr val="black">
                <a:alpha val="40000"/>
              </a:prstClr>
            </a:outerShdw>
          </a:effectLst>
          <a:scene3d>
            <a:camera prst="orthographicFront"/>
            <a:lightRig rig="threePt" dir="t"/>
          </a:scene3d>
          <a:sp3d>
            <a:bevelT w="190500" h="190500"/>
            <a:bevelB w="127000" h="127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600" b="1" i="0" u="none" strike="noStrike" kern="1200" cap="none" spc="0" normalizeH="0" baseline="0" noProof="0" dirty="0">
              <a:ln>
                <a:noFill/>
              </a:ln>
              <a:solidFill>
                <a:prstClr val="white"/>
              </a:solidFill>
              <a:effectLst/>
              <a:uLnTx/>
              <a:uFillTx/>
              <a:latin typeface="Microsoft JhengHei UI"/>
              <a:ea typeface="Microsoft JhengHei UI"/>
              <a:cs typeface="+mn-cs"/>
            </a:endParaRPr>
          </a:p>
        </p:txBody>
      </p:sp>
      <p:sp>
        <p:nvSpPr>
          <p:cNvPr id="270338" name="標題 1"/>
          <p:cNvSpPr>
            <a:spLocks noGrp="1"/>
          </p:cNvSpPr>
          <p:nvPr>
            <p:ph type="title" idx="4294967295"/>
          </p:nvPr>
        </p:nvSpPr>
        <p:spPr>
          <a:xfrm>
            <a:off x="1890763" y="521072"/>
            <a:ext cx="8410471" cy="487210"/>
          </a:xfrm>
        </p:spPr>
        <p:txBody>
          <a:bodyPr anchor="ctr">
            <a:noAutofit/>
            <a:scene3d>
              <a:camera prst="orthographicFront"/>
              <a:lightRig rig="threePt" dir="t"/>
            </a:scene3d>
            <a:sp3d>
              <a:bevelT w="127000" h="127000"/>
              <a:bevelB w="127000" h="127000"/>
            </a:sp3d>
          </a:bodyPr>
          <a:lstStyle/>
          <a:p>
            <a:pPr algn="ctr"/>
            <a:r>
              <a:rPr lang="zh-TW" altLang="en-US" sz="4000" b="1" dirty="0">
                <a:solidFill>
                  <a:srgbClr val="9933FF"/>
                </a:solidFill>
              </a:rPr>
              <a:t>特色招生</a:t>
            </a:r>
            <a:r>
              <a:rPr altLang="en-US" sz="4000" b="1" dirty="0">
                <a:solidFill>
                  <a:srgbClr val="9933FF"/>
                </a:solidFill>
              </a:rPr>
              <a:t>甄選入學重要日程</a:t>
            </a:r>
            <a:r>
              <a:rPr lang="en-US" altLang="zh-TW" sz="4000" b="1" dirty="0">
                <a:solidFill>
                  <a:srgbClr val="9933FF"/>
                </a:solidFill>
              </a:rPr>
              <a:t>-</a:t>
            </a:r>
            <a:r>
              <a:rPr lang="zh-TW" altLang="en-US" sz="4000" b="1" dirty="0">
                <a:solidFill>
                  <a:srgbClr val="9933FF"/>
                </a:solidFill>
              </a:rPr>
              <a:t>技職類</a:t>
            </a:r>
            <a:endParaRPr altLang="en-US" sz="4000" b="1" dirty="0">
              <a:solidFill>
                <a:srgbClr val="9933FF"/>
              </a:solidFill>
            </a:endParaRPr>
          </a:p>
        </p:txBody>
      </p:sp>
      <p:graphicFrame>
        <p:nvGraphicFramePr>
          <p:cNvPr id="6" name="內容版面配置區 9"/>
          <p:cNvGraphicFramePr>
            <a:graphicFrameLocks/>
          </p:cNvGraphicFramePr>
          <p:nvPr>
            <p:extLst>
              <p:ext uri="{D42A27DB-BD31-4B8C-83A1-F6EECF244321}">
                <p14:modId xmlns:p14="http://schemas.microsoft.com/office/powerpoint/2010/main" val="4031514298"/>
              </p:ext>
            </p:extLst>
          </p:nvPr>
        </p:nvGraphicFramePr>
        <p:xfrm>
          <a:off x="-2" y="1393135"/>
          <a:ext cx="12192000" cy="4141521"/>
        </p:xfrm>
        <a:graphic>
          <a:graphicData uri="http://schemas.openxmlformats.org/drawingml/2006/table">
            <a:tbl>
              <a:tblPr firstRow="1" bandRow="1">
                <a:tableStyleId>{5C22544A-7EE6-4342-B048-85BDC9FD1C3A}</a:tableStyleId>
              </a:tblPr>
              <a:tblGrid>
                <a:gridCol w="2496366">
                  <a:extLst>
                    <a:ext uri="{9D8B030D-6E8A-4147-A177-3AD203B41FA5}">
                      <a16:colId xmlns:a16="http://schemas.microsoft.com/office/drawing/2014/main" xmlns="" val="20000"/>
                    </a:ext>
                  </a:extLst>
                </a:gridCol>
                <a:gridCol w="3026554">
                  <a:extLst>
                    <a:ext uri="{9D8B030D-6E8A-4147-A177-3AD203B41FA5}">
                      <a16:colId xmlns:a16="http://schemas.microsoft.com/office/drawing/2014/main" xmlns="" val="20002"/>
                    </a:ext>
                  </a:extLst>
                </a:gridCol>
                <a:gridCol w="2427982">
                  <a:extLst>
                    <a:ext uri="{9D8B030D-6E8A-4147-A177-3AD203B41FA5}">
                      <a16:colId xmlns:a16="http://schemas.microsoft.com/office/drawing/2014/main" xmlns="" val="20003"/>
                    </a:ext>
                  </a:extLst>
                </a:gridCol>
                <a:gridCol w="2221803">
                  <a:extLst>
                    <a:ext uri="{9D8B030D-6E8A-4147-A177-3AD203B41FA5}">
                      <a16:colId xmlns:a16="http://schemas.microsoft.com/office/drawing/2014/main" xmlns="" val="20004"/>
                    </a:ext>
                  </a:extLst>
                </a:gridCol>
                <a:gridCol w="2019295">
                  <a:extLst>
                    <a:ext uri="{9D8B030D-6E8A-4147-A177-3AD203B41FA5}">
                      <a16:colId xmlns:a16="http://schemas.microsoft.com/office/drawing/2014/main" xmlns="" val="195202415"/>
                    </a:ext>
                  </a:extLst>
                </a:gridCol>
              </a:tblGrid>
              <a:tr h="1078293">
                <a:tc>
                  <a:txBody>
                    <a:bodyPr/>
                    <a:lstStyle/>
                    <a:p>
                      <a:pPr algn="ctr"/>
                      <a:r>
                        <a:rPr lang="zh-TW" altLang="en-US" sz="3200" dirty="0">
                          <a:latin typeface="標楷體" panose="03000509000000000000" pitchFamily="65" charset="-120"/>
                          <a:ea typeface="標楷體" panose="03000509000000000000" pitchFamily="65" charset="-120"/>
                        </a:rPr>
                        <a:t>項目</a:t>
                      </a:r>
                      <a:endParaRPr lang="en-US" altLang="zh-TW" sz="3200" b="1" dirty="0">
                        <a:solidFill>
                          <a:schemeClr val="bg1"/>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3200" dirty="0">
                          <a:latin typeface="標楷體" panose="03000509000000000000" pitchFamily="65" charset="-120"/>
                          <a:ea typeface="標楷體" panose="03000509000000000000" pitchFamily="65" charset="-120"/>
                        </a:rPr>
                        <a:t>術科測驗</a:t>
                      </a:r>
                      <a:r>
                        <a:rPr lang="en-US" altLang="zh-TW" sz="3200" dirty="0">
                          <a:latin typeface="標楷體" panose="03000509000000000000" pitchFamily="65" charset="-120"/>
                          <a:ea typeface="標楷體" panose="03000509000000000000" pitchFamily="65" charset="-120"/>
                        </a:rPr>
                        <a:t/>
                      </a:r>
                      <a:br>
                        <a:rPr lang="en-US" altLang="zh-TW" sz="3200" dirty="0">
                          <a:latin typeface="標楷體" panose="03000509000000000000" pitchFamily="65" charset="-120"/>
                          <a:ea typeface="標楷體" panose="03000509000000000000" pitchFamily="65" charset="-120"/>
                        </a:rPr>
                      </a:br>
                      <a:r>
                        <a:rPr lang="zh-TW" altLang="en-US" sz="3200" dirty="0">
                          <a:latin typeface="標楷體" panose="03000509000000000000" pitchFamily="65" charset="-120"/>
                          <a:ea typeface="標楷體" panose="03000509000000000000" pitchFamily="65" charset="-120"/>
                        </a:rPr>
                        <a:t>報名</a:t>
                      </a:r>
                      <a:endParaRPr lang="zh-TW" altLang="en-US" sz="3200" dirty="0">
                        <a:solidFill>
                          <a:schemeClr val="bg1"/>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3200" dirty="0">
                          <a:latin typeface="標楷體" panose="03000509000000000000" pitchFamily="65" charset="-120"/>
                          <a:ea typeface="標楷體" panose="03000509000000000000" pitchFamily="65" charset="-120"/>
                        </a:rPr>
                        <a:t>術科測驗</a:t>
                      </a:r>
                      <a:endParaRPr lang="zh-TW" altLang="en-US" sz="3200" dirty="0">
                        <a:solidFill>
                          <a:schemeClr val="bg1"/>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3200" dirty="0">
                          <a:latin typeface="標楷體" panose="03000509000000000000" pitchFamily="65" charset="-120"/>
                          <a:ea typeface="標楷體" panose="03000509000000000000" pitchFamily="65" charset="-120"/>
                        </a:rPr>
                        <a:t>放榜</a:t>
                      </a:r>
                      <a:endParaRPr lang="zh-TW" altLang="en-US" sz="3200" b="1" dirty="0">
                        <a:solidFill>
                          <a:schemeClr val="bg1"/>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3200" dirty="0">
                          <a:latin typeface="標楷體" panose="03000509000000000000" pitchFamily="65" charset="-120"/>
                          <a:ea typeface="標楷體" panose="03000509000000000000" pitchFamily="65" charset="-120"/>
                        </a:rPr>
                        <a:t>報到</a:t>
                      </a:r>
                      <a:endParaRPr lang="zh-TW" altLang="en-US" sz="3200" b="1" dirty="0">
                        <a:solidFill>
                          <a:schemeClr val="bg1"/>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tcPr>
                </a:tc>
                <a:extLst>
                  <a:ext uri="{0D108BD9-81ED-4DB2-BD59-A6C34878D82A}">
                    <a16:rowId xmlns:a16="http://schemas.microsoft.com/office/drawing/2014/main" xmlns="" val="10000"/>
                  </a:ext>
                </a:extLst>
              </a:tr>
              <a:tr h="140809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3200" b="1" dirty="0">
                          <a:solidFill>
                            <a:srgbClr val="4A09ED"/>
                          </a:solidFill>
                          <a:latin typeface="標楷體" panose="03000509000000000000" pitchFamily="65" charset="-120"/>
                          <a:ea typeface="標楷體" panose="03000509000000000000" pitchFamily="65" charset="-120"/>
                        </a:rPr>
                        <a:t>新北市</a:t>
                      </a:r>
                      <a:r>
                        <a:rPr lang="en-US" altLang="zh-TW" sz="3200" b="1" dirty="0">
                          <a:solidFill>
                            <a:srgbClr val="4A09ED"/>
                          </a:solidFill>
                          <a:latin typeface="標楷體" panose="03000509000000000000" pitchFamily="65" charset="-120"/>
                          <a:ea typeface="標楷體" panose="03000509000000000000" pitchFamily="65" charset="-120"/>
                        </a:rPr>
                        <a:t/>
                      </a:r>
                      <a:br>
                        <a:rPr lang="en-US" altLang="zh-TW" sz="3200" b="1" dirty="0">
                          <a:solidFill>
                            <a:srgbClr val="4A09ED"/>
                          </a:solidFill>
                          <a:latin typeface="標楷體" panose="03000509000000000000" pitchFamily="65" charset="-120"/>
                          <a:ea typeface="標楷體" panose="03000509000000000000" pitchFamily="65" charset="-120"/>
                        </a:rPr>
                      </a:br>
                      <a:r>
                        <a:rPr lang="zh-TW" altLang="en-US" sz="3200" b="1" dirty="0">
                          <a:solidFill>
                            <a:srgbClr val="4A09ED"/>
                          </a:solidFill>
                          <a:latin typeface="標楷體" panose="03000509000000000000" pitchFamily="65" charset="-120"/>
                          <a:ea typeface="標楷體" panose="03000509000000000000" pitchFamily="65" charset="-120"/>
                        </a:rPr>
                        <a:t>專業群科</a:t>
                      </a:r>
                      <a:r>
                        <a:rPr lang="en-US" altLang="zh-TW" sz="3200" b="1" dirty="0">
                          <a:solidFill>
                            <a:srgbClr val="4A09ED"/>
                          </a:solidFill>
                          <a:latin typeface="標楷體" panose="03000509000000000000" pitchFamily="65" charset="-120"/>
                          <a:ea typeface="標楷體" panose="03000509000000000000" pitchFamily="65" charset="-120"/>
                        </a:rPr>
                        <a:t/>
                      </a:r>
                      <a:br>
                        <a:rPr lang="en-US" altLang="zh-TW" sz="3200" b="1" dirty="0">
                          <a:solidFill>
                            <a:srgbClr val="4A09ED"/>
                          </a:solidFill>
                          <a:latin typeface="標楷體" panose="03000509000000000000" pitchFamily="65" charset="-120"/>
                          <a:ea typeface="標楷體" panose="03000509000000000000" pitchFamily="65" charset="-120"/>
                        </a:rPr>
                      </a:br>
                      <a:r>
                        <a:rPr lang="en-US" altLang="zh-TW" sz="3200" b="1" dirty="0">
                          <a:solidFill>
                            <a:srgbClr val="4A09ED"/>
                          </a:solidFill>
                          <a:latin typeface="標楷體" panose="03000509000000000000" pitchFamily="65" charset="-120"/>
                          <a:ea typeface="標楷體" panose="03000509000000000000" pitchFamily="65" charset="-120"/>
                        </a:rPr>
                        <a:t>(</a:t>
                      </a:r>
                      <a:r>
                        <a:rPr lang="zh-TW" altLang="en-US" sz="3200" b="1" dirty="0">
                          <a:solidFill>
                            <a:srgbClr val="4A09ED"/>
                          </a:solidFill>
                          <a:latin typeface="標楷體" panose="03000509000000000000" pitchFamily="65" charset="-120"/>
                          <a:ea typeface="標楷體" panose="03000509000000000000" pitchFamily="65" charset="-120"/>
                        </a:rPr>
                        <a:t>鶯歌工商</a:t>
                      </a:r>
                      <a:r>
                        <a:rPr lang="en-US" altLang="zh-TW" sz="3200" b="1" dirty="0">
                          <a:solidFill>
                            <a:srgbClr val="4A09ED"/>
                          </a:solidFill>
                          <a:latin typeface="標楷體" panose="03000509000000000000" pitchFamily="65" charset="-120"/>
                          <a:ea typeface="標楷體" panose="03000509000000000000" pitchFamily="65" charset="-120"/>
                        </a:rPr>
                        <a:t>)</a:t>
                      </a:r>
                    </a:p>
                  </a:txBody>
                  <a:tcPr marL="68579" marR="68579" marT="34287" marB="34287" anchor="ctr">
                    <a:cell3D prstMaterial="dkEdge">
                      <a:bevel/>
                      <a:lightRig rig="flood" dir="t"/>
                    </a:cell3D>
                    <a:solidFill>
                      <a:srgbClr val="FFEBFF"/>
                    </a:solidFill>
                  </a:tcPr>
                </a:tc>
                <a:tc>
                  <a:txBody>
                    <a:bodyPr/>
                    <a:lstStyle/>
                    <a:p>
                      <a:pPr algn="ctr">
                        <a:lnSpc>
                          <a:spcPct val="100000"/>
                        </a:lnSpc>
                      </a:pPr>
                      <a:r>
                        <a:rPr lang="en-US" altLang="zh-TW" sz="3200" b="1" dirty="0">
                          <a:solidFill>
                            <a:srgbClr val="4A09ED"/>
                          </a:solidFill>
                          <a:latin typeface="標楷體" panose="03000509000000000000" pitchFamily="65" charset="-120"/>
                          <a:ea typeface="標楷體" panose="03000509000000000000" pitchFamily="65" charset="-120"/>
                        </a:rPr>
                        <a:t>3/13-3/14</a:t>
                      </a:r>
                    </a:p>
                  </a:txBody>
                  <a:tcPr marL="68579" marR="68579" marT="34287" marB="34287" anchor="ctr">
                    <a:cell3D prstMaterial="dkEdge">
                      <a:bevel/>
                      <a:lightRig rig="flood" dir="t"/>
                    </a:cell3D>
                    <a:solidFill>
                      <a:srgbClr val="FFEBFF"/>
                    </a:solidFill>
                  </a:tcPr>
                </a:tc>
                <a:tc>
                  <a:txBody>
                    <a:bodyPr/>
                    <a:lstStyle/>
                    <a:p>
                      <a:pPr algn="ctr"/>
                      <a:r>
                        <a:rPr lang="en-US" altLang="zh-TW" sz="3200" b="1" dirty="0">
                          <a:solidFill>
                            <a:srgbClr val="4A09ED"/>
                          </a:solidFill>
                          <a:latin typeface="標楷體" panose="03000509000000000000" pitchFamily="65" charset="-120"/>
                          <a:ea typeface="標楷體" panose="03000509000000000000" pitchFamily="65" charset="-120"/>
                        </a:rPr>
                        <a:t>4</a:t>
                      </a:r>
                      <a:r>
                        <a:rPr lang="zh-TW" altLang="en-US" sz="3200" b="1" dirty="0">
                          <a:solidFill>
                            <a:srgbClr val="4A09ED"/>
                          </a:solidFill>
                          <a:latin typeface="標楷體" panose="03000509000000000000" pitchFamily="65" charset="-120"/>
                          <a:ea typeface="標楷體" panose="03000509000000000000" pitchFamily="65" charset="-120"/>
                        </a:rPr>
                        <a:t>月</a:t>
                      </a:r>
                      <a:r>
                        <a:rPr lang="en-US" altLang="zh-TW" sz="3200" b="1" dirty="0">
                          <a:solidFill>
                            <a:srgbClr val="4A09ED"/>
                          </a:solidFill>
                          <a:latin typeface="標楷體" panose="03000509000000000000" pitchFamily="65" charset="-120"/>
                          <a:ea typeface="標楷體" panose="03000509000000000000" pitchFamily="65" charset="-120"/>
                        </a:rPr>
                        <a:t>22</a:t>
                      </a:r>
                      <a:r>
                        <a:rPr lang="zh-TW" altLang="en-US" sz="3200" b="1" dirty="0">
                          <a:solidFill>
                            <a:srgbClr val="4A09ED"/>
                          </a:solidFill>
                          <a:latin typeface="標楷體" panose="03000509000000000000" pitchFamily="65" charset="-120"/>
                          <a:ea typeface="標楷體" panose="03000509000000000000" pitchFamily="65" charset="-120"/>
                        </a:rPr>
                        <a:t>日</a:t>
                      </a:r>
                      <a:endParaRPr lang="en-US" altLang="zh-TW" sz="3200" b="1" dirty="0">
                        <a:solidFill>
                          <a:srgbClr val="4A09ED"/>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tc>
                  <a:txBody>
                    <a:bodyPr/>
                    <a:lstStyle/>
                    <a:p>
                      <a:pPr algn="ctr"/>
                      <a:r>
                        <a:rPr lang="en-US" altLang="zh-TW" sz="3200" b="1" dirty="0">
                          <a:solidFill>
                            <a:srgbClr val="4A09ED"/>
                          </a:solidFill>
                          <a:latin typeface="標楷體" panose="03000509000000000000" pitchFamily="65" charset="-120"/>
                          <a:ea typeface="標楷體" panose="03000509000000000000" pitchFamily="65" charset="-120"/>
                        </a:rPr>
                        <a:t>6</a:t>
                      </a:r>
                      <a:r>
                        <a:rPr lang="zh-TW" altLang="en-US" sz="3200" b="1" dirty="0">
                          <a:solidFill>
                            <a:srgbClr val="4A09ED"/>
                          </a:solidFill>
                          <a:latin typeface="標楷體" panose="03000509000000000000" pitchFamily="65" charset="-120"/>
                          <a:ea typeface="標楷體" panose="03000509000000000000" pitchFamily="65" charset="-120"/>
                        </a:rPr>
                        <a:t>月</a:t>
                      </a:r>
                      <a:r>
                        <a:rPr lang="en-US" altLang="zh-TW" sz="3200" b="1" dirty="0">
                          <a:solidFill>
                            <a:srgbClr val="4A09ED"/>
                          </a:solidFill>
                          <a:latin typeface="標楷體" panose="03000509000000000000" pitchFamily="65" charset="-120"/>
                          <a:ea typeface="標楷體" panose="03000509000000000000" pitchFamily="65" charset="-120"/>
                        </a:rPr>
                        <a:t>14</a:t>
                      </a:r>
                      <a:r>
                        <a:rPr lang="zh-TW" altLang="en-US" sz="3200" b="1" dirty="0">
                          <a:solidFill>
                            <a:srgbClr val="4A09ED"/>
                          </a:solidFill>
                          <a:latin typeface="標楷體" panose="03000509000000000000" pitchFamily="65" charset="-120"/>
                          <a:ea typeface="標楷體" panose="03000509000000000000" pitchFamily="65" charset="-120"/>
                        </a:rPr>
                        <a:t>日</a:t>
                      </a:r>
                    </a:p>
                  </a:txBody>
                  <a:tcPr marL="68579" marR="68579" marT="34287" marB="34287" anchor="ctr">
                    <a:cell3D prstMaterial="dkEdge">
                      <a:bevel/>
                      <a:lightRig rig="flood" dir="t"/>
                    </a:cell3D>
                    <a:solidFill>
                      <a:srgbClr val="FFEBFF"/>
                    </a:solidFill>
                  </a:tcPr>
                </a:tc>
                <a:tc>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3200" b="1" dirty="0">
                          <a:solidFill>
                            <a:srgbClr val="4A09ED"/>
                          </a:solidFill>
                          <a:latin typeface="標楷體" panose="03000509000000000000" pitchFamily="65" charset="-120"/>
                          <a:ea typeface="標楷體" panose="03000509000000000000" pitchFamily="65" charset="-120"/>
                        </a:rPr>
                        <a:t>6</a:t>
                      </a:r>
                      <a:r>
                        <a:rPr lang="zh-TW" altLang="en-US" sz="3200" b="1" dirty="0">
                          <a:solidFill>
                            <a:srgbClr val="4A09ED"/>
                          </a:solidFill>
                          <a:latin typeface="標楷體" panose="03000509000000000000" pitchFamily="65" charset="-120"/>
                          <a:ea typeface="標楷體" panose="03000509000000000000" pitchFamily="65" charset="-120"/>
                        </a:rPr>
                        <a:t>月</a:t>
                      </a:r>
                      <a:r>
                        <a:rPr lang="en-US" altLang="zh-TW" sz="3200" b="1" dirty="0">
                          <a:solidFill>
                            <a:srgbClr val="4A09ED"/>
                          </a:solidFill>
                          <a:latin typeface="標楷體" panose="03000509000000000000" pitchFamily="65" charset="-120"/>
                          <a:ea typeface="標楷體" panose="03000509000000000000" pitchFamily="65" charset="-120"/>
                        </a:rPr>
                        <a:t>15</a:t>
                      </a:r>
                      <a:r>
                        <a:rPr lang="zh-TW" altLang="en-US" sz="3200" b="1" dirty="0">
                          <a:solidFill>
                            <a:srgbClr val="4A09ED"/>
                          </a:solidFill>
                          <a:latin typeface="標楷體" panose="03000509000000000000" pitchFamily="65" charset="-120"/>
                          <a:ea typeface="標楷體" panose="03000509000000000000" pitchFamily="65" charset="-120"/>
                        </a:rPr>
                        <a:t>日</a:t>
                      </a:r>
                      <a:endParaRPr lang="zh-TW" altLang="en-US" sz="3200" dirty="0">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extLst>
                  <a:ext uri="{0D108BD9-81ED-4DB2-BD59-A6C34878D82A}">
                    <a16:rowId xmlns:a16="http://schemas.microsoft.com/office/drawing/2014/main" xmlns="" val="10001"/>
                  </a:ext>
                </a:extLst>
              </a:tr>
              <a:tr h="140809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3200" dirty="0">
                          <a:solidFill>
                            <a:srgbClr val="4A09ED"/>
                          </a:solidFill>
                          <a:latin typeface="標楷體" panose="03000509000000000000" pitchFamily="65" charset="-120"/>
                          <a:ea typeface="標楷體" panose="03000509000000000000" pitchFamily="65" charset="-120"/>
                        </a:rPr>
                        <a:t>台北市</a:t>
                      </a:r>
                      <a:r>
                        <a:rPr lang="en-US" altLang="zh-TW" sz="3200" dirty="0">
                          <a:solidFill>
                            <a:srgbClr val="4A09ED"/>
                          </a:solidFill>
                          <a:latin typeface="標楷體" panose="03000509000000000000" pitchFamily="65" charset="-120"/>
                          <a:ea typeface="標楷體" panose="03000509000000000000" pitchFamily="65" charset="-120"/>
                        </a:rPr>
                        <a:t/>
                      </a:r>
                      <a:br>
                        <a:rPr lang="en-US" altLang="zh-TW" sz="3200" dirty="0">
                          <a:solidFill>
                            <a:srgbClr val="4A09ED"/>
                          </a:solidFill>
                          <a:latin typeface="標楷體" panose="03000509000000000000" pitchFamily="65" charset="-120"/>
                          <a:ea typeface="標楷體" panose="03000509000000000000" pitchFamily="65" charset="-120"/>
                        </a:rPr>
                      </a:br>
                      <a:r>
                        <a:rPr lang="zh-TW" altLang="en-US" sz="3200" dirty="0">
                          <a:solidFill>
                            <a:srgbClr val="4A09ED"/>
                          </a:solidFill>
                          <a:latin typeface="標楷體" panose="03000509000000000000" pitchFamily="65" charset="-120"/>
                          <a:ea typeface="標楷體" panose="03000509000000000000" pitchFamily="65" charset="-120"/>
                        </a:rPr>
                        <a:t>專業群科</a:t>
                      </a:r>
                      <a:r>
                        <a:rPr lang="en-US" altLang="zh-TW" sz="3200" dirty="0">
                          <a:solidFill>
                            <a:srgbClr val="4A09ED"/>
                          </a:solidFill>
                          <a:latin typeface="標楷體" panose="03000509000000000000" pitchFamily="65" charset="-120"/>
                          <a:ea typeface="標楷體" panose="03000509000000000000" pitchFamily="65" charset="-120"/>
                        </a:rPr>
                        <a:t/>
                      </a:r>
                      <a:br>
                        <a:rPr lang="en-US" altLang="zh-TW" sz="3200" dirty="0">
                          <a:solidFill>
                            <a:srgbClr val="4A09ED"/>
                          </a:solidFill>
                          <a:latin typeface="標楷體" panose="03000509000000000000" pitchFamily="65" charset="-120"/>
                          <a:ea typeface="標楷體" panose="03000509000000000000" pitchFamily="65" charset="-120"/>
                        </a:rPr>
                      </a:br>
                      <a:r>
                        <a:rPr lang="en-US" altLang="zh-TW" sz="3200" dirty="0">
                          <a:solidFill>
                            <a:srgbClr val="4A09ED"/>
                          </a:solidFill>
                          <a:latin typeface="標楷體" panose="03000509000000000000" pitchFamily="65" charset="-120"/>
                          <a:ea typeface="標楷體" panose="03000509000000000000" pitchFamily="65" charset="-120"/>
                        </a:rPr>
                        <a:t>(</a:t>
                      </a:r>
                      <a:r>
                        <a:rPr lang="zh-TW" altLang="en-US" sz="3200" dirty="0">
                          <a:solidFill>
                            <a:srgbClr val="4A09ED"/>
                          </a:solidFill>
                          <a:latin typeface="標楷體" panose="03000509000000000000" pitchFamily="65" charset="-120"/>
                          <a:ea typeface="標楷體" panose="03000509000000000000" pitchFamily="65" charset="-120"/>
                        </a:rPr>
                        <a:t>士林高商</a:t>
                      </a:r>
                      <a:r>
                        <a:rPr lang="en-US" altLang="zh-TW" sz="3200" dirty="0">
                          <a:solidFill>
                            <a:srgbClr val="4A09ED"/>
                          </a:solidFill>
                          <a:latin typeface="標楷體" panose="03000509000000000000" pitchFamily="65" charset="-120"/>
                          <a:ea typeface="標楷體" panose="03000509000000000000" pitchFamily="65" charset="-120"/>
                        </a:rPr>
                        <a:t>)</a:t>
                      </a:r>
                    </a:p>
                  </a:txBody>
                  <a:tcPr marL="68579" marR="68579" marT="34287" marB="34287" anchor="ctr">
                    <a:cell3D prstMaterial="dkEdge">
                      <a:bevel/>
                      <a:lightRig rig="flood" dir="t"/>
                    </a:cell3D>
                    <a:solidFill>
                      <a:srgbClr val="FFEB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3200" b="1" dirty="0">
                          <a:solidFill>
                            <a:srgbClr val="4A09ED"/>
                          </a:solidFill>
                          <a:latin typeface="標楷體" panose="03000509000000000000" pitchFamily="65" charset="-120"/>
                          <a:ea typeface="標楷體" panose="03000509000000000000" pitchFamily="65" charset="-120"/>
                        </a:rPr>
                        <a:t>3/15-3/16</a:t>
                      </a:r>
                    </a:p>
                  </a:txBody>
                  <a:tcPr marL="68579" marR="68579" marT="34287" marB="34287" anchor="ctr">
                    <a:cell3D prstMaterial="dkEdge">
                      <a:bevel/>
                      <a:lightRig rig="flood" dir="t"/>
                    </a:cell3D>
                    <a:solidFill>
                      <a:srgbClr val="FFEB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TW" sz="3200" b="1" dirty="0">
                          <a:solidFill>
                            <a:srgbClr val="4A09ED"/>
                          </a:solidFill>
                          <a:latin typeface="標楷體" panose="03000509000000000000" pitchFamily="65" charset="-120"/>
                          <a:ea typeface="標楷體" panose="03000509000000000000" pitchFamily="65" charset="-120"/>
                        </a:rPr>
                        <a:t>4</a:t>
                      </a:r>
                      <a:r>
                        <a:rPr lang="zh-TW" altLang="en-US" sz="3200" b="1" dirty="0">
                          <a:solidFill>
                            <a:srgbClr val="4A09ED"/>
                          </a:solidFill>
                          <a:latin typeface="標楷體" panose="03000509000000000000" pitchFamily="65" charset="-120"/>
                          <a:ea typeface="標楷體" panose="03000509000000000000" pitchFamily="65" charset="-120"/>
                        </a:rPr>
                        <a:t>月</a:t>
                      </a:r>
                      <a:r>
                        <a:rPr lang="en-US" altLang="zh-TW" sz="3200" b="1" dirty="0">
                          <a:solidFill>
                            <a:srgbClr val="4A09ED"/>
                          </a:solidFill>
                          <a:latin typeface="標楷體" panose="03000509000000000000" pitchFamily="65" charset="-120"/>
                          <a:ea typeface="標楷體" panose="03000509000000000000" pitchFamily="65" charset="-120"/>
                        </a:rPr>
                        <a:t>23</a:t>
                      </a:r>
                      <a:r>
                        <a:rPr lang="zh-TW" altLang="en-US" sz="3200" b="1" dirty="0">
                          <a:solidFill>
                            <a:srgbClr val="4A09ED"/>
                          </a:solidFill>
                          <a:latin typeface="標楷體" panose="03000509000000000000" pitchFamily="65" charset="-120"/>
                          <a:ea typeface="標楷體" panose="03000509000000000000" pitchFamily="65" charset="-120"/>
                        </a:rPr>
                        <a:t>日</a:t>
                      </a:r>
                      <a:endParaRPr lang="en-US" altLang="zh-TW" sz="3200" dirty="0">
                        <a:solidFill>
                          <a:srgbClr val="4A09ED"/>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tc>
                  <a:txBody>
                    <a:bodyPr/>
                    <a:lstStyle/>
                    <a:p>
                      <a:pPr algn="ctr"/>
                      <a:r>
                        <a:rPr lang="en-US" altLang="zh-TW" sz="3200" b="1" dirty="0">
                          <a:solidFill>
                            <a:srgbClr val="4A09ED"/>
                          </a:solidFill>
                          <a:latin typeface="標楷體" panose="03000509000000000000" pitchFamily="65" charset="-120"/>
                          <a:ea typeface="標楷體" panose="03000509000000000000" pitchFamily="65" charset="-120"/>
                        </a:rPr>
                        <a:t>6</a:t>
                      </a:r>
                      <a:r>
                        <a:rPr lang="zh-TW" altLang="en-US" sz="3200" b="1" dirty="0">
                          <a:solidFill>
                            <a:srgbClr val="4A09ED"/>
                          </a:solidFill>
                          <a:latin typeface="標楷體" panose="03000509000000000000" pitchFamily="65" charset="-120"/>
                          <a:ea typeface="標楷體" panose="03000509000000000000" pitchFamily="65" charset="-120"/>
                        </a:rPr>
                        <a:t>月</a:t>
                      </a:r>
                      <a:r>
                        <a:rPr lang="en-US" altLang="zh-TW" sz="3200" b="1" dirty="0">
                          <a:solidFill>
                            <a:srgbClr val="4A09ED"/>
                          </a:solidFill>
                          <a:latin typeface="標楷體" panose="03000509000000000000" pitchFamily="65" charset="-120"/>
                          <a:ea typeface="標楷體" panose="03000509000000000000" pitchFamily="65" charset="-120"/>
                        </a:rPr>
                        <a:t>14</a:t>
                      </a:r>
                      <a:r>
                        <a:rPr lang="zh-TW" altLang="en-US" sz="3200" b="1" dirty="0">
                          <a:solidFill>
                            <a:srgbClr val="4A09ED"/>
                          </a:solidFill>
                          <a:latin typeface="標楷體" panose="03000509000000000000" pitchFamily="65" charset="-120"/>
                          <a:ea typeface="標楷體" panose="03000509000000000000" pitchFamily="65" charset="-120"/>
                        </a:rPr>
                        <a:t>日</a:t>
                      </a:r>
                    </a:p>
                  </a:txBody>
                  <a:tcPr marL="68579" marR="68579" marT="34287" marB="34287" anchor="ctr">
                    <a:cell3D prstMaterial="dkEdge">
                      <a:bevel/>
                      <a:lightRig rig="flood" dir="t"/>
                    </a:cell3D>
                    <a:solidFill>
                      <a:srgbClr val="FFEBFF"/>
                    </a:solidFill>
                  </a:tcPr>
                </a:tc>
                <a:tc>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en-US" altLang="zh-TW" sz="3200" b="1" dirty="0">
                          <a:solidFill>
                            <a:srgbClr val="4A09ED"/>
                          </a:solidFill>
                          <a:latin typeface="標楷體" panose="03000509000000000000" pitchFamily="65" charset="-120"/>
                          <a:ea typeface="標楷體" panose="03000509000000000000" pitchFamily="65" charset="-120"/>
                        </a:rPr>
                        <a:t>6</a:t>
                      </a:r>
                      <a:r>
                        <a:rPr lang="zh-TW" altLang="en-US" sz="3200" b="1" dirty="0">
                          <a:solidFill>
                            <a:srgbClr val="4A09ED"/>
                          </a:solidFill>
                          <a:latin typeface="標楷體" panose="03000509000000000000" pitchFamily="65" charset="-120"/>
                          <a:ea typeface="標楷體" panose="03000509000000000000" pitchFamily="65" charset="-120"/>
                        </a:rPr>
                        <a:t>月</a:t>
                      </a:r>
                      <a:r>
                        <a:rPr lang="en-US" altLang="zh-TW" sz="3200" b="1" dirty="0">
                          <a:solidFill>
                            <a:srgbClr val="4A09ED"/>
                          </a:solidFill>
                          <a:latin typeface="標楷體" panose="03000509000000000000" pitchFamily="65" charset="-120"/>
                          <a:ea typeface="標楷體" panose="03000509000000000000" pitchFamily="65" charset="-120"/>
                        </a:rPr>
                        <a:t>15</a:t>
                      </a:r>
                      <a:r>
                        <a:rPr lang="zh-TW" altLang="en-US" sz="3200" b="1" dirty="0">
                          <a:solidFill>
                            <a:srgbClr val="4A09ED"/>
                          </a:solidFill>
                          <a:latin typeface="標楷體" panose="03000509000000000000" pitchFamily="65" charset="-120"/>
                          <a:ea typeface="標楷體" panose="03000509000000000000" pitchFamily="65" charset="-120"/>
                        </a:rPr>
                        <a:t>日</a:t>
                      </a:r>
                      <a:endParaRPr lang="zh-TW" altLang="en-US" sz="3200" dirty="0">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extLst>
                  <a:ext uri="{0D108BD9-81ED-4DB2-BD59-A6C34878D82A}">
                    <a16:rowId xmlns:a16="http://schemas.microsoft.com/office/drawing/2014/main" xmlns="" val="1942765714"/>
                  </a:ext>
                </a:extLst>
              </a:tr>
            </a:tbl>
          </a:graphicData>
        </a:graphic>
      </p:graphicFrame>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905565" y="5526884"/>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129405" y="5526884"/>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288203" y="5526883"/>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47001" y="5491407"/>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25233" y="5491408"/>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17157251"/>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heel(1)">
                                      <p:cBhvr>
                                        <p:cTn id="7" dur="2000"/>
                                        <p:tgtEl>
                                          <p:spTgt spid="7"/>
                                        </p:tgtEl>
                                      </p:cBhvr>
                                    </p:animEffect>
                                  </p:childTnLst>
                                </p:cTn>
                              </p:par>
                              <p:par>
                                <p:cTn id="8" presetID="21" presetClass="entr" presetSubtype="1"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heel(1)">
                                      <p:cBhvr>
                                        <p:cTn id="10" dur="2000"/>
                                        <p:tgtEl>
                                          <p:spTgt spid="12"/>
                                        </p:tgtEl>
                                      </p:cBhvr>
                                    </p:animEffect>
                                  </p:childTnLst>
                                </p:cTn>
                              </p:par>
                              <p:par>
                                <p:cTn id="11" presetID="21" presetClass="entr" presetSubtype="1" fill="hold" nodeType="with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heel(1)">
                                      <p:cBhvr>
                                        <p:cTn id="13" dur="2000"/>
                                        <p:tgtEl>
                                          <p:spTgt spid="13"/>
                                        </p:tgtEl>
                                      </p:cBhvr>
                                    </p:animEffect>
                                  </p:childTnLst>
                                </p:cTn>
                              </p:par>
                              <p:par>
                                <p:cTn id="14" presetID="21" presetClass="entr" presetSubtype="1"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wheel(1)">
                                      <p:cBhvr>
                                        <p:cTn id="16" dur="2000"/>
                                        <p:tgtEl>
                                          <p:spTgt spid="14"/>
                                        </p:tgtEl>
                                      </p:cBhvr>
                                    </p:animEffect>
                                  </p:childTnLst>
                                </p:cTn>
                              </p:par>
                              <p:par>
                                <p:cTn id="17" presetID="21" presetClass="entr" presetSubtype="1"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heel(1)">
                                      <p:cBhvr>
                                        <p:cTn id="19" dur="2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 name="Oval 65"/>
          <p:cNvSpPr>
            <a:spLocks noChangeArrowheads="1"/>
          </p:cNvSpPr>
          <p:nvPr/>
        </p:nvSpPr>
        <p:spPr bwMode="auto">
          <a:xfrm rot="10800000" flipV="1">
            <a:off x="4124955" y="5094594"/>
            <a:ext cx="4473825" cy="693812"/>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ysClr val="windowText" lastClr="000000"/>
              </a:solidFill>
              <a:effectLst/>
              <a:uLnTx/>
              <a:uFillTx/>
              <a:latin typeface="Arial" pitchFamily="34" charset="0"/>
              <a:ea typeface="宋体"/>
              <a:cs typeface="+mn-cs"/>
            </a:endParaRPr>
          </a:p>
        </p:txBody>
      </p:sp>
      <p:sp>
        <p:nvSpPr>
          <p:cNvPr id="24" name="任意多边形 23"/>
          <p:cNvSpPr/>
          <p:nvPr/>
        </p:nvSpPr>
        <p:spPr>
          <a:xfrm>
            <a:off x="5651174" y="1974536"/>
            <a:ext cx="1710626" cy="1842536"/>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 name="connsiteX28" fmla="*/ 0 w 1768701"/>
              <a:gd name="connsiteY28" fmla="*/ 0 h 1819275"/>
              <a:gd name="connsiteX0" fmla="*/ 0 w 1774058"/>
              <a:gd name="connsiteY0" fmla="*/ 0 h 1819275"/>
              <a:gd name="connsiteX1" fmla="*/ 1239837 w 1774058"/>
              <a:gd name="connsiteY1" fmla="*/ 0 h 1819275"/>
              <a:gd name="connsiteX2" fmla="*/ 1425575 w 1774058"/>
              <a:gd name="connsiteY2" fmla="*/ 1819275 h 1819275"/>
              <a:gd name="connsiteX3" fmla="*/ 1217011 w 1774058"/>
              <a:gd name="connsiteY3" fmla="*/ 1151279 h 1819275"/>
              <a:gd name="connsiteX4" fmla="*/ 1120532 w 1774058"/>
              <a:gd name="connsiteY4" fmla="*/ 960656 h 1819275"/>
              <a:gd name="connsiteX5" fmla="*/ 1125218 w 1774058"/>
              <a:gd name="connsiteY5" fmla="*/ 962449 h 1819275"/>
              <a:gd name="connsiteX6" fmla="*/ 1087312 w 1774058"/>
              <a:gd name="connsiteY6" fmla="*/ 895020 h 1819275"/>
              <a:gd name="connsiteX7" fmla="*/ 1067594 w 1774058"/>
              <a:gd name="connsiteY7" fmla="*/ 856060 h 1819275"/>
              <a:gd name="connsiteX8" fmla="*/ 1044723 w 1774058"/>
              <a:gd name="connsiteY8" fmla="*/ 819259 h 1819275"/>
              <a:gd name="connsiteX9" fmla="*/ 1032247 w 1774058"/>
              <a:gd name="connsiteY9" fmla="*/ 797066 h 1819275"/>
              <a:gd name="connsiteX10" fmla="*/ 1011074 w 1774058"/>
              <a:gd name="connsiteY10" fmla="*/ 765115 h 1819275"/>
              <a:gd name="connsiteX11" fmla="*/ 976419 w 1774058"/>
              <a:gd name="connsiteY11" fmla="*/ 709350 h 1819275"/>
              <a:gd name="connsiteX12" fmla="*/ 949071 w 1774058"/>
              <a:gd name="connsiteY12" fmla="*/ 671548 h 1819275"/>
              <a:gd name="connsiteX13" fmla="*/ 932625 w 1774058"/>
              <a:gd name="connsiteY13" fmla="*/ 646730 h 1819275"/>
              <a:gd name="connsiteX14" fmla="*/ 911183 w 1774058"/>
              <a:gd name="connsiteY14" fmla="*/ 619176 h 1819275"/>
              <a:gd name="connsiteX15" fmla="*/ 873826 w 1774058"/>
              <a:gd name="connsiteY15" fmla="*/ 567538 h 1819275"/>
              <a:gd name="connsiteX16" fmla="*/ 842456 w 1774058"/>
              <a:gd name="connsiteY16" fmla="*/ 530859 h 1819275"/>
              <a:gd name="connsiteX17" fmla="*/ 827460 w 1774058"/>
              <a:gd name="connsiteY17" fmla="*/ 511589 h 1819275"/>
              <a:gd name="connsiteX18" fmla="*/ 804660 w 1774058"/>
              <a:gd name="connsiteY18" fmla="*/ 486667 h 1819275"/>
              <a:gd name="connsiteX19" fmla="*/ 759485 w 1774058"/>
              <a:gd name="connsiteY19" fmla="*/ 433846 h 1819275"/>
              <a:gd name="connsiteX20" fmla="*/ 732019 w 1774058"/>
              <a:gd name="connsiteY20" fmla="*/ 407265 h 1819275"/>
              <a:gd name="connsiteX21" fmla="*/ 717863 w 1774058"/>
              <a:gd name="connsiteY21" fmla="*/ 391791 h 1819275"/>
              <a:gd name="connsiteX22" fmla="*/ 677622 w 1774058"/>
              <a:gd name="connsiteY22" fmla="*/ 354620 h 1819275"/>
              <a:gd name="connsiteX23" fmla="*/ 633065 w 1774058"/>
              <a:gd name="connsiteY23" fmla="*/ 311498 h 1819275"/>
              <a:gd name="connsiteX24" fmla="*/ 619739 w 1774058"/>
              <a:gd name="connsiteY24" fmla="*/ 301151 h 1819275"/>
              <a:gd name="connsiteX25" fmla="*/ 604942 w 1774058"/>
              <a:gd name="connsiteY25" fmla="*/ 287483 h 1819275"/>
              <a:gd name="connsiteX26" fmla="*/ 29334 w 1774058"/>
              <a:gd name="connsiteY26" fmla="*/ 3471 h 1819275"/>
              <a:gd name="connsiteX27" fmla="*/ 7152 w 1774058"/>
              <a:gd name="connsiteY27" fmla="*/ 1798 h 1819275"/>
              <a:gd name="connsiteX28" fmla="*/ 0 w 1774058"/>
              <a:gd name="connsiteY28" fmla="*/ 0 h 1819275"/>
              <a:gd name="connsiteX0" fmla="*/ 0 w 1775399"/>
              <a:gd name="connsiteY0" fmla="*/ 0 h 1819275"/>
              <a:gd name="connsiteX1" fmla="*/ 1239837 w 1775399"/>
              <a:gd name="connsiteY1" fmla="*/ 0 h 1819275"/>
              <a:gd name="connsiteX2" fmla="*/ 1425575 w 1775399"/>
              <a:gd name="connsiteY2" fmla="*/ 1819275 h 1819275"/>
              <a:gd name="connsiteX3" fmla="*/ 1217011 w 1775399"/>
              <a:gd name="connsiteY3" fmla="*/ 1151279 h 1819275"/>
              <a:gd name="connsiteX4" fmla="*/ 1120532 w 1775399"/>
              <a:gd name="connsiteY4" fmla="*/ 960656 h 1819275"/>
              <a:gd name="connsiteX5" fmla="*/ 1125218 w 1775399"/>
              <a:gd name="connsiteY5" fmla="*/ 962449 h 1819275"/>
              <a:gd name="connsiteX6" fmla="*/ 1087312 w 1775399"/>
              <a:gd name="connsiteY6" fmla="*/ 895020 h 1819275"/>
              <a:gd name="connsiteX7" fmla="*/ 1067594 w 1775399"/>
              <a:gd name="connsiteY7" fmla="*/ 856060 h 1819275"/>
              <a:gd name="connsiteX8" fmla="*/ 1044723 w 1775399"/>
              <a:gd name="connsiteY8" fmla="*/ 819259 h 1819275"/>
              <a:gd name="connsiteX9" fmla="*/ 1032247 w 1775399"/>
              <a:gd name="connsiteY9" fmla="*/ 797066 h 1819275"/>
              <a:gd name="connsiteX10" fmla="*/ 1011074 w 1775399"/>
              <a:gd name="connsiteY10" fmla="*/ 765115 h 1819275"/>
              <a:gd name="connsiteX11" fmla="*/ 976419 w 1775399"/>
              <a:gd name="connsiteY11" fmla="*/ 709350 h 1819275"/>
              <a:gd name="connsiteX12" fmla="*/ 949071 w 1775399"/>
              <a:gd name="connsiteY12" fmla="*/ 671548 h 1819275"/>
              <a:gd name="connsiteX13" fmla="*/ 932625 w 1775399"/>
              <a:gd name="connsiteY13" fmla="*/ 646730 h 1819275"/>
              <a:gd name="connsiteX14" fmla="*/ 911183 w 1775399"/>
              <a:gd name="connsiteY14" fmla="*/ 619176 h 1819275"/>
              <a:gd name="connsiteX15" fmla="*/ 873826 w 1775399"/>
              <a:gd name="connsiteY15" fmla="*/ 567538 h 1819275"/>
              <a:gd name="connsiteX16" fmla="*/ 842456 w 1775399"/>
              <a:gd name="connsiteY16" fmla="*/ 530859 h 1819275"/>
              <a:gd name="connsiteX17" fmla="*/ 827460 w 1775399"/>
              <a:gd name="connsiteY17" fmla="*/ 511589 h 1819275"/>
              <a:gd name="connsiteX18" fmla="*/ 804660 w 1775399"/>
              <a:gd name="connsiteY18" fmla="*/ 486667 h 1819275"/>
              <a:gd name="connsiteX19" fmla="*/ 759485 w 1775399"/>
              <a:gd name="connsiteY19" fmla="*/ 433846 h 1819275"/>
              <a:gd name="connsiteX20" fmla="*/ 732019 w 1775399"/>
              <a:gd name="connsiteY20" fmla="*/ 407265 h 1819275"/>
              <a:gd name="connsiteX21" fmla="*/ 717863 w 1775399"/>
              <a:gd name="connsiteY21" fmla="*/ 391791 h 1819275"/>
              <a:gd name="connsiteX22" fmla="*/ 677622 w 1775399"/>
              <a:gd name="connsiteY22" fmla="*/ 354620 h 1819275"/>
              <a:gd name="connsiteX23" fmla="*/ 633065 w 1775399"/>
              <a:gd name="connsiteY23" fmla="*/ 311498 h 1819275"/>
              <a:gd name="connsiteX24" fmla="*/ 619739 w 1775399"/>
              <a:gd name="connsiteY24" fmla="*/ 301151 h 1819275"/>
              <a:gd name="connsiteX25" fmla="*/ 604942 w 1775399"/>
              <a:gd name="connsiteY25" fmla="*/ 287483 h 1819275"/>
              <a:gd name="connsiteX26" fmla="*/ 29334 w 1775399"/>
              <a:gd name="connsiteY26" fmla="*/ 3471 h 1819275"/>
              <a:gd name="connsiteX27" fmla="*/ 7152 w 1775399"/>
              <a:gd name="connsiteY27" fmla="*/ 1798 h 1819275"/>
              <a:gd name="connsiteX28" fmla="*/ 0 w 1775399"/>
              <a:gd name="connsiteY28" fmla="*/ 0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75399" h="1819275">
                <a:moveTo>
                  <a:pt x="0" y="0"/>
                </a:moveTo>
                <a:lnTo>
                  <a:pt x="1239837" y="0"/>
                </a:lnTo>
                <a:cubicBezTo>
                  <a:pt x="1820863" y="101600"/>
                  <a:pt x="1997075"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lnTo>
                  <a:pt x="0" y="0"/>
                </a:lnTo>
                <a:close/>
              </a:path>
            </a:pathLst>
          </a:custGeom>
          <a:gradFill flip="none" rotWithShape="1">
            <a:gsLst>
              <a:gs pos="14000">
                <a:schemeClr val="accent1"/>
              </a:gs>
              <a:gs pos="64000">
                <a:schemeClr val="accent1"/>
              </a:gs>
              <a:gs pos="42000">
                <a:schemeClr val="accent1"/>
              </a:gs>
              <a:gs pos="100000">
                <a:schemeClr val="accent1">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25" name="任意多边形 24"/>
          <p:cNvSpPr/>
          <p:nvPr/>
        </p:nvSpPr>
        <p:spPr>
          <a:xfrm rot="17890112">
            <a:off x="4999098" y="1940863"/>
            <a:ext cx="1481801" cy="1756841"/>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4">
                  <a:lumMod val="20000"/>
                  <a:lumOff val="80000"/>
                </a:schemeClr>
              </a:gs>
              <a:gs pos="64000">
                <a:schemeClr val="accent4">
                  <a:lumMod val="40000"/>
                  <a:lumOff val="60000"/>
                </a:schemeClr>
              </a:gs>
              <a:gs pos="42000">
                <a:schemeClr val="accent4">
                  <a:lumMod val="40000"/>
                  <a:lumOff val="60000"/>
                </a:schemeClr>
              </a:gs>
              <a:gs pos="100000">
                <a:schemeClr val="accent4">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4" name="任意多边形 33"/>
          <p:cNvSpPr/>
          <p:nvPr/>
        </p:nvSpPr>
        <p:spPr>
          <a:xfrm rot="14432381">
            <a:off x="4621923" y="2633559"/>
            <a:ext cx="1497751" cy="1503349"/>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4"/>
              </a:gs>
              <a:gs pos="64000">
                <a:schemeClr val="accent4"/>
              </a:gs>
              <a:gs pos="42000">
                <a:schemeClr val="accent4"/>
              </a:gs>
              <a:gs pos="100000">
                <a:schemeClr val="accent4">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8" name="任意多边形 37"/>
          <p:cNvSpPr/>
          <p:nvPr/>
        </p:nvSpPr>
        <p:spPr>
          <a:xfrm rot="10142731">
            <a:off x="4953435" y="3253575"/>
            <a:ext cx="1762051" cy="1835626"/>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2">
                  <a:lumMod val="20000"/>
                  <a:lumOff val="80000"/>
                </a:schemeClr>
              </a:gs>
              <a:gs pos="64000">
                <a:schemeClr val="accent2">
                  <a:lumMod val="40000"/>
                  <a:lumOff val="60000"/>
                </a:schemeClr>
              </a:gs>
              <a:gs pos="42000">
                <a:schemeClr val="accent2">
                  <a:lumMod val="40000"/>
                  <a:lumOff val="60000"/>
                </a:schemeClr>
              </a:gs>
              <a:gs pos="100000">
                <a:schemeClr val="accent2">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39" name="任意多边形 38"/>
          <p:cNvSpPr/>
          <p:nvPr/>
        </p:nvSpPr>
        <p:spPr>
          <a:xfrm rot="6150321">
            <a:off x="5991319" y="3231252"/>
            <a:ext cx="1522512" cy="1826245"/>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2"/>
              </a:gs>
              <a:gs pos="64000">
                <a:schemeClr val="accent2"/>
              </a:gs>
              <a:gs pos="42000">
                <a:schemeClr val="accent2"/>
              </a:gs>
              <a:gs pos="100000">
                <a:schemeClr val="accent2">
                  <a:lumMod val="75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3" name="任意多边形 42"/>
          <p:cNvSpPr/>
          <p:nvPr/>
        </p:nvSpPr>
        <p:spPr>
          <a:xfrm rot="3662163">
            <a:off x="6189616" y="2679687"/>
            <a:ext cx="1368452" cy="1802014"/>
          </a:xfrm>
          <a:custGeom>
            <a:avLst/>
            <a:gdLst>
              <a:gd name="connsiteX0" fmla="*/ 0 w 1768701"/>
              <a:gd name="connsiteY0" fmla="*/ 0 h 1819275"/>
              <a:gd name="connsiteX1" fmla="*/ 1239837 w 1768701"/>
              <a:gd name="connsiteY1" fmla="*/ 0 h 1819275"/>
              <a:gd name="connsiteX2" fmla="*/ 1425575 w 1768701"/>
              <a:gd name="connsiteY2" fmla="*/ 1819275 h 1819275"/>
              <a:gd name="connsiteX3" fmla="*/ 1217011 w 1768701"/>
              <a:gd name="connsiteY3" fmla="*/ 1151279 h 1819275"/>
              <a:gd name="connsiteX4" fmla="*/ 1120532 w 1768701"/>
              <a:gd name="connsiteY4" fmla="*/ 960656 h 1819275"/>
              <a:gd name="connsiteX5" fmla="*/ 1125218 w 1768701"/>
              <a:gd name="connsiteY5" fmla="*/ 962449 h 1819275"/>
              <a:gd name="connsiteX6" fmla="*/ 1087312 w 1768701"/>
              <a:gd name="connsiteY6" fmla="*/ 895020 h 1819275"/>
              <a:gd name="connsiteX7" fmla="*/ 1067594 w 1768701"/>
              <a:gd name="connsiteY7" fmla="*/ 856060 h 1819275"/>
              <a:gd name="connsiteX8" fmla="*/ 1044723 w 1768701"/>
              <a:gd name="connsiteY8" fmla="*/ 819259 h 1819275"/>
              <a:gd name="connsiteX9" fmla="*/ 1032247 w 1768701"/>
              <a:gd name="connsiteY9" fmla="*/ 797066 h 1819275"/>
              <a:gd name="connsiteX10" fmla="*/ 1011074 w 1768701"/>
              <a:gd name="connsiteY10" fmla="*/ 765115 h 1819275"/>
              <a:gd name="connsiteX11" fmla="*/ 976419 w 1768701"/>
              <a:gd name="connsiteY11" fmla="*/ 709350 h 1819275"/>
              <a:gd name="connsiteX12" fmla="*/ 949071 w 1768701"/>
              <a:gd name="connsiteY12" fmla="*/ 671548 h 1819275"/>
              <a:gd name="connsiteX13" fmla="*/ 932625 w 1768701"/>
              <a:gd name="connsiteY13" fmla="*/ 646730 h 1819275"/>
              <a:gd name="connsiteX14" fmla="*/ 911183 w 1768701"/>
              <a:gd name="connsiteY14" fmla="*/ 619176 h 1819275"/>
              <a:gd name="connsiteX15" fmla="*/ 873826 w 1768701"/>
              <a:gd name="connsiteY15" fmla="*/ 567538 h 1819275"/>
              <a:gd name="connsiteX16" fmla="*/ 842456 w 1768701"/>
              <a:gd name="connsiteY16" fmla="*/ 530859 h 1819275"/>
              <a:gd name="connsiteX17" fmla="*/ 827460 w 1768701"/>
              <a:gd name="connsiteY17" fmla="*/ 511589 h 1819275"/>
              <a:gd name="connsiteX18" fmla="*/ 804660 w 1768701"/>
              <a:gd name="connsiteY18" fmla="*/ 486667 h 1819275"/>
              <a:gd name="connsiteX19" fmla="*/ 759485 w 1768701"/>
              <a:gd name="connsiteY19" fmla="*/ 433846 h 1819275"/>
              <a:gd name="connsiteX20" fmla="*/ 732019 w 1768701"/>
              <a:gd name="connsiteY20" fmla="*/ 407265 h 1819275"/>
              <a:gd name="connsiteX21" fmla="*/ 717863 w 1768701"/>
              <a:gd name="connsiteY21" fmla="*/ 391791 h 1819275"/>
              <a:gd name="connsiteX22" fmla="*/ 677622 w 1768701"/>
              <a:gd name="connsiteY22" fmla="*/ 354620 h 1819275"/>
              <a:gd name="connsiteX23" fmla="*/ 633065 w 1768701"/>
              <a:gd name="connsiteY23" fmla="*/ 311498 h 1819275"/>
              <a:gd name="connsiteX24" fmla="*/ 619739 w 1768701"/>
              <a:gd name="connsiteY24" fmla="*/ 301151 h 1819275"/>
              <a:gd name="connsiteX25" fmla="*/ 604942 w 1768701"/>
              <a:gd name="connsiteY25" fmla="*/ 287483 h 1819275"/>
              <a:gd name="connsiteX26" fmla="*/ 29334 w 1768701"/>
              <a:gd name="connsiteY26" fmla="*/ 3471 h 1819275"/>
              <a:gd name="connsiteX27" fmla="*/ 7152 w 1768701"/>
              <a:gd name="connsiteY27" fmla="*/ 1798 h 181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8701" h="1819275">
                <a:moveTo>
                  <a:pt x="0" y="0"/>
                </a:moveTo>
                <a:lnTo>
                  <a:pt x="1239837" y="0"/>
                </a:lnTo>
                <a:cubicBezTo>
                  <a:pt x="1820863" y="101600"/>
                  <a:pt x="1981200" y="942975"/>
                  <a:pt x="1425575" y="1819275"/>
                </a:cubicBezTo>
                <a:cubicBezTo>
                  <a:pt x="1410692" y="1702594"/>
                  <a:pt x="1345133" y="1441252"/>
                  <a:pt x="1217011" y="1151279"/>
                </a:cubicBezTo>
                <a:lnTo>
                  <a:pt x="1120532" y="960656"/>
                </a:lnTo>
                <a:lnTo>
                  <a:pt x="1125218" y="962449"/>
                </a:lnTo>
                <a:lnTo>
                  <a:pt x="1087312" y="895020"/>
                </a:lnTo>
                <a:lnTo>
                  <a:pt x="1067594" y="856060"/>
                </a:lnTo>
                <a:lnTo>
                  <a:pt x="1044723" y="819259"/>
                </a:lnTo>
                <a:lnTo>
                  <a:pt x="1032247" y="797066"/>
                </a:lnTo>
                <a:lnTo>
                  <a:pt x="1011074" y="765115"/>
                </a:lnTo>
                <a:lnTo>
                  <a:pt x="976419" y="709350"/>
                </a:lnTo>
                <a:lnTo>
                  <a:pt x="949071" y="671548"/>
                </a:lnTo>
                <a:lnTo>
                  <a:pt x="932625" y="646730"/>
                </a:lnTo>
                <a:lnTo>
                  <a:pt x="911183" y="619176"/>
                </a:lnTo>
                <a:lnTo>
                  <a:pt x="873826" y="567538"/>
                </a:lnTo>
                <a:lnTo>
                  <a:pt x="842456" y="530859"/>
                </a:lnTo>
                <a:lnTo>
                  <a:pt x="827460" y="511589"/>
                </a:lnTo>
                <a:lnTo>
                  <a:pt x="804660" y="486667"/>
                </a:lnTo>
                <a:lnTo>
                  <a:pt x="759485" y="433846"/>
                </a:lnTo>
                <a:lnTo>
                  <a:pt x="732019" y="407265"/>
                </a:lnTo>
                <a:lnTo>
                  <a:pt x="717863" y="391791"/>
                </a:lnTo>
                <a:lnTo>
                  <a:pt x="677622" y="354620"/>
                </a:lnTo>
                <a:lnTo>
                  <a:pt x="633065" y="311498"/>
                </a:lnTo>
                <a:lnTo>
                  <a:pt x="619739" y="301151"/>
                </a:lnTo>
                <a:lnTo>
                  <a:pt x="604942" y="287483"/>
                </a:lnTo>
                <a:cubicBezTo>
                  <a:pt x="414589" y="126628"/>
                  <a:pt x="215013" y="30932"/>
                  <a:pt x="29334" y="3471"/>
                </a:cubicBezTo>
                <a:lnTo>
                  <a:pt x="7152" y="1798"/>
                </a:lnTo>
                <a:close/>
              </a:path>
            </a:pathLst>
          </a:custGeom>
          <a:gradFill flip="none" rotWithShape="1">
            <a:gsLst>
              <a:gs pos="14000">
                <a:schemeClr val="accent1">
                  <a:lumMod val="20000"/>
                  <a:lumOff val="80000"/>
                </a:schemeClr>
              </a:gs>
              <a:gs pos="64000">
                <a:schemeClr val="accent1">
                  <a:lumMod val="40000"/>
                  <a:lumOff val="60000"/>
                </a:schemeClr>
              </a:gs>
              <a:gs pos="42000">
                <a:schemeClr val="accent1">
                  <a:lumMod val="40000"/>
                  <a:lumOff val="60000"/>
                </a:schemeClr>
              </a:gs>
              <a:gs pos="100000">
                <a:schemeClr val="accent1">
                  <a:lumMod val="60000"/>
                  <a:lumOff val="40000"/>
                </a:schemeClr>
              </a:gs>
            </a:gsLst>
            <a:lin ang="0" scaled="0"/>
            <a:tileRect/>
          </a:gradFill>
          <a:ln w="3175">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4" name="文本框 3"/>
          <p:cNvSpPr txBox="1"/>
          <p:nvPr/>
        </p:nvSpPr>
        <p:spPr>
          <a:xfrm>
            <a:off x="5361574" y="2600849"/>
            <a:ext cx="1467068" cy="3170099"/>
          </a:xfrm>
          <a:prstGeom prst="rect">
            <a:avLst/>
          </a:prstGeom>
          <a:noFill/>
          <a:scene3d>
            <a:camera prst="orthographicFront"/>
            <a:lightRig rig="threePt" dir="t"/>
          </a:scene3d>
          <a:sp3d>
            <a:bevelT w="254000" h="254000"/>
            <a:bevelB w="254000" h="254000"/>
          </a:sp3d>
        </p:spPr>
        <p:txBody>
          <a:bodyPr wrap="none" rtlCol="0">
            <a:spAutoFit/>
            <a:sp3d>
              <a:bevelT w="254000" h="330200"/>
              <a:bevelB w="254000" h="330200"/>
            </a:sp3d>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zh-TW" altLang="en-US"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rPr>
              <a:t>考試</a:t>
            </a:r>
            <a:r>
              <a:rPr kumimoji="0" lang="en-US" altLang="zh-TW"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rPr>
              <a:t/>
            </a:r>
            <a:br>
              <a:rPr kumimoji="0" lang="en-US" altLang="zh-TW"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rPr>
            </a:br>
            <a:r>
              <a:rPr kumimoji="0" lang="zh-TW" altLang="en-US"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rPr>
              <a:t>分發</a:t>
            </a:r>
            <a:r>
              <a:rPr kumimoji="0" lang="en-US" altLang="zh-TW"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rPr>
              <a:t/>
            </a:r>
            <a:br>
              <a:rPr kumimoji="0" lang="en-US" altLang="zh-TW"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rPr>
            </a:br>
            <a:r>
              <a:rPr kumimoji="0" lang="en-US" altLang="zh-TW"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rPr>
              <a:t/>
            </a:r>
            <a:br>
              <a:rPr kumimoji="0" lang="en-US" altLang="zh-TW"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rPr>
            </a:br>
            <a:endParaRPr kumimoji="0" lang="zh-CN" altLang="en-US" sz="5000" b="1" i="0" u="none" strike="noStrike" kern="1200" cap="none" spc="0" normalizeH="0" baseline="0" noProof="0" dirty="0">
              <a:ln>
                <a:noFill/>
              </a:ln>
              <a:solidFill>
                <a:srgbClr val="9966FF"/>
              </a:solidFill>
              <a:effectLst/>
              <a:uLnTx/>
              <a:uFillTx/>
              <a:latin typeface="標楷體" panose="03000509000000000000" pitchFamily="65" charset="-120"/>
              <a:ea typeface="標楷體" panose="03000509000000000000" pitchFamily="65" charset="-120"/>
              <a:cs typeface="+mn-cs"/>
            </a:endParaRPr>
          </a:p>
        </p:txBody>
      </p:sp>
      <p:pic>
        <p:nvPicPr>
          <p:cNvPr id="10" name="Picture 2">
            <a:extLst>
              <a:ext uri="{FF2B5EF4-FFF2-40B4-BE49-F238E27FC236}">
                <a16:creationId xmlns:a16="http://schemas.microsoft.com/office/drawing/2014/main" xmlns="" id="{169B096D-B228-4F9B-A830-638A419D036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665" y="552688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40962469"/>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anim calcmode="lin" valueType="num">
                                      <p:cBhvr>
                                        <p:cTn id="10" dur="500" fill="hold"/>
                                        <p:tgtEl>
                                          <p:spTgt spid="4"/>
                                        </p:tgtEl>
                                        <p:attrNameLst>
                                          <p:attrName>ppt_x</p:attrName>
                                        </p:attrNameLst>
                                      </p:cBhvr>
                                      <p:tavLst>
                                        <p:tav tm="0">
                                          <p:val>
                                            <p:fltVal val="0.5"/>
                                          </p:val>
                                        </p:tav>
                                        <p:tav tm="100000">
                                          <p:val>
                                            <p:strVal val="#ppt_x"/>
                                          </p:val>
                                        </p:tav>
                                      </p:tavLst>
                                    </p:anim>
                                    <p:anim calcmode="lin" valueType="num">
                                      <p:cBhvr>
                                        <p:cTn id="11" dur="500" fill="hold"/>
                                        <p:tgtEl>
                                          <p:spTgt spid="4"/>
                                        </p:tgtEl>
                                        <p:attrNameLst>
                                          <p:attrName>ppt_y</p:attrName>
                                        </p:attrNameLst>
                                      </p:cBhvr>
                                      <p:tavLst>
                                        <p:tav tm="0">
                                          <p:val>
                                            <p:fltVal val="0.5"/>
                                          </p:val>
                                        </p:tav>
                                        <p:tav tm="100000">
                                          <p:val>
                                            <p:strVal val="#ppt_y"/>
                                          </p:val>
                                        </p:tav>
                                      </p:tavLst>
                                    </p:anim>
                                  </p:childTnLst>
                                </p:cTn>
                              </p:par>
                              <p:par>
                                <p:cTn id="12" presetID="21" presetClass="entr" presetSubtype="1" fill="hold" nodeType="with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heel(1)">
                                      <p:cBhvr>
                                        <p:cTn id="14"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矩形: 圓角 5">
            <a:extLst>
              <a:ext uri="{FF2B5EF4-FFF2-40B4-BE49-F238E27FC236}">
                <a16:creationId xmlns:a16="http://schemas.microsoft.com/office/drawing/2014/main" xmlns="" id="{FCA9AD29-7F72-4DCD-9A9A-F9DF6A6D9D95}"/>
              </a:ext>
            </a:extLst>
          </p:cNvPr>
          <p:cNvSpPr/>
          <p:nvPr/>
        </p:nvSpPr>
        <p:spPr>
          <a:xfrm>
            <a:off x="2203876" y="12195"/>
            <a:ext cx="7772585" cy="1319300"/>
          </a:xfrm>
          <a:prstGeom prst="roundRect">
            <a:avLst/>
          </a:prstGeom>
          <a:solidFill>
            <a:srgbClr val="CCCCFF"/>
          </a:solidFill>
          <a:ln>
            <a:noFill/>
          </a:ln>
          <a:effectLst>
            <a:outerShdw blurRad="50800" dist="38100" dir="2700000" algn="tl" rotWithShape="0">
              <a:prstClr val="black">
                <a:alpha val="40000"/>
              </a:prstClr>
            </a:outerShdw>
          </a:effectLst>
          <a:scene3d>
            <a:camera prst="orthographicFront"/>
            <a:lightRig rig="threePt" dir="t"/>
          </a:scene3d>
          <a:sp3d>
            <a:bevelT w="190500" h="190500"/>
            <a:bevelB w="127000" h="127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600" b="1" i="0" u="none" strike="noStrike" kern="1200" cap="none" spc="0" normalizeH="0" baseline="0" noProof="0" dirty="0">
              <a:ln>
                <a:noFill/>
              </a:ln>
              <a:solidFill>
                <a:prstClr val="white"/>
              </a:solidFill>
              <a:effectLst/>
              <a:uLnTx/>
              <a:uFillTx/>
              <a:latin typeface="Microsoft JhengHei UI"/>
              <a:ea typeface="Microsoft JhengHei UI"/>
              <a:cs typeface="+mn-cs"/>
            </a:endParaRPr>
          </a:p>
        </p:txBody>
      </p:sp>
      <p:sp>
        <p:nvSpPr>
          <p:cNvPr id="270338" name="標題 1"/>
          <p:cNvSpPr>
            <a:spLocks noGrp="1"/>
          </p:cNvSpPr>
          <p:nvPr>
            <p:ph type="title" idx="4294967295"/>
          </p:nvPr>
        </p:nvSpPr>
        <p:spPr>
          <a:xfrm>
            <a:off x="1544637" y="309336"/>
            <a:ext cx="9102725" cy="638175"/>
          </a:xfrm>
        </p:spPr>
        <p:txBody>
          <a:bodyPr>
            <a:normAutofit/>
            <a:scene3d>
              <a:camera prst="orthographicFront"/>
              <a:lightRig rig="threePt" dir="t"/>
            </a:scene3d>
            <a:sp3d extrusionH="57150">
              <a:bevelT w="127000" h="127000"/>
              <a:bevelB w="127000" h="127000"/>
            </a:sp3d>
          </a:bodyPr>
          <a:lstStyle/>
          <a:p>
            <a:pPr algn="ctr"/>
            <a:r>
              <a:rPr lang="zh-TW" altLang="en-US" b="1" dirty="0">
                <a:solidFill>
                  <a:srgbClr val="9933FF"/>
                </a:solidFill>
              </a:rPr>
              <a:t>特色招生</a:t>
            </a:r>
            <a:r>
              <a:rPr altLang="en-US" b="1" dirty="0" err="1">
                <a:solidFill>
                  <a:srgbClr val="9933FF"/>
                </a:solidFill>
              </a:rPr>
              <a:t>甄選入學重要日程</a:t>
            </a:r>
            <a:r>
              <a:rPr lang="en-US" altLang="zh-TW" b="1" dirty="0">
                <a:solidFill>
                  <a:srgbClr val="9933FF"/>
                </a:solidFill>
              </a:rPr>
              <a:t>—</a:t>
            </a:r>
            <a:r>
              <a:rPr lang="zh-TW" altLang="en-US" b="1" dirty="0">
                <a:solidFill>
                  <a:srgbClr val="9933FF"/>
                </a:solidFill>
              </a:rPr>
              <a:t>學術類</a:t>
            </a:r>
            <a:endParaRPr altLang="en-US" b="1" dirty="0">
              <a:solidFill>
                <a:srgbClr val="9933FF"/>
              </a:solidFill>
            </a:endParaRPr>
          </a:p>
        </p:txBody>
      </p:sp>
      <p:graphicFrame>
        <p:nvGraphicFramePr>
          <p:cNvPr id="2" name="表格 1"/>
          <p:cNvGraphicFramePr>
            <a:graphicFrameLocks noGrp="1"/>
          </p:cNvGraphicFramePr>
          <p:nvPr>
            <p:extLst>
              <p:ext uri="{D42A27DB-BD31-4B8C-83A1-F6EECF244321}">
                <p14:modId xmlns:p14="http://schemas.microsoft.com/office/powerpoint/2010/main" val="3828235488"/>
              </p:ext>
            </p:extLst>
          </p:nvPr>
        </p:nvGraphicFramePr>
        <p:xfrm>
          <a:off x="-5832" y="1427747"/>
          <a:ext cx="12191998" cy="5430253"/>
        </p:xfrm>
        <a:graphic>
          <a:graphicData uri="http://schemas.openxmlformats.org/drawingml/2006/table">
            <a:tbl>
              <a:tblPr firstRow="1" bandRow="1">
                <a:tableStyleId>{21E4AEA4-8DFA-4A89-87EB-49C32662AFE0}</a:tableStyleId>
              </a:tblPr>
              <a:tblGrid>
                <a:gridCol w="4820666">
                  <a:extLst>
                    <a:ext uri="{9D8B030D-6E8A-4147-A177-3AD203B41FA5}">
                      <a16:colId xmlns:a16="http://schemas.microsoft.com/office/drawing/2014/main" xmlns="" val="1218237545"/>
                    </a:ext>
                  </a:extLst>
                </a:gridCol>
                <a:gridCol w="1228555">
                  <a:extLst>
                    <a:ext uri="{9D8B030D-6E8A-4147-A177-3AD203B41FA5}">
                      <a16:colId xmlns:a16="http://schemas.microsoft.com/office/drawing/2014/main" xmlns="" val="2771759097"/>
                    </a:ext>
                  </a:extLst>
                </a:gridCol>
                <a:gridCol w="1228556">
                  <a:extLst>
                    <a:ext uri="{9D8B030D-6E8A-4147-A177-3AD203B41FA5}">
                      <a16:colId xmlns:a16="http://schemas.microsoft.com/office/drawing/2014/main" xmlns="" val="3248889690"/>
                    </a:ext>
                  </a:extLst>
                </a:gridCol>
                <a:gridCol w="1228555">
                  <a:extLst>
                    <a:ext uri="{9D8B030D-6E8A-4147-A177-3AD203B41FA5}">
                      <a16:colId xmlns:a16="http://schemas.microsoft.com/office/drawing/2014/main" xmlns="" val="2317849101"/>
                    </a:ext>
                  </a:extLst>
                </a:gridCol>
                <a:gridCol w="1228555">
                  <a:extLst>
                    <a:ext uri="{9D8B030D-6E8A-4147-A177-3AD203B41FA5}">
                      <a16:colId xmlns:a16="http://schemas.microsoft.com/office/drawing/2014/main" xmlns="" val="3942319956"/>
                    </a:ext>
                  </a:extLst>
                </a:gridCol>
                <a:gridCol w="1228556">
                  <a:extLst>
                    <a:ext uri="{9D8B030D-6E8A-4147-A177-3AD203B41FA5}">
                      <a16:colId xmlns:a16="http://schemas.microsoft.com/office/drawing/2014/main" xmlns="" val="1005527601"/>
                    </a:ext>
                  </a:extLst>
                </a:gridCol>
                <a:gridCol w="1228555">
                  <a:extLst>
                    <a:ext uri="{9D8B030D-6E8A-4147-A177-3AD203B41FA5}">
                      <a16:colId xmlns:a16="http://schemas.microsoft.com/office/drawing/2014/main" xmlns="" val="31532925"/>
                    </a:ext>
                  </a:extLst>
                </a:gridCol>
              </a:tblGrid>
              <a:tr h="979865">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lang="zh-TW" altLang="en-US" sz="2000" dirty="0">
                          <a:latin typeface="標楷體" panose="03000509000000000000" pitchFamily="65" charset="-120"/>
                          <a:ea typeface="標楷體" panose="03000509000000000000" pitchFamily="65" charset="-120"/>
                        </a:rPr>
                        <a:t>考試分發特色班</a:t>
                      </a:r>
                    </a:p>
                  </a:txBody>
                  <a:tcPr anchor="ctr">
                    <a:cell3D prstMaterial="dkEdge">
                      <a:bevel/>
                      <a:lightRig rig="flood" dir="t"/>
                    </a:cell3D>
                    <a:solidFill>
                      <a:srgbClr val="FF3399"/>
                    </a:solidFill>
                  </a:tcPr>
                </a:tc>
                <a:tc>
                  <a:txBody>
                    <a:bodyPr/>
                    <a:lstStyle/>
                    <a:p>
                      <a:pPr algn="ctr"/>
                      <a:r>
                        <a:rPr lang="zh-TW" altLang="en-US" sz="2000" dirty="0">
                          <a:latin typeface="標楷體" panose="03000509000000000000" pitchFamily="65" charset="-120"/>
                          <a:ea typeface="標楷體" panose="03000509000000000000" pitchFamily="65" charset="-120"/>
                        </a:rPr>
                        <a:t>報名</a:t>
                      </a:r>
                      <a:r>
                        <a:rPr lang="en-US" altLang="zh-TW" sz="2000" dirty="0">
                          <a:latin typeface="標楷體" panose="03000509000000000000" pitchFamily="65" charset="-120"/>
                          <a:ea typeface="標楷體" panose="03000509000000000000" pitchFamily="65" charset="-120"/>
                        </a:rPr>
                        <a:t/>
                      </a:r>
                      <a:br>
                        <a:rPr lang="en-US" altLang="zh-TW" sz="2000" dirty="0">
                          <a:latin typeface="標楷體" panose="03000509000000000000" pitchFamily="65" charset="-120"/>
                          <a:ea typeface="標楷體" panose="03000509000000000000" pitchFamily="65" charset="-120"/>
                        </a:rPr>
                      </a:br>
                      <a:r>
                        <a:rPr lang="zh-TW" altLang="en-US" sz="2000" dirty="0">
                          <a:latin typeface="標楷體" panose="03000509000000000000" pitchFamily="65" charset="-120"/>
                          <a:ea typeface="標楷體" panose="03000509000000000000" pitchFamily="65" charset="-120"/>
                        </a:rPr>
                        <a:t>日期</a:t>
                      </a:r>
                    </a:p>
                  </a:txBody>
                  <a:tcPr anchor="ctr">
                    <a:cell3D prstMaterial="dkEdge">
                      <a:bevel/>
                      <a:lightRig rig="flood" dir="t"/>
                    </a:cell3D>
                    <a:solidFill>
                      <a:srgbClr val="FF3399"/>
                    </a:solidFill>
                  </a:tcPr>
                </a:tc>
                <a:tc>
                  <a:txBody>
                    <a:bodyPr/>
                    <a:lstStyle/>
                    <a:p>
                      <a:pPr algn="ctr"/>
                      <a:r>
                        <a:rPr lang="zh-TW" altLang="en-US" sz="2000" dirty="0">
                          <a:latin typeface="標楷體" panose="03000509000000000000" pitchFamily="65" charset="-120"/>
                          <a:ea typeface="標楷體" panose="03000509000000000000" pitchFamily="65" charset="-120"/>
                        </a:rPr>
                        <a:t>測驗</a:t>
                      </a:r>
                      <a:r>
                        <a:rPr lang="en-US" altLang="zh-TW" sz="2000" dirty="0">
                          <a:latin typeface="標楷體" panose="03000509000000000000" pitchFamily="65" charset="-120"/>
                          <a:ea typeface="標楷體" panose="03000509000000000000" pitchFamily="65" charset="-120"/>
                        </a:rPr>
                        <a:t/>
                      </a:r>
                      <a:br>
                        <a:rPr lang="en-US" altLang="zh-TW" sz="2000" dirty="0">
                          <a:latin typeface="標楷體" panose="03000509000000000000" pitchFamily="65" charset="-120"/>
                          <a:ea typeface="標楷體" panose="03000509000000000000" pitchFamily="65" charset="-120"/>
                        </a:rPr>
                      </a:br>
                      <a:r>
                        <a:rPr lang="zh-TW" altLang="en-US" sz="2000" dirty="0">
                          <a:latin typeface="標楷體" panose="03000509000000000000" pitchFamily="65" charset="-120"/>
                          <a:ea typeface="標楷體" panose="03000509000000000000" pitchFamily="65" charset="-120"/>
                        </a:rPr>
                        <a:t>日期</a:t>
                      </a:r>
                    </a:p>
                  </a:txBody>
                  <a:tcPr anchor="ctr">
                    <a:cell3D prstMaterial="dkEdge">
                      <a:bevel/>
                      <a:lightRig rig="flood" dir="t"/>
                    </a:cell3D>
                    <a:solidFill>
                      <a:srgbClr val="FF3399"/>
                    </a:solidFill>
                  </a:tcPr>
                </a:tc>
                <a:tc>
                  <a:txBody>
                    <a:bodyPr/>
                    <a:lstStyle/>
                    <a:p>
                      <a:pPr algn="ctr"/>
                      <a:r>
                        <a:rPr lang="zh-TW" altLang="en-US" sz="2000" dirty="0">
                          <a:latin typeface="標楷體" panose="03000509000000000000" pitchFamily="65" charset="-120"/>
                          <a:ea typeface="標楷體" panose="03000509000000000000" pitchFamily="65" charset="-120"/>
                        </a:rPr>
                        <a:t>選填</a:t>
                      </a:r>
                      <a:r>
                        <a:rPr lang="en-US" altLang="zh-TW" sz="2000" dirty="0">
                          <a:latin typeface="標楷體" panose="03000509000000000000" pitchFamily="65" charset="-120"/>
                          <a:ea typeface="標楷體" panose="03000509000000000000" pitchFamily="65" charset="-120"/>
                        </a:rPr>
                        <a:t/>
                      </a:r>
                      <a:br>
                        <a:rPr lang="en-US" altLang="zh-TW" sz="2000" dirty="0">
                          <a:latin typeface="標楷體" panose="03000509000000000000" pitchFamily="65" charset="-120"/>
                          <a:ea typeface="標楷體" panose="03000509000000000000" pitchFamily="65" charset="-120"/>
                        </a:rPr>
                      </a:br>
                      <a:r>
                        <a:rPr lang="zh-TW" altLang="en-US" sz="2000" dirty="0">
                          <a:latin typeface="標楷體" panose="03000509000000000000" pitchFamily="65" charset="-120"/>
                          <a:ea typeface="標楷體" panose="03000509000000000000" pitchFamily="65" charset="-120"/>
                        </a:rPr>
                        <a:t>志願</a:t>
                      </a:r>
                    </a:p>
                  </a:txBody>
                  <a:tcPr anchor="ctr">
                    <a:cell3D prstMaterial="dkEdge">
                      <a:bevel/>
                      <a:lightRig rig="flood" dir="t"/>
                    </a:cell3D>
                    <a:solidFill>
                      <a:srgbClr val="FF3399"/>
                    </a:solidFill>
                  </a:tcPr>
                </a:tc>
                <a:tc>
                  <a:txBody>
                    <a:bodyPr/>
                    <a:lstStyle/>
                    <a:p>
                      <a:pPr algn="ctr"/>
                      <a:r>
                        <a:rPr lang="zh-TW" altLang="en-US" sz="2000" dirty="0">
                          <a:latin typeface="標楷體" panose="03000509000000000000" pitchFamily="65" charset="-120"/>
                          <a:ea typeface="標楷體" panose="03000509000000000000" pitchFamily="65" charset="-120"/>
                        </a:rPr>
                        <a:t>繳交</a:t>
                      </a:r>
                      <a:r>
                        <a:rPr lang="en-US" altLang="zh-TW" sz="2000" dirty="0">
                          <a:latin typeface="標楷體" panose="03000509000000000000" pitchFamily="65" charset="-120"/>
                          <a:ea typeface="標楷體" panose="03000509000000000000" pitchFamily="65" charset="-120"/>
                        </a:rPr>
                        <a:t/>
                      </a:r>
                      <a:br>
                        <a:rPr lang="en-US" altLang="zh-TW" sz="2000" dirty="0">
                          <a:latin typeface="標楷體" panose="03000509000000000000" pitchFamily="65" charset="-120"/>
                          <a:ea typeface="標楷體" panose="03000509000000000000" pitchFamily="65" charset="-120"/>
                        </a:rPr>
                      </a:br>
                      <a:r>
                        <a:rPr lang="zh-TW" altLang="en-US" sz="2000" dirty="0">
                          <a:latin typeface="標楷體" panose="03000509000000000000" pitchFamily="65" charset="-120"/>
                          <a:ea typeface="標楷體" panose="03000509000000000000" pitchFamily="65" charset="-120"/>
                        </a:rPr>
                        <a:t>志願卡</a:t>
                      </a:r>
                    </a:p>
                  </a:txBody>
                  <a:tcPr anchor="ctr">
                    <a:cell3D prstMaterial="dkEdge">
                      <a:bevel/>
                      <a:lightRig rig="flood" dir="t"/>
                    </a:cell3D>
                    <a:solidFill>
                      <a:srgbClr val="FF3399"/>
                    </a:solidFill>
                  </a:tcPr>
                </a:tc>
                <a:tc>
                  <a:txBody>
                    <a:bodyPr/>
                    <a:lstStyle/>
                    <a:p>
                      <a:pPr algn="ctr"/>
                      <a:r>
                        <a:rPr lang="zh-TW" altLang="en-US" sz="2000" dirty="0">
                          <a:latin typeface="標楷體" panose="03000509000000000000" pitchFamily="65" charset="-120"/>
                          <a:ea typeface="標楷體" panose="03000509000000000000" pitchFamily="65" charset="-120"/>
                        </a:rPr>
                        <a:t>放榜</a:t>
                      </a:r>
                    </a:p>
                  </a:txBody>
                  <a:tcPr anchor="ctr">
                    <a:cell3D prstMaterial="dkEdge">
                      <a:bevel/>
                      <a:lightRig rig="flood" dir="t"/>
                    </a:cell3D>
                    <a:solidFill>
                      <a:srgbClr val="FF3399"/>
                    </a:solidFill>
                  </a:tcPr>
                </a:tc>
                <a:tc>
                  <a:txBody>
                    <a:bodyPr/>
                    <a:lstStyle/>
                    <a:p>
                      <a:pPr algn="ctr"/>
                      <a:r>
                        <a:rPr lang="zh-TW" altLang="en-US" sz="2000" dirty="0">
                          <a:latin typeface="標楷體" panose="03000509000000000000" pitchFamily="65" charset="-120"/>
                          <a:ea typeface="標楷體" panose="03000509000000000000" pitchFamily="65" charset="-120"/>
                        </a:rPr>
                        <a:t>報到</a:t>
                      </a:r>
                    </a:p>
                  </a:txBody>
                  <a:tcPr anchor="ctr">
                    <a:cell3D prstMaterial="dkEdge">
                      <a:bevel/>
                      <a:lightRig rig="flood" dir="t"/>
                    </a:cell3D>
                    <a:solidFill>
                      <a:srgbClr val="FF3399"/>
                    </a:solidFill>
                  </a:tcPr>
                </a:tc>
                <a:extLst>
                  <a:ext uri="{0D108BD9-81ED-4DB2-BD59-A6C34878D82A}">
                    <a16:rowId xmlns:a16="http://schemas.microsoft.com/office/drawing/2014/main" xmlns="" val="1783009937"/>
                  </a:ext>
                </a:extLst>
              </a:tr>
              <a:tr h="1112597">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lang="zh-TW" altLang="en-US" sz="2400" b="1" dirty="0">
                          <a:solidFill>
                            <a:srgbClr val="FF0000"/>
                          </a:solidFill>
                          <a:latin typeface="標楷體" panose="03000509000000000000" pitchFamily="65" charset="-120"/>
                          <a:ea typeface="標楷體" panose="03000509000000000000" pitchFamily="65" charset="-120"/>
                        </a:rPr>
                        <a:t>師大附中</a:t>
                      </a:r>
                      <a:r>
                        <a:rPr lang="zh-TW" altLang="en-US" sz="2400" b="1" dirty="0">
                          <a:solidFill>
                            <a:srgbClr val="0000FF"/>
                          </a:solidFill>
                          <a:latin typeface="標楷體" panose="03000509000000000000" pitchFamily="65" charset="-120"/>
                          <a:ea typeface="標楷體" panose="03000509000000000000" pitchFamily="65" charset="-120"/>
                        </a:rPr>
                        <a:t>資訊科學特色班</a:t>
                      </a:r>
                      <a:r>
                        <a:rPr lang="en-US" altLang="zh-TW" sz="2400" b="1" dirty="0">
                          <a:solidFill>
                            <a:srgbClr val="0000FF"/>
                          </a:solidFill>
                          <a:latin typeface="標楷體" panose="03000509000000000000" pitchFamily="65" charset="-120"/>
                          <a:ea typeface="標楷體" panose="03000509000000000000" pitchFamily="65" charset="-120"/>
                        </a:rPr>
                        <a:t/>
                      </a:r>
                      <a:br>
                        <a:rPr lang="en-US" altLang="zh-TW" sz="2400" b="1" dirty="0">
                          <a:solidFill>
                            <a:srgbClr val="0000FF"/>
                          </a:solidFill>
                          <a:latin typeface="標楷體" panose="03000509000000000000" pitchFamily="65" charset="-120"/>
                          <a:ea typeface="標楷體" panose="03000509000000000000" pitchFamily="65" charset="-120"/>
                        </a:rPr>
                      </a:br>
                      <a:r>
                        <a:rPr lang="zh-TW" altLang="en-US" sz="2400" dirty="0">
                          <a:solidFill>
                            <a:schemeClr val="bg2">
                              <a:lumMod val="10000"/>
                            </a:schemeClr>
                          </a:solidFill>
                          <a:latin typeface="標楷體" panose="03000509000000000000" pitchFamily="65" charset="-120"/>
                          <a:ea typeface="標楷體" panose="03000509000000000000" pitchFamily="65" charset="-120"/>
                        </a:rPr>
                        <a:t>運算思維、數學</a:t>
                      </a:r>
                    </a:p>
                  </a:txBody>
                  <a:tcPr anchor="ctr">
                    <a:cell3D prstMaterial="dkEdge">
                      <a:bevel/>
                      <a:lightRig rig="flood" dir="t"/>
                    </a:cell3D>
                    <a:solidFill>
                      <a:srgbClr val="FFFFCC"/>
                    </a:solidFill>
                  </a:tcPr>
                </a:tc>
                <a:tc rowSpan="4">
                  <a:txBody>
                    <a:bodyPr/>
                    <a:lstStyle/>
                    <a:p>
                      <a:pPr algn="ctr">
                        <a:lnSpc>
                          <a:spcPct val="150000"/>
                        </a:lnSpc>
                      </a:pPr>
                      <a:r>
                        <a:rPr lang="en-US" altLang="zh-TW"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6/19</a:t>
                      </a:r>
                    </a:p>
                    <a:p>
                      <a:pPr algn="ctr">
                        <a:lnSpc>
                          <a:spcPct val="150000"/>
                        </a:lnSpc>
                      </a:pPr>
                      <a:r>
                        <a:rPr lang="zh-TW" altLang="en-US"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a:t>
                      </a:r>
                      <a:endParaRPr lang="en-US" altLang="zh-TW"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p>
                      <a:pPr algn="ctr">
                        <a:lnSpc>
                          <a:spcPct val="150000"/>
                        </a:lnSpc>
                      </a:pPr>
                      <a:r>
                        <a:rPr lang="en-US" altLang="zh-TW"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6/21</a:t>
                      </a:r>
                      <a:endParaRPr lang="zh-TW" altLang="en-US"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txBody>
                  <a:tcPr anchor="ctr">
                    <a:cell3D prstMaterial="dkEdge">
                      <a:bevel/>
                      <a:lightRig rig="flood" dir="t"/>
                    </a:cell3D>
                    <a:solidFill>
                      <a:schemeClr val="tx1">
                        <a:lumMod val="20000"/>
                        <a:lumOff val="80000"/>
                      </a:schemeClr>
                    </a:solidFill>
                  </a:tcPr>
                </a:tc>
                <a:tc rowSpan="4">
                  <a:txBody>
                    <a:bodyPr/>
                    <a:lstStyle/>
                    <a:p>
                      <a:pPr algn="ctr"/>
                      <a:r>
                        <a:rPr lang="en-US" altLang="zh-TW" sz="4000" b="1"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6/25</a:t>
                      </a:r>
                      <a:endParaRPr lang="zh-TW" altLang="en-US" sz="4000" b="1"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txBody>
                  <a:tcPr anchor="ctr">
                    <a:cell3D prstMaterial="dkEdge">
                      <a:bevel/>
                      <a:lightRig rig="flood" dir="t"/>
                    </a:cell3D>
                    <a:solidFill>
                      <a:schemeClr val="tx1">
                        <a:lumMod val="20000"/>
                        <a:lumOff val="80000"/>
                      </a:schemeClr>
                    </a:solidFill>
                  </a:tcPr>
                </a:tc>
                <a:tc rowSpan="4">
                  <a:txBody>
                    <a:bodyPr/>
                    <a:lstStyle/>
                    <a:p>
                      <a:pPr algn="ctr"/>
                      <a:r>
                        <a:rPr lang="en-US" altLang="zh-TW"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6/27</a:t>
                      </a:r>
                      <a:br>
                        <a:rPr lang="en-US" altLang="zh-TW"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kumimoji="0" lang="zh-TW" altLang="en-US" sz="2000" b="1" i="0" u="none" strike="noStrike" kern="1200" cap="none" spc="0" normalizeH="0" baseline="0" noProof="0" dirty="0">
                          <a:ln>
                            <a:noFill/>
                          </a:ln>
                          <a:solidFill>
                            <a:schemeClr val="bg2">
                              <a:lumMod val="10000"/>
                            </a:schemeClr>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a:t>
                      </a:r>
                      <a:endParaRPr kumimoji="0" lang="en-US" altLang="zh-TW" sz="2000" b="1" i="0" u="none" strike="noStrike" kern="1200" cap="none" spc="0" normalizeH="0" baseline="0" noProof="0" dirty="0">
                        <a:ln>
                          <a:noFill/>
                        </a:ln>
                        <a:solidFill>
                          <a:schemeClr val="bg2">
                            <a:lumMod val="10000"/>
                          </a:schemeClr>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algn="ctr"/>
                      <a:r>
                        <a:rPr lang="en-US" altLang="zh-TW"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6/29</a:t>
                      </a:r>
                      <a:endParaRPr lang="zh-TW" altLang="en-US"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txBody>
                  <a:tcPr anchor="ctr">
                    <a:cell3D prstMaterial="dkEdge">
                      <a:bevel/>
                      <a:lightRig rig="flood" dir="t"/>
                    </a:cell3D>
                    <a:solidFill>
                      <a:schemeClr val="tx1">
                        <a:lumMod val="20000"/>
                        <a:lumOff val="80000"/>
                      </a:schemeClr>
                    </a:solidFill>
                  </a:tcPr>
                </a:tc>
                <a:tc rowSpan="4">
                  <a:txBody>
                    <a:bodyPr/>
                    <a:lstStyle/>
                    <a:p>
                      <a:pPr algn="ctr"/>
                      <a:r>
                        <a:rPr lang="zh-TW" altLang="en-US"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依各國中規定時間</a:t>
                      </a:r>
                    </a:p>
                  </a:txBody>
                  <a:tcPr anchor="ctr">
                    <a:cell3D prstMaterial="dkEdge">
                      <a:bevel/>
                      <a:lightRig rig="flood" dir="t"/>
                    </a:cell3D>
                    <a:solidFill>
                      <a:schemeClr val="tx1">
                        <a:lumMod val="20000"/>
                        <a:lumOff val="80000"/>
                      </a:schemeClr>
                    </a:solidFill>
                  </a:tcPr>
                </a:tc>
                <a:tc rowSpan="4">
                  <a:txBody>
                    <a:bodyPr/>
                    <a:lstStyle/>
                    <a:p>
                      <a:pPr algn="ctr"/>
                      <a:r>
                        <a:rPr lang="en-US" altLang="zh-TW"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7/11</a:t>
                      </a:r>
                      <a:endParaRPr lang="zh-TW" altLang="en-US"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txBody>
                  <a:tcPr anchor="ctr">
                    <a:cell3D prstMaterial="dkEdge">
                      <a:bevel/>
                      <a:lightRig rig="flood" dir="t"/>
                    </a:cell3D>
                    <a:solidFill>
                      <a:schemeClr val="tx1">
                        <a:lumMod val="20000"/>
                        <a:lumOff val="80000"/>
                      </a:schemeClr>
                    </a:solidFill>
                  </a:tcPr>
                </a:tc>
                <a:tc rowSpan="4">
                  <a:txBody>
                    <a:bodyPr/>
                    <a:lstStyle/>
                    <a:p>
                      <a:pPr algn="ctr"/>
                      <a:r>
                        <a:rPr lang="en-US" altLang="zh-TW"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7/14</a:t>
                      </a:r>
                      <a:endParaRPr lang="zh-TW" altLang="en-US"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txBody>
                  <a:tcPr anchor="ctr">
                    <a:cell3D prstMaterial="dkEdge">
                      <a:bevel/>
                      <a:lightRig rig="flood" dir="t"/>
                    </a:cell3D>
                    <a:solidFill>
                      <a:schemeClr val="tx1">
                        <a:lumMod val="20000"/>
                        <a:lumOff val="80000"/>
                      </a:schemeClr>
                    </a:solidFill>
                  </a:tcPr>
                </a:tc>
                <a:extLst>
                  <a:ext uri="{0D108BD9-81ED-4DB2-BD59-A6C34878D82A}">
                    <a16:rowId xmlns:a16="http://schemas.microsoft.com/office/drawing/2014/main" xmlns="" val="804754528"/>
                  </a:ext>
                </a:extLst>
              </a:tr>
              <a:tr h="1112597">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lang="zh-TW" altLang="en-US" sz="2400" b="1" dirty="0">
                          <a:solidFill>
                            <a:srgbClr val="FF0000"/>
                          </a:solidFill>
                          <a:latin typeface="標楷體" panose="03000509000000000000" pitchFamily="65" charset="-120"/>
                          <a:ea typeface="標楷體" panose="03000509000000000000" pitchFamily="65" charset="-120"/>
                        </a:rPr>
                        <a:t>中正高中</a:t>
                      </a:r>
                      <a:r>
                        <a:rPr lang="zh-TW" altLang="en-US" sz="2400" b="1" dirty="0">
                          <a:solidFill>
                            <a:srgbClr val="0000FF"/>
                          </a:solidFill>
                          <a:latin typeface="標楷體" panose="03000509000000000000" pitchFamily="65" charset="-120"/>
                          <a:ea typeface="標楷體" panose="03000509000000000000" pitchFamily="65" charset="-120"/>
                        </a:rPr>
                        <a:t>國際移動力課程實驗班</a:t>
                      </a:r>
                      <a:r>
                        <a:rPr lang="en-US" altLang="zh-TW" sz="2400" b="1" dirty="0">
                          <a:solidFill>
                            <a:srgbClr val="0000FF"/>
                          </a:solidFill>
                          <a:latin typeface="標楷體" panose="03000509000000000000" pitchFamily="65" charset="-120"/>
                          <a:ea typeface="標楷體" panose="03000509000000000000" pitchFamily="65" charset="-120"/>
                        </a:rPr>
                        <a:t/>
                      </a:r>
                      <a:br>
                        <a:rPr lang="en-US" altLang="zh-TW" sz="2400" b="1" dirty="0">
                          <a:solidFill>
                            <a:srgbClr val="0000FF"/>
                          </a:solidFill>
                          <a:latin typeface="標楷體" panose="03000509000000000000" pitchFamily="65" charset="-120"/>
                          <a:ea typeface="標楷體" panose="03000509000000000000" pitchFamily="65" charset="-120"/>
                        </a:rPr>
                      </a:br>
                      <a:r>
                        <a:rPr lang="zh-TW" altLang="en-US" sz="2400" dirty="0">
                          <a:solidFill>
                            <a:schemeClr val="bg2">
                              <a:lumMod val="10000"/>
                            </a:schemeClr>
                          </a:solidFill>
                          <a:latin typeface="標楷體" panose="03000509000000000000" pitchFamily="65" charset="-120"/>
                          <a:ea typeface="標楷體" panose="03000509000000000000" pitchFamily="65" charset="-120"/>
                        </a:rPr>
                        <a:t>句意解析、訊息判別、創意思考</a:t>
                      </a:r>
                    </a:p>
                  </a:txBody>
                  <a:tcPr anchor="ctr">
                    <a:cell3D prstMaterial="dkEdge">
                      <a:bevel/>
                      <a:lightRig rig="flood" dir="t"/>
                    </a:cell3D>
                    <a:solidFill>
                      <a:srgbClr val="CCCCFF"/>
                    </a:solidFill>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solidFill>
                      <a:schemeClr val="bg2">
                        <a:lumMod val="75000"/>
                      </a:schemeClr>
                    </a:solidFill>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tc>
                <a:extLst>
                  <a:ext uri="{0D108BD9-81ED-4DB2-BD59-A6C34878D82A}">
                    <a16:rowId xmlns:a16="http://schemas.microsoft.com/office/drawing/2014/main" xmlns="" val="392729890"/>
                  </a:ext>
                </a:extLst>
              </a:tr>
              <a:tr h="1112597">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lang="zh-TW" altLang="en-US" sz="2400" dirty="0">
                          <a:solidFill>
                            <a:srgbClr val="FF0000"/>
                          </a:solidFill>
                          <a:latin typeface="標楷體" panose="03000509000000000000" pitchFamily="65" charset="-120"/>
                          <a:ea typeface="標楷體" panose="03000509000000000000" pitchFamily="65" charset="-120"/>
                        </a:rPr>
                        <a:t>西松高中</a:t>
                      </a:r>
                      <a:r>
                        <a:rPr lang="zh-TW" altLang="en-US" sz="2400" dirty="0">
                          <a:solidFill>
                            <a:srgbClr val="0000FF"/>
                          </a:solidFill>
                          <a:latin typeface="標楷體" panose="03000509000000000000" pitchFamily="65" charset="-120"/>
                          <a:ea typeface="標楷體" panose="03000509000000000000" pitchFamily="65" charset="-120"/>
                        </a:rPr>
                        <a:t>國際文憑雙語實驗班</a:t>
                      </a:r>
                      <a:r>
                        <a:rPr lang="en-US" altLang="zh-TW" sz="2400" dirty="0">
                          <a:solidFill>
                            <a:srgbClr val="0000FF"/>
                          </a:solidFill>
                          <a:latin typeface="標楷體" panose="03000509000000000000" pitchFamily="65" charset="-120"/>
                          <a:ea typeface="標楷體" panose="03000509000000000000" pitchFamily="65" charset="-120"/>
                        </a:rPr>
                        <a:t/>
                      </a:r>
                      <a:br>
                        <a:rPr lang="en-US" altLang="zh-TW" sz="2400" dirty="0">
                          <a:solidFill>
                            <a:srgbClr val="0000FF"/>
                          </a:solidFill>
                          <a:latin typeface="標楷體" panose="03000509000000000000" pitchFamily="65" charset="-120"/>
                          <a:ea typeface="標楷體" panose="03000509000000000000" pitchFamily="65" charset="-120"/>
                        </a:rPr>
                      </a:br>
                      <a:r>
                        <a:rPr lang="zh-TW" altLang="en-US" sz="2400" dirty="0">
                          <a:solidFill>
                            <a:schemeClr val="bg2">
                              <a:lumMod val="10000"/>
                            </a:schemeClr>
                          </a:solidFill>
                          <a:latin typeface="標楷體" panose="03000509000000000000" pitchFamily="65" charset="-120"/>
                          <a:ea typeface="標楷體" panose="03000509000000000000" pitchFamily="65" charset="-120"/>
                        </a:rPr>
                        <a:t>文本分析、資料判讀</a:t>
                      </a:r>
                    </a:p>
                  </a:txBody>
                  <a:tcPr anchor="ctr">
                    <a:cell3D prstMaterial="dkEdge">
                      <a:bevel/>
                      <a:lightRig rig="flood" dir="t"/>
                    </a:cell3D>
                    <a:noFill/>
                  </a:tcPr>
                </a:tc>
                <a:tc vMerge="1">
                  <a:txBody>
                    <a:bodyPr/>
                    <a:lstStyle/>
                    <a:p>
                      <a:endParaRPr lang="zh-TW" altLang="en-US"/>
                    </a:p>
                  </a:txBody>
                  <a:tcPr>
                    <a:solidFill>
                      <a:schemeClr val="accent2">
                        <a:lumMod val="20000"/>
                        <a:lumOff val="80000"/>
                      </a:schemeClr>
                    </a:solidFill>
                  </a:tcPr>
                </a:tc>
                <a:tc vMerge="1">
                  <a:txBody>
                    <a:bodyPr/>
                    <a:lstStyle/>
                    <a:p>
                      <a:endParaRPr lang="zh-TW" altLang="en-US"/>
                    </a:p>
                  </a:txBody>
                  <a:tcPr>
                    <a:solidFill>
                      <a:schemeClr val="accent2">
                        <a:lumMod val="20000"/>
                        <a:lumOff val="80000"/>
                      </a:schemeClr>
                    </a:solidFill>
                  </a:tcPr>
                </a:tc>
                <a:tc vMerge="1">
                  <a:txBody>
                    <a:bodyPr/>
                    <a:lstStyle/>
                    <a:p>
                      <a:endParaRPr lang="zh-TW" altLang="en-US"/>
                    </a:p>
                  </a:txBody>
                  <a:tcPr>
                    <a:solidFill>
                      <a:schemeClr val="accent2">
                        <a:lumMod val="20000"/>
                        <a:lumOff val="80000"/>
                      </a:schemeClr>
                    </a:solidFill>
                  </a:tcPr>
                </a:tc>
                <a:tc vMerge="1">
                  <a:txBody>
                    <a:bodyPr/>
                    <a:lstStyle/>
                    <a:p>
                      <a:endParaRPr lang="zh-TW" altLang="en-US"/>
                    </a:p>
                  </a:txBody>
                  <a:tcPr>
                    <a:solidFill>
                      <a:schemeClr val="accent2">
                        <a:lumMod val="20000"/>
                        <a:lumOff val="80000"/>
                      </a:schemeClr>
                    </a:solidFill>
                  </a:tcPr>
                </a:tc>
                <a:tc vMerge="1">
                  <a:txBody>
                    <a:bodyPr/>
                    <a:lstStyle/>
                    <a:p>
                      <a:endParaRPr lang="zh-TW" altLang="en-US"/>
                    </a:p>
                  </a:txBody>
                  <a:tcPr>
                    <a:solidFill>
                      <a:schemeClr val="accent2">
                        <a:lumMod val="20000"/>
                        <a:lumOff val="80000"/>
                      </a:schemeClr>
                    </a:solidFill>
                  </a:tcPr>
                </a:tc>
                <a:tc vMerge="1">
                  <a:txBody>
                    <a:bodyPr/>
                    <a:lstStyle/>
                    <a:p>
                      <a:endParaRPr lang="zh-TW" altLang="en-US"/>
                    </a:p>
                  </a:txBody>
                  <a:tcPr>
                    <a:solidFill>
                      <a:schemeClr val="accent2">
                        <a:lumMod val="20000"/>
                        <a:lumOff val="80000"/>
                      </a:schemeClr>
                    </a:solidFill>
                  </a:tcPr>
                </a:tc>
                <a:extLst>
                  <a:ext uri="{0D108BD9-81ED-4DB2-BD59-A6C34878D82A}">
                    <a16:rowId xmlns:a16="http://schemas.microsoft.com/office/drawing/2014/main" xmlns="" val="326700990"/>
                  </a:ext>
                </a:extLst>
              </a:tr>
              <a:tr h="1112597">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lang="zh-TW" altLang="en-US" sz="2400" dirty="0">
                          <a:solidFill>
                            <a:srgbClr val="FF0000"/>
                          </a:solidFill>
                          <a:latin typeface="標楷體" panose="03000509000000000000" pitchFamily="65" charset="-120"/>
                          <a:ea typeface="標楷體" panose="03000509000000000000" pitchFamily="65" charset="-120"/>
                        </a:rPr>
                        <a:t>海大附中</a:t>
                      </a:r>
                      <a:r>
                        <a:rPr lang="zh-TW" altLang="en-US" sz="2400" dirty="0">
                          <a:solidFill>
                            <a:srgbClr val="0000FF"/>
                          </a:solidFill>
                          <a:latin typeface="標楷體" panose="03000509000000000000" pitchFamily="65" charset="-120"/>
                          <a:ea typeface="標楷體" panose="03000509000000000000" pitchFamily="65" charset="-120"/>
                        </a:rPr>
                        <a:t>海洋科技人才培育實驗班</a:t>
                      </a:r>
                      <a:r>
                        <a:rPr lang="zh-TW" altLang="en-US" sz="2400" dirty="0">
                          <a:solidFill>
                            <a:schemeClr val="bg2">
                              <a:lumMod val="10000"/>
                            </a:schemeClr>
                          </a:solidFill>
                          <a:latin typeface="標楷體" panose="03000509000000000000" pitchFamily="65" charset="-120"/>
                          <a:ea typeface="標楷體" panose="03000509000000000000" pitchFamily="65" charset="-120"/>
                        </a:rPr>
                        <a:t>自然、數學</a:t>
                      </a:r>
                    </a:p>
                  </a:txBody>
                  <a:tcPr anchor="ctr">
                    <a:cell3D prstMaterial="dkEdge">
                      <a:bevel/>
                      <a:lightRig rig="flood" dir="t"/>
                    </a:cell3D>
                    <a:solidFill>
                      <a:schemeClr val="accent3">
                        <a:lumMod val="20000"/>
                        <a:lumOff val="80000"/>
                      </a:schemeClr>
                    </a:solidFill>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solidFill>
                      <a:schemeClr val="accent2">
                        <a:lumMod val="20000"/>
                        <a:lumOff val="80000"/>
                      </a:schemeClr>
                    </a:solidFill>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tc>
                <a:extLst>
                  <a:ext uri="{0D108BD9-81ED-4DB2-BD59-A6C34878D82A}">
                    <a16:rowId xmlns:a16="http://schemas.microsoft.com/office/drawing/2014/main" xmlns="" val="2628199051"/>
                  </a:ext>
                </a:extLst>
              </a:tr>
            </a:tbl>
          </a:graphicData>
        </a:graphic>
      </p:graphicFrame>
      <p:pic>
        <p:nvPicPr>
          <p:cNvPr id="18"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245358" y="5517124"/>
            <a:ext cx="1629919" cy="13408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91166440"/>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heel(1)">
                                      <p:cBhvr>
                                        <p:cTn id="7"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6" name="矩形: 圓角 5">
            <a:extLst>
              <a:ext uri="{FF2B5EF4-FFF2-40B4-BE49-F238E27FC236}">
                <a16:creationId xmlns:a16="http://schemas.microsoft.com/office/drawing/2014/main" xmlns="" id="{FCA9AD29-7F72-4DCD-9A9A-F9DF6A6D9D95}"/>
              </a:ext>
            </a:extLst>
          </p:cNvPr>
          <p:cNvSpPr/>
          <p:nvPr/>
        </p:nvSpPr>
        <p:spPr>
          <a:xfrm>
            <a:off x="2203876" y="12195"/>
            <a:ext cx="7772585" cy="911617"/>
          </a:xfrm>
          <a:prstGeom prst="roundRect">
            <a:avLst/>
          </a:prstGeom>
          <a:solidFill>
            <a:srgbClr val="CCCCFF"/>
          </a:solidFill>
          <a:ln>
            <a:noFill/>
          </a:ln>
          <a:effectLst>
            <a:outerShdw blurRad="50800" dist="38100" dir="2700000" algn="tl" rotWithShape="0">
              <a:prstClr val="black">
                <a:alpha val="40000"/>
              </a:prstClr>
            </a:outerShdw>
          </a:effectLst>
          <a:scene3d>
            <a:camera prst="orthographicFront"/>
            <a:lightRig rig="threePt" dir="t"/>
          </a:scene3d>
          <a:sp3d>
            <a:bevelT w="190500" h="190500"/>
            <a:bevelB w="127000" h="127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600" b="1" i="0" u="none" strike="noStrike" kern="1200" cap="none" spc="0" normalizeH="0" baseline="0" noProof="0" dirty="0">
              <a:ln>
                <a:noFill/>
              </a:ln>
              <a:solidFill>
                <a:prstClr val="white"/>
              </a:solidFill>
              <a:effectLst/>
              <a:uLnTx/>
              <a:uFillTx/>
              <a:latin typeface="Microsoft JhengHei UI"/>
              <a:ea typeface="Microsoft JhengHei UI"/>
              <a:cs typeface="+mn-cs"/>
            </a:endParaRPr>
          </a:p>
        </p:txBody>
      </p:sp>
      <p:sp>
        <p:nvSpPr>
          <p:cNvPr id="270338" name="標題 1"/>
          <p:cNvSpPr>
            <a:spLocks noGrp="1"/>
          </p:cNvSpPr>
          <p:nvPr>
            <p:ph type="title" idx="4294967295"/>
          </p:nvPr>
        </p:nvSpPr>
        <p:spPr>
          <a:xfrm>
            <a:off x="1538805" y="148915"/>
            <a:ext cx="9102725" cy="638175"/>
          </a:xfrm>
        </p:spPr>
        <p:txBody>
          <a:bodyPr>
            <a:normAutofit/>
            <a:scene3d>
              <a:camera prst="orthographicFront"/>
              <a:lightRig rig="threePt" dir="t"/>
            </a:scene3d>
            <a:sp3d extrusionH="57150">
              <a:bevelT w="127000" h="127000"/>
              <a:bevelB w="127000" h="127000"/>
            </a:sp3d>
          </a:bodyPr>
          <a:lstStyle/>
          <a:p>
            <a:pPr algn="ctr"/>
            <a:r>
              <a:rPr lang="zh-TW" altLang="en-US" b="1" dirty="0">
                <a:solidFill>
                  <a:srgbClr val="9933FF"/>
                </a:solidFill>
              </a:rPr>
              <a:t>特色招生</a:t>
            </a:r>
            <a:r>
              <a:rPr altLang="en-US" b="1" dirty="0" err="1">
                <a:solidFill>
                  <a:srgbClr val="9933FF"/>
                </a:solidFill>
              </a:rPr>
              <a:t>甄選入學重要日程</a:t>
            </a:r>
            <a:r>
              <a:rPr lang="en-US" altLang="zh-TW" b="1" dirty="0">
                <a:solidFill>
                  <a:srgbClr val="9933FF"/>
                </a:solidFill>
              </a:rPr>
              <a:t>—</a:t>
            </a:r>
            <a:r>
              <a:rPr lang="zh-TW" altLang="en-US" b="1" dirty="0">
                <a:solidFill>
                  <a:srgbClr val="9933FF"/>
                </a:solidFill>
              </a:rPr>
              <a:t>學術類</a:t>
            </a:r>
            <a:endParaRPr altLang="en-US" b="1" dirty="0">
              <a:solidFill>
                <a:srgbClr val="9933FF"/>
              </a:solidFill>
            </a:endParaRPr>
          </a:p>
        </p:txBody>
      </p:sp>
      <p:graphicFrame>
        <p:nvGraphicFramePr>
          <p:cNvPr id="16" name="內容版面配置區 9"/>
          <p:cNvGraphicFramePr>
            <a:graphicFrameLocks/>
          </p:cNvGraphicFramePr>
          <p:nvPr>
            <p:extLst/>
          </p:nvPr>
        </p:nvGraphicFramePr>
        <p:xfrm>
          <a:off x="0" y="943309"/>
          <a:ext cx="12191999" cy="1898069"/>
        </p:xfrm>
        <a:graphic>
          <a:graphicData uri="http://schemas.openxmlformats.org/drawingml/2006/table">
            <a:tbl>
              <a:tblPr firstRow="1" bandRow="1">
                <a:tableStyleId>{5C22544A-7EE6-4342-B048-85BDC9FD1C3A}</a:tableStyleId>
              </a:tblPr>
              <a:tblGrid>
                <a:gridCol w="1247866">
                  <a:extLst>
                    <a:ext uri="{9D8B030D-6E8A-4147-A177-3AD203B41FA5}">
                      <a16:colId xmlns:a16="http://schemas.microsoft.com/office/drawing/2014/main" xmlns="" val="20000"/>
                    </a:ext>
                  </a:extLst>
                </a:gridCol>
                <a:gridCol w="1646059">
                  <a:extLst>
                    <a:ext uri="{9D8B030D-6E8A-4147-A177-3AD203B41FA5}">
                      <a16:colId xmlns:a16="http://schemas.microsoft.com/office/drawing/2014/main" xmlns="" val="20001"/>
                    </a:ext>
                  </a:extLst>
                </a:gridCol>
                <a:gridCol w="1929284">
                  <a:extLst>
                    <a:ext uri="{9D8B030D-6E8A-4147-A177-3AD203B41FA5}">
                      <a16:colId xmlns:a16="http://schemas.microsoft.com/office/drawing/2014/main" xmlns="" val="20002"/>
                    </a:ext>
                  </a:extLst>
                </a:gridCol>
                <a:gridCol w="3215472">
                  <a:extLst>
                    <a:ext uri="{9D8B030D-6E8A-4147-A177-3AD203B41FA5}">
                      <a16:colId xmlns:a16="http://schemas.microsoft.com/office/drawing/2014/main" xmlns="" val="20003"/>
                    </a:ext>
                  </a:extLst>
                </a:gridCol>
                <a:gridCol w="2603487">
                  <a:extLst>
                    <a:ext uri="{9D8B030D-6E8A-4147-A177-3AD203B41FA5}">
                      <a16:colId xmlns:a16="http://schemas.microsoft.com/office/drawing/2014/main" xmlns="" val="20004"/>
                    </a:ext>
                  </a:extLst>
                </a:gridCol>
                <a:gridCol w="1549831">
                  <a:extLst>
                    <a:ext uri="{9D8B030D-6E8A-4147-A177-3AD203B41FA5}">
                      <a16:colId xmlns:a16="http://schemas.microsoft.com/office/drawing/2014/main" xmlns="" val="20005"/>
                    </a:ext>
                  </a:extLst>
                </a:gridCol>
              </a:tblGrid>
              <a:tr h="698049">
                <a:tc>
                  <a:txBody>
                    <a:bodyPr/>
                    <a:lstStyle/>
                    <a:p>
                      <a:pPr algn="ctr"/>
                      <a:r>
                        <a:rPr lang="zh-TW" altLang="en-US" sz="2000" dirty="0">
                          <a:latin typeface="標楷體" panose="03000509000000000000" pitchFamily="65" charset="-120"/>
                          <a:ea typeface="標楷體" panose="03000509000000000000" pitchFamily="65" charset="-120"/>
                        </a:rPr>
                        <a:t>項目</a:t>
                      </a:r>
                      <a:endParaRPr lang="en-US" altLang="zh-TW" sz="2000" b="1" dirty="0">
                        <a:solidFill>
                          <a:schemeClr val="bg1"/>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tcPr>
                </a:tc>
                <a:tc>
                  <a:txBody>
                    <a:bodyPr/>
                    <a:lstStyle/>
                    <a:p>
                      <a:pPr algn="ctr"/>
                      <a:r>
                        <a:rPr lang="zh-TW" altLang="en-US" sz="2000" dirty="0">
                          <a:latin typeface="標楷體" panose="03000509000000000000" pitchFamily="65" charset="-120"/>
                          <a:ea typeface="標楷體" panose="03000509000000000000" pitchFamily="65" charset="-120"/>
                        </a:rPr>
                        <a:t>報名</a:t>
                      </a:r>
                      <a:endParaRPr lang="zh-TW" altLang="en-US" sz="2000" b="1" dirty="0">
                        <a:solidFill>
                          <a:schemeClr val="bg1"/>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tcPr>
                </a:tc>
                <a:tc>
                  <a:txBody>
                    <a:bodyPr/>
                    <a:lstStyle/>
                    <a:p>
                      <a:pPr algn="ctr"/>
                      <a:r>
                        <a:rPr lang="zh-TW" altLang="en-US" sz="2000" u="none" strike="noStrike" kern="1200" baseline="0" dirty="0">
                          <a:latin typeface="標楷體" panose="03000509000000000000" pitchFamily="65" charset="-120"/>
                          <a:ea typeface="標楷體" panose="03000509000000000000" pitchFamily="65" charset="-120"/>
                        </a:rPr>
                        <a:t>科學能力</a:t>
                      </a:r>
                      <a:r>
                        <a:rPr lang="en-US" altLang="zh-TW" sz="2000" u="none" strike="noStrike" kern="1200" baseline="0" dirty="0">
                          <a:latin typeface="標楷體" panose="03000509000000000000" pitchFamily="65" charset="-120"/>
                          <a:ea typeface="標楷體" panose="03000509000000000000" pitchFamily="65" charset="-120"/>
                        </a:rPr>
                        <a:t/>
                      </a:r>
                      <a:br>
                        <a:rPr lang="en-US" altLang="zh-TW" sz="2000" u="none" strike="noStrike" kern="1200" baseline="0" dirty="0">
                          <a:latin typeface="標楷體" panose="03000509000000000000" pitchFamily="65" charset="-120"/>
                          <a:ea typeface="標楷體" panose="03000509000000000000" pitchFamily="65" charset="-120"/>
                        </a:rPr>
                      </a:br>
                      <a:r>
                        <a:rPr lang="zh-TW" altLang="en-US" sz="2000" u="none" strike="noStrike" kern="1200" baseline="0" dirty="0">
                          <a:latin typeface="標楷體" panose="03000509000000000000" pitchFamily="65" charset="-120"/>
                          <a:ea typeface="標楷體" panose="03000509000000000000" pitchFamily="65" charset="-120"/>
                        </a:rPr>
                        <a:t>檢定</a:t>
                      </a:r>
                      <a:endParaRPr lang="zh-TW" altLang="en-US" sz="2000" b="1" dirty="0">
                        <a:solidFill>
                          <a:schemeClr val="bg1"/>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2000" dirty="0">
                          <a:latin typeface="標楷體" panose="03000509000000000000" pitchFamily="65" charset="-120"/>
                          <a:ea typeface="標楷體" panose="03000509000000000000" pitchFamily="65" charset="-120"/>
                        </a:rPr>
                        <a:t>實驗實作</a:t>
                      </a:r>
                      <a:endParaRPr lang="zh-TW" altLang="en-US" sz="2000" b="1" dirty="0">
                        <a:solidFill>
                          <a:schemeClr val="bg1"/>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2000" b="1" dirty="0">
                          <a:solidFill>
                            <a:schemeClr val="bg1"/>
                          </a:solidFill>
                          <a:latin typeface="標楷體" panose="03000509000000000000" pitchFamily="65" charset="-120"/>
                          <a:ea typeface="標楷體" panose="03000509000000000000" pitchFamily="65" charset="-120"/>
                        </a:rPr>
                        <a:t>放榜</a:t>
                      </a:r>
                    </a:p>
                  </a:txBody>
                  <a:tcPr marL="68579" marR="68579" marT="34287" marB="34287" anchor="ctr">
                    <a:cell3D prstMaterial="dkEdge">
                      <a:bevel/>
                      <a:lightRig rig="flood" dir="t"/>
                    </a:cell3D>
                  </a:tcPr>
                </a:tc>
                <a:tc>
                  <a:txBody>
                    <a:bodyPr/>
                    <a:lstStyle/>
                    <a:p>
                      <a:pPr marL="0" marR="0" lvl="0" indent="0" algn="ctr" defTabSz="685799" rtl="0" eaLnBrk="1" fontAlgn="auto" latinLnBrk="0" hangingPunct="1">
                        <a:lnSpc>
                          <a:spcPct val="100000"/>
                        </a:lnSpc>
                        <a:spcBef>
                          <a:spcPts val="0"/>
                        </a:spcBef>
                        <a:spcAft>
                          <a:spcPts val="0"/>
                        </a:spcAft>
                        <a:buClrTx/>
                        <a:buSzTx/>
                        <a:buFontTx/>
                        <a:buNone/>
                        <a:tabLst/>
                        <a:defRPr/>
                      </a:pPr>
                      <a:r>
                        <a:rPr lang="zh-TW" altLang="en-US" sz="2000" dirty="0">
                          <a:latin typeface="標楷體" panose="03000509000000000000" pitchFamily="65" charset="-120"/>
                          <a:ea typeface="標楷體" panose="03000509000000000000" pitchFamily="65" charset="-120"/>
                        </a:rPr>
                        <a:t>報到</a:t>
                      </a:r>
                      <a:endParaRPr lang="zh-TW" altLang="en-US" sz="1500" b="1" dirty="0">
                        <a:solidFill>
                          <a:schemeClr val="bg1"/>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tcPr>
                </a:tc>
                <a:extLst>
                  <a:ext uri="{0D108BD9-81ED-4DB2-BD59-A6C34878D82A}">
                    <a16:rowId xmlns:a16="http://schemas.microsoft.com/office/drawing/2014/main" xmlns="" val="10000"/>
                  </a:ext>
                </a:extLst>
              </a:tr>
              <a:tr h="120002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2400" dirty="0">
                          <a:solidFill>
                            <a:schemeClr val="bg2">
                              <a:lumMod val="10000"/>
                            </a:schemeClr>
                          </a:solidFill>
                          <a:latin typeface="標楷體" panose="03000509000000000000" pitchFamily="65" charset="-120"/>
                          <a:ea typeface="標楷體" panose="03000509000000000000" pitchFamily="65" charset="-120"/>
                        </a:rPr>
                        <a:t>科學班</a:t>
                      </a:r>
                      <a:endParaRPr lang="en-US" altLang="zh-TW" sz="2400" b="1" dirty="0">
                        <a:solidFill>
                          <a:schemeClr val="bg2">
                            <a:lumMod val="10000"/>
                          </a:schemeClr>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tc>
                  <a:txBody>
                    <a:bodyPr/>
                    <a:lstStyle/>
                    <a:p>
                      <a:pPr algn="ctr"/>
                      <a:r>
                        <a:rPr lang="en-US" altLang="zh-TW" sz="2400" dirty="0">
                          <a:solidFill>
                            <a:schemeClr val="bg2">
                              <a:lumMod val="10000"/>
                            </a:schemeClr>
                          </a:solidFill>
                          <a:latin typeface="標楷體" panose="03000509000000000000" pitchFamily="65" charset="-120"/>
                          <a:ea typeface="標楷體" panose="03000509000000000000" pitchFamily="65" charset="-120"/>
                        </a:rPr>
                        <a:t>2/</a:t>
                      </a:r>
                      <a:r>
                        <a:rPr lang="en-US" altLang="zh-TW" sz="2400" b="0" dirty="0">
                          <a:solidFill>
                            <a:schemeClr val="bg2">
                              <a:lumMod val="10000"/>
                            </a:schemeClr>
                          </a:solidFill>
                          <a:latin typeface="標楷體" panose="03000509000000000000" pitchFamily="65" charset="-120"/>
                          <a:ea typeface="標楷體" panose="03000509000000000000" pitchFamily="65" charset="-120"/>
                        </a:rPr>
                        <a:t>16</a:t>
                      </a:r>
                      <a:r>
                        <a:rPr lang="en-US" altLang="zh-TW" sz="2400" dirty="0">
                          <a:solidFill>
                            <a:schemeClr val="bg2">
                              <a:lumMod val="10000"/>
                            </a:schemeClr>
                          </a:solidFill>
                          <a:latin typeface="標楷體" panose="03000509000000000000" pitchFamily="65" charset="-120"/>
                          <a:ea typeface="標楷體" panose="03000509000000000000" pitchFamily="65" charset="-120"/>
                        </a:rPr>
                        <a:t>-3/</a:t>
                      </a:r>
                      <a:r>
                        <a:rPr lang="en-US" altLang="zh-TW" sz="2400" b="0" dirty="0">
                          <a:solidFill>
                            <a:schemeClr val="bg2">
                              <a:lumMod val="10000"/>
                            </a:schemeClr>
                          </a:solidFill>
                          <a:latin typeface="標楷體" panose="03000509000000000000" pitchFamily="65" charset="-120"/>
                          <a:ea typeface="標楷體" panose="03000509000000000000" pitchFamily="65" charset="-120"/>
                        </a:rPr>
                        <a:t>1</a:t>
                      </a:r>
                      <a:endParaRPr lang="zh-TW" altLang="en-US" sz="2400" b="1" dirty="0">
                        <a:solidFill>
                          <a:schemeClr val="bg2">
                            <a:lumMod val="10000"/>
                          </a:schemeClr>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tc>
                  <a:txBody>
                    <a:bodyPr/>
                    <a:lstStyle/>
                    <a:p>
                      <a:pPr algn="ctr"/>
                      <a:r>
                        <a:rPr lang="en-US" altLang="zh-TW" sz="2400" dirty="0">
                          <a:solidFill>
                            <a:schemeClr val="bg2">
                              <a:lumMod val="10000"/>
                            </a:schemeClr>
                          </a:solidFill>
                          <a:latin typeface="標楷體" panose="03000509000000000000" pitchFamily="65" charset="-120"/>
                          <a:ea typeface="標楷體" panose="03000509000000000000" pitchFamily="65" charset="-120"/>
                        </a:rPr>
                        <a:t>3</a:t>
                      </a:r>
                      <a:r>
                        <a:rPr lang="zh-TW" altLang="en-US" sz="2400" dirty="0">
                          <a:solidFill>
                            <a:schemeClr val="bg2">
                              <a:lumMod val="10000"/>
                            </a:schemeClr>
                          </a:solidFill>
                          <a:latin typeface="標楷體" panose="03000509000000000000" pitchFamily="65" charset="-120"/>
                          <a:ea typeface="標楷體" panose="03000509000000000000" pitchFamily="65" charset="-120"/>
                        </a:rPr>
                        <a:t>月</a:t>
                      </a:r>
                      <a:r>
                        <a:rPr lang="en-US" altLang="zh-TW" sz="2400" dirty="0">
                          <a:solidFill>
                            <a:schemeClr val="bg2">
                              <a:lumMod val="10000"/>
                            </a:schemeClr>
                          </a:solidFill>
                          <a:latin typeface="標楷體" panose="03000509000000000000" pitchFamily="65" charset="-120"/>
                          <a:ea typeface="標楷體" panose="03000509000000000000" pitchFamily="65" charset="-120"/>
                        </a:rPr>
                        <a:t>11</a:t>
                      </a:r>
                      <a:r>
                        <a:rPr lang="zh-TW" altLang="en-US" sz="2400" dirty="0">
                          <a:solidFill>
                            <a:schemeClr val="bg2">
                              <a:lumMod val="10000"/>
                            </a:schemeClr>
                          </a:solidFill>
                          <a:latin typeface="標楷體" panose="03000509000000000000" pitchFamily="65" charset="-120"/>
                          <a:ea typeface="標楷體" panose="03000509000000000000" pitchFamily="65" charset="-120"/>
                        </a:rPr>
                        <a:t>日</a:t>
                      </a:r>
                      <a:endParaRPr lang="zh-TW" altLang="en-US" sz="2400" b="1" dirty="0">
                        <a:solidFill>
                          <a:schemeClr val="bg2">
                            <a:lumMod val="10000"/>
                          </a:schemeClr>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tc>
                  <a:txBody>
                    <a:bodyPr/>
                    <a:lstStyle/>
                    <a:p>
                      <a:pPr algn="ctr"/>
                      <a:r>
                        <a:rPr lang="zh-TW" altLang="en-US" sz="2400" b="0" dirty="0">
                          <a:solidFill>
                            <a:schemeClr val="bg2">
                              <a:lumMod val="10000"/>
                            </a:schemeClr>
                          </a:solidFill>
                          <a:latin typeface="標楷體" panose="03000509000000000000" pitchFamily="65" charset="-120"/>
                          <a:ea typeface="標楷體" panose="03000509000000000000" pitchFamily="65" charset="-120"/>
                        </a:rPr>
                        <a:t>建中：</a:t>
                      </a:r>
                      <a:r>
                        <a:rPr lang="en-US" altLang="zh-TW" sz="2400" b="0" dirty="0">
                          <a:solidFill>
                            <a:schemeClr val="bg2">
                              <a:lumMod val="10000"/>
                            </a:schemeClr>
                          </a:solidFill>
                          <a:latin typeface="標楷體" panose="03000509000000000000" pitchFamily="65" charset="-120"/>
                          <a:ea typeface="標楷體" panose="03000509000000000000" pitchFamily="65" charset="-120"/>
                        </a:rPr>
                        <a:t>3/24-3/25</a:t>
                      </a:r>
                    </a:p>
                    <a:p>
                      <a:pPr algn="ctr"/>
                      <a:r>
                        <a:rPr lang="zh-TW" altLang="en-US" sz="2400" b="0" dirty="0">
                          <a:solidFill>
                            <a:schemeClr val="bg2">
                              <a:lumMod val="10000"/>
                            </a:schemeClr>
                          </a:solidFill>
                          <a:latin typeface="標楷體" panose="03000509000000000000" pitchFamily="65" charset="-120"/>
                          <a:ea typeface="標楷體" panose="03000509000000000000" pitchFamily="65" charset="-120"/>
                        </a:rPr>
                        <a:t>北一：</a:t>
                      </a:r>
                      <a:r>
                        <a:rPr lang="en-US" altLang="zh-TW" sz="2400" b="0" dirty="0">
                          <a:solidFill>
                            <a:schemeClr val="bg2">
                              <a:lumMod val="10000"/>
                            </a:schemeClr>
                          </a:solidFill>
                          <a:latin typeface="標楷體" panose="03000509000000000000" pitchFamily="65" charset="-120"/>
                          <a:ea typeface="標楷體" panose="03000509000000000000" pitchFamily="65" charset="-120"/>
                        </a:rPr>
                        <a:t>3/23-3/24</a:t>
                      </a:r>
                    </a:p>
                    <a:p>
                      <a:pPr algn="ctr"/>
                      <a:r>
                        <a:rPr lang="zh-TW" altLang="en-US" sz="2400" b="0" dirty="0">
                          <a:solidFill>
                            <a:schemeClr val="bg2">
                              <a:lumMod val="10000"/>
                            </a:schemeClr>
                          </a:solidFill>
                          <a:latin typeface="標楷體" panose="03000509000000000000" pitchFamily="65" charset="-120"/>
                          <a:ea typeface="標楷體" panose="03000509000000000000" pitchFamily="65" charset="-120"/>
                        </a:rPr>
                        <a:t>附中：</a:t>
                      </a:r>
                      <a:r>
                        <a:rPr lang="en-US" altLang="zh-TW" sz="2400" b="0" dirty="0">
                          <a:solidFill>
                            <a:schemeClr val="bg2">
                              <a:lumMod val="10000"/>
                            </a:schemeClr>
                          </a:solidFill>
                          <a:latin typeface="標楷體" panose="03000509000000000000" pitchFamily="65" charset="-120"/>
                          <a:ea typeface="標楷體" panose="03000509000000000000" pitchFamily="65" charset="-120"/>
                        </a:rPr>
                        <a:t>3/25-3/26</a:t>
                      </a:r>
                      <a:endParaRPr lang="zh-TW" altLang="en-US" sz="2400" b="0" dirty="0">
                        <a:solidFill>
                          <a:schemeClr val="bg2">
                            <a:lumMod val="10000"/>
                          </a:schemeClr>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tc>
                  <a:txBody>
                    <a:bodyPr/>
                    <a:lstStyle/>
                    <a:p>
                      <a:pPr algn="ctr"/>
                      <a:r>
                        <a:rPr lang="zh-TW" altLang="en-US" sz="2400" b="0" dirty="0">
                          <a:solidFill>
                            <a:schemeClr val="bg2">
                              <a:lumMod val="10000"/>
                            </a:schemeClr>
                          </a:solidFill>
                          <a:latin typeface="標楷體" panose="03000509000000000000" pitchFamily="65" charset="-120"/>
                          <a:ea typeface="標楷體" panose="03000509000000000000" pitchFamily="65" charset="-120"/>
                        </a:rPr>
                        <a:t>建中</a:t>
                      </a:r>
                      <a:r>
                        <a:rPr lang="en-US" altLang="zh-TW" sz="2400" b="0" dirty="0">
                          <a:solidFill>
                            <a:schemeClr val="bg2">
                              <a:lumMod val="10000"/>
                            </a:schemeClr>
                          </a:solidFill>
                          <a:latin typeface="標楷體" panose="03000509000000000000" pitchFamily="65" charset="-120"/>
                          <a:ea typeface="標楷體" panose="03000509000000000000" pitchFamily="65" charset="-120"/>
                        </a:rPr>
                        <a:t>:3/31</a:t>
                      </a:r>
                      <a:br>
                        <a:rPr lang="en-US" altLang="zh-TW" sz="2400" b="0" dirty="0">
                          <a:solidFill>
                            <a:schemeClr val="bg2">
                              <a:lumMod val="10000"/>
                            </a:schemeClr>
                          </a:solidFill>
                          <a:latin typeface="標楷體" panose="03000509000000000000" pitchFamily="65" charset="-120"/>
                          <a:ea typeface="標楷體" panose="03000509000000000000" pitchFamily="65" charset="-120"/>
                        </a:rPr>
                      </a:br>
                      <a:r>
                        <a:rPr lang="zh-TW" altLang="en-US" sz="2400" b="0" dirty="0">
                          <a:solidFill>
                            <a:schemeClr val="bg2">
                              <a:lumMod val="10000"/>
                            </a:schemeClr>
                          </a:solidFill>
                          <a:latin typeface="標楷體" panose="03000509000000000000" pitchFamily="65" charset="-120"/>
                          <a:ea typeface="標楷體" panose="03000509000000000000" pitchFamily="65" charset="-120"/>
                        </a:rPr>
                        <a:t>北一</a:t>
                      </a:r>
                      <a:r>
                        <a:rPr lang="en-US" altLang="zh-TW" sz="2400" b="0" dirty="0">
                          <a:solidFill>
                            <a:schemeClr val="bg2">
                              <a:lumMod val="10000"/>
                            </a:schemeClr>
                          </a:solidFill>
                          <a:latin typeface="標楷體" panose="03000509000000000000" pitchFamily="65" charset="-120"/>
                          <a:ea typeface="標楷體" panose="03000509000000000000" pitchFamily="65" charset="-120"/>
                        </a:rPr>
                        <a:t>:3/30</a:t>
                      </a:r>
                      <a:br>
                        <a:rPr lang="en-US" altLang="zh-TW" sz="2400" b="0" dirty="0">
                          <a:solidFill>
                            <a:schemeClr val="bg2">
                              <a:lumMod val="10000"/>
                            </a:schemeClr>
                          </a:solidFill>
                          <a:latin typeface="標楷體" panose="03000509000000000000" pitchFamily="65" charset="-120"/>
                          <a:ea typeface="標楷體" panose="03000509000000000000" pitchFamily="65" charset="-120"/>
                        </a:rPr>
                      </a:br>
                      <a:r>
                        <a:rPr lang="zh-TW" altLang="en-US" sz="2400" b="0" dirty="0">
                          <a:solidFill>
                            <a:schemeClr val="bg2">
                              <a:lumMod val="10000"/>
                            </a:schemeClr>
                          </a:solidFill>
                          <a:latin typeface="標楷體" panose="03000509000000000000" pitchFamily="65" charset="-120"/>
                          <a:ea typeface="標楷體" panose="03000509000000000000" pitchFamily="65" charset="-120"/>
                        </a:rPr>
                        <a:t>附中</a:t>
                      </a:r>
                      <a:r>
                        <a:rPr lang="en-US" altLang="zh-TW" sz="2400" b="0" dirty="0">
                          <a:solidFill>
                            <a:schemeClr val="bg2">
                              <a:lumMod val="10000"/>
                            </a:schemeClr>
                          </a:solidFill>
                          <a:latin typeface="標楷體" panose="03000509000000000000" pitchFamily="65" charset="-120"/>
                          <a:ea typeface="標楷體" panose="03000509000000000000" pitchFamily="65" charset="-120"/>
                        </a:rPr>
                        <a:t>:4/6</a:t>
                      </a:r>
                      <a:endParaRPr lang="zh-TW" altLang="en-US" sz="2400" b="0" dirty="0">
                        <a:solidFill>
                          <a:schemeClr val="bg2">
                            <a:lumMod val="10000"/>
                          </a:schemeClr>
                        </a:solidFill>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tc>
                  <a:txBody>
                    <a:bodyPr/>
                    <a:lstStyle/>
                    <a:p>
                      <a:pPr algn="ctr"/>
                      <a:r>
                        <a:rPr lang="en-US" altLang="zh-TW" sz="2400" b="1"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4/7</a:t>
                      </a:r>
                      <a:endParaRPr lang="zh-TW" altLang="en-US" sz="2400" b="1"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txBody>
                  <a:tcPr marL="68579" marR="68579" marT="34287" marB="34287" anchor="ctr">
                    <a:cell3D prstMaterial="dkEdge">
                      <a:bevel/>
                      <a:lightRig rig="flood" dir="t"/>
                    </a:cell3D>
                    <a:solidFill>
                      <a:srgbClr val="FFEBFF"/>
                    </a:solidFill>
                  </a:tcPr>
                </a:tc>
                <a:extLst>
                  <a:ext uri="{0D108BD9-81ED-4DB2-BD59-A6C34878D82A}">
                    <a16:rowId xmlns:a16="http://schemas.microsoft.com/office/drawing/2014/main" xmlns="" val="10001"/>
                  </a:ext>
                </a:extLst>
              </a:tr>
            </a:tbl>
          </a:graphicData>
        </a:graphic>
      </p:graphicFrame>
      <p:graphicFrame>
        <p:nvGraphicFramePr>
          <p:cNvPr id="2" name="表格 1"/>
          <p:cNvGraphicFramePr>
            <a:graphicFrameLocks noGrp="1"/>
          </p:cNvGraphicFramePr>
          <p:nvPr>
            <p:extLst/>
          </p:nvPr>
        </p:nvGraphicFramePr>
        <p:xfrm>
          <a:off x="-5832" y="2841379"/>
          <a:ext cx="12191998" cy="4016621"/>
        </p:xfrm>
        <a:graphic>
          <a:graphicData uri="http://schemas.openxmlformats.org/drawingml/2006/table">
            <a:tbl>
              <a:tblPr firstRow="1" bandRow="1">
                <a:tableStyleId>{21E4AEA4-8DFA-4A89-87EB-49C32662AFE0}</a:tableStyleId>
              </a:tblPr>
              <a:tblGrid>
                <a:gridCol w="4820666">
                  <a:extLst>
                    <a:ext uri="{9D8B030D-6E8A-4147-A177-3AD203B41FA5}">
                      <a16:colId xmlns:a16="http://schemas.microsoft.com/office/drawing/2014/main" xmlns="" val="1218237545"/>
                    </a:ext>
                  </a:extLst>
                </a:gridCol>
                <a:gridCol w="1228555">
                  <a:extLst>
                    <a:ext uri="{9D8B030D-6E8A-4147-A177-3AD203B41FA5}">
                      <a16:colId xmlns:a16="http://schemas.microsoft.com/office/drawing/2014/main" xmlns="" val="2771759097"/>
                    </a:ext>
                  </a:extLst>
                </a:gridCol>
                <a:gridCol w="1228556">
                  <a:extLst>
                    <a:ext uri="{9D8B030D-6E8A-4147-A177-3AD203B41FA5}">
                      <a16:colId xmlns:a16="http://schemas.microsoft.com/office/drawing/2014/main" xmlns="" val="3248889690"/>
                    </a:ext>
                  </a:extLst>
                </a:gridCol>
                <a:gridCol w="1228555">
                  <a:extLst>
                    <a:ext uri="{9D8B030D-6E8A-4147-A177-3AD203B41FA5}">
                      <a16:colId xmlns:a16="http://schemas.microsoft.com/office/drawing/2014/main" xmlns="" val="2317849101"/>
                    </a:ext>
                  </a:extLst>
                </a:gridCol>
                <a:gridCol w="1228555">
                  <a:extLst>
                    <a:ext uri="{9D8B030D-6E8A-4147-A177-3AD203B41FA5}">
                      <a16:colId xmlns:a16="http://schemas.microsoft.com/office/drawing/2014/main" xmlns="" val="3942319956"/>
                    </a:ext>
                  </a:extLst>
                </a:gridCol>
                <a:gridCol w="1228556">
                  <a:extLst>
                    <a:ext uri="{9D8B030D-6E8A-4147-A177-3AD203B41FA5}">
                      <a16:colId xmlns:a16="http://schemas.microsoft.com/office/drawing/2014/main" xmlns="" val="1005527601"/>
                    </a:ext>
                  </a:extLst>
                </a:gridCol>
                <a:gridCol w="1228555">
                  <a:extLst>
                    <a:ext uri="{9D8B030D-6E8A-4147-A177-3AD203B41FA5}">
                      <a16:colId xmlns:a16="http://schemas.microsoft.com/office/drawing/2014/main" xmlns="" val="31532925"/>
                    </a:ext>
                  </a:extLst>
                </a:gridCol>
              </a:tblGrid>
              <a:tr h="724781">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lang="zh-TW" altLang="en-US" sz="2000" dirty="0">
                          <a:latin typeface="標楷體" panose="03000509000000000000" pitchFamily="65" charset="-120"/>
                          <a:ea typeface="標楷體" panose="03000509000000000000" pitchFamily="65" charset="-120"/>
                        </a:rPr>
                        <a:t>考試分發特色班</a:t>
                      </a:r>
                    </a:p>
                  </a:txBody>
                  <a:tcPr anchor="ctr">
                    <a:cell3D prstMaterial="dkEdge">
                      <a:bevel/>
                      <a:lightRig rig="flood" dir="t"/>
                    </a:cell3D>
                    <a:solidFill>
                      <a:srgbClr val="FF3399"/>
                    </a:solidFill>
                  </a:tcPr>
                </a:tc>
                <a:tc>
                  <a:txBody>
                    <a:bodyPr/>
                    <a:lstStyle/>
                    <a:p>
                      <a:pPr algn="ctr"/>
                      <a:r>
                        <a:rPr lang="zh-TW" altLang="en-US" sz="2000" dirty="0">
                          <a:latin typeface="標楷體" panose="03000509000000000000" pitchFamily="65" charset="-120"/>
                          <a:ea typeface="標楷體" panose="03000509000000000000" pitchFamily="65" charset="-120"/>
                        </a:rPr>
                        <a:t>報名</a:t>
                      </a:r>
                      <a:r>
                        <a:rPr lang="en-US" altLang="zh-TW" sz="2000" dirty="0">
                          <a:latin typeface="標楷體" panose="03000509000000000000" pitchFamily="65" charset="-120"/>
                          <a:ea typeface="標楷體" panose="03000509000000000000" pitchFamily="65" charset="-120"/>
                        </a:rPr>
                        <a:t/>
                      </a:r>
                      <a:br>
                        <a:rPr lang="en-US" altLang="zh-TW" sz="2000" dirty="0">
                          <a:latin typeface="標楷體" panose="03000509000000000000" pitchFamily="65" charset="-120"/>
                          <a:ea typeface="標楷體" panose="03000509000000000000" pitchFamily="65" charset="-120"/>
                        </a:rPr>
                      </a:br>
                      <a:r>
                        <a:rPr lang="zh-TW" altLang="en-US" sz="2000" dirty="0">
                          <a:latin typeface="標楷體" panose="03000509000000000000" pitchFamily="65" charset="-120"/>
                          <a:ea typeface="標楷體" panose="03000509000000000000" pitchFamily="65" charset="-120"/>
                        </a:rPr>
                        <a:t>日期</a:t>
                      </a:r>
                    </a:p>
                  </a:txBody>
                  <a:tcPr anchor="ctr">
                    <a:cell3D prstMaterial="dkEdge">
                      <a:bevel/>
                      <a:lightRig rig="flood" dir="t"/>
                    </a:cell3D>
                    <a:solidFill>
                      <a:srgbClr val="FF3399"/>
                    </a:solidFill>
                  </a:tcPr>
                </a:tc>
                <a:tc>
                  <a:txBody>
                    <a:bodyPr/>
                    <a:lstStyle/>
                    <a:p>
                      <a:pPr algn="ctr"/>
                      <a:r>
                        <a:rPr lang="zh-TW" altLang="en-US" sz="2000" dirty="0">
                          <a:latin typeface="標楷體" panose="03000509000000000000" pitchFamily="65" charset="-120"/>
                          <a:ea typeface="標楷體" panose="03000509000000000000" pitchFamily="65" charset="-120"/>
                        </a:rPr>
                        <a:t>測驗</a:t>
                      </a:r>
                      <a:r>
                        <a:rPr lang="en-US" altLang="zh-TW" sz="2000" dirty="0">
                          <a:latin typeface="標楷體" panose="03000509000000000000" pitchFamily="65" charset="-120"/>
                          <a:ea typeface="標楷體" panose="03000509000000000000" pitchFamily="65" charset="-120"/>
                        </a:rPr>
                        <a:t/>
                      </a:r>
                      <a:br>
                        <a:rPr lang="en-US" altLang="zh-TW" sz="2000" dirty="0">
                          <a:latin typeface="標楷體" panose="03000509000000000000" pitchFamily="65" charset="-120"/>
                          <a:ea typeface="標楷體" panose="03000509000000000000" pitchFamily="65" charset="-120"/>
                        </a:rPr>
                      </a:br>
                      <a:r>
                        <a:rPr lang="zh-TW" altLang="en-US" sz="2000" dirty="0">
                          <a:latin typeface="標楷體" panose="03000509000000000000" pitchFamily="65" charset="-120"/>
                          <a:ea typeface="標楷體" panose="03000509000000000000" pitchFamily="65" charset="-120"/>
                        </a:rPr>
                        <a:t>日期</a:t>
                      </a:r>
                    </a:p>
                  </a:txBody>
                  <a:tcPr anchor="ctr">
                    <a:cell3D prstMaterial="dkEdge">
                      <a:bevel/>
                      <a:lightRig rig="flood" dir="t"/>
                    </a:cell3D>
                    <a:solidFill>
                      <a:srgbClr val="FF3399"/>
                    </a:solidFill>
                  </a:tcPr>
                </a:tc>
                <a:tc>
                  <a:txBody>
                    <a:bodyPr/>
                    <a:lstStyle/>
                    <a:p>
                      <a:pPr algn="ctr"/>
                      <a:r>
                        <a:rPr lang="zh-TW" altLang="en-US" sz="2000" dirty="0">
                          <a:latin typeface="標楷體" panose="03000509000000000000" pitchFamily="65" charset="-120"/>
                          <a:ea typeface="標楷體" panose="03000509000000000000" pitchFamily="65" charset="-120"/>
                        </a:rPr>
                        <a:t>選填</a:t>
                      </a:r>
                      <a:r>
                        <a:rPr lang="en-US" altLang="zh-TW" sz="2000" dirty="0">
                          <a:latin typeface="標楷體" panose="03000509000000000000" pitchFamily="65" charset="-120"/>
                          <a:ea typeface="標楷體" panose="03000509000000000000" pitchFamily="65" charset="-120"/>
                        </a:rPr>
                        <a:t/>
                      </a:r>
                      <a:br>
                        <a:rPr lang="en-US" altLang="zh-TW" sz="2000" dirty="0">
                          <a:latin typeface="標楷體" panose="03000509000000000000" pitchFamily="65" charset="-120"/>
                          <a:ea typeface="標楷體" panose="03000509000000000000" pitchFamily="65" charset="-120"/>
                        </a:rPr>
                      </a:br>
                      <a:r>
                        <a:rPr lang="zh-TW" altLang="en-US" sz="2000" dirty="0">
                          <a:latin typeface="標楷體" panose="03000509000000000000" pitchFamily="65" charset="-120"/>
                          <a:ea typeface="標楷體" panose="03000509000000000000" pitchFamily="65" charset="-120"/>
                        </a:rPr>
                        <a:t>志願</a:t>
                      </a:r>
                    </a:p>
                  </a:txBody>
                  <a:tcPr anchor="ctr">
                    <a:cell3D prstMaterial="dkEdge">
                      <a:bevel/>
                      <a:lightRig rig="flood" dir="t"/>
                    </a:cell3D>
                    <a:solidFill>
                      <a:srgbClr val="FF3399"/>
                    </a:solidFill>
                  </a:tcPr>
                </a:tc>
                <a:tc>
                  <a:txBody>
                    <a:bodyPr/>
                    <a:lstStyle/>
                    <a:p>
                      <a:pPr algn="ctr"/>
                      <a:r>
                        <a:rPr lang="zh-TW" altLang="en-US" sz="2000" dirty="0">
                          <a:latin typeface="標楷體" panose="03000509000000000000" pitchFamily="65" charset="-120"/>
                          <a:ea typeface="標楷體" panose="03000509000000000000" pitchFamily="65" charset="-120"/>
                        </a:rPr>
                        <a:t>繳交</a:t>
                      </a:r>
                      <a:r>
                        <a:rPr lang="en-US" altLang="zh-TW" sz="2000" dirty="0">
                          <a:latin typeface="標楷體" panose="03000509000000000000" pitchFamily="65" charset="-120"/>
                          <a:ea typeface="標楷體" panose="03000509000000000000" pitchFamily="65" charset="-120"/>
                        </a:rPr>
                        <a:t/>
                      </a:r>
                      <a:br>
                        <a:rPr lang="en-US" altLang="zh-TW" sz="2000" dirty="0">
                          <a:latin typeface="標楷體" panose="03000509000000000000" pitchFamily="65" charset="-120"/>
                          <a:ea typeface="標楷體" panose="03000509000000000000" pitchFamily="65" charset="-120"/>
                        </a:rPr>
                      </a:br>
                      <a:r>
                        <a:rPr lang="zh-TW" altLang="en-US" sz="2000" dirty="0">
                          <a:latin typeface="標楷體" panose="03000509000000000000" pitchFamily="65" charset="-120"/>
                          <a:ea typeface="標楷體" panose="03000509000000000000" pitchFamily="65" charset="-120"/>
                        </a:rPr>
                        <a:t>志願卡</a:t>
                      </a:r>
                    </a:p>
                  </a:txBody>
                  <a:tcPr anchor="ctr">
                    <a:cell3D prstMaterial="dkEdge">
                      <a:bevel/>
                      <a:lightRig rig="flood" dir="t"/>
                    </a:cell3D>
                    <a:solidFill>
                      <a:srgbClr val="FF3399"/>
                    </a:solidFill>
                  </a:tcPr>
                </a:tc>
                <a:tc>
                  <a:txBody>
                    <a:bodyPr/>
                    <a:lstStyle/>
                    <a:p>
                      <a:pPr algn="ctr"/>
                      <a:r>
                        <a:rPr lang="zh-TW" altLang="en-US" sz="2000" dirty="0">
                          <a:latin typeface="標楷體" panose="03000509000000000000" pitchFamily="65" charset="-120"/>
                          <a:ea typeface="標楷體" panose="03000509000000000000" pitchFamily="65" charset="-120"/>
                        </a:rPr>
                        <a:t>放榜</a:t>
                      </a:r>
                    </a:p>
                  </a:txBody>
                  <a:tcPr anchor="ctr">
                    <a:cell3D prstMaterial="dkEdge">
                      <a:bevel/>
                      <a:lightRig rig="flood" dir="t"/>
                    </a:cell3D>
                    <a:solidFill>
                      <a:srgbClr val="FF3399"/>
                    </a:solidFill>
                  </a:tcPr>
                </a:tc>
                <a:tc>
                  <a:txBody>
                    <a:bodyPr/>
                    <a:lstStyle/>
                    <a:p>
                      <a:pPr algn="ctr"/>
                      <a:r>
                        <a:rPr lang="zh-TW" altLang="en-US" sz="2000" dirty="0">
                          <a:latin typeface="標楷體" panose="03000509000000000000" pitchFamily="65" charset="-120"/>
                          <a:ea typeface="標楷體" panose="03000509000000000000" pitchFamily="65" charset="-120"/>
                        </a:rPr>
                        <a:t>報到</a:t>
                      </a:r>
                    </a:p>
                  </a:txBody>
                  <a:tcPr anchor="ctr">
                    <a:cell3D prstMaterial="dkEdge">
                      <a:bevel/>
                      <a:lightRig rig="flood" dir="t"/>
                    </a:cell3D>
                    <a:solidFill>
                      <a:srgbClr val="FF3399"/>
                    </a:solidFill>
                  </a:tcPr>
                </a:tc>
                <a:extLst>
                  <a:ext uri="{0D108BD9-81ED-4DB2-BD59-A6C34878D82A}">
                    <a16:rowId xmlns:a16="http://schemas.microsoft.com/office/drawing/2014/main" xmlns="" val="1783009937"/>
                  </a:ext>
                </a:extLst>
              </a:tr>
              <a:tr h="796404">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lang="zh-TW" altLang="en-US" sz="2400" b="1" dirty="0">
                          <a:solidFill>
                            <a:srgbClr val="FF0000"/>
                          </a:solidFill>
                          <a:latin typeface="標楷體" panose="03000509000000000000" pitchFamily="65" charset="-120"/>
                          <a:ea typeface="標楷體" panose="03000509000000000000" pitchFamily="65" charset="-120"/>
                        </a:rPr>
                        <a:t>師大附中</a:t>
                      </a:r>
                      <a:r>
                        <a:rPr lang="zh-TW" altLang="en-US" sz="2400" b="1" dirty="0">
                          <a:solidFill>
                            <a:srgbClr val="0000FF"/>
                          </a:solidFill>
                          <a:latin typeface="標楷體" panose="03000509000000000000" pitchFamily="65" charset="-120"/>
                          <a:ea typeface="標楷體" panose="03000509000000000000" pitchFamily="65" charset="-120"/>
                        </a:rPr>
                        <a:t>資訊科學特色班</a:t>
                      </a:r>
                      <a:r>
                        <a:rPr lang="en-US" altLang="zh-TW" sz="2400" b="1" dirty="0">
                          <a:solidFill>
                            <a:srgbClr val="0000FF"/>
                          </a:solidFill>
                          <a:latin typeface="標楷體" panose="03000509000000000000" pitchFamily="65" charset="-120"/>
                          <a:ea typeface="標楷體" panose="03000509000000000000" pitchFamily="65" charset="-120"/>
                        </a:rPr>
                        <a:t/>
                      </a:r>
                      <a:br>
                        <a:rPr lang="en-US" altLang="zh-TW" sz="2400" b="1" dirty="0">
                          <a:solidFill>
                            <a:srgbClr val="0000FF"/>
                          </a:solidFill>
                          <a:latin typeface="標楷體" panose="03000509000000000000" pitchFamily="65" charset="-120"/>
                          <a:ea typeface="標楷體" panose="03000509000000000000" pitchFamily="65" charset="-120"/>
                        </a:rPr>
                      </a:br>
                      <a:r>
                        <a:rPr lang="zh-TW" altLang="en-US" sz="2400" dirty="0">
                          <a:solidFill>
                            <a:schemeClr val="bg2">
                              <a:lumMod val="10000"/>
                            </a:schemeClr>
                          </a:solidFill>
                          <a:latin typeface="標楷體" panose="03000509000000000000" pitchFamily="65" charset="-120"/>
                          <a:ea typeface="標楷體" panose="03000509000000000000" pitchFamily="65" charset="-120"/>
                        </a:rPr>
                        <a:t>運算思維、數學</a:t>
                      </a:r>
                    </a:p>
                  </a:txBody>
                  <a:tcPr anchor="ctr">
                    <a:cell3D prstMaterial="dkEdge">
                      <a:bevel/>
                      <a:lightRig rig="flood" dir="t"/>
                    </a:cell3D>
                    <a:solidFill>
                      <a:srgbClr val="FFFFCC"/>
                    </a:solidFill>
                  </a:tcPr>
                </a:tc>
                <a:tc rowSpan="4">
                  <a:txBody>
                    <a:bodyPr/>
                    <a:lstStyle/>
                    <a:p>
                      <a:pPr algn="ctr">
                        <a:lnSpc>
                          <a:spcPct val="150000"/>
                        </a:lnSpc>
                      </a:pPr>
                      <a:r>
                        <a:rPr lang="en-US" altLang="zh-TW"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6/19</a:t>
                      </a:r>
                    </a:p>
                    <a:p>
                      <a:pPr algn="ctr">
                        <a:lnSpc>
                          <a:spcPct val="150000"/>
                        </a:lnSpc>
                      </a:pPr>
                      <a:r>
                        <a:rPr lang="zh-TW" altLang="en-US"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a:t>
                      </a:r>
                      <a:endParaRPr lang="en-US" altLang="zh-TW"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p>
                      <a:pPr algn="ctr">
                        <a:lnSpc>
                          <a:spcPct val="150000"/>
                        </a:lnSpc>
                      </a:pPr>
                      <a:r>
                        <a:rPr lang="en-US" altLang="zh-TW"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6/21</a:t>
                      </a:r>
                      <a:endParaRPr lang="zh-TW" altLang="en-US"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txBody>
                  <a:tcPr anchor="ctr">
                    <a:cell3D prstMaterial="dkEdge">
                      <a:bevel/>
                      <a:lightRig rig="flood" dir="t"/>
                    </a:cell3D>
                    <a:solidFill>
                      <a:schemeClr val="tx1">
                        <a:lumMod val="20000"/>
                        <a:lumOff val="80000"/>
                      </a:schemeClr>
                    </a:solidFill>
                  </a:tcPr>
                </a:tc>
                <a:tc rowSpan="4">
                  <a:txBody>
                    <a:bodyPr/>
                    <a:lstStyle/>
                    <a:p>
                      <a:pPr algn="ctr"/>
                      <a:r>
                        <a:rPr lang="en-US" altLang="zh-TW" sz="4000" b="1"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6/25</a:t>
                      </a:r>
                      <a:endParaRPr lang="zh-TW" altLang="en-US" sz="4000" b="1" dirty="0">
                        <a:solidFill>
                          <a:srgbClr val="FF0000"/>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txBody>
                  <a:tcPr anchor="ctr">
                    <a:cell3D prstMaterial="dkEdge">
                      <a:bevel/>
                      <a:lightRig rig="flood" dir="t"/>
                    </a:cell3D>
                    <a:solidFill>
                      <a:schemeClr val="tx1">
                        <a:lumMod val="20000"/>
                        <a:lumOff val="80000"/>
                      </a:schemeClr>
                    </a:solidFill>
                  </a:tcPr>
                </a:tc>
                <a:tc rowSpan="4">
                  <a:txBody>
                    <a:bodyPr/>
                    <a:lstStyle/>
                    <a:p>
                      <a:pPr algn="ctr"/>
                      <a:r>
                        <a:rPr lang="en-US" altLang="zh-TW"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6/27</a:t>
                      </a:r>
                      <a:br>
                        <a:rPr lang="en-US" altLang="zh-TW"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br>
                      <a:r>
                        <a:rPr kumimoji="0" lang="zh-TW" altLang="en-US" sz="2000" b="1" i="0" u="none" strike="noStrike" kern="1200" cap="none" spc="0" normalizeH="0" baseline="0" noProof="0" dirty="0">
                          <a:ln>
                            <a:noFill/>
                          </a:ln>
                          <a:solidFill>
                            <a:schemeClr val="bg2">
                              <a:lumMod val="10000"/>
                            </a:schemeClr>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a:t>
                      </a:r>
                      <a:endParaRPr kumimoji="0" lang="en-US" altLang="zh-TW" sz="2000" b="1" i="0" u="none" strike="noStrike" kern="1200" cap="none" spc="0" normalizeH="0" baseline="0" noProof="0" dirty="0">
                        <a:ln>
                          <a:noFill/>
                        </a:ln>
                        <a:solidFill>
                          <a:schemeClr val="bg2">
                            <a:lumMod val="10000"/>
                          </a:schemeClr>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endParaRPr>
                    </a:p>
                    <a:p>
                      <a:pPr algn="ctr"/>
                      <a:r>
                        <a:rPr lang="en-US" altLang="zh-TW"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6/29</a:t>
                      </a:r>
                      <a:endParaRPr lang="zh-TW" altLang="en-US"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txBody>
                  <a:tcPr anchor="ctr">
                    <a:cell3D prstMaterial="dkEdge">
                      <a:bevel/>
                      <a:lightRig rig="flood" dir="t"/>
                    </a:cell3D>
                    <a:solidFill>
                      <a:schemeClr val="tx1">
                        <a:lumMod val="20000"/>
                        <a:lumOff val="80000"/>
                      </a:schemeClr>
                    </a:solidFill>
                  </a:tcPr>
                </a:tc>
                <a:tc rowSpan="4">
                  <a:txBody>
                    <a:bodyPr/>
                    <a:lstStyle/>
                    <a:p>
                      <a:pPr algn="ctr"/>
                      <a:r>
                        <a:rPr lang="zh-TW" altLang="en-US"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依各國中規定時間</a:t>
                      </a:r>
                    </a:p>
                  </a:txBody>
                  <a:tcPr anchor="ctr">
                    <a:cell3D prstMaterial="dkEdge">
                      <a:bevel/>
                      <a:lightRig rig="flood" dir="t"/>
                    </a:cell3D>
                    <a:solidFill>
                      <a:schemeClr val="tx1">
                        <a:lumMod val="20000"/>
                        <a:lumOff val="80000"/>
                      </a:schemeClr>
                    </a:solidFill>
                  </a:tcPr>
                </a:tc>
                <a:tc rowSpan="4">
                  <a:txBody>
                    <a:bodyPr/>
                    <a:lstStyle/>
                    <a:p>
                      <a:pPr algn="ctr"/>
                      <a:r>
                        <a:rPr lang="en-US" altLang="zh-TW"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7/11</a:t>
                      </a:r>
                      <a:endParaRPr lang="zh-TW" altLang="en-US"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txBody>
                  <a:tcPr anchor="ctr">
                    <a:cell3D prstMaterial="dkEdge">
                      <a:bevel/>
                      <a:lightRig rig="flood" dir="t"/>
                    </a:cell3D>
                    <a:solidFill>
                      <a:schemeClr val="tx1">
                        <a:lumMod val="20000"/>
                        <a:lumOff val="80000"/>
                      </a:schemeClr>
                    </a:solidFill>
                  </a:tcPr>
                </a:tc>
                <a:tc rowSpan="4">
                  <a:txBody>
                    <a:bodyPr/>
                    <a:lstStyle/>
                    <a:p>
                      <a:pPr algn="ctr"/>
                      <a:r>
                        <a:rPr lang="en-US" altLang="zh-TW"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7/14</a:t>
                      </a:r>
                      <a:endParaRPr lang="zh-TW" altLang="en-US" sz="2000" b="1" dirty="0">
                        <a:solidFill>
                          <a:schemeClr val="bg2">
                            <a:lumMod val="1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endParaRPr>
                    </a:p>
                  </a:txBody>
                  <a:tcPr anchor="ctr">
                    <a:cell3D prstMaterial="dkEdge">
                      <a:bevel/>
                      <a:lightRig rig="flood" dir="t"/>
                    </a:cell3D>
                    <a:solidFill>
                      <a:schemeClr val="tx1">
                        <a:lumMod val="20000"/>
                        <a:lumOff val="80000"/>
                      </a:schemeClr>
                    </a:solidFill>
                  </a:tcPr>
                </a:tc>
                <a:extLst>
                  <a:ext uri="{0D108BD9-81ED-4DB2-BD59-A6C34878D82A}">
                    <a16:rowId xmlns:a16="http://schemas.microsoft.com/office/drawing/2014/main" xmlns="" val="804754528"/>
                  </a:ext>
                </a:extLst>
              </a:tr>
              <a:tr h="796404">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lang="zh-TW" altLang="en-US" sz="2400" b="1" dirty="0">
                          <a:solidFill>
                            <a:srgbClr val="FF0000"/>
                          </a:solidFill>
                          <a:latin typeface="標楷體" panose="03000509000000000000" pitchFamily="65" charset="-120"/>
                          <a:ea typeface="標楷體" panose="03000509000000000000" pitchFamily="65" charset="-120"/>
                        </a:rPr>
                        <a:t>中正高中</a:t>
                      </a:r>
                      <a:r>
                        <a:rPr lang="zh-TW" altLang="en-US" sz="2400" b="1" dirty="0">
                          <a:solidFill>
                            <a:srgbClr val="0000FF"/>
                          </a:solidFill>
                          <a:latin typeface="標楷體" panose="03000509000000000000" pitchFamily="65" charset="-120"/>
                          <a:ea typeface="標楷體" panose="03000509000000000000" pitchFamily="65" charset="-120"/>
                        </a:rPr>
                        <a:t>國際移動力課程實驗班</a:t>
                      </a:r>
                      <a:r>
                        <a:rPr lang="en-US" altLang="zh-TW" sz="2400" b="1" dirty="0">
                          <a:solidFill>
                            <a:srgbClr val="0000FF"/>
                          </a:solidFill>
                          <a:latin typeface="標楷體" panose="03000509000000000000" pitchFamily="65" charset="-120"/>
                          <a:ea typeface="標楷體" panose="03000509000000000000" pitchFamily="65" charset="-120"/>
                        </a:rPr>
                        <a:t/>
                      </a:r>
                      <a:br>
                        <a:rPr lang="en-US" altLang="zh-TW" sz="2400" b="1" dirty="0">
                          <a:solidFill>
                            <a:srgbClr val="0000FF"/>
                          </a:solidFill>
                          <a:latin typeface="標楷體" panose="03000509000000000000" pitchFamily="65" charset="-120"/>
                          <a:ea typeface="標楷體" panose="03000509000000000000" pitchFamily="65" charset="-120"/>
                        </a:rPr>
                      </a:br>
                      <a:r>
                        <a:rPr lang="zh-TW" altLang="en-US" sz="2400" dirty="0">
                          <a:solidFill>
                            <a:schemeClr val="bg2">
                              <a:lumMod val="10000"/>
                            </a:schemeClr>
                          </a:solidFill>
                          <a:latin typeface="標楷體" panose="03000509000000000000" pitchFamily="65" charset="-120"/>
                          <a:ea typeface="標楷體" panose="03000509000000000000" pitchFamily="65" charset="-120"/>
                        </a:rPr>
                        <a:t>句意解析、訊息判別、創意思考</a:t>
                      </a:r>
                    </a:p>
                  </a:txBody>
                  <a:tcPr anchor="ctr">
                    <a:cell3D prstMaterial="dkEdge">
                      <a:bevel/>
                      <a:lightRig rig="flood" dir="t"/>
                    </a:cell3D>
                    <a:solidFill>
                      <a:srgbClr val="CCCCFF"/>
                    </a:solidFill>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solidFill>
                      <a:schemeClr val="bg2">
                        <a:lumMod val="75000"/>
                      </a:schemeClr>
                    </a:solidFill>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tc>
                <a:extLst>
                  <a:ext uri="{0D108BD9-81ED-4DB2-BD59-A6C34878D82A}">
                    <a16:rowId xmlns:a16="http://schemas.microsoft.com/office/drawing/2014/main" xmlns="" val="392729890"/>
                  </a:ext>
                </a:extLst>
              </a:tr>
              <a:tr h="796404">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lang="zh-TW" altLang="en-US" sz="2400" dirty="0">
                          <a:solidFill>
                            <a:srgbClr val="FF0000"/>
                          </a:solidFill>
                          <a:latin typeface="標楷體" panose="03000509000000000000" pitchFamily="65" charset="-120"/>
                          <a:ea typeface="標楷體" panose="03000509000000000000" pitchFamily="65" charset="-120"/>
                        </a:rPr>
                        <a:t>西松高中</a:t>
                      </a:r>
                      <a:r>
                        <a:rPr lang="zh-TW" altLang="en-US" sz="2400" dirty="0">
                          <a:solidFill>
                            <a:srgbClr val="0000FF"/>
                          </a:solidFill>
                          <a:latin typeface="標楷體" panose="03000509000000000000" pitchFamily="65" charset="-120"/>
                          <a:ea typeface="標楷體" panose="03000509000000000000" pitchFamily="65" charset="-120"/>
                        </a:rPr>
                        <a:t>國際文憑雙語實驗班</a:t>
                      </a:r>
                      <a:r>
                        <a:rPr lang="en-US" altLang="zh-TW" sz="2400" dirty="0">
                          <a:solidFill>
                            <a:srgbClr val="0000FF"/>
                          </a:solidFill>
                          <a:latin typeface="標楷體" panose="03000509000000000000" pitchFamily="65" charset="-120"/>
                          <a:ea typeface="標楷體" panose="03000509000000000000" pitchFamily="65" charset="-120"/>
                        </a:rPr>
                        <a:t/>
                      </a:r>
                      <a:br>
                        <a:rPr lang="en-US" altLang="zh-TW" sz="2400" dirty="0">
                          <a:solidFill>
                            <a:srgbClr val="0000FF"/>
                          </a:solidFill>
                          <a:latin typeface="標楷體" panose="03000509000000000000" pitchFamily="65" charset="-120"/>
                          <a:ea typeface="標楷體" panose="03000509000000000000" pitchFamily="65" charset="-120"/>
                        </a:rPr>
                      </a:br>
                      <a:r>
                        <a:rPr lang="zh-TW" altLang="en-US" sz="2400" dirty="0">
                          <a:solidFill>
                            <a:schemeClr val="bg2">
                              <a:lumMod val="10000"/>
                            </a:schemeClr>
                          </a:solidFill>
                          <a:latin typeface="標楷體" panose="03000509000000000000" pitchFamily="65" charset="-120"/>
                          <a:ea typeface="標楷體" panose="03000509000000000000" pitchFamily="65" charset="-120"/>
                        </a:rPr>
                        <a:t>文本分析、資料判讀</a:t>
                      </a:r>
                    </a:p>
                  </a:txBody>
                  <a:tcPr anchor="ctr">
                    <a:cell3D prstMaterial="dkEdge">
                      <a:bevel/>
                      <a:lightRig rig="flood" dir="t"/>
                    </a:cell3D>
                    <a:noFill/>
                  </a:tcPr>
                </a:tc>
                <a:tc vMerge="1">
                  <a:txBody>
                    <a:bodyPr/>
                    <a:lstStyle/>
                    <a:p>
                      <a:endParaRPr lang="zh-TW" altLang="en-US"/>
                    </a:p>
                  </a:txBody>
                  <a:tcPr>
                    <a:solidFill>
                      <a:schemeClr val="accent2">
                        <a:lumMod val="20000"/>
                        <a:lumOff val="80000"/>
                      </a:schemeClr>
                    </a:solidFill>
                  </a:tcPr>
                </a:tc>
                <a:tc vMerge="1">
                  <a:txBody>
                    <a:bodyPr/>
                    <a:lstStyle/>
                    <a:p>
                      <a:endParaRPr lang="zh-TW" altLang="en-US"/>
                    </a:p>
                  </a:txBody>
                  <a:tcPr>
                    <a:solidFill>
                      <a:schemeClr val="accent2">
                        <a:lumMod val="20000"/>
                        <a:lumOff val="80000"/>
                      </a:schemeClr>
                    </a:solidFill>
                  </a:tcPr>
                </a:tc>
                <a:tc vMerge="1">
                  <a:txBody>
                    <a:bodyPr/>
                    <a:lstStyle/>
                    <a:p>
                      <a:endParaRPr lang="zh-TW" altLang="en-US"/>
                    </a:p>
                  </a:txBody>
                  <a:tcPr>
                    <a:solidFill>
                      <a:schemeClr val="accent2">
                        <a:lumMod val="20000"/>
                        <a:lumOff val="80000"/>
                      </a:schemeClr>
                    </a:solidFill>
                  </a:tcPr>
                </a:tc>
                <a:tc vMerge="1">
                  <a:txBody>
                    <a:bodyPr/>
                    <a:lstStyle/>
                    <a:p>
                      <a:endParaRPr lang="zh-TW" altLang="en-US"/>
                    </a:p>
                  </a:txBody>
                  <a:tcPr>
                    <a:solidFill>
                      <a:schemeClr val="accent2">
                        <a:lumMod val="20000"/>
                        <a:lumOff val="80000"/>
                      </a:schemeClr>
                    </a:solidFill>
                  </a:tcPr>
                </a:tc>
                <a:tc vMerge="1">
                  <a:txBody>
                    <a:bodyPr/>
                    <a:lstStyle/>
                    <a:p>
                      <a:endParaRPr lang="zh-TW" altLang="en-US"/>
                    </a:p>
                  </a:txBody>
                  <a:tcPr>
                    <a:solidFill>
                      <a:schemeClr val="accent2">
                        <a:lumMod val="20000"/>
                        <a:lumOff val="80000"/>
                      </a:schemeClr>
                    </a:solidFill>
                  </a:tcPr>
                </a:tc>
                <a:tc vMerge="1">
                  <a:txBody>
                    <a:bodyPr/>
                    <a:lstStyle/>
                    <a:p>
                      <a:endParaRPr lang="zh-TW" altLang="en-US"/>
                    </a:p>
                  </a:txBody>
                  <a:tcPr>
                    <a:solidFill>
                      <a:schemeClr val="accent2">
                        <a:lumMod val="20000"/>
                        <a:lumOff val="80000"/>
                      </a:schemeClr>
                    </a:solidFill>
                  </a:tcPr>
                </a:tc>
                <a:extLst>
                  <a:ext uri="{0D108BD9-81ED-4DB2-BD59-A6C34878D82A}">
                    <a16:rowId xmlns:a16="http://schemas.microsoft.com/office/drawing/2014/main" xmlns="" val="326700990"/>
                  </a:ext>
                </a:extLst>
              </a:tr>
              <a:tr h="796404">
                <a:tc>
                  <a:txBody>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lang="zh-TW" altLang="en-US" sz="2400" dirty="0">
                          <a:solidFill>
                            <a:srgbClr val="FF0000"/>
                          </a:solidFill>
                          <a:latin typeface="標楷體" panose="03000509000000000000" pitchFamily="65" charset="-120"/>
                          <a:ea typeface="標楷體" panose="03000509000000000000" pitchFamily="65" charset="-120"/>
                        </a:rPr>
                        <a:t>海大附中</a:t>
                      </a:r>
                      <a:r>
                        <a:rPr lang="zh-TW" altLang="en-US" sz="2400" dirty="0">
                          <a:solidFill>
                            <a:srgbClr val="0000FF"/>
                          </a:solidFill>
                          <a:latin typeface="標楷體" panose="03000509000000000000" pitchFamily="65" charset="-120"/>
                          <a:ea typeface="標楷體" panose="03000509000000000000" pitchFamily="65" charset="-120"/>
                        </a:rPr>
                        <a:t>海洋科技人才培育實驗班</a:t>
                      </a:r>
                      <a:r>
                        <a:rPr lang="zh-TW" altLang="en-US" sz="2400" dirty="0">
                          <a:solidFill>
                            <a:schemeClr val="bg2">
                              <a:lumMod val="10000"/>
                            </a:schemeClr>
                          </a:solidFill>
                          <a:latin typeface="標楷體" panose="03000509000000000000" pitchFamily="65" charset="-120"/>
                          <a:ea typeface="標楷體" panose="03000509000000000000" pitchFamily="65" charset="-120"/>
                        </a:rPr>
                        <a:t>自然、數學</a:t>
                      </a:r>
                    </a:p>
                  </a:txBody>
                  <a:tcPr anchor="ctr">
                    <a:cell3D prstMaterial="dkEdge">
                      <a:bevel/>
                      <a:lightRig rig="flood" dir="t"/>
                    </a:cell3D>
                    <a:solidFill>
                      <a:schemeClr val="accent3">
                        <a:lumMod val="20000"/>
                        <a:lumOff val="80000"/>
                      </a:schemeClr>
                    </a:solidFill>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solidFill>
                      <a:schemeClr val="accent2">
                        <a:lumMod val="20000"/>
                        <a:lumOff val="80000"/>
                      </a:schemeClr>
                    </a:solidFill>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tc>
                <a:tc vMerge="1">
                  <a:txBody>
                    <a:bodyPr/>
                    <a:lstStyle/>
                    <a:p>
                      <a:endParaRPr lang="zh-TW" altLang="en-US" sz="1600" dirty="0">
                        <a:latin typeface="標楷體" panose="03000509000000000000" pitchFamily="65" charset="-120"/>
                        <a:ea typeface="標楷體" panose="03000509000000000000" pitchFamily="65" charset="-120"/>
                      </a:endParaRPr>
                    </a:p>
                  </a:txBody>
                  <a:tcPr/>
                </a:tc>
                <a:extLst>
                  <a:ext uri="{0D108BD9-81ED-4DB2-BD59-A6C34878D82A}">
                    <a16:rowId xmlns:a16="http://schemas.microsoft.com/office/drawing/2014/main" xmlns="" val="2628199051"/>
                  </a:ext>
                </a:extLst>
              </a:tr>
            </a:tbl>
          </a:graphicData>
        </a:graphic>
      </p:graphicFrame>
      <p:pic>
        <p:nvPicPr>
          <p:cNvPr id="18"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245358" y="5517124"/>
            <a:ext cx="1629919" cy="13408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52909074"/>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heel(1)">
                                      <p:cBhvr>
                                        <p:cTn id="7"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6" name="矩形: 圓角 5">
            <a:extLst>
              <a:ext uri="{FF2B5EF4-FFF2-40B4-BE49-F238E27FC236}">
                <a16:creationId xmlns:a16="http://schemas.microsoft.com/office/drawing/2014/main" xmlns="" id="{384B803C-DA50-4F51-9F12-DEBD2120BFB5}"/>
              </a:ext>
            </a:extLst>
          </p:cNvPr>
          <p:cNvSpPr/>
          <p:nvPr/>
        </p:nvSpPr>
        <p:spPr>
          <a:xfrm>
            <a:off x="2203876" y="12195"/>
            <a:ext cx="7772585" cy="911617"/>
          </a:xfrm>
          <a:prstGeom prst="roundRect">
            <a:avLst/>
          </a:prstGeom>
          <a:solidFill>
            <a:srgbClr val="CCCCFF"/>
          </a:solidFill>
          <a:ln>
            <a:noFill/>
          </a:ln>
          <a:effectLst>
            <a:outerShdw blurRad="50800" dist="38100" dir="2700000" algn="tl" rotWithShape="0">
              <a:prstClr val="black">
                <a:alpha val="40000"/>
              </a:prstClr>
            </a:outerShdw>
          </a:effectLst>
          <a:scene3d>
            <a:camera prst="orthographicFront"/>
            <a:lightRig rig="threePt" dir="t"/>
          </a:scene3d>
          <a:sp3d>
            <a:bevelT w="190500" h="190500"/>
            <a:bevelB w="127000" h="127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TW" altLang="en-US" sz="1600" b="1" i="0" u="none" strike="noStrike" kern="1200" cap="none" spc="0" normalizeH="0" baseline="0" noProof="0" dirty="0">
              <a:ln>
                <a:noFill/>
              </a:ln>
              <a:solidFill>
                <a:prstClr val="white"/>
              </a:solidFill>
              <a:effectLst/>
              <a:uLnTx/>
              <a:uFillTx/>
              <a:latin typeface="Microsoft JhengHei UI"/>
              <a:ea typeface="Microsoft JhengHei UI"/>
              <a:cs typeface="+mn-cs"/>
            </a:endParaRPr>
          </a:p>
        </p:txBody>
      </p:sp>
      <p:pic>
        <p:nvPicPr>
          <p:cNvPr id="4" name="Picture 2">
            <a:extLst>
              <a:ext uri="{FF2B5EF4-FFF2-40B4-BE49-F238E27FC236}">
                <a16:creationId xmlns:a16="http://schemas.microsoft.com/office/drawing/2014/main" xmlns="" id="{FD1B9BCD-325A-4062-A85C-94D0BE4973BA}"/>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806089" y="5517124"/>
            <a:ext cx="1629919" cy="13408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標題 4">
            <a:extLst>
              <a:ext uri="{FF2B5EF4-FFF2-40B4-BE49-F238E27FC236}">
                <a16:creationId xmlns:a16="http://schemas.microsoft.com/office/drawing/2014/main" xmlns="" id="{87D27AE2-7B15-40BF-B35E-2289694CFD7D}"/>
              </a:ext>
            </a:extLst>
          </p:cNvPr>
          <p:cNvSpPr>
            <a:spLocks noGrp="1"/>
          </p:cNvSpPr>
          <p:nvPr>
            <p:ph type="title"/>
          </p:nvPr>
        </p:nvSpPr>
        <p:spPr>
          <a:xfrm>
            <a:off x="2215539" y="351929"/>
            <a:ext cx="7694583" cy="685835"/>
          </a:xfrm>
        </p:spPr>
        <p:txBody>
          <a:bodyPr anchor="ctr">
            <a:normAutofit fontScale="90000"/>
            <a:scene3d>
              <a:camera prst="orthographicFront"/>
              <a:lightRig rig="threePt" dir="t"/>
            </a:scene3d>
            <a:sp3d extrusionH="57150">
              <a:bevelT w="38100" h="38100"/>
            </a:sp3d>
          </a:bodyPr>
          <a:lstStyle/>
          <a:p>
            <a:pPr algn="ctr"/>
            <a:r>
              <a:rPr lang="zh-TW" altLang="en-US" sz="4000" dirty="0">
                <a:solidFill>
                  <a:srgbClr val="9933FF"/>
                </a:solidFill>
                <a:latin typeface="標楷體" panose="03000509000000000000" pitchFamily="65" charset="-120"/>
              </a:rPr>
              <a:t>免試與考試分發一次到位規劃</a:t>
            </a:r>
            <a:r>
              <a:rPr lang="en-US" altLang="zh-TW" sz="4000" b="1" dirty="0">
                <a:latin typeface="標楷體" panose="03000509000000000000" pitchFamily="65" charset="-120"/>
              </a:rPr>
              <a:t/>
            </a:r>
            <a:br>
              <a:rPr lang="en-US" altLang="zh-TW" sz="4000" b="1" dirty="0">
                <a:latin typeface="標楷體" panose="03000509000000000000" pitchFamily="65" charset="-120"/>
              </a:rPr>
            </a:br>
            <a:endParaRPr lang="zh-TW" altLang="en-US" dirty="0"/>
          </a:p>
        </p:txBody>
      </p:sp>
      <p:pic>
        <p:nvPicPr>
          <p:cNvPr id="7" name="圖片 6">
            <a:extLst>
              <a:ext uri="{FF2B5EF4-FFF2-40B4-BE49-F238E27FC236}">
                <a16:creationId xmlns:a16="http://schemas.microsoft.com/office/drawing/2014/main" xmlns="" id="{7953059D-5A03-48D9-870A-EF88579A9340}"/>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635853" y="1113955"/>
            <a:ext cx="9328899" cy="5397313"/>
          </a:xfrm>
          <a:prstGeom prst="rect">
            <a:avLst/>
          </a:prstGeom>
        </p:spPr>
      </p:pic>
    </p:spTree>
    <p:extLst>
      <p:ext uri="{BB962C8B-B14F-4D97-AF65-F5344CB8AC3E}">
        <p14:creationId xmlns:p14="http://schemas.microsoft.com/office/powerpoint/2010/main" val="394211258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9922" name="標題 1"/>
          <p:cNvSpPr>
            <a:spLocks noGrp="1"/>
          </p:cNvSpPr>
          <p:nvPr>
            <p:ph type="title" idx="4294967295"/>
          </p:nvPr>
        </p:nvSpPr>
        <p:spPr>
          <a:xfrm>
            <a:off x="-1" y="1414463"/>
            <a:ext cx="10999177" cy="1187450"/>
          </a:xfrm>
        </p:spPr>
        <p:txBody>
          <a:bodyPr>
            <a:normAutofit fontScale="90000"/>
          </a:bodyPr>
          <a:lstStyle/>
          <a:p>
            <a:r>
              <a:rPr altLang="en-US" sz="2400" dirty="0" err="1"/>
              <a:t>丙生參加特</a:t>
            </a:r>
            <a:r>
              <a:rPr lang="zh-TW" altLang="en-US" sz="2400" dirty="0"/>
              <a:t>色</a:t>
            </a:r>
            <a:r>
              <a:rPr altLang="en-US" sz="2400" dirty="0"/>
              <a:t>招</a:t>
            </a:r>
            <a:r>
              <a:rPr lang="zh-TW" altLang="en-US" sz="2400" dirty="0"/>
              <a:t>生考試分發</a:t>
            </a:r>
            <a:r>
              <a:rPr altLang="en-US" sz="2400" dirty="0"/>
              <a:t>，</a:t>
            </a:r>
            <a:r>
              <a:rPr altLang="en-US" sz="2400" dirty="0" err="1"/>
              <a:t>也參加基北免試</a:t>
            </a:r>
            <a:r>
              <a:rPr lang="en-US" altLang="zh-TW" sz="2400" dirty="0"/>
              <a:t/>
            </a:r>
            <a:br>
              <a:rPr lang="en-US" altLang="zh-TW" sz="2400" dirty="0"/>
            </a:br>
            <a:r>
              <a:rPr altLang="en-US" sz="2400" dirty="0" err="1"/>
              <a:t>想在</a:t>
            </a:r>
            <a:r>
              <a:rPr lang="zh-TW" altLang="en-US" sz="2400" dirty="0">
                <a:solidFill>
                  <a:srgbClr val="FF0000"/>
                </a:solidFill>
              </a:rPr>
              <a:t>師</a:t>
            </a:r>
            <a:r>
              <a:rPr altLang="en-US" sz="2400" dirty="0" err="1">
                <a:solidFill>
                  <a:srgbClr val="FF0000"/>
                </a:solidFill>
              </a:rPr>
              <a:t>大附中</a:t>
            </a:r>
            <a:r>
              <a:rPr altLang="en-US" sz="2400" dirty="0" err="1"/>
              <a:t>或</a:t>
            </a:r>
            <a:r>
              <a:rPr altLang="en-US" sz="2400" dirty="0" err="1">
                <a:solidFill>
                  <a:srgbClr val="FF0000"/>
                </a:solidFill>
              </a:rPr>
              <a:t>中</a:t>
            </a:r>
            <a:r>
              <a:rPr lang="zh-TW" altLang="en-US" sz="2400" dirty="0">
                <a:solidFill>
                  <a:srgbClr val="FF0000"/>
                </a:solidFill>
              </a:rPr>
              <a:t>正高中</a:t>
            </a:r>
            <a:r>
              <a:rPr altLang="en-US" sz="2400" dirty="0"/>
              <a:t>或</a:t>
            </a:r>
            <a:r>
              <a:rPr lang="zh-TW" altLang="en-US" sz="2400" dirty="0">
                <a:solidFill>
                  <a:srgbClr val="FF0000"/>
                </a:solidFill>
              </a:rPr>
              <a:t>西松高中</a:t>
            </a:r>
            <a:r>
              <a:rPr lang="zh-TW" altLang="en-US" sz="2400" dirty="0"/>
              <a:t>或</a:t>
            </a:r>
            <a:r>
              <a:rPr lang="zh-TW" altLang="en-US" sz="2400" dirty="0">
                <a:solidFill>
                  <a:srgbClr val="FF0000"/>
                </a:solidFill>
              </a:rPr>
              <a:t>海大附中</a:t>
            </a:r>
            <a:r>
              <a:rPr altLang="en-US" sz="2400" dirty="0" err="1"/>
              <a:t>多一次機會</a:t>
            </a:r>
            <a:r>
              <a:rPr lang="en-US" altLang="zh-TW" sz="2400" dirty="0"/>
              <a:t>(</a:t>
            </a:r>
            <a:r>
              <a:rPr altLang="en-US" sz="2400" dirty="0" err="1"/>
              <a:t>較想讀特招班</a:t>
            </a:r>
            <a:r>
              <a:rPr lang="en-US" altLang="zh-TW" sz="2400" dirty="0"/>
              <a:t>)</a:t>
            </a:r>
            <a:br>
              <a:rPr lang="en-US" altLang="zh-TW" sz="2400" dirty="0"/>
            </a:br>
            <a:r>
              <a:rPr altLang="en-US" dirty="0">
                <a:solidFill>
                  <a:srgbClr val="FF0000"/>
                </a:solidFill>
              </a:rPr>
              <a:t>變成</a:t>
            </a:r>
            <a:r>
              <a:rPr lang="en-US" altLang="zh-TW" dirty="0">
                <a:solidFill>
                  <a:srgbClr val="FF0000"/>
                </a:solidFill>
              </a:rPr>
              <a:t>30+1</a:t>
            </a:r>
            <a:r>
              <a:rPr altLang="en-US" dirty="0">
                <a:solidFill>
                  <a:srgbClr val="FF0000"/>
                </a:solidFill>
              </a:rPr>
              <a:t>個志願</a:t>
            </a:r>
          </a:p>
        </p:txBody>
      </p:sp>
      <p:graphicFrame>
        <p:nvGraphicFramePr>
          <p:cNvPr id="5" name="內容版面配置區 4"/>
          <p:cNvGraphicFramePr>
            <a:graphicFrameLocks noGrp="1"/>
          </p:cNvGraphicFramePr>
          <p:nvPr>
            <p:ph idx="4294967295"/>
            <p:extLst>
              <p:ext uri="{D42A27DB-BD31-4B8C-83A1-F6EECF244321}">
                <p14:modId xmlns:p14="http://schemas.microsoft.com/office/powerpoint/2010/main" val="13095050"/>
              </p:ext>
            </p:extLst>
          </p:nvPr>
        </p:nvGraphicFramePr>
        <p:xfrm>
          <a:off x="0" y="2601913"/>
          <a:ext cx="12021429" cy="1711584"/>
        </p:xfrm>
        <a:graphic>
          <a:graphicData uri="http://schemas.openxmlformats.org/drawingml/2006/table">
            <a:tbl>
              <a:tblPr firstRow="1" bandRow="1">
                <a:tableStyleId>{93296810-A885-4BE3-A3E7-6D5BEEA58F35}</a:tableStyleId>
              </a:tblPr>
              <a:tblGrid>
                <a:gridCol w="387788">
                  <a:extLst>
                    <a:ext uri="{9D8B030D-6E8A-4147-A177-3AD203B41FA5}">
                      <a16:colId xmlns:a16="http://schemas.microsoft.com/office/drawing/2014/main" xmlns="" val="20000"/>
                    </a:ext>
                  </a:extLst>
                </a:gridCol>
                <a:gridCol w="387788">
                  <a:extLst>
                    <a:ext uri="{9D8B030D-6E8A-4147-A177-3AD203B41FA5}">
                      <a16:colId xmlns:a16="http://schemas.microsoft.com/office/drawing/2014/main" xmlns="" val="20001"/>
                    </a:ext>
                  </a:extLst>
                </a:gridCol>
                <a:gridCol w="387788">
                  <a:extLst>
                    <a:ext uri="{9D8B030D-6E8A-4147-A177-3AD203B41FA5}">
                      <a16:colId xmlns:a16="http://schemas.microsoft.com/office/drawing/2014/main" xmlns="" val="20002"/>
                    </a:ext>
                  </a:extLst>
                </a:gridCol>
                <a:gridCol w="411207">
                  <a:extLst>
                    <a:ext uri="{9D8B030D-6E8A-4147-A177-3AD203B41FA5}">
                      <a16:colId xmlns:a16="http://schemas.microsoft.com/office/drawing/2014/main" xmlns="" val="20003"/>
                    </a:ext>
                  </a:extLst>
                </a:gridCol>
                <a:gridCol w="364370">
                  <a:extLst>
                    <a:ext uri="{9D8B030D-6E8A-4147-A177-3AD203B41FA5}">
                      <a16:colId xmlns:a16="http://schemas.microsoft.com/office/drawing/2014/main" xmlns="" val="20004"/>
                    </a:ext>
                  </a:extLst>
                </a:gridCol>
                <a:gridCol w="387788">
                  <a:extLst>
                    <a:ext uri="{9D8B030D-6E8A-4147-A177-3AD203B41FA5}">
                      <a16:colId xmlns:a16="http://schemas.microsoft.com/office/drawing/2014/main" xmlns="" val="20005"/>
                    </a:ext>
                  </a:extLst>
                </a:gridCol>
                <a:gridCol w="387788">
                  <a:extLst>
                    <a:ext uri="{9D8B030D-6E8A-4147-A177-3AD203B41FA5}">
                      <a16:colId xmlns:a16="http://schemas.microsoft.com/office/drawing/2014/main" xmlns="" val="20006"/>
                    </a:ext>
                  </a:extLst>
                </a:gridCol>
                <a:gridCol w="387788">
                  <a:extLst>
                    <a:ext uri="{9D8B030D-6E8A-4147-A177-3AD203B41FA5}">
                      <a16:colId xmlns:a16="http://schemas.microsoft.com/office/drawing/2014/main" xmlns="" val="20007"/>
                    </a:ext>
                  </a:extLst>
                </a:gridCol>
                <a:gridCol w="387788">
                  <a:extLst>
                    <a:ext uri="{9D8B030D-6E8A-4147-A177-3AD203B41FA5}">
                      <a16:colId xmlns:a16="http://schemas.microsoft.com/office/drawing/2014/main" xmlns="" val="20008"/>
                    </a:ext>
                  </a:extLst>
                </a:gridCol>
                <a:gridCol w="387788">
                  <a:extLst>
                    <a:ext uri="{9D8B030D-6E8A-4147-A177-3AD203B41FA5}">
                      <a16:colId xmlns:a16="http://schemas.microsoft.com/office/drawing/2014/main" xmlns="" val="20009"/>
                    </a:ext>
                  </a:extLst>
                </a:gridCol>
                <a:gridCol w="387788">
                  <a:extLst>
                    <a:ext uri="{9D8B030D-6E8A-4147-A177-3AD203B41FA5}">
                      <a16:colId xmlns:a16="http://schemas.microsoft.com/office/drawing/2014/main" xmlns="" val="20010"/>
                    </a:ext>
                  </a:extLst>
                </a:gridCol>
                <a:gridCol w="387788">
                  <a:extLst>
                    <a:ext uri="{9D8B030D-6E8A-4147-A177-3AD203B41FA5}">
                      <a16:colId xmlns:a16="http://schemas.microsoft.com/office/drawing/2014/main" xmlns="" val="20011"/>
                    </a:ext>
                  </a:extLst>
                </a:gridCol>
                <a:gridCol w="387788">
                  <a:extLst>
                    <a:ext uri="{9D8B030D-6E8A-4147-A177-3AD203B41FA5}">
                      <a16:colId xmlns:a16="http://schemas.microsoft.com/office/drawing/2014/main" xmlns="" val="20012"/>
                    </a:ext>
                  </a:extLst>
                </a:gridCol>
                <a:gridCol w="387788">
                  <a:extLst>
                    <a:ext uri="{9D8B030D-6E8A-4147-A177-3AD203B41FA5}">
                      <a16:colId xmlns:a16="http://schemas.microsoft.com/office/drawing/2014/main" xmlns="" val="20013"/>
                    </a:ext>
                  </a:extLst>
                </a:gridCol>
                <a:gridCol w="387788">
                  <a:extLst>
                    <a:ext uri="{9D8B030D-6E8A-4147-A177-3AD203B41FA5}">
                      <a16:colId xmlns:a16="http://schemas.microsoft.com/office/drawing/2014/main" xmlns="" val="20014"/>
                    </a:ext>
                  </a:extLst>
                </a:gridCol>
                <a:gridCol w="387788">
                  <a:extLst>
                    <a:ext uri="{9D8B030D-6E8A-4147-A177-3AD203B41FA5}">
                      <a16:colId xmlns:a16="http://schemas.microsoft.com/office/drawing/2014/main" xmlns="" val="20015"/>
                    </a:ext>
                  </a:extLst>
                </a:gridCol>
                <a:gridCol w="387788">
                  <a:extLst>
                    <a:ext uri="{9D8B030D-6E8A-4147-A177-3AD203B41FA5}">
                      <a16:colId xmlns:a16="http://schemas.microsoft.com/office/drawing/2014/main" xmlns="" val="20016"/>
                    </a:ext>
                  </a:extLst>
                </a:gridCol>
                <a:gridCol w="387788">
                  <a:extLst>
                    <a:ext uri="{9D8B030D-6E8A-4147-A177-3AD203B41FA5}">
                      <a16:colId xmlns:a16="http://schemas.microsoft.com/office/drawing/2014/main" xmlns="" val="20017"/>
                    </a:ext>
                  </a:extLst>
                </a:gridCol>
                <a:gridCol w="387788">
                  <a:extLst>
                    <a:ext uri="{9D8B030D-6E8A-4147-A177-3AD203B41FA5}">
                      <a16:colId xmlns:a16="http://schemas.microsoft.com/office/drawing/2014/main" xmlns="" val="20018"/>
                    </a:ext>
                  </a:extLst>
                </a:gridCol>
                <a:gridCol w="387788">
                  <a:extLst>
                    <a:ext uri="{9D8B030D-6E8A-4147-A177-3AD203B41FA5}">
                      <a16:colId xmlns:a16="http://schemas.microsoft.com/office/drawing/2014/main" xmlns="" val="20019"/>
                    </a:ext>
                  </a:extLst>
                </a:gridCol>
                <a:gridCol w="387788">
                  <a:extLst>
                    <a:ext uri="{9D8B030D-6E8A-4147-A177-3AD203B41FA5}">
                      <a16:colId xmlns:a16="http://schemas.microsoft.com/office/drawing/2014/main" xmlns="" val="20020"/>
                    </a:ext>
                  </a:extLst>
                </a:gridCol>
                <a:gridCol w="387788">
                  <a:extLst>
                    <a:ext uri="{9D8B030D-6E8A-4147-A177-3AD203B41FA5}">
                      <a16:colId xmlns:a16="http://schemas.microsoft.com/office/drawing/2014/main" xmlns="" val="20021"/>
                    </a:ext>
                  </a:extLst>
                </a:gridCol>
                <a:gridCol w="387788">
                  <a:extLst>
                    <a:ext uri="{9D8B030D-6E8A-4147-A177-3AD203B41FA5}">
                      <a16:colId xmlns:a16="http://schemas.microsoft.com/office/drawing/2014/main" xmlns="" val="20022"/>
                    </a:ext>
                  </a:extLst>
                </a:gridCol>
                <a:gridCol w="387788">
                  <a:extLst>
                    <a:ext uri="{9D8B030D-6E8A-4147-A177-3AD203B41FA5}">
                      <a16:colId xmlns:a16="http://schemas.microsoft.com/office/drawing/2014/main" xmlns="" val="20023"/>
                    </a:ext>
                  </a:extLst>
                </a:gridCol>
                <a:gridCol w="387788">
                  <a:extLst>
                    <a:ext uri="{9D8B030D-6E8A-4147-A177-3AD203B41FA5}">
                      <a16:colId xmlns:a16="http://schemas.microsoft.com/office/drawing/2014/main" xmlns="" val="20024"/>
                    </a:ext>
                  </a:extLst>
                </a:gridCol>
                <a:gridCol w="387788">
                  <a:extLst>
                    <a:ext uri="{9D8B030D-6E8A-4147-A177-3AD203B41FA5}">
                      <a16:colId xmlns:a16="http://schemas.microsoft.com/office/drawing/2014/main" xmlns="" val="20025"/>
                    </a:ext>
                  </a:extLst>
                </a:gridCol>
                <a:gridCol w="387788">
                  <a:extLst>
                    <a:ext uri="{9D8B030D-6E8A-4147-A177-3AD203B41FA5}">
                      <a16:colId xmlns:a16="http://schemas.microsoft.com/office/drawing/2014/main" xmlns="" val="20026"/>
                    </a:ext>
                  </a:extLst>
                </a:gridCol>
                <a:gridCol w="387788">
                  <a:extLst>
                    <a:ext uri="{9D8B030D-6E8A-4147-A177-3AD203B41FA5}">
                      <a16:colId xmlns:a16="http://schemas.microsoft.com/office/drawing/2014/main" xmlns="" val="20027"/>
                    </a:ext>
                  </a:extLst>
                </a:gridCol>
                <a:gridCol w="387788">
                  <a:extLst>
                    <a:ext uri="{9D8B030D-6E8A-4147-A177-3AD203B41FA5}">
                      <a16:colId xmlns:a16="http://schemas.microsoft.com/office/drawing/2014/main" xmlns="" val="20028"/>
                    </a:ext>
                  </a:extLst>
                </a:gridCol>
                <a:gridCol w="387788">
                  <a:extLst>
                    <a:ext uri="{9D8B030D-6E8A-4147-A177-3AD203B41FA5}">
                      <a16:colId xmlns:a16="http://schemas.microsoft.com/office/drawing/2014/main" xmlns="" val="20029"/>
                    </a:ext>
                  </a:extLst>
                </a:gridCol>
                <a:gridCol w="387788">
                  <a:extLst>
                    <a:ext uri="{9D8B030D-6E8A-4147-A177-3AD203B41FA5}">
                      <a16:colId xmlns:a16="http://schemas.microsoft.com/office/drawing/2014/main" xmlns="" val="556610655"/>
                    </a:ext>
                  </a:extLst>
                </a:gridCol>
              </a:tblGrid>
              <a:tr h="770697">
                <a:tc>
                  <a:txBody>
                    <a:bodyPr/>
                    <a:lstStyle/>
                    <a:p>
                      <a:pPr algn="ctr"/>
                      <a:r>
                        <a:rPr lang="en-US" altLang="zh-TW" sz="2000" kern="1200" spc="-140" baseline="0" dirty="0">
                          <a:solidFill>
                            <a:srgbClr val="FF0000"/>
                          </a:solidFill>
                          <a:ea typeface="標楷體" panose="03000509000000000000" pitchFamily="65" charset="-120"/>
                        </a:rPr>
                        <a:t>1</a:t>
                      </a:r>
                      <a:endParaRPr lang="zh-TW" altLang="en-US" sz="2000" kern="1200" spc="-140" baseline="0" dirty="0">
                        <a:solidFill>
                          <a:srgbClr val="FF0000"/>
                        </a:solidFill>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r>
                        <a:rPr lang="en-US" altLang="zh-TW" sz="2000" kern="1200" spc="-140" baseline="0" dirty="0">
                          <a:solidFill>
                            <a:srgbClr val="FF0000"/>
                          </a:solidFill>
                          <a:ea typeface="標楷體" panose="03000509000000000000" pitchFamily="65" charset="-120"/>
                        </a:rPr>
                        <a:t>2</a:t>
                      </a:r>
                      <a:endParaRPr lang="zh-TW" altLang="en-US" sz="2000" kern="1200" spc="-140" baseline="0" dirty="0">
                        <a:solidFill>
                          <a:srgbClr val="FF0000"/>
                        </a:solidFill>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endParaRPr lang="zh-TW" altLang="en-US" sz="2000" kern="1200" spc="-140" baseline="0" dirty="0">
                        <a:solidFill>
                          <a:srgbClr val="FF0000"/>
                        </a:solidFill>
                        <a:ea typeface="標楷體" panose="03000509000000000000" pitchFamily="65" charset="-120"/>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99FF"/>
                    </a:solidFill>
                  </a:tcPr>
                </a:tc>
                <a:tc>
                  <a:txBody>
                    <a:bodyPr/>
                    <a:lstStyle/>
                    <a:p>
                      <a:pPr algn="ctr"/>
                      <a:r>
                        <a:rPr lang="en-US" altLang="zh-TW" sz="2000" kern="1200" spc="-140" baseline="0" dirty="0">
                          <a:solidFill>
                            <a:srgbClr val="FF0000"/>
                          </a:solidFill>
                          <a:ea typeface="標楷體" panose="03000509000000000000" pitchFamily="65" charset="-120"/>
                        </a:rPr>
                        <a:t>3</a:t>
                      </a:r>
                      <a:endParaRPr lang="zh-TW" altLang="en-US" sz="2000" kern="1200" spc="-140" baseline="0" dirty="0">
                        <a:solidFill>
                          <a:srgbClr val="FF0000"/>
                        </a:solidFill>
                        <a:ea typeface="標楷體" panose="03000509000000000000" pitchFamily="65" charset="-120"/>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r>
                        <a:rPr lang="en-US" altLang="zh-TW" sz="2000" kern="1200" spc="-140" baseline="0" dirty="0">
                          <a:solidFill>
                            <a:schemeClr val="tx1"/>
                          </a:solidFill>
                          <a:ea typeface="標楷體" panose="03000509000000000000" pitchFamily="65" charset="-120"/>
                        </a:rPr>
                        <a:t>4</a:t>
                      </a:r>
                      <a:endParaRPr lang="zh-TW" altLang="en-US" sz="2000" kern="1200" spc="-140" baseline="0" dirty="0">
                        <a:solidFill>
                          <a:schemeClr val="tx1"/>
                        </a:solidFill>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r>
                        <a:rPr lang="en-US" altLang="zh-TW" sz="2000" kern="1200" spc="-140" baseline="0" dirty="0">
                          <a:solidFill>
                            <a:srgbClr val="000000"/>
                          </a:solidFill>
                          <a:ea typeface="標楷體" panose="03000509000000000000" pitchFamily="65" charset="-120"/>
                        </a:rPr>
                        <a:t>5</a:t>
                      </a:r>
                      <a:endParaRPr lang="zh-TW" altLang="en-US" sz="2000" kern="1200" spc="-140" baseline="0" dirty="0">
                        <a:solidFill>
                          <a:srgbClr val="000000"/>
                        </a:solidFill>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r>
                        <a:rPr lang="en-US" altLang="zh-TW" sz="2000" kern="1200" spc="-140" baseline="0" dirty="0">
                          <a:solidFill>
                            <a:srgbClr val="000000"/>
                          </a:solidFill>
                          <a:ea typeface="標楷體" panose="03000509000000000000" pitchFamily="65" charset="-120"/>
                        </a:rPr>
                        <a:t>6</a:t>
                      </a:r>
                      <a:endParaRPr lang="zh-TW" altLang="en-US" sz="2000" kern="1200" spc="-140" baseline="0" dirty="0">
                        <a:solidFill>
                          <a:srgbClr val="000000"/>
                        </a:solidFill>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r>
                        <a:rPr lang="en-US" altLang="zh-TW" sz="2000" kern="1200" spc="-140" baseline="0" dirty="0">
                          <a:solidFill>
                            <a:srgbClr val="000000"/>
                          </a:solidFill>
                          <a:ea typeface="標楷體" panose="03000509000000000000" pitchFamily="65" charset="-120"/>
                        </a:rPr>
                        <a:t>7</a:t>
                      </a:r>
                      <a:endParaRPr lang="zh-TW" altLang="en-US" sz="2000" kern="1200" spc="-140" baseline="0" dirty="0">
                        <a:solidFill>
                          <a:srgbClr val="000000"/>
                        </a:solidFill>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r>
                        <a:rPr lang="en-US" altLang="zh-TW" sz="2000" kern="1200" spc="-140" baseline="0" dirty="0">
                          <a:solidFill>
                            <a:srgbClr val="000000"/>
                          </a:solidFill>
                          <a:ea typeface="標楷體" panose="03000509000000000000" pitchFamily="65" charset="-120"/>
                        </a:rPr>
                        <a:t>8</a:t>
                      </a:r>
                      <a:endParaRPr lang="zh-TW" altLang="en-US" sz="2000" kern="1200" spc="-140" baseline="0" dirty="0">
                        <a:solidFill>
                          <a:srgbClr val="000000"/>
                        </a:solidFill>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r>
                        <a:rPr lang="en-US" altLang="zh-TW" sz="2000" kern="1200" spc="-130" baseline="0" dirty="0">
                          <a:solidFill>
                            <a:srgbClr val="000000"/>
                          </a:solidFill>
                          <a:ea typeface="標楷體" panose="03000509000000000000" pitchFamily="65" charset="-120"/>
                        </a:rPr>
                        <a:t>9</a:t>
                      </a:r>
                      <a:endParaRPr lang="zh-TW" altLang="en-US" sz="2000" kern="1200" spc="-130" baseline="0" dirty="0">
                        <a:solidFill>
                          <a:srgbClr val="000000"/>
                        </a:solidFill>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r>
                        <a:rPr lang="en-US" altLang="zh-TW" sz="2000" kern="1200" spc="-140" baseline="0" dirty="0">
                          <a:solidFill>
                            <a:srgbClr val="000000"/>
                          </a:solidFill>
                          <a:ea typeface="標楷體" panose="03000509000000000000" pitchFamily="65" charset="-120"/>
                        </a:rPr>
                        <a:t>10</a:t>
                      </a:r>
                      <a:endParaRPr lang="zh-TW" altLang="en-US" sz="2000" kern="1200" spc="-140" baseline="0" dirty="0">
                        <a:solidFill>
                          <a:srgbClr val="000000"/>
                        </a:solidFill>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algn="ctr" defTabSz="914400" rtl="0" eaLnBrk="1" latinLnBrk="0" hangingPunct="1"/>
                      <a:r>
                        <a:rPr lang="en-US" altLang="zh-TW" sz="2000" b="1" kern="1200" spc="-50" baseline="0" dirty="0">
                          <a:solidFill>
                            <a:srgbClr val="000000"/>
                          </a:solidFill>
                          <a:latin typeface="+mn-lt"/>
                          <a:ea typeface="標楷體" panose="03000509000000000000" pitchFamily="65" charset="-120"/>
                          <a:cs typeface="+mn-cs"/>
                        </a:rPr>
                        <a:t>11</a:t>
                      </a:r>
                      <a:endParaRPr lang="zh-TW" altLang="en-US" sz="2000" b="1" kern="1200" spc="-50" baseline="0" dirty="0">
                        <a:solidFill>
                          <a:srgbClr val="000000"/>
                        </a:solidFill>
                        <a:latin typeface="+mn-lt"/>
                        <a:ea typeface="標楷體" panose="03000509000000000000" pitchFamily="65" charset="-120"/>
                        <a:cs typeface="+mn-cs"/>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algn="ctr" defTabSz="914400" rtl="0" eaLnBrk="1" latinLnBrk="0" hangingPunct="1"/>
                      <a:r>
                        <a:rPr lang="en-US" altLang="zh-TW" sz="2000" b="1" kern="1200" spc="-50" baseline="0" dirty="0">
                          <a:solidFill>
                            <a:srgbClr val="000000"/>
                          </a:solidFill>
                          <a:latin typeface="+mn-lt"/>
                          <a:ea typeface="標楷體" panose="03000509000000000000" pitchFamily="65" charset="-120"/>
                          <a:cs typeface="+mn-cs"/>
                        </a:rPr>
                        <a:t>12</a:t>
                      </a:r>
                      <a:endParaRPr lang="zh-TW" altLang="en-US" sz="2000" b="1" kern="1200" spc="-50" baseline="0" dirty="0">
                        <a:solidFill>
                          <a:srgbClr val="000000"/>
                        </a:solidFill>
                        <a:latin typeface="+mn-lt"/>
                        <a:ea typeface="標楷體" panose="03000509000000000000" pitchFamily="65" charset="-120"/>
                        <a:cs typeface="+mn-cs"/>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algn="ctr" defTabSz="914400" rtl="0" eaLnBrk="1" latinLnBrk="0" hangingPunct="1"/>
                      <a:r>
                        <a:rPr lang="en-US" altLang="zh-TW" sz="2000" b="1" kern="1200" spc="-50" baseline="0" dirty="0">
                          <a:solidFill>
                            <a:srgbClr val="000000"/>
                          </a:solidFill>
                          <a:latin typeface="+mn-lt"/>
                          <a:ea typeface="標楷體" panose="03000509000000000000" pitchFamily="65" charset="-120"/>
                          <a:cs typeface="+mn-cs"/>
                        </a:rPr>
                        <a:t>13</a:t>
                      </a:r>
                      <a:endParaRPr lang="zh-TW" altLang="en-US" sz="2000" b="1" kern="1200" spc="-50" baseline="0" dirty="0">
                        <a:solidFill>
                          <a:srgbClr val="000000"/>
                        </a:solidFill>
                        <a:latin typeface="+mn-lt"/>
                        <a:ea typeface="標楷體" panose="03000509000000000000" pitchFamily="65" charset="-120"/>
                        <a:cs typeface="+mn-cs"/>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algn="ctr" defTabSz="914400" rtl="0" eaLnBrk="1" latinLnBrk="0" hangingPunct="1"/>
                      <a:r>
                        <a:rPr lang="en-US" altLang="zh-TW" sz="2000" b="1" kern="1200" spc="-50" baseline="0" dirty="0">
                          <a:solidFill>
                            <a:srgbClr val="000000"/>
                          </a:solidFill>
                          <a:latin typeface="+mn-lt"/>
                          <a:ea typeface="標楷體" panose="03000509000000000000" pitchFamily="65" charset="-120"/>
                          <a:cs typeface="+mn-cs"/>
                        </a:rPr>
                        <a:t>14</a:t>
                      </a:r>
                      <a:endParaRPr lang="zh-TW" altLang="en-US" sz="2000" b="1" kern="1200" spc="-50" baseline="0" dirty="0">
                        <a:solidFill>
                          <a:srgbClr val="000000"/>
                        </a:solidFill>
                        <a:latin typeface="+mn-lt"/>
                        <a:ea typeface="標楷體" panose="03000509000000000000" pitchFamily="65" charset="-120"/>
                        <a:cs typeface="+mn-cs"/>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algn="ctr" defTabSz="914400" rtl="0" eaLnBrk="1" latinLnBrk="0" hangingPunct="1"/>
                      <a:r>
                        <a:rPr lang="en-US" altLang="zh-TW" sz="2000" b="1" kern="1200" spc="-50" baseline="0" dirty="0">
                          <a:solidFill>
                            <a:srgbClr val="000000"/>
                          </a:solidFill>
                          <a:latin typeface="+mn-lt"/>
                          <a:ea typeface="標楷體" panose="03000509000000000000" pitchFamily="65" charset="-120"/>
                          <a:cs typeface="+mn-cs"/>
                        </a:rPr>
                        <a:t>15</a:t>
                      </a:r>
                      <a:endParaRPr lang="zh-TW" altLang="en-US" sz="2000" b="1" kern="1200" spc="-50" baseline="0" dirty="0">
                        <a:solidFill>
                          <a:srgbClr val="000000"/>
                        </a:solidFill>
                        <a:latin typeface="+mn-lt"/>
                        <a:ea typeface="標楷體" panose="03000509000000000000" pitchFamily="65" charset="-120"/>
                        <a:cs typeface="+mn-cs"/>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algn="ctr" defTabSz="914400" rtl="0" eaLnBrk="1" latinLnBrk="0" hangingPunct="1"/>
                      <a:r>
                        <a:rPr lang="en-US" altLang="zh-TW" sz="2000" b="1" kern="1200" spc="-50" baseline="0" dirty="0">
                          <a:solidFill>
                            <a:srgbClr val="000000"/>
                          </a:solidFill>
                          <a:latin typeface="+mn-lt"/>
                          <a:ea typeface="標楷體" panose="03000509000000000000" pitchFamily="65" charset="-120"/>
                          <a:cs typeface="+mn-cs"/>
                        </a:rPr>
                        <a:t>16</a:t>
                      </a:r>
                      <a:endParaRPr lang="zh-TW" altLang="en-US" sz="2000" b="1" kern="1200" spc="-50" baseline="0" dirty="0">
                        <a:solidFill>
                          <a:srgbClr val="000000"/>
                        </a:solidFill>
                        <a:latin typeface="+mn-lt"/>
                        <a:ea typeface="標楷體" panose="03000509000000000000" pitchFamily="65" charset="-120"/>
                        <a:cs typeface="+mn-cs"/>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algn="ctr" defTabSz="914400" rtl="0" eaLnBrk="1" latinLnBrk="0" hangingPunct="1"/>
                      <a:r>
                        <a:rPr lang="en-US" altLang="zh-TW" sz="2000" b="1" kern="1200" spc="-50" baseline="0" dirty="0">
                          <a:solidFill>
                            <a:srgbClr val="000000"/>
                          </a:solidFill>
                          <a:latin typeface="+mn-lt"/>
                          <a:ea typeface="標楷體" panose="03000509000000000000" pitchFamily="65" charset="-120"/>
                          <a:cs typeface="+mn-cs"/>
                        </a:rPr>
                        <a:t>17</a:t>
                      </a:r>
                      <a:endParaRPr lang="zh-TW" altLang="en-US" sz="2000" b="1" kern="1200" spc="-50" baseline="0" dirty="0">
                        <a:solidFill>
                          <a:srgbClr val="000000"/>
                        </a:solidFill>
                        <a:latin typeface="+mn-lt"/>
                        <a:ea typeface="標楷體" panose="03000509000000000000" pitchFamily="65" charset="-120"/>
                        <a:cs typeface="+mn-cs"/>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algn="ctr" defTabSz="914400" rtl="0" eaLnBrk="1" latinLnBrk="0" hangingPunct="1"/>
                      <a:r>
                        <a:rPr lang="en-US" altLang="zh-TW" sz="2000" b="1" kern="1200" spc="-50" baseline="0" dirty="0">
                          <a:solidFill>
                            <a:srgbClr val="000000"/>
                          </a:solidFill>
                          <a:latin typeface="+mn-lt"/>
                          <a:ea typeface="標楷體" panose="03000509000000000000" pitchFamily="65" charset="-120"/>
                          <a:cs typeface="+mn-cs"/>
                        </a:rPr>
                        <a:t>18</a:t>
                      </a:r>
                      <a:endParaRPr lang="zh-TW" altLang="en-US" sz="2000" b="1" kern="1200" spc="-50" baseline="0" dirty="0">
                        <a:solidFill>
                          <a:srgbClr val="000000"/>
                        </a:solidFill>
                        <a:latin typeface="+mn-lt"/>
                        <a:ea typeface="標楷體" panose="03000509000000000000" pitchFamily="65" charset="-120"/>
                        <a:cs typeface="+mn-cs"/>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algn="ctr" defTabSz="914400" rtl="0" eaLnBrk="1" latinLnBrk="0" hangingPunct="1"/>
                      <a:r>
                        <a:rPr lang="en-US" altLang="zh-TW" sz="2000" b="1" kern="1200" spc="-50" baseline="0" dirty="0">
                          <a:solidFill>
                            <a:srgbClr val="000000"/>
                          </a:solidFill>
                          <a:latin typeface="+mn-lt"/>
                          <a:ea typeface="標楷體" panose="03000509000000000000" pitchFamily="65" charset="-120"/>
                          <a:cs typeface="+mn-cs"/>
                        </a:rPr>
                        <a:t>19</a:t>
                      </a:r>
                      <a:endParaRPr lang="zh-TW" altLang="en-US" sz="2000" b="1" kern="1200" spc="-50" baseline="0" dirty="0">
                        <a:solidFill>
                          <a:srgbClr val="000000"/>
                        </a:solidFill>
                        <a:latin typeface="+mn-lt"/>
                        <a:ea typeface="標楷體" panose="03000509000000000000" pitchFamily="65" charset="-120"/>
                        <a:cs typeface="+mn-cs"/>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algn="ctr" defTabSz="914400" rtl="0" eaLnBrk="1" latinLnBrk="0" hangingPunct="1"/>
                      <a:r>
                        <a:rPr lang="en-US" altLang="zh-TW" sz="2000" b="1" kern="1200" spc="-50" baseline="0" dirty="0">
                          <a:solidFill>
                            <a:srgbClr val="000000"/>
                          </a:solidFill>
                          <a:latin typeface="+mn-lt"/>
                          <a:ea typeface="標楷體" panose="03000509000000000000" pitchFamily="65" charset="-120"/>
                          <a:cs typeface="+mn-cs"/>
                        </a:rPr>
                        <a:t>20</a:t>
                      </a:r>
                      <a:endParaRPr lang="zh-TW" altLang="en-US" sz="2000" b="1" kern="1200" spc="-50" baseline="0" dirty="0">
                        <a:solidFill>
                          <a:srgbClr val="000000"/>
                        </a:solidFill>
                        <a:latin typeface="+mn-lt"/>
                        <a:ea typeface="標楷體" panose="03000509000000000000" pitchFamily="65" charset="-120"/>
                        <a:cs typeface="+mn-cs"/>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algn="ctr" defTabSz="914400" rtl="0" eaLnBrk="1" latinLnBrk="0" hangingPunct="1"/>
                      <a:r>
                        <a:rPr lang="en-US" altLang="zh-TW" sz="2000" b="1" kern="1200" spc="-50" baseline="0" dirty="0">
                          <a:solidFill>
                            <a:srgbClr val="000000"/>
                          </a:solidFill>
                          <a:latin typeface="+mn-lt"/>
                          <a:ea typeface="標楷體" panose="03000509000000000000" pitchFamily="65" charset="-120"/>
                          <a:cs typeface="+mn-cs"/>
                        </a:rPr>
                        <a:t>21</a:t>
                      </a:r>
                      <a:endParaRPr lang="zh-TW" altLang="en-US" sz="2000" b="1" kern="1200" spc="-50" baseline="0" dirty="0">
                        <a:solidFill>
                          <a:srgbClr val="000000"/>
                        </a:solidFill>
                        <a:latin typeface="+mn-lt"/>
                        <a:ea typeface="標楷體" panose="03000509000000000000" pitchFamily="65" charset="-120"/>
                        <a:cs typeface="+mn-cs"/>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algn="ctr" defTabSz="914400" rtl="0" eaLnBrk="1" latinLnBrk="0" hangingPunct="1"/>
                      <a:r>
                        <a:rPr lang="en-US" altLang="zh-TW" sz="2000" b="1" kern="1200" spc="-50" baseline="0" dirty="0">
                          <a:solidFill>
                            <a:srgbClr val="000000"/>
                          </a:solidFill>
                          <a:latin typeface="+mn-lt"/>
                          <a:ea typeface="標楷體" panose="03000509000000000000" pitchFamily="65" charset="-120"/>
                          <a:cs typeface="+mn-cs"/>
                        </a:rPr>
                        <a:t>22</a:t>
                      </a:r>
                      <a:endParaRPr lang="zh-TW" altLang="en-US" sz="2000" b="1" kern="1200" spc="-50" baseline="0" dirty="0">
                        <a:solidFill>
                          <a:srgbClr val="000000"/>
                        </a:solidFill>
                        <a:latin typeface="+mn-lt"/>
                        <a:ea typeface="標楷體" panose="03000509000000000000" pitchFamily="65" charset="-120"/>
                        <a:cs typeface="+mn-cs"/>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algn="ctr" defTabSz="914400" rtl="0" eaLnBrk="1" latinLnBrk="0" hangingPunct="1"/>
                      <a:r>
                        <a:rPr lang="en-US" altLang="zh-TW" sz="2000" b="1" kern="1200" spc="-50" baseline="0" dirty="0">
                          <a:solidFill>
                            <a:srgbClr val="000000"/>
                          </a:solidFill>
                          <a:latin typeface="+mn-lt"/>
                          <a:ea typeface="標楷體" panose="03000509000000000000" pitchFamily="65" charset="-120"/>
                          <a:cs typeface="+mn-cs"/>
                        </a:rPr>
                        <a:t>23</a:t>
                      </a:r>
                      <a:endParaRPr lang="zh-TW" altLang="en-US" sz="2000" b="1" kern="1200" spc="-50" baseline="0" dirty="0">
                        <a:solidFill>
                          <a:srgbClr val="000000"/>
                        </a:solidFill>
                        <a:latin typeface="+mn-lt"/>
                        <a:ea typeface="標楷體" panose="03000509000000000000" pitchFamily="65" charset="-120"/>
                        <a:cs typeface="+mn-cs"/>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algn="ctr" defTabSz="914400" rtl="0" eaLnBrk="1" latinLnBrk="0" hangingPunct="1"/>
                      <a:r>
                        <a:rPr lang="en-US" altLang="zh-TW" sz="2000" b="1" kern="1200" spc="-50" baseline="0" dirty="0">
                          <a:solidFill>
                            <a:srgbClr val="000000"/>
                          </a:solidFill>
                          <a:latin typeface="+mn-lt"/>
                          <a:ea typeface="標楷體" panose="03000509000000000000" pitchFamily="65" charset="-120"/>
                          <a:cs typeface="+mn-cs"/>
                        </a:rPr>
                        <a:t>24</a:t>
                      </a:r>
                      <a:endParaRPr lang="zh-TW" altLang="en-US" sz="2000" b="1" kern="1200" spc="-50" baseline="0" dirty="0">
                        <a:solidFill>
                          <a:srgbClr val="000000"/>
                        </a:solidFill>
                        <a:latin typeface="+mn-lt"/>
                        <a:ea typeface="標楷體" panose="03000509000000000000" pitchFamily="65" charset="-120"/>
                        <a:cs typeface="+mn-cs"/>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algn="ctr" defTabSz="914400" rtl="0" eaLnBrk="1" latinLnBrk="0" hangingPunct="1"/>
                      <a:r>
                        <a:rPr lang="en-US" altLang="zh-TW" sz="2000" b="1" kern="1200" spc="-50" baseline="0" dirty="0">
                          <a:solidFill>
                            <a:srgbClr val="000000"/>
                          </a:solidFill>
                          <a:latin typeface="+mn-lt"/>
                          <a:ea typeface="標楷體" panose="03000509000000000000" pitchFamily="65" charset="-120"/>
                          <a:cs typeface="+mn-cs"/>
                        </a:rPr>
                        <a:t>25</a:t>
                      </a:r>
                      <a:endParaRPr lang="zh-TW" altLang="en-US" sz="2000" b="1" kern="1200" spc="-50" baseline="0" dirty="0">
                        <a:solidFill>
                          <a:srgbClr val="000000"/>
                        </a:solidFill>
                        <a:latin typeface="+mn-lt"/>
                        <a:ea typeface="標楷體" panose="03000509000000000000" pitchFamily="65" charset="-120"/>
                        <a:cs typeface="+mn-cs"/>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algn="ctr" defTabSz="914400" rtl="0" eaLnBrk="1" latinLnBrk="0" hangingPunct="1"/>
                      <a:r>
                        <a:rPr lang="en-US" altLang="zh-TW" sz="2000" b="1" kern="1200" spc="-50" baseline="0" dirty="0">
                          <a:solidFill>
                            <a:srgbClr val="000000"/>
                          </a:solidFill>
                          <a:latin typeface="+mn-lt"/>
                          <a:ea typeface="標楷體" panose="03000509000000000000" pitchFamily="65" charset="-120"/>
                          <a:cs typeface="+mn-cs"/>
                        </a:rPr>
                        <a:t>26</a:t>
                      </a:r>
                      <a:endParaRPr lang="zh-TW" altLang="en-US" sz="2000" b="1" kern="1200" spc="-50" baseline="0" dirty="0">
                        <a:solidFill>
                          <a:srgbClr val="000000"/>
                        </a:solidFill>
                        <a:latin typeface="+mn-lt"/>
                        <a:ea typeface="標楷體" panose="03000509000000000000" pitchFamily="65" charset="-120"/>
                        <a:cs typeface="+mn-cs"/>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algn="ctr" defTabSz="914400" rtl="0" eaLnBrk="1" latinLnBrk="0" hangingPunct="1"/>
                      <a:r>
                        <a:rPr lang="en-US" altLang="zh-TW" sz="2000" b="1" kern="1200" spc="-50" baseline="0" dirty="0">
                          <a:solidFill>
                            <a:srgbClr val="000000"/>
                          </a:solidFill>
                          <a:latin typeface="+mn-lt"/>
                          <a:ea typeface="標楷體" panose="03000509000000000000" pitchFamily="65" charset="-120"/>
                          <a:cs typeface="+mn-cs"/>
                        </a:rPr>
                        <a:t>27</a:t>
                      </a:r>
                      <a:endParaRPr lang="zh-TW" altLang="en-US" sz="2000" b="1" kern="1200" spc="-50" baseline="0" dirty="0">
                        <a:solidFill>
                          <a:srgbClr val="000000"/>
                        </a:solidFill>
                        <a:latin typeface="+mn-lt"/>
                        <a:ea typeface="標楷體" panose="03000509000000000000" pitchFamily="65" charset="-120"/>
                        <a:cs typeface="+mn-cs"/>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algn="ctr" defTabSz="914400" rtl="0" eaLnBrk="1" latinLnBrk="0" hangingPunct="1"/>
                      <a:r>
                        <a:rPr lang="en-US" altLang="zh-TW" sz="2000" b="1" kern="1200" spc="-50" baseline="0" dirty="0">
                          <a:solidFill>
                            <a:srgbClr val="000000"/>
                          </a:solidFill>
                          <a:latin typeface="+mn-lt"/>
                          <a:ea typeface="標楷體" panose="03000509000000000000" pitchFamily="65" charset="-120"/>
                          <a:cs typeface="+mn-cs"/>
                        </a:rPr>
                        <a:t>28</a:t>
                      </a:r>
                      <a:endParaRPr lang="zh-TW" altLang="en-US" sz="2000" b="1" kern="1200" spc="-50" baseline="0" dirty="0">
                        <a:solidFill>
                          <a:srgbClr val="000000"/>
                        </a:solidFill>
                        <a:latin typeface="+mn-lt"/>
                        <a:ea typeface="標楷體" panose="03000509000000000000" pitchFamily="65" charset="-120"/>
                        <a:cs typeface="+mn-cs"/>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algn="ctr" defTabSz="914400" rtl="0" eaLnBrk="1" latinLnBrk="0" hangingPunct="1"/>
                      <a:r>
                        <a:rPr lang="en-US" altLang="zh-TW" sz="2000" b="1" kern="1200" spc="-50" baseline="0" dirty="0">
                          <a:solidFill>
                            <a:srgbClr val="000000"/>
                          </a:solidFill>
                          <a:latin typeface="+mn-lt"/>
                          <a:ea typeface="標楷體" panose="03000509000000000000" pitchFamily="65" charset="-120"/>
                          <a:cs typeface="+mn-cs"/>
                        </a:rPr>
                        <a:t>29</a:t>
                      </a:r>
                      <a:endParaRPr lang="zh-TW" altLang="en-US" sz="2000" b="1" kern="1200" spc="-50" baseline="0" dirty="0">
                        <a:solidFill>
                          <a:srgbClr val="000000"/>
                        </a:solidFill>
                        <a:latin typeface="+mn-lt"/>
                        <a:ea typeface="標楷體" panose="03000509000000000000" pitchFamily="65" charset="-120"/>
                        <a:cs typeface="+mn-cs"/>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algn="ctr" defTabSz="914400" rtl="0" eaLnBrk="1" latinLnBrk="0" hangingPunct="1"/>
                      <a:r>
                        <a:rPr lang="en-US" altLang="zh-TW" sz="2000" b="1" kern="1200" spc="-50" baseline="0" dirty="0">
                          <a:solidFill>
                            <a:srgbClr val="000000"/>
                          </a:solidFill>
                          <a:latin typeface="+mn-lt"/>
                          <a:ea typeface="標楷體" panose="03000509000000000000" pitchFamily="65" charset="-120"/>
                          <a:cs typeface="+mn-cs"/>
                        </a:rPr>
                        <a:t>30</a:t>
                      </a:r>
                      <a:endParaRPr lang="zh-TW" altLang="en-US" sz="2000" b="1" kern="1200" spc="-50" baseline="0" dirty="0">
                        <a:solidFill>
                          <a:srgbClr val="000000"/>
                        </a:solidFill>
                        <a:latin typeface="+mn-lt"/>
                        <a:ea typeface="標楷體" panose="03000509000000000000" pitchFamily="65" charset="-120"/>
                        <a:cs typeface="+mn-cs"/>
                      </a:endParaRPr>
                    </a:p>
                  </a:txBody>
                  <a:tcPr marL="51424" marR="51424" marT="34250" marB="3425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extLst>
                  <a:ext uri="{0D108BD9-81ED-4DB2-BD59-A6C34878D82A}">
                    <a16:rowId xmlns:a16="http://schemas.microsoft.com/office/drawing/2014/main" xmlns="" val="10000"/>
                  </a:ext>
                </a:extLst>
              </a:tr>
              <a:tr h="940887">
                <a:tc>
                  <a:txBody>
                    <a:bodyPr/>
                    <a:lstStyle/>
                    <a:p>
                      <a:r>
                        <a:rPr lang="en-US" altLang="zh-TW" sz="1400" b="1" kern="1200" spc="-100" baseline="0" dirty="0">
                          <a:solidFill>
                            <a:srgbClr val="000000"/>
                          </a:solidFill>
                          <a:latin typeface="標楷體" panose="03000509000000000000" pitchFamily="65" charset="-120"/>
                          <a:ea typeface="標楷體" panose="03000509000000000000" pitchFamily="65" charset="-120"/>
                        </a:rPr>
                        <a:t>A</a:t>
                      </a:r>
                      <a:r>
                        <a:rPr lang="zh-TW" altLang="en-US" sz="1400" b="1" kern="1200" spc="-100" baseline="0" dirty="0">
                          <a:solidFill>
                            <a:srgbClr val="000000"/>
                          </a:solidFill>
                          <a:latin typeface="標楷體" panose="03000509000000000000" pitchFamily="65" charset="-120"/>
                          <a:ea typeface="標楷體" panose="03000509000000000000" pitchFamily="65" charset="-120"/>
                        </a:rPr>
                        <a:t>校</a:t>
                      </a:r>
                      <a:endParaRPr lang="en-US" altLang="zh-TW" sz="1400" b="1" kern="1200" spc="-100" baseline="0" dirty="0">
                        <a:solidFill>
                          <a:srgbClr val="000000"/>
                        </a:solidFill>
                        <a:latin typeface="標楷體" panose="03000509000000000000" pitchFamily="65" charset="-120"/>
                        <a:ea typeface="標楷體" panose="03000509000000000000" pitchFamily="65" charset="-120"/>
                      </a:endParaRPr>
                    </a:p>
                    <a:p>
                      <a:r>
                        <a:rPr lang="zh-TW" altLang="en-US" sz="1400" b="1" kern="1200" spc="-100" baseline="0" dirty="0">
                          <a:solidFill>
                            <a:srgbClr val="000000"/>
                          </a:solidFill>
                          <a:latin typeface="標楷體" panose="03000509000000000000" pitchFamily="65" charset="-120"/>
                          <a:ea typeface="標楷體" panose="03000509000000000000" pitchFamily="65" charset="-120"/>
                        </a:rPr>
                        <a:t>免</a:t>
                      </a: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r>
                        <a:rPr lang="en-US" altLang="zh-TW" sz="1400" b="1" kern="1200" spc="-100" baseline="0" dirty="0">
                          <a:solidFill>
                            <a:srgbClr val="000000"/>
                          </a:solidFill>
                          <a:latin typeface="標楷體" panose="03000509000000000000" pitchFamily="65" charset="-120"/>
                          <a:ea typeface="標楷體" panose="03000509000000000000" pitchFamily="65" charset="-120"/>
                        </a:rPr>
                        <a:t>B</a:t>
                      </a:r>
                      <a:r>
                        <a:rPr lang="zh-TW" altLang="en-US" sz="1400" b="1" kern="1200" spc="-100" baseline="0" dirty="0">
                          <a:solidFill>
                            <a:srgbClr val="000000"/>
                          </a:solidFill>
                          <a:latin typeface="標楷體" panose="03000509000000000000" pitchFamily="65" charset="-120"/>
                          <a:ea typeface="標楷體" panose="03000509000000000000" pitchFamily="65" charset="-120"/>
                        </a:rPr>
                        <a:t>校免</a:t>
                      </a:r>
                      <a:endParaRPr lang="en-US" altLang="zh-TW" sz="1400" b="1" kern="1200" spc="-100" baseline="0" dirty="0">
                        <a:solidFill>
                          <a:srgbClr val="000000"/>
                        </a:solidFill>
                        <a:latin typeface="標楷體" panose="03000509000000000000" pitchFamily="65" charset="-120"/>
                        <a:ea typeface="標楷體" panose="03000509000000000000" pitchFamily="65" charset="-120"/>
                      </a:endParaRPr>
                    </a:p>
                    <a:p>
                      <a:endParaRPr lang="zh-TW" altLang="en-US" sz="1400" b="1" kern="1200" spc="-100" baseline="0" dirty="0">
                        <a:solidFill>
                          <a:srgbClr val="000000"/>
                        </a:solidFill>
                        <a:latin typeface="標楷體" panose="03000509000000000000" pitchFamily="65" charset="-120"/>
                        <a:ea typeface="標楷體" panose="03000509000000000000" pitchFamily="65" charset="-120"/>
                      </a:endParaRP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r>
                        <a:rPr lang="zh-TW" altLang="en-US" sz="1400" b="1" kern="1200" spc="-100" baseline="0" dirty="0">
                          <a:solidFill>
                            <a:srgbClr val="000000"/>
                          </a:solidFill>
                          <a:latin typeface="標楷體" panose="03000509000000000000" pitchFamily="65" charset="-120"/>
                          <a:ea typeface="標楷體" panose="03000509000000000000" pitchFamily="65" charset="-120"/>
                        </a:rPr>
                        <a:t>特色招生</a:t>
                      </a: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99FF"/>
                    </a:solidFill>
                  </a:tcPr>
                </a:tc>
                <a:tc>
                  <a:txBody>
                    <a:bodyPr/>
                    <a:lstStyle/>
                    <a:p>
                      <a:r>
                        <a:rPr lang="en-US" altLang="zh-TW" sz="1400" b="1" kern="1200" spc="-100" baseline="0" dirty="0">
                          <a:solidFill>
                            <a:srgbClr val="000000"/>
                          </a:solidFill>
                          <a:latin typeface="標楷體" panose="03000509000000000000" pitchFamily="65" charset="-120"/>
                          <a:ea typeface="標楷體" panose="03000509000000000000" pitchFamily="65" charset="-120"/>
                        </a:rPr>
                        <a:t>C</a:t>
                      </a:r>
                      <a:r>
                        <a:rPr lang="zh-TW" altLang="en-US" sz="1400" b="1" kern="1200" spc="-100" baseline="0" dirty="0">
                          <a:solidFill>
                            <a:srgbClr val="000000"/>
                          </a:solidFill>
                          <a:latin typeface="標楷體" panose="03000509000000000000" pitchFamily="65" charset="-120"/>
                          <a:ea typeface="標楷體" panose="03000509000000000000" pitchFamily="65" charset="-120"/>
                        </a:rPr>
                        <a:t>校免</a:t>
                      </a: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r>
                        <a:rPr lang="en-US" altLang="zh-TW" sz="1400" b="0" kern="1200" spc="-100" baseline="0" dirty="0">
                          <a:solidFill>
                            <a:srgbClr val="000000"/>
                          </a:solidFill>
                          <a:latin typeface="標楷體" panose="03000509000000000000" pitchFamily="65" charset="-120"/>
                          <a:ea typeface="標楷體" panose="03000509000000000000" pitchFamily="65" charset="-120"/>
                        </a:rPr>
                        <a:t>D</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r>
                        <a:rPr lang="en-US" altLang="zh-TW" sz="1400" b="0" kern="1200" spc="-100" baseline="0" dirty="0">
                          <a:solidFill>
                            <a:srgbClr val="000000"/>
                          </a:solidFill>
                          <a:latin typeface="標楷體" panose="03000509000000000000" pitchFamily="65" charset="-120"/>
                          <a:ea typeface="標楷體" panose="03000509000000000000" pitchFamily="65" charset="-120"/>
                        </a:rPr>
                        <a:t>E</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r>
                        <a:rPr lang="en-US" altLang="zh-TW" sz="1400" b="0" kern="1200" spc="-100" baseline="0" dirty="0">
                          <a:solidFill>
                            <a:srgbClr val="000000"/>
                          </a:solidFill>
                          <a:latin typeface="標楷體" panose="03000509000000000000" pitchFamily="65" charset="-120"/>
                          <a:ea typeface="標楷體" panose="03000509000000000000" pitchFamily="65" charset="-120"/>
                        </a:rPr>
                        <a:t>F</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r>
                        <a:rPr lang="en-US" altLang="zh-TW" sz="1400" b="0" kern="1200" spc="-100" baseline="0" dirty="0">
                          <a:solidFill>
                            <a:srgbClr val="000000"/>
                          </a:solidFill>
                          <a:latin typeface="標楷體" panose="03000509000000000000" pitchFamily="65" charset="-120"/>
                          <a:ea typeface="標楷體" panose="03000509000000000000" pitchFamily="65" charset="-120"/>
                        </a:rPr>
                        <a:t>G</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r>
                        <a:rPr lang="en-US" altLang="zh-TW" sz="1400" b="0" kern="1200" spc="-100" baseline="0" dirty="0">
                          <a:solidFill>
                            <a:srgbClr val="000000"/>
                          </a:solidFill>
                          <a:latin typeface="標楷體" panose="03000509000000000000" pitchFamily="65" charset="-120"/>
                          <a:ea typeface="標楷體" panose="03000509000000000000" pitchFamily="65" charset="-120"/>
                        </a:rPr>
                        <a:t>H</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r>
                        <a:rPr lang="en-US" altLang="zh-TW" sz="1400" b="0" kern="1200" spc="-100" baseline="0" dirty="0">
                          <a:solidFill>
                            <a:srgbClr val="000000"/>
                          </a:solidFill>
                          <a:latin typeface="標楷體" panose="03000509000000000000" pitchFamily="65" charset="-120"/>
                          <a:ea typeface="標楷體" panose="03000509000000000000" pitchFamily="65" charset="-120"/>
                        </a:rPr>
                        <a:t>I</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r>
                        <a:rPr lang="en-US" altLang="zh-TW" sz="1400" b="0" kern="1200" spc="-100" baseline="0" dirty="0">
                          <a:solidFill>
                            <a:srgbClr val="000000"/>
                          </a:solidFill>
                          <a:latin typeface="標楷體" panose="03000509000000000000" pitchFamily="65" charset="-120"/>
                          <a:ea typeface="標楷體" panose="03000509000000000000" pitchFamily="65" charset="-120"/>
                        </a:rPr>
                        <a:t>J</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r>
                        <a:rPr lang="en-US" altLang="zh-TW" sz="1400" b="0" kern="1200" spc="-100" baseline="0" dirty="0">
                          <a:solidFill>
                            <a:srgbClr val="000000"/>
                          </a:solidFill>
                          <a:latin typeface="標楷體" panose="03000509000000000000" pitchFamily="65" charset="-120"/>
                          <a:ea typeface="標楷體" panose="03000509000000000000" pitchFamily="65" charset="-120"/>
                        </a:rPr>
                        <a:t>K</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r>
                        <a:rPr lang="en-US" altLang="zh-TW" sz="1400" b="0" kern="1200" spc="-100" baseline="0" dirty="0">
                          <a:solidFill>
                            <a:srgbClr val="000000"/>
                          </a:solidFill>
                          <a:latin typeface="標楷體" panose="03000509000000000000" pitchFamily="65" charset="-120"/>
                          <a:ea typeface="標楷體" panose="03000509000000000000" pitchFamily="65" charset="-120"/>
                        </a:rPr>
                        <a:t>L</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r>
                        <a:rPr lang="en-US" altLang="zh-TW" sz="1400" b="0" kern="1200" spc="-100" baseline="0" dirty="0">
                          <a:solidFill>
                            <a:srgbClr val="000000"/>
                          </a:solidFill>
                          <a:latin typeface="標楷體" panose="03000509000000000000" pitchFamily="65" charset="-120"/>
                          <a:ea typeface="標楷體" panose="03000509000000000000" pitchFamily="65" charset="-120"/>
                        </a:rPr>
                        <a:t>M</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r>
                        <a:rPr lang="en-US" altLang="zh-TW" sz="1400" b="0" kern="1200" spc="-100" baseline="0" dirty="0">
                          <a:solidFill>
                            <a:srgbClr val="000000"/>
                          </a:solidFill>
                          <a:latin typeface="標楷體" panose="03000509000000000000" pitchFamily="65" charset="-120"/>
                          <a:ea typeface="標楷體" panose="03000509000000000000" pitchFamily="65" charset="-120"/>
                        </a:rPr>
                        <a:t>N</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r>
                        <a:rPr lang="en-US" altLang="zh-TW" sz="1400" b="0" kern="1200" spc="-100" baseline="0" dirty="0">
                          <a:solidFill>
                            <a:srgbClr val="000000"/>
                          </a:solidFill>
                          <a:latin typeface="標楷體" panose="03000509000000000000" pitchFamily="65" charset="-120"/>
                          <a:ea typeface="標楷體" panose="03000509000000000000" pitchFamily="65" charset="-120"/>
                        </a:rPr>
                        <a:t>O</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r>
                        <a:rPr lang="en-US" altLang="zh-TW" sz="1400" b="0" kern="1200" spc="-100" baseline="0" dirty="0">
                          <a:solidFill>
                            <a:srgbClr val="000000"/>
                          </a:solidFill>
                          <a:latin typeface="標楷體" panose="03000509000000000000" pitchFamily="65" charset="-120"/>
                          <a:ea typeface="標楷體" panose="03000509000000000000" pitchFamily="65" charset="-120"/>
                        </a:rPr>
                        <a:t>P</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TW" sz="1400" b="0" kern="1200" spc="-100" baseline="0" dirty="0">
                          <a:solidFill>
                            <a:srgbClr val="000000"/>
                          </a:solidFill>
                          <a:latin typeface="標楷體" panose="03000509000000000000" pitchFamily="65" charset="-120"/>
                          <a:ea typeface="標楷體" panose="03000509000000000000" pitchFamily="65" charset="-120"/>
                        </a:rPr>
                        <a:t>Q</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p>
                      <a:endParaRPr lang="zh-TW" altLang="en-US" sz="1400" b="0" kern="1200" spc="-100" baseline="0" dirty="0">
                        <a:solidFill>
                          <a:srgbClr val="000000"/>
                        </a:solidFill>
                        <a:latin typeface="標楷體" panose="03000509000000000000" pitchFamily="65" charset="-120"/>
                        <a:ea typeface="標楷體" panose="03000509000000000000" pitchFamily="65" charset="-120"/>
                      </a:endParaRP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TW" sz="1400" b="0" kern="1200" spc="-100" baseline="0" dirty="0">
                          <a:solidFill>
                            <a:srgbClr val="000000"/>
                          </a:solidFill>
                          <a:latin typeface="標楷體" panose="03000509000000000000" pitchFamily="65" charset="-120"/>
                          <a:ea typeface="標楷體" panose="03000509000000000000" pitchFamily="65" charset="-120"/>
                        </a:rPr>
                        <a:t>R</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p>
                      <a:endParaRPr lang="zh-TW" altLang="en-US" sz="1400" b="0" kern="1200" spc="-100" baseline="0" dirty="0">
                        <a:solidFill>
                          <a:srgbClr val="000000"/>
                        </a:solidFill>
                        <a:latin typeface="標楷體" panose="03000509000000000000" pitchFamily="65" charset="-120"/>
                        <a:ea typeface="標楷體" panose="03000509000000000000" pitchFamily="65" charset="-120"/>
                      </a:endParaRP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TW" sz="1400" b="0" kern="1200" spc="-100" baseline="0" dirty="0">
                          <a:solidFill>
                            <a:srgbClr val="000000"/>
                          </a:solidFill>
                          <a:latin typeface="標楷體" panose="03000509000000000000" pitchFamily="65" charset="-120"/>
                          <a:ea typeface="標楷體" panose="03000509000000000000" pitchFamily="65" charset="-120"/>
                        </a:rPr>
                        <a:t>S</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p>
                      <a:endParaRPr lang="zh-TW" altLang="en-US" sz="1400" b="0" kern="1200" spc="-100" baseline="0" dirty="0">
                        <a:solidFill>
                          <a:srgbClr val="000000"/>
                        </a:solidFill>
                        <a:latin typeface="標楷體" panose="03000509000000000000" pitchFamily="65" charset="-120"/>
                        <a:ea typeface="標楷體" panose="03000509000000000000" pitchFamily="65" charset="-120"/>
                      </a:endParaRP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r>
                        <a:rPr lang="en-US" altLang="zh-TW" sz="1400" b="0" kern="1200" spc="-100" baseline="0" dirty="0">
                          <a:solidFill>
                            <a:srgbClr val="000000"/>
                          </a:solidFill>
                          <a:latin typeface="標楷體" panose="03000509000000000000" pitchFamily="65" charset="-120"/>
                          <a:ea typeface="標楷體" panose="03000509000000000000" pitchFamily="65" charset="-120"/>
                        </a:rPr>
                        <a:t>T</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TW" sz="1400" b="0" kern="1200" spc="-100" baseline="0" dirty="0">
                          <a:solidFill>
                            <a:srgbClr val="000000"/>
                          </a:solidFill>
                          <a:latin typeface="標楷體" panose="03000509000000000000" pitchFamily="65" charset="-120"/>
                          <a:ea typeface="標楷體" panose="03000509000000000000" pitchFamily="65" charset="-120"/>
                        </a:rPr>
                        <a:t>U</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p>
                      <a:endParaRPr lang="zh-TW" altLang="en-US" sz="1400" b="0" kern="1200" spc="-100" baseline="0" dirty="0">
                        <a:solidFill>
                          <a:srgbClr val="000000"/>
                        </a:solidFill>
                        <a:latin typeface="標楷體" panose="03000509000000000000" pitchFamily="65" charset="-120"/>
                        <a:ea typeface="標楷體" panose="03000509000000000000" pitchFamily="65" charset="-120"/>
                      </a:endParaRP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TW" sz="1400" b="0" kern="1200" spc="-100" baseline="0" dirty="0">
                          <a:solidFill>
                            <a:srgbClr val="000000"/>
                          </a:solidFill>
                          <a:latin typeface="標楷體" panose="03000509000000000000" pitchFamily="65" charset="-120"/>
                          <a:ea typeface="標楷體" panose="03000509000000000000" pitchFamily="65" charset="-120"/>
                        </a:rPr>
                        <a:t>V</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p>
                      <a:endParaRPr lang="zh-TW" altLang="en-US" sz="1400" b="0" kern="1200" spc="-100" baseline="0" dirty="0">
                        <a:solidFill>
                          <a:srgbClr val="000000"/>
                        </a:solidFill>
                        <a:latin typeface="標楷體" panose="03000509000000000000" pitchFamily="65" charset="-120"/>
                        <a:ea typeface="標楷體" panose="03000509000000000000" pitchFamily="65" charset="-120"/>
                      </a:endParaRP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TW" sz="1400" b="0" kern="1200" spc="-100" baseline="0" dirty="0">
                          <a:solidFill>
                            <a:srgbClr val="000000"/>
                          </a:solidFill>
                          <a:latin typeface="標楷體" panose="03000509000000000000" pitchFamily="65" charset="-120"/>
                          <a:ea typeface="標楷體" panose="03000509000000000000" pitchFamily="65" charset="-120"/>
                        </a:rPr>
                        <a:t>W</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p>
                      <a:endParaRPr lang="zh-TW" altLang="en-US" sz="1400" b="0" kern="1200" spc="-100" baseline="0" dirty="0">
                        <a:solidFill>
                          <a:srgbClr val="000000"/>
                        </a:solidFill>
                        <a:latin typeface="標楷體" panose="03000509000000000000" pitchFamily="65" charset="-120"/>
                        <a:ea typeface="標楷體" panose="03000509000000000000" pitchFamily="65" charset="-120"/>
                      </a:endParaRP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TW" sz="1400" b="0" kern="1200" spc="-100" baseline="0" dirty="0">
                          <a:solidFill>
                            <a:srgbClr val="000000"/>
                          </a:solidFill>
                          <a:latin typeface="標楷體" panose="03000509000000000000" pitchFamily="65" charset="-120"/>
                          <a:ea typeface="標楷體" panose="03000509000000000000" pitchFamily="65" charset="-120"/>
                        </a:rPr>
                        <a:t>X</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p>
                      <a:endParaRPr lang="zh-TW" altLang="en-US" sz="1400" b="0" kern="1200" spc="-100" baseline="0" dirty="0">
                        <a:solidFill>
                          <a:srgbClr val="000000"/>
                        </a:solidFill>
                        <a:latin typeface="標楷體" panose="03000509000000000000" pitchFamily="65" charset="-120"/>
                        <a:ea typeface="標楷體" panose="03000509000000000000" pitchFamily="65" charset="-120"/>
                      </a:endParaRP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r>
                        <a:rPr lang="en-US" altLang="zh-TW" sz="1400" b="0" kern="1200" spc="-100" baseline="0" dirty="0">
                          <a:solidFill>
                            <a:srgbClr val="000000"/>
                          </a:solidFill>
                          <a:latin typeface="標楷體" panose="03000509000000000000" pitchFamily="65" charset="-120"/>
                          <a:ea typeface="標楷體" panose="03000509000000000000" pitchFamily="65" charset="-120"/>
                        </a:rPr>
                        <a:t>Y</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r>
                        <a:rPr lang="en-US" altLang="zh-TW" sz="1400" b="0" kern="1200" spc="-100" baseline="0" dirty="0">
                          <a:solidFill>
                            <a:srgbClr val="000000"/>
                          </a:solidFill>
                          <a:latin typeface="標楷體" panose="03000509000000000000" pitchFamily="65" charset="-120"/>
                          <a:ea typeface="標楷體" panose="03000509000000000000" pitchFamily="65" charset="-120"/>
                        </a:rPr>
                        <a:t>Z</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p>
                      <a:endParaRPr lang="zh-TW" altLang="en-US" sz="1400" b="0" kern="1200" spc="-100" baseline="0" dirty="0">
                        <a:solidFill>
                          <a:srgbClr val="000000"/>
                        </a:solidFill>
                        <a:latin typeface="標楷體" panose="03000509000000000000" pitchFamily="65" charset="-120"/>
                        <a:ea typeface="標楷體" panose="03000509000000000000" pitchFamily="65" charset="-120"/>
                      </a:endParaRP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TW" sz="1400" b="0" kern="1200" spc="-100" baseline="0" dirty="0">
                          <a:solidFill>
                            <a:srgbClr val="000000"/>
                          </a:solidFill>
                          <a:latin typeface="標楷體" panose="03000509000000000000" pitchFamily="65" charset="-120"/>
                          <a:ea typeface="標楷體" panose="03000509000000000000" pitchFamily="65" charset="-120"/>
                        </a:rPr>
                        <a:t>AA</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p>
                      <a:endParaRPr lang="zh-TW" altLang="en-US" sz="1400" b="0" kern="1200" spc="-100" baseline="0" dirty="0">
                        <a:solidFill>
                          <a:srgbClr val="000000"/>
                        </a:solidFill>
                        <a:latin typeface="標楷體" panose="03000509000000000000" pitchFamily="65" charset="-120"/>
                        <a:ea typeface="標楷體" panose="03000509000000000000" pitchFamily="65" charset="-120"/>
                      </a:endParaRP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TW" sz="1400" b="0" kern="1200" spc="-100" baseline="0" dirty="0">
                          <a:solidFill>
                            <a:srgbClr val="000000"/>
                          </a:solidFill>
                          <a:latin typeface="標楷體" panose="03000509000000000000" pitchFamily="65" charset="-120"/>
                          <a:ea typeface="標楷體" panose="03000509000000000000" pitchFamily="65" charset="-120"/>
                        </a:rPr>
                        <a:t>BB</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p>
                      <a:endParaRPr lang="zh-TW" altLang="en-US" sz="1400" b="0" kern="1200" spc="-100" baseline="0" dirty="0">
                        <a:solidFill>
                          <a:srgbClr val="000000"/>
                        </a:solidFill>
                        <a:latin typeface="標楷體" panose="03000509000000000000" pitchFamily="65" charset="-120"/>
                        <a:ea typeface="標楷體" panose="03000509000000000000" pitchFamily="65" charset="-120"/>
                      </a:endParaRP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TW" sz="1400" b="0" kern="1200" spc="-100" baseline="0" dirty="0">
                          <a:solidFill>
                            <a:srgbClr val="000000"/>
                          </a:solidFill>
                          <a:latin typeface="標楷體" panose="03000509000000000000" pitchFamily="65" charset="-120"/>
                          <a:ea typeface="標楷體" panose="03000509000000000000" pitchFamily="65" charset="-120"/>
                        </a:rPr>
                        <a:t>CC</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p>
                      <a:endParaRPr lang="zh-TW" altLang="en-US" sz="1400" b="0" kern="1200" spc="-100" baseline="0" dirty="0">
                        <a:solidFill>
                          <a:srgbClr val="000000"/>
                        </a:solidFill>
                        <a:latin typeface="標楷體" panose="03000509000000000000" pitchFamily="65" charset="-120"/>
                        <a:ea typeface="標楷體" panose="03000509000000000000" pitchFamily="65" charset="-120"/>
                      </a:endParaRP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400" b="0" kern="1200" spc="-100" baseline="0" dirty="0">
                          <a:solidFill>
                            <a:srgbClr val="000000"/>
                          </a:solidFill>
                          <a:latin typeface="標楷體" panose="03000509000000000000" pitchFamily="65" charset="-120"/>
                          <a:ea typeface="標楷體" panose="03000509000000000000" pitchFamily="65" charset="-120"/>
                        </a:rPr>
                        <a:t>DD</a:t>
                      </a:r>
                      <a:r>
                        <a:rPr lang="zh-TW" altLang="en-US" sz="1400" b="0" kern="1200" spc="-100" baseline="0" dirty="0">
                          <a:solidFill>
                            <a:srgbClr val="000000"/>
                          </a:solidFill>
                          <a:latin typeface="標楷體" panose="03000509000000000000" pitchFamily="65" charset="-120"/>
                          <a:ea typeface="標楷體" panose="03000509000000000000" pitchFamily="65" charset="-120"/>
                        </a:rPr>
                        <a:t>校免</a:t>
                      </a:r>
                    </a:p>
                    <a:p>
                      <a:endParaRPr lang="zh-TW" altLang="en-US" sz="1400" b="0" kern="1200" spc="-100" baseline="0" dirty="0">
                        <a:solidFill>
                          <a:srgbClr val="000000"/>
                        </a:solidFill>
                        <a:latin typeface="標楷體" panose="03000509000000000000" pitchFamily="65" charset="-120"/>
                        <a:ea typeface="標楷體" panose="03000509000000000000" pitchFamily="65" charset="-120"/>
                      </a:endParaRPr>
                    </a:p>
                  </a:txBody>
                  <a:tcPr marL="51424" marR="51424" marT="34250" marB="3425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extLst>
                  <a:ext uri="{0D108BD9-81ED-4DB2-BD59-A6C34878D82A}">
                    <a16:rowId xmlns:a16="http://schemas.microsoft.com/office/drawing/2014/main" xmlns="" val="10001"/>
                  </a:ext>
                </a:extLst>
              </a:tr>
            </a:tbl>
          </a:graphicData>
        </a:graphic>
      </p:graphicFrame>
      <p:sp>
        <p:nvSpPr>
          <p:cNvPr id="4" name="向上箭號圖說文字 3"/>
          <p:cNvSpPr/>
          <p:nvPr/>
        </p:nvSpPr>
        <p:spPr>
          <a:xfrm>
            <a:off x="406846" y="4416527"/>
            <a:ext cx="1146966" cy="2054019"/>
          </a:xfrm>
          <a:prstGeom prst="upArrowCallout">
            <a:avLst>
              <a:gd name="adj1" fmla="val 25000"/>
              <a:gd name="adj2" fmla="val 25000"/>
              <a:gd name="adj3" fmla="val 25000"/>
              <a:gd name="adj4" fmla="val 54490"/>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丙生</a:t>
            </a:r>
            <a:r>
              <a:rPr kumimoji="0" lang="zh-TW" altLang="en-US" sz="1800" b="0" i="0" u="sng"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標楷體" panose="03000509000000000000" pitchFamily="65" charset="-120"/>
                <a:ea typeface="標楷體" panose="03000509000000000000" pitchFamily="65" charset="-120"/>
                <a:cs typeface="+mn-cs"/>
              </a:rPr>
              <a:t>想</a:t>
            </a:r>
            <a:r>
              <a:rPr kumimoji="0" lang="zh-TW" altLang="en-US" sz="18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將</a:t>
            </a:r>
            <a:r>
              <a:rPr kumimoji="0" lang="en-US" altLang="zh-TW" sz="18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
            </a:r>
            <a:br>
              <a:rPr kumimoji="0" lang="en-US" altLang="zh-TW" sz="18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br>
            <a:r>
              <a:rPr kumimoji="0" lang="zh-TW" altLang="en-US" sz="18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特招志願</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8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放第</a:t>
            </a:r>
            <a:r>
              <a:rPr kumimoji="0" lang="en-US" altLang="zh-TW" sz="18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2-3</a:t>
            </a:r>
            <a:r>
              <a:rPr kumimoji="0" lang="zh-TW" altLang="en-US" sz="18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rPr>
              <a:t>志願之間</a:t>
            </a:r>
            <a:endParaRPr kumimoji="0" lang="en-US" altLang="zh-TW" sz="18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cs typeface="+mn-cs"/>
            </a:endParaRPr>
          </a:p>
        </p:txBody>
      </p:sp>
      <p:sp>
        <p:nvSpPr>
          <p:cNvPr id="116836" name="文字方塊 3"/>
          <p:cNvSpPr txBox="1">
            <a:spLocks noChangeArrowheads="1"/>
          </p:cNvSpPr>
          <p:nvPr/>
        </p:nvSpPr>
        <p:spPr bwMode="auto">
          <a:xfrm>
            <a:off x="3842991" y="5632666"/>
            <a:ext cx="5732172" cy="784830"/>
          </a:xfrm>
          <a:prstGeom prst="rect">
            <a:avLst/>
          </a:prstGeom>
          <a:solidFill>
            <a:srgbClr val="FFFFCC"/>
          </a:solidFill>
          <a:ln w="38100">
            <a:solidFill>
              <a:srgbClr val="0070C0"/>
            </a:solidFill>
            <a:miter lim="800000"/>
            <a:headEnd/>
            <a:tailEnd/>
          </a:ln>
        </p:spPr>
        <p:txBody>
          <a:bodyPr wrap="square">
            <a:spAutoFit/>
          </a:bodyPr>
          <a:lstStyle>
            <a:lvl1pPr>
              <a:spcBef>
                <a:spcPts val="1800"/>
              </a:spcBef>
              <a:buFont typeface="Arial" pitchFamily="34" charset="0"/>
              <a:buChar char="•"/>
              <a:defRPr sz="2400">
                <a:solidFill>
                  <a:schemeClr val="tx1"/>
                </a:solidFill>
                <a:latin typeface="Microsoft JhengHei UI" pitchFamily="34" charset="-120"/>
                <a:ea typeface="Microsoft JhengHei UI" pitchFamily="34" charset="-120"/>
              </a:defRPr>
            </a:lvl1pPr>
            <a:lvl2pPr marL="742950" indent="-285750">
              <a:spcBef>
                <a:spcPts val="1200"/>
              </a:spcBef>
              <a:buFont typeface="Arial" pitchFamily="34" charset="0"/>
              <a:buChar char="•"/>
              <a:defRPr sz="2000">
                <a:solidFill>
                  <a:schemeClr val="tx1"/>
                </a:solidFill>
                <a:latin typeface="Microsoft JhengHei UI" pitchFamily="34" charset="-120"/>
                <a:ea typeface="Microsoft JhengHei UI" pitchFamily="34" charset="-120"/>
              </a:defRPr>
            </a:lvl2pPr>
            <a:lvl3pPr marL="1143000" indent="-228600">
              <a:spcBef>
                <a:spcPts val="800"/>
              </a:spcBef>
              <a:buFont typeface="Arial" pitchFamily="34" charset="0"/>
              <a:buChar char="•"/>
              <a:defRPr>
                <a:solidFill>
                  <a:schemeClr val="tx1"/>
                </a:solidFill>
                <a:latin typeface="Microsoft JhengHei UI" pitchFamily="34" charset="-120"/>
                <a:ea typeface="Microsoft JhengHei UI" pitchFamily="34" charset="-120"/>
              </a:defRPr>
            </a:lvl3pPr>
            <a:lvl4pPr marL="1600200" indent="-228600">
              <a:spcBef>
                <a:spcPts val="600"/>
              </a:spcBef>
              <a:buFont typeface="Arial" pitchFamily="34" charset="0"/>
              <a:buChar char="•"/>
              <a:defRPr sz="1600">
                <a:solidFill>
                  <a:schemeClr val="tx1"/>
                </a:solidFill>
                <a:latin typeface="Microsoft JhengHei UI" pitchFamily="34" charset="-120"/>
                <a:ea typeface="Microsoft JhengHei UI" pitchFamily="34" charset="-120"/>
              </a:defRPr>
            </a:lvl4pPr>
            <a:lvl5pPr marL="2057400" indent="-228600">
              <a:spcBef>
                <a:spcPts val="600"/>
              </a:spcBef>
              <a:buFont typeface="Arial" pitchFamily="34" charset="0"/>
              <a:buChar char="•"/>
              <a:defRPr sz="1600">
                <a:solidFill>
                  <a:schemeClr val="tx1"/>
                </a:solidFill>
                <a:latin typeface="Microsoft JhengHei UI" pitchFamily="34" charset="-120"/>
                <a:ea typeface="Microsoft JhengHei UI" pitchFamily="34" charset="-120"/>
              </a:defRPr>
            </a:lvl5pPr>
            <a:lvl6pPr marL="2514600" indent="-228600" eaLnBrk="0" fontAlgn="base" hangingPunct="0">
              <a:spcBef>
                <a:spcPts val="600"/>
              </a:spcBef>
              <a:spcAft>
                <a:spcPct val="0"/>
              </a:spcAft>
              <a:buFont typeface="Arial" pitchFamily="34" charset="0"/>
              <a:buChar char="•"/>
              <a:defRPr sz="1600">
                <a:solidFill>
                  <a:schemeClr val="tx1"/>
                </a:solidFill>
                <a:latin typeface="Microsoft JhengHei UI" pitchFamily="34" charset="-120"/>
                <a:ea typeface="Microsoft JhengHei UI" pitchFamily="34" charset="-120"/>
              </a:defRPr>
            </a:lvl6pPr>
            <a:lvl7pPr marL="2971800" indent="-228600" eaLnBrk="0" fontAlgn="base" hangingPunct="0">
              <a:spcBef>
                <a:spcPts val="600"/>
              </a:spcBef>
              <a:spcAft>
                <a:spcPct val="0"/>
              </a:spcAft>
              <a:buFont typeface="Arial" pitchFamily="34" charset="0"/>
              <a:buChar char="•"/>
              <a:defRPr sz="1600">
                <a:solidFill>
                  <a:schemeClr val="tx1"/>
                </a:solidFill>
                <a:latin typeface="Microsoft JhengHei UI" pitchFamily="34" charset="-120"/>
                <a:ea typeface="Microsoft JhengHei UI" pitchFamily="34" charset="-120"/>
              </a:defRPr>
            </a:lvl7pPr>
            <a:lvl8pPr marL="3429000" indent="-228600" eaLnBrk="0" fontAlgn="base" hangingPunct="0">
              <a:spcBef>
                <a:spcPts val="600"/>
              </a:spcBef>
              <a:spcAft>
                <a:spcPct val="0"/>
              </a:spcAft>
              <a:buFont typeface="Arial" pitchFamily="34" charset="0"/>
              <a:buChar char="•"/>
              <a:defRPr sz="1600">
                <a:solidFill>
                  <a:schemeClr val="tx1"/>
                </a:solidFill>
                <a:latin typeface="Microsoft JhengHei UI" pitchFamily="34" charset="-120"/>
                <a:ea typeface="Microsoft JhengHei UI" pitchFamily="34" charset="-120"/>
              </a:defRPr>
            </a:lvl8pPr>
            <a:lvl9pPr marL="3886200" indent="-228600" eaLnBrk="0" fontAlgn="base" hangingPunct="0">
              <a:spcBef>
                <a:spcPts val="600"/>
              </a:spcBef>
              <a:spcAft>
                <a:spcPct val="0"/>
              </a:spcAft>
              <a:buFont typeface="Arial" pitchFamily="34" charset="0"/>
              <a:buChar char="•"/>
              <a:defRPr sz="1600">
                <a:solidFill>
                  <a:schemeClr val="tx1"/>
                </a:solidFill>
                <a:latin typeface="Microsoft JhengHei UI" pitchFamily="34" charset="-120"/>
                <a:ea typeface="Microsoft JhengHei UI"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itchFamily="34" charset="0"/>
              <a:buNone/>
              <a:tabLst/>
              <a:defRPr/>
            </a:pPr>
            <a:r>
              <a:rPr kumimoji="0" lang="zh-TW" altLang="en-US" sz="1800" b="0" i="0" u="none" strike="noStrike" kern="1200" cap="none" spc="0" normalizeH="0" baseline="0" noProof="0" dirty="0">
                <a:ln>
                  <a:noFill/>
                </a:ln>
                <a:solidFill>
                  <a:srgbClr val="000000"/>
                </a:solidFill>
                <a:effectLst/>
                <a:uLnTx/>
                <a:uFillTx/>
                <a:latin typeface="Times New Roman" pitchFamily="18" charset="0"/>
                <a:ea typeface="標楷體" pitchFamily="65" charset="-120"/>
                <a:cs typeface="Times New Roman" pitchFamily="18" charset="0"/>
              </a:rPr>
              <a:t>特招志願卡選填方式：</a:t>
            </a:r>
            <a:r>
              <a:rPr kumimoji="0" lang="zh-TW" altLang="en-US" sz="1350" b="0" i="0" u="sng" strike="noStrike" kern="1200" cap="none" spc="0" normalizeH="0" baseline="0" noProof="0" dirty="0">
                <a:ln>
                  <a:noFill/>
                </a:ln>
                <a:solidFill>
                  <a:srgbClr val="FF0000"/>
                </a:solidFill>
                <a:effectLst/>
                <a:uLnTx/>
                <a:uFillTx/>
                <a:latin typeface="Times New Roman" pitchFamily="18" charset="0"/>
                <a:ea typeface="標楷體" pitchFamily="65" charset="-120"/>
                <a:cs typeface="Times New Roman" pitchFamily="18" charset="0"/>
              </a:rPr>
              <a:t>此例為：特色招生班置於丙生的免試志願表第「</a:t>
            </a:r>
            <a:r>
              <a:rPr kumimoji="0" lang="en-US" altLang="zh-TW" sz="1350" b="0" i="0" u="sng"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Times New Roman" pitchFamily="18" charset="0"/>
                <a:ea typeface="標楷體" pitchFamily="65" charset="-120"/>
                <a:cs typeface="Times New Roman" pitchFamily="18" charset="0"/>
              </a:rPr>
              <a:t>2</a:t>
            </a:r>
            <a:r>
              <a:rPr kumimoji="0" lang="zh-TW" altLang="en-US" sz="1350" b="0" i="0" u="sng" strike="noStrike" kern="1200" cap="none" spc="0" normalizeH="0" baseline="0" noProof="0" dirty="0">
                <a:ln>
                  <a:noFill/>
                </a:ln>
                <a:solidFill>
                  <a:srgbClr val="FF0000"/>
                </a:solidFill>
                <a:effectLst/>
                <a:uLnTx/>
                <a:uFillTx/>
                <a:latin typeface="Times New Roman" pitchFamily="18" charset="0"/>
                <a:ea typeface="標楷體" pitchFamily="65" charset="-120"/>
                <a:cs typeface="Times New Roman" pitchFamily="18" charset="0"/>
              </a:rPr>
              <a:t>」志願之後</a:t>
            </a:r>
            <a:r>
              <a:rPr kumimoji="0" lang="zh-TW" altLang="en-US" sz="1350" b="0" i="0" u="none" strike="noStrike" kern="1200" cap="none" spc="0" normalizeH="0" baseline="0" noProof="0" dirty="0">
                <a:ln>
                  <a:noFill/>
                </a:ln>
                <a:solidFill>
                  <a:srgbClr val="000000"/>
                </a:solidFill>
                <a:effectLst/>
                <a:uLnTx/>
                <a:uFillTx/>
                <a:latin typeface="Times New Roman" pitchFamily="18" charset="0"/>
                <a:ea typeface="標楷體" pitchFamily="65" charset="-120"/>
                <a:cs typeface="Times New Roman" pitchFamily="18" charset="0"/>
              </a:rPr>
              <a:t>，且該特招志願不計列於免試的志願數，也就是特招的志願沒有採計志願序積分</a:t>
            </a:r>
            <a:endParaRPr kumimoji="0" lang="zh-TW" altLang="en-US" sz="1350" b="0" i="0" u="none" strike="noStrike" kern="1200" cap="none" spc="0" normalizeH="0" baseline="0" noProof="0" dirty="0">
              <a:ln>
                <a:noFill/>
              </a:ln>
              <a:solidFill>
                <a:srgbClr val="000000"/>
              </a:solidFill>
              <a:effectLst/>
              <a:uLnTx/>
              <a:uFillTx/>
              <a:latin typeface="Tw Cen MT" pitchFamily="34" charset="0"/>
              <a:ea typeface="標楷體" pitchFamily="65" charset="-120"/>
              <a:cs typeface="Times New Roman" pitchFamily="18" charset="0"/>
            </a:endParaRPr>
          </a:p>
        </p:txBody>
      </p:sp>
      <p:sp>
        <p:nvSpPr>
          <p:cNvPr id="210020" name="文字方塊 2"/>
          <p:cNvSpPr txBox="1">
            <a:spLocks noChangeArrowheads="1"/>
          </p:cNvSpPr>
          <p:nvPr/>
        </p:nvSpPr>
        <p:spPr bwMode="auto">
          <a:xfrm>
            <a:off x="3951686" y="4313497"/>
            <a:ext cx="801101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ts val="1800"/>
              </a:spcBef>
              <a:buFont typeface="Arial" panose="020B0604020202020204" pitchFamily="34" charset="0"/>
              <a:buChar char="•"/>
              <a:defRPr sz="2400">
                <a:solidFill>
                  <a:schemeClr val="tx1"/>
                </a:solidFill>
                <a:latin typeface="Microsoft JhengHei UI" panose="020B0604030504040204" pitchFamily="34" charset="-120"/>
                <a:ea typeface="Microsoft JhengHei UI" panose="020B0604030504040204" pitchFamily="34" charset="-120"/>
              </a:defRPr>
            </a:lvl1pPr>
            <a:lvl2pPr marL="742950" indent="-285750">
              <a:spcBef>
                <a:spcPts val="1200"/>
              </a:spcBef>
              <a:buFont typeface="Arial" panose="020B0604020202020204" pitchFamily="34" charset="0"/>
              <a:buChar char="•"/>
              <a:defRPr sz="2000">
                <a:solidFill>
                  <a:schemeClr val="tx1"/>
                </a:solidFill>
                <a:latin typeface="Microsoft JhengHei UI" panose="020B0604030504040204" pitchFamily="34" charset="-120"/>
                <a:ea typeface="Microsoft JhengHei UI" panose="020B0604030504040204" pitchFamily="34" charset="-120"/>
              </a:defRPr>
            </a:lvl2pPr>
            <a:lvl3pPr marL="1143000" indent="-228600">
              <a:spcBef>
                <a:spcPts val="800"/>
              </a:spcBef>
              <a:buFont typeface="Arial" panose="020B0604020202020204" pitchFamily="34" charset="0"/>
              <a:buChar char="•"/>
              <a:defRPr>
                <a:solidFill>
                  <a:schemeClr val="tx1"/>
                </a:solidFill>
                <a:latin typeface="Microsoft JhengHei UI" panose="020B0604030504040204" pitchFamily="34" charset="-120"/>
                <a:ea typeface="Microsoft JhengHei UI" panose="020B0604030504040204" pitchFamily="34" charset="-120"/>
              </a:defRPr>
            </a:lvl3pPr>
            <a:lvl4pPr marL="16002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4pPr>
            <a:lvl5pPr marL="2057400" indent="-228600">
              <a:spcBef>
                <a:spcPts val="600"/>
              </a:spcBef>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5pPr>
            <a:lvl6pPr marL="25146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6pPr>
            <a:lvl7pPr marL="29718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7pPr>
            <a:lvl8pPr marL="34290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8pPr>
            <a:lvl9pPr marL="3886200" indent="-228600" eaLnBrk="0" fontAlgn="base" hangingPunct="0">
              <a:spcBef>
                <a:spcPts val="600"/>
              </a:spcBef>
              <a:spcAft>
                <a:spcPct val="0"/>
              </a:spcAft>
              <a:buFont typeface="Arial" panose="020B0604020202020204" pitchFamily="34" charset="0"/>
              <a:buChar char="•"/>
              <a:defRPr sz="1600">
                <a:solidFill>
                  <a:schemeClr val="tx1"/>
                </a:solidFill>
                <a:latin typeface="Microsoft JhengHei UI" panose="020B0604030504040204" pitchFamily="34" charset="-120"/>
                <a:ea typeface="Microsoft JhengHei UI" panose="020B0604030504040204" pitchFamily="34" charset="-120"/>
              </a:defRPr>
            </a:lvl9pPr>
          </a:lstStyle>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zh-TW"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標楷體" panose="03000509000000000000" pitchFamily="65" charset="-120"/>
                <a:cs typeface="Times New Roman" panose="02020603050405020304" pitchFamily="18" charset="0"/>
              </a:rPr>
              <a:t>丙生報名免試入學</a:t>
            </a:r>
            <a:r>
              <a:rPr kumimoji="0" lang="en-US" altLang="zh-TW" sz="2400" b="0" i="0" u="none" strike="noStrike" kern="1200" cap="none" spc="0" normalizeH="0" baseline="0" noProof="0" dirty="0">
                <a:ln>
                  <a:noFill/>
                </a:ln>
                <a:solidFill>
                  <a:srgbClr val="000000"/>
                </a:solidFill>
                <a:effectLst/>
                <a:uLnTx/>
                <a:uFillTx/>
                <a:latin typeface="Times New Roman" panose="02020603050405020304" pitchFamily="18" charset="0"/>
                <a:ea typeface="標楷體" panose="03000509000000000000" pitchFamily="65" charset="-120"/>
                <a:cs typeface="Times New Roman" panose="02020603050405020304" pitchFamily="18" charset="0"/>
              </a:rPr>
              <a:t>+</a:t>
            </a:r>
            <a:r>
              <a:rPr kumimoji="0" lang="zh-TW"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標楷體" panose="03000509000000000000" pitchFamily="65" charset="-120"/>
                <a:cs typeface="Times New Roman" panose="02020603050405020304" pitchFamily="18" charset="0"/>
              </a:rPr>
              <a:t>特色招生</a:t>
            </a:r>
            <a:endParaRPr kumimoji="0" lang="en-US" altLang="zh-TW" sz="2400" b="0" i="0" u="none" strike="noStrike" kern="1200" cap="none" spc="0" normalizeH="0" baseline="0" noProof="0" dirty="0">
              <a:ln>
                <a:noFill/>
              </a:ln>
              <a:solidFill>
                <a:srgbClr val="000000"/>
              </a:solidFill>
              <a:effectLst/>
              <a:uLnTx/>
              <a:uFillTx/>
              <a:latin typeface="Times New Roman" panose="02020603050405020304" pitchFamily="18" charset="0"/>
              <a:ea typeface="標楷體" panose="03000509000000000000" pitchFamily="65" charset="-120"/>
              <a:cs typeface="Times New Roman" panose="02020603050405020304" pitchFamily="18" charset="0"/>
            </a:endParaRPr>
          </a:p>
          <a:p>
            <a:pPr marL="0" marR="0" lvl="0" indent="0" algn="l" defTabSz="9144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0" lang="zh-TW"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標楷體" panose="03000509000000000000" pitchFamily="65" charset="-120"/>
                <a:cs typeface="Times New Roman" panose="02020603050405020304" pitchFamily="18" charset="0"/>
              </a:rPr>
              <a:t>（</a:t>
            </a:r>
            <a:r>
              <a:rPr kumimoji="0" lang="zh-TW" alt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標楷體" panose="03000509000000000000" pitchFamily="65" charset="-120"/>
                <a:cs typeface="Times New Roman" panose="02020603050405020304" pitchFamily="18" charset="0"/>
              </a:rPr>
              <a:t>免試選填</a:t>
            </a:r>
            <a:r>
              <a:rPr kumimoji="0" lang="en-US" altLang="zh-TW" sz="2400" b="0" i="0" u="none" strike="noStrike" kern="1200" cap="none" spc="0" normalizeH="0" baseline="0" noProof="0" dirty="0">
                <a:ln>
                  <a:noFill/>
                </a:ln>
                <a:solidFill>
                  <a:srgbClr val="FF0000"/>
                </a:solidFill>
                <a:effectLst/>
                <a:uLnTx/>
                <a:uFillTx/>
                <a:latin typeface="Times New Roman" panose="02020603050405020304" pitchFamily="18" charset="0"/>
                <a:ea typeface="標楷體" panose="03000509000000000000" pitchFamily="65" charset="-120"/>
                <a:cs typeface="Times New Roman" panose="02020603050405020304" pitchFamily="18" charset="0"/>
              </a:rPr>
              <a:t>30 +</a:t>
            </a:r>
            <a:r>
              <a:rPr kumimoji="0" lang="zh-TW" alt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標楷體" panose="03000509000000000000" pitchFamily="65" charset="-120"/>
                <a:cs typeface="Times New Roman" panose="02020603050405020304" pitchFamily="18" charset="0"/>
              </a:rPr>
              <a:t>特招單</a:t>
            </a:r>
            <a:r>
              <a:rPr kumimoji="0" lang="en-US" altLang="zh-TW" sz="2400" b="0" i="0" u="none" strike="noStrike" kern="1200" cap="none" spc="0" normalizeH="0" baseline="0" noProof="0" dirty="0">
                <a:ln>
                  <a:noFill/>
                </a:ln>
                <a:solidFill>
                  <a:srgbClr val="FF0000"/>
                </a:solidFill>
                <a:effectLst/>
                <a:uLnTx/>
                <a:uFillTx/>
                <a:latin typeface="Times New Roman" panose="02020603050405020304" pitchFamily="18" charset="0"/>
                <a:ea typeface="標楷體" panose="03000509000000000000" pitchFamily="65" charset="-120"/>
                <a:cs typeface="Times New Roman" panose="02020603050405020304" pitchFamily="18" charset="0"/>
              </a:rPr>
              <a:t>1</a:t>
            </a:r>
            <a:r>
              <a:rPr kumimoji="0" lang="zh-TW" alt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標楷體" panose="03000509000000000000" pitchFamily="65" charset="-120"/>
                <a:cs typeface="Times New Roman" panose="02020603050405020304" pitchFamily="18" charset="0"/>
              </a:rPr>
              <a:t>→</a:t>
            </a:r>
            <a:r>
              <a:rPr kumimoji="0" lang="en-US" altLang="zh-TW" sz="2400" b="0" i="0" u="none" strike="noStrike" kern="1200" cap="none" spc="0" normalizeH="0" baseline="0" noProof="0" dirty="0">
                <a:ln>
                  <a:noFill/>
                </a:ln>
                <a:solidFill>
                  <a:srgbClr val="FF0000"/>
                </a:solidFill>
                <a:effectLst/>
                <a:uLnTx/>
                <a:uFillTx/>
                <a:latin typeface="Times New Roman" panose="02020603050405020304" pitchFamily="18" charset="0"/>
                <a:ea typeface="標楷體" panose="03000509000000000000" pitchFamily="65" charset="-120"/>
                <a:cs typeface="Times New Roman" panose="02020603050405020304" pitchFamily="18" charset="0"/>
              </a:rPr>
              <a:t>30+1</a:t>
            </a:r>
            <a:r>
              <a:rPr kumimoji="0" lang="zh-TW"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標楷體" panose="03000509000000000000" pitchFamily="65" charset="-120"/>
                <a:cs typeface="Times New Roman" panose="02020603050405020304" pitchFamily="18" charset="0"/>
              </a:rPr>
              <a:t>）</a:t>
            </a:r>
            <a:r>
              <a:rPr kumimoji="0" lang="en-US" altLang="zh-TW" sz="2400" b="0" i="0" u="none" strike="noStrike" kern="1200" cap="none" spc="0" normalizeH="0" baseline="0" noProof="0" dirty="0">
                <a:ln>
                  <a:noFill/>
                </a:ln>
                <a:solidFill>
                  <a:srgbClr val="000000"/>
                </a:solidFill>
                <a:effectLst/>
                <a:uLnTx/>
                <a:uFillTx/>
                <a:latin typeface="Times New Roman" panose="02020603050405020304" pitchFamily="18" charset="0"/>
                <a:ea typeface="標楷體" panose="03000509000000000000" pitchFamily="65" charset="-120"/>
                <a:cs typeface="Times New Roman" panose="02020603050405020304" pitchFamily="18" charset="0"/>
              </a:rPr>
              <a:t/>
            </a:r>
            <a:br>
              <a:rPr kumimoji="0" lang="en-US" altLang="zh-TW" sz="2400" b="0" i="0" u="none" strike="noStrike" kern="1200" cap="none" spc="0" normalizeH="0" baseline="0" noProof="0" dirty="0">
                <a:ln>
                  <a:noFill/>
                </a:ln>
                <a:solidFill>
                  <a:srgbClr val="000000"/>
                </a:solidFill>
                <a:effectLst/>
                <a:uLnTx/>
                <a:uFillTx/>
                <a:latin typeface="Times New Roman" panose="02020603050405020304" pitchFamily="18" charset="0"/>
                <a:ea typeface="標楷體" panose="03000509000000000000" pitchFamily="65" charset="-120"/>
                <a:cs typeface="Times New Roman" panose="02020603050405020304" pitchFamily="18" charset="0"/>
              </a:rPr>
            </a:br>
            <a:r>
              <a:rPr kumimoji="0" lang="zh-TW"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標楷體" panose="03000509000000000000" pitchFamily="65" charset="-120"/>
                <a:cs typeface="Times New Roman" panose="02020603050405020304" pitchFamily="18" charset="0"/>
              </a:rPr>
              <a:t>報名系統自動合成一張志願表，請家長簽名</a:t>
            </a:r>
            <a:endParaRPr kumimoji="0" lang="en-US" altLang="zh-TW" sz="2400" b="0" i="0" u="none" strike="noStrike" kern="1200" cap="none" spc="0" normalizeH="0" baseline="0" noProof="0" dirty="0">
              <a:ln>
                <a:noFill/>
              </a:ln>
              <a:solidFill>
                <a:srgbClr val="000000"/>
              </a:solidFill>
              <a:effectLst/>
              <a:uLnTx/>
              <a:uFillTx/>
              <a:latin typeface="Times New Roman" panose="02020603050405020304" pitchFamily="18" charset="0"/>
              <a:ea typeface="標楷體" panose="03000509000000000000" pitchFamily="65" charset="-120"/>
              <a:cs typeface="Times New Roman" panose="02020603050405020304" pitchFamily="18" charset="0"/>
            </a:endParaRPr>
          </a:p>
        </p:txBody>
      </p:sp>
      <p:sp>
        <p:nvSpPr>
          <p:cNvPr id="8" name="標題 1"/>
          <p:cNvSpPr txBox="1">
            <a:spLocks/>
          </p:cNvSpPr>
          <p:nvPr/>
        </p:nvSpPr>
        <p:spPr bwMode="auto">
          <a:xfrm>
            <a:off x="2690797" y="16486"/>
            <a:ext cx="7007458" cy="1214017"/>
          </a:xfrm>
          <a:prstGeom prst="rect">
            <a:avLst/>
          </a:prstGeom>
          <a:solidFill>
            <a:srgbClr val="4A09ED"/>
          </a:solidFill>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lstStyle>
            <a:lvl1pPr algn="l" rtl="0" eaLnBrk="0" fontAlgn="base" hangingPunct="0">
              <a:lnSpc>
                <a:spcPct val="90000"/>
              </a:lnSpc>
              <a:spcBef>
                <a:spcPct val="0"/>
              </a:spcBef>
              <a:spcAft>
                <a:spcPct val="0"/>
              </a:spcAft>
              <a:defRPr lang="zh-TW" sz="3600" b="1" i="0" kern="1200">
                <a:solidFill>
                  <a:schemeClr val="lt1"/>
                </a:solidFill>
                <a:latin typeface="+mn-lt"/>
                <a:ea typeface="+mn-ea"/>
                <a:cs typeface="+mn-cs"/>
              </a:defRPr>
            </a:lvl1pPr>
            <a:lvl2pPr algn="l" rtl="0" eaLnBrk="0" fontAlgn="base" hangingPunct="0">
              <a:lnSpc>
                <a:spcPct val="90000"/>
              </a:lnSpc>
              <a:spcBef>
                <a:spcPct val="0"/>
              </a:spcBef>
              <a:spcAft>
                <a:spcPct val="0"/>
              </a:spcAft>
              <a:defRPr sz="3600">
                <a:solidFill>
                  <a:schemeClr val="lt1"/>
                </a:solidFill>
                <a:latin typeface="+mn-lt"/>
                <a:ea typeface="+mn-ea"/>
                <a:cs typeface="+mn-cs"/>
              </a:defRPr>
            </a:lvl2pPr>
            <a:lvl3pPr algn="l" rtl="0" eaLnBrk="0" fontAlgn="base" hangingPunct="0">
              <a:lnSpc>
                <a:spcPct val="90000"/>
              </a:lnSpc>
              <a:spcBef>
                <a:spcPct val="0"/>
              </a:spcBef>
              <a:spcAft>
                <a:spcPct val="0"/>
              </a:spcAft>
              <a:defRPr sz="3600">
                <a:solidFill>
                  <a:schemeClr val="lt1"/>
                </a:solidFill>
                <a:latin typeface="+mn-lt"/>
                <a:ea typeface="+mn-ea"/>
                <a:cs typeface="+mn-cs"/>
              </a:defRPr>
            </a:lvl3pPr>
            <a:lvl4pPr algn="l" rtl="0" eaLnBrk="0" fontAlgn="base" hangingPunct="0">
              <a:lnSpc>
                <a:spcPct val="90000"/>
              </a:lnSpc>
              <a:spcBef>
                <a:spcPct val="0"/>
              </a:spcBef>
              <a:spcAft>
                <a:spcPct val="0"/>
              </a:spcAft>
              <a:defRPr sz="3600">
                <a:solidFill>
                  <a:schemeClr val="lt1"/>
                </a:solidFill>
                <a:latin typeface="+mn-lt"/>
                <a:ea typeface="+mn-ea"/>
                <a:cs typeface="+mn-cs"/>
              </a:defRPr>
            </a:lvl4pPr>
            <a:lvl5pPr algn="l" rtl="0" eaLnBrk="0" fontAlgn="base" hangingPunct="0">
              <a:lnSpc>
                <a:spcPct val="90000"/>
              </a:lnSpc>
              <a:spcBef>
                <a:spcPct val="0"/>
              </a:spcBef>
              <a:spcAft>
                <a:spcPct val="0"/>
              </a:spcAft>
              <a:defRPr sz="3600">
                <a:solidFill>
                  <a:schemeClr val="lt1"/>
                </a:solidFill>
                <a:latin typeface="+mn-lt"/>
                <a:ea typeface="+mn-ea"/>
                <a:cs typeface="+mn-cs"/>
              </a:defRPr>
            </a:lvl5pPr>
            <a:lvl6pPr marL="457200" algn="l" rtl="0" fontAlgn="base">
              <a:lnSpc>
                <a:spcPct val="90000"/>
              </a:lnSpc>
              <a:spcBef>
                <a:spcPct val="0"/>
              </a:spcBef>
              <a:spcAft>
                <a:spcPct val="0"/>
              </a:spcAft>
              <a:defRPr sz="3600">
                <a:solidFill>
                  <a:schemeClr val="lt1"/>
                </a:solidFill>
                <a:latin typeface="+mn-lt"/>
                <a:ea typeface="+mn-ea"/>
                <a:cs typeface="+mn-cs"/>
              </a:defRPr>
            </a:lvl6pPr>
            <a:lvl7pPr marL="914400" algn="l" rtl="0" fontAlgn="base">
              <a:lnSpc>
                <a:spcPct val="90000"/>
              </a:lnSpc>
              <a:spcBef>
                <a:spcPct val="0"/>
              </a:spcBef>
              <a:spcAft>
                <a:spcPct val="0"/>
              </a:spcAft>
              <a:defRPr sz="3600">
                <a:solidFill>
                  <a:schemeClr val="lt1"/>
                </a:solidFill>
                <a:latin typeface="+mn-lt"/>
                <a:ea typeface="+mn-ea"/>
                <a:cs typeface="+mn-cs"/>
              </a:defRPr>
            </a:lvl7pPr>
            <a:lvl8pPr marL="1371600" algn="l" rtl="0" fontAlgn="base">
              <a:lnSpc>
                <a:spcPct val="90000"/>
              </a:lnSpc>
              <a:spcBef>
                <a:spcPct val="0"/>
              </a:spcBef>
              <a:spcAft>
                <a:spcPct val="0"/>
              </a:spcAft>
              <a:defRPr sz="3600">
                <a:solidFill>
                  <a:schemeClr val="lt1"/>
                </a:solidFill>
                <a:latin typeface="+mn-lt"/>
                <a:ea typeface="+mn-ea"/>
                <a:cs typeface="+mn-cs"/>
              </a:defRPr>
            </a:lvl8pPr>
            <a:lvl9pPr marL="1828800" algn="l" rtl="0" fontAlgn="base">
              <a:lnSpc>
                <a:spcPct val="90000"/>
              </a:lnSpc>
              <a:spcBef>
                <a:spcPct val="0"/>
              </a:spcBef>
              <a:spcAft>
                <a:spcPct val="0"/>
              </a:spcAft>
              <a:defRPr sz="3600">
                <a:solidFill>
                  <a:schemeClr val="lt1"/>
                </a:solidFill>
                <a:latin typeface="+mn-lt"/>
                <a:ea typeface="+mn-ea"/>
                <a:cs typeface="+mn-cs"/>
              </a:defRPr>
            </a:lvl9pPr>
          </a:lstStyle>
          <a:p>
            <a:pPr marL="0" marR="0" lvl="0" indent="0" algn="ctr" defTabSz="1300163" rtl="0" eaLnBrk="1" fontAlgn="base" latinLnBrk="0" hangingPunct="1">
              <a:lnSpc>
                <a:spcPct val="90000"/>
              </a:lnSpc>
              <a:spcBef>
                <a:spcPct val="0"/>
              </a:spcBef>
              <a:spcAft>
                <a:spcPct val="35000"/>
              </a:spcAft>
              <a:buClrTx/>
              <a:buSzTx/>
              <a:buFontTx/>
              <a:buNone/>
              <a:tabLst/>
              <a:defRPr/>
            </a:pPr>
            <a:r>
              <a:rPr kumimoji="0" lang="en-US" altLang="zh-TW" sz="2700" b="1" i="0" u="none" strike="noStrike" kern="1200" cap="none" spc="0" normalizeH="0" baseline="0" noProof="0" dirty="0">
                <a:ln>
                  <a:noFill/>
                </a:ln>
                <a:solidFill>
                  <a:srgbClr val="FFFFFF"/>
                </a:solidFill>
                <a:effectLst/>
                <a:uLnTx/>
                <a:uFillTx/>
                <a:latin typeface="標楷體" pitchFamily="65" charset="-120"/>
                <a:ea typeface="標楷體" pitchFamily="65" charset="-120"/>
                <a:cs typeface="BiauKai"/>
              </a:rPr>
              <a:t>112</a:t>
            </a:r>
            <a:r>
              <a:rPr kumimoji="0" lang="zh-TW" altLang="en-US" sz="2700" b="1" i="0" u="none" strike="noStrike" kern="1200" cap="none" spc="0" normalizeH="0" baseline="0" noProof="0" dirty="0">
                <a:ln>
                  <a:noFill/>
                </a:ln>
                <a:solidFill>
                  <a:srgbClr val="FFFFFF"/>
                </a:solidFill>
                <a:effectLst/>
                <a:uLnTx/>
                <a:uFillTx/>
                <a:latin typeface="標楷體" pitchFamily="65" charset="-120"/>
                <a:ea typeface="標楷體" pitchFamily="65" charset="-120"/>
                <a:cs typeface="BiauKai"/>
              </a:rPr>
              <a:t>基北區免試入學與特色招生考試分發入學一次分發到位規劃</a:t>
            </a:r>
          </a:p>
        </p:txBody>
      </p:sp>
      <p:pic>
        <p:nvPicPr>
          <p:cNvPr id="9"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551601" y="5632666"/>
            <a:ext cx="1469828" cy="1209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5945176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heel(1)">
                                      <p:cBhvr>
                                        <p:cTn id="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94562" name="群組 6"/>
          <p:cNvGrpSpPr>
            <a:grpSpLocks/>
          </p:cNvGrpSpPr>
          <p:nvPr/>
        </p:nvGrpSpPr>
        <p:grpSpPr bwMode="auto">
          <a:xfrm>
            <a:off x="2512107" y="814491"/>
            <a:ext cx="7421859" cy="3097362"/>
            <a:chOff x="289524" y="-215542"/>
            <a:chExt cx="8229600" cy="1046489"/>
          </a:xfrm>
        </p:grpSpPr>
        <p:sp>
          <p:nvSpPr>
            <p:cNvPr id="4" name="圓角矩形 3"/>
            <p:cNvSpPr/>
            <p:nvPr/>
          </p:nvSpPr>
          <p:spPr>
            <a:xfrm>
              <a:off x="289524" y="-133795"/>
              <a:ext cx="8229600" cy="964742"/>
            </a:xfrm>
            <a:prstGeom prst="roundRect">
              <a:avLst/>
            </a:prstGeom>
            <a:solidFill>
              <a:srgbClr val="A3DEDF"/>
            </a:solidFill>
            <a:scene3d>
              <a:camera prst="orthographicFront"/>
              <a:lightRig rig="threePt" dir="t"/>
            </a:scene3d>
            <a:sp3d>
              <a:bevelT w="381000" h="254000"/>
            </a:sp3d>
          </p:spPr>
          <p:style>
            <a:lnRef idx="0">
              <a:schemeClr val="lt1">
                <a:hueOff val="0"/>
                <a:satOff val="0"/>
                <a:lumOff val="0"/>
                <a:alphaOff val="0"/>
              </a:schemeClr>
            </a:lnRef>
            <a:fillRef idx="3">
              <a:schemeClr val="accent4">
                <a:hueOff val="0"/>
                <a:satOff val="0"/>
                <a:lumOff val="0"/>
                <a:alphaOff val="0"/>
              </a:schemeClr>
            </a:fillRef>
            <a:effectRef idx="2">
              <a:schemeClr val="accent4">
                <a:hueOff val="0"/>
                <a:satOff val="0"/>
                <a:lumOff val="0"/>
                <a:alphaOff val="0"/>
              </a:schemeClr>
            </a:effectRef>
            <a:fontRef idx="minor">
              <a:schemeClr val="lt1"/>
            </a:fontRef>
          </p:style>
        </p:sp>
        <p:sp>
          <p:nvSpPr>
            <p:cNvPr id="5" name="圓角矩形 4"/>
            <p:cNvSpPr/>
            <p:nvPr/>
          </p:nvSpPr>
          <p:spPr>
            <a:xfrm>
              <a:off x="422871" y="-215542"/>
              <a:ext cx="7967950" cy="1046489"/>
            </a:xfrm>
            <a:prstGeom prst="rect">
              <a:avLst/>
            </a:prstGeom>
            <a:scene3d>
              <a:camera prst="orthographicFront"/>
              <a:lightRig rig="threePt" dir="t"/>
            </a:scene3d>
            <a:sp3d>
              <a:bevelT w="254000" h="254000"/>
            </a:sp3d>
          </p:spPr>
          <p:style>
            <a:lnRef idx="0">
              <a:scrgbClr r="0" g="0" b="0"/>
            </a:lnRef>
            <a:fillRef idx="0">
              <a:scrgbClr r="0" g="0" b="0"/>
            </a:fillRef>
            <a:effectRef idx="0">
              <a:scrgbClr r="0" g="0" b="0"/>
            </a:effectRef>
            <a:fontRef idx="minor">
              <a:schemeClr val="lt1"/>
            </a:fontRef>
          </p:style>
          <p:txBody>
            <a:bodyPr lIns="111443" tIns="111443" rIns="111443" bIns="111443" anchor="ctr"/>
            <a:lstStyle/>
            <a:p>
              <a:pPr algn="ctr" defTabSz="1300163">
                <a:spcAft>
                  <a:spcPct val="35000"/>
                </a:spcAft>
                <a:defRPr/>
              </a:pPr>
              <a:r>
                <a:rPr lang="zh-TW" altLang="en-US" sz="4800" b="1" dirty="0">
                  <a:solidFill>
                    <a:srgbClr val="4A09ED"/>
                  </a:solidFill>
                  <a:effectLst>
                    <a:outerShdw blurRad="38100" dist="38100" dir="2700000" algn="tl">
                      <a:srgbClr val="C0C0C0"/>
                    </a:outerShdw>
                  </a:effectLst>
                  <a:latin typeface="標楷體" pitchFamily="65" charset="-120"/>
                  <a:ea typeface="標楷體" pitchFamily="65" charset="-120"/>
                  <a:cs typeface="BiauKai"/>
                </a:rPr>
                <a:t>五專入學管道介紹</a:t>
              </a:r>
              <a:endParaRPr lang="en-US" altLang="zh-TW" sz="4800" b="1" dirty="0">
                <a:solidFill>
                  <a:srgbClr val="4A09ED"/>
                </a:solidFill>
                <a:effectLst>
                  <a:outerShdw blurRad="38100" dist="38100" dir="2700000" algn="tl">
                    <a:srgbClr val="C0C0C0"/>
                  </a:outerShdw>
                </a:effectLst>
                <a:latin typeface="標楷體" pitchFamily="65" charset="-120"/>
                <a:ea typeface="標楷體" pitchFamily="65" charset="-120"/>
                <a:cs typeface="BiauKai"/>
              </a:endParaRPr>
            </a:p>
          </p:txBody>
        </p:sp>
      </p:grpSp>
      <p:pic>
        <p:nvPicPr>
          <p:cNvPr id="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281988" y="5656660"/>
            <a:ext cx="1457325" cy="1201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24663" y="5656660"/>
            <a:ext cx="1457325" cy="1201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67338" y="5656660"/>
            <a:ext cx="1457325" cy="1201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10013" y="5656660"/>
            <a:ext cx="1457325" cy="1201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512107" y="5656660"/>
            <a:ext cx="1457325" cy="1201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1077776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31" presetClass="entr" presetSubtype="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1000" fill="hold"/>
                                        <p:tgtEl>
                                          <p:spTgt spid="8"/>
                                        </p:tgtEl>
                                        <p:attrNameLst>
                                          <p:attrName>ppt_w</p:attrName>
                                        </p:attrNameLst>
                                      </p:cBhvr>
                                      <p:tavLst>
                                        <p:tav tm="0">
                                          <p:val>
                                            <p:fltVal val="0"/>
                                          </p:val>
                                        </p:tav>
                                        <p:tav tm="100000">
                                          <p:val>
                                            <p:strVal val="#ppt_w"/>
                                          </p:val>
                                        </p:tav>
                                      </p:tavLst>
                                    </p:anim>
                                    <p:anim calcmode="lin" valueType="num">
                                      <p:cBhvr>
                                        <p:cTn id="14" dur="1000" fill="hold"/>
                                        <p:tgtEl>
                                          <p:spTgt spid="8"/>
                                        </p:tgtEl>
                                        <p:attrNameLst>
                                          <p:attrName>ppt_h</p:attrName>
                                        </p:attrNameLst>
                                      </p:cBhvr>
                                      <p:tavLst>
                                        <p:tav tm="0">
                                          <p:val>
                                            <p:fltVal val="0"/>
                                          </p:val>
                                        </p:tav>
                                        <p:tav tm="100000">
                                          <p:val>
                                            <p:strVal val="#ppt_h"/>
                                          </p:val>
                                        </p:tav>
                                      </p:tavLst>
                                    </p:anim>
                                    <p:anim calcmode="lin" valueType="num">
                                      <p:cBhvr>
                                        <p:cTn id="15" dur="1000" fill="hold"/>
                                        <p:tgtEl>
                                          <p:spTgt spid="8"/>
                                        </p:tgtEl>
                                        <p:attrNameLst>
                                          <p:attrName>style.rotation</p:attrName>
                                        </p:attrNameLst>
                                      </p:cBhvr>
                                      <p:tavLst>
                                        <p:tav tm="0">
                                          <p:val>
                                            <p:fltVal val="90"/>
                                          </p:val>
                                        </p:tav>
                                        <p:tav tm="100000">
                                          <p:val>
                                            <p:fltVal val="0"/>
                                          </p:val>
                                        </p:tav>
                                      </p:tavLst>
                                    </p:anim>
                                    <p:animEffect transition="in" filter="fade">
                                      <p:cBhvr>
                                        <p:cTn id="16" dur="1000"/>
                                        <p:tgtEl>
                                          <p:spTgt spid="8"/>
                                        </p:tgtEl>
                                      </p:cBhvr>
                                    </p:animEffect>
                                  </p:childTnLst>
                                </p:cTn>
                              </p:par>
                              <p:par>
                                <p:cTn id="17" presetID="31" presetClass="entr" presetSubtype="0"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1000" fill="hold"/>
                                        <p:tgtEl>
                                          <p:spTgt spid="9"/>
                                        </p:tgtEl>
                                        <p:attrNameLst>
                                          <p:attrName>ppt_w</p:attrName>
                                        </p:attrNameLst>
                                      </p:cBhvr>
                                      <p:tavLst>
                                        <p:tav tm="0">
                                          <p:val>
                                            <p:fltVal val="0"/>
                                          </p:val>
                                        </p:tav>
                                        <p:tav tm="100000">
                                          <p:val>
                                            <p:strVal val="#ppt_w"/>
                                          </p:val>
                                        </p:tav>
                                      </p:tavLst>
                                    </p:anim>
                                    <p:anim calcmode="lin" valueType="num">
                                      <p:cBhvr>
                                        <p:cTn id="20" dur="1000" fill="hold"/>
                                        <p:tgtEl>
                                          <p:spTgt spid="9"/>
                                        </p:tgtEl>
                                        <p:attrNameLst>
                                          <p:attrName>ppt_h</p:attrName>
                                        </p:attrNameLst>
                                      </p:cBhvr>
                                      <p:tavLst>
                                        <p:tav tm="0">
                                          <p:val>
                                            <p:fltVal val="0"/>
                                          </p:val>
                                        </p:tav>
                                        <p:tav tm="100000">
                                          <p:val>
                                            <p:strVal val="#ppt_h"/>
                                          </p:val>
                                        </p:tav>
                                      </p:tavLst>
                                    </p:anim>
                                    <p:anim calcmode="lin" valueType="num">
                                      <p:cBhvr>
                                        <p:cTn id="21" dur="1000" fill="hold"/>
                                        <p:tgtEl>
                                          <p:spTgt spid="9"/>
                                        </p:tgtEl>
                                        <p:attrNameLst>
                                          <p:attrName>style.rotation</p:attrName>
                                        </p:attrNameLst>
                                      </p:cBhvr>
                                      <p:tavLst>
                                        <p:tav tm="0">
                                          <p:val>
                                            <p:fltVal val="90"/>
                                          </p:val>
                                        </p:tav>
                                        <p:tav tm="100000">
                                          <p:val>
                                            <p:fltVal val="0"/>
                                          </p:val>
                                        </p:tav>
                                      </p:tavLst>
                                    </p:anim>
                                    <p:animEffect transition="in" filter="fade">
                                      <p:cBhvr>
                                        <p:cTn id="22" dur="1000"/>
                                        <p:tgtEl>
                                          <p:spTgt spid="9"/>
                                        </p:tgtEl>
                                      </p:cBhvr>
                                    </p:animEffect>
                                  </p:childTnLst>
                                </p:cTn>
                              </p:par>
                              <p:par>
                                <p:cTn id="23" presetID="31" presetClass="entr" presetSubtype="0" fill="hold"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p:cTn id="25" dur="1000" fill="hold"/>
                                        <p:tgtEl>
                                          <p:spTgt spid="10"/>
                                        </p:tgtEl>
                                        <p:attrNameLst>
                                          <p:attrName>ppt_w</p:attrName>
                                        </p:attrNameLst>
                                      </p:cBhvr>
                                      <p:tavLst>
                                        <p:tav tm="0">
                                          <p:val>
                                            <p:fltVal val="0"/>
                                          </p:val>
                                        </p:tav>
                                        <p:tav tm="100000">
                                          <p:val>
                                            <p:strVal val="#ppt_w"/>
                                          </p:val>
                                        </p:tav>
                                      </p:tavLst>
                                    </p:anim>
                                    <p:anim calcmode="lin" valueType="num">
                                      <p:cBhvr>
                                        <p:cTn id="26" dur="1000" fill="hold"/>
                                        <p:tgtEl>
                                          <p:spTgt spid="10"/>
                                        </p:tgtEl>
                                        <p:attrNameLst>
                                          <p:attrName>ppt_h</p:attrName>
                                        </p:attrNameLst>
                                      </p:cBhvr>
                                      <p:tavLst>
                                        <p:tav tm="0">
                                          <p:val>
                                            <p:fltVal val="0"/>
                                          </p:val>
                                        </p:tav>
                                        <p:tav tm="100000">
                                          <p:val>
                                            <p:strVal val="#ppt_h"/>
                                          </p:val>
                                        </p:tav>
                                      </p:tavLst>
                                    </p:anim>
                                    <p:anim calcmode="lin" valueType="num">
                                      <p:cBhvr>
                                        <p:cTn id="27" dur="1000" fill="hold"/>
                                        <p:tgtEl>
                                          <p:spTgt spid="10"/>
                                        </p:tgtEl>
                                        <p:attrNameLst>
                                          <p:attrName>style.rotation</p:attrName>
                                        </p:attrNameLst>
                                      </p:cBhvr>
                                      <p:tavLst>
                                        <p:tav tm="0">
                                          <p:val>
                                            <p:fltVal val="90"/>
                                          </p:val>
                                        </p:tav>
                                        <p:tav tm="100000">
                                          <p:val>
                                            <p:fltVal val="0"/>
                                          </p:val>
                                        </p:tav>
                                      </p:tavLst>
                                    </p:anim>
                                    <p:animEffect transition="in" filter="fade">
                                      <p:cBhvr>
                                        <p:cTn id="28" dur="1000"/>
                                        <p:tgtEl>
                                          <p:spTgt spid="10"/>
                                        </p:tgtEl>
                                      </p:cBhvr>
                                    </p:animEffect>
                                  </p:childTnLst>
                                </p:cTn>
                              </p:par>
                              <p:par>
                                <p:cTn id="29" presetID="31" presetClass="entr" presetSubtype="0"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1000" fill="hold"/>
                                        <p:tgtEl>
                                          <p:spTgt spid="11"/>
                                        </p:tgtEl>
                                        <p:attrNameLst>
                                          <p:attrName>ppt_w</p:attrName>
                                        </p:attrNameLst>
                                      </p:cBhvr>
                                      <p:tavLst>
                                        <p:tav tm="0">
                                          <p:val>
                                            <p:fltVal val="0"/>
                                          </p:val>
                                        </p:tav>
                                        <p:tav tm="100000">
                                          <p:val>
                                            <p:strVal val="#ppt_w"/>
                                          </p:val>
                                        </p:tav>
                                      </p:tavLst>
                                    </p:anim>
                                    <p:anim calcmode="lin" valueType="num">
                                      <p:cBhvr>
                                        <p:cTn id="32" dur="1000" fill="hold"/>
                                        <p:tgtEl>
                                          <p:spTgt spid="11"/>
                                        </p:tgtEl>
                                        <p:attrNameLst>
                                          <p:attrName>ppt_h</p:attrName>
                                        </p:attrNameLst>
                                      </p:cBhvr>
                                      <p:tavLst>
                                        <p:tav tm="0">
                                          <p:val>
                                            <p:fltVal val="0"/>
                                          </p:val>
                                        </p:tav>
                                        <p:tav tm="100000">
                                          <p:val>
                                            <p:strVal val="#ppt_h"/>
                                          </p:val>
                                        </p:tav>
                                      </p:tavLst>
                                    </p:anim>
                                    <p:anim calcmode="lin" valueType="num">
                                      <p:cBhvr>
                                        <p:cTn id="33" dur="1000" fill="hold"/>
                                        <p:tgtEl>
                                          <p:spTgt spid="11"/>
                                        </p:tgtEl>
                                        <p:attrNameLst>
                                          <p:attrName>style.rotation</p:attrName>
                                        </p:attrNameLst>
                                      </p:cBhvr>
                                      <p:tavLst>
                                        <p:tav tm="0">
                                          <p:val>
                                            <p:fltVal val="90"/>
                                          </p:val>
                                        </p:tav>
                                        <p:tav tm="100000">
                                          <p:val>
                                            <p:fltVal val="0"/>
                                          </p:val>
                                        </p:tav>
                                      </p:tavLst>
                                    </p:anim>
                                    <p:animEffect transition="in" filter="fade">
                                      <p:cBhvr>
                                        <p:cTn id="34"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2" name="表格 1"/>
          <p:cNvGraphicFramePr>
            <a:graphicFrameLocks noGrp="1"/>
          </p:cNvGraphicFramePr>
          <p:nvPr>
            <p:extLst>
              <p:ext uri="{D42A27DB-BD31-4B8C-83A1-F6EECF244321}">
                <p14:modId xmlns:p14="http://schemas.microsoft.com/office/powerpoint/2010/main" val="768211805"/>
              </p:ext>
            </p:extLst>
          </p:nvPr>
        </p:nvGraphicFramePr>
        <p:xfrm>
          <a:off x="511727" y="1415968"/>
          <a:ext cx="11014745" cy="5451006"/>
        </p:xfrm>
        <a:graphic>
          <a:graphicData uri="http://schemas.openxmlformats.org/drawingml/2006/table">
            <a:tbl>
              <a:tblPr bandRow="1">
                <a:tableStyleId>{5C22544A-7EE6-4342-B048-85BDC9FD1C3A}</a:tableStyleId>
              </a:tblPr>
              <a:tblGrid>
                <a:gridCol w="2202949">
                  <a:extLst>
                    <a:ext uri="{9D8B030D-6E8A-4147-A177-3AD203B41FA5}">
                      <a16:colId xmlns:a16="http://schemas.microsoft.com/office/drawing/2014/main" xmlns="" val="2946949463"/>
                    </a:ext>
                  </a:extLst>
                </a:gridCol>
                <a:gridCol w="2202949">
                  <a:extLst>
                    <a:ext uri="{9D8B030D-6E8A-4147-A177-3AD203B41FA5}">
                      <a16:colId xmlns:a16="http://schemas.microsoft.com/office/drawing/2014/main" xmlns="" val="3256404024"/>
                    </a:ext>
                  </a:extLst>
                </a:gridCol>
                <a:gridCol w="2202949">
                  <a:extLst>
                    <a:ext uri="{9D8B030D-6E8A-4147-A177-3AD203B41FA5}">
                      <a16:colId xmlns:a16="http://schemas.microsoft.com/office/drawing/2014/main" xmlns="" val="2661089914"/>
                    </a:ext>
                  </a:extLst>
                </a:gridCol>
                <a:gridCol w="2202949">
                  <a:extLst>
                    <a:ext uri="{9D8B030D-6E8A-4147-A177-3AD203B41FA5}">
                      <a16:colId xmlns:a16="http://schemas.microsoft.com/office/drawing/2014/main" xmlns="" val="2525830763"/>
                    </a:ext>
                  </a:extLst>
                </a:gridCol>
                <a:gridCol w="2202949">
                  <a:extLst>
                    <a:ext uri="{9D8B030D-6E8A-4147-A177-3AD203B41FA5}">
                      <a16:colId xmlns:a16="http://schemas.microsoft.com/office/drawing/2014/main" xmlns="" val="2549896891"/>
                    </a:ext>
                  </a:extLst>
                </a:gridCol>
              </a:tblGrid>
              <a:tr h="495546">
                <a:tc gridSpan="2">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北部</a:t>
                      </a:r>
                      <a:r>
                        <a:rPr lang="zh-TW" altLang="en-US" sz="2400" b="1" dirty="0">
                          <a:latin typeface="標楷體" panose="03000509000000000000" pitchFamily="65" charset="-120"/>
                          <a:ea typeface="標楷體" panose="03000509000000000000" pitchFamily="65" charset="-120"/>
                          <a:cs typeface="Arial Unicode MS" panose="020B0604020202020204" pitchFamily="34" charset="-120"/>
                        </a:rPr>
                        <a:t> </a:t>
                      </a:r>
                      <a:r>
                        <a:rPr lang="en-US" altLang="zh-TW" sz="2400" b="1" dirty="0">
                          <a:solidFill>
                            <a:srgbClr val="FF0000"/>
                          </a:solidFill>
                          <a:latin typeface="標楷體" panose="03000509000000000000" pitchFamily="65" charset="-120"/>
                          <a:ea typeface="標楷體" panose="03000509000000000000" pitchFamily="65" charset="-120"/>
                          <a:cs typeface="Arial Unicode MS" panose="020B0604020202020204" pitchFamily="34" charset="-120"/>
                        </a:rPr>
                        <a:t>17</a:t>
                      </a:r>
                      <a:r>
                        <a:rPr lang="zh-TW" altLang="en-US" sz="2400" b="1" dirty="0">
                          <a:solidFill>
                            <a:srgbClr val="FF0000"/>
                          </a:solidFill>
                          <a:latin typeface="標楷體" panose="03000509000000000000" pitchFamily="65" charset="-120"/>
                          <a:ea typeface="標楷體" panose="03000509000000000000" pitchFamily="65" charset="-120"/>
                          <a:cs typeface="Arial Unicode MS" panose="020B0604020202020204" pitchFamily="34" charset="-120"/>
                        </a:rPr>
                        <a:t> </a:t>
                      </a: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所</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zh-TW" altLang="en-US" sz="2000" dirty="0">
                        <a:latin typeface="標楷體" panose="03000509000000000000" pitchFamily="65" charset="-120"/>
                        <a:ea typeface="標楷體" panose="03000509000000000000" pitchFamily="65" charset="-120"/>
                        <a:cs typeface="Arial Unicode MS" panose="020B0604020202020204" pitchFamily="34" charset="-120"/>
                      </a:endParaRPr>
                    </a:p>
                  </a:txBody>
                  <a:tcPr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中部</a:t>
                      </a:r>
                      <a:r>
                        <a:rPr lang="zh-TW" altLang="en-US" sz="2400" b="1" dirty="0">
                          <a:latin typeface="標楷體" panose="03000509000000000000" pitchFamily="65" charset="-120"/>
                          <a:ea typeface="標楷體" panose="03000509000000000000" pitchFamily="65" charset="-120"/>
                          <a:cs typeface="Arial Unicode MS" panose="020B0604020202020204" pitchFamily="34" charset="-120"/>
                        </a:rPr>
                        <a:t> </a:t>
                      </a:r>
                      <a:r>
                        <a:rPr lang="en-US" altLang="zh-TW" sz="2400" b="1" dirty="0">
                          <a:solidFill>
                            <a:srgbClr val="FF0000"/>
                          </a:solidFill>
                          <a:latin typeface="標楷體" panose="03000509000000000000" pitchFamily="65" charset="-120"/>
                          <a:ea typeface="標楷體" panose="03000509000000000000" pitchFamily="65" charset="-120"/>
                          <a:cs typeface="Arial Unicode MS" panose="020B0604020202020204" pitchFamily="34" charset="-120"/>
                        </a:rPr>
                        <a:t>5 </a:t>
                      </a: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所</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南部</a:t>
                      </a:r>
                      <a:r>
                        <a:rPr lang="zh-TW" altLang="en-US" sz="2400" b="1" dirty="0">
                          <a:solidFill>
                            <a:schemeClr val="tx1"/>
                          </a:solidFill>
                          <a:latin typeface="標楷體" panose="03000509000000000000" pitchFamily="65" charset="-120"/>
                          <a:ea typeface="標楷體" panose="03000509000000000000" pitchFamily="65" charset="-120"/>
                          <a:cs typeface="Arial Unicode MS" panose="020B0604020202020204" pitchFamily="34" charset="-120"/>
                        </a:rPr>
                        <a:t> </a:t>
                      </a:r>
                      <a:r>
                        <a:rPr lang="en-US" altLang="zh-TW" sz="2400" b="1" dirty="0">
                          <a:solidFill>
                            <a:srgbClr val="FF0000"/>
                          </a:solidFill>
                          <a:latin typeface="標楷體" panose="03000509000000000000" pitchFamily="65" charset="-120"/>
                          <a:ea typeface="標楷體" panose="03000509000000000000" pitchFamily="65" charset="-120"/>
                          <a:cs typeface="Arial Unicode MS" panose="020B0604020202020204" pitchFamily="34" charset="-120"/>
                        </a:rPr>
                        <a:t>19</a:t>
                      </a:r>
                      <a:r>
                        <a:rPr lang="zh-TW" altLang="en-US" sz="2400" b="1" dirty="0">
                          <a:solidFill>
                            <a:srgbClr val="FF0000"/>
                          </a:solidFill>
                          <a:latin typeface="標楷體" panose="03000509000000000000" pitchFamily="65" charset="-120"/>
                          <a:ea typeface="標楷體" panose="03000509000000000000" pitchFamily="65" charset="-120"/>
                          <a:cs typeface="Arial Unicode MS" panose="020B0604020202020204" pitchFamily="34" charset="-120"/>
                        </a:rPr>
                        <a:t> </a:t>
                      </a: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所</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lang="zh-TW" altLang="en-US" sz="2000" dirty="0">
                        <a:latin typeface="標楷體" panose="03000509000000000000" pitchFamily="65" charset="-120"/>
                        <a:ea typeface="標楷體" panose="03000509000000000000" pitchFamily="65" charset="-120"/>
                        <a:cs typeface="Arial Unicode MS" panose="020B0604020202020204" pitchFamily="34" charset="-120"/>
                      </a:endParaRPr>
                    </a:p>
                  </a:txBody>
                  <a:tcPr marT="45701" marB="457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978989521"/>
                  </a:ext>
                </a:extLst>
              </a:tr>
              <a:tr h="495546">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臺北科技大學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臺北商業大學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臺中科技大學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高雄科技大學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南臺科技大學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2360961581"/>
                  </a:ext>
                </a:extLst>
              </a:tr>
              <a:tr h="49554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敏實科技大學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慈濟科技大學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虎尾科技大學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高雄餐旅大學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美和科技大學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426368462"/>
                  </a:ext>
                </a:extLst>
              </a:tr>
              <a:tr h="495546">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致理科技大學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華夏科技大學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弘光科技大學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東方設計大學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輔英科技大學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2077897275"/>
                  </a:ext>
                </a:extLst>
              </a:tr>
              <a:tr h="495546">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臺北城市科大</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台北海洋科大</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南開科技大學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文藻外語大學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慈惠醫護專校</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750326004"/>
                  </a:ext>
                </a:extLst>
              </a:tr>
              <a:tr h="495546">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宏國德霖科大</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經國管理學院</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仁德醫護專校</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中華醫事科大</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樹人醫護專校</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2939659666"/>
                  </a:ext>
                </a:extLst>
              </a:tr>
              <a:tr h="495546">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黎明技術學院</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龍華科技大學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endParaRP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敏惠醫護專校</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育英醫護專校</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114202076"/>
                  </a:ext>
                </a:extLst>
              </a:tr>
              <a:tr h="49554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耕莘醫護專校</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馬偕醫護專校</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endParaRP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崇仁醫護專校</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正修科技大學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480431283"/>
                  </a:ext>
                </a:extLst>
              </a:tr>
              <a:tr h="49554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新生醫護專校</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聖母醫護專校</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endParaRP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高苑科技大學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澎湖科技大學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2126375674"/>
                  </a:ext>
                </a:extLst>
              </a:tr>
              <a:tr h="49554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康寧大學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endParaRP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endParaRP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臺南護理大學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臺東專科學校</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3357678024"/>
                  </a:ext>
                </a:extLst>
              </a:tr>
              <a:tr h="49554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endParaRP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endParaRP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endParaRP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rPr>
                        <a:t>嘉南藥理大學</a:t>
                      </a: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zh-TW" altLang="en-US" sz="2400" b="1" dirty="0">
                        <a:solidFill>
                          <a:srgbClr val="0000FF"/>
                        </a:solidFill>
                        <a:latin typeface="標楷體" panose="03000509000000000000" pitchFamily="65" charset="-120"/>
                        <a:ea typeface="標楷體" panose="03000509000000000000" pitchFamily="65" charset="-120"/>
                        <a:cs typeface="Arial Unicode MS" panose="020B0604020202020204" pitchFamily="34" charset="-120"/>
                      </a:endParaRPr>
                    </a:p>
                  </a:txBody>
                  <a:tcPr marL="91444" marR="91444" marT="45702" marB="4570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3483418428"/>
                  </a:ext>
                </a:extLst>
              </a:tr>
            </a:tbl>
          </a:graphicData>
        </a:graphic>
      </p:graphicFrame>
      <p:pic>
        <p:nvPicPr>
          <p:cNvPr id="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731358" y="68773"/>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3299" y="76811"/>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349417" y="60735"/>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036335" y="60735"/>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26381" y="77465"/>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2">
            <a:extLst>
              <a:ext uri="{FF2B5EF4-FFF2-40B4-BE49-F238E27FC236}">
                <a16:creationId xmlns:a16="http://schemas.microsoft.com/office/drawing/2014/main" xmlns="" id="{7E45BC07-00F2-6B3D-6473-54E621983DE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654394" y="60735"/>
            <a:ext cx="1618059" cy="13311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974729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par>
                                <p:cTn id="8" presetID="21" presetClass="entr" presetSubtype="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heel(1)">
                                      <p:cBhvr>
                                        <p:cTn id="10" dur="2000"/>
                                        <p:tgtEl>
                                          <p:spTgt spid="4"/>
                                        </p:tgtEl>
                                      </p:cBhvr>
                                    </p:animEffect>
                                  </p:childTnLst>
                                </p:cTn>
                              </p:par>
                              <p:par>
                                <p:cTn id="11" presetID="21" presetClass="entr" presetSubtype="1"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heel(1)">
                                      <p:cBhvr>
                                        <p:cTn id="13" dur="2000"/>
                                        <p:tgtEl>
                                          <p:spTgt spid="5"/>
                                        </p:tgtEl>
                                      </p:cBhvr>
                                    </p:animEffect>
                                  </p:childTnLst>
                                </p:cTn>
                              </p:par>
                              <p:par>
                                <p:cTn id="14" presetID="21" presetClass="entr" presetSubtype="1"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heel(1)">
                                      <p:cBhvr>
                                        <p:cTn id="16" dur="2000"/>
                                        <p:tgtEl>
                                          <p:spTgt spid="6"/>
                                        </p:tgtEl>
                                      </p:cBhvr>
                                    </p:animEffect>
                                  </p:childTnLst>
                                </p:cTn>
                              </p:par>
                              <p:par>
                                <p:cTn id="17" presetID="21" presetClass="entr" presetSubtype="1"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heel(1)">
                                      <p:cBhvr>
                                        <p:cTn id="19" dur="2000"/>
                                        <p:tgtEl>
                                          <p:spTgt spid="7"/>
                                        </p:tgtEl>
                                      </p:cBhvr>
                                    </p:animEffect>
                                  </p:childTnLst>
                                </p:cTn>
                              </p:par>
                              <p:par>
                                <p:cTn id="20" presetID="21" presetClass="entr" presetSubtype="1"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heel(1)">
                                      <p:cBhvr>
                                        <p:cTn id="22"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graphicFrame>
        <p:nvGraphicFramePr>
          <p:cNvPr id="9" name="內容版面配置區 8"/>
          <p:cNvGraphicFramePr>
            <a:graphicFrameLocks noGrp="1"/>
          </p:cNvGraphicFramePr>
          <p:nvPr>
            <p:ph idx="4294967295"/>
            <p:extLst>
              <p:ext uri="{D42A27DB-BD31-4B8C-83A1-F6EECF244321}">
                <p14:modId xmlns:p14="http://schemas.microsoft.com/office/powerpoint/2010/main" val="1667556055"/>
              </p:ext>
            </p:extLst>
          </p:nvPr>
        </p:nvGraphicFramePr>
        <p:xfrm>
          <a:off x="285225" y="1419225"/>
          <a:ext cx="11906775" cy="54387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294915" name="Picture 6" descr="http://online.sccnn.com/icon/966/IconsLand_017.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55156" y="3039875"/>
            <a:ext cx="934640"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4916" name="Picture 6" descr="http://online.sccnn.com/icon/966/IconsLand_017.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73791" y="4504134"/>
            <a:ext cx="933450" cy="934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4917" name="Picture 6" descr="http://online.sccnn.com/icon/966/IconsLand_017.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45370" y="1691363"/>
            <a:ext cx="934640"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標題 2"/>
          <p:cNvSpPr txBox="1">
            <a:spLocks/>
          </p:cNvSpPr>
          <p:nvPr/>
        </p:nvSpPr>
        <p:spPr bwMode="auto">
          <a:xfrm>
            <a:off x="956346" y="92350"/>
            <a:ext cx="10950430" cy="1408180"/>
          </a:xfrm>
          <a:prstGeom prst="rect">
            <a:avLst/>
          </a:prstGeom>
          <a:solidFill>
            <a:srgbClr val="3F8626"/>
          </a:solidFill>
          <a:ln w="28575" cap="flat">
            <a:noFill/>
            <a:prstDash val="sysDot"/>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254000" h="254000"/>
          </a:sp3d>
        </p:spPr>
        <p:txBody>
          <a:bodyPr anchor="ctr"/>
          <a:lst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ea typeface="標楷體" pitchFamily="65" charset="-120"/>
              </a:defRPr>
            </a:lvl2pPr>
            <a:lvl3pPr algn="ctr" rtl="0" eaLnBrk="0" fontAlgn="base" hangingPunct="0">
              <a:spcBef>
                <a:spcPct val="0"/>
              </a:spcBef>
              <a:spcAft>
                <a:spcPct val="0"/>
              </a:spcAft>
              <a:defRPr sz="4400">
                <a:solidFill>
                  <a:schemeClr val="tx1"/>
                </a:solidFill>
                <a:latin typeface="Calibri" pitchFamily="34" charset="0"/>
                <a:ea typeface="標楷體" pitchFamily="65" charset="-120"/>
              </a:defRPr>
            </a:lvl3pPr>
            <a:lvl4pPr algn="ctr" rtl="0" eaLnBrk="0" fontAlgn="base" hangingPunct="0">
              <a:spcBef>
                <a:spcPct val="0"/>
              </a:spcBef>
              <a:spcAft>
                <a:spcPct val="0"/>
              </a:spcAft>
              <a:defRPr sz="4400">
                <a:solidFill>
                  <a:schemeClr val="tx1"/>
                </a:solidFill>
                <a:latin typeface="Calibri" pitchFamily="34" charset="0"/>
                <a:ea typeface="標楷體" pitchFamily="65" charset="-120"/>
              </a:defRPr>
            </a:lvl4pPr>
            <a:lvl5pPr algn="ctr" rtl="0" eaLnBrk="0" fontAlgn="base" hangingPunct="0">
              <a:spcBef>
                <a:spcPct val="0"/>
              </a:spcBef>
              <a:spcAft>
                <a:spcPct val="0"/>
              </a:spcAft>
              <a:defRPr sz="4400">
                <a:solidFill>
                  <a:schemeClr val="tx1"/>
                </a:solidFill>
                <a:latin typeface="Calibri" pitchFamily="34" charset="0"/>
                <a:ea typeface="標楷體" pitchFamily="65" charset="-120"/>
              </a:defRPr>
            </a:lvl5pPr>
            <a:lvl6pPr marL="457200" algn="ctr" rtl="0" eaLnBrk="0" fontAlgn="base" hangingPunct="0">
              <a:spcBef>
                <a:spcPct val="0"/>
              </a:spcBef>
              <a:spcAft>
                <a:spcPct val="0"/>
              </a:spcAft>
              <a:defRPr sz="4400">
                <a:solidFill>
                  <a:schemeClr val="tx1"/>
                </a:solidFill>
                <a:latin typeface="Calibri" pitchFamily="34" charset="0"/>
                <a:ea typeface="標楷體" pitchFamily="65" charset="-120"/>
              </a:defRPr>
            </a:lvl6pPr>
            <a:lvl7pPr marL="914400" algn="ctr" rtl="0" eaLnBrk="0" fontAlgn="base" hangingPunct="0">
              <a:spcBef>
                <a:spcPct val="0"/>
              </a:spcBef>
              <a:spcAft>
                <a:spcPct val="0"/>
              </a:spcAft>
              <a:defRPr sz="4400">
                <a:solidFill>
                  <a:schemeClr val="tx1"/>
                </a:solidFill>
                <a:latin typeface="Calibri" pitchFamily="34" charset="0"/>
                <a:ea typeface="標楷體" pitchFamily="65" charset="-120"/>
              </a:defRPr>
            </a:lvl7pPr>
            <a:lvl8pPr marL="1371600" algn="ctr" rtl="0" eaLnBrk="0" fontAlgn="base" hangingPunct="0">
              <a:spcBef>
                <a:spcPct val="0"/>
              </a:spcBef>
              <a:spcAft>
                <a:spcPct val="0"/>
              </a:spcAft>
              <a:defRPr sz="4400">
                <a:solidFill>
                  <a:schemeClr val="tx1"/>
                </a:solidFill>
                <a:latin typeface="Calibri" pitchFamily="34" charset="0"/>
                <a:ea typeface="標楷體" pitchFamily="65" charset="-120"/>
              </a:defRPr>
            </a:lvl8pPr>
            <a:lvl9pPr marL="1828800" algn="ctr" rtl="0" eaLnBrk="0" fontAlgn="base" hangingPunct="0">
              <a:spcBef>
                <a:spcPct val="0"/>
              </a:spcBef>
              <a:spcAft>
                <a:spcPct val="0"/>
              </a:spcAft>
              <a:defRPr sz="4400">
                <a:solidFill>
                  <a:schemeClr val="tx1"/>
                </a:solidFill>
                <a:latin typeface="Calibri" pitchFamily="34" charset="0"/>
                <a:ea typeface="標楷體" pitchFamily="65" charset="-120"/>
              </a:defRPr>
            </a:lvl9pPr>
          </a:lstStyle>
          <a:p>
            <a:pPr marL="0" marR="0" lvl="0" indent="0" algn="ctr" defTabSz="933450" rtl="0" eaLnBrk="1" fontAlgn="base" latinLnBrk="0" hangingPunct="1">
              <a:lnSpc>
                <a:spcPct val="90000"/>
              </a:lnSpc>
              <a:spcBef>
                <a:spcPct val="0"/>
              </a:spcBef>
              <a:spcAft>
                <a:spcPct val="0"/>
              </a:spcAft>
              <a:buClrTx/>
              <a:buSzTx/>
              <a:buFontTx/>
              <a:buNone/>
              <a:tabLst/>
              <a:defRPr/>
            </a:pPr>
            <a:r>
              <a:rPr kumimoji="0" lang="zh-TW" altLang="en-US" sz="5400" b="1" i="0" u="none" strike="noStrike" kern="1200" cap="none" spc="0" normalizeH="0" baseline="0" noProof="0" dirty="0">
                <a:ln>
                  <a:noFill/>
                </a:ln>
                <a:solidFill>
                  <a:srgbClr val="FFFFFF"/>
                </a:solidFill>
                <a:effectLst/>
                <a:uLnTx/>
                <a:uFillTx/>
                <a:latin typeface="標楷體" pitchFamily="65" charset="-120"/>
                <a:ea typeface="標楷體" pitchFamily="65" charset="-120"/>
                <a:cs typeface="+mj-cs"/>
              </a:rPr>
              <a:t>五專入學管道</a:t>
            </a:r>
          </a:p>
        </p:txBody>
      </p:sp>
      <p:pic>
        <p:nvPicPr>
          <p:cNvPr id="7" name="Picture 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219865" y="301732"/>
            <a:ext cx="1374753" cy="11309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0354644" y="288057"/>
            <a:ext cx="1374753" cy="11309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31358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heel(1)">
                                      <p:cBhvr>
                                        <p:cTn id="7" dur="2000"/>
                                        <p:tgtEl>
                                          <p:spTgt spid="7"/>
                                        </p:tgtEl>
                                      </p:cBhvr>
                                    </p:animEffect>
                                  </p:childTnLst>
                                </p:cTn>
                              </p:par>
                              <p:par>
                                <p:cTn id="8" presetID="21" presetClass="entr" presetSubtype="1"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heel(1)">
                                      <p:cBhvr>
                                        <p:cTn id="10"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9" name="內容版面配置區 8"/>
          <p:cNvGraphicFramePr>
            <a:graphicFrameLocks noGrp="1"/>
          </p:cNvGraphicFramePr>
          <p:nvPr>
            <p:ph idx="4294967295"/>
            <p:extLst>
              <p:ext uri="{D42A27DB-BD31-4B8C-83A1-F6EECF244321}">
                <p14:modId xmlns:p14="http://schemas.microsoft.com/office/powerpoint/2010/main" val="2196597010"/>
              </p:ext>
            </p:extLst>
          </p:nvPr>
        </p:nvGraphicFramePr>
        <p:xfrm>
          <a:off x="285224" y="1432692"/>
          <a:ext cx="11906775" cy="54387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294915" name="Picture 6" descr="http://online.sccnn.com/icon/966/IconsLand_017.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56346" y="3671887"/>
            <a:ext cx="934640"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4916" name="Picture 6" descr="http://online.sccnn.com/icon/966/IconsLand_017.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01832" y="5663570"/>
            <a:ext cx="933450" cy="934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4917" name="Picture 6" descr="http://online.sccnn.com/icon/966/IconsLand_017.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89026" y="1930568"/>
            <a:ext cx="934640"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標題 2"/>
          <p:cNvSpPr txBox="1">
            <a:spLocks/>
          </p:cNvSpPr>
          <p:nvPr/>
        </p:nvSpPr>
        <p:spPr bwMode="auto">
          <a:xfrm>
            <a:off x="1627322" y="0"/>
            <a:ext cx="10279454" cy="1500530"/>
          </a:xfrm>
          <a:prstGeom prst="rect">
            <a:avLst/>
          </a:prstGeom>
          <a:solidFill>
            <a:srgbClr val="3F8626"/>
          </a:solidFill>
          <a:ln w="28575" cap="flat">
            <a:noFill/>
            <a:prstDash val="sysDot"/>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254000" h="254000"/>
          </a:sp3d>
        </p:spPr>
        <p:txBody>
          <a:bodyPr anchor="ctr"/>
          <a:lst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ea typeface="標楷體" pitchFamily="65" charset="-120"/>
              </a:defRPr>
            </a:lvl2pPr>
            <a:lvl3pPr algn="ctr" rtl="0" eaLnBrk="0" fontAlgn="base" hangingPunct="0">
              <a:spcBef>
                <a:spcPct val="0"/>
              </a:spcBef>
              <a:spcAft>
                <a:spcPct val="0"/>
              </a:spcAft>
              <a:defRPr sz="4400">
                <a:solidFill>
                  <a:schemeClr val="tx1"/>
                </a:solidFill>
                <a:latin typeface="Calibri" pitchFamily="34" charset="0"/>
                <a:ea typeface="標楷體" pitchFamily="65" charset="-120"/>
              </a:defRPr>
            </a:lvl3pPr>
            <a:lvl4pPr algn="ctr" rtl="0" eaLnBrk="0" fontAlgn="base" hangingPunct="0">
              <a:spcBef>
                <a:spcPct val="0"/>
              </a:spcBef>
              <a:spcAft>
                <a:spcPct val="0"/>
              </a:spcAft>
              <a:defRPr sz="4400">
                <a:solidFill>
                  <a:schemeClr val="tx1"/>
                </a:solidFill>
                <a:latin typeface="Calibri" pitchFamily="34" charset="0"/>
                <a:ea typeface="標楷體" pitchFamily="65" charset="-120"/>
              </a:defRPr>
            </a:lvl4pPr>
            <a:lvl5pPr algn="ctr" rtl="0" eaLnBrk="0" fontAlgn="base" hangingPunct="0">
              <a:spcBef>
                <a:spcPct val="0"/>
              </a:spcBef>
              <a:spcAft>
                <a:spcPct val="0"/>
              </a:spcAft>
              <a:defRPr sz="4400">
                <a:solidFill>
                  <a:schemeClr val="tx1"/>
                </a:solidFill>
                <a:latin typeface="Calibri" pitchFamily="34" charset="0"/>
                <a:ea typeface="標楷體" pitchFamily="65" charset="-120"/>
              </a:defRPr>
            </a:lvl5pPr>
            <a:lvl6pPr marL="457200" algn="ctr" rtl="0" eaLnBrk="0" fontAlgn="base" hangingPunct="0">
              <a:spcBef>
                <a:spcPct val="0"/>
              </a:spcBef>
              <a:spcAft>
                <a:spcPct val="0"/>
              </a:spcAft>
              <a:defRPr sz="4400">
                <a:solidFill>
                  <a:schemeClr val="tx1"/>
                </a:solidFill>
                <a:latin typeface="Calibri" pitchFamily="34" charset="0"/>
                <a:ea typeface="標楷體" pitchFamily="65" charset="-120"/>
              </a:defRPr>
            </a:lvl6pPr>
            <a:lvl7pPr marL="914400" algn="ctr" rtl="0" eaLnBrk="0" fontAlgn="base" hangingPunct="0">
              <a:spcBef>
                <a:spcPct val="0"/>
              </a:spcBef>
              <a:spcAft>
                <a:spcPct val="0"/>
              </a:spcAft>
              <a:defRPr sz="4400">
                <a:solidFill>
                  <a:schemeClr val="tx1"/>
                </a:solidFill>
                <a:latin typeface="Calibri" pitchFamily="34" charset="0"/>
                <a:ea typeface="標楷體" pitchFamily="65" charset="-120"/>
              </a:defRPr>
            </a:lvl7pPr>
            <a:lvl8pPr marL="1371600" algn="ctr" rtl="0" eaLnBrk="0" fontAlgn="base" hangingPunct="0">
              <a:spcBef>
                <a:spcPct val="0"/>
              </a:spcBef>
              <a:spcAft>
                <a:spcPct val="0"/>
              </a:spcAft>
              <a:defRPr sz="4400">
                <a:solidFill>
                  <a:schemeClr val="tx1"/>
                </a:solidFill>
                <a:latin typeface="Calibri" pitchFamily="34" charset="0"/>
                <a:ea typeface="標楷體" pitchFamily="65" charset="-120"/>
              </a:defRPr>
            </a:lvl8pPr>
            <a:lvl9pPr marL="1828800" algn="ctr" rtl="0" eaLnBrk="0" fontAlgn="base" hangingPunct="0">
              <a:spcBef>
                <a:spcPct val="0"/>
              </a:spcBef>
              <a:spcAft>
                <a:spcPct val="0"/>
              </a:spcAft>
              <a:defRPr sz="4400">
                <a:solidFill>
                  <a:schemeClr val="tx1"/>
                </a:solidFill>
                <a:latin typeface="Calibri" pitchFamily="34" charset="0"/>
                <a:ea typeface="標楷體" pitchFamily="65" charset="-120"/>
              </a:defRPr>
            </a:lvl9pPr>
          </a:lstStyle>
          <a:p>
            <a:pPr marL="0" marR="0" lvl="0" indent="0" algn="ctr" defTabSz="933450" rtl="0" eaLnBrk="1" fontAlgn="base" latinLnBrk="0" hangingPunct="1">
              <a:lnSpc>
                <a:spcPct val="90000"/>
              </a:lnSpc>
              <a:spcBef>
                <a:spcPct val="0"/>
              </a:spcBef>
              <a:spcAft>
                <a:spcPct val="0"/>
              </a:spcAft>
              <a:buClrTx/>
              <a:buSzTx/>
              <a:buFontTx/>
              <a:buNone/>
              <a:tabLst/>
              <a:defRPr/>
            </a:pPr>
            <a:r>
              <a:rPr kumimoji="0" lang="zh-TW" altLang="en-US" sz="5400" b="1" i="0" u="none" strike="noStrike" kern="1200" cap="none" spc="0" normalizeH="0" baseline="0" noProof="0" dirty="0">
                <a:ln>
                  <a:noFill/>
                </a:ln>
                <a:solidFill>
                  <a:srgbClr val="FFFFFF"/>
                </a:solidFill>
                <a:effectLst/>
                <a:uLnTx/>
                <a:uFillTx/>
                <a:latin typeface="標楷體" pitchFamily="65" charset="-120"/>
                <a:ea typeface="標楷體" pitchFamily="65" charset="-120"/>
                <a:cs typeface="+mj-cs"/>
              </a:rPr>
              <a:t>五專入學管道</a:t>
            </a:r>
          </a:p>
        </p:txBody>
      </p:sp>
      <p:pic>
        <p:nvPicPr>
          <p:cNvPr id="7" name="Picture 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762306" y="332306"/>
            <a:ext cx="1374753" cy="11309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0354644" y="288057"/>
            <a:ext cx="1374753" cy="11309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4353531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heel(1)">
                                      <p:cBhvr>
                                        <p:cTn id="7" dur="2000"/>
                                        <p:tgtEl>
                                          <p:spTgt spid="7"/>
                                        </p:tgtEl>
                                      </p:cBhvr>
                                    </p:animEffect>
                                  </p:childTnLst>
                                </p:cTn>
                              </p:par>
                              <p:par>
                                <p:cTn id="8" presetID="21" presetClass="entr" presetSubtype="1"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heel(1)">
                                      <p:cBhvr>
                                        <p:cTn id="10"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TIMING" val="|1"/>
</p:tagLst>
</file>

<file path=ppt/tags/tag2.xml><?xml version="1.0" encoding="utf-8"?>
<p:tagLst xmlns:a="http://schemas.openxmlformats.org/drawingml/2006/main" xmlns:r="http://schemas.openxmlformats.org/officeDocument/2006/relationships" xmlns:p="http://schemas.openxmlformats.org/presentationml/2006/main">
  <p:tag name="TIMING" val="|1"/>
</p:tagLst>
</file>

<file path=ppt/theme/theme1.xml><?xml version="1.0" encoding="utf-8"?>
<a:theme xmlns:a="http://schemas.openxmlformats.org/drawingml/2006/main" name="花朵 16X9">
  <a:themeElements>
    <a:clrScheme name="Flowers">
      <a:dk1>
        <a:srgbClr val="1D5253"/>
      </a:dk1>
      <a:lt1>
        <a:sysClr val="window" lastClr="FFFFFF"/>
      </a:lt1>
      <a:dk2>
        <a:srgbClr val="000000"/>
      </a:dk2>
      <a:lt2>
        <a:srgbClr val="F1FAFA"/>
      </a:lt2>
      <a:accent1>
        <a:srgbClr val="8B4A90"/>
      </a:accent1>
      <a:accent2>
        <a:srgbClr val="349294"/>
      </a:accent2>
      <a:accent3>
        <a:srgbClr val="A5A5A5"/>
      </a:accent3>
      <a:accent4>
        <a:srgbClr val="477BB9"/>
      </a:accent4>
      <a:accent5>
        <a:srgbClr val="BA4471"/>
      </a:accent5>
      <a:accent6>
        <a:srgbClr val="8160BC"/>
      </a:accent6>
      <a:hlink>
        <a:srgbClr val="8B4A90"/>
      </a:hlink>
      <a:folHlink>
        <a:srgbClr val="808080"/>
      </a:folHlink>
    </a:clrScheme>
    <a:fontScheme name="Century Schoolbook">
      <a:majorFont>
        <a:latin typeface="Century Schoolbook"/>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Schoolbook"/>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15459227_TF03098890.potx" id="{9ACECFCF-4060-407F-812F-25A2B4A4E27A}" vid="{A305B89A-0B6D-4A44-92EF-80CA8A593012}"/>
    </a:ext>
  </a:extLst>
</a:theme>
</file>

<file path=ppt/theme/theme10.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2_主题8">
  <a:themeElements>
    <a:clrScheme name="自定义 8">
      <a:dk1>
        <a:sysClr val="windowText" lastClr="000000"/>
      </a:dk1>
      <a:lt1>
        <a:sysClr val="window" lastClr="FFFFFF"/>
      </a:lt1>
      <a:dk2>
        <a:srgbClr val="E90000"/>
      </a:dk2>
      <a:lt2>
        <a:srgbClr val="BE309C"/>
      </a:lt2>
      <a:accent1>
        <a:srgbClr val="EE0076"/>
      </a:accent1>
      <a:accent2>
        <a:srgbClr val="FB9E00"/>
      </a:accent2>
      <a:accent3>
        <a:srgbClr val="FFED00"/>
      </a:accent3>
      <a:accent4>
        <a:srgbClr val="A3D800"/>
      </a:accent4>
      <a:accent5>
        <a:srgbClr val="29ABE2"/>
      </a:accent5>
      <a:accent6>
        <a:srgbClr val="7F7F7F"/>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cene3d>
          <a:camera prst="orthographicFront">
            <a:rot lat="19450901" lon="14821372" rev="17162309"/>
          </a:camera>
          <a:lightRig rig="threePt" dir="t"/>
        </a:scene3d>
        <a:sp3d extrusionH="317500">
          <a:extrusionClr>
            <a:schemeClr val="accent4"/>
          </a:extrusionClr>
        </a:sp3d>
      </a:spPr>
      <a:bodyPr rtlCol="0" anchor="ctr"/>
      <a:lstStyle>
        <a:defPPr algn="ctr">
          <a:defRPr>
            <a:latin typeface="Arial" panose="020B0604020202020204" pitchFamily="34" charset="0"/>
            <a:ea typeface="微软雅黑" panose="020B0503020204020204" pitchFamily="34" charset="-122"/>
            <a:sym typeface="Arial"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主题8" id="{035DDA17-8873-4630-9E75-C11ED5F993D0}" vid="{34004C93-5FEC-40FB-B7E3-CFBAEF59A371}"/>
    </a:ext>
  </a:extLst>
</a:theme>
</file>

<file path=ppt/theme/theme12.xml><?xml version="1.0" encoding="utf-8"?>
<a:theme xmlns:a="http://schemas.openxmlformats.org/drawingml/2006/main" name="6_Office 佈景主題">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主题8">
  <a:themeElements>
    <a:clrScheme name="自定义 8">
      <a:dk1>
        <a:sysClr val="windowText" lastClr="000000"/>
      </a:dk1>
      <a:lt1>
        <a:sysClr val="window" lastClr="FFFFFF"/>
      </a:lt1>
      <a:dk2>
        <a:srgbClr val="E90000"/>
      </a:dk2>
      <a:lt2>
        <a:srgbClr val="BE309C"/>
      </a:lt2>
      <a:accent1>
        <a:srgbClr val="EE0076"/>
      </a:accent1>
      <a:accent2>
        <a:srgbClr val="FB9E00"/>
      </a:accent2>
      <a:accent3>
        <a:srgbClr val="FFED00"/>
      </a:accent3>
      <a:accent4>
        <a:srgbClr val="A3D800"/>
      </a:accent4>
      <a:accent5>
        <a:srgbClr val="29ABE2"/>
      </a:accent5>
      <a:accent6>
        <a:srgbClr val="7F7F7F"/>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cene3d>
          <a:camera prst="orthographicFront">
            <a:rot lat="19450901" lon="14821372" rev="17162309"/>
          </a:camera>
          <a:lightRig rig="threePt" dir="t"/>
        </a:scene3d>
        <a:sp3d extrusionH="317500">
          <a:extrusionClr>
            <a:schemeClr val="accent4"/>
          </a:extrusionClr>
        </a:sp3d>
      </a:spPr>
      <a:bodyPr rtlCol="0" anchor="ctr"/>
      <a:lstStyle>
        <a:defPPr algn="ctr">
          <a:defRPr>
            <a:latin typeface="Arial" panose="020B0604020202020204" pitchFamily="34" charset="0"/>
            <a:ea typeface="微软雅黑" panose="020B0503020204020204" pitchFamily="34" charset="-122"/>
            <a:sym typeface="Arial"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主题8" id="{035DDA17-8873-4630-9E75-C11ED5F993D0}" vid="{34004C93-5FEC-40FB-B7E3-CFBAEF59A371}"/>
    </a:ext>
  </a:extLst>
</a:theme>
</file>

<file path=ppt/theme/theme14.xml><?xml version="1.0" encoding="utf-8"?>
<a:theme xmlns:a="http://schemas.openxmlformats.org/drawingml/2006/main" name="12_Nature Illustration 16x9">
  <a:themeElements>
    <a:clrScheme name="Nature Illustration">
      <a:dk1>
        <a:srgbClr val="9A5315"/>
      </a:dk1>
      <a:lt1>
        <a:srgbClr val="FFFFFF"/>
      </a:lt1>
      <a:dk2>
        <a:srgbClr val="000000"/>
      </a:dk2>
      <a:lt2>
        <a:srgbClr val="D1E5F9"/>
      </a:lt2>
      <a:accent1>
        <a:srgbClr val="F3771A"/>
      </a:accent1>
      <a:accent2>
        <a:srgbClr val="8BBEF1"/>
      </a:accent2>
      <a:accent3>
        <a:srgbClr val="6DC025"/>
      </a:accent3>
      <a:accent4>
        <a:srgbClr val="9A5315"/>
      </a:accent4>
      <a:accent5>
        <a:srgbClr val="F1471F"/>
      </a:accent5>
      <a:accent6>
        <a:srgbClr val="DA6FDF"/>
      </a:accent6>
      <a:hlink>
        <a:srgbClr val="6DC025"/>
      </a:hlink>
      <a:folHlink>
        <a:srgbClr val="9A5315"/>
      </a:folHlink>
    </a:clrScheme>
    <a:fontScheme name="Microsoft JhengHei UI">
      <a:majorFont>
        <a:latin typeface="Microsoft JhengHei UI"/>
        <a:ea typeface="Microsoft JhengHei UI"/>
        <a:cs typeface=""/>
      </a:majorFont>
      <a:minorFont>
        <a:latin typeface="Microsoft JhengHei UI"/>
        <a:ea typeface="Microsoft JhengHei U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NatureIllustration_16x9_TP103431353" id="{86FDE985-690B-4742-8A23-B61E7967A7A0}" vid="{3B160C72-539C-4C0A-9888-8581AAC4FE6E}"/>
    </a:ext>
  </a:extLst>
</a:theme>
</file>

<file path=ppt/theme/theme15.xml><?xml version="1.0" encoding="utf-8"?>
<a:theme xmlns:a="http://schemas.openxmlformats.org/drawingml/2006/main" name="7_Nature Illustration 16x9">
  <a:themeElements>
    <a:clrScheme name="Nature Illustration">
      <a:dk1>
        <a:srgbClr val="9A5315"/>
      </a:dk1>
      <a:lt1>
        <a:srgbClr val="FFFFFF"/>
      </a:lt1>
      <a:dk2>
        <a:srgbClr val="000000"/>
      </a:dk2>
      <a:lt2>
        <a:srgbClr val="D1E5F9"/>
      </a:lt2>
      <a:accent1>
        <a:srgbClr val="F3771A"/>
      </a:accent1>
      <a:accent2>
        <a:srgbClr val="8BBEF1"/>
      </a:accent2>
      <a:accent3>
        <a:srgbClr val="6DC025"/>
      </a:accent3>
      <a:accent4>
        <a:srgbClr val="9A5315"/>
      </a:accent4>
      <a:accent5>
        <a:srgbClr val="F1471F"/>
      </a:accent5>
      <a:accent6>
        <a:srgbClr val="DA6FDF"/>
      </a:accent6>
      <a:hlink>
        <a:srgbClr val="6DC025"/>
      </a:hlink>
      <a:folHlink>
        <a:srgbClr val="9A5315"/>
      </a:folHlink>
    </a:clrScheme>
    <a:fontScheme name="Microsoft JhengHei UI">
      <a:majorFont>
        <a:latin typeface="Microsoft JhengHei UI"/>
        <a:ea typeface="Microsoft JhengHei UI"/>
        <a:cs typeface=""/>
      </a:majorFont>
      <a:minorFont>
        <a:latin typeface="Microsoft JhengHei UI"/>
        <a:ea typeface="Microsoft JhengHei U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NatureIllustration_16x9_TP103431353" id="{86FDE985-690B-4742-8A23-B61E7967A7A0}" vid="{3B160C72-539C-4C0A-9888-8581AAC4FE6E}"/>
    </a:ext>
  </a:extLst>
</a:theme>
</file>

<file path=ppt/theme/theme16.xml><?xml version="1.0" encoding="utf-8"?>
<a:theme xmlns:a="http://schemas.openxmlformats.org/drawingml/2006/main" name="8_Nature Illustration 16x9">
  <a:themeElements>
    <a:clrScheme name="Nature Illustration">
      <a:dk1>
        <a:srgbClr val="9A5315"/>
      </a:dk1>
      <a:lt1>
        <a:srgbClr val="FFFFFF"/>
      </a:lt1>
      <a:dk2>
        <a:srgbClr val="000000"/>
      </a:dk2>
      <a:lt2>
        <a:srgbClr val="D1E5F9"/>
      </a:lt2>
      <a:accent1>
        <a:srgbClr val="F3771A"/>
      </a:accent1>
      <a:accent2>
        <a:srgbClr val="8BBEF1"/>
      </a:accent2>
      <a:accent3>
        <a:srgbClr val="6DC025"/>
      </a:accent3>
      <a:accent4>
        <a:srgbClr val="9A5315"/>
      </a:accent4>
      <a:accent5>
        <a:srgbClr val="F1471F"/>
      </a:accent5>
      <a:accent6>
        <a:srgbClr val="DA6FDF"/>
      </a:accent6>
      <a:hlink>
        <a:srgbClr val="6DC025"/>
      </a:hlink>
      <a:folHlink>
        <a:srgbClr val="9A5315"/>
      </a:folHlink>
    </a:clrScheme>
    <a:fontScheme name="Microsoft JhengHei UI">
      <a:majorFont>
        <a:latin typeface="Microsoft JhengHei UI"/>
        <a:ea typeface="Microsoft JhengHei UI"/>
        <a:cs typeface=""/>
      </a:majorFont>
      <a:minorFont>
        <a:latin typeface="Microsoft JhengHei UI"/>
        <a:ea typeface="Microsoft JhengHei U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NatureIllustration_16x9_TP103431353" id="{86FDE985-690B-4742-8A23-B61E7967A7A0}" vid="{3B160C72-539C-4C0A-9888-8581AAC4FE6E}"/>
    </a:ext>
  </a:extLst>
</a:theme>
</file>

<file path=ppt/theme/theme1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Office 佈景主題">
  <a:themeElements>
    <a:clrScheme name="Flowers">
      <a:dk1>
        <a:srgbClr val="1D5253"/>
      </a:dk1>
      <a:lt1>
        <a:sysClr val="window" lastClr="FFFFFF"/>
      </a:lt1>
      <a:dk2>
        <a:srgbClr val="000000"/>
      </a:dk2>
      <a:lt2>
        <a:srgbClr val="F1FAFA"/>
      </a:lt2>
      <a:accent1>
        <a:srgbClr val="8B4A90"/>
      </a:accent1>
      <a:accent2>
        <a:srgbClr val="349294"/>
      </a:accent2>
      <a:accent3>
        <a:srgbClr val="A5A5A5"/>
      </a:accent3>
      <a:accent4>
        <a:srgbClr val="477BB9"/>
      </a:accent4>
      <a:accent5>
        <a:srgbClr val="BA4471"/>
      </a:accent5>
      <a:accent6>
        <a:srgbClr val="8160BC"/>
      </a:accent6>
      <a:hlink>
        <a:srgbClr val="8B4A90"/>
      </a:hlink>
      <a:folHlink>
        <a:srgbClr val="808080"/>
      </a:folHlink>
    </a:clrScheme>
    <a:fontScheme name="Century Schoolbook">
      <a:majorFont>
        <a:latin typeface="Century Schoolbook"/>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Schoolbook"/>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Office 佈景主題">
  <a:themeElements>
    <a:clrScheme name="Flowers">
      <a:dk1>
        <a:srgbClr val="1D5253"/>
      </a:dk1>
      <a:lt1>
        <a:sysClr val="window" lastClr="FFFFFF"/>
      </a:lt1>
      <a:dk2>
        <a:srgbClr val="000000"/>
      </a:dk2>
      <a:lt2>
        <a:srgbClr val="F1FAFA"/>
      </a:lt2>
      <a:accent1>
        <a:srgbClr val="8B4A90"/>
      </a:accent1>
      <a:accent2>
        <a:srgbClr val="349294"/>
      </a:accent2>
      <a:accent3>
        <a:srgbClr val="A5A5A5"/>
      </a:accent3>
      <a:accent4>
        <a:srgbClr val="477BB9"/>
      </a:accent4>
      <a:accent5>
        <a:srgbClr val="BA4471"/>
      </a:accent5>
      <a:accent6>
        <a:srgbClr val="8160BC"/>
      </a:accent6>
      <a:hlink>
        <a:srgbClr val="8B4A90"/>
      </a:hlink>
      <a:folHlink>
        <a:srgbClr val="808080"/>
      </a:folHlink>
    </a:clrScheme>
    <a:fontScheme name="Century Schoolbook">
      <a:majorFont>
        <a:latin typeface="Century Schoolbook"/>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Schoolbook"/>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佈景主題">
  <a:themeElements>
    <a:clrScheme name="紅紫色">
      <a:dk1>
        <a:sysClr val="windowText" lastClr="000000"/>
      </a:dk1>
      <a:lt1>
        <a:sysClr val="window" lastClr="FFFFFF"/>
      </a:lt1>
      <a:dk2>
        <a:srgbClr val="454551"/>
      </a:dk2>
      <a:lt2>
        <a:srgbClr val="D8D9DC"/>
      </a:lt2>
      <a:accent1>
        <a:srgbClr val="E32D91"/>
      </a:accent1>
      <a:accent2>
        <a:srgbClr val="C830CC"/>
      </a:accent2>
      <a:accent3>
        <a:srgbClr val="4EA6DC"/>
      </a:accent3>
      <a:accent4>
        <a:srgbClr val="4775E7"/>
      </a:accent4>
      <a:accent5>
        <a:srgbClr val="8971E1"/>
      </a:accent5>
      <a:accent6>
        <a:srgbClr val="D54773"/>
      </a:accent6>
      <a:hlink>
        <a:srgbClr val="6B9F25"/>
      </a:hlink>
      <a:folHlink>
        <a:srgbClr val="8C8C8C"/>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主题8">
  <a:themeElements>
    <a:clrScheme name="自定义 8">
      <a:dk1>
        <a:sysClr val="windowText" lastClr="000000"/>
      </a:dk1>
      <a:lt1>
        <a:sysClr val="window" lastClr="FFFFFF"/>
      </a:lt1>
      <a:dk2>
        <a:srgbClr val="E90000"/>
      </a:dk2>
      <a:lt2>
        <a:srgbClr val="BE309C"/>
      </a:lt2>
      <a:accent1>
        <a:srgbClr val="EE0076"/>
      </a:accent1>
      <a:accent2>
        <a:srgbClr val="FB9E00"/>
      </a:accent2>
      <a:accent3>
        <a:srgbClr val="FFED00"/>
      </a:accent3>
      <a:accent4>
        <a:srgbClr val="A3D800"/>
      </a:accent4>
      <a:accent5>
        <a:srgbClr val="29ABE2"/>
      </a:accent5>
      <a:accent6>
        <a:srgbClr val="7F7F7F"/>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cene3d>
          <a:camera prst="orthographicFront">
            <a:rot lat="19450901" lon="14821372" rev="17162309"/>
          </a:camera>
          <a:lightRig rig="threePt" dir="t"/>
        </a:scene3d>
        <a:sp3d extrusionH="317500">
          <a:extrusionClr>
            <a:schemeClr val="accent4"/>
          </a:extrusionClr>
        </a:sp3d>
      </a:spPr>
      <a:bodyPr rtlCol="0" anchor="ctr"/>
      <a:lstStyle>
        <a:defPPr algn="ctr">
          <a:defRPr>
            <a:latin typeface="Arial" panose="020B0604020202020204" pitchFamily="34" charset="0"/>
            <a:ea typeface="微软雅黑" panose="020B0503020204020204" pitchFamily="34" charset="-122"/>
            <a:sym typeface="Arial"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主题8" id="{035DDA17-8873-4630-9E75-C11ED5F993D0}" vid="{34004C93-5FEC-40FB-B7E3-CFBAEF59A371}"/>
    </a:ext>
  </a:extLst>
</a:theme>
</file>

<file path=ppt/theme/theme4.xml><?xml version="1.0" encoding="utf-8"?>
<a:theme xmlns:a="http://schemas.openxmlformats.org/drawingml/2006/main" name="5_Office 佈景主題">
  <a:themeElements>
    <a:clrScheme name="紅紫色">
      <a:dk1>
        <a:sysClr val="windowText" lastClr="000000"/>
      </a:dk1>
      <a:lt1>
        <a:sysClr val="window" lastClr="FFFFFF"/>
      </a:lt1>
      <a:dk2>
        <a:srgbClr val="454551"/>
      </a:dk2>
      <a:lt2>
        <a:srgbClr val="D8D9DC"/>
      </a:lt2>
      <a:accent1>
        <a:srgbClr val="E32D91"/>
      </a:accent1>
      <a:accent2>
        <a:srgbClr val="C830CC"/>
      </a:accent2>
      <a:accent3>
        <a:srgbClr val="4EA6DC"/>
      </a:accent3>
      <a:accent4>
        <a:srgbClr val="4775E7"/>
      </a:accent4>
      <a:accent5>
        <a:srgbClr val="8971E1"/>
      </a:accent5>
      <a:accent6>
        <a:srgbClr val="D54773"/>
      </a:accent6>
      <a:hlink>
        <a:srgbClr val="6B9F25"/>
      </a:hlink>
      <a:folHlink>
        <a:srgbClr val="8C8C8C"/>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4_Nature Illustration 16x9">
  <a:themeElements>
    <a:clrScheme name="自訂 3">
      <a:dk1>
        <a:srgbClr val="C830CC"/>
      </a:dk1>
      <a:lt1>
        <a:sysClr val="window" lastClr="FFFFFF"/>
      </a:lt1>
      <a:dk2>
        <a:srgbClr val="C830CC"/>
      </a:dk2>
      <a:lt2>
        <a:srgbClr val="D8D9DC"/>
      </a:lt2>
      <a:accent1>
        <a:srgbClr val="E32D91"/>
      </a:accent1>
      <a:accent2>
        <a:srgbClr val="C830CC"/>
      </a:accent2>
      <a:accent3>
        <a:srgbClr val="4EA6DC"/>
      </a:accent3>
      <a:accent4>
        <a:srgbClr val="4775E7"/>
      </a:accent4>
      <a:accent5>
        <a:srgbClr val="8971E1"/>
      </a:accent5>
      <a:accent6>
        <a:srgbClr val="D54773"/>
      </a:accent6>
      <a:hlink>
        <a:srgbClr val="6B9F25"/>
      </a:hlink>
      <a:folHlink>
        <a:srgbClr val="8C8C8C"/>
      </a:folHlink>
    </a:clrScheme>
    <a:fontScheme name="Microsoft JhengHei UI">
      <a:majorFont>
        <a:latin typeface="Microsoft JhengHei UI"/>
        <a:ea typeface="Microsoft JhengHei UI"/>
        <a:cs typeface=""/>
      </a:majorFont>
      <a:minorFont>
        <a:latin typeface="Microsoft JhengHei UI"/>
        <a:ea typeface="Microsoft JhengHei U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lumMod val="75000"/>
          </a:schemeClr>
        </a:solidFill>
        <a:ln>
          <a:solidFill>
            <a:schemeClr val="accent2">
              <a:lumMod val="75000"/>
            </a:schemeClr>
          </a:solidFill>
        </a:ln>
        <a:effectLst>
          <a:outerShdw blurRad="50800" dist="38100" dir="2700000" algn="tl" rotWithShape="0">
            <a:prstClr val="black">
              <a:alpha val="40000"/>
            </a:prstClr>
          </a:outerShdw>
        </a:effectLst>
      </a:spPr>
      <a:bodyPr anchor="ctr"/>
      <a:lstStyle>
        <a:defPPr algn="ctr" fontAlgn="auto">
          <a:spcBef>
            <a:spcPts val="0"/>
          </a:spcBef>
          <a:spcAft>
            <a:spcPts val="0"/>
          </a:spcAft>
          <a:defRPr kumimoji="0" sz="1600" b="1" dirty="0">
            <a:solidFill>
              <a:schemeClr val="bg1"/>
            </a:solidFill>
            <a:latin typeface="+mj-ea"/>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NatureIllustration_16x9_TP103431353" id="{86FDE985-690B-4742-8A23-B61E7967A7A0}" vid="{3B160C72-539C-4C0A-9888-8581AAC4FE6E}"/>
    </a:ext>
  </a:extLst>
</a:theme>
</file>

<file path=ppt/theme/theme6.xml><?xml version="1.0" encoding="utf-8"?>
<a:theme xmlns:a="http://schemas.openxmlformats.org/drawingml/2006/main" name="1_花朵 16X9">
  <a:themeElements>
    <a:clrScheme name="Flowers">
      <a:dk1>
        <a:srgbClr val="1D5253"/>
      </a:dk1>
      <a:lt1>
        <a:sysClr val="window" lastClr="FFFFFF"/>
      </a:lt1>
      <a:dk2>
        <a:srgbClr val="000000"/>
      </a:dk2>
      <a:lt2>
        <a:srgbClr val="F1FAFA"/>
      </a:lt2>
      <a:accent1>
        <a:srgbClr val="8B4A90"/>
      </a:accent1>
      <a:accent2>
        <a:srgbClr val="349294"/>
      </a:accent2>
      <a:accent3>
        <a:srgbClr val="A5A5A5"/>
      </a:accent3>
      <a:accent4>
        <a:srgbClr val="477BB9"/>
      </a:accent4>
      <a:accent5>
        <a:srgbClr val="BA4471"/>
      </a:accent5>
      <a:accent6>
        <a:srgbClr val="8160BC"/>
      </a:accent6>
      <a:hlink>
        <a:srgbClr val="8B4A90"/>
      </a:hlink>
      <a:folHlink>
        <a:srgbClr val="808080"/>
      </a:folHlink>
    </a:clrScheme>
    <a:fontScheme name="Century Schoolbook">
      <a:majorFont>
        <a:latin typeface="Century Schoolbook"/>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Schoolbook"/>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15459227_TF03098890.potx" id="{9ACECFCF-4060-407F-812F-25A2B4A4E27A}" vid="{A305B89A-0B6D-4A44-92EF-80CA8A593012}"/>
    </a:ext>
  </a:extLst>
</a:theme>
</file>

<file path=ppt/theme/theme7.xml><?xml version="1.0" encoding="utf-8"?>
<a:theme xmlns:a="http://schemas.openxmlformats.org/drawingml/2006/main" name="3_Office 佈景主題">
  <a:themeElements>
    <a:clrScheme name="Office 佈景主題">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佈景主題">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佈景主題">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4_Office 佈景主題">
  <a:themeElements>
    <a:clrScheme name="Office 佈景主題">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佈景主題">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佈景主題">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5_Nature Illustration 16x9">
  <a:themeElements>
    <a:clrScheme name="自訂 3">
      <a:dk1>
        <a:srgbClr val="C830CC"/>
      </a:dk1>
      <a:lt1>
        <a:sysClr val="window" lastClr="FFFFFF"/>
      </a:lt1>
      <a:dk2>
        <a:srgbClr val="C830CC"/>
      </a:dk2>
      <a:lt2>
        <a:srgbClr val="D8D9DC"/>
      </a:lt2>
      <a:accent1>
        <a:srgbClr val="E32D91"/>
      </a:accent1>
      <a:accent2>
        <a:srgbClr val="C830CC"/>
      </a:accent2>
      <a:accent3>
        <a:srgbClr val="4EA6DC"/>
      </a:accent3>
      <a:accent4>
        <a:srgbClr val="4775E7"/>
      </a:accent4>
      <a:accent5>
        <a:srgbClr val="8971E1"/>
      </a:accent5>
      <a:accent6>
        <a:srgbClr val="D54773"/>
      </a:accent6>
      <a:hlink>
        <a:srgbClr val="6B9F25"/>
      </a:hlink>
      <a:folHlink>
        <a:srgbClr val="8C8C8C"/>
      </a:folHlink>
    </a:clrScheme>
    <a:fontScheme name="Microsoft JhengHei UI">
      <a:majorFont>
        <a:latin typeface="Microsoft JhengHei UI"/>
        <a:ea typeface="Microsoft JhengHei UI"/>
        <a:cs typeface=""/>
      </a:majorFont>
      <a:minorFont>
        <a:latin typeface="Microsoft JhengHei UI"/>
        <a:ea typeface="Microsoft JhengHei U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lumMod val="75000"/>
          </a:schemeClr>
        </a:solidFill>
        <a:ln>
          <a:solidFill>
            <a:schemeClr val="accent2">
              <a:lumMod val="75000"/>
            </a:schemeClr>
          </a:solidFill>
        </a:ln>
        <a:effectLst>
          <a:outerShdw blurRad="50800" dist="38100" dir="2700000" algn="tl" rotWithShape="0">
            <a:prstClr val="black">
              <a:alpha val="40000"/>
            </a:prstClr>
          </a:outerShdw>
        </a:effectLst>
      </a:spPr>
      <a:bodyPr anchor="ctr"/>
      <a:lstStyle>
        <a:defPPr algn="ctr" fontAlgn="auto">
          <a:spcBef>
            <a:spcPts val="0"/>
          </a:spcBef>
          <a:spcAft>
            <a:spcPts val="0"/>
          </a:spcAft>
          <a:defRPr kumimoji="0" sz="1600" b="1" dirty="0">
            <a:solidFill>
              <a:schemeClr val="bg1"/>
            </a:solidFill>
            <a:latin typeface="+mj-ea"/>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NatureIllustration_16x9_TP103431353" id="{86FDE985-690B-4742-8A23-B61E7967A7A0}" vid="{3B160C72-539C-4C0A-9888-8581AAC4FE6E}"/>
    </a:ext>
  </a:extLst>
</a:theme>
</file>

<file path=docProps/app.xml><?xml version="1.0" encoding="utf-8"?>
<Properties xmlns="http://schemas.openxmlformats.org/officeDocument/2006/extended-properties" xmlns:vt="http://schemas.openxmlformats.org/officeDocument/2006/docPropsVTypes">
  <Template/>
  <TotalTime>11368</TotalTime>
  <Words>7610</Words>
  <Application>Microsoft Office PowerPoint</Application>
  <PresentationFormat>寬螢幕</PresentationFormat>
  <Paragraphs>1910</Paragraphs>
  <Slides>131</Slides>
  <Notes>73</Notes>
  <HiddenSlides>53</HiddenSlides>
  <MMClips>0</MMClips>
  <ScaleCrop>false</ScaleCrop>
  <HeadingPairs>
    <vt:vector size="6" baseType="variant">
      <vt:variant>
        <vt:lpstr>使用字型</vt:lpstr>
      </vt:variant>
      <vt:variant>
        <vt:i4>24</vt:i4>
      </vt:variant>
      <vt:variant>
        <vt:lpstr>佈景主題</vt:lpstr>
      </vt:variant>
      <vt:variant>
        <vt:i4>17</vt:i4>
      </vt:variant>
      <vt:variant>
        <vt:lpstr>投影片標題</vt:lpstr>
      </vt:variant>
      <vt:variant>
        <vt:i4>131</vt:i4>
      </vt:variant>
    </vt:vector>
  </HeadingPairs>
  <TitlesOfParts>
    <vt:vector size="172" baseType="lpstr">
      <vt:lpstr>Arial Unicode MS</vt:lpstr>
      <vt:lpstr>BiauKai</vt:lpstr>
      <vt:lpstr>等线</vt:lpstr>
      <vt:lpstr>Microsoft JhengHei UI</vt:lpstr>
      <vt:lpstr>ＭＳ ゴシック</vt:lpstr>
      <vt:lpstr>ＭＳ Ｐゴシック</vt:lpstr>
      <vt:lpstr>Noto Sans T Chinese Regular</vt:lpstr>
      <vt:lpstr>宋体</vt:lpstr>
      <vt:lpstr>游ゴシック</vt:lpstr>
      <vt:lpstr>方正粗活意简体</vt:lpstr>
      <vt:lpstr>时尚中黑简体</vt:lpstr>
      <vt:lpstr>微軟正黑體</vt:lpstr>
      <vt:lpstr>新細明體</vt:lpstr>
      <vt:lpstr>標楷體</vt:lpstr>
      <vt:lpstr>Arial</vt:lpstr>
      <vt:lpstr>Book Antiqua</vt:lpstr>
      <vt:lpstr>Calibri</vt:lpstr>
      <vt:lpstr>Calibri Light</vt:lpstr>
      <vt:lpstr>Century Schoolbook</vt:lpstr>
      <vt:lpstr>Segoe UI</vt:lpstr>
      <vt:lpstr>Times New Roman</vt:lpstr>
      <vt:lpstr>Tw Cen MT</vt:lpstr>
      <vt:lpstr>Verdana</vt:lpstr>
      <vt:lpstr>Wingdings</vt:lpstr>
      <vt:lpstr>花朵 16X9</vt:lpstr>
      <vt:lpstr>Office 佈景主題</vt:lpstr>
      <vt:lpstr>1_主题8</vt:lpstr>
      <vt:lpstr>5_Office 佈景主題</vt:lpstr>
      <vt:lpstr>14_Nature Illustration 16x9</vt:lpstr>
      <vt:lpstr>1_花朵 16X9</vt:lpstr>
      <vt:lpstr>3_Office 佈景主題</vt:lpstr>
      <vt:lpstr>4_Office 佈景主題</vt:lpstr>
      <vt:lpstr>15_Nature Illustration 16x9</vt:lpstr>
      <vt:lpstr>2_Office Theme</vt:lpstr>
      <vt:lpstr>2_主题8</vt:lpstr>
      <vt:lpstr>6_Office 佈景主題</vt:lpstr>
      <vt:lpstr>主题8</vt:lpstr>
      <vt:lpstr>12_Nature Illustration 16x9</vt:lpstr>
      <vt:lpstr>7_Nature Illustration 16x9</vt:lpstr>
      <vt:lpstr>8_Nature Illustration 16x9</vt:lpstr>
      <vt:lpstr>Office Theme</vt:lpstr>
      <vt:lpstr>PowerPoint 簡報</vt:lpstr>
      <vt:lpstr>PowerPoint 簡報</vt:lpstr>
      <vt:lpstr>國中一下個學習階段的類型</vt:lpstr>
      <vt:lpstr>PowerPoint 簡報</vt:lpstr>
      <vt:lpstr>PowerPoint 簡報</vt:lpstr>
      <vt:lpstr>國中一下個學習階段的類型</vt:lpstr>
      <vt:lpstr>PowerPoint 簡報</vt:lpstr>
      <vt:lpstr>PowerPoint 簡報</vt:lpstr>
      <vt:lpstr>PowerPoint 簡報</vt:lpstr>
      <vt:lpstr>PowerPoint 簡報</vt:lpstr>
      <vt:lpstr>PowerPoint 簡報</vt:lpstr>
      <vt:lpstr>PowerPoint 簡報</vt:lpstr>
      <vt:lpstr>PowerPoint 簡報</vt:lpstr>
      <vt:lpstr>多元入學升學管道辦理順序</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基北免試入學志願選填畫面</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以永平高中國中部為例</vt:lpstr>
      <vt:lpstr>以永平高中國中部為例 ■技術型高中</vt:lpstr>
      <vt:lpstr>以永平高中國中部為例</vt:lpstr>
      <vt:lpstr>以永平高中國中部為例 ■技術型高中</vt:lpstr>
      <vt:lpstr>以中和國中為例</vt:lpstr>
      <vt:lpstr>以中和國中為例 ■技術型高中</vt:lpstr>
      <vt:lpstr>以積穗國中為例</vt:lpstr>
      <vt:lpstr>以積穗國中為例 ■技術型高中</vt:lpstr>
      <vt:lpstr>以板橋國中為例</vt:lpstr>
      <vt:lpstr>以板橋國中為例 ■技術型高中</vt:lpstr>
      <vt:lpstr>以石碇高中國中部為例</vt:lpstr>
      <vt:lpstr>以石碇高中國中部為例 ■技術型高中</vt:lpstr>
      <vt:lpstr>以文山國中為例</vt:lpstr>
      <vt:lpstr>以文山國中為例 ■技術型高中</vt:lpstr>
      <vt:lpstr>以五峰國中為例</vt:lpstr>
      <vt:lpstr>以五峰國中為例 ■技術型高中</vt:lpstr>
      <vt:lpstr>以達觀國中小為例</vt:lpstr>
      <vt:lpstr>以達觀國中小為例 ■技術型高中</vt:lpstr>
      <vt:lpstr>以崇光高中國中部為例</vt:lpstr>
      <vt:lpstr>以崇光高中國中部為例 ■技術型高中</vt:lpstr>
      <vt:lpstr>以恆毅高中國中部為例</vt:lpstr>
      <vt:lpstr>以恆毅高中國中部為例 ■技術型高中</vt:lpstr>
      <vt:lpstr>以永和國中為例</vt:lpstr>
      <vt:lpstr>以永和國中為例 ■技術型高中</vt:lpstr>
      <vt:lpstr>以福和國中為例</vt:lpstr>
      <vt:lpstr>以福和國中為例 ■技術型高中</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產特招生資訊</vt:lpstr>
      <vt:lpstr>PowerPoint 簡報</vt:lpstr>
      <vt:lpstr>技優甄審招生資訊</vt:lpstr>
      <vt:lpstr>PowerPoint 簡報</vt:lpstr>
      <vt:lpstr>PowerPoint 簡報</vt:lpstr>
      <vt:lpstr>PowerPoint 簡報</vt:lpstr>
      <vt:lpstr>PowerPoint 簡報</vt:lpstr>
      <vt:lpstr>PowerPoint 簡報</vt:lpstr>
      <vt:lpstr>PowerPoint 簡報</vt:lpstr>
      <vt:lpstr>特色招生甄選入學重要日程—藝才類</vt:lpstr>
      <vt:lpstr>特色招生甄選入學重要日程-技職類</vt:lpstr>
      <vt:lpstr>PowerPoint 簡報</vt:lpstr>
      <vt:lpstr>特色招生甄選入學重要日程—學術類</vt:lpstr>
      <vt:lpstr>特色招生甄選入學重要日程—學術類</vt:lpstr>
      <vt:lpstr>免試與考試分發一次到位規劃 </vt:lpstr>
      <vt:lpstr>丙生參加特色招生考試分發，也參加基北免試 想在師大附中或中正高中或西松高中或海大附中多一次機會(較想讀特招班) 變成30+1個志願</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 積分採計說明</vt:lpstr>
      <vt:lpstr>超額同分比序項目順序</vt:lpstr>
      <vt:lpstr>PowerPoint 簡報</vt:lpstr>
      <vt:lpstr>五專聯合免試入學流程</vt:lpstr>
      <vt:lpstr> 積分採計說明</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基北區適性入學      報名查詢系統說明</vt:lpstr>
      <vt:lpstr>112學年度基北區適性入學報名查詢系統https://ttk.entry.edu.tw</vt:lpstr>
      <vt:lpstr>PowerPoint 簡報</vt:lpstr>
      <vt:lpstr>112基北免試入學模擬志願選填</vt:lpstr>
      <vt:lpstr>PowerPoint 簡報</vt:lpstr>
      <vt:lpstr>PowerPoint 簡報</vt:lpstr>
      <vt:lpstr>PowerPoint 簡報</vt:lpstr>
      <vt:lpstr>PowerPoint 簡報</vt:lpstr>
      <vt:lpstr>為獎勵新北市績優學生就近入學 特頒發獎學金</vt:lpstr>
      <vt:lpstr>PowerPoint 簡報</vt:lpstr>
      <vt:lpstr>PowerPoint 簡報</vt:lpstr>
      <vt:lpstr>PowerPoint 簡報</vt:lpstr>
      <vt:lpstr>PowerPoint 簡報</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標題版面配置</dc:title>
  <dc:creator>admin</dc:creator>
  <cp:lastModifiedBy>Windows 使用者</cp:lastModifiedBy>
  <cp:revision>984</cp:revision>
  <cp:lastPrinted>2021-02-23T11:38:14Z</cp:lastPrinted>
  <dcterms:created xsi:type="dcterms:W3CDTF">2017-11-16T23:57:23Z</dcterms:created>
  <dcterms:modified xsi:type="dcterms:W3CDTF">2023-03-24T03:08:27Z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0x010100AA3F7D94069FF64A86F7DFF56D60E3BE</vt:lpwstr>
  </property>
  <property fmtid="{D5CDD505-2E9C-101B-9397-08002B2CF9AE}" pid="3" name="InternalTags">
    <vt:lpwstr/>
  </property>
  <property fmtid="{D5CDD505-2E9C-101B-9397-08002B2CF9AE}" pid="4" name="FeatureTags">
    <vt:lpwstr/>
  </property>
  <property fmtid="{D5CDD505-2E9C-101B-9397-08002B2CF9AE}" pid="5" name="LocalizationTags">
    <vt:lpwstr/>
  </property>
  <property fmtid="{D5CDD505-2E9C-101B-9397-08002B2CF9AE}" pid="6" name="ScenarioTags">
    <vt:lpwstr/>
  </property>
  <property fmtid="{D5CDD505-2E9C-101B-9397-08002B2CF9AE}" pid="7" name="CampaignTags">
    <vt:lpwstr/>
  </property>
</Properties>
</file>